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7"/>
  </p:notesMasterIdLst>
  <p:handoutMasterIdLst>
    <p:handoutMasterId r:id="rId108"/>
  </p:handoutMasterIdLst>
  <p:sldIdLst>
    <p:sldId id="256" r:id="rId2"/>
    <p:sldId id="257" r:id="rId3"/>
    <p:sldId id="268" r:id="rId4"/>
    <p:sldId id="261" r:id="rId5"/>
    <p:sldId id="276" r:id="rId6"/>
    <p:sldId id="263" r:id="rId7"/>
    <p:sldId id="264" r:id="rId8"/>
    <p:sldId id="265" r:id="rId9"/>
    <p:sldId id="266" r:id="rId10"/>
    <p:sldId id="325" r:id="rId11"/>
    <p:sldId id="327" r:id="rId12"/>
    <p:sldId id="260" r:id="rId13"/>
    <p:sldId id="331" r:id="rId14"/>
    <p:sldId id="333" r:id="rId15"/>
    <p:sldId id="332" r:id="rId16"/>
    <p:sldId id="334" r:id="rId17"/>
    <p:sldId id="319" r:id="rId18"/>
    <p:sldId id="320" r:id="rId19"/>
    <p:sldId id="321" r:id="rId20"/>
    <p:sldId id="323" r:id="rId21"/>
    <p:sldId id="324" r:id="rId22"/>
    <p:sldId id="326" r:id="rId23"/>
    <p:sldId id="329" r:id="rId24"/>
    <p:sldId id="311" r:id="rId25"/>
    <p:sldId id="313" r:id="rId26"/>
    <p:sldId id="271" r:id="rId27"/>
    <p:sldId id="308" r:id="rId28"/>
    <p:sldId id="277" r:id="rId29"/>
    <p:sldId id="279" r:id="rId30"/>
    <p:sldId id="280" r:id="rId31"/>
    <p:sldId id="274" r:id="rId32"/>
    <p:sldId id="275" r:id="rId33"/>
    <p:sldId id="278" r:id="rId34"/>
    <p:sldId id="288" r:id="rId35"/>
    <p:sldId id="291" r:id="rId36"/>
    <p:sldId id="310" r:id="rId37"/>
    <p:sldId id="300" r:id="rId38"/>
    <p:sldId id="336" r:id="rId39"/>
    <p:sldId id="292" r:id="rId40"/>
    <p:sldId id="337" r:id="rId41"/>
    <p:sldId id="293" r:id="rId42"/>
    <p:sldId id="304" r:id="rId43"/>
    <p:sldId id="305" r:id="rId44"/>
    <p:sldId id="309" r:id="rId45"/>
    <p:sldId id="316" r:id="rId46"/>
    <p:sldId id="315" r:id="rId47"/>
    <p:sldId id="347" r:id="rId48"/>
    <p:sldId id="348" r:id="rId49"/>
    <p:sldId id="281" r:id="rId50"/>
    <p:sldId id="283" r:id="rId51"/>
    <p:sldId id="272" r:id="rId52"/>
    <p:sldId id="335" r:id="rId53"/>
    <p:sldId id="284" r:id="rId54"/>
    <p:sldId id="285" r:id="rId55"/>
    <p:sldId id="289" r:id="rId56"/>
    <p:sldId id="294" r:id="rId57"/>
    <p:sldId id="303" r:id="rId58"/>
    <p:sldId id="301" r:id="rId59"/>
    <p:sldId id="307" r:id="rId60"/>
    <p:sldId id="312" r:id="rId61"/>
    <p:sldId id="290" r:id="rId62"/>
    <p:sldId id="295" r:id="rId63"/>
    <p:sldId id="296" r:id="rId64"/>
    <p:sldId id="355" r:id="rId65"/>
    <p:sldId id="299" r:id="rId66"/>
    <p:sldId id="297" r:id="rId67"/>
    <p:sldId id="298" r:id="rId68"/>
    <p:sldId id="302" r:id="rId69"/>
    <p:sldId id="306" r:id="rId70"/>
    <p:sldId id="374" r:id="rId71"/>
    <p:sldId id="286" r:id="rId72"/>
    <p:sldId id="287" r:id="rId73"/>
    <p:sldId id="338" r:id="rId74"/>
    <p:sldId id="339" r:id="rId75"/>
    <p:sldId id="340" r:id="rId76"/>
    <p:sldId id="342" r:id="rId77"/>
    <p:sldId id="343" r:id="rId78"/>
    <p:sldId id="344" r:id="rId79"/>
    <p:sldId id="345" r:id="rId80"/>
    <p:sldId id="346" r:id="rId81"/>
    <p:sldId id="349" r:id="rId82"/>
    <p:sldId id="368" r:id="rId83"/>
    <p:sldId id="350" r:id="rId84"/>
    <p:sldId id="369" r:id="rId85"/>
    <p:sldId id="373" r:id="rId86"/>
    <p:sldId id="371" r:id="rId87"/>
    <p:sldId id="372" r:id="rId88"/>
    <p:sldId id="370" r:id="rId89"/>
    <p:sldId id="351" r:id="rId90"/>
    <p:sldId id="352" r:id="rId91"/>
    <p:sldId id="353" r:id="rId92"/>
    <p:sldId id="354" r:id="rId93"/>
    <p:sldId id="357" r:id="rId94"/>
    <p:sldId id="356" r:id="rId95"/>
    <p:sldId id="358" r:id="rId96"/>
    <p:sldId id="359" r:id="rId97"/>
    <p:sldId id="360" r:id="rId98"/>
    <p:sldId id="361" r:id="rId99"/>
    <p:sldId id="362" r:id="rId100"/>
    <p:sldId id="363" r:id="rId101"/>
    <p:sldId id="364" r:id="rId102"/>
    <p:sldId id="365" r:id="rId103"/>
    <p:sldId id="366" r:id="rId104"/>
    <p:sldId id="367" r:id="rId105"/>
    <p:sldId id="375" r:id="rId10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40" userDrawn="1">
          <p15:clr>
            <a:srgbClr val="A4A3A4"/>
          </p15:clr>
        </p15:guide>
        <p15:guide id="4" orient="horz" pos="2160" userDrawn="1">
          <p15:clr>
            <a:srgbClr val="A4A3A4"/>
          </p15:clr>
        </p15:guide>
        <p15:guide id="5" orient="horz" pos="2137"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9B9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027" autoAdjust="0"/>
    <p:restoredTop sz="94660"/>
  </p:normalViewPr>
  <p:slideViewPr>
    <p:cSldViewPr snapToGrid="0">
      <p:cViewPr varScale="1">
        <p:scale>
          <a:sx n="74" d="100"/>
          <a:sy n="74" d="100"/>
        </p:scale>
        <p:origin x="456" y="72"/>
      </p:cViewPr>
      <p:guideLst>
        <p:guide pos="3840"/>
        <p:guide orient="horz" pos="2160"/>
        <p:guide orient="horz" pos="2137"/>
      </p:guideLst>
    </p:cSldViewPr>
  </p:slideViewPr>
  <p:notesTextViewPr>
    <p:cViewPr>
      <p:scale>
        <a:sx n="1" d="1"/>
        <a:sy n="1" d="1"/>
      </p:scale>
      <p:origin x="0" y="0"/>
    </p:cViewPr>
  </p:notesTextViewPr>
  <p:notesViewPr>
    <p:cSldViewPr snapToGrid="0">
      <p:cViewPr varScale="1">
        <p:scale>
          <a:sx n="57" d="100"/>
          <a:sy n="57" d="100"/>
        </p:scale>
        <p:origin x="2832" y="7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tableStyles" Target="tableStyles.xml"/><Relationship Id="rId16" Type="http://schemas.openxmlformats.org/officeDocument/2006/relationships/slide" Target="slides/slide15.xml"/><Relationship Id="rId107" Type="http://schemas.openxmlformats.org/officeDocument/2006/relationships/notesMaster" Target="notesMasters/notesMaster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handoutMaster" Target="handoutMasters/handoutMaster1.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presProps" Target="presProp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3"/>
              </a:solidFill>
              <a:ln w="19050">
                <a:solidFill>
                  <a:schemeClr val="lt1"/>
                </a:solidFill>
              </a:ln>
              <a:effectLst/>
            </c:spPr>
          </c:dPt>
          <c:dPt>
            <c:idx val="2"/>
            <c:bubble3D val="0"/>
            <c:spPr>
              <a:solidFill>
                <a:schemeClr val="accent4"/>
              </a:solidFill>
              <a:ln w="19050">
                <a:solidFill>
                  <a:schemeClr val="lt1"/>
                </a:solidFill>
              </a:ln>
              <a:effectLst/>
            </c:spPr>
          </c:dPt>
          <c:dPt>
            <c:idx val="3"/>
            <c:bubble3D val="0"/>
            <c:spPr>
              <a:solidFill>
                <a:schemeClr val="accent5"/>
              </a:solidFill>
              <a:ln w="19050">
                <a:solidFill>
                  <a:schemeClr val="lt1"/>
                </a:solid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noFill/>
              <a:ln w="19050">
                <a:noFill/>
              </a:ln>
              <a:effectLst/>
            </c:spPr>
          </c:dPt>
          <c:dPt>
            <c:idx val="1"/>
            <c:bubble3D val="0"/>
            <c:spPr>
              <a:solidFill>
                <a:schemeClr val="accent1"/>
              </a:solidFill>
              <a:ln w="19050">
                <a:noFill/>
              </a:ln>
              <a:effectLst/>
            </c:spPr>
          </c:dPt>
          <c:cat>
            <c:strRef>
              <c:f>Sheet1!$A$2:$A$3</c:f>
              <c:strCache>
                <c:ptCount val="2"/>
                <c:pt idx="0">
                  <c:v>第一季度</c:v>
                </c:pt>
                <c:pt idx="1">
                  <c:v>第二季度</c:v>
                </c:pt>
              </c:strCache>
            </c:strRef>
          </c:cat>
          <c:val>
            <c:numRef>
              <c:f>Sheet1!$B$2:$B$3</c:f>
              <c:numCache>
                <c:formatCode>0%</c:formatCode>
                <c:ptCount val="2"/>
                <c:pt idx="0">
                  <c:v>0.32</c:v>
                </c:pt>
                <c:pt idx="1">
                  <c:v>0.68</c:v>
                </c:pt>
              </c:numCache>
            </c:numRef>
          </c:val>
        </c:ser>
        <c:dLbls>
          <c:showLegendKey val="0"/>
          <c:showVal val="0"/>
          <c:showCatName val="0"/>
          <c:showSerName val="0"/>
          <c:showPercent val="0"/>
          <c:showBubbleSize val="0"/>
          <c:showLeaderLines val="1"/>
        </c:dLbls>
        <c:firstSliceAng val="0"/>
        <c:holeSize val="22"/>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noFill/>
              <a:ln w="19050">
                <a:noFill/>
              </a:ln>
              <a:effectLst/>
            </c:spPr>
          </c:dPt>
          <c:dPt>
            <c:idx val="1"/>
            <c:bubble3D val="0"/>
            <c:spPr>
              <a:solidFill>
                <a:schemeClr val="accent2"/>
              </a:solidFill>
              <a:ln w="19050">
                <a:noFill/>
              </a:ln>
              <a:effectLst/>
            </c:spPr>
          </c:dPt>
          <c:cat>
            <c:strRef>
              <c:f>Sheet1!$A$2:$A$3</c:f>
              <c:strCache>
                <c:ptCount val="2"/>
                <c:pt idx="0">
                  <c:v>第一季度</c:v>
                </c:pt>
                <c:pt idx="1">
                  <c:v>第二季度</c:v>
                </c:pt>
              </c:strCache>
            </c:strRef>
          </c:cat>
          <c:val>
            <c:numRef>
              <c:f>Sheet1!$B$2:$B$3</c:f>
              <c:numCache>
                <c:formatCode>0%</c:formatCode>
                <c:ptCount val="2"/>
                <c:pt idx="0">
                  <c:v>0.25</c:v>
                </c:pt>
                <c:pt idx="1">
                  <c:v>0.75</c:v>
                </c:pt>
              </c:numCache>
            </c:numRef>
          </c:val>
        </c:ser>
        <c:dLbls>
          <c:showLegendKey val="0"/>
          <c:showVal val="0"/>
          <c:showCatName val="0"/>
          <c:showSerName val="0"/>
          <c:showPercent val="0"/>
          <c:showBubbleSize val="0"/>
          <c:showLeaderLines val="1"/>
        </c:dLbls>
        <c:firstSliceAng val="0"/>
        <c:holeSize val="22"/>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noFill/>
              <a:ln w="19050">
                <a:noFill/>
              </a:ln>
              <a:effectLst/>
            </c:spPr>
          </c:dPt>
          <c:dPt>
            <c:idx val="1"/>
            <c:bubble3D val="0"/>
            <c:spPr>
              <a:solidFill>
                <a:schemeClr val="accent4"/>
              </a:solidFill>
              <a:ln w="19050">
                <a:noFill/>
              </a:ln>
              <a:effectLst/>
            </c:spPr>
          </c:dPt>
          <c:cat>
            <c:strRef>
              <c:f>Sheet1!$A$2:$A$3</c:f>
              <c:strCache>
                <c:ptCount val="2"/>
                <c:pt idx="0">
                  <c:v>第一季度</c:v>
                </c:pt>
                <c:pt idx="1">
                  <c:v>第二季度</c:v>
                </c:pt>
              </c:strCache>
            </c:strRef>
          </c:cat>
          <c:val>
            <c:numRef>
              <c:f>Sheet1!$B$2:$B$3</c:f>
              <c:numCache>
                <c:formatCode>0%</c:formatCode>
                <c:ptCount val="2"/>
                <c:pt idx="0">
                  <c:v>0.4</c:v>
                </c:pt>
                <c:pt idx="1">
                  <c:v>0.6</c:v>
                </c:pt>
              </c:numCache>
            </c:numRef>
          </c:val>
        </c:ser>
        <c:dLbls>
          <c:showLegendKey val="0"/>
          <c:showVal val="0"/>
          <c:showCatName val="0"/>
          <c:showSerName val="0"/>
          <c:showPercent val="0"/>
          <c:showBubbleSize val="0"/>
          <c:showLeaderLines val="1"/>
        </c:dLbls>
        <c:firstSliceAng val="0"/>
        <c:holeSize val="22"/>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dPt>
            <c:idx val="0"/>
            <c:bubble3D val="0"/>
            <c:spPr>
              <a:solidFill>
                <a:schemeClr val="accent6"/>
              </a:solidFill>
              <a:ln w="76200">
                <a:solidFill>
                  <a:schemeClr val="bg1"/>
                </a:solidFill>
              </a:ln>
              <a:effectLst>
                <a:outerShdw blurRad="50800" dist="38100" dir="13500000" algn="br" rotWithShape="0">
                  <a:prstClr val="black">
                    <a:alpha val="40000"/>
                  </a:prstClr>
                </a:outerShdw>
              </a:effectLst>
            </c:spPr>
          </c:dPt>
          <c:dPt>
            <c:idx val="1"/>
            <c:bubble3D val="0"/>
            <c:spPr>
              <a:noFill/>
              <a:ln w="19050">
                <a:noFill/>
              </a:ln>
              <a:effectLst/>
            </c:spPr>
          </c:dPt>
          <c:dPt>
            <c:idx val="2"/>
            <c:bubble3D val="0"/>
            <c:spPr>
              <a:solidFill>
                <a:schemeClr val="accent4"/>
              </a:solidFill>
              <a:ln w="76200">
                <a:solidFill>
                  <a:schemeClr val="lt1"/>
                </a:solidFill>
              </a:ln>
              <a:effectLst>
                <a:outerShdw blurRad="50800" dist="38100" dir="13500000" algn="br" rotWithShape="0">
                  <a:prstClr val="black">
                    <a:alpha val="40000"/>
                  </a:prstClr>
                </a:outerShdw>
              </a:effectLst>
            </c:spPr>
          </c:dPt>
          <c:dPt>
            <c:idx val="3"/>
            <c:bubble3D val="0"/>
            <c:spPr>
              <a:solidFill>
                <a:schemeClr val="accent5"/>
              </a:solidFill>
              <a:ln w="76200">
                <a:solidFill>
                  <a:schemeClr val="lt1"/>
                </a:solidFill>
              </a:ln>
              <a:effectLst>
                <a:outerShdw blurRad="50800" dist="38100" dir="13500000" algn="br" rotWithShape="0">
                  <a:prstClr val="black">
                    <a:alpha val="40000"/>
                  </a:prstClr>
                </a:outerShdw>
              </a:effectLst>
            </c:spPr>
          </c:dPt>
          <c:cat>
            <c:strRef>
              <c:f>Sheet1!$A$2:$A$5</c:f>
              <c:strCache>
                <c:ptCount val="4"/>
                <c:pt idx="0">
                  <c:v>第一季度</c:v>
                </c:pt>
                <c:pt idx="1">
                  <c:v>第二季度</c:v>
                </c:pt>
                <c:pt idx="2">
                  <c:v>第三季度</c:v>
                </c:pt>
                <c:pt idx="3">
                  <c:v>第四季度</c:v>
                </c:pt>
              </c:strCache>
            </c:strRef>
          </c:cat>
          <c:val>
            <c:numRef>
              <c:f>Sheet1!$B$2:$B$5</c:f>
              <c:numCache>
                <c:formatCode>0%</c:formatCode>
                <c:ptCount val="4"/>
                <c:pt idx="0">
                  <c:v>0.2</c:v>
                </c:pt>
                <c:pt idx="1">
                  <c:v>0.56999999999999995</c:v>
                </c:pt>
                <c:pt idx="2">
                  <c:v>0.15</c:v>
                </c:pt>
                <c:pt idx="3">
                  <c:v>0.08</c:v>
                </c:pt>
              </c:numCache>
            </c:numRef>
          </c:val>
        </c:ser>
        <c:dLbls>
          <c:showLegendKey val="0"/>
          <c:showVal val="0"/>
          <c:showCatName val="0"/>
          <c:showSerName val="0"/>
          <c:showPercent val="0"/>
          <c:showBubbleSize val="0"/>
          <c:showLeaderLines val="1"/>
        </c:dLbls>
        <c:firstSliceAng val="85"/>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dPt>
            <c:idx val="0"/>
            <c:bubble3D val="0"/>
            <c:spPr>
              <a:noFill/>
              <a:ln w="19050">
                <a:noFill/>
              </a:ln>
              <a:effectLst/>
            </c:spPr>
          </c:dPt>
          <c:dPt>
            <c:idx val="1"/>
            <c:bubble3D val="0"/>
            <c:spPr>
              <a:noFill/>
              <a:ln w="19050">
                <a:noFill/>
              </a:ln>
              <a:effectLst/>
            </c:spPr>
          </c:dPt>
          <c:dPt>
            <c:idx val="2"/>
            <c:bubble3D val="0"/>
            <c:spPr>
              <a:solidFill>
                <a:schemeClr val="accent3"/>
              </a:solidFill>
              <a:ln w="76200">
                <a:solidFill>
                  <a:schemeClr val="lt1"/>
                </a:solidFill>
              </a:ln>
              <a:effectLst>
                <a:outerShdw blurRad="50800" dist="38100" dir="13500000" algn="br" rotWithShape="0">
                  <a:prstClr val="black">
                    <a:alpha val="40000"/>
                  </a:prstClr>
                </a:outerShdw>
              </a:effectLst>
            </c:spPr>
          </c:dPt>
          <c:dPt>
            <c:idx val="3"/>
            <c:bubble3D val="0"/>
            <c:spPr>
              <a:noFill/>
              <a:ln w="76200">
                <a:noFill/>
              </a:ln>
              <a:effectLst/>
            </c:spPr>
          </c:dPt>
          <c:cat>
            <c:strRef>
              <c:f>Sheet1!$A$2:$A$5</c:f>
              <c:strCache>
                <c:ptCount val="4"/>
                <c:pt idx="0">
                  <c:v>第一季度</c:v>
                </c:pt>
                <c:pt idx="1">
                  <c:v>第二季度</c:v>
                </c:pt>
                <c:pt idx="2">
                  <c:v>第三季度</c:v>
                </c:pt>
                <c:pt idx="3">
                  <c:v>第四季度</c:v>
                </c:pt>
              </c:strCache>
            </c:strRef>
          </c:cat>
          <c:val>
            <c:numRef>
              <c:f>Sheet1!$B$2:$B$5</c:f>
              <c:numCache>
                <c:formatCode>0%</c:formatCode>
                <c:ptCount val="4"/>
                <c:pt idx="0">
                  <c:v>0.25</c:v>
                </c:pt>
                <c:pt idx="1">
                  <c:v>0.4</c:v>
                </c:pt>
                <c:pt idx="2">
                  <c:v>0.15</c:v>
                </c:pt>
                <c:pt idx="3">
                  <c:v>0.2</c:v>
                </c:pt>
              </c:numCache>
            </c:numRef>
          </c:val>
        </c:ser>
        <c:dLbls>
          <c:showLegendKey val="0"/>
          <c:showVal val="0"/>
          <c:showCatName val="0"/>
          <c:showSerName val="0"/>
          <c:showPercent val="0"/>
          <c:showBubbleSize val="0"/>
          <c:showLeaderLines val="1"/>
        </c:dLbls>
        <c:firstSliceAng val="89"/>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dPt>
            <c:idx val="0"/>
            <c:bubble3D val="0"/>
            <c:spPr>
              <a:noFill/>
              <a:ln w="19050">
                <a:noFill/>
              </a:ln>
              <a:effectLst/>
            </c:spPr>
          </c:dPt>
          <c:dPt>
            <c:idx val="1"/>
            <c:bubble3D val="0"/>
            <c:spPr>
              <a:noFill/>
              <a:ln w="19050">
                <a:noFill/>
              </a:ln>
              <a:effectLst/>
            </c:spPr>
          </c:dPt>
          <c:dPt>
            <c:idx val="2"/>
            <c:bubble3D val="0"/>
            <c:spPr>
              <a:solidFill>
                <a:schemeClr val="accent1"/>
              </a:solidFill>
              <a:ln w="76200">
                <a:solidFill>
                  <a:schemeClr val="lt1"/>
                </a:solidFill>
              </a:ln>
              <a:effectLst>
                <a:outerShdw blurRad="50800" dist="38100" dir="13500000" algn="br" rotWithShape="0">
                  <a:prstClr val="black">
                    <a:alpha val="40000"/>
                  </a:prstClr>
                </a:outerShdw>
              </a:effectLst>
            </c:spPr>
          </c:dPt>
          <c:dPt>
            <c:idx val="3"/>
            <c:bubble3D val="0"/>
            <c:spPr>
              <a:solidFill>
                <a:schemeClr val="accent2"/>
              </a:solidFill>
              <a:ln w="76200">
                <a:solidFill>
                  <a:schemeClr val="lt1"/>
                </a:solidFill>
              </a:ln>
              <a:effectLst>
                <a:outerShdw blurRad="50800" dist="38100" dir="13500000" algn="br" rotWithShape="0">
                  <a:prstClr val="black">
                    <a:alpha val="40000"/>
                  </a:prstClr>
                </a:outerShdw>
              </a:effectLst>
            </c:spPr>
          </c:dPt>
          <c:cat>
            <c:strRef>
              <c:f>Sheet1!$A$2:$A$5</c:f>
              <c:strCache>
                <c:ptCount val="4"/>
                <c:pt idx="0">
                  <c:v>第一季度</c:v>
                </c:pt>
                <c:pt idx="1">
                  <c:v>第二季度</c:v>
                </c:pt>
                <c:pt idx="2">
                  <c:v>第三季度</c:v>
                </c:pt>
                <c:pt idx="3">
                  <c:v>第四季度</c:v>
                </c:pt>
              </c:strCache>
            </c:strRef>
          </c:cat>
          <c:val>
            <c:numRef>
              <c:f>Sheet1!$B$2:$B$5</c:f>
              <c:numCache>
                <c:formatCode>0%</c:formatCode>
                <c:ptCount val="4"/>
                <c:pt idx="0">
                  <c:v>0.25</c:v>
                </c:pt>
                <c:pt idx="1">
                  <c:v>0.45</c:v>
                </c:pt>
                <c:pt idx="2">
                  <c:v>0.1</c:v>
                </c:pt>
                <c:pt idx="3">
                  <c:v>0.2</c:v>
                </c:pt>
              </c:numCache>
            </c:numRef>
          </c:val>
        </c:ser>
        <c:dLbls>
          <c:showLegendKey val="0"/>
          <c:showVal val="0"/>
          <c:showCatName val="0"/>
          <c:showSerName val="0"/>
          <c:showPercent val="0"/>
          <c:showBubbleSize val="0"/>
          <c:showLeaderLines val="1"/>
        </c:dLbls>
        <c:firstSliceAng val="322"/>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4"/>
              </a:solidFill>
              <a:ln w="19050">
                <a:solidFill>
                  <a:schemeClr val="lt1"/>
                </a:solidFill>
              </a:ln>
              <a:effectLst/>
            </c:spPr>
          </c:dPt>
          <c:dPt>
            <c:idx val="3"/>
            <c:bubble3D val="0"/>
            <c:spPr>
              <a:solidFill>
                <a:schemeClr val="accent5"/>
              </a:solidFill>
              <a:ln w="19050">
                <a:solidFill>
                  <a:schemeClr val="lt1"/>
                </a:solid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accent5"/>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2"/>
                <c:pt idx="0">
                  <c:v>Category 1</c:v>
                </c:pt>
                <c:pt idx="1">
                  <c:v>Category 2</c:v>
                </c:pt>
              </c:strCache>
            </c:strRef>
          </c:cat>
          <c:val>
            <c:numRef>
              <c:f>Sheet1!$B$2:$B$5</c:f>
              <c:numCache>
                <c:formatCode>General</c:formatCode>
                <c:ptCount val="2"/>
                <c:pt idx="0">
                  <c:v>4.3</c:v>
                </c:pt>
                <c:pt idx="1">
                  <c:v>2.5</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2"/>
                <c:pt idx="0">
                  <c:v>Category 1</c:v>
                </c:pt>
                <c:pt idx="1">
                  <c:v>Category 2</c:v>
                </c:pt>
              </c:strCache>
            </c:strRef>
          </c:cat>
          <c:val>
            <c:numRef>
              <c:f>Sheet1!$C$2:$C$5</c:f>
              <c:numCache>
                <c:formatCode>General</c:formatCode>
                <c:ptCount val="2"/>
                <c:pt idx="0">
                  <c:v>2.4</c:v>
                </c:pt>
                <c:pt idx="1">
                  <c:v>4.4000000000000004</c:v>
                </c:pt>
              </c:numCache>
            </c:numRef>
          </c:val>
        </c:ser>
        <c:ser>
          <c:idx val="2"/>
          <c:order val="2"/>
          <c:tx>
            <c:strRef>
              <c:f>Sheet1!$D$1</c:f>
              <c:strCache>
                <c:ptCount val="1"/>
                <c:pt idx="0">
                  <c:v>Series 3</c:v>
                </c:pt>
              </c:strCache>
            </c:strRef>
          </c:tx>
          <c:spPr>
            <a:solidFill>
              <a:schemeClr val="accent4"/>
            </a:solidFill>
            <a:ln>
              <a:noFill/>
            </a:ln>
            <a:effectLst/>
          </c:spPr>
          <c:invertIfNegative val="0"/>
          <c:cat>
            <c:strRef>
              <c:f>Sheet1!$A$2:$A$5</c:f>
              <c:strCache>
                <c:ptCount val="2"/>
                <c:pt idx="0">
                  <c:v>Category 1</c:v>
                </c:pt>
                <c:pt idx="1">
                  <c:v>Category 2</c:v>
                </c:pt>
              </c:strCache>
            </c:strRef>
          </c:cat>
          <c:val>
            <c:numRef>
              <c:f>Sheet1!$D$2:$D$5</c:f>
              <c:numCache>
                <c:formatCode>General</c:formatCode>
                <c:ptCount val="2"/>
                <c:pt idx="0">
                  <c:v>2</c:v>
                </c:pt>
                <c:pt idx="1">
                  <c:v>2</c:v>
                </c:pt>
              </c:numCache>
            </c:numRef>
          </c:val>
        </c:ser>
        <c:dLbls>
          <c:showLegendKey val="0"/>
          <c:showVal val="0"/>
          <c:showCatName val="0"/>
          <c:showSerName val="0"/>
          <c:showPercent val="0"/>
          <c:showBubbleSize val="0"/>
        </c:dLbls>
        <c:gapWidth val="219"/>
        <c:overlap val="-27"/>
        <c:axId val="985538592"/>
        <c:axId val="985534784"/>
      </c:barChart>
      <c:catAx>
        <c:axId val="9855385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85534784"/>
        <c:crosses val="autoZero"/>
        <c:auto val="1"/>
        <c:lblAlgn val="ctr"/>
        <c:lblOffset val="100"/>
        <c:noMultiLvlLbl val="0"/>
      </c:catAx>
      <c:valAx>
        <c:axId val="9855347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855385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accent5"/>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2"/>
                <c:pt idx="0">
                  <c:v>Category 1</c:v>
                </c:pt>
                <c:pt idx="1">
                  <c:v>Category 2</c:v>
                </c:pt>
              </c:strCache>
            </c:strRef>
          </c:cat>
          <c:val>
            <c:numRef>
              <c:f>Sheet1!$B$2:$B$5</c:f>
              <c:numCache>
                <c:formatCode>General</c:formatCode>
                <c:ptCount val="2"/>
                <c:pt idx="0">
                  <c:v>4.3</c:v>
                </c:pt>
                <c:pt idx="1">
                  <c:v>2.5</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2"/>
                <c:pt idx="0">
                  <c:v>Category 1</c:v>
                </c:pt>
                <c:pt idx="1">
                  <c:v>Category 2</c:v>
                </c:pt>
              </c:strCache>
            </c:strRef>
          </c:cat>
          <c:val>
            <c:numRef>
              <c:f>Sheet1!$C$2:$C$5</c:f>
              <c:numCache>
                <c:formatCode>General</c:formatCode>
                <c:ptCount val="2"/>
                <c:pt idx="0">
                  <c:v>2.4</c:v>
                </c:pt>
                <c:pt idx="1">
                  <c:v>4.4000000000000004</c:v>
                </c:pt>
              </c:numCache>
            </c:numRef>
          </c:val>
        </c:ser>
        <c:ser>
          <c:idx val="2"/>
          <c:order val="2"/>
          <c:tx>
            <c:strRef>
              <c:f>Sheet1!$D$1</c:f>
              <c:strCache>
                <c:ptCount val="1"/>
                <c:pt idx="0">
                  <c:v>Series 3</c:v>
                </c:pt>
              </c:strCache>
            </c:strRef>
          </c:tx>
          <c:spPr>
            <a:solidFill>
              <a:schemeClr val="accent4"/>
            </a:solidFill>
            <a:ln>
              <a:noFill/>
            </a:ln>
            <a:effectLst/>
          </c:spPr>
          <c:invertIfNegative val="0"/>
          <c:cat>
            <c:strRef>
              <c:f>Sheet1!$A$2:$A$5</c:f>
              <c:strCache>
                <c:ptCount val="2"/>
                <c:pt idx="0">
                  <c:v>Category 1</c:v>
                </c:pt>
                <c:pt idx="1">
                  <c:v>Category 2</c:v>
                </c:pt>
              </c:strCache>
            </c:strRef>
          </c:cat>
          <c:val>
            <c:numRef>
              <c:f>Sheet1!$D$2:$D$5</c:f>
              <c:numCache>
                <c:formatCode>General</c:formatCode>
                <c:ptCount val="2"/>
                <c:pt idx="0">
                  <c:v>2</c:v>
                </c:pt>
                <c:pt idx="1">
                  <c:v>2</c:v>
                </c:pt>
              </c:numCache>
            </c:numRef>
          </c:val>
        </c:ser>
        <c:dLbls>
          <c:showLegendKey val="0"/>
          <c:showVal val="0"/>
          <c:showCatName val="0"/>
          <c:showSerName val="0"/>
          <c:showPercent val="0"/>
          <c:showBubbleSize val="0"/>
        </c:dLbls>
        <c:gapWidth val="219"/>
        <c:overlap val="-27"/>
        <c:axId val="985553280"/>
        <c:axId val="985540768"/>
      </c:barChart>
      <c:catAx>
        <c:axId val="9855532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85540768"/>
        <c:crosses val="autoZero"/>
        <c:auto val="1"/>
        <c:lblAlgn val="ctr"/>
        <c:lblOffset val="100"/>
        <c:noMultiLvlLbl val="0"/>
      </c:catAx>
      <c:valAx>
        <c:axId val="9855407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855532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219"/>
        <c:overlap val="-27"/>
        <c:axId val="876200944"/>
        <c:axId val="876201488"/>
      </c:barChart>
      <c:catAx>
        <c:axId val="876200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bg2"/>
                </a:solidFill>
                <a:latin typeface="Source Sans Pro" panose="020B0503030403020204" pitchFamily="34" charset="0"/>
                <a:ea typeface="+mn-ea"/>
                <a:cs typeface="+mn-cs"/>
              </a:defRPr>
            </a:pPr>
            <a:endParaRPr lang="en-US"/>
          </a:p>
        </c:txPr>
        <c:crossAx val="876201488"/>
        <c:crosses val="autoZero"/>
        <c:auto val="1"/>
        <c:lblAlgn val="ctr"/>
        <c:lblOffset val="100"/>
        <c:noMultiLvlLbl val="0"/>
      </c:catAx>
      <c:valAx>
        <c:axId val="876201488"/>
        <c:scaling>
          <c:orientation val="minMax"/>
        </c:scaling>
        <c:delete val="1"/>
        <c:axPos val="l"/>
        <c:numFmt formatCode="General" sourceLinked="1"/>
        <c:majorTickMark val="none"/>
        <c:minorTickMark val="none"/>
        <c:tickLblPos val="nextTo"/>
        <c:crossAx val="876200944"/>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4"/>
              </a:solidFill>
              <a:ln>
                <a:noFill/>
              </a:ln>
              <a:effectLst/>
            </c:spPr>
          </c:dPt>
          <c:dPt>
            <c:idx val="2"/>
            <c:invertIfNegative val="0"/>
            <c:bubble3D val="0"/>
            <c:spPr>
              <a:solidFill>
                <a:schemeClr val="accent2"/>
              </a:solidFill>
              <a:ln>
                <a:noFill/>
              </a:ln>
              <a:effectLst/>
            </c:spPr>
          </c:dPt>
          <c:cat>
            <c:strRef>
              <c:extLst>
                <c:ext xmlns:c15="http://schemas.microsoft.com/office/drawing/2012/chart" uri="{02D57815-91ED-43cb-92C2-25804820EDAC}">
                  <c15:fullRef>
                    <c15:sqref>Sheet1!$A$2:$A$5</c15:sqref>
                  </c15:fullRef>
                </c:ext>
              </c:extLst>
              <c:f>Sheet1!$A$2:$A$4</c:f>
              <c:strCache>
                <c:ptCount val="3"/>
                <c:pt idx="0">
                  <c:v>Category 1</c:v>
                </c:pt>
                <c:pt idx="1">
                  <c:v>Category 2</c:v>
                </c:pt>
                <c:pt idx="2">
                  <c:v>Category 3</c:v>
                </c:pt>
              </c:strCache>
            </c:strRef>
          </c:cat>
          <c:val>
            <c:numRef>
              <c:extLst>
                <c:ext xmlns:c15="http://schemas.microsoft.com/office/drawing/2012/chart" uri="{02D57815-91ED-43cb-92C2-25804820EDAC}">
                  <c15:fullRef>
                    <c15:sqref>Sheet1!$B$2:$B$5</c15:sqref>
                  </c15:fullRef>
                </c:ext>
              </c:extLst>
              <c:f>Sheet1!$B$2:$B$4</c:f>
              <c:numCache>
                <c:formatCode>General</c:formatCode>
                <c:ptCount val="3"/>
                <c:pt idx="0">
                  <c:v>4.3</c:v>
                </c:pt>
                <c:pt idx="1">
                  <c:v>2.5</c:v>
                </c:pt>
                <c:pt idx="2">
                  <c:v>3.5</c:v>
                </c:pt>
              </c:numCache>
            </c:numRef>
          </c:val>
        </c:ser>
        <c:ser>
          <c:idx val="1"/>
          <c:order val="1"/>
          <c:tx>
            <c:strRef>
              <c:f>Sheet1!$C$1</c:f>
              <c:strCache>
                <c:ptCount val="1"/>
                <c:pt idx="0">
                  <c:v>Series 2</c:v>
                </c:pt>
              </c:strCache>
            </c:strRef>
          </c:tx>
          <c:spPr>
            <a:solidFill>
              <a:schemeClr val="accent2"/>
            </a:solidFill>
            <a:ln>
              <a:noFill/>
            </a:ln>
            <a:effectLst/>
          </c:spPr>
          <c:invertIfNegative val="0"/>
          <c:dPt>
            <c:idx val="1"/>
            <c:invertIfNegative val="0"/>
            <c:bubble3D val="0"/>
            <c:spPr>
              <a:solidFill>
                <a:schemeClr val="accent1"/>
              </a:solidFill>
              <a:ln>
                <a:noFill/>
              </a:ln>
              <a:effectLst/>
            </c:spPr>
          </c:dPt>
          <c:dPt>
            <c:idx val="2"/>
            <c:invertIfNegative val="0"/>
            <c:bubble3D val="0"/>
            <c:spPr>
              <a:solidFill>
                <a:schemeClr val="accent4"/>
              </a:solidFill>
              <a:ln>
                <a:noFill/>
              </a:ln>
              <a:effectLst/>
            </c:spPr>
          </c:dPt>
          <c:cat>
            <c:strRef>
              <c:extLst>
                <c:ext xmlns:c15="http://schemas.microsoft.com/office/drawing/2012/chart" uri="{02D57815-91ED-43cb-92C2-25804820EDAC}">
                  <c15:fullRef>
                    <c15:sqref>Sheet1!$A$2:$A$5</c15:sqref>
                  </c15:fullRef>
                </c:ext>
              </c:extLst>
              <c:f>Sheet1!$A$2:$A$4</c:f>
              <c:strCache>
                <c:ptCount val="3"/>
                <c:pt idx="0">
                  <c:v>Category 1</c:v>
                </c:pt>
                <c:pt idx="1">
                  <c:v>Category 2</c:v>
                </c:pt>
                <c:pt idx="2">
                  <c:v>Category 3</c:v>
                </c:pt>
              </c:strCache>
            </c:strRef>
          </c:cat>
          <c:val>
            <c:numRef>
              <c:extLst>
                <c:ext xmlns:c15="http://schemas.microsoft.com/office/drawing/2012/chart" uri="{02D57815-91ED-43cb-92C2-25804820EDAC}">
                  <c15:fullRef>
                    <c15:sqref>Sheet1!$C$2:$C$5</c15:sqref>
                  </c15:fullRef>
                </c:ext>
              </c:extLst>
              <c:f>Sheet1!$C$2:$C$4</c:f>
              <c:numCache>
                <c:formatCode>General</c:formatCode>
                <c:ptCount val="3"/>
                <c:pt idx="0">
                  <c:v>2.4</c:v>
                </c:pt>
                <c:pt idx="1">
                  <c:v>4.4000000000000004</c:v>
                </c:pt>
                <c:pt idx="2">
                  <c:v>1.8</c:v>
                </c:pt>
              </c:numCache>
            </c:numRef>
          </c:val>
        </c:ser>
        <c:ser>
          <c:idx val="2"/>
          <c:order val="2"/>
          <c:tx>
            <c:strRef>
              <c:f>Sheet1!$D$1</c:f>
              <c:strCache>
                <c:ptCount val="1"/>
                <c:pt idx="0">
                  <c:v>Series 3</c:v>
                </c:pt>
              </c:strCache>
            </c:strRef>
          </c:tx>
          <c:spPr>
            <a:solidFill>
              <a:schemeClr val="accent3"/>
            </a:solidFill>
            <a:ln>
              <a:noFill/>
            </a:ln>
            <a:effectLst/>
          </c:spPr>
          <c:invertIfNegative val="0"/>
          <c:dPt>
            <c:idx val="2"/>
            <c:invertIfNegative val="0"/>
            <c:bubble3D val="0"/>
            <c:spPr>
              <a:solidFill>
                <a:schemeClr val="accent1"/>
              </a:solidFill>
              <a:ln>
                <a:noFill/>
              </a:ln>
              <a:effectLst/>
            </c:spPr>
          </c:dPt>
          <c:cat>
            <c:strRef>
              <c:extLst>
                <c:ext xmlns:c15="http://schemas.microsoft.com/office/drawing/2012/chart" uri="{02D57815-91ED-43cb-92C2-25804820EDAC}">
                  <c15:fullRef>
                    <c15:sqref>Sheet1!$A$2:$A$5</c15:sqref>
                  </c15:fullRef>
                </c:ext>
              </c:extLst>
              <c:f>Sheet1!$A$2:$A$4</c:f>
              <c:strCache>
                <c:ptCount val="3"/>
                <c:pt idx="0">
                  <c:v>Category 1</c:v>
                </c:pt>
                <c:pt idx="1">
                  <c:v>Category 2</c:v>
                </c:pt>
                <c:pt idx="2">
                  <c:v>Category 3</c:v>
                </c:pt>
              </c:strCache>
            </c:strRef>
          </c:cat>
          <c:val>
            <c:numRef>
              <c:extLst>
                <c:ext xmlns:c15="http://schemas.microsoft.com/office/drawing/2012/chart" uri="{02D57815-91ED-43cb-92C2-25804820EDAC}">
                  <c15:fullRef>
                    <c15:sqref>Sheet1!$D$2:$D$5</c15:sqref>
                  </c15:fullRef>
                </c:ext>
              </c:extLst>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219"/>
        <c:overlap val="-27"/>
        <c:axId val="948150224"/>
        <c:axId val="948150768"/>
      </c:barChart>
      <c:catAx>
        <c:axId val="948150224"/>
        <c:scaling>
          <c:orientation val="minMax"/>
        </c:scaling>
        <c:delete val="1"/>
        <c:axPos val="b"/>
        <c:numFmt formatCode="General" sourceLinked="1"/>
        <c:majorTickMark val="none"/>
        <c:minorTickMark val="none"/>
        <c:tickLblPos val="nextTo"/>
        <c:crossAx val="948150768"/>
        <c:crosses val="autoZero"/>
        <c:auto val="1"/>
        <c:lblAlgn val="ctr"/>
        <c:lblOffset val="100"/>
        <c:noMultiLvlLbl val="0"/>
      </c:catAx>
      <c:valAx>
        <c:axId val="948150768"/>
        <c:scaling>
          <c:orientation val="minMax"/>
        </c:scaling>
        <c:delete val="1"/>
        <c:axPos val="l"/>
        <c:numFmt formatCode="General" sourceLinked="1"/>
        <c:majorTickMark val="none"/>
        <c:minorTickMark val="none"/>
        <c:tickLblPos val="nextTo"/>
        <c:crossAx val="948150224"/>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A</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PART 1</c:v>
                </c:pt>
                <c:pt idx="1">
                  <c:v>PART 2</c:v>
                </c:pt>
              </c:strCache>
            </c:strRef>
          </c:cat>
          <c:val>
            <c:numRef>
              <c:f>Sheet1!$B$2:$B$3</c:f>
              <c:numCache>
                <c:formatCode>General</c:formatCode>
                <c:ptCount val="2"/>
                <c:pt idx="0">
                  <c:v>4</c:v>
                </c:pt>
                <c:pt idx="1">
                  <c:v>6</c:v>
                </c:pt>
              </c:numCache>
            </c:numRef>
          </c:val>
        </c:ser>
        <c:ser>
          <c:idx val="1"/>
          <c:order val="1"/>
          <c:tx>
            <c:strRef>
              <c:f>Sheet1!$C$1</c:f>
              <c:strCache>
                <c:ptCount val="1"/>
                <c:pt idx="0">
                  <c:v>B</c:v>
                </c:pt>
              </c:strCache>
            </c:strRef>
          </c:tx>
          <c:spPr>
            <a:ln>
              <a:noFill/>
            </a:ln>
          </c:spPr>
          <c:dPt>
            <c:idx val="0"/>
            <c:bubble3D val="0"/>
            <c:spPr>
              <a:noFill/>
              <a:ln w="19050">
                <a:noFill/>
              </a:ln>
              <a:effectLst/>
            </c:spPr>
          </c:dPt>
          <c:dPt>
            <c:idx val="1"/>
            <c:bubble3D val="0"/>
            <c:spPr>
              <a:noFill/>
              <a:ln w="19050">
                <a:noFill/>
              </a:ln>
              <a:effectLst/>
            </c:spPr>
          </c:dPt>
          <c:cat>
            <c:strRef>
              <c:f>Sheet1!$A$2:$A$3</c:f>
              <c:strCache>
                <c:ptCount val="2"/>
                <c:pt idx="0">
                  <c:v>PART 1</c:v>
                </c:pt>
                <c:pt idx="1">
                  <c:v>PART 2</c:v>
                </c:pt>
              </c:strCache>
            </c:strRef>
          </c:cat>
          <c:val>
            <c:numRef>
              <c:f>Sheet1!$C$2:$C$3</c:f>
              <c:numCache>
                <c:formatCode>General</c:formatCode>
                <c:ptCount val="2"/>
                <c:pt idx="0">
                  <c:v>5</c:v>
                </c:pt>
                <c:pt idx="1">
                  <c:v>5</c:v>
                </c:pt>
              </c:numCache>
            </c:numRef>
          </c:val>
        </c:ser>
        <c:ser>
          <c:idx val="2"/>
          <c:order val="2"/>
          <c:tx>
            <c:strRef>
              <c:f>Sheet1!$D$1</c:f>
              <c:strCache>
                <c:ptCount val="1"/>
                <c:pt idx="0">
                  <c:v>C</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PART 1</c:v>
                </c:pt>
                <c:pt idx="1">
                  <c:v>PART 2</c:v>
                </c:pt>
              </c:strCache>
            </c:strRef>
          </c:cat>
          <c:val>
            <c:numRef>
              <c:f>Sheet1!$D$2:$D$3</c:f>
              <c:numCache>
                <c:formatCode>General</c:formatCode>
                <c:ptCount val="2"/>
                <c:pt idx="0">
                  <c:v>6</c:v>
                </c:pt>
                <c:pt idx="1">
                  <c:v>4</c:v>
                </c:pt>
              </c:numCache>
            </c:numRef>
          </c:val>
        </c:ser>
        <c:ser>
          <c:idx val="3"/>
          <c:order val="3"/>
          <c:tx>
            <c:strRef>
              <c:f>Sheet1!$E$1</c:f>
              <c:strCache>
                <c:ptCount val="1"/>
                <c:pt idx="0">
                  <c:v>D</c:v>
                </c:pt>
              </c:strCache>
            </c:strRef>
          </c:tx>
          <c:spPr>
            <a:solidFill>
              <a:srgbClr val="375C75"/>
            </a:solidFill>
            <a:ln>
              <a:noFill/>
            </a:ln>
          </c:spPr>
          <c:dPt>
            <c:idx val="0"/>
            <c:bubble3D val="0"/>
            <c:spPr>
              <a:noFill/>
              <a:ln w="19050">
                <a:noFill/>
              </a:ln>
              <a:effectLst/>
            </c:spPr>
          </c:dPt>
          <c:dPt>
            <c:idx val="1"/>
            <c:bubble3D val="0"/>
            <c:spPr>
              <a:noFill/>
              <a:ln w="19050">
                <a:noFill/>
              </a:ln>
              <a:effectLst/>
            </c:spPr>
          </c:dPt>
          <c:cat>
            <c:strRef>
              <c:f>Sheet1!$A$2:$A$3</c:f>
              <c:strCache>
                <c:ptCount val="2"/>
                <c:pt idx="0">
                  <c:v>PART 1</c:v>
                </c:pt>
                <c:pt idx="1">
                  <c:v>PART 2</c:v>
                </c:pt>
              </c:strCache>
            </c:strRef>
          </c:cat>
          <c:val>
            <c:numRef>
              <c:f>Sheet1!$E$2:$E$3</c:f>
              <c:numCache>
                <c:formatCode>General</c:formatCode>
                <c:ptCount val="2"/>
                <c:pt idx="0">
                  <c:v>7</c:v>
                </c:pt>
                <c:pt idx="1">
                  <c:v>3</c:v>
                </c:pt>
              </c:numCache>
            </c:numRef>
          </c:val>
        </c:ser>
        <c:ser>
          <c:idx val="4"/>
          <c:order val="4"/>
          <c:tx>
            <c:strRef>
              <c:f>Sheet1!$F$1</c:f>
              <c:strCache>
                <c:ptCount val="1"/>
                <c:pt idx="0">
                  <c:v>E</c:v>
                </c:pt>
              </c:strCache>
            </c:strRef>
          </c:tx>
          <c:spPr>
            <a:noFill/>
            <a:ln>
              <a:noFill/>
            </a:ln>
          </c:spPr>
          <c:dPt>
            <c:idx val="0"/>
            <c:bubble3D val="0"/>
            <c:spPr>
              <a:solidFill>
                <a:schemeClr val="accent4"/>
              </a:solidFill>
              <a:ln w="19050">
                <a:noFill/>
              </a:ln>
              <a:effectLst/>
            </c:spPr>
          </c:dPt>
          <c:dPt>
            <c:idx val="1"/>
            <c:bubble3D val="0"/>
            <c:spPr>
              <a:noFill/>
              <a:ln w="19050">
                <a:noFill/>
              </a:ln>
              <a:effectLst/>
            </c:spPr>
          </c:dPt>
          <c:cat>
            <c:strRef>
              <c:f>Sheet1!$A$2:$A$3</c:f>
              <c:strCache>
                <c:ptCount val="2"/>
                <c:pt idx="0">
                  <c:v>PART 1</c:v>
                </c:pt>
                <c:pt idx="1">
                  <c:v>PART 2</c:v>
                </c:pt>
              </c:strCache>
            </c:strRef>
          </c:cat>
          <c:val>
            <c:numRef>
              <c:f>Sheet1!$F$2:$F$3</c:f>
              <c:numCache>
                <c:formatCode>General</c:formatCode>
                <c:ptCount val="2"/>
                <c:pt idx="0">
                  <c:v>8</c:v>
                </c:pt>
                <c:pt idx="1">
                  <c:v>2</c:v>
                </c:pt>
              </c:numCache>
            </c:numRef>
          </c:val>
        </c:ser>
        <c:ser>
          <c:idx val="5"/>
          <c:order val="5"/>
          <c:tx>
            <c:strRef>
              <c:f>Sheet1!$G$1</c:f>
              <c:strCache>
                <c:ptCount val="1"/>
                <c:pt idx="0">
                  <c:v>列1</c:v>
                </c:pt>
              </c:strCache>
            </c:strRef>
          </c:tx>
          <c:spPr>
            <a:noFill/>
            <a:ln>
              <a:noFill/>
            </a:ln>
          </c:spPr>
          <c:dPt>
            <c:idx val="0"/>
            <c:bubble3D val="0"/>
            <c:spPr>
              <a:noFill/>
              <a:ln w="19050">
                <a:noFill/>
              </a:ln>
              <a:effectLst/>
            </c:spPr>
          </c:dPt>
          <c:dPt>
            <c:idx val="1"/>
            <c:bubble3D val="0"/>
            <c:spPr>
              <a:noFill/>
              <a:ln w="19050">
                <a:noFill/>
              </a:ln>
              <a:effectLst/>
            </c:spPr>
          </c:dPt>
          <c:cat>
            <c:strRef>
              <c:f>Sheet1!$A$2:$A$3</c:f>
              <c:strCache>
                <c:ptCount val="2"/>
                <c:pt idx="0">
                  <c:v>PART 1</c:v>
                </c:pt>
                <c:pt idx="1">
                  <c:v>PART 2</c:v>
                </c:pt>
              </c:strCache>
            </c:strRef>
          </c:cat>
          <c:val>
            <c:numRef>
              <c:f>Sheet1!$G$2:$G$3</c:f>
              <c:numCache>
                <c:formatCode>General</c:formatCode>
                <c:ptCount val="2"/>
                <c:pt idx="0">
                  <c:v>5</c:v>
                </c:pt>
                <c:pt idx="1">
                  <c:v>4</c:v>
                </c:pt>
              </c:numCache>
            </c:numRef>
          </c:val>
        </c:ser>
        <c:ser>
          <c:idx val="6"/>
          <c:order val="6"/>
          <c:tx>
            <c:strRef>
              <c:f>Sheet1!$H$1</c:f>
              <c:strCache>
                <c:ptCount val="1"/>
                <c:pt idx="0">
                  <c:v>列2</c:v>
                </c:pt>
              </c:strCache>
            </c:strRef>
          </c:tx>
          <c:dPt>
            <c:idx val="0"/>
            <c:bubble3D val="0"/>
            <c:spPr>
              <a:solidFill>
                <a:schemeClr val="accent5"/>
              </a:solidFill>
              <a:ln w="19050">
                <a:noFill/>
              </a:ln>
              <a:effectLst/>
            </c:spPr>
          </c:dPt>
          <c:dPt>
            <c:idx val="1"/>
            <c:bubble3D val="0"/>
            <c:spPr>
              <a:noFill/>
              <a:ln w="19050">
                <a:noFill/>
              </a:ln>
              <a:effectLst/>
            </c:spPr>
          </c:dPt>
          <c:cat>
            <c:strRef>
              <c:f>Sheet1!$A$2:$A$3</c:f>
              <c:strCache>
                <c:ptCount val="2"/>
                <c:pt idx="0">
                  <c:v>PART 1</c:v>
                </c:pt>
                <c:pt idx="1">
                  <c:v>PART 2</c:v>
                </c:pt>
              </c:strCache>
            </c:strRef>
          </c:cat>
          <c:val>
            <c:numRef>
              <c:f>Sheet1!$H$2:$H$3</c:f>
              <c:numCache>
                <c:formatCode>General</c:formatCode>
                <c:ptCount val="2"/>
                <c:pt idx="0">
                  <c:v>3</c:v>
                </c:pt>
                <c:pt idx="1">
                  <c:v>7</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dPt>
            <c:idx val="1"/>
            <c:invertIfNegative val="0"/>
            <c:bubble3D val="0"/>
            <c:spPr>
              <a:solidFill>
                <a:schemeClr val="accent2"/>
              </a:solidFill>
              <a:ln>
                <a:noFill/>
              </a:ln>
              <a:effectLst/>
            </c:spPr>
          </c:dPt>
          <c:dPt>
            <c:idx val="2"/>
            <c:invertIfNegative val="0"/>
            <c:bubble3D val="0"/>
            <c:spPr>
              <a:solidFill>
                <a:schemeClr val="accent4"/>
              </a:solidFill>
              <a:ln>
                <a:noFill/>
              </a:ln>
              <a:effectLst/>
            </c:spPr>
          </c:dPt>
          <c:dPt>
            <c:idx val="3"/>
            <c:invertIfNegative val="0"/>
            <c:bubble3D val="0"/>
            <c:spPr>
              <a:solidFill>
                <a:schemeClr val="accent5"/>
              </a:solidFill>
              <a:ln>
                <a:noFill/>
              </a:ln>
              <a:effectLst/>
            </c:spPr>
          </c:dPt>
          <c:dLbls>
            <c:spPr>
              <a:solidFill>
                <a:srgbClr val="5B9BD5">
                  <a:lumMod val="40000"/>
                  <a:lumOff val="60000"/>
                </a:srgbClr>
              </a:solidFill>
              <a:ln>
                <a:solidFill>
                  <a:prstClr val="black">
                    <a:lumMod val="25000"/>
                    <a:lumOff val="75000"/>
                  </a:prstClr>
                </a:solidFill>
              </a:ln>
              <a:effectLst/>
            </c:spPr>
            <c:txPr>
              <a:bodyPr rot="0" spcFirstLastPara="1" vertOverflow="clip" horzOverflow="clip" vert="horz" wrap="square" lIns="36576" tIns="18288" rIns="36576" bIns="18288" anchor="ctr" anchorCtr="1">
                <a:spAutoFit/>
              </a:bodyPr>
              <a:lstStyle/>
              <a:p>
                <a:pPr>
                  <a:defRPr sz="1800" b="0" i="0" u="none" strike="noStrike" kern="1200" baseline="0">
                    <a:solidFill>
                      <a:schemeClr val="bg2"/>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类别 1</c:v>
                </c:pt>
                <c:pt idx="1">
                  <c:v>类别 2</c:v>
                </c:pt>
                <c:pt idx="2">
                  <c:v>类别 3</c:v>
                </c:pt>
                <c:pt idx="3">
                  <c:v>类别 4</c:v>
                </c:pt>
              </c:strCache>
            </c:strRef>
          </c:cat>
          <c:val>
            <c:numRef>
              <c:f>Sheet1!$B$2:$B$5</c:f>
              <c:numCache>
                <c:formatCode>0.00%</c:formatCode>
                <c:ptCount val="4"/>
                <c:pt idx="0">
                  <c:v>0.58399999999999996</c:v>
                </c:pt>
                <c:pt idx="1">
                  <c:v>0.65</c:v>
                </c:pt>
                <c:pt idx="2">
                  <c:v>0.93899999999999995</c:v>
                </c:pt>
                <c:pt idx="3">
                  <c:v>0.77700000000000002</c:v>
                </c:pt>
              </c:numCache>
            </c:numRef>
          </c:val>
        </c:ser>
        <c:dLbls>
          <c:showLegendKey val="0"/>
          <c:showVal val="0"/>
          <c:showCatName val="0"/>
          <c:showSerName val="0"/>
          <c:showPercent val="0"/>
          <c:showBubbleSize val="0"/>
        </c:dLbls>
        <c:gapWidth val="72"/>
        <c:overlap val="-27"/>
        <c:axId val="972747936"/>
        <c:axId val="972754464"/>
      </c:barChart>
      <c:catAx>
        <c:axId val="972747936"/>
        <c:scaling>
          <c:orientation val="minMax"/>
        </c:scaling>
        <c:delete val="1"/>
        <c:axPos val="b"/>
        <c:numFmt formatCode="General" sourceLinked="1"/>
        <c:majorTickMark val="none"/>
        <c:minorTickMark val="none"/>
        <c:tickLblPos val="nextTo"/>
        <c:crossAx val="972754464"/>
        <c:crosses val="autoZero"/>
        <c:auto val="1"/>
        <c:lblAlgn val="ctr"/>
        <c:lblOffset val="100"/>
        <c:noMultiLvlLbl val="0"/>
      </c:catAx>
      <c:valAx>
        <c:axId val="972754464"/>
        <c:scaling>
          <c:orientation val="minMax"/>
        </c:scaling>
        <c:delete val="1"/>
        <c:axPos val="l"/>
        <c:numFmt formatCode="0.00%" sourceLinked="1"/>
        <c:majorTickMark val="none"/>
        <c:minorTickMark val="none"/>
        <c:tickLblPos val="nextTo"/>
        <c:crossAx val="972747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第一季度</c:v>
                </c:pt>
                <c:pt idx="1">
                  <c:v>第二季度</c:v>
                </c:pt>
              </c:strCache>
            </c:strRef>
          </c:cat>
          <c:val>
            <c:numRef>
              <c:f>Sheet1!$B$2:$B$3</c:f>
              <c:numCache>
                <c:formatCode>0%</c:formatCode>
                <c:ptCount val="2"/>
                <c:pt idx="0">
                  <c:v>0.68</c:v>
                </c:pt>
                <c:pt idx="1">
                  <c:v>0.32</c:v>
                </c:pt>
              </c:numCache>
            </c:numRef>
          </c:val>
        </c:ser>
        <c:dLbls>
          <c:showLegendKey val="0"/>
          <c:showVal val="0"/>
          <c:showCatName val="0"/>
          <c:showSerName val="0"/>
          <c:showPercent val="0"/>
          <c:showBubbleSize val="0"/>
          <c:showLeaderLines val="1"/>
        </c:dLbls>
        <c:firstSliceAng val="0"/>
        <c:holeSize val="3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第一季度</c:v>
                </c:pt>
                <c:pt idx="1">
                  <c:v>第二季度</c:v>
                </c:pt>
              </c:strCache>
            </c:strRef>
          </c:cat>
          <c:val>
            <c:numRef>
              <c:f>Sheet1!$B$2:$B$3</c:f>
              <c:numCache>
                <c:formatCode>0%</c:formatCode>
                <c:ptCount val="2"/>
                <c:pt idx="0">
                  <c:v>0.8</c:v>
                </c:pt>
                <c:pt idx="1">
                  <c:v>0.2</c:v>
                </c:pt>
              </c:numCache>
            </c:numRef>
          </c:val>
        </c:ser>
        <c:dLbls>
          <c:showLegendKey val="0"/>
          <c:showVal val="0"/>
          <c:showCatName val="0"/>
          <c:showSerName val="0"/>
          <c:showPercent val="0"/>
          <c:showBubbleSize val="0"/>
          <c:showLeaderLines val="1"/>
        </c:dLbls>
        <c:firstSliceAng val="0"/>
        <c:holeSize val="3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solidFill>
                <a:schemeClr val="accent4"/>
              </a:solidFill>
              <a:ln w="19050">
                <a:noFill/>
              </a:ln>
              <a:effectLst/>
            </c:spPr>
          </c:dPt>
          <c:dPt>
            <c:idx val="1"/>
            <c:bubble3D val="0"/>
            <c:spPr>
              <a:solidFill>
                <a:schemeClr val="bg1">
                  <a:lumMod val="85000"/>
                </a:schemeClr>
              </a:solidFill>
              <a:ln w="19050">
                <a:noFill/>
              </a:ln>
              <a:effectLst/>
            </c:spPr>
          </c:dPt>
          <c:cat>
            <c:strRef>
              <c:f>Sheet1!$A$2:$A$3</c:f>
              <c:strCache>
                <c:ptCount val="2"/>
                <c:pt idx="0">
                  <c:v>第一季度</c:v>
                </c:pt>
                <c:pt idx="1">
                  <c:v>第二季度</c:v>
                </c:pt>
              </c:strCache>
            </c:strRef>
          </c:cat>
          <c:val>
            <c:numRef>
              <c:f>Sheet1!$B$2:$B$3</c:f>
              <c:numCache>
                <c:formatCode>0%</c:formatCode>
                <c:ptCount val="2"/>
                <c:pt idx="0">
                  <c:v>0.38</c:v>
                </c:pt>
                <c:pt idx="1">
                  <c:v>0.62</c:v>
                </c:pt>
              </c:numCache>
            </c:numRef>
          </c:val>
        </c:ser>
        <c:dLbls>
          <c:showLegendKey val="0"/>
          <c:showVal val="0"/>
          <c:showCatName val="0"/>
          <c:showSerName val="0"/>
          <c:showPercent val="0"/>
          <c:showBubbleSize val="0"/>
          <c:showLeaderLines val="1"/>
        </c:dLbls>
        <c:firstSliceAng val="0"/>
        <c:holeSize val="3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solidFill>
                <a:schemeClr val="accent5"/>
              </a:solidFill>
              <a:ln w="19050">
                <a:noFill/>
              </a:ln>
              <a:effectLst/>
            </c:spPr>
          </c:dPt>
          <c:dPt>
            <c:idx val="1"/>
            <c:bubble3D val="0"/>
            <c:spPr>
              <a:solidFill>
                <a:schemeClr val="bg1">
                  <a:lumMod val="85000"/>
                </a:schemeClr>
              </a:solidFill>
              <a:ln w="19050">
                <a:noFill/>
              </a:ln>
              <a:effectLst/>
            </c:spPr>
          </c:dPt>
          <c:cat>
            <c:strRef>
              <c:f>Sheet1!$A$2:$A$3</c:f>
              <c:strCache>
                <c:ptCount val="2"/>
                <c:pt idx="0">
                  <c:v>第一季度</c:v>
                </c:pt>
                <c:pt idx="1">
                  <c:v>第二季度</c:v>
                </c:pt>
              </c:strCache>
            </c:strRef>
          </c:cat>
          <c:val>
            <c:numRef>
              <c:f>Sheet1!$B$2:$B$3</c:f>
              <c:numCache>
                <c:formatCode>0%</c:formatCode>
                <c:ptCount val="2"/>
                <c:pt idx="0">
                  <c:v>0.25</c:v>
                </c:pt>
                <c:pt idx="1">
                  <c:v>0.75</c:v>
                </c:pt>
              </c:numCache>
            </c:numRef>
          </c:val>
        </c:ser>
        <c:dLbls>
          <c:showLegendKey val="0"/>
          <c:showVal val="0"/>
          <c:showCatName val="0"/>
          <c:showSerName val="0"/>
          <c:showPercent val="0"/>
          <c:showBubbleSize val="0"/>
          <c:showLeaderLines val="1"/>
        </c:dLbls>
        <c:firstSliceAng val="0"/>
        <c:holeSize val="3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2C7E6CC-5E4C-41B2-A18A-C409A4EF0C6D}" type="datetimeFigureOut">
              <a:rPr lang="en-GB" smtClean="0"/>
              <a:t>21/05/2015</a:t>
            </a:fld>
            <a:endParaRPr lang="en-GB"/>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40A8416-8853-488E-A53C-2A0F6C3572A2}" type="slidenum">
              <a:rPr lang="en-GB" smtClean="0"/>
              <a:t>‹#›</a:t>
            </a:fld>
            <a:endParaRPr lang="en-GB"/>
          </a:p>
        </p:txBody>
      </p:sp>
    </p:spTree>
    <p:extLst>
      <p:ext uri="{BB962C8B-B14F-4D97-AF65-F5344CB8AC3E}">
        <p14:creationId xmlns:p14="http://schemas.microsoft.com/office/powerpoint/2010/main" val="294045237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5DBDE7-167E-4028-A642-6B042A3B7493}" type="datetimeFigureOut">
              <a:rPr lang="en-GB" smtClean="0"/>
              <a:t>21/05/2015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8E8D571-2C55-4F49-8488-924D1802FFBA}" type="slidenum">
              <a:rPr lang="en-GB" smtClean="0"/>
              <a:t>‹#›</a:t>
            </a:fld>
            <a:endParaRPr lang="en-GB"/>
          </a:p>
        </p:txBody>
      </p:sp>
    </p:spTree>
    <p:extLst>
      <p:ext uri="{BB962C8B-B14F-4D97-AF65-F5344CB8AC3E}">
        <p14:creationId xmlns:p14="http://schemas.microsoft.com/office/powerpoint/2010/main" val="221198504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0D3A64B9-43C6-4740-9233-25FE31C93551}" type="datetime1">
              <a:rPr lang="en-GB" smtClean="0"/>
              <a:t>21/05/2015</a:t>
            </a:fld>
            <a:endParaRPr lang="en-GB"/>
          </a:p>
        </p:txBody>
      </p:sp>
    </p:spTree>
    <p:extLst>
      <p:ext uri="{BB962C8B-B14F-4D97-AF65-F5344CB8AC3E}">
        <p14:creationId xmlns:p14="http://schemas.microsoft.com/office/powerpoint/2010/main" val="1879961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2991C76E-95A4-481C-B644-60C17165748C}" type="datetime1">
              <a:rPr lang="en-GB" smtClean="0"/>
              <a:t>21/05/2015</a:t>
            </a:fld>
            <a:endParaRPr lang="en-GB"/>
          </a:p>
        </p:txBody>
      </p:sp>
      <p:sp>
        <p:nvSpPr>
          <p:cNvPr id="5" name="Footer Placeholder 4"/>
          <p:cNvSpPr>
            <a:spLocks noGrp="1"/>
          </p:cNvSpPr>
          <p:nvPr>
            <p:ph type="ftr" sz="quarter" idx="11"/>
          </p:nvPr>
        </p:nvSpPr>
        <p:spPr/>
        <p:txBody>
          <a:bodyPr/>
          <a:lstStyle/>
          <a:p>
            <a:r>
              <a:rPr lang="en-GB" smtClean="0"/>
              <a:t>Put</a:t>
            </a:r>
            <a:endParaRPr lang="en-GB"/>
          </a:p>
        </p:txBody>
      </p:sp>
      <p:sp>
        <p:nvSpPr>
          <p:cNvPr id="6" name="Slide Number Placeholder 5"/>
          <p:cNvSpPr>
            <a:spLocks noGrp="1"/>
          </p:cNvSpPr>
          <p:nvPr>
            <p:ph type="sldNum" sz="quarter" idx="12"/>
          </p:nvPr>
        </p:nvSpPr>
        <p:spPr/>
        <p:txBody>
          <a:bodyPr/>
          <a:lstStyle/>
          <a:p>
            <a:fld id="{A83BFD7D-5AC9-4AF1-BEFE-7D2883893078}" type="slidenum">
              <a:rPr lang="en-GB" smtClean="0"/>
              <a:t>‹#›</a:t>
            </a:fld>
            <a:endParaRPr lang="en-GB"/>
          </a:p>
        </p:txBody>
      </p:sp>
    </p:spTree>
    <p:extLst>
      <p:ext uri="{BB962C8B-B14F-4D97-AF65-F5344CB8AC3E}">
        <p14:creationId xmlns:p14="http://schemas.microsoft.com/office/powerpoint/2010/main" val="2675854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DE9E49AE-0BAD-4977-890B-E9293724A2C9}" type="datetime1">
              <a:rPr lang="en-GB" smtClean="0"/>
              <a:t>21/05/2015</a:t>
            </a:fld>
            <a:endParaRPr lang="en-GB"/>
          </a:p>
        </p:txBody>
      </p:sp>
      <p:sp>
        <p:nvSpPr>
          <p:cNvPr id="5" name="Footer Placeholder 4"/>
          <p:cNvSpPr>
            <a:spLocks noGrp="1"/>
          </p:cNvSpPr>
          <p:nvPr>
            <p:ph type="ftr" sz="quarter" idx="11"/>
          </p:nvPr>
        </p:nvSpPr>
        <p:spPr/>
        <p:txBody>
          <a:bodyPr/>
          <a:lstStyle/>
          <a:p>
            <a:r>
              <a:rPr lang="en-GB" smtClean="0"/>
              <a:t>Put</a:t>
            </a:r>
            <a:endParaRPr lang="en-GB"/>
          </a:p>
        </p:txBody>
      </p:sp>
      <p:sp>
        <p:nvSpPr>
          <p:cNvPr id="6" name="Slide Number Placeholder 5"/>
          <p:cNvSpPr>
            <a:spLocks noGrp="1"/>
          </p:cNvSpPr>
          <p:nvPr>
            <p:ph type="sldNum" sz="quarter" idx="12"/>
          </p:nvPr>
        </p:nvSpPr>
        <p:spPr/>
        <p:txBody>
          <a:bodyPr/>
          <a:lstStyle/>
          <a:p>
            <a:fld id="{A83BFD7D-5AC9-4AF1-BEFE-7D2883893078}" type="slidenum">
              <a:rPr lang="en-GB" smtClean="0"/>
              <a:t>‹#›</a:t>
            </a:fld>
            <a:endParaRPr lang="en-GB"/>
          </a:p>
        </p:txBody>
      </p:sp>
    </p:spTree>
    <p:extLst>
      <p:ext uri="{BB962C8B-B14F-4D97-AF65-F5344CB8AC3E}">
        <p14:creationId xmlns:p14="http://schemas.microsoft.com/office/powerpoint/2010/main" val="4190586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0893F22B-7419-4E9E-BCAE-3AB991D34267}" type="datetime1">
              <a:rPr lang="en-GB" smtClean="0"/>
              <a:t>21/05/2015</a:t>
            </a:fld>
            <a:endParaRPr lang="en-GB"/>
          </a:p>
        </p:txBody>
      </p:sp>
    </p:spTree>
    <p:extLst>
      <p:ext uri="{BB962C8B-B14F-4D97-AF65-F5344CB8AC3E}">
        <p14:creationId xmlns:p14="http://schemas.microsoft.com/office/powerpoint/2010/main" val="2292818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2C7AB29-8774-4541-AF25-26699B336B1B}" type="datetime1">
              <a:rPr lang="en-GB" smtClean="0"/>
              <a:t>21/05/2015</a:t>
            </a:fld>
            <a:endParaRPr lang="en-GB"/>
          </a:p>
        </p:txBody>
      </p:sp>
      <p:sp>
        <p:nvSpPr>
          <p:cNvPr id="5" name="Footer Placeholder 4"/>
          <p:cNvSpPr>
            <a:spLocks noGrp="1"/>
          </p:cNvSpPr>
          <p:nvPr>
            <p:ph type="ftr" sz="quarter" idx="11"/>
          </p:nvPr>
        </p:nvSpPr>
        <p:spPr/>
        <p:txBody>
          <a:bodyPr/>
          <a:lstStyle/>
          <a:p>
            <a:r>
              <a:rPr lang="en-GB" smtClean="0"/>
              <a:t>Put</a:t>
            </a:r>
            <a:endParaRPr lang="en-GB"/>
          </a:p>
        </p:txBody>
      </p:sp>
      <p:sp>
        <p:nvSpPr>
          <p:cNvPr id="6" name="Slide Number Placeholder 5"/>
          <p:cNvSpPr>
            <a:spLocks noGrp="1"/>
          </p:cNvSpPr>
          <p:nvPr>
            <p:ph type="sldNum" sz="quarter" idx="12"/>
          </p:nvPr>
        </p:nvSpPr>
        <p:spPr/>
        <p:txBody>
          <a:bodyPr/>
          <a:lstStyle/>
          <a:p>
            <a:fld id="{A83BFD7D-5AC9-4AF1-BEFE-7D2883893078}" type="slidenum">
              <a:rPr lang="en-GB" smtClean="0"/>
              <a:t>‹#›</a:t>
            </a:fld>
            <a:endParaRPr lang="en-GB"/>
          </a:p>
        </p:txBody>
      </p:sp>
    </p:spTree>
    <p:extLst>
      <p:ext uri="{BB962C8B-B14F-4D97-AF65-F5344CB8AC3E}">
        <p14:creationId xmlns:p14="http://schemas.microsoft.com/office/powerpoint/2010/main" val="861476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51612E1E-7F9C-4990-86A0-C51623A594BB}" type="datetime1">
              <a:rPr lang="en-GB" smtClean="0"/>
              <a:t>21/05/2015</a:t>
            </a:fld>
            <a:endParaRPr lang="en-GB"/>
          </a:p>
        </p:txBody>
      </p:sp>
      <p:sp>
        <p:nvSpPr>
          <p:cNvPr id="6" name="Footer Placeholder 5"/>
          <p:cNvSpPr>
            <a:spLocks noGrp="1"/>
          </p:cNvSpPr>
          <p:nvPr>
            <p:ph type="ftr" sz="quarter" idx="11"/>
          </p:nvPr>
        </p:nvSpPr>
        <p:spPr/>
        <p:txBody>
          <a:bodyPr/>
          <a:lstStyle/>
          <a:p>
            <a:r>
              <a:rPr lang="en-GB" smtClean="0"/>
              <a:t>Put</a:t>
            </a:r>
            <a:endParaRPr lang="en-GB"/>
          </a:p>
        </p:txBody>
      </p:sp>
      <p:sp>
        <p:nvSpPr>
          <p:cNvPr id="7" name="Slide Number Placeholder 6"/>
          <p:cNvSpPr>
            <a:spLocks noGrp="1"/>
          </p:cNvSpPr>
          <p:nvPr>
            <p:ph type="sldNum" sz="quarter" idx="12"/>
          </p:nvPr>
        </p:nvSpPr>
        <p:spPr/>
        <p:txBody>
          <a:bodyPr/>
          <a:lstStyle/>
          <a:p>
            <a:fld id="{A83BFD7D-5AC9-4AF1-BEFE-7D2883893078}" type="slidenum">
              <a:rPr lang="en-GB" smtClean="0"/>
              <a:t>‹#›</a:t>
            </a:fld>
            <a:endParaRPr lang="en-GB"/>
          </a:p>
        </p:txBody>
      </p:sp>
    </p:spTree>
    <p:extLst>
      <p:ext uri="{BB962C8B-B14F-4D97-AF65-F5344CB8AC3E}">
        <p14:creationId xmlns:p14="http://schemas.microsoft.com/office/powerpoint/2010/main" val="2124765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Tree>
    <p:extLst>
      <p:ext uri="{BB962C8B-B14F-4D97-AF65-F5344CB8AC3E}">
        <p14:creationId xmlns:p14="http://schemas.microsoft.com/office/powerpoint/2010/main" val="553564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13" name="Pentagon 12"/>
          <p:cNvSpPr/>
          <p:nvPr userDrawn="1"/>
        </p:nvSpPr>
        <p:spPr>
          <a:xfrm rot="5400000">
            <a:off x="11418784" y="254888"/>
            <a:ext cx="456435" cy="533096"/>
          </a:xfrm>
          <a:prstGeom prst="homePlate">
            <a:avLst>
              <a:gd name="adj" fmla="val 3217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a:xfrm>
            <a:off x="2351356" y="173064"/>
            <a:ext cx="7489288" cy="802493"/>
          </a:xfrm>
        </p:spPr>
        <p:txBody>
          <a:bodyPr>
            <a:noAutofit/>
          </a:bodyPr>
          <a:lstStyle>
            <a:lvl1pPr algn="ctr">
              <a:defRPr sz="4400">
                <a:solidFill>
                  <a:schemeClr val="bg2"/>
                </a:solidFill>
              </a:defRPr>
            </a:lvl1pPr>
          </a:lstStyle>
          <a:p>
            <a:r>
              <a:rPr lang="en-US" smtClean="0"/>
              <a:t>Click to edit Master title style</a:t>
            </a:r>
            <a:endParaRPr lang="en-GB"/>
          </a:p>
        </p:txBody>
      </p:sp>
      <p:sp>
        <p:nvSpPr>
          <p:cNvPr id="6" name="Pentagon 5"/>
          <p:cNvSpPr/>
          <p:nvPr userDrawn="1"/>
        </p:nvSpPr>
        <p:spPr>
          <a:xfrm rot="5400000">
            <a:off x="11418786" y="207412"/>
            <a:ext cx="456435" cy="533096"/>
          </a:xfrm>
          <a:prstGeom prst="homePlate">
            <a:avLst>
              <a:gd name="adj" fmla="val 3217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Slide Number Placeholder 4"/>
          <p:cNvSpPr>
            <a:spLocks noGrp="1"/>
          </p:cNvSpPr>
          <p:nvPr>
            <p:ph type="sldNum" sz="quarter" idx="12"/>
          </p:nvPr>
        </p:nvSpPr>
        <p:spPr>
          <a:xfrm>
            <a:off x="11295156" y="253057"/>
            <a:ext cx="703693" cy="365125"/>
          </a:xfrm>
        </p:spPr>
        <p:txBody>
          <a:bodyPr/>
          <a:lstStyle>
            <a:lvl1pPr algn="ctr">
              <a:defRPr sz="1600">
                <a:solidFill>
                  <a:schemeClr val="bg2"/>
                </a:solidFill>
              </a:defRPr>
            </a:lvl1pPr>
          </a:lstStyle>
          <a:p>
            <a:fld id="{A83BFD7D-5AC9-4AF1-BEFE-7D2883893078}" type="slidenum">
              <a:rPr lang="en-GB" smtClean="0"/>
              <a:pPr/>
              <a:t>‹#›</a:t>
            </a:fld>
            <a:endParaRPr lang="en-GB"/>
          </a:p>
        </p:txBody>
      </p:sp>
      <p:sp>
        <p:nvSpPr>
          <p:cNvPr id="7" name="Footer Placeholder 4"/>
          <p:cNvSpPr>
            <a:spLocks noGrp="1"/>
          </p:cNvSpPr>
          <p:nvPr>
            <p:ph type="ftr" sz="quarter" idx="11"/>
          </p:nvPr>
        </p:nvSpPr>
        <p:spPr>
          <a:xfrm>
            <a:off x="4038600" y="901846"/>
            <a:ext cx="4114800" cy="365125"/>
          </a:xfrm>
        </p:spPr>
        <p:txBody>
          <a:bodyPr/>
          <a:lstStyle>
            <a:lvl1pPr>
              <a:defRPr sz="1400">
                <a:solidFill>
                  <a:schemeClr val="tx1"/>
                </a:solidFill>
              </a:defRPr>
            </a:lvl1pPr>
          </a:lstStyle>
          <a:p>
            <a:r>
              <a:rPr lang="en-US" smtClean="0">
                <a:solidFill>
                  <a:schemeClr val="bg2"/>
                </a:solidFill>
              </a:rPr>
              <a:t>Put your great </a:t>
            </a:r>
            <a:r>
              <a:rPr lang="en-US" smtClean="0">
                <a:solidFill>
                  <a:schemeClr val="accent2"/>
                </a:solidFill>
              </a:rPr>
              <a:t>subtitle in here</a:t>
            </a:r>
            <a:endParaRPr lang="en-GB">
              <a:solidFill>
                <a:schemeClr val="accent2"/>
              </a:solidFill>
            </a:endParaRPr>
          </a:p>
        </p:txBody>
      </p:sp>
      <p:cxnSp>
        <p:nvCxnSpPr>
          <p:cNvPr id="4" name="Straight Connector 3"/>
          <p:cNvCxnSpPr/>
          <p:nvPr userDrawn="1"/>
        </p:nvCxnSpPr>
        <p:spPr>
          <a:xfrm>
            <a:off x="5537200" y="911335"/>
            <a:ext cx="11176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 name="Group 13"/>
          <p:cNvGrpSpPr/>
          <p:nvPr userDrawn="1"/>
        </p:nvGrpSpPr>
        <p:grpSpPr>
          <a:xfrm>
            <a:off x="11162146" y="6420953"/>
            <a:ext cx="836703" cy="320477"/>
            <a:chOff x="10692768" y="6311642"/>
            <a:chExt cx="1113651" cy="426556"/>
          </a:xfrm>
        </p:grpSpPr>
        <p:cxnSp>
          <p:nvCxnSpPr>
            <p:cNvPr id="12" name="Straight Connector 11"/>
            <p:cNvCxnSpPr>
              <a:stCxn id="9" idx="6"/>
              <a:endCxn id="8" idx="2"/>
            </p:cNvCxnSpPr>
            <p:nvPr userDrawn="1"/>
          </p:nvCxnSpPr>
          <p:spPr>
            <a:xfrm>
              <a:off x="11118732" y="6524920"/>
              <a:ext cx="261723" cy="1"/>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 name="椭圆 55"/>
            <p:cNvSpPr/>
            <p:nvPr userDrawn="1"/>
          </p:nvSpPr>
          <p:spPr>
            <a:xfrm>
              <a:off x="11380455" y="6311643"/>
              <a:ext cx="425964" cy="426555"/>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 name="Right Arrow 2"/>
            <p:cNvSpPr/>
            <p:nvPr userDrawn="1"/>
          </p:nvSpPr>
          <p:spPr>
            <a:xfrm>
              <a:off x="11490393" y="6400573"/>
              <a:ext cx="234223" cy="248694"/>
            </a:xfrm>
            <a:prstGeom prst="right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椭圆 55"/>
            <p:cNvSpPr/>
            <p:nvPr userDrawn="1"/>
          </p:nvSpPr>
          <p:spPr>
            <a:xfrm>
              <a:off x="10692768" y="6311642"/>
              <a:ext cx="425964" cy="426555"/>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0" name="Right Arrow 9"/>
            <p:cNvSpPr/>
            <p:nvPr userDrawn="1"/>
          </p:nvSpPr>
          <p:spPr>
            <a:xfrm flipH="1">
              <a:off x="10774570" y="6400572"/>
              <a:ext cx="234223" cy="248694"/>
            </a:xfrm>
            <a:prstGeom prst="right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418304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left)">
                                      <p:cBhvr>
                                        <p:cTn id="13" dur="500"/>
                                        <p:tgtEl>
                                          <p:spTgt spid="4"/>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5081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33BF2D8-D421-4A3E-B93F-18FE5B4B2913}" type="datetime1">
              <a:rPr lang="en-GB" smtClean="0"/>
              <a:t>21/05/2015</a:t>
            </a:fld>
            <a:endParaRPr lang="en-GB"/>
          </a:p>
        </p:txBody>
      </p:sp>
    </p:spTree>
    <p:extLst>
      <p:ext uri="{BB962C8B-B14F-4D97-AF65-F5344CB8AC3E}">
        <p14:creationId xmlns:p14="http://schemas.microsoft.com/office/powerpoint/2010/main" val="3602222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3C39E0A-C4A0-4F06-A140-84534E6236ED}" type="datetime1">
              <a:rPr lang="en-GB" smtClean="0"/>
              <a:t>21/05/2015</a:t>
            </a:fld>
            <a:endParaRPr lang="en-GB"/>
          </a:p>
        </p:txBody>
      </p:sp>
    </p:spTree>
    <p:extLst>
      <p:ext uri="{BB962C8B-B14F-4D97-AF65-F5344CB8AC3E}">
        <p14:creationId xmlns:p14="http://schemas.microsoft.com/office/powerpoint/2010/main" val="798862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C05F4B1-4D31-4E3A-ACB2-82E0718073DD}" type="datetime1">
              <a:rPr lang="en-GB" smtClean="0"/>
              <a:t>21/05/2015</a:t>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GB" smtClean="0"/>
              <a:t>Put</a:t>
            </a:r>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83BFD7D-5AC9-4AF1-BEFE-7D2883893078}" type="slidenum">
              <a:rPr lang="en-GB" smtClean="0"/>
              <a:t>‹#›</a:t>
            </a:fld>
            <a:endParaRPr lang="en-GB"/>
          </a:p>
        </p:txBody>
      </p:sp>
    </p:spTree>
    <p:extLst>
      <p:ext uri="{BB962C8B-B14F-4D97-AF65-F5344CB8AC3E}">
        <p14:creationId xmlns:p14="http://schemas.microsoft.com/office/powerpoint/2010/main" val="7759174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6.xml"/><Relationship Id="rId5" Type="http://schemas.openxmlformats.org/officeDocument/2006/relationships/chart" Target="../charts/chart9.xml"/><Relationship Id="rId4" Type="http://schemas.openxmlformats.org/officeDocument/2006/relationships/chart" Target="../charts/chart8.xml"/></Relationships>
</file>

<file path=ppt/slides/_rels/slide6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1.png"/><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6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6.xml"/><Relationship Id="rId4" Type="http://schemas.openxmlformats.org/officeDocument/2006/relationships/chart" Target="../charts/chart1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12192000" cy="6858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p:nvSpPr>
        <p:spPr>
          <a:xfrm>
            <a:off x="0" y="0"/>
            <a:ext cx="4064000" cy="6857999"/>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a:off x="0" y="4951828"/>
            <a:ext cx="12191999" cy="1906172"/>
            <a:chOff x="5078437" y="4951828"/>
            <a:chExt cx="2743200" cy="1906172"/>
          </a:xfrm>
        </p:grpSpPr>
        <p:sp>
          <p:nvSpPr>
            <p:cNvPr id="7" name="Flowchart: Manual Input 6"/>
            <p:cNvSpPr/>
            <p:nvPr/>
          </p:nvSpPr>
          <p:spPr>
            <a:xfrm flipH="1">
              <a:off x="5992837" y="4951828"/>
              <a:ext cx="914400" cy="1906172"/>
            </a:xfrm>
            <a:prstGeom prst="flowChartManualInp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Flowchart: Manual Input 7"/>
            <p:cNvSpPr/>
            <p:nvPr/>
          </p:nvSpPr>
          <p:spPr>
            <a:xfrm>
              <a:off x="6907237" y="4951828"/>
              <a:ext cx="914400" cy="1906172"/>
            </a:xfrm>
            <a:prstGeom prst="flowChartManualInp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Flowchart: Manual Input 8"/>
            <p:cNvSpPr/>
            <p:nvPr/>
          </p:nvSpPr>
          <p:spPr>
            <a:xfrm>
              <a:off x="5078437" y="4951828"/>
              <a:ext cx="914400" cy="1906172"/>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 name="Rectangle 10"/>
          <p:cNvSpPr/>
          <p:nvPr/>
        </p:nvSpPr>
        <p:spPr>
          <a:xfrm>
            <a:off x="4063998" y="0"/>
            <a:ext cx="4064000" cy="6858000"/>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8128000" y="0"/>
            <a:ext cx="4064000" cy="6858000"/>
          </a:xfrm>
          <a:prstGeom prst="rect">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Box 12"/>
          <p:cNvSpPr txBox="1"/>
          <p:nvPr/>
        </p:nvSpPr>
        <p:spPr>
          <a:xfrm>
            <a:off x="3349220" y="1853862"/>
            <a:ext cx="5493555" cy="1446550"/>
          </a:xfrm>
          <a:prstGeom prst="rect">
            <a:avLst/>
          </a:prstGeom>
          <a:noFill/>
        </p:spPr>
        <p:txBody>
          <a:bodyPr wrap="none" rtlCol="0">
            <a:spAutoFit/>
          </a:bodyPr>
          <a:lstStyle/>
          <a:p>
            <a:pPr algn="ctr"/>
            <a:r>
              <a:rPr lang="en-US" sz="6000" b="1" smtClean="0">
                <a:solidFill>
                  <a:schemeClr val="bg2"/>
                </a:solidFill>
                <a:latin typeface="+mj-lt"/>
              </a:rPr>
              <a:t>VERA</a:t>
            </a:r>
            <a:r>
              <a:rPr lang="en-US" sz="4800" smtClean="0">
                <a:solidFill>
                  <a:schemeClr val="bg2"/>
                </a:solidFill>
                <a:latin typeface="+mj-lt"/>
              </a:rPr>
              <a:t> </a:t>
            </a:r>
            <a:endParaRPr lang="en-US" sz="4000" smtClean="0">
              <a:solidFill>
                <a:schemeClr val="bg2"/>
              </a:solidFill>
              <a:latin typeface="+mj-lt"/>
            </a:endParaRPr>
          </a:p>
          <a:p>
            <a:pPr algn="ctr"/>
            <a:r>
              <a:rPr lang="en-US" sz="2800" smtClean="0">
                <a:solidFill>
                  <a:schemeClr val="bg2"/>
                </a:solidFill>
                <a:latin typeface="+mj-lt"/>
              </a:rPr>
              <a:t>Multipurpose Powerpoint Template</a:t>
            </a:r>
            <a:endParaRPr lang="en-GB" sz="2800">
              <a:solidFill>
                <a:schemeClr val="bg2"/>
              </a:solidFill>
              <a:latin typeface="+mj-lt"/>
            </a:endParaRPr>
          </a:p>
        </p:txBody>
      </p:sp>
      <p:grpSp>
        <p:nvGrpSpPr>
          <p:cNvPr id="6" name="Group 5"/>
          <p:cNvGrpSpPr/>
          <p:nvPr/>
        </p:nvGrpSpPr>
        <p:grpSpPr>
          <a:xfrm>
            <a:off x="5480961" y="3447996"/>
            <a:ext cx="1230079" cy="180909"/>
            <a:chOff x="6135754" y="4202298"/>
            <a:chExt cx="1488396" cy="218900"/>
          </a:xfrm>
        </p:grpSpPr>
        <p:sp>
          <p:nvSpPr>
            <p:cNvPr id="3" name="Rectangle 2"/>
            <p:cNvSpPr/>
            <p:nvPr/>
          </p:nvSpPr>
          <p:spPr>
            <a:xfrm>
              <a:off x="6453128" y="4202298"/>
              <a:ext cx="218900" cy="2189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6770502" y="4202298"/>
              <a:ext cx="218900" cy="2189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7087876" y="4202298"/>
              <a:ext cx="218900" cy="2189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7405250" y="4202298"/>
              <a:ext cx="218900" cy="2189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6135754" y="4202298"/>
              <a:ext cx="218900" cy="2189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2714273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7000"/>
                                  </p:iterate>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3"/>
                                        </p:tgtEl>
                                        <p:attrNameLst>
                                          <p:attrName>ppt_y</p:attrName>
                                        </p:attrNameLst>
                                      </p:cBhvr>
                                      <p:tavLst>
                                        <p:tav tm="0">
                                          <p:val>
                                            <p:strVal val="#ppt_y"/>
                                          </p:val>
                                        </p:tav>
                                        <p:tav tm="100000">
                                          <p:val>
                                            <p:strVal val="#ppt_y"/>
                                          </p:val>
                                        </p:tav>
                                      </p:tavLst>
                                    </p:anim>
                                    <p:anim calcmode="lin" valueType="num">
                                      <p:cBhvr>
                                        <p:cTn id="9"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3"/>
                                        </p:tgtEl>
                                      </p:cBhvr>
                                    </p:animEffect>
                                  </p:childTnLst>
                                </p:cTn>
                              </p:par>
                            </p:childTnLst>
                          </p:cTn>
                        </p:par>
                      </p:childTnLst>
                    </p:cTn>
                  </p:par>
                  <p:par>
                    <p:cTn id="12" fill="hold">
                      <p:stCondLst>
                        <p:cond delay="indefinite"/>
                      </p:stCondLst>
                      <p:childTnLst>
                        <p:par>
                          <p:cTn id="13" fill="hold">
                            <p:stCondLst>
                              <p:cond delay="0"/>
                            </p:stCondLst>
                            <p:childTnLst>
                              <p:par>
                                <p:cTn id="14" presetID="49" presetClass="entr" presetSubtype="0" decel="100000"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 fill="hold"/>
                                        <p:tgtEl>
                                          <p:spTgt spid="6"/>
                                        </p:tgtEl>
                                        <p:attrNameLst>
                                          <p:attrName>ppt_w</p:attrName>
                                        </p:attrNameLst>
                                      </p:cBhvr>
                                      <p:tavLst>
                                        <p:tav tm="0">
                                          <p:val>
                                            <p:fltVal val="0"/>
                                          </p:val>
                                        </p:tav>
                                        <p:tav tm="100000">
                                          <p:val>
                                            <p:strVal val="#ppt_w"/>
                                          </p:val>
                                        </p:tav>
                                      </p:tavLst>
                                    </p:anim>
                                    <p:anim calcmode="lin" valueType="num">
                                      <p:cBhvr>
                                        <p:cTn id="17" dur="500" fill="hold"/>
                                        <p:tgtEl>
                                          <p:spTgt spid="6"/>
                                        </p:tgtEl>
                                        <p:attrNameLst>
                                          <p:attrName>ppt_h</p:attrName>
                                        </p:attrNameLst>
                                      </p:cBhvr>
                                      <p:tavLst>
                                        <p:tav tm="0">
                                          <p:val>
                                            <p:fltVal val="0"/>
                                          </p:val>
                                        </p:tav>
                                        <p:tav tm="100000">
                                          <p:val>
                                            <p:strVal val="#ppt_h"/>
                                          </p:val>
                                        </p:tav>
                                      </p:tavLst>
                                    </p:anim>
                                    <p:anim calcmode="lin" valueType="num">
                                      <p:cBhvr>
                                        <p:cTn id="18" dur="500" fill="hold"/>
                                        <p:tgtEl>
                                          <p:spTgt spid="6"/>
                                        </p:tgtEl>
                                        <p:attrNameLst>
                                          <p:attrName>style.rotation</p:attrName>
                                        </p:attrNameLst>
                                      </p:cBhvr>
                                      <p:tavLst>
                                        <p:tav tm="0">
                                          <p:val>
                                            <p:fltVal val="360"/>
                                          </p:val>
                                        </p:tav>
                                        <p:tav tm="100000">
                                          <p:val>
                                            <p:fltVal val="0"/>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Portfolio</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10</a:t>
            </a:fld>
            <a:endParaRPr lang="en-GB"/>
          </a:p>
        </p:txBody>
      </p:sp>
      <p:sp>
        <p:nvSpPr>
          <p:cNvPr id="4" name="Footer Placeholder 3"/>
          <p:cNvSpPr>
            <a:spLocks noGrp="1"/>
          </p:cNvSpPr>
          <p:nvPr>
            <p:ph type="ftr" sz="quarter" idx="11"/>
          </p:nvPr>
        </p:nvSpPr>
        <p:spPr/>
        <p:txBody>
          <a:bodyPr/>
          <a:lstStyle/>
          <a:p>
            <a:r>
              <a:rPr lang="en-US" smtClean="0">
                <a:solidFill>
                  <a:schemeClr val="bg2"/>
                </a:solidFill>
              </a:rPr>
              <a:t>Put your great </a:t>
            </a:r>
            <a:r>
              <a:rPr lang="en-US" smtClean="0">
                <a:solidFill>
                  <a:schemeClr val="accent2"/>
                </a:solidFill>
              </a:rPr>
              <a:t>subtitle in here</a:t>
            </a:r>
            <a:endParaRPr lang="en-GB">
              <a:solidFill>
                <a:schemeClr val="accent2"/>
              </a:solidFill>
            </a:endParaRPr>
          </a:p>
        </p:txBody>
      </p:sp>
      <p:sp>
        <p:nvSpPr>
          <p:cNvPr id="8" name="Rectangle 7"/>
          <p:cNvSpPr/>
          <p:nvPr/>
        </p:nvSpPr>
        <p:spPr>
          <a:xfrm>
            <a:off x="807775" y="5819572"/>
            <a:ext cx="10576449" cy="738664"/>
          </a:xfrm>
          <a:prstGeom prst="rect">
            <a:avLst/>
          </a:prstGeom>
        </p:spPr>
        <p:txBody>
          <a:bodyPr wrap="square">
            <a:spAutoFit/>
          </a:bodyPr>
          <a:lstStyle/>
          <a:p>
            <a:pPr algn="ctr"/>
            <a:r>
              <a:rPr lang="en-GB" sz="1400" b="1">
                <a:solidFill>
                  <a:schemeClr val="bg2"/>
                </a:solidFill>
              </a:rPr>
              <a:t>Lorem ipsum dolor sit amet, consectetur adipiscing </a:t>
            </a:r>
            <a:r>
              <a:rPr lang="en-GB" sz="1400">
                <a:solidFill>
                  <a:schemeClr val="bg2"/>
                </a:solidFill>
              </a:rPr>
              <a:t>elit, sed do eiusmod tempor incididunt ut labore et dolore magna aliqua. U t enim ad minim veniam, quis nostrud exercitation ullamco laboris nisi ut aliquip ex ea commodo consequat. Duis aute irure dolor in reprehenderit in voluptate velit esse cillum dolore eu fugiat nulla pariatur. </a:t>
            </a:r>
          </a:p>
        </p:txBody>
      </p:sp>
      <p:sp>
        <p:nvSpPr>
          <p:cNvPr id="9" name="Rectangle 8"/>
          <p:cNvSpPr/>
          <p:nvPr/>
        </p:nvSpPr>
        <p:spPr>
          <a:xfrm>
            <a:off x="0" y="1704339"/>
            <a:ext cx="12191999" cy="3274061"/>
          </a:xfrm>
          <a:prstGeom prst="rect">
            <a:avLst/>
          </a:prstGeom>
          <a:solidFill>
            <a:schemeClr val="bg2">
              <a:lumMod val="1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Box 14"/>
          <p:cNvSpPr txBox="1"/>
          <p:nvPr/>
        </p:nvSpPr>
        <p:spPr>
          <a:xfrm>
            <a:off x="1642943" y="5198931"/>
            <a:ext cx="1807611" cy="400110"/>
          </a:xfrm>
          <a:prstGeom prst="rect">
            <a:avLst/>
          </a:prstGeom>
          <a:noFill/>
        </p:spPr>
        <p:txBody>
          <a:bodyPr wrap="none" rtlCol="0">
            <a:spAutoFit/>
          </a:bodyPr>
          <a:lstStyle/>
          <a:p>
            <a:r>
              <a:rPr lang="en-US" sz="2000" b="1" smtClean="0">
                <a:solidFill>
                  <a:schemeClr val="accent1"/>
                </a:solidFill>
              </a:rPr>
              <a:t>Cilent</a:t>
            </a:r>
            <a:r>
              <a:rPr lang="en-US" sz="2000" b="1" smtClean="0"/>
              <a:t>: </a:t>
            </a:r>
            <a:r>
              <a:rPr lang="en-US" sz="2000" smtClean="0">
                <a:solidFill>
                  <a:schemeClr val="bg2"/>
                </a:solidFill>
              </a:rPr>
              <a:t>Calendar</a:t>
            </a:r>
            <a:endParaRPr lang="en-GB" sz="2000">
              <a:solidFill>
                <a:schemeClr val="bg2"/>
              </a:solidFill>
            </a:endParaRPr>
          </a:p>
        </p:txBody>
      </p:sp>
      <p:sp>
        <p:nvSpPr>
          <p:cNvPr id="16" name="TextBox 15"/>
          <p:cNvSpPr txBox="1"/>
          <p:nvPr/>
        </p:nvSpPr>
        <p:spPr>
          <a:xfrm>
            <a:off x="4452041" y="5198931"/>
            <a:ext cx="1871090" cy="400110"/>
          </a:xfrm>
          <a:prstGeom prst="rect">
            <a:avLst/>
          </a:prstGeom>
          <a:noFill/>
        </p:spPr>
        <p:txBody>
          <a:bodyPr wrap="none" rtlCol="0">
            <a:spAutoFit/>
          </a:bodyPr>
          <a:lstStyle/>
          <a:p>
            <a:r>
              <a:rPr lang="en-US" sz="2000" b="1" smtClean="0">
                <a:solidFill>
                  <a:schemeClr val="accent1"/>
                </a:solidFill>
              </a:rPr>
              <a:t>Budget</a:t>
            </a:r>
            <a:r>
              <a:rPr lang="en-US" sz="2000" b="1" smtClean="0"/>
              <a:t>: </a:t>
            </a:r>
            <a:r>
              <a:rPr lang="en-US" sz="2000" smtClean="0">
                <a:solidFill>
                  <a:schemeClr val="bg2"/>
                </a:solidFill>
              </a:rPr>
              <a:t>$80.352</a:t>
            </a:r>
            <a:endParaRPr lang="en-GB" sz="2000">
              <a:solidFill>
                <a:schemeClr val="bg2"/>
              </a:solidFill>
            </a:endParaRPr>
          </a:p>
        </p:txBody>
      </p:sp>
      <p:sp>
        <p:nvSpPr>
          <p:cNvPr id="17" name="TextBox 16"/>
          <p:cNvSpPr txBox="1"/>
          <p:nvPr/>
        </p:nvSpPr>
        <p:spPr>
          <a:xfrm>
            <a:off x="7324618" y="5198931"/>
            <a:ext cx="3444982" cy="400110"/>
          </a:xfrm>
          <a:prstGeom prst="rect">
            <a:avLst/>
          </a:prstGeom>
          <a:noFill/>
        </p:spPr>
        <p:txBody>
          <a:bodyPr wrap="none" rtlCol="0">
            <a:spAutoFit/>
          </a:bodyPr>
          <a:lstStyle/>
          <a:p>
            <a:r>
              <a:rPr lang="en-US" sz="2000" b="1" smtClean="0">
                <a:solidFill>
                  <a:schemeClr val="accent1"/>
                </a:solidFill>
              </a:rPr>
              <a:t>Job Request</a:t>
            </a:r>
            <a:r>
              <a:rPr lang="en-US" sz="2000" b="1" smtClean="0"/>
              <a:t>: </a:t>
            </a:r>
            <a:r>
              <a:rPr lang="en-US" sz="2000" smtClean="0">
                <a:solidFill>
                  <a:schemeClr val="bg2"/>
                </a:solidFill>
              </a:rPr>
              <a:t>Keybroad and Ipad</a:t>
            </a:r>
            <a:endParaRPr lang="en-GB" sz="2000">
              <a:solidFill>
                <a:schemeClr val="bg2"/>
              </a:solidFill>
            </a:endParaRPr>
          </a:p>
        </p:txBody>
      </p:sp>
      <p:cxnSp>
        <p:nvCxnSpPr>
          <p:cNvPr id="20" name="Straight Connector 19"/>
          <p:cNvCxnSpPr/>
          <p:nvPr/>
        </p:nvCxnSpPr>
        <p:spPr>
          <a:xfrm>
            <a:off x="4673600" y="5671611"/>
            <a:ext cx="2844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5115951" y="2266964"/>
            <a:ext cx="1960098" cy="1960098"/>
            <a:chOff x="5115951" y="1852912"/>
            <a:chExt cx="1960098" cy="1960098"/>
          </a:xfrm>
        </p:grpSpPr>
        <p:sp>
          <p:nvSpPr>
            <p:cNvPr id="22" name="Oval 21"/>
            <p:cNvSpPr/>
            <p:nvPr/>
          </p:nvSpPr>
          <p:spPr>
            <a:xfrm>
              <a:off x="5115951" y="1852912"/>
              <a:ext cx="1960098" cy="1960098"/>
            </a:xfrm>
            <a:prstGeom prst="ellipse">
              <a:avLst/>
            </a:prstGeom>
            <a:noFill/>
            <a:ln w="412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extBox 22"/>
            <p:cNvSpPr txBox="1"/>
            <p:nvPr/>
          </p:nvSpPr>
          <p:spPr>
            <a:xfrm>
              <a:off x="5534787" y="2417462"/>
              <a:ext cx="1122423" cy="830997"/>
            </a:xfrm>
            <a:prstGeom prst="rect">
              <a:avLst/>
            </a:prstGeom>
            <a:noFill/>
          </p:spPr>
          <p:txBody>
            <a:bodyPr wrap="none" rtlCol="0">
              <a:spAutoFit/>
            </a:bodyPr>
            <a:lstStyle/>
            <a:p>
              <a:r>
                <a:rPr lang="en-US" sz="4800" smtClean="0">
                  <a:solidFill>
                    <a:schemeClr val="bg2"/>
                  </a:solidFill>
                </a:rPr>
                <a:t>$80</a:t>
              </a:r>
              <a:endParaRPr lang="en-GB" sz="4800">
                <a:solidFill>
                  <a:schemeClr val="bg2"/>
                </a:solidFill>
              </a:endParaRPr>
            </a:p>
          </p:txBody>
        </p:sp>
      </p:grpSp>
    </p:spTree>
    <p:extLst>
      <p:ext uri="{BB962C8B-B14F-4D97-AF65-F5344CB8AC3E}">
        <p14:creationId xmlns:p14="http://schemas.microsoft.com/office/powerpoint/2010/main" val="3826511439"/>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additive="base">
                                        <p:cTn id="12" dur="500" fill="hold"/>
                                        <p:tgtEl>
                                          <p:spTgt spid="15"/>
                                        </p:tgtEl>
                                        <p:attrNameLst>
                                          <p:attrName>ppt_x</p:attrName>
                                        </p:attrNameLst>
                                      </p:cBhvr>
                                      <p:tavLst>
                                        <p:tav tm="0">
                                          <p:val>
                                            <p:strVal val="0-#ppt_w/2"/>
                                          </p:val>
                                        </p:tav>
                                        <p:tav tm="100000">
                                          <p:val>
                                            <p:strVal val="#ppt_x"/>
                                          </p:val>
                                        </p:tav>
                                      </p:tavLst>
                                    </p:anim>
                                    <p:anim calcmode="lin" valueType="num">
                                      <p:cBhvr additive="base">
                                        <p:cTn id="13" dur="500" fill="hold"/>
                                        <p:tgtEl>
                                          <p:spTgt spid="1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0-#ppt_w/2"/>
                                          </p:val>
                                        </p:tav>
                                        <p:tav tm="100000">
                                          <p:val>
                                            <p:strVal val="#ppt_x"/>
                                          </p:val>
                                        </p:tav>
                                      </p:tavLst>
                                    </p:anim>
                                    <p:anim calcmode="lin" valueType="num">
                                      <p:cBhvr additive="base">
                                        <p:cTn id="18" dur="500" fill="hold"/>
                                        <p:tgtEl>
                                          <p:spTgt spid="16"/>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0-#ppt_w/2"/>
                                          </p:val>
                                        </p:tav>
                                        <p:tav tm="100000">
                                          <p:val>
                                            <p:strVal val="#ppt_x"/>
                                          </p:val>
                                        </p:tav>
                                      </p:tavLst>
                                    </p:anim>
                                    <p:anim calcmode="lin" valueType="num">
                                      <p:cBhvr additive="base">
                                        <p:cTn id="23" dur="500" fill="hold"/>
                                        <p:tgtEl>
                                          <p:spTgt spid="17"/>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childTnLst>
                          </p:cTn>
                        </p:par>
                        <p:par>
                          <p:cTn id="28" fill="hold">
                            <p:stCondLst>
                              <p:cond delay="2500"/>
                            </p:stCondLst>
                            <p:childTnLst>
                              <p:par>
                                <p:cTn id="29" presetID="16" presetClass="entr" presetSubtype="21"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arn(inVertic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100</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pic>
        <p:nvPicPr>
          <p:cNvPr id="5" name="图片 1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525940" y="1513711"/>
            <a:ext cx="8461375" cy="4865687"/>
          </a:xfrm>
          <a:prstGeom prst="rect">
            <a:avLst/>
          </a:prstGeom>
          <a:solidFill>
            <a:schemeClr val="bg1">
              <a:lumMod val="85000"/>
            </a:schemeClr>
          </a:solidFill>
          <a:ln>
            <a:noFill/>
          </a:ln>
          <a:extLst/>
        </p:spPr>
      </p:pic>
      <p:grpSp>
        <p:nvGrpSpPr>
          <p:cNvPr id="6" name="Group 5"/>
          <p:cNvGrpSpPr>
            <a:grpSpLocks/>
          </p:cNvGrpSpPr>
          <p:nvPr/>
        </p:nvGrpSpPr>
        <p:grpSpPr bwMode="auto">
          <a:xfrm>
            <a:off x="6188178" y="4245796"/>
            <a:ext cx="4721225" cy="1098123"/>
            <a:chOff x="4447258" y="4267300"/>
            <a:chExt cx="4720967" cy="1098155"/>
          </a:xfrm>
        </p:grpSpPr>
        <p:sp>
          <p:nvSpPr>
            <p:cNvPr id="7" name="Freeform 537"/>
            <p:cNvSpPr>
              <a:spLocks/>
            </p:cNvSpPr>
            <p:nvPr/>
          </p:nvSpPr>
          <p:spPr bwMode="auto">
            <a:xfrm rot="847762">
              <a:off x="4447258" y="4389541"/>
              <a:ext cx="4720967" cy="835049"/>
            </a:xfrm>
            <a:custGeom>
              <a:avLst/>
              <a:gdLst>
                <a:gd name="connsiteX0" fmla="*/ 183461 w 3961755"/>
                <a:gd name="connsiteY0" fmla="*/ 0 h 701675"/>
                <a:gd name="connsiteX1" fmla="*/ 198437 w 3961755"/>
                <a:gd name="connsiteY1" fmla="*/ 2210 h 701675"/>
                <a:gd name="connsiteX2" fmla="*/ 198437 w 3961755"/>
                <a:gd name="connsiteY2" fmla="*/ 0 h 701675"/>
                <a:gd name="connsiteX3" fmla="*/ 3961755 w 3961755"/>
                <a:gd name="connsiteY3" fmla="*/ 0 h 701675"/>
                <a:gd name="connsiteX4" fmla="*/ 3961755 w 3961755"/>
                <a:gd name="connsiteY4" fmla="*/ 695325 h 701675"/>
                <a:gd name="connsiteX5" fmla="*/ 157252 w 3961755"/>
                <a:gd name="connsiteY5" fmla="*/ 701675 h 701675"/>
                <a:gd name="connsiteX6" fmla="*/ 0 w 3961755"/>
                <a:gd name="connsiteY6" fmla="*/ 667905 h 701675"/>
                <a:gd name="connsiteX7" fmla="*/ 0 w 3961755"/>
                <a:gd name="connsiteY7" fmla="*/ 578812 h 701675"/>
                <a:gd name="connsiteX8" fmla="*/ 156458 w 3961755"/>
                <a:gd name="connsiteY8" fmla="*/ 634637 h 701675"/>
                <a:gd name="connsiteX9" fmla="*/ 268782 w 3961755"/>
                <a:gd name="connsiteY9" fmla="*/ 597115 h 701675"/>
                <a:gd name="connsiteX10" fmla="*/ 309967 w 3961755"/>
                <a:gd name="connsiteY10" fmla="*/ 507060 h 701675"/>
                <a:gd name="connsiteX11" fmla="*/ 198437 w 3961755"/>
                <a:gd name="connsiteY11" fmla="*/ 383527 h 701675"/>
                <a:gd name="connsiteX12" fmla="*/ 198437 w 3961755"/>
                <a:gd name="connsiteY12" fmla="*/ 382942 h 701675"/>
                <a:gd name="connsiteX13" fmla="*/ 123555 w 3961755"/>
                <a:gd name="connsiteY13" fmla="*/ 375227 h 701675"/>
                <a:gd name="connsiteX14" fmla="*/ 67394 w 3961755"/>
                <a:gd name="connsiteY14" fmla="*/ 375227 h 701675"/>
                <a:gd name="connsiteX15" fmla="*/ 67394 w 3961755"/>
                <a:gd name="connsiteY15" fmla="*/ 304437 h 701675"/>
                <a:gd name="connsiteX16" fmla="*/ 122761 w 3961755"/>
                <a:gd name="connsiteY16" fmla="*/ 304437 h 701675"/>
                <a:gd name="connsiteX17" fmla="*/ 283758 w 3961755"/>
                <a:gd name="connsiteY17" fmla="*/ 184364 h 701675"/>
                <a:gd name="connsiteX18" fmla="*/ 198437 w 3961755"/>
                <a:gd name="connsiteY18" fmla="*/ 76772 h 701675"/>
                <a:gd name="connsiteX19" fmla="*/ 198437 w 3961755"/>
                <a:gd name="connsiteY19" fmla="*/ 76166 h 701675"/>
                <a:gd name="connsiteX20" fmla="*/ 160997 w 3961755"/>
                <a:gd name="connsiteY20" fmla="*/ 71293 h 701675"/>
                <a:gd name="connsiteX21" fmla="*/ 26209 w 3961755"/>
                <a:gd name="connsiteY21" fmla="*/ 120073 h 701675"/>
                <a:gd name="connsiteX22" fmla="*/ 26209 w 3961755"/>
                <a:gd name="connsiteY22" fmla="*/ 37523 h 701675"/>
                <a:gd name="connsiteX23" fmla="*/ 183461 w 3961755"/>
                <a:gd name="connsiteY23" fmla="*/ 0 h 701675"/>
                <a:gd name="connsiteX0" fmla="*/ 183461 w 3961755"/>
                <a:gd name="connsiteY0" fmla="*/ 0 h 701675"/>
                <a:gd name="connsiteX1" fmla="*/ 198437 w 3961755"/>
                <a:gd name="connsiteY1" fmla="*/ 2210 h 701675"/>
                <a:gd name="connsiteX2" fmla="*/ 3961755 w 3961755"/>
                <a:gd name="connsiteY2" fmla="*/ 0 h 701675"/>
                <a:gd name="connsiteX3" fmla="*/ 3961755 w 3961755"/>
                <a:gd name="connsiteY3" fmla="*/ 695325 h 701675"/>
                <a:gd name="connsiteX4" fmla="*/ 157252 w 3961755"/>
                <a:gd name="connsiteY4" fmla="*/ 701675 h 701675"/>
                <a:gd name="connsiteX5" fmla="*/ 0 w 3961755"/>
                <a:gd name="connsiteY5" fmla="*/ 667905 h 701675"/>
                <a:gd name="connsiteX6" fmla="*/ 0 w 3961755"/>
                <a:gd name="connsiteY6" fmla="*/ 578812 h 701675"/>
                <a:gd name="connsiteX7" fmla="*/ 156458 w 3961755"/>
                <a:gd name="connsiteY7" fmla="*/ 634637 h 701675"/>
                <a:gd name="connsiteX8" fmla="*/ 268782 w 3961755"/>
                <a:gd name="connsiteY8" fmla="*/ 597115 h 701675"/>
                <a:gd name="connsiteX9" fmla="*/ 309967 w 3961755"/>
                <a:gd name="connsiteY9" fmla="*/ 507060 h 701675"/>
                <a:gd name="connsiteX10" fmla="*/ 198437 w 3961755"/>
                <a:gd name="connsiteY10" fmla="*/ 383527 h 701675"/>
                <a:gd name="connsiteX11" fmla="*/ 198437 w 3961755"/>
                <a:gd name="connsiteY11" fmla="*/ 382942 h 701675"/>
                <a:gd name="connsiteX12" fmla="*/ 123555 w 3961755"/>
                <a:gd name="connsiteY12" fmla="*/ 375227 h 701675"/>
                <a:gd name="connsiteX13" fmla="*/ 67394 w 3961755"/>
                <a:gd name="connsiteY13" fmla="*/ 375227 h 701675"/>
                <a:gd name="connsiteX14" fmla="*/ 67394 w 3961755"/>
                <a:gd name="connsiteY14" fmla="*/ 304437 h 701675"/>
                <a:gd name="connsiteX15" fmla="*/ 122761 w 3961755"/>
                <a:gd name="connsiteY15" fmla="*/ 304437 h 701675"/>
                <a:gd name="connsiteX16" fmla="*/ 283758 w 3961755"/>
                <a:gd name="connsiteY16" fmla="*/ 184364 h 701675"/>
                <a:gd name="connsiteX17" fmla="*/ 198437 w 3961755"/>
                <a:gd name="connsiteY17" fmla="*/ 76772 h 701675"/>
                <a:gd name="connsiteX18" fmla="*/ 198437 w 3961755"/>
                <a:gd name="connsiteY18" fmla="*/ 76166 h 701675"/>
                <a:gd name="connsiteX19" fmla="*/ 160997 w 3961755"/>
                <a:gd name="connsiteY19" fmla="*/ 71293 h 701675"/>
                <a:gd name="connsiteX20" fmla="*/ 26209 w 3961755"/>
                <a:gd name="connsiteY20" fmla="*/ 120073 h 701675"/>
                <a:gd name="connsiteX21" fmla="*/ 26209 w 3961755"/>
                <a:gd name="connsiteY21" fmla="*/ 37523 h 701675"/>
                <a:gd name="connsiteX22" fmla="*/ 183461 w 3961755"/>
                <a:gd name="connsiteY22" fmla="*/ 0 h 701675"/>
                <a:gd name="connsiteX0" fmla="*/ 183461 w 3961755"/>
                <a:gd name="connsiteY0" fmla="*/ 0 h 701675"/>
                <a:gd name="connsiteX1" fmla="*/ 3961755 w 3961755"/>
                <a:gd name="connsiteY1" fmla="*/ 0 h 701675"/>
                <a:gd name="connsiteX2" fmla="*/ 3961755 w 3961755"/>
                <a:gd name="connsiteY2" fmla="*/ 695325 h 701675"/>
                <a:gd name="connsiteX3" fmla="*/ 157252 w 3961755"/>
                <a:gd name="connsiteY3" fmla="*/ 701675 h 701675"/>
                <a:gd name="connsiteX4" fmla="*/ 0 w 3961755"/>
                <a:gd name="connsiteY4" fmla="*/ 667905 h 701675"/>
                <a:gd name="connsiteX5" fmla="*/ 0 w 3961755"/>
                <a:gd name="connsiteY5" fmla="*/ 578812 h 701675"/>
                <a:gd name="connsiteX6" fmla="*/ 156458 w 3961755"/>
                <a:gd name="connsiteY6" fmla="*/ 634637 h 701675"/>
                <a:gd name="connsiteX7" fmla="*/ 268782 w 3961755"/>
                <a:gd name="connsiteY7" fmla="*/ 597115 h 701675"/>
                <a:gd name="connsiteX8" fmla="*/ 309967 w 3961755"/>
                <a:gd name="connsiteY8" fmla="*/ 507060 h 701675"/>
                <a:gd name="connsiteX9" fmla="*/ 198437 w 3961755"/>
                <a:gd name="connsiteY9" fmla="*/ 383527 h 701675"/>
                <a:gd name="connsiteX10" fmla="*/ 198437 w 3961755"/>
                <a:gd name="connsiteY10" fmla="*/ 382942 h 701675"/>
                <a:gd name="connsiteX11" fmla="*/ 123555 w 3961755"/>
                <a:gd name="connsiteY11" fmla="*/ 375227 h 701675"/>
                <a:gd name="connsiteX12" fmla="*/ 67394 w 3961755"/>
                <a:gd name="connsiteY12" fmla="*/ 375227 h 701675"/>
                <a:gd name="connsiteX13" fmla="*/ 67394 w 3961755"/>
                <a:gd name="connsiteY13" fmla="*/ 304437 h 701675"/>
                <a:gd name="connsiteX14" fmla="*/ 122761 w 3961755"/>
                <a:gd name="connsiteY14" fmla="*/ 304437 h 701675"/>
                <a:gd name="connsiteX15" fmla="*/ 283758 w 3961755"/>
                <a:gd name="connsiteY15" fmla="*/ 184364 h 701675"/>
                <a:gd name="connsiteX16" fmla="*/ 198437 w 3961755"/>
                <a:gd name="connsiteY16" fmla="*/ 76772 h 701675"/>
                <a:gd name="connsiteX17" fmla="*/ 198437 w 3961755"/>
                <a:gd name="connsiteY17" fmla="*/ 76166 h 701675"/>
                <a:gd name="connsiteX18" fmla="*/ 160997 w 3961755"/>
                <a:gd name="connsiteY18" fmla="*/ 71293 h 701675"/>
                <a:gd name="connsiteX19" fmla="*/ 26209 w 3961755"/>
                <a:gd name="connsiteY19" fmla="*/ 120073 h 701675"/>
                <a:gd name="connsiteX20" fmla="*/ 26209 w 3961755"/>
                <a:gd name="connsiteY20" fmla="*/ 37523 h 701675"/>
                <a:gd name="connsiteX21" fmla="*/ 183461 w 3961755"/>
                <a:gd name="connsiteY21" fmla="*/ 0 h 70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1755" h="701675">
                  <a:moveTo>
                    <a:pt x="183461" y="0"/>
                  </a:moveTo>
                  <a:lnTo>
                    <a:pt x="3961755" y="0"/>
                  </a:lnTo>
                  <a:lnTo>
                    <a:pt x="3961755" y="695325"/>
                  </a:lnTo>
                  <a:lnTo>
                    <a:pt x="157252" y="701675"/>
                  </a:lnTo>
                  <a:cubicBezTo>
                    <a:pt x="89859" y="701675"/>
                    <a:pt x="37441" y="690418"/>
                    <a:pt x="0" y="667905"/>
                  </a:cubicBezTo>
                  <a:lnTo>
                    <a:pt x="0" y="578812"/>
                  </a:lnTo>
                  <a:cubicBezTo>
                    <a:pt x="44675" y="616069"/>
                    <a:pt x="96862" y="634637"/>
                    <a:pt x="156458" y="634637"/>
                  </a:cubicBezTo>
                  <a:cubicBezTo>
                    <a:pt x="201388" y="634637"/>
                    <a:pt x="238829" y="619628"/>
                    <a:pt x="268782" y="597115"/>
                  </a:cubicBezTo>
                  <a:cubicBezTo>
                    <a:pt x="294990" y="574601"/>
                    <a:pt x="309967" y="544583"/>
                    <a:pt x="309967" y="507060"/>
                  </a:cubicBezTo>
                  <a:cubicBezTo>
                    <a:pt x="309967" y="440643"/>
                    <a:pt x="272270" y="398672"/>
                    <a:pt x="198437" y="383527"/>
                  </a:cubicBezTo>
                  <a:lnTo>
                    <a:pt x="198437" y="382942"/>
                  </a:lnTo>
                  <a:cubicBezTo>
                    <a:pt x="176719" y="377562"/>
                    <a:pt x="151690" y="375227"/>
                    <a:pt x="123555" y="375227"/>
                  </a:cubicBezTo>
                  <a:lnTo>
                    <a:pt x="67394" y="375227"/>
                  </a:lnTo>
                  <a:lnTo>
                    <a:pt x="67394" y="304437"/>
                  </a:lnTo>
                  <a:lnTo>
                    <a:pt x="122761" y="304437"/>
                  </a:lnTo>
                  <a:cubicBezTo>
                    <a:pt x="231340" y="304437"/>
                    <a:pt x="283758" y="263162"/>
                    <a:pt x="283758" y="184364"/>
                  </a:cubicBezTo>
                  <a:cubicBezTo>
                    <a:pt x="283758" y="122119"/>
                    <a:pt x="255424" y="85687"/>
                    <a:pt x="198437" y="76772"/>
                  </a:cubicBezTo>
                  <a:lnTo>
                    <a:pt x="198437" y="76166"/>
                  </a:lnTo>
                  <a:cubicBezTo>
                    <a:pt x="187313" y="72336"/>
                    <a:pt x="174727" y="71293"/>
                    <a:pt x="160997" y="71293"/>
                  </a:cubicBezTo>
                  <a:cubicBezTo>
                    <a:pt x="112323" y="71293"/>
                    <a:pt x="67394" y="86302"/>
                    <a:pt x="26209" y="120073"/>
                  </a:cubicBezTo>
                  <a:lnTo>
                    <a:pt x="26209" y="37523"/>
                  </a:lnTo>
                  <a:cubicBezTo>
                    <a:pt x="71138" y="11257"/>
                    <a:pt x="123555" y="0"/>
                    <a:pt x="183461" y="0"/>
                  </a:cubicBezTo>
                  <a:close/>
                </a:path>
              </a:pathLst>
            </a:custGeom>
            <a:solidFill>
              <a:schemeClr val="accent4"/>
            </a:solid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sp>
          <p:nvSpPr>
            <p:cNvPr id="8" name="Freeform 19"/>
            <p:cNvSpPr>
              <a:spLocks noEditPoints="1"/>
            </p:cNvSpPr>
            <p:nvPr/>
          </p:nvSpPr>
          <p:spPr bwMode="auto">
            <a:xfrm rot="847762">
              <a:off x="5398118" y="4267300"/>
              <a:ext cx="379392" cy="465151"/>
            </a:xfrm>
            <a:custGeom>
              <a:avLst/>
              <a:gdLst>
                <a:gd name="T0" fmla="*/ 30 w 60"/>
                <a:gd name="T1" fmla="*/ 0 h 74"/>
                <a:gd name="T2" fmla="*/ 54 w 60"/>
                <a:gd name="T3" fmla="*/ 25 h 74"/>
                <a:gd name="T4" fmla="*/ 30 w 60"/>
                <a:gd name="T5" fmla="*/ 49 h 74"/>
                <a:gd name="T6" fmla="*/ 5 w 60"/>
                <a:gd name="T7" fmla="*/ 25 h 74"/>
                <a:gd name="T8" fmla="*/ 30 w 60"/>
                <a:gd name="T9" fmla="*/ 0 h 74"/>
                <a:gd name="T10" fmla="*/ 30 w 60"/>
                <a:gd name="T11" fmla="*/ 0 h 74"/>
                <a:gd name="T12" fmla="*/ 30 w 60"/>
                <a:gd name="T13" fmla="*/ 11 h 74"/>
                <a:gd name="T14" fmla="*/ 44 w 60"/>
                <a:gd name="T15" fmla="*/ 25 h 74"/>
                <a:gd name="T16" fmla="*/ 30 w 60"/>
                <a:gd name="T17" fmla="*/ 39 h 74"/>
                <a:gd name="T18" fmla="*/ 16 w 60"/>
                <a:gd name="T19" fmla="*/ 25 h 74"/>
                <a:gd name="T20" fmla="*/ 30 w 60"/>
                <a:gd name="T21" fmla="*/ 11 h 74"/>
                <a:gd name="T22" fmla="*/ 30 w 60"/>
                <a:gd name="T23" fmla="*/ 11 h 74"/>
                <a:gd name="T24" fmla="*/ 30 w 60"/>
                <a:gd name="T25" fmla="*/ 15 h 74"/>
                <a:gd name="T26" fmla="*/ 37 w 60"/>
                <a:gd name="T27" fmla="*/ 18 h 74"/>
                <a:gd name="T28" fmla="*/ 33 w 60"/>
                <a:gd name="T29" fmla="*/ 17 h 74"/>
                <a:gd name="T30" fmla="*/ 22 w 60"/>
                <a:gd name="T31" fmla="*/ 27 h 74"/>
                <a:gd name="T32" fmla="*/ 24 w 60"/>
                <a:gd name="T33" fmla="*/ 32 h 74"/>
                <a:gd name="T34" fmla="*/ 20 w 60"/>
                <a:gd name="T35" fmla="*/ 25 h 74"/>
                <a:gd name="T36" fmla="*/ 30 w 60"/>
                <a:gd name="T37" fmla="*/ 15 h 74"/>
                <a:gd name="T38" fmla="*/ 30 w 60"/>
                <a:gd name="T39" fmla="*/ 15 h 74"/>
                <a:gd name="T40" fmla="*/ 30 w 60"/>
                <a:gd name="T41" fmla="*/ 3 h 74"/>
                <a:gd name="T42" fmla="*/ 32 w 60"/>
                <a:gd name="T43" fmla="*/ 6 h 74"/>
                <a:gd name="T44" fmla="*/ 30 w 60"/>
                <a:gd name="T45" fmla="*/ 8 h 74"/>
                <a:gd name="T46" fmla="*/ 28 w 60"/>
                <a:gd name="T47" fmla="*/ 6 h 74"/>
                <a:gd name="T48" fmla="*/ 30 w 60"/>
                <a:gd name="T49" fmla="*/ 3 h 74"/>
                <a:gd name="T50" fmla="*/ 30 w 60"/>
                <a:gd name="T51" fmla="*/ 3 h 74"/>
                <a:gd name="T52" fmla="*/ 0 w 60"/>
                <a:gd name="T53" fmla="*/ 68 h 74"/>
                <a:gd name="T54" fmla="*/ 5 w 60"/>
                <a:gd name="T55" fmla="*/ 68 h 74"/>
                <a:gd name="T56" fmla="*/ 16 w 60"/>
                <a:gd name="T57" fmla="*/ 50 h 74"/>
                <a:gd name="T58" fmla="*/ 30 w 60"/>
                <a:gd name="T59" fmla="*/ 54 h 74"/>
                <a:gd name="T60" fmla="*/ 45 w 60"/>
                <a:gd name="T61" fmla="*/ 50 h 74"/>
                <a:gd name="T62" fmla="*/ 55 w 60"/>
                <a:gd name="T63" fmla="*/ 68 h 74"/>
                <a:gd name="T64" fmla="*/ 60 w 60"/>
                <a:gd name="T65" fmla="*/ 68 h 74"/>
                <a:gd name="T66" fmla="*/ 60 w 60"/>
                <a:gd name="T67" fmla="*/ 74 h 74"/>
                <a:gd name="T68" fmla="*/ 59 w 60"/>
                <a:gd name="T69" fmla="*/ 74 h 74"/>
                <a:gd name="T70" fmla="*/ 1 w 60"/>
                <a:gd name="T71" fmla="*/ 74 h 74"/>
                <a:gd name="T72" fmla="*/ 0 w 60"/>
                <a:gd name="T73" fmla="*/ 74 h 74"/>
                <a:gd name="T74" fmla="*/ 0 w 60"/>
                <a:gd name="T75"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74">
                  <a:moveTo>
                    <a:pt x="30" y="0"/>
                  </a:moveTo>
                  <a:cubicBezTo>
                    <a:pt x="43" y="0"/>
                    <a:pt x="54" y="11"/>
                    <a:pt x="54" y="25"/>
                  </a:cubicBezTo>
                  <a:cubicBezTo>
                    <a:pt x="54" y="38"/>
                    <a:pt x="43" y="49"/>
                    <a:pt x="30" y="49"/>
                  </a:cubicBezTo>
                  <a:cubicBezTo>
                    <a:pt x="16" y="49"/>
                    <a:pt x="5" y="38"/>
                    <a:pt x="5" y="25"/>
                  </a:cubicBezTo>
                  <a:cubicBezTo>
                    <a:pt x="5" y="11"/>
                    <a:pt x="16" y="0"/>
                    <a:pt x="30" y="0"/>
                  </a:cubicBezTo>
                  <a:cubicBezTo>
                    <a:pt x="30" y="0"/>
                    <a:pt x="30" y="0"/>
                    <a:pt x="30" y="0"/>
                  </a:cubicBezTo>
                  <a:close/>
                  <a:moveTo>
                    <a:pt x="30" y="11"/>
                  </a:moveTo>
                  <a:cubicBezTo>
                    <a:pt x="38" y="11"/>
                    <a:pt x="44" y="17"/>
                    <a:pt x="44" y="25"/>
                  </a:cubicBezTo>
                  <a:cubicBezTo>
                    <a:pt x="44" y="33"/>
                    <a:pt x="38" y="39"/>
                    <a:pt x="30" y="39"/>
                  </a:cubicBezTo>
                  <a:cubicBezTo>
                    <a:pt x="22" y="39"/>
                    <a:pt x="16" y="33"/>
                    <a:pt x="16" y="25"/>
                  </a:cubicBezTo>
                  <a:cubicBezTo>
                    <a:pt x="16" y="17"/>
                    <a:pt x="22" y="11"/>
                    <a:pt x="30" y="11"/>
                  </a:cubicBezTo>
                  <a:cubicBezTo>
                    <a:pt x="30" y="11"/>
                    <a:pt x="30" y="11"/>
                    <a:pt x="30" y="11"/>
                  </a:cubicBezTo>
                  <a:close/>
                  <a:moveTo>
                    <a:pt x="30" y="15"/>
                  </a:moveTo>
                  <a:cubicBezTo>
                    <a:pt x="33" y="15"/>
                    <a:pt x="35" y="16"/>
                    <a:pt x="37" y="18"/>
                  </a:cubicBezTo>
                  <a:cubicBezTo>
                    <a:pt x="35" y="18"/>
                    <a:pt x="34" y="17"/>
                    <a:pt x="33" y="17"/>
                  </a:cubicBezTo>
                  <a:cubicBezTo>
                    <a:pt x="27" y="17"/>
                    <a:pt x="22" y="22"/>
                    <a:pt x="22" y="27"/>
                  </a:cubicBezTo>
                  <a:cubicBezTo>
                    <a:pt x="22" y="29"/>
                    <a:pt x="23" y="31"/>
                    <a:pt x="24" y="32"/>
                  </a:cubicBezTo>
                  <a:cubicBezTo>
                    <a:pt x="22" y="30"/>
                    <a:pt x="20" y="28"/>
                    <a:pt x="20" y="25"/>
                  </a:cubicBezTo>
                  <a:cubicBezTo>
                    <a:pt x="20" y="20"/>
                    <a:pt x="25" y="15"/>
                    <a:pt x="30" y="15"/>
                  </a:cubicBezTo>
                  <a:cubicBezTo>
                    <a:pt x="30" y="15"/>
                    <a:pt x="30" y="15"/>
                    <a:pt x="30" y="15"/>
                  </a:cubicBezTo>
                  <a:close/>
                  <a:moveTo>
                    <a:pt x="30" y="3"/>
                  </a:moveTo>
                  <a:cubicBezTo>
                    <a:pt x="31" y="3"/>
                    <a:pt x="32" y="4"/>
                    <a:pt x="32" y="6"/>
                  </a:cubicBezTo>
                  <a:cubicBezTo>
                    <a:pt x="32" y="7"/>
                    <a:pt x="31" y="8"/>
                    <a:pt x="30" y="8"/>
                  </a:cubicBezTo>
                  <a:cubicBezTo>
                    <a:pt x="29" y="8"/>
                    <a:pt x="28" y="7"/>
                    <a:pt x="28" y="6"/>
                  </a:cubicBezTo>
                  <a:cubicBezTo>
                    <a:pt x="28" y="4"/>
                    <a:pt x="29" y="3"/>
                    <a:pt x="30" y="3"/>
                  </a:cubicBezTo>
                  <a:cubicBezTo>
                    <a:pt x="30" y="3"/>
                    <a:pt x="30" y="3"/>
                    <a:pt x="30" y="3"/>
                  </a:cubicBezTo>
                  <a:close/>
                  <a:moveTo>
                    <a:pt x="0" y="68"/>
                  </a:moveTo>
                  <a:cubicBezTo>
                    <a:pt x="5" y="68"/>
                    <a:pt x="5" y="68"/>
                    <a:pt x="5" y="68"/>
                  </a:cubicBezTo>
                  <a:cubicBezTo>
                    <a:pt x="16" y="50"/>
                    <a:pt x="16" y="50"/>
                    <a:pt x="16" y="50"/>
                  </a:cubicBezTo>
                  <a:cubicBezTo>
                    <a:pt x="20" y="53"/>
                    <a:pt x="25" y="54"/>
                    <a:pt x="30" y="54"/>
                  </a:cubicBezTo>
                  <a:cubicBezTo>
                    <a:pt x="35" y="54"/>
                    <a:pt x="40" y="53"/>
                    <a:pt x="45" y="50"/>
                  </a:cubicBezTo>
                  <a:cubicBezTo>
                    <a:pt x="55" y="68"/>
                    <a:pt x="55" y="68"/>
                    <a:pt x="55" y="68"/>
                  </a:cubicBezTo>
                  <a:cubicBezTo>
                    <a:pt x="60" y="68"/>
                    <a:pt x="60" y="68"/>
                    <a:pt x="60" y="68"/>
                  </a:cubicBezTo>
                  <a:cubicBezTo>
                    <a:pt x="60" y="74"/>
                    <a:pt x="60" y="74"/>
                    <a:pt x="60" y="74"/>
                  </a:cubicBezTo>
                  <a:cubicBezTo>
                    <a:pt x="59" y="74"/>
                    <a:pt x="59" y="74"/>
                    <a:pt x="59" y="74"/>
                  </a:cubicBezTo>
                  <a:cubicBezTo>
                    <a:pt x="1" y="74"/>
                    <a:pt x="1" y="74"/>
                    <a:pt x="1" y="74"/>
                  </a:cubicBezTo>
                  <a:cubicBezTo>
                    <a:pt x="0" y="74"/>
                    <a:pt x="0" y="74"/>
                    <a:pt x="0" y="74"/>
                  </a:cubicBezTo>
                  <a:cubicBezTo>
                    <a:pt x="0" y="68"/>
                    <a:pt x="0" y="68"/>
                    <a:pt x="0" y="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1867">
                <a:latin typeface="+mn-ea"/>
              </a:endParaRPr>
            </a:p>
          </p:txBody>
        </p:sp>
        <p:sp>
          <p:nvSpPr>
            <p:cNvPr id="9" name="TextBox 8"/>
            <p:cNvSpPr txBox="1"/>
            <p:nvPr/>
          </p:nvSpPr>
          <p:spPr>
            <a:xfrm rot="847762">
              <a:off x="6055307" y="4534434"/>
              <a:ext cx="2643044" cy="831021"/>
            </a:xfrm>
            <a:prstGeom prst="rect">
              <a:avLst/>
            </a:prstGeom>
            <a:noFill/>
          </p:spPr>
          <p:txBody>
            <a:bodyPr>
              <a:spAutoFit/>
            </a:bodyPr>
            <a:lstStyle/>
            <a:p>
              <a:pPr algn="r" eaLnBrk="1" fontAlgn="auto" hangingPunct="1">
                <a:spcBef>
                  <a:spcPts val="0"/>
                </a:spcBef>
                <a:spcAft>
                  <a:spcPts val="0"/>
                </a:spcAft>
                <a:defRPr/>
              </a:pPr>
              <a:r>
                <a:rPr lang="en-US" sz="1600">
                  <a:solidFill>
                    <a:schemeClr val="bg1"/>
                  </a:solidFill>
                </a:rPr>
                <a:t>Lorem Ipsum has been the industry's standard dummy text ever since </a:t>
              </a:r>
              <a:endParaRPr lang="zh-CN" altLang="en-US" sz="1600" dirty="0">
                <a:solidFill>
                  <a:schemeClr val="bg1"/>
                </a:solidFill>
                <a:latin typeface="+mn-ea"/>
              </a:endParaRPr>
            </a:p>
          </p:txBody>
        </p:sp>
      </p:grpSp>
      <p:grpSp>
        <p:nvGrpSpPr>
          <p:cNvPr id="10" name="Group 9"/>
          <p:cNvGrpSpPr>
            <a:grpSpLocks/>
          </p:cNvGrpSpPr>
          <p:nvPr/>
        </p:nvGrpSpPr>
        <p:grpSpPr bwMode="auto">
          <a:xfrm>
            <a:off x="6491390" y="3128196"/>
            <a:ext cx="4721225" cy="1018748"/>
            <a:chOff x="4749449" y="3149791"/>
            <a:chExt cx="4720967" cy="1018863"/>
          </a:xfrm>
        </p:grpSpPr>
        <p:sp>
          <p:nvSpPr>
            <p:cNvPr id="11" name="Freeform 536"/>
            <p:cNvSpPr>
              <a:spLocks/>
            </p:cNvSpPr>
            <p:nvPr/>
          </p:nvSpPr>
          <p:spPr bwMode="auto">
            <a:xfrm rot="847762">
              <a:off x="4749449" y="3192659"/>
              <a:ext cx="4720967" cy="827180"/>
            </a:xfrm>
            <a:custGeom>
              <a:avLst/>
              <a:gdLst/>
              <a:ahLst/>
              <a:cxnLst/>
              <a:rect l="l" t="t" r="r" b="b"/>
              <a:pathLst>
                <a:path w="3961755" h="694537">
                  <a:moveTo>
                    <a:pt x="3961755" y="0"/>
                  </a:moveTo>
                  <a:lnTo>
                    <a:pt x="3961755" y="694537"/>
                  </a:lnTo>
                  <a:lnTo>
                    <a:pt x="413175" y="694537"/>
                  </a:lnTo>
                  <a:lnTo>
                    <a:pt x="276795" y="694537"/>
                  </a:lnTo>
                  <a:lnTo>
                    <a:pt x="222249" y="694537"/>
                  </a:lnTo>
                  <a:lnTo>
                    <a:pt x="0" y="694537"/>
                  </a:lnTo>
                  <a:lnTo>
                    <a:pt x="0" y="623229"/>
                  </a:lnTo>
                  <a:lnTo>
                    <a:pt x="775" y="622455"/>
                  </a:lnTo>
                  <a:lnTo>
                    <a:pt x="719" y="623228"/>
                  </a:lnTo>
                  <a:lnTo>
                    <a:pt x="199794" y="424316"/>
                  </a:lnTo>
                  <a:cubicBezTo>
                    <a:pt x="252380" y="368020"/>
                    <a:pt x="289941" y="326737"/>
                    <a:pt x="308722" y="292959"/>
                  </a:cubicBezTo>
                  <a:cubicBezTo>
                    <a:pt x="327503" y="262935"/>
                    <a:pt x="335015" y="229157"/>
                    <a:pt x="335015" y="195380"/>
                  </a:cubicBezTo>
                  <a:cubicBezTo>
                    <a:pt x="335015" y="157849"/>
                    <a:pt x="323747" y="127825"/>
                    <a:pt x="301210" y="105307"/>
                  </a:cubicBezTo>
                  <a:cubicBezTo>
                    <a:pt x="282429" y="86541"/>
                    <a:pt x="248624" y="75282"/>
                    <a:pt x="207306" y="75282"/>
                  </a:cubicBezTo>
                  <a:cubicBezTo>
                    <a:pt x="207169" y="75282"/>
                    <a:pt x="207032" y="75282"/>
                    <a:pt x="206896" y="75328"/>
                  </a:cubicBezTo>
                  <a:cubicBezTo>
                    <a:pt x="206793" y="75283"/>
                    <a:pt x="206690" y="75283"/>
                    <a:pt x="206587" y="75283"/>
                  </a:cubicBezTo>
                  <a:cubicBezTo>
                    <a:pt x="146489" y="75283"/>
                    <a:pt x="90147" y="101554"/>
                    <a:pt x="33805" y="154097"/>
                  </a:cubicBezTo>
                  <a:lnTo>
                    <a:pt x="33805" y="64024"/>
                  </a:lnTo>
                  <a:cubicBezTo>
                    <a:pt x="86391" y="22740"/>
                    <a:pt x="150245" y="3975"/>
                    <a:pt x="221612" y="3975"/>
                  </a:cubicBezTo>
                  <a:lnTo>
                    <a:pt x="222249" y="4067"/>
                  </a:lnTo>
                  <a:close/>
                </a:path>
              </a:pathLst>
            </a:custGeom>
            <a:solidFill>
              <a:schemeClr val="accent5"/>
            </a:solid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sp>
          <p:nvSpPr>
            <p:cNvPr id="12" name="Freeform 23"/>
            <p:cNvSpPr>
              <a:spLocks noEditPoints="1"/>
            </p:cNvSpPr>
            <p:nvPr/>
          </p:nvSpPr>
          <p:spPr bwMode="auto">
            <a:xfrm rot="847762">
              <a:off x="5698722" y="3149791"/>
              <a:ext cx="468287" cy="320711"/>
            </a:xfrm>
            <a:custGeom>
              <a:avLst/>
              <a:gdLst>
                <a:gd name="T0" fmla="*/ 68 w 74"/>
                <a:gd name="T1" fmla="*/ 3 h 51"/>
                <a:gd name="T2" fmla="*/ 67 w 74"/>
                <a:gd name="T3" fmla="*/ 0 h 51"/>
                <a:gd name="T4" fmla="*/ 57 w 74"/>
                <a:gd name="T5" fmla="*/ 1 h 51"/>
                <a:gd name="T6" fmla="*/ 12 w 74"/>
                <a:gd name="T7" fmla="*/ 3 h 51"/>
                <a:gd name="T8" fmla="*/ 10 w 74"/>
                <a:gd name="T9" fmla="*/ 0 h 51"/>
                <a:gd name="T10" fmla="*/ 6 w 74"/>
                <a:gd name="T11" fmla="*/ 1 h 51"/>
                <a:gd name="T12" fmla="*/ 2 w 74"/>
                <a:gd name="T13" fmla="*/ 3 h 51"/>
                <a:gd name="T14" fmla="*/ 0 w 74"/>
                <a:gd name="T15" fmla="*/ 49 h 51"/>
                <a:gd name="T16" fmla="*/ 72 w 74"/>
                <a:gd name="T17" fmla="*/ 51 h 51"/>
                <a:gd name="T18" fmla="*/ 74 w 74"/>
                <a:gd name="T19" fmla="*/ 5 h 51"/>
                <a:gd name="T20" fmla="*/ 72 w 74"/>
                <a:gd name="T21" fmla="*/ 3 h 51"/>
                <a:gd name="T22" fmla="*/ 6 w 74"/>
                <a:gd name="T23" fmla="*/ 9 h 51"/>
                <a:gd name="T24" fmla="*/ 12 w 74"/>
                <a:gd name="T25" fmla="*/ 9 h 51"/>
                <a:gd name="T26" fmla="*/ 9 w 74"/>
                <a:gd name="T27" fmla="*/ 6 h 51"/>
                <a:gd name="T28" fmla="*/ 58 w 74"/>
                <a:gd name="T29" fmla="*/ 8 h 51"/>
                <a:gd name="T30" fmla="*/ 57 w 74"/>
                <a:gd name="T31" fmla="*/ 10 h 51"/>
                <a:gd name="T32" fmla="*/ 67 w 74"/>
                <a:gd name="T33" fmla="*/ 11 h 51"/>
                <a:gd name="T34" fmla="*/ 68 w 74"/>
                <a:gd name="T35" fmla="*/ 9 h 51"/>
                <a:gd name="T36" fmla="*/ 67 w 74"/>
                <a:gd name="T37" fmla="*/ 8 h 51"/>
                <a:gd name="T38" fmla="*/ 58 w 74"/>
                <a:gd name="T39" fmla="*/ 27 h 51"/>
                <a:gd name="T40" fmla="*/ 16 w 74"/>
                <a:gd name="T41" fmla="*/ 27 h 51"/>
                <a:gd name="T42" fmla="*/ 37 w 74"/>
                <a:gd name="T43" fmla="*/ 6 h 51"/>
                <a:gd name="T44" fmla="*/ 54 w 74"/>
                <a:gd name="T45" fmla="*/ 27 h 51"/>
                <a:gd name="T46" fmla="*/ 20 w 74"/>
                <a:gd name="T47" fmla="*/ 27 h 51"/>
                <a:gd name="T48" fmla="*/ 37 w 74"/>
                <a:gd name="T49" fmla="*/ 10 h 51"/>
                <a:gd name="T50" fmla="*/ 49 w 74"/>
                <a:gd name="T51" fmla="*/ 27 h 51"/>
                <a:gd name="T52" fmla="*/ 25 w 74"/>
                <a:gd name="T53" fmla="*/ 27 h 51"/>
                <a:gd name="T54" fmla="*/ 37 w 74"/>
                <a:gd name="T55" fmla="*/ 15 h 51"/>
                <a:gd name="T56" fmla="*/ 44 w 74"/>
                <a:gd name="T57" fmla="*/ 21 h 51"/>
                <a:gd name="T58" fmla="*/ 29 w 74"/>
                <a:gd name="T59" fmla="*/ 29 h 51"/>
                <a:gd name="T60" fmla="*/ 28 w 74"/>
                <a:gd name="T61" fmla="*/ 27 h 51"/>
                <a:gd name="T62" fmla="*/ 37 w 74"/>
                <a:gd name="T6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51">
                  <a:moveTo>
                    <a:pt x="72" y="3"/>
                  </a:moveTo>
                  <a:cubicBezTo>
                    <a:pt x="68" y="3"/>
                    <a:pt x="68" y="3"/>
                    <a:pt x="68" y="3"/>
                  </a:cubicBezTo>
                  <a:cubicBezTo>
                    <a:pt x="68" y="1"/>
                    <a:pt x="68" y="1"/>
                    <a:pt x="68" y="1"/>
                  </a:cubicBezTo>
                  <a:cubicBezTo>
                    <a:pt x="68" y="0"/>
                    <a:pt x="67" y="0"/>
                    <a:pt x="67" y="0"/>
                  </a:cubicBezTo>
                  <a:cubicBezTo>
                    <a:pt x="58" y="0"/>
                    <a:pt x="58" y="0"/>
                    <a:pt x="58" y="0"/>
                  </a:cubicBezTo>
                  <a:cubicBezTo>
                    <a:pt x="57" y="0"/>
                    <a:pt x="57" y="0"/>
                    <a:pt x="57" y="1"/>
                  </a:cubicBezTo>
                  <a:cubicBezTo>
                    <a:pt x="57" y="3"/>
                    <a:pt x="57" y="3"/>
                    <a:pt x="57" y="3"/>
                  </a:cubicBezTo>
                  <a:cubicBezTo>
                    <a:pt x="12" y="3"/>
                    <a:pt x="12" y="3"/>
                    <a:pt x="12" y="3"/>
                  </a:cubicBezTo>
                  <a:cubicBezTo>
                    <a:pt x="12" y="1"/>
                    <a:pt x="12" y="1"/>
                    <a:pt x="12" y="1"/>
                  </a:cubicBezTo>
                  <a:cubicBezTo>
                    <a:pt x="12" y="0"/>
                    <a:pt x="11" y="0"/>
                    <a:pt x="10" y="0"/>
                  </a:cubicBezTo>
                  <a:cubicBezTo>
                    <a:pt x="7" y="0"/>
                    <a:pt x="7" y="0"/>
                    <a:pt x="7" y="0"/>
                  </a:cubicBezTo>
                  <a:cubicBezTo>
                    <a:pt x="7" y="0"/>
                    <a:pt x="6" y="0"/>
                    <a:pt x="6" y="1"/>
                  </a:cubicBezTo>
                  <a:cubicBezTo>
                    <a:pt x="6" y="3"/>
                    <a:pt x="6" y="3"/>
                    <a:pt x="6" y="3"/>
                  </a:cubicBezTo>
                  <a:cubicBezTo>
                    <a:pt x="2" y="3"/>
                    <a:pt x="2" y="3"/>
                    <a:pt x="2" y="3"/>
                  </a:cubicBezTo>
                  <a:cubicBezTo>
                    <a:pt x="1" y="3"/>
                    <a:pt x="0" y="4"/>
                    <a:pt x="0" y="5"/>
                  </a:cubicBezTo>
                  <a:cubicBezTo>
                    <a:pt x="0" y="49"/>
                    <a:pt x="0" y="49"/>
                    <a:pt x="0" y="49"/>
                  </a:cubicBezTo>
                  <a:cubicBezTo>
                    <a:pt x="0" y="50"/>
                    <a:pt x="1" y="51"/>
                    <a:pt x="2" y="51"/>
                  </a:cubicBezTo>
                  <a:cubicBezTo>
                    <a:pt x="72" y="51"/>
                    <a:pt x="72" y="51"/>
                    <a:pt x="72" y="51"/>
                  </a:cubicBezTo>
                  <a:cubicBezTo>
                    <a:pt x="73" y="51"/>
                    <a:pt x="74" y="50"/>
                    <a:pt x="74" y="49"/>
                  </a:cubicBezTo>
                  <a:cubicBezTo>
                    <a:pt x="74" y="5"/>
                    <a:pt x="74" y="5"/>
                    <a:pt x="74" y="5"/>
                  </a:cubicBezTo>
                  <a:cubicBezTo>
                    <a:pt x="74" y="4"/>
                    <a:pt x="73" y="3"/>
                    <a:pt x="72" y="3"/>
                  </a:cubicBezTo>
                  <a:cubicBezTo>
                    <a:pt x="72" y="3"/>
                    <a:pt x="72" y="3"/>
                    <a:pt x="72" y="3"/>
                  </a:cubicBezTo>
                  <a:close/>
                  <a:moveTo>
                    <a:pt x="9" y="6"/>
                  </a:moveTo>
                  <a:cubicBezTo>
                    <a:pt x="7" y="6"/>
                    <a:pt x="6" y="8"/>
                    <a:pt x="6" y="9"/>
                  </a:cubicBezTo>
                  <a:cubicBezTo>
                    <a:pt x="6" y="11"/>
                    <a:pt x="7" y="13"/>
                    <a:pt x="9" y="13"/>
                  </a:cubicBezTo>
                  <a:cubicBezTo>
                    <a:pt x="11" y="13"/>
                    <a:pt x="12" y="11"/>
                    <a:pt x="12" y="9"/>
                  </a:cubicBezTo>
                  <a:cubicBezTo>
                    <a:pt x="12" y="8"/>
                    <a:pt x="11" y="6"/>
                    <a:pt x="9" y="6"/>
                  </a:cubicBezTo>
                  <a:cubicBezTo>
                    <a:pt x="9" y="6"/>
                    <a:pt x="9" y="6"/>
                    <a:pt x="9" y="6"/>
                  </a:cubicBezTo>
                  <a:close/>
                  <a:moveTo>
                    <a:pt x="67" y="8"/>
                  </a:moveTo>
                  <a:cubicBezTo>
                    <a:pt x="58" y="8"/>
                    <a:pt x="58" y="8"/>
                    <a:pt x="58" y="8"/>
                  </a:cubicBezTo>
                  <a:cubicBezTo>
                    <a:pt x="57" y="8"/>
                    <a:pt x="57" y="8"/>
                    <a:pt x="57" y="9"/>
                  </a:cubicBezTo>
                  <a:cubicBezTo>
                    <a:pt x="57" y="10"/>
                    <a:pt x="57" y="10"/>
                    <a:pt x="57" y="10"/>
                  </a:cubicBezTo>
                  <a:cubicBezTo>
                    <a:pt x="57" y="11"/>
                    <a:pt x="57" y="11"/>
                    <a:pt x="58" y="11"/>
                  </a:cubicBezTo>
                  <a:cubicBezTo>
                    <a:pt x="67" y="11"/>
                    <a:pt x="67" y="11"/>
                    <a:pt x="67" y="11"/>
                  </a:cubicBezTo>
                  <a:cubicBezTo>
                    <a:pt x="67" y="11"/>
                    <a:pt x="68" y="11"/>
                    <a:pt x="68" y="10"/>
                  </a:cubicBezTo>
                  <a:cubicBezTo>
                    <a:pt x="68" y="9"/>
                    <a:pt x="68" y="9"/>
                    <a:pt x="68" y="9"/>
                  </a:cubicBezTo>
                  <a:cubicBezTo>
                    <a:pt x="68" y="8"/>
                    <a:pt x="67" y="8"/>
                    <a:pt x="67" y="8"/>
                  </a:cubicBezTo>
                  <a:cubicBezTo>
                    <a:pt x="67" y="8"/>
                    <a:pt x="67" y="8"/>
                    <a:pt x="67" y="8"/>
                  </a:cubicBezTo>
                  <a:close/>
                  <a:moveTo>
                    <a:pt x="37" y="6"/>
                  </a:moveTo>
                  <a:cubicBezTo>
                    <a:pt x="49" y="6"/>
                    <a:pt x="58" y="15"/>
                    <a:pt x="58" y="27"/>
                  </a:cubicBezTo>
                  <a:cubicBezTo>
                    <a:pt x="58" y="38"/>
                    <a:pt x="49" y="48"/>
                    <a:pt x="37" y="48"/>
                  </a:cubicBezTo>
                  <a:cubicBezTo>
                    <a:pt x="26" y="48"/>
                    <a:pt x="16" y="38"/>
                    <a:pt x="16" y="27"/>
                  </a:cubicBezTo>
                  <a:cubicBezTo>
                    <a:pt x="16" y="15"/>
                    <a:pt x="26" y="6"/>
                    <a:pt x="37" y="6"/>
                  </a:cubicBezTo>
                  <a:cubicBezTo>
                    <a:pt x="37" y="6"/>
                    <a:pt x="37" y="6"/>
                    <a:pt x="37" y="6"/>
                  </a:cubicBezTo>
                  <a:close/>
                  <a:moveTo>
                    <a:pt x="37" y="10"/>
                  </a:moveTo>
                  <a:cubicBezTo>
                    <a:pt x="46" y="10"/>
                    <a:pt x="54" y="17"/>
                    <a:pt x="54" y="27"/>
                  </a:cubicBezTo>
                  <a:cubicBezTo>
                    <a:pt x="54" y="36"/>
                    <a:pt x="46" y="44"/>
                    <a:pt x="37" y="44"/>
                  </a:cubicBezTo>
                  <a:cubicBezTo>
                    <a:pt x="28" y="44"/>
                    <a:pt x="20" y="36"/>
                    <a:pt x="20" y="27"/>
                  </a:cubicBezTo>
                  <a:cubicBezTo>
                    <a:pt x="20" y="17"/>
                    <a:pt x="28" y="10"/>
                    <a:pt x="37" y="10"/>
                  </a:cubicBezTo>
                  <a:cubicBezTo>
                    <a:pt x="37" y="10"/>
                    <a:pt x="37" y="10"/>
                    <a:pt x="37" y="10"/>
                  </a:cubicBezTo>
                  <a:close/>
                  <a:moveTo>
                    <a:pt x="37" y="15"/>
                  </a:moveTo>
                  <a:cubicBezTo>
                    <a:pt x="44" y="15"/>
                    <a:pt x="49" y="20"/>
                    <a:pt x="49" y="27"/>
                  </a:cubicBezTo>
                  <a:cubicBezTo>
                    <a:pt x="49" y="33"/>
                    <a:pt x="44" y="39"/>
                    <a:pt x="37" y="39"/>
                  </a:cubicBezTo>
                  <a:cubicBezTo>
                    <a:pt x="30" y="39"/>
                    <a:pt x="25" y="33"/>
                    <a:pt x="25" y="27"/>
                  </a:cubicBezTo>
                  <a:cubicBezTo>
                    <a:pt x="25" y="20"/>
                    <a:pt x="30" y="15"/>
                    <a:pt x="37" y="15"/>
                  </a:cubicBezTo>
                  <a:cubicBezTo>
                    <a:pt x="37" y="15"/>
                    <a:pt x="37" y="15"/>
                    <a:pt x="37" y="15"/>
                  </a:cubicBezTo>
                  <a:close/>
                  <a:moveTo>
                    <a:pt x="37" y="18"/>
                  </a:moveTo>
                  <a:cubicBezTo>
                    <a:pt x="40" y="18"/>
                    <a:pt x="42" y="19"/>
                    <a:pt x="44" y="21"/>
                  </a:cubicBezTo>
                  <a:cubicBezTo>
                    <a:pt x="43" y="20"/>
                    <a:pt x="41" y="20"/>
                    <a:pt x="39" y="20"/>
                  </a:cubicBezTo>
                  <a:cubicBezTo>
                    <a:pt x="34" y="20"/>
                    <a:pt x="29" y="24"/>
                    <a:pt x="29" y="29"/>
                  </a:cubicBezTo>
                  <a:cubicBezTo>
                    <a:pt x="29" y="30"/>
                    <a:pt x="30" y="32"/>
                    <a:pt x="31" y="33"/>
                  </a:cubicBezTo>
                  <a:cubicBezTo>
                    <a:pt x="29" y="31"/>
                    <a:pt x="28" y="29"/>
                    <a:pt x="28" y="27"/>
                  </a:cubicBezTo>
                  <a:cubicBezTo>
                    <a:pt x="28" y="22"/>
                    <a:pt x="32" y="18"/>
                    <a:pt x="37" y="18"/>
                  </a:cubicBezTo>
                  <a:cubicBezTo>
                    <a:pt x="37" y="18"/>
                    <a:pt x="37" y="18"/>
                    <a:pt x="37"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1867">
                <a:latin typeface="+mn-ea"/>
              </a:endParaRPr>
            </a:p>
          </p:txBody>
        </p:sp>
        <p:sp>
          <p:nvSpPr>
            <p:cNvPr id="13" name="TextBox 12"/>
            <p:cNvSpPr txBox="1"/>
            <p:nvPr/>
          </p:nvSpPr>
          <p:spPr>
            <a:xfrm rot="847762">
              <a:off x="6357499" y="3337563"/>
              <a:ext cx="2641456" cy="831091"/>
            </a:xfrm>
            <a:prstGeom prst="rect">
              <a:avLst/>
            </a:prstGeom>
            <a:noFill/>
          </p:spPr>
          <p:txBody>
            <a:bodyPr>
              <a:spAutoFit/>
            </a:bodyPr>
            <a:lstStyle/>
            <a:p>
              <a:pPr algn="r" eaLnBrk="1" fontAlgn="auto" hangingPunct="1">
                <a:spcBef>
                  <a:spcPts val="0"/>
                </a:spcBef>
                <a:spcAft>
                  <a:spcPts val="0"/>
                </a:spcAft>
                <a:defRPr/>
              </a:pPr>
              <a:r>
                <a:rPr lang="en-US" sz="1600">
                  <a:solidFill>
                    <a:schemeClr val="bg1"/>
                  </a:solidFill>
                </a:rPr>
                <a:t>Lorem Ipsum has been the industry's standard dummy text ever since </a:t>
              </a:r>
              <a:endParaRPr lang="zh-CN" altLang="en-US" sz="1600" dirty="0">
                <a:solidFill>
                  <a:schemeClr val="bg1"/>
                </a:solidFill>
                <a:latin typeface="+mn-ea"/>
              </a:endParaRPr>
            </a:p>
          </p:txBody>
        </p:sp>
      </p:grpSp>
      <p:grpSp>
        <p:nvGrpSpPr>
          <p:cNvPr id="14" name="Group 13"/>
          <p:cNvGrpSpPr>
            <a:grpSpLocks/>
          </p:cNvGrpSpPr>
          <p:nvPr/>
        </p:nvGrpSpPr>
        <p:grpSpPr bwMode="auto">
          <a:xfrm>
            <a:off x="6793015" y="1864548"/>
            <a:ext cx="4719638" cy="1082248"/>
            <a:chOff x="5051661" y="1886062"/>
            <a:chExt cx="4719076" cy="1082143"/>
          </a:xfrm>
        </p:grpSpPr>
        <p:sp>
          <p:nvSpPr>
            <p:cNvPr id="15" name="Freeform 535"/>
            <p:cNvSpPr>
              <a:spLocks/>
            </p:cNvSpPr>
            <p:nvPr/>
          </p:nvSpPr>
          <p:spPr bwMode="auto">
            <a:xfrm rot="847762">
              <a:off x="5051661" y="1995589"/>
              <a:ext cx="4719076" cy="828595"/>
            </a:xfrm>
            <a:custGeom>
              <a:avLst/>
              <a:gdLst>
                <a:gd name="connsiteX0" fmla="*/ 196850 w 3960168"/>
                <a:gd name="connsiteY0" fmla="*/ 0 h 695326"/>
                <a:gd name="connsiteX1" fmla="*/ 3960168 w 3960168"/>
                <a:gd name="connsiteY1" fmla="*/ 0 h 695326"/>
                <a:gd name="connsiteX2" fmla="*/ 3960168 w 3960168"/>
                <a:gd name="connsiteY2" fmla="*/ 695325 h 695326"/>
                <a:gd name="connsiteX3" fmla="*/ 393700 w 3960168"/>
                <a:gd name="connsiteY3" fmla="*/ 695325 h 695326"/>
                <a:gd name="connsiteX4" fmla="*/ 393700 w 3960168"/>
                <a:gd name="connsiteY4" fmla="*/ 695326 h 695326"/>
                <a:gd name="connsiteX5" fmla="*/ 4763 w 3960168"/>
                <a:gd name="connsiteY5" fmla="*/ 695326 h 695326"/>
                <a:gd name="connsiteX6" fmla="*/ 4763 w 3960168"/>
                <a:gd name="connsiteY6" fmla="*/ 623889 h 695326"/>
                <a:gd name="connsiteX7" fmla="*/ 153988 w 3960168"/>
                <a:gd name="connsiteY7" fmla="*/ 623889 h 695326"/>
                <a:gd name="connsiteX8" fmla="*/ 153988 w 3960168"/>
                <a:gd name="connsiteY8" fmla="*/ 106363 h 695326"/>
                <a:gd name="connsiteX9" fmla="*/ 0 w 3960168"/>
                <a:gd name="connsiteY9" fmla="*/ 150813 h 695326"/>
                <a:gd name="connsiteX10" fmla="*/ 0 w 3960168"/>
                <a:gd name="connsiteY10" fmla="*/ 71439 h 695326"/>
                <a:gd name="connsiteX11" fmla="*/ 196850 w 3960168"/>
                <a:gd name="connsiteY11" fmla="*/ 0 h 69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0168" h="695326">
                  <a:moveTo>
                    <a:pt x="196850" y="0"/>
                  </a:moveTo>
                  <a:lnTo>
                    <a:pt x="3960168" y="0"/>
                  </a:lnTo>
                  <a:lnTo>
                    <a:pt x="3960168" y="695325"/>
                  </a:lnTo>
                  <a:lnTo>
                    <a:pt x="393700" y="695325"/>
                  </a:lnTo>
                  <a:lnTo>
                    <a:pt x="393700" y="695326"/>
                  </a:lnTo>
                  <a:lnTo>
                    <a:pt x="4763" y="695326"/>
                  </a:lnTo>
                  <a:lnTo>
                    <a:pt x="4763" y="623889"/>
                  </a:lnTo>
                  <a:lnTo>
                    <a:pt x="153988" y="623889"/>
                  </a:lnTo>
                  <a:lnTo>
                    <a:pt x="153988" y="106363"/>
                  </a:lnTo>
                  <a:lnTo>
                    <a:pt x="0" y="150813"/>
                  </a:lnTo>
                  <a:lnTo>
                    <a:pt x="0" y="71439"/>
                  </a:lnTo>
                  <a:lnTo>
                    <a:pt x="196850" y="0"/>
                  </a:lnTo>
                  <a:close/>
                </a:path>
              </a:pathLst>
            </a:custGeom>
            <a:solidFill>
              <a:schemeClr val="accent2"/>
            </a:solidFill>
            <a:ln>
              <a:noFill/>
            </a:ln>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sp>
          <p:nvSpPr>
            <p:cNvPr id="16" name="Freeform 15"/>
            <p:cNvSpPr>
              <a:spLocks noEditPoints="1"/>
            </p:cNvSpPr>
            <p:nvPr/>
          </p:nvSpPr>
          <p:spPr bwMode="auto">
            <a:xfrm rot="847762">
              <a:off x="6000873" y="1886062"/>
              <a:ext cx="498416" cy="461918"/>
            </a:xfrm>
            <a:custGeom>
              <a:avLst/>
              <a:gdLst>
                <a:gd name="T0" fmla="*/ 19 w 79"/>
                <a:gd name="T1" fmla="*/ 0 h 73"/>
                <a:gd name="T2" fmla="*/ 59 w 79"/>
                <a:gd name="T3" fmla="*/ 0 h 73"/>
                <a:gd name="T4" fmla="*/ 79 w 79"/>
                <a:gd name="T5" fmla="*/ 19 h 73"/>
                <a:gd name="T6" fmla="*/ 79 w 79"/>
                <a:gd name="T7" fmla="*/ 36 h 73"/>
                <a:gd name="T8" fmla="*/ 59 w 79"/>
                <a:gd name="T9" fmla="*/ 56 h 73"/>
                <a:gd name="T10" fmla="*/ 29 w 79"/>
                <a:gd name="T11" fmla="*/ 56 h 73"/>
                <a:gd name="T12" fmla="*/ 33 w 79"/>
                <a:gd name="T13" fmla="*/ 73 h 73"/>
                <a:gd name="T14" fmla="*/ 19 w 79"/>
                <a:gd name="T15" fmla="*/ 56 h 73"/>
                <a:gd name="T16" fmla="*/ 0 w 79"/>
                <a:gd name="T17" fmla="*/ 36 h 73"/>
                <a:gd name="T18" fmla="*/ 0 w 79"/>
                <a:gd name="T19" fmla="*/ 19 h 73"/>
                <a:gd name="T20" fmla="*/ 19 w 79"/>
                <a:gd name="T21" fmla="*/ 0 h 73"/>
                <a:gd name="T22" fmla="*/ 19 w 79"/>
                <a:gd name="T23" fmla="*/ 0 h 73"/>
                <a:gd name="T24" fmla="*/ 14 w 79"/>
                <a:gd name="T25" fmla="*/ 11 h 73"/>
                <a:gd name="T26" fmla="*/ 65 w 79"/>
                <a:gd name="T27" fmla="*/ 11 h 73"/>
                <a:gd name="T28" fmla="*/ 68 w 79"/>
                <a:gd name="T29" fmla="*/ 15 h 73"/>
                <a:gd name="T30" fmla="*/ 68 w 79"/>
                <a:gd name="T31" fmla="*/ 15 h 73"/>
                <a:gd name="T32" fmla="*/ 65 w 79"/>
                <a:gd name="T33" fmla="*/ 18 h 73"/>
                <a:gd name="T34" fmla="*/ 14 w 79"/>
                <a:gd name="T35" fmla="*/ 18 h 73"/>
                <a:gd name="T36" fmla="*/ 10 w 79"/>
                <a:gd name="T37" fmla="*/ 15 h 73"/>
                <a:gd name="T38" fmla="*/ 10 w 79"/>
                <a:gd name="T39" fmla="*/ 15 h 73"/>
                <a:gd name="T40" fmla="*/ 14 w 79"/>
                <a:gd name="T41" fmla="*/ 11 h 73"/>
                <a:gd name="T42" fmla="*/ 14 w 79"/>
                <a:gd name="T43" fmla="*/ 11 h 73"/>
                <a:gd name="T44" fmla="*/ 14 w 79"/>
                <a:gd name="T45" fmla="*/ 24 h 73"/>
                <a:gd name="T46" fmla="*/ 65 w 79"/>
                <a:gd name="T47" fmla="*/ 24 h 73"/>
                <a:gd name="T48" fmla="*/ 68 w 79"/>
                <a:gd name="T49" fmla="*/ 28 h 73"/>
                <a:gd name="T50" fmla="*/ 68 w 79"/>
                <a:gd name="T51" fmla="*/ 28 h 73"/>
                <a:gd name="T52" fmla="*/ 65 w 79"/>
                <a:gd name="T53" fmla="*/ 31 h 73"/>
                <a:gd name="T54" fmla="*/ 14 w 79"/>
                <a:gd name="T55" fmla="*/ 31 h 73"/>
                <a:gd name="T56" fmla="*/ 10 w 79"/>
                <a:gd name="T57" fmla="*/ 28 h 73"/>
                <a:gd name="T58" fmla="*/ 10 w 79"/>
                <a:gd name="T59" fmla="*/ 28 h 73"/>
                <a:gd name="T60" fmla="*/ 14 w 79"/>
                <a:gd name="T61" fmla="*/ 24 h 73"/>
                <a:gd name="T62" fmla="*/ 14 w 79"/>
                <a:gd name="T63" fmla="*/ 24 h 73"/>
                <a:gd name="T64" fmla="*/ 14 w 79"/>
                <a:gd name="T65" fmla="*/ 37 h 73"/>
                <a:gd name="T66" fmla="*/ 41 w 79"/>
                <a:gd name="T67" fmla="*/ 37 h 73"/>
                <a:gd name="T68" fmla="*/ 45 w 79"/>
                <a:gd name="T69" fmla="*/ 41 h 73"/>
                <a:gd name="T70" fmla="*/ 45 w 79"/>
                <a:gd name="T71" fmla="*/ 41 h 73"/>
                <a:gd name="T72" fmla="*/ 41 w 79"/>
                <a:gd name="T73" fmla="*/ 44 h 73"/>
                <a:gd name="T74" fmla="*/ 14 w 79"/>
                <a:gd name="T75" fmla="*/ 44 h 73"/>
                <a:gd name="T76" fmla="*/ 10 w 79"/>
                <a:gd name="T77" fmla="*/ 41 h 73"/>
                <a:gd name="T78" fmla="*/ 10 w 79"/>
                <a:gd name="T79" fmla="*/ 41 h 73"/>
                <a:gd name="T80" fmla="*/ 14 w 79"/>
                <a:gd name="T81" fmla="*/ 37 h 73"/>
                <a:gd name="T82" fmla="*/ 14 w 79"/>
                <a:gd name="T83"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73">
                  <a:moveTo>
                    <a:pt x="19" y="0"/>
                  </a:moveTo>
                  <a:cubicBezTo>
                    <a:pt x="59" y="0"/>
                    <a:pt x="59" y="0"/>
                    <a:pt x="59" y="0"/>
                  </a:cubicBezTo>
                  <a:cubicBezTo>
                    <a:pt x="70" y="0"/>
                    <a:pt x="79" y="8"/>
                    <a:pt x="79" y="19"/>
                  </a:cubicBezTo>
                  <a:cubicBezTo>
                    <a:pt x="79" y="36"/>
                    <a:pt x="79" y="36"/>
                    <a:pt x="79" y="36"/>
                  </a:cubicBezTo>
                  <a:cubicBezTo>
                    <a:pt x="79" y="47"/>
                    <a:pt x="70" y="56"/>
                    <a:pt x="59" y="56"/>
                  </a:cubicBezTo>
                  <a:cubicBezTo>
                    <a:pt x="29" y="56"/>
                    <a:pt x="29" y="56"/>
                    <a:pt x="29" y="56"/>
                  </a:cubicBezTo>
                  <a:cubicBezTo>
                    <a:pt x="28" y="62"/>
                    <a:pt x="28" y="68"/>
                    <a:pt x="33" y="73"/>
                  </a:cubicBezTo>
                  <a:cubicBezTo>
                    <a:pt x="24" y="70"/>
                    <a:pt x="20" y="64"/>
                    <a:pt x="19" y="56"/>
                  </a:cubicBezTo>
                  <a:cubicBezTo>
                    <a:pt x="8" y="55"/>
                    <a:pt x="0" y="47"/>
                    <a:pt x="0" y="36"/>
                  </a:cubicBezTo>
                  <a:cubicBezTo>
                    <a:pt x="0" y="19"/>
                    <a:pt x="0" y="19"/>
                    <a:pt x="0" y="19"/>
                  </a:cubicBezTo>
                  <a:cubicBezTo>
                    <a:pt x="0" y="8"/>
                    <a:pt x="8" y="0"/>
                    <a:pt x="19" y="0"/>
                  </a:cubicBezTo>
                  <a:cubicBezTo>
                    <a:pt x="19" y="0"/>
                    <a:pt x="19" y="0"/>
                    <a:pt x="19" y="0"/>
                  </a:cubicBezTo>
                  <a:close/>
                  <a:moveTo>
                    <a:pt x="14" y="11"/>
                  </a:moveTo>
                  <a:cubicBezTo>
                    <a:pt x="65" y="11"/>
                    <a:pt x="65" y="11"/>
                    <a:pt x="65" y="11"/>
                  </a:cubicBezTo>
                  <a:cubicBezTo>
                    <a:pt x="67" y="11"/>
                    <a:pt x="68" y="13"/>
                    <a:pt x="68" y="15"/>
                  </a:cubicBezTo>
                  <a:cubicBezTo>
                    <a:pt x="68" y="15"/>
                    <a:pt x="68" y="15"/>
                    <a:pt x="68" y="15"/>
                  </a:cubicBezTo>
                  <a:cubicBezTo>
                    <a:pt x="68" y="16"/>
                    <a:pt x="67" y="18"/>
                    <a:pt x="65" y="18"/>
                  </a:cubicBezTo>
                  <a:cubicBezTo>
                    <a:pt x="14" y="18"/>
                    <a:pt x="14" y="18"/>
                    <a:pt x="14" y="18"/>
                  </a:cubicBezTo>
                  <a:cubicBezTo>
                    <a:pt x="12" y="18"/>
                    <a:pt x="10" y="16"/>
                    <a:pt x="10" y="15"/>
                  </a:cubicBezTo>
                  <a:cubicBezTo>
                    <a:pt x="10" y="15"/>
                    <a:pt x="10" y="15"/>
                    <a:pt x="10" y="15"/>
                  </a:cubicBezTo>
                  <a:cubicBezTo>
                    <a:pt x="10" y="13"/>
                    <a:pt x="12" y="11"/>
                    <a:pt x="14" y="11"/>
                  </a:cubicBezTo>
                  <a:cubicBezTo>
                    <a:pt x="14" y="11"/>
                    <a:pt x="14" y="11"/>
                    <a:pt x="14" y="11"/>
                  </a:cubicBezTo>
                  <a:close/>
                  <a:moveTo>
                    <a:pt x="14" y="24"/>
                  </a:moveTo>
                  <a:cubicBezTo>
                    <a:pt x="31" y="24"/>
                    <a:pt x="48" y="24"/>
                    <a:pt x="65" y="24"/>
                  </a:cubicBezTo>
                  <a:cubicBezTo>
                    <a:pt x="67" y="24"/>
                    <a:pt x="68" y="26"/>
                    <a:pt x="68" y="28"/>
                  </a:cubicBezTo>
                  <a:cubicBezTo>
                    <a:pt x="68" y="28"/>
                    <a:pt x="68" y="28"/>
                    <a:pt x="68" y="28"/>
                  </a:cubicBezTo>
                  <a:cubicBezTo>
                    <a:pt x="68" y="30"/>
                    <a:pt x="67" y="31"/>
                    <a:pt x="65" y="31"/>
                  </a:cubicBezTo>
                  <a:cubicBezTo>
                    <a:pt x="48" y="31"/>
                    <a:pt x="31" y="31"/>
                    <a:pt x="14" y="31"/>
                  </a:cubicBezTo>
                  <a:cubicBezTo>
                    <a:pt x="12" y="31"/>
                    <a:pt x="10" y="30"/>
                    <a:pt x="10" y="28"/>
                  </a:cubicBezTo>
                  <a:cubicBezTo>
                    <a:pt x="10" y="28"/>
                    <a:pt x="10" y="28"/>
                    <a:pt x="10" y="28"/>
                  </a:cubicBezTo>
                  <a:cubicBezTo>
                    <a:pt x="10" y="26"/>
                    <a:pt x="12" y="24"/>
                    <a:pt x="14" y="24"/>
                  </a:cubicBezTo>
                  <a:cubicBezTo>
                    <a:pt x="14" y="24"/>
                    <a:pt x="14" y="24"/>
                    <a:pt x="14" y="24"/>
                  </a:cubicBezTo>
                  <a:close/>
                  <a:moveTo>
                    <a:pt x="14" y="37"/>
                  </a:moveTo>
                  <a:cubicBezTo>
                    <a:pt x="41" y="37"/>
                    <a:pt x="41" y="37"/>
                    <a:pt x="41" y="37"/>
                  </a:cubicBezTo>
                  <a:cubicBezTo>
                    <a:pt x="43" y="37"/>
                    <a:pt x="45" y="39"/>
                    <a:pt x="45" y="41"/>
                  </a:cubicBezTo>
                  <a:cubicBezTo>
                    <a:pt x="45" y="41"/>
                    <a:pt x="45" y="41"/>
                    <a:pt x="45" y="41"/>
                  </a:cubicBezTo>
                  <a:cubicBezTo>
                    <a:pt x="45" y="43"/>
                    <a:pt x="43" y="44"/>
                    <a:pt x="41" y="44"/>
                  </a:cubicBezTo>
                  <a:cubicBezTo>
                    <a:pt x="14" y="44"/>
                    <a:pt x="14" y="44"/>
                    <a:pt x="14" y="44"/>
                  </a:cubicBezTo>
                  <a:cubicBezTo>
                    <a:pt x="12" y="44"/>
                    <a:pt x="10" y="43"/>
                    <a:pt x="10" y="41"/>
                  </a:cubicBezTo>
                  <a:cubicBezTo>
                    <a:pt x="10" y="41"/>
                    <a:pt x="10" y="41"/>
                    <a:pt x="10" y="41"/>
                  </a:cubicBezTo>
                  <a:cubicBezTo>
                    <a:pt x="10" y="39"/>
                    <a:pt x="12" y="37"/>
                    <a:pt x="14" y="37"/>
                  </a:cubicBezTo>
                  <a:cubicBezTo>
                    <a:pt x="14" y="37"/>
                    <a:pt x="14" y="37"/>
                    <a:pt x="14" y="37"/>
                  </a:cubicBezTo>
                  <a:close/>
                </a:path>
              </a:pathLst>
            </a:custGeom>
            <a:solidFill>
              <a:schemeClr val="bg1"/>
            </a:solidFill>
            <a:ln>
              <a:noFill/>
            </a:ln>
          </p:spPr>
          <p:txBody>
            <a:bodyPr lIns="121920" tIns="60960" rIns="121920" bIns="60960"/>
            <a:lstStyle/>
            <a:p>
              <a:pPr eaLnBrk="1" fontAlgn="auto" hangingPunct="1">
                <a:spcBef>
                  <a:spcPts val="0"/>
                </a:spcBef>
                <a:spcAft>
                  <a:spcPts val="0"/>
                </a:spcAft>
                <a:defRPr/>
              </a:pPr>
              <a:endParaRPr lang="zh-CN" altLang="en-US" sz="1867">
                <a:latin typeface="+mn-ea"/>
              </a:endParaRPr>
            </a:p>
          </p:txBody>
        </p:sp>
        <p:sp>
          <p:nvSpPr>
            <p:cNvPr id="17" name="TextBox 16"/>
            <p:cNvSpPr txBox="1"/>
            <p:nvPr/>
          </p:nvSpPr>
          <p:spPr>
            <a:xfrm rot="847762">
              <a:off x="6659608" y="2137289"/>
              <a:ext cx="2641285" cy="830916"/>
            </a:xfrm>
            <a:prstGeom prst="rect">
              <a:avLst/>
            </a:prstGeom>
            <a:noFill/>
          </p:spPr>
          <p:txBody>
            <a:bodyPr>
              <a:spAutoFit/>
            </a:bodyPr>
            <a:lstStyle/>
            <a:p>
              <a:pPr algn="r" eaLnBrk="1" fontAlgn="auto" hangingPunct="1">
                <a:spcBef>
                  <a:spcPts val="0"/>
                </a:spcBef>
                <a:spcAft>
                  <a:spcPts val="0"/>
                </a:spcAft>
                <a:defRPr/>
              </a:pPr>
              <a:r>
                <a:rPr lang="en-US" sz="1600">
                  <a:solidFill>
                    <a:schemeClr val="bg1"/>
                  </a:solidFill>
                </a:rPr>
                <a:t>Lorem Ipsum has been the industry's standard dummy text ever since </a:t>
              </a:r>
              <a:endParaRPr lang="zh-CN" altLang="en-US" sz="1600" dirty="0">
                <a:solidFill>
                  <a:schemeClr val="bg1"/>
                </a:solidFill>
                <a:latin typeface="+mn-ea"/>
              </a:endParaRPr>
            </a:p>
          </p:txBody>
        </p:sp>
      </p:grpSp>
      <p:sp>
        <p:nvSpPr>
          <p:cNvPr id="18" name="TextBox 17"/>
          <p:cNvSpPr txBox="1"/>
          <p:nvPr/>
        </p:nvSpPr>
        <p:spPr>
          <a:xfrm>
            <a:off x="443749" y="2149533"/>
            <a:ext cx="1393843" cy="461665"/>
          </a:xfrm>
          <a:prstGeom prst="rect">
            <a:avLst/>
          </a:prstGeom>
          <a:noFill/>
        </p:spPr>
        <p:txBody>
          <a:bodyPr wrap="none" rtlCol="0">
            <a:spAutoFit/>
          </a:bodyPr>
          <a:lstStyle/>
          <a:p>
            <a:r>
              <a:rPr lang="en-US" sz="2400" smtClean="0">
                <a:solidFill>
                  <a:schemeClr val="accent2"/>
                </a:solidFill>
                <a:latin typeface="Source Sans Pro" panose="020B0503030403020204" pitchFamily="34" charset="0"/>
              </a:rPr>
              <a:t>ANALYSIS</a:t>
            </a:r>
            <a:endParaRPr lang="en-GB" sz="2400">
              <a:solidFill>
                <a:schemeClr val="accent2"/>
              </a:solidFill>
              <a:latin typeface="Source Sans Pro" panose="020B0503030403020204" pitchFamily="34" charset="0"/>
            </a:endParaRPr>
          </a:p>
        </p:txBody>
      </p:sp>
      <p:sp>
        <p:nvSpPr>
          <p:cNvPr id="19" name="TextBox 18"/>
          <p:cNvSpPr txBox="1"/>
          <p:nvPr/>
        </p:nvSpPr>
        <p:spPr>
          <a:xfrm>
            <a:off x="445218" y="2706184"/>
            <a:ext cx="2915392" cy="2677656"/>
          </a:xfrm>
          <a:prstGeom prst="rect">
            <a:avLst/>
          </a:prstGeom>
          <a:noFill/>
        </p:spPr>
        <p:txBody>
          <a:bodyPr wrap="square" rtlCol="0">
            <a:spAutoFit/>
          </a:bodyPr>
          <a:lstStyle/>
          <a:p>
            <a:pPr>
              <a:defRPr/>
            </a:pPr>
            <a:r>
              <a:rPr lang="en-US" sz="1400">
                <a:solidFill>
                  <a:schemeClr val="bg2"/>
                </a:solidFill>
              </a:rPr>
              <a:t>Lorem ipsum dolor sit amet, </a:t>
            </a:r>
            <a:r>
              <a:rPr lang="en-US" sz="1400" b="1">
                <a:solidFill>
                  <a:schemeClr val="bg2"/>
                </a:solidFill>
              </a:rPr>
              <a:t>consectetur adipiscing elit. </a:t>
            </a:r>
          </a:p>
          <a:p>
            <a:pPr>
              <a:defRPr/>
            </a:pPr>
            <a:endParaRPr lang="en-US" sz="1400">
              <a:solidFill>
                <a:schemeClr val="bg2"/>
              </a:solidFill>
            </a:endParaRPr>
          </a:p>
          <a:p>
            <a:pPr>
              <a:defRPr/>
            </a:pPr>
            <a:r>
              <a:rPr lang="en-US" sz="1400">
                <a:solidFill>
                  <a:schemeClr val="bg2"/>
                </a:solidFill>
              </a:rPr>
              <a:t>Lorem Ipsum has been the industry's standard dummy text ever since the 1500s, when an unknown printer took a galley of type and scrambled it to make a type specimen book. It has survived not only five centuries, but also the leap into electronic typesetting.</a:t>
            </a:r>
          </a:p>
          <a:p>
            <a:endParaRPr lang="en-GB" sz="1400">
              <a:solidFill>
                <a:schemeClr val="bg2"/>
              </a:solidFill>
            </a:endParaRPr>
          </a:p>
        </p:txBody>
      </p:sp>
    </p:spTree>
    <p:extLst>
      <p:ext uri="{BB962C8B-B14F-4D97-AF65-F5344CB8AC3E}">
        <p14:creationId xmlns:p14="http://schemas.microsoft.com/office/powerpoint/2010/main" val="1849610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 presetClass="entr" presetSubtype="9"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0-#ppt_w/2"/>
                                          </p:val>
                                        </p:tav>
                                        <p:tav tm="100000">
                                          <p:val>
                                            <p:strVal val="#ppt_x"/>
                                          </p:val>
                                        </p:tav>
                                      </p:tavLst>
                                    </p:anim>
                                    <p:anim calcmode="lin" valueType="num">
                                      <p:cBhvr additive="base">
                                        <p:cTn id="14" dur="500" fill="hold"/>
                                        <p:tgtEl>
                                          <p:spTgt spid="14"/>
                                        </p:tgtEl>
                                        <p:attrNameLst>
                                          <p:attrName>ppt_y</p:attrName>
                                        </p:attrNameLst>
                                      </p:cBhvr>
                                      <p:tavLst>
                                        <p:tav tm="0">
                                          <p:val>
                                            <p:strVal val="0-#ppt_h/2"/>
                                          </p:val>
                                        </p:tav>
                                        <p:tav tm="100000">
                                          <p:val>
                                            <p:strVal val="#ppt_y"/>
                                          </p:val>
                                        </p:tav>
                                      </p:tavLst>
                                    </p:anim>
                                  </p:childTnLst>
                                </p:cTn>
                              </p:par>
                            </p:childTnLst>
                          </p:cTn>
                        </p:par>
                        <p:par>
                          <p:cTn id="15" fill="hold">
                            <p:stCondLst>
                              <p:cond delay="1000"/>
                            </p:stCondLst>
                            <p:childTnLst>
                              <p:par>
                                <p:cTn id="16" presetID="2" presetClass="entr" presetSubtype="9" fill="hold"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0-#ppt_w/2"/>
                                          </p:val>
                                        </p:tav>
                                        <p:tav tm="100000">
                                          <p:val>
                                            <p:strVal val="#ppt_x"/>
                                          </p:val>
                                        </p:tav>
                                      </p:tavLst>
                                    </p:anim>
                                    <p:anim calcmode="lin" valueType="num">
                                      <p:cBhvr additive="base">
                                        <p:cTn id="19" dur="500" fill="hold"/>
                                        <p:tgtEl>
                                          <p:spTgt spid="10"/>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2" presetClass="entr" presetSubtype="9"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101</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Freeform 114"/>
          <p:cNvSpPr>
            <a:spLocks noChangeAspect="1"/>
          </p:cNvSpPr>
          <p:nvPr/>
        </p:nvSpPr>
        <p:spPr bwMode="gray">
          <a:xfrm>
            <a:off x="586661" y="2052001"/>
            <a:ext cx="4817167" cy="3676047"/>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noFill/>
            <a:prstDash val="solid"/>
            <a:round/>
            <a:headEnd type="none" w="med" len="med"/>
            <a:tailEnd type="none" w="med" len="med"/>
          </a:ln>
          <a:effectLst/>
        </p:spPr>
        <p:txBody>
          <a:bodyPr/>
          <a:lstStyle/>
          <a:p>
            <a:endParaRPr lang="en-US" sz="2400" dirty="0"/>
          </a:p>
        </p:txBody>
      </p:sp>
      <p:grpSp>
        <p:nvGrpSpPr>
          <p:cNvPr id="6" name="Group 5"/>
          <p:cNvGrpSpPr/>
          <p:nvPr/>
        </p:nvGrpSpPr>
        <p:grpSpPr>
          <a:xfrm>
            <a:off x="6510045" y="2158428"/>
            <a:ext cx="480053" cy="480053"/>
            <a:chOff x="5796136" y="4227934"/>
            <a:chExt cx="360040" cy="360040"/>
          </a:xfrm>
        </p:grpSpPr>
        <p:sp>
          <p:nvSpPr>
            <p:cNvPr id="7" name="Oval 6"/>
            <p:cNvSpPr/>
            <p:nvPr/>
          </p:nvSpPr>
          <p:spPr>
            <a:xfrm>
              <a:off x="5796136" y="4227934"/>
              <a:ext cx="360040" cy="3600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Freeform 7"/>
            <p:cNvSpPr>
              <a:spLocks noEditPoints="1"/>
            </p:cNvSpPr>
            <p:nvPr/>
          </p:nvSpPr>
          <p:spPr bwMode="auto">
            <a:xfrm>
              <a:off x="5919699" y="4322318"/>
              <a:ext cx="112914" cy="181335"/>
            </a:xfrm>
            <a:custGeom>
              <a:avLst/>
              <a:gdLst>
                <a:gd name="T0" fmla="*/ 5 w 35"/>
                <a:gd name="T1" fmla="*/ 46 h 56"/>
                <a:gd name="T2" fmla="*/ 7 w 35"/>
                <a:gd name="T3" fmla="*/ 48 h 56"/>
                <a:gd name="T4" fmla="*/ 28 w 35"/>
                <a:gd name="T5" fmla="*/ 48 h 56"/>
                <a:gd name="T6" fmla="*/ 31 w 35"/>
                <a:gd name="T7" fmla="*/ 46 h 56"/>
                <a:gd name="T8" fmla="*/ 31 w 35"/>
                <a:gd name="T9" fmla="*/ 7 h 56"/>
                <a:gd name="T10" fmla="*/ 28 w 35"/>
                <a:gd name="T11" fmla="*/ 4 h 56"/>
                <a:gd name="T12" fmla="*/ 7 w 35"/>
                <a:gd name="T13" fmla="*/ 4 h 56"/>
                <a:gd name="T14" fmla="*/ 5 w 35"/>
                <a:gd name="T15" fmla="*/ 7 h 56"/>
                <a:gd name="T16" fmla="*/ 5 w 35"/>
                <a:gd name="T17" fmla="*/ 46 h 56"/>
                <a:gd name="T18" fmla="*/ 17 w 35"/>
                <a:gd name="T19" fmla="*/ 55 h 56"/>
                <a:gd name="T20" fmla="*/ 20 w 35"/>
                <a:gd name="T21" fmla="*/ 52 h 56"/>
                <a:gd name="T22" fmla="*/ 17 w 35"/>
                <a:gd name="T23" fmla="*/ 50 h 56"/>
                <a:gd name="T24" fmla="*/ 15 w 35"/>
                <a:gd name="T25" fmla="*/ 52 h 56"/>
                <a:gd name="T26" fmla="*/ 17 w 35"/>
                <a:gd name="T27" fmla="*/ 55 h 56"/>
                <a:gd name="T28" fmla="*/ 5 w 35"/>
                <a:gd name="T29" fmla="*/ 0 h 56"/>
                <a:gd name="T30" fmla="*/ 30 w 35"/>
                <a:gd name="T31" fmla="*/ 0 h 56"/>
                <a:gd name="T32" fmla="*/ 35 w 35"/>
                <a:gd name="T33" fmla="*/ 5 h 56"/>
                <a:gd name="T34" fmla="*/ 35 w 35"/>
                <a:gd name="T35" fmla="*/ 51 h 56"/>
                <a:gd name="T36" fmla="*/ 30 w 35"/>
                <a:gd name="T37" fmla="*/ 56 h 56"/>
                <a:gd name="T38" fmla="*/ 5 w 35"/>
                <a:gd name="T39" fmla="*/ 56 h 56"/>
                <a:gd name="T40" fmla="*/ 0 w 35"/>
                <a:gd name="T41" fmla="*/ 51 h 56"/>
                <a:gd name="T42" fmla="*/ 0 w 35"/>
                <a:gd name="T43" fmla="*/ 5 h 56"/>
                <a:gd name="T44" fmla="*/ 5 w 35"/>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56">
                  <a:moveTo>
                    <a:pt x="5" y="46"/>
                  </a:moveTo>
                  <a:cubicBezTo>
                    <a:pt x="5" y="47"/>
                    <a:pt x="6" y="48"/>
                    <a:pt x="7" y="48"/>
                  </a:cubicBezTo>
                  <a:cubicBezTo>
                    <a:pt x="28" y="48"/>
                    <a:pt x="28" y="48"/>
                    <a:pt x="28" y="48"/>
                  </a:cubicBezTo>
                  <a:cubicBezTo>
                    <a:pt x="30" y="48"/>
                    <a:pt x="31" y="47"/>
                    <a:pt x="31" y="46"/>
                  </a:cubicBezTo>
                  <a:cubicBezTo>
                    <a:pt x="31" y="7"/>
                    <a:pt x="31" y="7"/>
                    <a:pt x="31" y="7"/>
                  </a:cubicBezTo>
                  <a:cubicBezTo>
                    <a:pt x="31" y="5"/>
                    <a:pt x="30" y="4"/>
                    <a:pt x="28" y="4"/>
                  </a:cubicBezTo>
                  <a:cubicBezTo>
                    <a:pt x="7" y="4"/>
                    <a:pt x="7" y="4"/>
                    <a:pt x="7" y="4"/>
                  </a:cubicBezTo>
                  <a:cubicBezTo>
                    <a:pt x="6" y="4"/>
                    <a:pt x="5" y="5"/>
                    <a:pt x="5" y="7"/>
                  </a:cubicBezTo>
                  <a:lnTo>
                    <a:pt x="5" y="46"/>
                  </a:lnTo>
                  <a:close/>
                  <a:moveTo>
                    <a:pt x="17" y="55"/>
                  </a:moveTo>
                  <a:cubicBezTo>
                    <a:pt x="19" y="55"/>
                    <a:pt x="20" y="54"/>
                    <a:pt x="20" y="52"/>
                  </a:cubicBezTo>
                  <a:cubicBezTo>
                    <a:pt x="20" y="51"/>
                    <a:pt x="19" y="50"/>
                    <a:pt x="17" y="50"/>
                  </a:cubicBezTo>
                  <a:cubicBezTo>
                    <a:pt x="16" y="50"/>
                    <a:pt x="15" y="51"/>
                    <a:pt x="15" y="52"/>
                  </a:cubicBezTo>
                  <a:cubicBezTo>
                    <a:pt x="15" y="54"/>
                    <a:pt x="16" y="55"/>
                    <a:pt x="17" y="55"/>
                  </a:cubicBezTo>
                  <a:close/>
                  <a:moveTo>
                    <a:pt x="5" y="0"/>
                  </a:moveTo>
                  <a:cubicBezTo>
                    <a:pt x="30" y="0"/>
                    <a:pt x="30" y="0"/>
                    <a:pt x="30" y="0"/>
                  </a:cubicBezTo>
                  <a:cubicBezTo>
                    <a:pt x="32" y="0"/>
                    <a:pt x="35" y="2"/>
                    <a:pt x="35" y="5"/>
                  </a:cubicBezTo>
                  <a:cubicBezTo>
                    <a:pt x="35" y="51"/>
                    <a:pt x="35" y="51"/>
                    <a:pt x="35" y="51"/>
                  </a:cubicBezTo>
                  <a:cubicBezTo>
                    <a:pt x="35" y="54"/>
                    <a:pt x="32" y="56"/>
                    <a:pt x="30" y="56"/>
                  </a:cubicBezTo>
                  <a:cubicBezTo>
                    <a:pt x="5" y="56"/>
                    <a:pt x="5" y="56"/>
                    <a:pt x="5" y="56"/>
                  </a:cubicBezTo>
                  <a:cubicBezTo>
                    <a:pt x="3" y="56"/>
                    <a:pt x="0" y="54"/>
                    <a:pt x="0" y="51"/>
                  </a:cubicBezTo>
                  <a:cubicBezTo>
                    <a:pt x="0" y="5"/>
                    <a:pt x="0" y="5"/>
                    <a:pt x="0" y="5"/>
                  </a:cubicBezTo>
                  <a:cubicBezTo>
                    <a:pt x="0" y="2"/>
                    <a:pt x="3" y="0"/>
                    <a:pt x="5" y="0"/>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9" name="Group 8"/>
          <p:cNvGrpSpPr/>
          <p:nvPr/>
        </p:nvGrpSpPr>
        <p:grpSpPr>
          <a:xfrm>
            <a:off x="6096001" y="3716238"/>
            <a:ext cx="4634080" cy="2610161"/>
            <a:chOff x="5997530" y="1267917"/>
            <a:chExt cx="3475560" cy="1957621"/>
          </a:xfrm>
        </p:grpSpPr>
        <p:sp>
          <p:nvSpPr>
            <p:cNvPr id="10" name="Content Placeholder 2"/>
            <p:cNvSpPr txBox="1">
              <a:spLocks/>
            </p:cNvSpPr>
            <p:nvPr/>
          </p:nvSpPr>
          <p:spPr>
            <a:xfrm>
              <a:off x="5997530" y="1771974"/>
              <a:ext cx="3475560" cy="145356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dirty="0">
                  <a:solidFill>
                    <a:schemeClr val="bg2"/>
                  </a:solidFill>
                </a:rPr>
                <a:t>Lorem ipsum dolor sit amet, </a:t>
              </a:r>
              <a:r>
                <a:rPr lang="en-US" b="1" dirty="0">
                  <a:solidFill>
                    <a:schemeClr val="bg2"/>
                  </a:solidFill>
                </a:rPr>
                <a:t>consectetur adipiscing elit. </a:t>
              </a:r>
            </a:p>
            <a:p>
              <a:pPr marL="0" indent="0">
                <a:buNone/>
              </a:pPr>
              <a:endParaRPr lang="en-US" dirty="0">
                <a:solidFill>
                  <a:schemeClr val="bg2"/>
                </a:solidFill>
              </a:endParaRPr>
            </a:p>
            <a:p>
              <a:pPr marL="0" indent="0">
                <a:buNone/>
              </a:pPr>
              <a:r>
                <a:rPr lang="en-US" dirty="0">
                  <a:solidFill>
                    <a:schemeClr val="bg2"/>
                  </a:solidFill>
                </a:rPr>
                <a:t>Lorem Ipsum has been the industry's standard dummy text ever since the 1500s, when an unknown printer took a galley of type and scrambled it to make a type specimen book. It has survived not only </a:t>
              </a:r>
              <a:r>
                <a:rPr lang="en-US">
                  <a:solidFill>
                    <a:schemeClr val="bg2"/>
                  </a:solidFill>
                </a:rPr>
                <a:t>five centuries</a:t>
              </a:r>
              <a:endParaRPr lang="en-US" dirty="0">
                <a:solidFill>
                  <a:schemeClr val="bg2"/>
                </a:solidFill>
              </a:endParaRPr>
            </a:p>
          </p:txBody>
        </p:sp>
        <p:sp>
          <p:nvSpPr>
            <p:cNvPr id="11" name="Title 13"/>
            <p:cNvSpPr txBox="1">
              <a:spLocks/>
            </p:cNvSpPr>
            <p:nvPr/>
          </p:nvSpPr>
          <p:spPr>
            <a:xfrm>
              <a:off x="6005988" y="1267917"/>
              <a:ext cx="2520280" cy="532285"/>
            </a:xfrm>
            <a:prstGeom prst="rect">
              <a:avLst/>
            </a:prstGeom>
          </p:spPr>
          <p:txBody>
            <a:bodyPr vert="horz" lIns="121920" tIns="60960" rIns="121920" bIns="6096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bg2"/>
                  </a:solidFill>
                  <a:latin typeface="Source Sans Pro" panose="020B0503030403020204" pitchFamily="34" charset="0"/>
                </a:rPr>
                <a:t>Analysis</a:t>
              </a:r>
            </a:p>
          </p:txBody>
        </p:sp>
      </p:grpSp>
      <p:sp>
        <p:nvSpPr>
          <p:cNvPr id="12" name="Content Placeholder 2"/>
          <p:cNvSpPr txBox="1">
            <a:spLocks/>
          </p:cNvSpPr>
          <p:nvPr/>
        </p:nvSpPr>
        <p:spPr>
          <a:xfrm>
            <a:off x="5616159" y="2651898"/>
            <a:ext cx="2267824"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800" b="1" dirty="0">
                <a:solidFill>
                  <a:schemeClr val="bg2"/>
                </a:solidFill>
                <a:latin typeface="Source Sans Pro" panose="020B0503030403020204" pitchFamily="34" charset="0"/>
              </a:rPr>
              <a:t>Mobile Access</a:t>
            </a:r>
          </a:p>
          <a:p>
            <a:pPr marL="0" indent="0" algn="ctr">
              <a:buNone/>
            </a:pPr>
            <a:r>
              <a:rPr lang="en-US" dirty="0">
                <a:solidFill>
                  <a:schemeClr val="bg2"/>
                </a:solidFill>
              </a:rPr>
              <a:t>Lorem ipsum dolor sit amet, </a:t>
            </a:r>
            <a:r>
              <a:rPr lang="en-US">
                <a:solidFill>
                  <a:schemeClr val="bg2"/>
                </a:solidFill>
              </a:rPr>
              <a:t>consectetur </a:t>
            </a:r>
            <a:endParaRPr lang="en-US" dirty="0">
              <a:solidFill>
                <a:schemeClr val="bg2"/>
              </a:solidFill>
            </a:endParaRPr>
          </a:p>
        </p:txBody>
      </p:sp>
      <p:sp>
        <p:nvSpPr>
          <p:cNvPr id="13" name="Content Placeholder 2"/>
          <p:cNvSpPr txBox="1">
            <a:spLocks/>
          </p:cNvSpPr>
          <p:nvPr/>
        </p:nvSpPr>
        <p:spPr>
          <a:xfrm>
            <a:off x="7539853" y="2651583"/>
            <a:ext cx="2267824"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800" b="1" dirty="0">
                <a:solidFill>
                  <a:schemeClr val="bg2"/>
                </a:solidFill>
                <a:latin typeface="Source Sans Pro" panose="020B0503030403020204" pitchFamily="34" charset="0"/>
              </a:rPr>
              <a:t>Tablet Access</a:t>
            </a:r>
          </a:p>
          <a:p>
            <a:pPr marL="0" indent="0" algn="ctr">
              <a:buNone/>
            </a:pPr>
            <a:r>
              <a:rPr lang="en-US" dirty="0">
                <a:solidFill>
                  <a:schemeClr val="bg2"/>
                </a:solidFill>
              </a:rPr>
              <a:t>Lorem ipsum dolor sit amet, </a:t>
            </a:r>
            <a:r>
              <a:rPr lang="en-US">
                <a:solidFill>
                  <a:schemeClr val="bg2"/>
                </a:solidFill>
              </a:rPr>
              <a:t>consectetur </a:t>
            </a:r>
            <a:endParaRPr lang="en-US" dirty="0">
              <a:solidFill>
                <a:schemeClr val="bg2"/>
              </a:solidFill>
            </a:endParaRPr>
          </a:p>
        </p:txBody>
      </p:sp>
      <p:sp>
        <p:nvSpPr>
          <p:cNvPr id="14" name="Content Placeholder 2"/>
          <p:cNvSpPr txBox="1">
            <a:spLocks/>
          </p:cNvSpPr>
          <p:nvPr/>
        </p:nvSpPr>
        <p:spPr>
          <a:xfrm>
            <a:off x="9550814" y="2653897"/>
            <a:ext cx="2103203"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800" b="1" dirty="0">
                <a:solidFill>
                  <a:schemeClr val="bg2"/>
                </a:solidFill>
                <a:latin typeface="Source Sans Pro" panose="020B0503030403020204" pitchFamily="34" charset="0"/>
              </a:rPr>
              <a:t>Computer Access</a:t>
            </a:r>
          </a:p>
          <a:p>
            <a:pPr marL="0" indent="0" algn="ctr">
              <a:buNone/>
            </a:pPr>
            <a:r>
              <a:rPr lang="en-US" dirty="0">
                <a:solidFill>
                  <a:schemeClr val="bg2"/>
                </a:solidFill>
              </a:rPr>
              <a:t>Lorem ipsum dolor sit amet</a:t>
            </a:r>
            <a:r>
              <a:rPr lang="en-US">
                <a:solidFill>
                  <a:schemeClr val="bg2"/>
                </a:solidFill>
              </a:rPr>
              <a:t>, consectetur</a:t>
            </a:r>
            <a:endParaRPr lang="en-US" dirty="0">
              <a:solidFill>
                <a:schemeClr val="bg2"/>
              </a:solidFill>
            </a:endParaRPr>
          </a:p>
        </p:txBody>
      </p:sp>
      <p:grpSp>
        <p:nvGrpSpPr>
          <p:cNvPr id="15" name="Group 14"/>
          <p:cNvGrpSpPr/>
          <p:nvPr/>
        </p:nvGrpSpPr>
        <p:grpSpPr>
          <a:xfrm>
            <a:off x="8437321" y="2165136"/>
            <a:ext cx="480053" cy="480053"/>
            <a:chOff x="6191331" y="4227934"/>
            <a:chExt cx="360040" cy="360040"/>
          </a:xfrm>
        </p:grpSpPr>
        <p:sp>
          <p:nvSpPr>
            <p:cNvPr id="16" name="Oval 15"/>
            <p:cNvSpPr/>
            <p:nvPr/>
          </p:nvSpPr>
          <p:spPr>
            <a:xfrm>
              <a:off x="6191331" y="4227934"/>
              <a:ext cx="360040" cy="36004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7" name="Freeform 16"/>
            <p:cNvSpPr>
              <a:spLocks noEditPoints="1"/>
            </p:cNvSpPr>
            <p:nvPr/>
          </p:nvSpPr>
          <p:spPr bwMode="auto">
            <a:xfrm>
              <a:off x="6297738" y="4319509"/>
              <a:ext cx="141853" cy="184026"/>
            </a:xfrm>
            <a:custGeom>
              <a:avLst/>
              <a:gdLst>
                <a:gd name="T0" fmla="*/ 7 w 81"/>
                <a:gd name="T1" fmla="*/ 95 h 105"/>
                <a:gd name="T2" fmla="*/ 11 w 81"/>
                <a:gd name="T3" fmla="*/ 98 h 105"/>
                <a:gd name="T4" fmla="*/ 71 w 81"/>
                <a:gd name="T5" fmla="*/ 98 h 105"/>
                <a:gd name="T6" fmla="*/ 75 w 81"/>
                <a:gd name="T7" fmla="*/ 95 h 105"/>
                <a:gd name="T8" fmla="*/ 75 w 81"/>
                <a:gd name="T9" fmla="*/ 11 h 105"/>
                <a:gd name="T10" fmla="*/ 71 w 81"/>
                <a:gd name="T11" fmla="*/ 7 h 105"/>
                <a:gd name="T12" fmla="*/ 11 w 81"/>
                <a:gd name="T13" fmla="*/ 7 h 105"/>
                <a:gd name="T14" fmla="*/ 7 w 81"/>
                <a:gd name="T15" fmla="*/ 11 h 105"/>
                <a:gd name="T16" fmla="*/ 7 w 81"/>
                <a:gd name="T17" fmla="*/ 95 h 105"/>
                <a:gd name="T18" fmla="*/ 41 w 81"/>
                <a:gd name="T19" fmla="*/ 104 h 105"/>
                <a:gd name="T20" fmla="*/ 43 w 81"/>
                <a:gd name="T21" fmla="*/ 102 h 105"/>
                <a:gd name="T22" fmla="*/ 41 w 81"/>
                <a:gd name="T23" fmla="*/ 100 h 105"/>
                <a:gd name="T24" fmla="*/ 39 w 81"/>
                <a:gd name="T25" fmla="*/ 102 h 105"/>
                <a:gd name="T26" fmla="*/ 41 w 81"/>
                <a:gd name="T27" fmla="*/ 104 h 105"/>
                <a:gd name="T28" fmla="*/ 9 w 81"/>
                <a:gd name="T29" fmla="*/ 0 h 105"/>
                <a:gd name="T30" fmla="*/ 73 w 81"/>
                <a:gd name="T31" fmla="*/ 0 h 105"/>
                <a:gd name="T32" fmla="*/ 81 w 81"/>
                <a:gd name="T33" fmla="*/ 9 h 105"/>
                <a:gd name="T34" fmla="*/ 81 w 81"/>
                <a:gd name="T35" fmla="*/ 97 h 105"/>
                <a:gd name="T36" fmla="*/ 73 w 81"/>
                <a:gd name="T37" fmla="*/ 105 h 105"/>
                <a:gd name="T38" fmla="*/ 9 w 81"/>
                <a:gd name="T39" fmla="*/ 105 h 105"/>
                <a:gd name="T40" fmla="*/ 0 w 81"/>
                <a:gd name="T41" fmla="*/ 97 h 105"/>
                <a:gd name="T42" fmla="*/ 0 w 81"/>
                <a:gd name="T43" fmla="*/ 9 h 105"/>
                <a:gd name="T44" fmla="*/ 9 w 81"/>
                <a:gd name="T4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105">
                  <a:moveTo>
                    <a:pt x="7" y="95"/>
                  </a:moveTo>
                  <a:cubicBezTo>
                    <a:pt x="7" y="97"/>
                    <a:pt x="9" y="98"/>
                    <a:pt x="11" y="98"/>
                  </a:cubicBezTo>
                  <a:cubicBezTo>
                    <a:pt x="71" y="98"/>
                    <a:pt x="71" y="98"/>
                    <a:pt x="71" y="98"/>
                  </a:cubicBezTo>
                  <a:cubicBezTo>
                    <a:pt x="73" y="98"/>
                    <a:pt x="75" y="97"/>
                    <a:pt x="75" y="95"/>
                  </a:cubicBezTo>
                  <a:cubicBezTo>
                    <a:pt x="75" y="11"/>
                    <a:pt x="75" y="11"/>
                    <a:pt x="75" y="11"/>
                  </a:cubicBezTo>
                  <a:cubicBezTo>
                    <a:pt x="75" y="9"/>
                    <a:pt x="73" y="7"/>
                    <a:pt x="71" y="7"/>
                  </a:cubicBezTo>
                  <a:cubicBezTo>
                    <a:pt x="11" y="7"/>
                    <a:pt x="11" y="7"/>
                    <a:pt x="11" y="7"/>
                  </a:cubicBezTo>
                  <a:cubicBezTo>
                    <a:pt x="9" y="7"/>
                    <a:pt x="7" y="9"/>
                    <a:pt x="7" y="11"/>
                  </a:cubicBezTo>
                  <a:lnTo>
                    <a:pt x="7" y="95"/>
                  </a:lnTo>
                  <a:close/>
                  <a:moveTo>
                    <a:pt x="41" y="104"/>
                  </a:moveTo>
                  <a:cubicBezTo>
                    <a:pt x="42" y="104"/>
                    <a:pt x="43" y="103"/>
                    <a:pt x="43" y="102"/>
                  </a:cubicBezTo>
                  <a:cubicBezTo>
                    <a:pt x="43" y="101"/>
                    <a:pt x="42" y="100"/>
                    <a:pt x="41" y="100"/>
                  </a:cubicBezTo>
                  <a:cubicBezTo>
                    <a:pt x="40" y="100"/>
                    <a:pt x="39" y="101"/>
                    <a:pt x="39" y="102"/>
                  </a:cubicBezTo>
                  <a:cubicBezTo>
                    <a:pt x="39" y="103"/>
                    <a:pt x="40" y="104"/>
                    <a:pt x="41" y="104"/>
                  </a:cubicBezTo>
                  <a:close/>
                  <a:moveTo>
                    <a:pt x="9" y="0"/>
                  </a:moveTo>
                  <a:cubicBezTo>
                    <a:pt x="73" y="0"/>
                    <a:pt x="73" y="0"/>
                    <a:pt x="73" y="0"/>
                  </a:cubicBezTo>
                  <a:cubicBezTo>
                    <a:pt x="78" y="0"/>
                    <a:pt x="81" y="4"/>
                    <a:pt x="81" y="9"/>
                  </a:cubicBezTo>
                  <a:cubicBezTo>
                    <a:pt x="81" y="97"/>
                    <a:pt x="81" y="97"/>
                    <a:pt x="81" y="97"/>
                  </a:cubicBezTo>
                  <a:cubicBezTo>
                    <a:pt x="81" y="102"/>
                    <a:pt x="78" y="105"/>
                    <a:pt x="73" y="105"/>
                  </a:cubicBezTo>
                  <a:cubicBezTo>
                    <a:pt x="9" y="105"/>
                    <a:pt x="9" y="105"/>
                    <a:pt x="9" y="105"/>
                  </a:cubicBezTo>
                  <a:cubicBezTo>
                    <a:pt x="4" y="105"/>
                    <a:pt x="0" y="102"/>
                    <a:pt x="0" y="97"/>
                  </a:cubicBezTo>
                  <a:cubicBezTo>
                    <a:pt x="0" y="9"/>
                    <a:pt x="0" y="9"/>
                    <a:pt x="0" y="9"/>
                  </a:cubicBezTo>
                  <a:cubicBezTo>
                    <a:pt x="0" y="4"/>
                    <a:pt x="4" y="0"/>
                    <a:pt x="9" y="0"/>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8" name="Group 17"/>
          <p:cNvGrpSpPr/>
          <p:nvPr/>
        </p:nvGrpSpPr>
        <p:grpSpPr>
          <a:xfrm>
            <a:off x="10364597" y="2171723"/>
            <a:ext cx="480053" cy="480053"/>
            <a:chOff x="6592760" y="4227934"/>
            <a:chExt cx="360040" cy="360040"/>
          </a:xfrm>
        </p:grpSpPr>
        <p:sp>
          <p:nvSpPr>
            <p:cNvPr id="19" name="Oval 18"/>
            <p:cNvSpPr/>
            <p:nvPr/>
          </p:nvSpPr>
          <p:spPr>
            <a:xfrm>
              <a:off x="6592760" y="4227934"/>
              <a:ext cx="360040" cy="3600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20" name="Group 19"/>
            <p:cNvGrpSpPr/>
            <p:nvPr/>
          </p:nvGrpSpPr>
          <p:grpSpPr>
            <a:xfrm>
              <a:off x="6675378" y="4325402"/>
              <a:ext cx="191494" cy="174298"/>
              <a:chOff x="4217988" y="2263775"/>
              <a:chExt cx="3017837" cy="2497138"/>
            </a:xfrm>
            <a:solidFill>
              <a:schemeClr val="bg1"/>
            </a:solidFill>
          </p:grpSpPr>
          <p:sp>
            <p:nvSpPr>
              <p:cNvPr id="21" name="Freeform 22"/>
              <p:cNvSpPr>
                <a:spLocks noEditPoints="1"/>
              </p:cNvSpPr>
              <p:nvPr/>
            </p:nvSpPr>
            <p:spPr bwMode="auto">
              <a:xfrm>
                <a:off x="4217988" y="2263775"/>
                <a:ext cx="3017837" cy="1968500"/>
              </a:xfrm>
              <a:custGeom>
                <a:avLst/>
                <a:gdLst>
                  <a:gd name="T0" fmla="*/ 13 w 189"/>
                  <a:gd name="T1" fmla="*/ 103 h 123"/>
                  <a:gd name="T2" fmla="*/ 20 w 189"/>
                  <a:gd name="T3" fmla="*/ 110 h 123"/>
                  <a:gd name="T4" fmla="*/ 170 w 189"/>
                  <a:gd name="T5" fmla="*/ 110 h 123"/>
                  <a:gd name="T6" fmla="*/ 177 w 189"/>
                  <a:gd name="T7" fmla="*/ 103 h 123"/>
                  <a:gd name="T8" fmla="*/ 177 w 189"/>
                  <a:gd name="T9" fmla="*/ 19 h 123"/>
                  <a:gd name="T10" fmla="*/ 170 w 189"/>
                  <a:gd name="T11" fmla="*/ 12 h 123"/>
                  <a:gd name="T12" fmla="*/ 20 w 189"/>
                  <a:gd name="T13" fmla="*/ 12 h 123"/>
                  <a:gd name="T14" fmla="*/ 13 w 189"/>
                  <a:gd name="T15" fmla="*/ 19 h 123"/>
                  <a:gd name="T16" fmla="*/ 13 w 189"/>
                  <a:gd name="T17" fmla="*/ 103 h 123"/>
                  <a:gd name="T18" fmla="*/ 15 w 189"/>
                  <a:gd name="T19" fmla="*/ 0 h 123"/>
                  <a:gd name="T20" fmla="*/ 174 w 189"/>
                  <a:gd name="T21" fmla="*/ 0 h 123"/>
                  <a:gd name="T22" fmla="*/ 189 w 189"/>
                  <a:gd name="T23" fmla="*/ 15 h 123"/>
                  <a:gd name="T24" fmla="*/ 189 w 189"/>
                  <a:gd name="T25" fmla="*/ 108 h 123"/>
                  <a:gd name="T26" fmla="*/ 174 w 189"/>
                  <a:gd name="T27" fmla="*/ 123 h 123"/>
                  <a:gd name="T28" fmla="*/ 15 w 189"/>
                  <a:gd name="T29" fmla="*/ 123 h 123"/>
                  <a:gd name="T30" fmla="*/ 0 w 189"/>
                  <a:gd name="T31" fmla="*/ 108 h 123"/>
                  <a:gd name="T32" fmla="*/ 0 w 189"/>
                  <a:gd name="T33" fmla="*/ 15 h 123"/>
                  <a:gd name="T34" fmla="*/ 15 w 189"/>
                  <a:gd name="T3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23">
                    <a:moveTo>
                      <a:pt x="13" y="103"/>
                    </a:moveTo>
                    <a:cubicBezTo>
                      <a:pt x="13" y="107"/>
                      <a:pt x="16" y="110"/>
                      <a:pt x="20" y="110"/>
                    </a:cubicBezTo>
                    <a:cubicBezTo>
                      <a:pt x="170" y="110"/>
                      <a:pt x="170" y="110"/>
                      <a:pt x="170" y="110"/>
                    </a:cubicBezTo>
                    <a:cubicBezTo>
                      <a:pt x="174" y="110"/>
                      <a:pt x="177" y="107"/>
                      <a:pt x="177" y="103"/>
                    </a:cubicBezTo>
                    <a:cubicBezTo>
                      <a:pt x="177" y="19"/>
                      <a:pt x="177" y="19"/>
                      <a:pt x="177" y="19"/>
                    </a:cubicBezTo>
                    <a:cubicBezTo>
                      <a:pt x="177" y="15"/>
                      <a:pt x="174" y="12"/>
                      <a:pt x="170" y="12"/>
                    </a:cubicBezTo>
                    <a:cubicBezTo>
                      <a:pt x="20" y="12"/>
                      <a:pt x="20" y="12"/>
                      <a:pt x="20" y="12"/>
                    </a:cubicBezTo>
                    <a:cubicBezTo>
                      <a:pt x="16" y="12"/>
                      <a:pt x="13" y="15"/>
                      <a:pt x="13" y="19"/>
                    </a:cubicBezTo>
                    <a:lnTo>
                      <a:pt x="13" y="103"/>
                    </a:lnTo>
                    <a:close/>
                    <a:moveTo>
                      <a:pt x="15" y="0"/>
                    </a:moveTo>
                    <a:cubicBezTo>
                      <a:pt x="174" y="0"/>
                      <a:pt x="174" y="0"/>
                      <a:pt x="174" y="0"/>
                    </a:cubicBezTo>
                    <a:cubicBezTo>
                      <a:pt x="182" y="0"/>
                      <a:pt x="189" y="6"/>
                      <a:pt x="189" y="15"/>
                    </a:cubicBezTo>
                    <a:cubicBezTo>
                      <a:pt x="189" y="108"/>
                      <a:pt x="189" y="108"/>
                      <a:pt x="189" y="108"/>
                    </a:cubicBezTo>
                    <a:cubicBezTo>
                      <a:pt x="189" y="116"/>
                      <a:pt x="182" y="123"/>
                      <a:pt x="174" y="123"/>
                    </a:cubicBezTo>
                    <a:cubicBezTo>
                      <a:pt x="15" y="123"/>
                      <a:pt x="15" y="123"/>
                      <a:pt x="15" y="123"/>
                    </a:cubicBezTo>
                    <a:cubicBezTo>
                      <a:pt x="7" y="123"/>
                      <a:pt x="0" y="116"/>
                      <a:pt x="0" y="108"/>
                    </a:cubicBezTo>
                    <a:cubicBezTo>
                      <a:pt x="0" y="15"/>
                      <a:pt x="0" y="15"/>
                      <a:pt x="0" y="15"/>
                    </a:cubicBezTo>
                    <a:cubicBezTo>
                      <a:pt x="0" y="6"/>
                      <a:pt x="7"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22" name="Freeform 23"/>
              <p:cNvSpPr>
                <a:spLocks/>
              </p:cNvSpPr>
              <p:nvPr/>
            </p:nvSpPr>
            <p:spPr bwMode="auto">
              <a:xfrm>
                <a:off x="5256213" y="4519613"/>
                <a:ext cx="941387" cy="241300"/>
              </a:xfrm>
              <a:custGeom>
                <a:avLst/>
                <a:gdLst>
                  <a:gd name="T0" fmla="*/ 10 w 59"/>
                  <a:gd name="T1" fmla="*/ 0 h 15"/>
                  <a:gd name="T2" fmla="*/ 50 w 59"/>
                  <a:gd name="T3" fmla="*/ 0 h 15"/>
                  <a:gd name="T4" fmla="*/ 59 w 59"/>
                  <a:gd name="T5" fmla="*/ 9 h 15"/>
                  <a:gd name="T6" fmla="*/ 59 w 59"/>
                  <a:gd name="T7" fmla="*/ 15 h 15"/>
                  <a:gd name="T8" fmla="*/ 0 w 59"/>
                  <a:gd name="T9" fmla="*/ 15 h 15"/>
                  <a:gd name="T10" fmla="*/ 0 w 59"/>
                  <a:gd name="T11" fmla="*/ 9 h 15"/>
                  <a:gd name="T12" fmla="*/ 10 w 5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9" h="15">
                    <a:moveTo>
                      <a:pt x="10" y="0"/>
                    </a:moveTo>
                    <a:cubicBezTo>
                      <a:pt x="50" y="0"/>
                      <a:pt x="50" y="0"/>
                      <a:pt x="50" y="0"/>
                    </a:cubicBezTo>
                    <a:cubicBezTo>
                      <a:pt x="55" y="0"/>
                      <a:pt x="59" y="4"/>
                      <a:pt x="59" y="9"/>
                    </a:cubicBezTo>
                    <a:cubicBezTo>
                      <a:pt x="59" y="15"/>
                      <a:pt x="59" y="15"/>
                      <a:pt x="59" y="15"/>
                    </a:cubicBezTo>
                    <a:cubicBezTo>
                      <a:pt x="0" y="15"/>
                      <a:pt x="0" y="15"/>
                      <a:pt x="0" y="15"/>
                    </a:cubicBezTo>
                    <a:cubicBezTo>
                      <a:pt x="0" y="9"/>
                      <a:pt x="0" y="9"/>
                      <a:pt x="0" y="9"/>
                    </a:cubicBezTo>
                    <a:cubicBezTo>
                      <a:pt x="0" y="4"/>
                      <a:pt x="5"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sp>
            <p:nvSpPr>
              <p:cNvPr id="23" name="Rectangle 24"/>
              <p:cNvSpPr>
                <a:spLocks noChangeArrowheads="1"/>
              </p:cNvSpPr>
              <p:nvPr/>
            </p:nvSpPr>
            <p:spPr bwMode="auto">
              <a:xfrm>
                <a:off x="5511800" y="4135438"/>
                <a:ext cx="446087" cy="449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dirty="0"/>
              </a:p>
            </p:txBody>
          </p:sp>
        </p:grpSp>
      </p:grpSp>
    </p:spTree>
    <p:extLst>
      <p:ext uri="{BB962C8B-B14F-4D97-AF65-F5344CB8AC3E}">
        <p14:creationId xmlns:p14="http://schemas.microsoft.com/office/powerpoint/2010/main" val="1549026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Full Width Text Sample</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102</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TextBox 4"/>
          <p:cNvSpPr txBox="1"/>
          <p:nvPr/>
        </p:nvSpPr>
        <p:spPr>
          <a:xfrm>
            <a:off x="592130" y="1688394"/>
            <a:ext cx="11007741" cy="2462213"/>
          </a:xfrm>
          <a:prstGeom prst="rect">
            <a:avLst/>
          </a:prstGeom>
          <a:noFill/>
        </p:spPr>
        <p:txBody>
          <a:bodyPr wrap="square">
            <a:spAutoFit/>
          </a:bodyPr>
          <a:lstStyle/>
          <a:p>
            <a:pPr>
              <a:defRPr/>
            </a:pPr>
            <a:r>
              <a:rPr lang="en-GB" sz="1400" b="1" smtClean="0">
                <a:solidFill>
                  <a:schemeClr val="bg2"/>
                </a:solidFill>
              </a:rPr>
              <a:t>Lorem ipsum dolor sit amet</a:t>
            </a:r>
            <a:r>
              <a:rPr lang="en-GB" sz="1400" smtClean="0">
                <a:solidFill>
                  <a:schemeClr val="bg2"/>
                </a:solidFill>
              </a:rPr>
              <a: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p>
          <a:p>
            <a:pPr>
              <a:defRPr/>
            </a:pPr>
            <a:endParaRPr lang="en-GB" sz="1400" smtClean="0">
              <a:solidFill>
                <a:schemeClr val="bg2"/>
              </a:solidFill>
            </a:endParaRPr>
          </a:p>
          <a:p>
            <a:pPr>
              <a:defRPr/>
            </a:pPr>
            <a:r>
              <a:rPr lang="en-GB" sz="1400" b="1" smtClean="0">
                <a:solidFill>
                  <a:schemeClr val="bg2"/>
                </a:solidFill>
              </a:rPr>
              <a:t>Nam </a:t>
            </a:r>
            <a:r>
              <a:rPr lang="en-GB" sz="1400" b="1">
                <a:solidFill>
                  <a:schemeClr val="bg2"/>
                </a:solidFill>
              </a:rPr>
              <a:t>liber tempor cum soluta nobis eleifend </a:t>
            </a:r>
            <a:r>
              <a:rPr lang="en-GB" sz="1400">
                <a:solidFill>
                  <a:schemeClr val="bg2"/>
                </a:solidFill>
              </a:rPr>
              <a:t>option congue nihil imperdiet doming id quod mazim placerat facer possim assum. Typi non habent claritatem insitam; est usus legentis in iis qui facit eorum claritatem. Investigationes demonstraverunt lectores legere me lius quod ii legunt saepius. Claritas est etiam processus dynamicus, qui sequitur mutationem consuetudium lectorum. Mirum est notare quam littera gothica, quam nunc putamus parum claram, anteposuerit litterarum formas humanitatis per seacula quarta decima et quinta decima. Eodem modo typi, qui nunc nobis videntur parum clari, fiant sollemnes in futurum. </a:t>
            </a:r>
          </a:p>
        </p:txBody>
      </p:sp>
      <p:sp>
        <p:nvSpPr>
          <p:cNvPr id="6" name="TextBox 5"/>
          <p:cNvSpPr txBox="1"/>
          <p:nvPr/>
        </p:nvSpPr>
        <p:spPr>
          <a:xfrm>
            <a:off x="592129" y="4302491"/>
            <a:ext cx="11007741" cy="1600438"/>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me </a:t>
            </a:r>
            <a:r>
              <a:rPr lang="en-GB" sz="1400" smtClean="0">
                <a:solidFill>
                  <a:schemeClr val="bg2"/>
                </a:solidFill>
              </a:rPr>
              <a:t>lius</a:t>
            </a:r>
            <a:endParaRPr lang="en-GB" sz="1400">
              <a:solidFill>
                <a:schemeClr val="bg2"/>
              </a:solidFill>
            </a:endParaRPr>
          </a:p>
        </p:txBody>
      </p:sp>
    </p:spTree>
    <p:extLst>
      <p:ext uri="{BB962C8B-B14F-4D97-AF65-F5344CB8AC3E}">
        <p14:creationId xmlns:p14="http://schemas.microsoft.com/office/powerpoint/2010/main" val="935663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Two Column Text</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103</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TextBox 4"/>
          <p:cNvSpPr txBox="1"/>
          <p:nvPr/>
        </p:nvSpPr>
        <p:spPr>
          <a:xfrm>
            <a:off x="522897" y="1607889"/>
            <a:ext cx="5463285" cy="4185761"/>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me lius quod ii legunt saepius. Claritas est etiam processus dynamicus, qui sequitur mutationem consuetudium lectorum. Mirum est notare quam littera gothica, quam nunc putamus parum claram, anteposuerit litterarum formas humanitatis per seacula quarta decima et quinta decima. Eodem modo typi, qui nunc nobis videntur parum clari, fiant sollemnes in futurum. </a:t>
            </a:r>
          </a:p>
        </p:txBody>
      </p:sp>
      <p:sp>
        <p:nvSpPr>
          <p:cNvPr id="6" name="TextBox 5"/>
          <p:cNvSpPr txBox="1"/>
          <p:nvPr/>
        </p:nvSpPr>
        <p:spPr>
          <a:xfrm>
            <a:off x="6306840" y="1607889"/>
            <a:ext cx="5463285" cy="4185761"/>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me lius quod ii legunt saepius. Claritas est etiam processus dynamicus, qui sequitur mutationem consuetudium lectorum. Mirum est notare quam littera gothica, quam nunc putamus parum claram, anteposuerit litterarum formas humanitatis per seacula quarta decima et quinta decima. Eodem modo typi, qui nunc nobis videntur parum clari, fiant sollemnes in futurum. </a:t>
            </a:r>
          </a:p>
        </p:txBody>
      </p:sp>
    </p:spTree>
    <p:extLst>
      <p:ext uri="{BB962C8B-B14F-4D97-AF65-F5344CB8AC3E}">
        <p14:creationId xmlns:p14="http://schemas.microsoft.com/office/powerpoint/2010/main" val="3357270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Three Column Text</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104</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TextBox 4"/>
          <p:cNvSpPr txBox="1"/>
          <p:nvPr/>
        </p:nvSpPr>
        <p:spPr>
          <a:xfrm>
            <a:off x="457201" y="1401737"/>
            <a:ext cx="3519714" cy="4832092"/>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a:t>
            </a:r>
          </a:p>
        </p:txBody>
      </p:sp>
      <p:sp>
        <p:nvSpPr>
          <p:cNvPr id="6" name="TextBox 5"/>
          <p:cNvSpPr txBox="1"/>
          <p:nvPr/>
        </p:nvSpPr>
        <p:spPr>
          <a:xfrm>
            <a:off x="4336143" y="1401737"/>
            <a:ext cx="3519714" cy="4832092"/>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a:t>
            </a:r>
          </a:p>
        </p:txBody>
      </p:sp>
      <p:sp>
        <p:nvSpPr>
          <p:cNvPr id="7" name="TextBox 6"/>
          <p:cNvSpPr txBox="1"/>
          <p:nvPr/>
        </p:nvSpPr>
        <p:spPr>
          <a:xfrm>
            <a:off x="8215085" y="1401737"/>
            <a:ext cx="3519714" cy="4832092"/>
          </a:xfrm>
          <a:prstGeom prst="rect">
            <a:avLst/>
          </a:prstGeom>
          <a:noFill/>
        </p:spPr>
        <p:txBody>
          <a:bodyPr wrap="square">
            <a:spAutoFit/>
          </a:bodyPr>
          <a:lstStyle/>
          <a:p>
            <a:pPr>
              <a:defRPr/>
            </a:pPr>
            <a:r>
              <a:rPr lang="en-GB" sz="1400" smtClean="0">
                <a:solidFill>
                  <a:schemeClr val="bg2"/>
                </a:solidFill>
              </a:rPr>
              <a:t>Lorem ipsum dolor sit amet, </a:t>
            </a:r>
            <a:r>
              <a:rPr lang="en-GB" sz="1400">
                <a:solidFill>
                  <a:schemeClr val="bg2"/>
                </a:solidFill>
              </a:rPr>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p>
          <a:p>
            <a:pPr>
              <a:defRPr/>
            </a:pPr>
            <a:r>
              <a:rPr lang="en-GB" sz="1400" smtClean="0">
                <a:solidFill>
                  <a:schemeClr val="bg2"/>
                </a:solidFill>
              </a:rPr>
              <a:t>et </a:t>
            </a:r>
            <a:r>
              <a:rPr lang="en-GB" sz="1400">
                <a:solidFill>
                  <a:schemeClr val="bg2"/>
                </a:solidFill>
              </a:rPr>
              <a:t>iusto odio dignissim qui blandit praesent luptatum zzril delenit augue duis dolore te feugait nulla facilisi. </a:t>
            </a:r>
          </a:p>
          <a:p>
            <a:pPr>
              <a:defRPr/>
            </a:pPr>
            <a:r>
              <a:rPr lang="en-GB" sz="1400">
                <a:solidFill>
                  <a:schemeClr val="bg2"/>
                </a:solidFill>
              </a:rPr>
              <a:t>Nam liber tempor cum soluta nobis eleifend option congue nihil imperdiet doming id quod mazim placerat facer possim assum. Typi non habent claritatem insitam; est usus legentis in iis qui facit eorum claritatem. Investigationes demonstraverunt lectores legere </a:t>
            </a:r>
          </a:p>
        </p:txBody>
      </p:sp>
    </p:spTree>
    <p:extLst>
      <p:ext uri="{BB962C8B-B14F-4D97-AF65-F5344CB8AC3E}">
        <p14:creationId xmlns:p14="http://schemas.microsoft.com/office/powerpoint/2010/main" val="1227536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12192000" cy="685799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p:cNvSpPr txBox="1"/>
          <p:nvPr/>
        </p:nvSpPr>
        <p:spPr>
          <a:xfrm>
            <a:off x="1627084" y="2643777"/>
            <a:ext cx="8937832" cy="923330"/>
          </a:xfrm>
          <a:prstGeom prst="rect">
            <a:avLst/>
          </a:prstGeom>
          <a:noFill/>
        </p:spPr>
        <p:txBody>
          <a:bodyPr wrap="none" rtlCol="0">
            <a:spAutoFit/>
          </a:bodyPr>
          <a:lstStyle/>
          <a:p>
            <a:pPr algn="ctr"/>
            <a:r>
              <a:rPr lang="en-US" sz="5400" b="1" smtClean="0">
                <a:solidFill>
                  <a:schemeClr val="bg2"/>
                </a:solidFill>
                <a:latin typeface="+mj-lt"/>
              </a:rPr>
              <a:t>THANKS YOU </a:t>
            </a:r>
            <a:r>
              <a:rPr lang="en-US" sz="5400" b="1" smtClean="0">
                <a:solidFill>
                  <a:schemeClr val="accent2"/>
                </a:solidFill>
                <a:latin typeface="+mj-lt"/>
              </a:rPr>
              <a:t>FOR WATCHING</a:t>
            </a:r>
          </a:p>
        </p:txBody>
      </p:sp>
      <p:sp>
        <p:nvSpPr>
          <p:cNvPr id="5" name="TextBox 4"/>
          <p:cNvSpPr txBox="1"/>
          <p:nvPr/>
        </p:nvSpPr>
        <p:spPr>
          <a:xfrm>
            <a:off x="4748835" y="3446584"/>
            <a:ext cx="2694327" cy="523220"/>
          </a:xfrm>
          <a:prstGeom prst="rect">
            <a:avLst/>
          </a:prstGeom>
          <a:noFill/>
        </p:spPr>
        <p:txBody>
          <a:bodyPr wrap="none" rtlCol="0">
            <a:spAutoFit/>
          </a:bodyPr>
          <a:lstStyle/>
          <a:p>
            <a:r>
              <a:rPr lang="en-US" sz="2800" smtClean="0">
                <a:solidFill>
                  <a:schemeClr val="bg2"/>
                </a:solidFill>
              </a:rPr>
              <a:t>HAVE A NICE DAY</a:t>
            </a:r>
            <a:endParaRPr lang="en-GB" sz="2800">
              <a:solidFill>
                <a:schemeClr val="bg2"/>
              </a:solidFill>
            </a:endParaRPr>
          </a:p>
        </p:txBody>
      </p:sp>
    </p:spTree>
    <p:extLst>
      <p:ext uri="{BB962C8B-B14F-4D97-AF65-F5344CB8AC3E}">
        <p14:creationId xmlns:p14="http://schemas.microsoft.com/office/powerpoint/2010/main" val="2056539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1999" cy="6858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ectangle 2"/>
          <p:cNvSpPr/>
          <p:nvPr/>
        </p:nvSpPr>
        <p:spPr>
          <a:xfrm>
            <a:off x="1" y="4924834"/>
            <a:ext cx="12191998" cy="1933166"/>
          </a:xfrm>
          <a:prstGeom prst="rect">
            <a:avLst/>
          </a:prstGeom>
          <a:solidFill>
            <a:schemeClr val="accent1">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ound Same Side Corner Rectangle 3"/>
          <p:cNvSpPr/>
          <p:nvPr/>
        </p:nvSpPr>
        <p:spPr>
          <a:xfrm>
            <a:off x="359831" y="4186544"/>
            <a:ext cx="5428344" cy="740229"/>
          </a:xfrm>
          <a:prstGeom prst="round2SameRect">
            <a:avLst>
              <a:gd name="adj1" fmla="val 50000"/>
              <a:gd name="adj2" fmla="val 0"/>
            </a:avLst>
          </a:prstGeom>
          <a:solidFill>
            <a:schemeClr val="accent1">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p:cNvSpPr txBox="1"/>
          <p:nvPr/>
        </p:nvSpPr>
        <p:spPr>
          <a:xfrm>
            <a:off x="6636096" y="5131433"/>
            <a:ext cx="5018874" cy="769441"/>
          </a:xfrm>
          <a:prstGeom prst="rect">
            <a:avLst/>
          </a:prstGeom>
          <a:noFill/>
        </p:spPr>
        <p:txBody>
          <a:bodyPr wrap="none" rtlCol="0">
            <a:spAutoFit/>
          </a:bodyPr>
          <a:lstStyle/>
          <a:p>
            <a:pPr algn="r"/>
            <a:r>
              <a:rPr lang="en-US" sz="4400" smtClean="0">
                <a:solidFill>
                  <a:schemeClr val="bg2"/>
                </a:solidFill>
                <a:latin typeface="+mj-lt"/>
              </a:rPr>
              <a:t>Portfolio Collection</a:t>
            </a:r>
            <a:endParaRPr lang="en-GB" sz="4400">
              <a:solidFill>
                <a:schemeClr val="bg2"/>
              </a:solidFill>
              <a:latin typeface="+mj-lt"/>
            </a:endParaRPr>
          </a:p>
        </p:txBody>
      </p:sp>
      <p:grpSp>
        <p:nvGrpSpPr>
          <p:cNvPr id="22" name="Group 21"/>
          <p:cNvGrpSpPr/>
          <p:nvPr/>
        </p:nvGrpSpPr>
        <p:grpSpPr>
          <a:xfrm>
            <a:off x="3219146" y="4346142"/>
            <a:ext cx="1006693" cy="1005839"/>
            <a:chOff x="7388201" y="4379939"/>
            <a:chExt cx="1218099" cy="1217066"/>
          </a:xfrm>
        </p:grpSpPr>
        <p:grpSp>
          <p:nvGrpSpPr>
            <p:cNvPr id="23" name="Group 22"/>
            <p:cNvGrpSpPr/>
            <p:nvPr/>
          </p:nvGrpSpPr>
          <p:grpSpPr>
            <a:xfrm>
              <a:off x="7388201" y="4379939"/>
              <a:ext cx="1218099" cy="1217066"/>
              <a:chOff x="6434437" y="4380470"/>
              <a:chExt cx="1218099" cy="1217066"/>
            </a:xfrm>
          </p:grpSpPr>
          <p:sp>
            <p:nvSpPr>
              <p:cNvPr id="25" name="Donut 24"/>
              <p:cNvSpPr/>
              <p:nvPr/>
            </p:nvSpPr>
            <p:spPr>
              <a:xfrm>
                <a:off x="6435470" y="4380470"/>
                <a:ext cx="1217066" cy="1217066"/>
              </a:xfrm>
              <a:prstGeom prst="donut">
                <a:avLst>
                  <a:gd name="adj" fmla="val 124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6" name="Block Arc 25"/>
              <p:cNvSpPr/>
              <p:nvPr/>
            </p:nvSpPr>
            <p:spPr>
              <a:xfrm rot="5400000" flipH="1">
                <a:off x="6434437" y="4380470"/>
                <a:ext cx="1216800" cy="1216800"/>
              </a:xfrm>
              <a:prstGeom prst="blockArc">
                <a:avLst>
                  <a:gd name="adj1" fmla="val 2204812"/>
                  <a:gd name="adj2" fmla="val 0"/>
                  <a:gd name="adj3" fmla="val 1261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sp>
          <p:nvSpPr>
            <p:cNvPr id="24" name="AutoShape 4"/>
            <p:cNvSpPr>
              <a:spLocks/>
            </p:cNvSpPr>
            <p:nvPr/>
          </p:nvSpPr>
          <p:spPr bwMode="auto">
            <a:xfrm>
              <a:off x="7810955" y="4807346"/>
              <a:ext cx="371292" cy="372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7" name="Group 26"/>
          <p:cNvGrpSpPr/>
          <p:nvPr/>
        </p:nvGrpSpPr>
        <p:grpSpPr>
          <a:xfrm>
            <a:off x="4494517" y="4346142"/>
            <a:ext cx="1006693" cy="1005839"/>
            <a:chOff x="8931400" y="4379939"/>
            <a:chExt cx="1218099" cy="1217066"/>
          </a:xfrm>
        </p:grpSpPr>
        <p:grpSp>
          <p:nvGrpSpPr>
            <p:cNvPr id="28" name="Group 27"/>
            <p:cNvGrpSpPr/>
            <p:nvPr/>
          </p:nvGrpSpPr>
          <p:grpSpPr>
            <a:xfrm>
              <a:off x="8931400" y="4379939"/>
              <a:ext cx="1218099" cy="1217066"/>
              <a:chOff x="6434437" y="4380470"/>
              <a:chExt cx="1218099" cy="1217066"/>
            </a:xfrm>
          </p:grpSpPr>
          <p:sp>
            <p:nvSpPr>
              <p:cNvPr id="30" name="Donut 29"/>
              <p:cNvSpPr/>
              <p:nvPr/>
            </p:nvSpPr>
            <p:spPr>
              <a:xfrm>
                <a:off x="6435470" y="4380470"/>
                <a:ext cx="1217066" cy="1217066"/>
              </a:xfrm>
              <a:prstGeom prst="donut">
                <a:avLst>
                  <a:gd name="adj" fmla="val 124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1" name="Block Arc 30"/>
              <p:cNvSpPr/>
              <p:nvPr/>
            </p:nvSpPr>
            <p:spPr>
              <a:xfrm rot="5400000" flipH="1">
                <a:off x="6434437" y="4380470"/>
                <a:ext cx="1216800" cy="1216800"/>
              </a:xfrm>
              <a:prstGeom prst="blockArc">
                <a:avLst>
                  <a:gd name="adj1" fmla="val 11223223"/>
                  <a:gd name="adj2" fmla="val 0"/>
                  <a:gd name="adj3" fmla="val 1261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sp>
          <p:nvSpPr>
            <p:cNvPr id="29" name="AutoShape 135"/>
            <p:cNvSpPr>
              <a:spLocks/>
            </p:cNvSpPr>
            <p:nvPr/>
          </p:nvSpPr>
          <p:spPr bwMode="auto">
            <a:xfrm>
              <a:off x="9346945" y="4855889"/>
              <a:ext cx="384412" cy="264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1"/>
          <p:cNvGrpSpPr/>
          <p:nvPr/>
        </p:nvGrpSpPr>
        <p:grpSpPr>
          <a:xfrm>
            <a:off x="1942700" y="4346142"/>
            <a:ext cx="1006694" cy="1005839"/>
            <a:chOff x="5843702" y="4379939"/>
            <a:chExt cx="1218100" cy="1217066"/>
          </a:xfrm>
        </p:grpSpPr>
        <p:grpSp>
          <p:nvGrpSpPr>
            <p:cNvPr id="33" name="Group 32"/>
            <p:cNvGrpSpPr/>
            <p:nvPr/>
          </p:nvGrpSpPr>
          <p:grpSpPr>
            <a:xfrm>
              <a:off x="5843702" y="4379939"/>
              <a:ext cx="1218100" cy="1217066"/>
              <a:chOff x="6434436" y="4380470"/>
              <a:chExt cx="1218100" cy="1217066"/>
            </a:xfrm>
          </p:grpSpPr>
          <p:sp>
            <p:nvSpPr>
              <p:cNvPr id="38" name="Donut 37"/>
              <p:cNvSpPr/>
              <p:nvPr/>
            </p:nvSpPr>
            <p:spPr>
              <a:xfrm>
                <a:off x="6435470" y="4380470"/>
                <a:ext cx="1217066" cy="1217066"/>
              </a:xfrm>
              <a:prstGeom prst="donut">
                <a:avLst>
                  <a:gd name="adj" fmla="val 124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9" name="Block Arc 38"/>
              <p:cNvSpPr/>
              <p:nvPr/>
            </p:nvSpPr>
            <p:spPr>
              <a:xfrm rot="5400000" flipH="1">
                <a:off x="6434436" y="4380470"/>
                <a:ext cx="1216800" cy="1216799"/>
              </a:xfrm>
              <a:prstGeom prst="blockArc">
                <a:avLst>
                  <a:gd name="adj1" fmla="val 9495697"/>
                  <a:gd name="adj2" fmla="val 0"/>
                  <a:gd name="adj3" fmla="val 1261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34" name="Group 33"/>
            <p:cNvGrpSpPr/>
            <p:nvPr/>
          </p:nvGrpSpPr>
          <p:grpSpPr>
            <a:xfrm>
              <a:off x="6258926" y="4796195"/>
              <a:ext cx="383755" cy="383755"/>
              <a:chOff x="4439444" y="1652588"/>
              <a:chExt cx="464344" cy="464344"/>
            </a:xfrm>
            <a:solidFill>
              <a:schemeClr val="accent2"/>
            </a:solidFill>
          </p:grpSpPr>
          <p:sp>
            <p:nvSpPr>
              <p:cNvPr id="35"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0" name="Group 39"/>
          <p:cNvGrpSpPr/>
          <p:nvPr/>
        </p:nvGrpSpPr>
        <p:grpSpPr>
          <a:xfrm>
            <a:off x="665183" y="4346802"/>
            <a:ext cx="1006693" cy="1005839"/>
            <a:chOff x="4297906" y="4380737"/>
            <a:chExt cx="1218099" cy="1217066"/>
          </a:xfrm>
        </p:grpSpPr>
        <p:grpSp>
          <p:nvGrpSpPr>
            <p:cNvPr id="41" name="Group 40"/>
            <p:cNvGrpSpPr/>
            <p:nvPr/>
          </p:nvGrpSpPr>
          <p:grpSpPr>
            <a:xfrm>
              <a:off x="4297906" y="4380737"/>
              <a:ext cx="1218099" cy="1217066"/>
              <a:chOff x="6434437" y="4380470"/>
              <a:chExt cx="1218099" cy="1217066"/>
            </a:xfrm>
          </p:grpSpPr>
          <p:sp>
            <p:nvSpPr>
              <p:cNvPr id="50" name="Donut 49"/>
              <p:cNvSpPr/>
              <p:nvPr/>
            </p:nvSpPr>
            <p:spPr>
              <a:xfrm>
                <a:off x="6435470" y="4380470"/>
                <a:ext cx="1217066" cy="1217066"/>
              </a:xfrm>
              <a:prstGeom prst="donut">
                <a:avLst>
                  <a:gd name="adj" fmla="val 124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 name="Block Arc 50"/>
              <p:cNvSpPr/>
              <p:nvPr/>
            </p:nvSpPr>
            <p:spPr>
              <a:xfrm rot="5400000" flipH="1">
                <a:off x="6434437" y="4380470"/>
                <a:ext cx="1216800" cy="1216800"/>
              </a:xfrm>
              <a:prstGeom prst="blockArc">
                <a:avLst>
                  <a:gd name="adj1" fmla="val 4447923"/>
                  <a:gd name="adj2" fmla="val 0"/>
                  <a:gd name="adj3" fmla="val 1261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42" name="Group 41"/>
            <p:cNvGrpSpPr/>
            <p:nvPr/>
          </p:nvGrpSpPr>
          <p:grpSpPr>
            <a:xfrm>
              <a:off x="4734303" y="4842794"/>
              <a:ext cx="342043" cy="309513"/>
              <a:chOff x="5329238" y="1931988"/>
              <a:chExt cx="550862" cy="498475"/>
            </a:xfrm>
            <a:solidFill>
              <a:schemeClr val="accent1"/>
            </a:solidFill>
          </p:grpSpPr>
          <p:sp>
            <p:nvSpPr>
              <p:cNvPr id="43" name="Freeform 5"/>
              <p:cNvSpPr>
                <a:spLocks noEditPoints="1"/>
              </p:cNvSpPr>
              <p:nvPr/>
            </p:nvSpPr>
            <p:spPr bwMode="auto">
              <a:xfrm>
                <a:off x="5462588" y="2284413"/>
                <a:ext cx="53975" cy="146050"/>
              </a:xfrm>
              <a:custGeom>
                <a:avLst/>
                <a:gdLst>
                  <a:gd name="T0" fmla="*/ 3 w 14"/>
                  <a:gd name="T1" fmla="*/ 10 h 38"/>
                  <a:gd name="T2" fmla="*/ 0 w 14"/>
                  <a:gd name="T3" fmla="*/ 15 h 38"/>
                  <a:gd name="T4" fmla="*/ 0 w 14"/>
                  <a:gd name="T5" fmla="*/ 38 h 38"/>
                  <a:gd name="T6" fmla="*/ 14 w 14"/>
                  <a:gd name="T7" fmla="*/ 38 h 38"/>
                  <a:gd name="T8" fmla="*/ 14 w 14"/>
                  <a:gd name="T9" fmla="*/ 2 h 38"/>
                  <a:gd name="T10" fmla="*/ 11 w 14"/>
                  <a:gd name="T11" fmla="*/ 1 h 38"/>
                  <a:gd name="T12" fmla="*/ 3 w 14"/>
                  <a:gd name="T13" fmla="*/ 10 h 38"/>
                  <a:gd name="T14" fmla="*/ 3 w 14"/>
                  <a:gd name="T15" fmla="*/ 10 h 38"/>
                  <a:gd name="T16" fmla="*/ 3 w 14"/>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3" y="10"/>
                    </a:moveTo>
                    <a:cubicBezTo>
                      <a:pt x="1" y="11"/>
                      <a:pt x="0" y="13"/>
                      <a:pt x="0" y="15"/>
                    </a:cubicBezTo>
                    <a:cubicBezTo>
                      <a:pt x="0" y="38"/>
                      <a:pt x="0" y="38"/>
                      <a:pt x="0" y="38"/>
                    </a:cubicBezTo>
                    <a:cubicBezTo>
                      <a:pt x="14" y="38"/>
                      <a:pt x="14" y="38"/>
                      <a:pt x="14" y="38"/>
                    </a:cubicBezTo>
                    <a:cubicBezTo>
                      <a:pt x="14" y="2"/>
                      <a:pt x="14" y="2"/>
                      <a:pt x="14" y="2"/>
                    </a:cubicBezTo>
                    <a:cubicBezTo>
                      <a:pt x="14" y="0"/>
                      <a:pt x="13" y="0"/>
                      <a:pt x="11" y="1"/>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44" name="Freeform 6"/>
              <p:cNvSpPr>
                <a:spLocks noEditPoints="1"/>
              </p:cNvSpPr>
              <p:nvPr/>
            </p:nvSpPr>
            <p:spPr bwMode="auto">
              <a:xfrm>
                <a:off x="5688013" y="2200275"/>
                <a:ext cx="49212" cy="230188"/>
              </a:xfrm>
              <a:custGeom>
                <a:avLst/>
                <a:gdLst>
                  <a:gd name="T0" fmla="*/ 2 w 13"/>
                  <a:gd name="T1" fmla="*/ 10 h 60"/>
                  <a:gd name="T2" fmla="*/ 0 w 13"/>
                  <a:gd name="T3" fmla="*/ 15 h 60"/>
                  <a:gd name="T4" fmla="*/ 0 w 13"/>
                  <a:gd name="T5" fmla="*/ 60 h 60"/>
                  <a:gd name="T6" fmla="*/ 13 w 13"/>
                  <a:gd name="T7" fmla="*/ 60 h 60"/>
                  <a:gd name="T8" fmla="*/ 13 w 13"/>
                  <a:gd name="T9" fmla="*/ 2 h 60"/>
                  <a:gd name="T10" fmla="*/ 11 w 13"/>
                  <a:gd name="T11" fmla="*/ 1 h 60"/>
                  <a:gd name="T12" fmla="*/ 2 w 13"/>
                  <a:gd name="T13" fmla="*/ 10 h 60"/>
                  <a:gd name="T14" fmla="*/ 2 w 13"/>
                  <a:gd name="T15" fmla="*/ 10 h 60"/>
                  <a:gd name="T16" fmla="*/ 2 w 13"/>
                  <a:gd name="T1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0">
                    <a:moveTo>
                      <a:pt x="2" y="10"/>
                    </a:moveTo>
                    <a:cubicBezTo>
                      <a:pt x="1" y="11"/>
                      <a:pt x="0" y="14"/>
                      <a:pt x="0" y="15"/>
                    </a:cubicBezTo>
                    <a:cubicBezTo>
                      <a:pt x="0" y="60"/>
                      <a:pt x="0" y="60"/>
                      <a:pt x="0" y="60"/>
                    </a:cubicBezTo>
                    <a:cubicBezTo>
                      <a:pt x="13" y="60"/>
                      <a:pt x="13" y="60"/>
                      <a:pt x="13" y="60"/>
                    </a:cubicBezTo>
                    <a:cubicBezTo>
                      <a:pt x="13" y="2"/>
                      <a:pt x="13" y="2"/>
                      <a:pt x="13" y="2"/>
                    </a:cubicBezTo>
                    <a:cubicBezTo>
                      <a:pt x="13" y="0"/>
                      <a:pt x="12" y="0"/>
                      <a:pt x="11" y="1"/>
                    </a:cubicBezTo>
                    <a:lnTo>
                      <a:pt x="2" y="10"/>
                    </a:lnTo>
                    <a:close/>
                    <a:moveTo>
                      <a:pt x="2" y="10"/>
                    </a:moveTo>
                    <a:cubicBezTo>
                      <a:pt x="2" y="10"/>
                      <a:pt x="2" y="10"/>
                      <a:pt x="2"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45" name="Freeform 7"/>
              <p:cNvSpPr>
                <a:spLocks noEditPoints="1"/>
              </p:cNvSpPr>
              <p:nvPr/>
            </p:nvSpPr>
            <p:spPr bwMode="auto">
              <a:xfrm>
                <a:off x="5761038" y="2127250"/>
                <a:ext cx="49212" cy="303213"/>
              </a:xfrm>
              <a:custGeom>
                <a:avLst/>
                <a:gdLst>
                  <a:gd name="T0" fmla="*/ 3 w 13"/>
                  <a:gd name="T1" fmla="*/ 9 h 79"/>
                  <a:gd name="T2" fmla="*/ 0 w 13"/>
                  <a:gd name="T3" fmla="*/ 15 h 79"/>
                  <a:gd name="T4" fmla="*/ 0 w 13"/>
                  <a:gd name="T5" fmla="*/ 79 h 79"/>
                  <a:gd name="T6" fmla="*/ 13 w 13"/>
                  <a:gd name="T7" fmla="*/ 79 h 79"/>
                  <a:gd name="T8" fmla="*/ 13 w 13"/>
                  <a:gd name="T9" fmla="*/ 2 h 79"/>
                  <a:gd name="T10" fmla="*/ 11 w 13"/>
                  <a:gd name="T11" fmla="*/ 1 h 79"/>
                  <a:gd name="T12" fmla="*/ 3 w 13"/>
                  <a:gd name="T13" fmla="*/ 9 h 79"/>
                  <a:gd name="T14" fmla="*/ 3 w 13"/>
                  <a:gd name="T15" fmla="*/ 9 h 79"/>
                  <a:gd name="T16" fmla="*/ 3 w 13"/>
                  <a:gd name="T17"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9">
                    <a:moveTo>
                      <a:pt x="3" y="9"/>
                    </a:moveTo>
                    <a:cubicBezTo>
                      <a:pt x="1" y="11"/>
                      <a:pt x="0" y="13"/>
                      <a:pt x="0" y="15"/>
                    </a:cubicBezTo>
                    <a:cubicBezTo>
                      <a:pt x="0" y="79"/>
                      <a:pt x="0" y="79"/>
                      <a:pt x="0" y="79"/>
                    </a:cubicBezTo>
                    <a:cubicBezTo>
                      <a:pt x="13" y="79"/>
                      <a:pt x="13" y="79"/>
                      <a:pt x="13" y="79"/>
                    </a:cubicBezTo>
                    <a:cubicBezTo>
                      <a:pt x="13" y="2"/>
                      <a:pt x="13" y="2"/>
                      <a:pt x="13" y="2"/>
                    </a:cubicBezTo>
                    <a:cubicBezTo>
                      <a:pt x="13" y="1"/>
                      <a:pt x="12" y="0"/>
                      <a:pt x="11" y="1"/>
                    </a:cubicBezTo>
                    <a:lnTo>
                      <a:pt x="3" y="9"/>
                    </a:lnTo>
                    <a:close/>
                    <a:moveTo>
                      <a:pt x="3" y="9"/>
                    </a:moveTo>
                    <a:cubicBezTo>
                      <a:pt x="3" y="9"/>
                      <a:pt x="3" y="9"/>
                      <a:pt x="3" y="9"/>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46" name="Freeform 8"/>
              <p:cNvSpPr>
                <a:spLocks noEditPoints="1"/>
              </p:cNvSpPr>
              <p:nvPr/>
            </p:nvSpPr>
            <p:spPr bwMode="auto">
              <a:xfrm>
                <a:off x="5611813" y="2273300"/>
                <a:ext cx="53975" cy="157163"/>
              </a:xfrm>
              <a:custGeom>
                <a:avLst/>
                <a:gdLst>
                  <a:gd name="T0" fmla="*/ 3 w 14"/>
                  <a:gd name="T1" fmla="*/ 10 h 41"/>
                  <a:gd name="T2" fmla="*/ 2 w 14"/>
                  <a:gd name="T3" fmla="*/ 11 h 41"/>
                  <a:gd name="T4" fmla="*/ 0 w 14"/>
                  <a:gd name="T5" fmla="*/ 16 h 41"/>
                  <a:gd name="T6" fmla="*/ 0 w 14"/>
                  <a:gd name="T7" fmla="*/ 41 h 41"/>
                  <a:gd name="T8" fmla="*/ 14 w 14"/>
                  <a:gd name="T9" fmla="*/ 41 h 41"/>
                  <a:gd name="T10" fmla="*/ 14 w 14"/>
                  <a:gd name="T11" fmla="*/ 3 h 41"/>
                  <a:gd name="T12" fmla="*/ 11 w 14"/>
                  <a:gd name="T13" fmla="*/ 2 h 41"/>
                  <a:gd name="T14" fmla="*/ 3 w 14"/>
                  <a:gd name="T15" fmla="*/ 10 h 41"/>
                  <a:gd name="T16" fmla="*/ 3 w 14"/>
                  <a:gd name="T17" fmla="*/ 10 h 41"/>
                  <a:gd name="T18" fmla="*/ 3 w 14"/>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41">
                    <a:moveTo>
                      <a:pt x="3" y="10"/>
                    </a:moveTo>
                    <a:cubicBezTo>
                      <a:pt x="3" y="10"/>
                      <a:pt x="2" y="11"/>
                      <a:pt x="2" y="11"/>
                    </a:cubicBezTo>
                    <a:cubicBezTo>
                      <a:pt x="1" y="12"/>
                      <a:pt x="0" y="14"/>
                      <a:pt x="0" y="16"/>
                    </a:cubicBezTo>
                    <a:cubicBezTo>
                      <a:pt x="0" y="41"/>
                      <a:pt x="0" y="41"/>
                      <a:pt x="0" y="41"/>
                    </a:cubicBezTo>
                    <a:cubicBezTo>
                      <a:pt x="14" y="41"/>
                      <a:pt x="14" y="41"/>
                      <a:pt x="14" y="41"/>
                    </a:cubicBezTo>
                    <a:cubicBezTo>
                      <a:pt x="14" y="3"/>
                      <a:pt x="14" y="3"/>
                      <a:pt x="14" y="3"/>
                    </a:cubicBezTo>
                    <a:cubicBezTo>
                      <a:pt x="14" y="1"/>
                      <a:pt x="13" y="0"/>
                      <a:pt x="11" y="2"/>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47" name="Freeform 9"/>
              <p:cNvSpPr>
                <a:spLocks noEditPoints="1"/>
              </p:cNvSpPr>
              <p:nvPr/>
            </p:nvSpPr>
            <p:spPr bwMode="auto">
              <a:xfrm>
                <a:off x="5538788" y="2279650"/>
                <a:ext cx="49212" cy="150813"/>
              </a:xfrm>
              <a:custGeom>
                <a:avLst/>
                <a:gdLst>
                  <a:gd name="T0" fmla="*/ 2 w 13"/>
                  <a:gd name="T1" fmla="*/ 1 h 39"/>
                  <a:gd name="T2" fmla="*/ 0 w 13"/>
                  <a:gd name="T3" fmla="*/ 2 h 39"/>
                  <a:gd name="T4" fmla="*/ 0 w 13"/>
                  <a:gd name="T5" fmla="*/ 39 h 39"/>
                  <a:gd name="T6" fmla="*/ 13 w 13"/>
                  <a:gd name="T7" fmla="*/ 39 h 39"/>
                  <a:gd name="T8" fmla="*/ 13 w 13"/>
                  <a:gd name="T9" fmla="*/ 16 h 39"/>
                  <a:gd name="T10" fmla="*/ 11 w 13"/>
                  <a:gd name="T11" fmla="*/ 10 h 39"/>
                  <a:gd name="T12" fmla="*/ 9 w 13"/>
                  <a:gd name="T13" fmla="*/ 8 h 39"/>
                  <a:gd name="T14" fmla="*/ 2 w 13"/>
                  <a:gd name="T15" fmla="*/ 1 h 39"/>
                  <a:gd name="T16" fmla="*/ 2 w 13"/>
                  <a:gd name="T17" fmla="*/ 1 h 39"/>
                  <a:gd name="T18" fmla="*/ 2 w 13"/>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9">
                    <a:moveTo>
                      <a:pt x="2" y="1"/>
                    </a:moveTo>
                    <a:cubicBezTo>
                      <a:pt x="1" y="0"/>
                      <a:pt x="0" y="0"/>
                      <a:pt x="0" y="2"/>
                    </a:cubicBezTo>
                    <a:cubicBezTo>
                      <a:pt x="0" y="39"/>
                      <a:pt x="0" y="39"/>
                      <a:pt x="0" y="39"/>
                    </a:cubicBezTo>
                    <a:cubicBezTo>
                      <a:pt x="13" y="39"/>
                      <a:pt x="13" y="39"/>
                      <a:pt x="13" y="39"/>
                    </a:cubicBezTo>
                    <a:cubicBezTo>
                      <a:pt x="13" y="16"/>
                      <a:pt x="13" y="16"/>
                      <a:pt x="13" y="16"/>
                    </a:cubicBezTo>
                    <a:cubicBezTo>
                      <a:pt x="13" y="14"/>
                      <a:pt x="12" y="11"/>
                      <a:pt x="11" y="10"/>
                    </a:cubicBezTo>
                    <a:cubicBezTo>
                      <a:pt x="9" y="8"/>
                      <a:pt x="9" y="8"/>
                      <a:pt x="9" y="8"/>
                    </a:cubicBezTo>
                    <a:lnTo>
                      <a:pt x="2" y="1"/>
                    </a:lnTo>
                    <a:close/>
                    <a:moveTo>
                      <a:pt x="2" y="1"/>
                    </a:moveTo>
                    <a:cubicBezTo>
                      <a:pt x="2" y="1"/>
                      <a:pt x="2" y="1"/>
                      <a:pt x="2" y="1"/>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48" name="Freeform 10"/>
              <p:cNvSpPr>
                <a:spLocks noEditPoints="1"/>
              </p:cNvSpPr>
              <p:nvPr/>
            </p:nvSpPr>
            <p:spPr bwMode="auto">
              <a:xfrm>
                <a:off x="5381625" y="2357438"/>
                <a:ext cx="58737" cy="73025"/>
              </a:xfrm>
              <a:custGeom>
                <a:avLst/>
                <a:gdLst>
                  <a:gd name="T0" fmla="*/ 7 w 15"/>
                  <a:gd name="T1" fmla="*/ 8 h 19"/>
                  <a:gd name="T2" fmla="*/ 2 w 15"/>
                  <a:gd name="T3" fmla="*/ 12 h 19"/>
                  <a:gd name="T4" fmla="*/ 0 w 15"/>
                  <a:gd name="T5" fmla="*/ 17 h 19"/>
                  <a:gd name="T6" fmla="*/ 0 w 15"/>
                  <a:gd name="T7" fmla="*/ 19 h 19"/>
                  <a:gd name="T8" fmla="*/ 15 w 15"/>
                  <a:gd name="T9" fmla="*/ 19 h 19"/>
                  <a:gd name="T10" fmla="*/ 15 w 15"/>
                  <a:gd name="T11" fmla="*/ 2 h 19"/>
                  <a:gd name="T12" fmla="*/ 13 w 15"/>
                  <a:gd name="T13" fmla="*/ 1 h 19"/>
                  <a:gd name="T14" fmla="*/ 7 w 15"/>
                  <a:gd name="T15" fmla="*/ 8 h 19"/>
                  <a:gd name="T16" fmla="*/ 7 w 15"/>
                  <a:gd name="T17" fmla="*/ 8 h 19"/>
                  <a:gd name="T18" fmla="*/ 7 w 15"/>
                  <a:gd name="T1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8"/>
                    </a:moveTo>
                    <a:cubicBezTo>
                      <a:pt x="2" y="12"/>
                      <a:pt x="2" y="12"/>
                      <a:pt x="2" y="12"/>
                    </a:cubicBezTo>
                    <a:cubicBezTo>
                      <a:pt x="1" y="13"/>
                      <a:pt x="0" y="15"/>
                      <a:pt x="0" y="17"/>
                    </a:cubicBezTo>
                    <a:cubicBezTo>
                      <a:pt x="0" y="19"/>
                      <a:pt x="0" y="19"/>
                      <a:pt x="0" y="19"/>
                    </a:cubicBezTo>
                    <a:cubicBezTo>
                      <a:pt x="15" y="19"/>
                      <a:pt x="15" y="19"/>
                      <a:pt x="15" y="19"/>
                    </a:cubicBezTo>
                    <a:cubicBezTo>
                      <a:pt x="15" y="2"/>
                      <a:pt x="15" y="2"/>
                      <a:pt x="15" y="2"/>
                    </a:cubicBezTo>
                    <a:cubicBezTo>
                      <a:pt x="15" y="1"/>
                      <a:pt x="14" y="0"/>
                      <a:pt x="13" y="1"/>
                    </a:cubicBezTo>
                    <a:lnTo>
                      <a:pt x="7" y="8"/>
                    </a:lnTo>
                    <a:close/>
                    <a:moveTo>
                      <a:pt x="7" y="8"/>
                    </a:moveTo>
                    <a:cubicBezTo>
                      <a:pt x="7" y="8"/>
                      <a:pt x="7" y="8"/>
                      <a:pt x="7" y="8"/>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49" name="Freeform 11"/>
              <p:cNvSpPr>
                <a:spLocks noEditPoints="1"/>
              </p:cNvSpPr>
              <p:nvPr/>
            </p:nvSpPr>
            <p:spPr bwMode="auto">
              <a:xfrm>
                <a:off x="5329238" y="1931988"/>
                <a:ext cx="550862" cy="414338"/>
              </a:xfrm>
              <a:custGeom>
                <a:avLst/>
                <a:gdLst>
                  <a:gd name="T0" fmla="*/ 142 w 144"/>
                  <a:gd name="T1" fmla="*/ 53 h 108"/>
                  <a:gd name="T2" fmla="*/ 144 w 144"/>
                  <a:gd name="T3" fmla="*/ 52 h 108"/>
                  <a:gd name="T4" fmla="*/ 144 w 144"/>
                  <a:gd name="T5" fmla="*/ 6 h 108"/>
                  <a:gd name="T6" fmla="*/ 138 w 144"/>
                  <a:gd name="T7" fmla="*/ 0 h 108"/>
                  <a:gd name="T8" fmla="*/ 92 w 144"/>
                  <a:gd name="T9" fmla="*/ 0 h 108"/>
                  <a:gd name="T10" fmla="*/ 91 w 144"/>
                  <a:gd name="T11" fmla="*/ 2 h 108"/>
                  <a:gd name="T12" fmla="*/ 108 w 144"/>
                  <a:gd name="T13" fmla="*/ 18 h 108"/>
                  <a:gd name="T14" fmla="*/ 101 w 144"/>
                  <a:gd name="T15" fmla="*/ 25 h 108"/>
                  <a:gd name="T16" fmla="*/ 70 w 144"/>
                  <a:gd name="T17" fmla="*/ 56 h 108"/>
                  <a:gd name="T18" fmla="*/ 54 w 144"/>
                  <a:gd name="T19" fmla="*/ 39 h 108"/>
                  <a:gd name="T20" fmla="*/ 50 w 144"/>
                  <a:gd name="T21" fmla="*/ 39 h 108"/>
                  <a:gd name="T22" fmla="*/ 5 w 144"/>
                  <a:gd name="T23" fmla="*/ 84 h 108"/>
                  <a:gd name="T24" fmla="*/ 5 w 144"/>
                  <a:gd name="T25" fmla="*/ 103 h 108"/>
                  <a:gd name="T26" fmla="*/ 5 w 144"/>
                  <a:gd name="T27" fmla="*/ 103 h 108"/>
                  <a:gd name="T28" fmla="*/ 23 w 144"/>
                  <a:gd name="T29" fmla="*/ 103 h 108"/>
                  <a:gd name="T30" fmla="*/ 52 w 144"/>
                  <a:gd name="T31" fmla="*/ 74 h 108"/>
                  <a:gd name="T32" fmla="*/ 68 w 144"/>
                  <a:gd name="T33" fmla="*/ 90 h 108"/>
                  <a:gd name="T34" fmla="*/ 73 w 144"/>
                  <a:gd name="T35" fmla="*/ 90 h 108"/>
                  <a:gd name="T36" fmla="*/ 126 w 144"/>
                  <a:gd name="T37" fmla="*/ 37 h 108"/>
                  <a:gd name="T38" fmla="*/ 142 w 144"/>
                  <a:gd name="T39" fmla="*/ 53 h 108"/>
                  <a:gd name="T40" fmla="*/ 142 w 144"/>
                  <a:gd name="T41" fmla="*/ 53 h 108"/>
                  <a:gd name="T42" fmla="*/ 142 w 144"/>
                  <a:gd name="T43" fmla="*/ 5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08">
                    <a:moveTo>
                      <a:pt x="142" y="53"/>
                    </a:moveTo>
                    <a:cubicBezTo>
                      <a:pt x="143" y="54"/>
                      <a:pt x="144" y="54"/>
                      <a:pt x="144" y="52"/>
                    </a:cubicBezTo>
                    <a:cubicBezTo>
                      <a:pt x="144" y="6"/>
                      <a:pt x="144" y="6"/>
                      <a:pt x="144" y="6"/>
                    </a:cubicBezTo>
                    <a:cubicBezTo>
                      <a:pt x="144" y="3"/>
                      <a:pt x="141" y="0"/>
                      <a:pt x="138" y="0"/>
                    </a:cubicBezTo>
                    <a:cubicBezTo>
                      <a:pt x="92" y="0"/>
                      <a:pt x="92" y="0"/>
                      <a:pt x="92" y="0"/>
                    </a:cubicBezTo>
                    <a:cubicBezTo>
                      <a:pt x="91" y="0"/>
                      <a:pt x="90" y="1"/>
                      <a:pt x="91" y="2"/>
                    </a:cubicBezTo>
                    <a:cubicBezTo>
                      <a:pt x="108" y="18"/>
                      <a:pt x="108" y="18"/>
                      <a:pt x="108" y="18"/>
                    </a:cubicBezTo>
                    <a:cubicBezTo>
                      <a:pt x="101" y="25"/>
                      <a:pt x="101" y="25"/>
                      <a:pt x="101" y="25"/>
                    </a:cubicBezTo>
                    <a:cubicBezTo>
                      <a:pt x="70" y="56"/>
                      <a:pt x="70" y="56"/>
                      <a:pt x="70" y="56"/>
                    </a:cubicBezTo>
                    <a:cubicBezTo>
                      <a:pt x="54" y="39"/>
                      <a:pt x="54" y="39"/>
                      <a:pt x="54" y="39"/>
                    </a:cubicBezTo>
                    <a:cubicBezTo>
                      <a:pt x="53" y="38"/>
                      <a:pt x="51" y="38"/>
                      <a:pt x="50" y="39"/>
                    </a:cubicBezTo>
                    <a:cubicBezTo>
                      <a:pt x="5" y="84"/>
                      <a:pt x="5" y="84"/>
                      <a:pt x="5" y="84"/>
                    </a:cubicBezTo>
                    <a:cubicBezTo>
                      <a:pt x="0" y="89"/>
                      <a:pt x="0" y="98"/>
                      <a:pt x="5" y="103"/>
                    </a:cubicBezTo>
                    <a:cubicBezTo>
                      <a:pt x="5" y="103"/>
                      <a:pt x="5" y="103"/>
                      <a:pt x="5" y="103"/>
                    </a:cubicBezTo>
                    <a:cubicBezTo>
                      <a:pt x="10" y="108"/>
                      <a:pt x="18" y="108"/>
                      <a:pt x="23" y="103"/>
                    </a:cubicBezTo>
                    <a:cubicBezTo>
                      <a:pt x="52" y="74"/>
                      <a:pt x="52" y="74"/>
                      <a:pt x="52" y="74"/>
                    </a:cubicBezTo>
                    <a:cubicBezTo>
                      <a:pt x="68" y="90"/>
                      <a:pt x="68" y="90"/>
                      <a:pt x="68" y="90"/>
                    </a:cubicBezTo>
                    <a:cubicBezTo>
                      <a:pt x="69" y="91"/>
                      <a:pt x="71" y="91"/>
                      <a:pt x="73" y="90"/>
                    </a:cubicBezTo>
                    <a:cubicBezTo>
                      <a:pt x="126" y="37"/>
                      <a:pt x="126" y="37"/>
                      <a:pt x="126" y="37"/>
                    </a:cubicBezTo>
                    <a:lnTo>
                      <a:pt x="142" y="53"/>
                    </a:lnTo>
                    <a:close/>
                    <a:moveTo>
                      <a:pt x="142" y="53"/>
                    </a:moveTo>
                    <a:cubicBezTo>
                      <a:pt x="142" y="53"/>
                      <a:pt x="142" y="53"/>
                      <a:pt x="142" y="53"/>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grpSp>
      <p:sp>
        <p:nvSpPr>
          <p:cNvPr id="53" name="Rectangle 52"/>
          <p:cNvSpPr/>
          <p:nvPr/>
        </p:nvSpPr>
        <p:spPr>
          <a:xfrm>
            <a:off x="1797295" y="5853662"/>
            <a:ext cx="9857675"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U t enim ad minim veniam, quis nostrud exercitation ullamco laboris nisi ut aliquip ex ea commodo consequat. Duis aute irure dolor in reprehenderit in voluptate velit esse </a:t>
            </a:r>
          </a:p>
        </p:txBody>
      </p:sp>
    </p:spTree>
    <p:extLst>
      <p:ext uri="{BB962C8B-B14F-4D97-AF65-F5344CB8AC3E}">
        <p14:creationId xmlns:p14="http://schemas.microsoft.com/office/powerpoint/2010/main" val="237273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wipe(right)">
                                      <p:cBhvr>
                                        <p:cTn id="12" dur="500"/>
                                        <p:tgtEl>
                                          <p:spTgt spid="53"/>
                                        </p:tgtEl>
                                      </p:cBhvr>
                                    </p:animEffect>
                                  </p:childTnLst>
                                </p:cTn>
                              </p:par>
                            </p:childTnLst>
                          </p:cTn>
                        </p:par>
                        <p:par>
                          <p:cTn id="13" fill="hold">
                            <p:stCondLst>
                              <p:cond delay="1000"/>
                            </p:stCondLst>
                            <p:childTnLst>
                              <p:par>
                                <p:cTn id="14" presetID="49" presetClass="entr" presetSubtype="0" decel="100000" fill="hold" nodeType="afterEffect">
                                  <p:stCondLst>
                                    <p:cond delay="0"/>
                                  </p:stCondLst>
                                  <p:childTnLst>
                                    <p:set>
                                      <p:cBhvr>
                                        <p:cTn id="15" dur="1" fill="hold">
                                          <p:stCondLst>
                                            <p:cond delay="0"/>
                                          </p:stCondLst>
                                        </p:cTn>
                                        <p:tgtEl>
                                          <p:spTgt spid="40"/>
                                        </p:tgtEl>
                                        <p:attrNameLst>
                                          <p:attrName>style.visibility</p:attrName>
                                        </p:attrNameLst>
                                      </p:cBhvr>
                                      <p:to>
                                        <p:strVal val="visible"/>
                                      </p:to>
                                    </p:set>
                                    <p:anim calcmode="lin" valueType="num">
                                      <p:cBhvr>
                                        <p:cTn id="16" dur="500" fill="hold"/>
                                        <p:tgtEl>
                                          <p:spTgt spid="40"/>
                                        </p:tgtEl>
                                        <p:attrNameLst>
                                          <p:attrName>ppt_w</p:attrName>
                                        </p:attrNameLst>
                                      </p:cBhvr>
                                      <p:tavLst>
                                        <p:tav tm="0">
                                          <p:val>
                                            <p:fltVal val="0"/>
                                          </p:val>
                                        </p:tav>
                                        <p:tav tm="100000">
                                          <p:val>
                                            <p:strVal val="#ppt_w"/>
                                          </p:val>
                                        </p:tav>
                                      </p:tavLst>
                                    </p:anim>
                                    <p:anim calcmode="lin" valueType="num">
                                      <p:cBhvr>
                                        <p:cTn id="17" dur="500" fill="hold"/>
                                        <p:tgtEl>
                                          <p:spTgt spid="40"/>
                                        </p:tgtEl>
                                        <p:attrNameLst>
                                          <p:attrName>ppt_h</p:attrName>
                                        </p:attrNameLst>
                                      </p:cBhvr>
                                      <p:tavLst>
                                        <p:tav tm="0">
                                          <p:val>
                                            <p:fltVal val="0"/>
                                          </p:val>
                                        </p:tav>
                                        <p:tav tm="100000">
                                          <p:val>
                                            <p:strVal val="#ppt_h"/>
                                          </p:val>
                                        </p:tav>
                                      </p:tavLst>
                                    </p:anim>
                                    <p:anim calcmode="lin" valueType="num">
                                      <p:cBhvr>
                                        <p:cTn id="18" dur="500" fill="hold"/>
                                        <p:tgtEl>
                                          <p:spTgt spid="40"/>
                                        </p:tgtEl>
                                        <p:attrNameLst>
                                          <p:attrName>style.rotation</p:attrName>
                                        </p:attrNameLst>
                                      </p:cBhvr>
                                      <p:tavLst>
                                        <p:tav tm="0">
                                          <p:val>
                                            <p:fltVal val="360"/>
                                          </p:val>
                                        </p:tav>
                                        <p:tav tm="100000">
                                          <p:val>
                                            <p:fltVal val="0"/>
                                          </p:val>
                                        </p:tav>
                                      </p:tavLst>
                                    </p:anim>
                                    <p:animEffect transition="in" filter="fade">
                                      <p:cBhvr>
                                        <p:cTn id="19" dur="500"/>
                                        <p:tgtEl>
                                          <p:spTgt spid="40"/>
                                        </p:tgtEl>
                                      </p:cBhvr>
                                    </p:animEffect>
                                  </p:childTnLst>
                                </p:cTn>
                              </p:par>
                            </p:childTnLst>
                          </p:cTn>
                        </p:par>
                        <p:par>
                          <p:cTn id="20" fill="hold">
                            <p:stCondLst>
                              <p:cond delay="1500"/>
                            </p:stCondLst>
                            <p:childTnLst>
                              <p:par>
                                <p:cTn id="21" presetID="49" presetClass="entr" presetSubtype="0" decel="100000" fill="hold" nodeType="afterEffect">
                                  <p:stCondLst>
                                    <p:cond delay="0"/>
                                  </p:stCondLst>
                                  <p:childTnLst>
                                    <p:set>
                                      <p:cBhvr>
                                        <p:cTn id="22" dur="1" fill="hold">
                                          <p:stCondLst>
                                            <p:cond delay="0"/>
                                          </p:stCondLst>
                                        </p:cTn>
                                        <p:tgtEl>
                                          <p:spTgt spid="32"/>
                                        </p:tgtEl>
                                        <p:attrNameLst>
                                          <p:attrName>style.visibility</p:attrName>
                                        </p:attrNameLst>
                                      </p:cBhvr>
                                      <p:to>
                                        <p:strVal val="visible"/>
                                      </p:to>
                                    </p:set>
                                    <p:anim calcmode="lin" valueType="num">
                                      <p:cBhvr>
                                        <p:cTn id="23" dur="500" fill="hold"/>
                                        <p:tgtEl>
                                          <p:spTgt spid="32"/>
                                        </p:tgtEl>
                                        <p:attrNameLst>
                                          <p:attrName>ppt_w</p:attrName>
                                        </p:attrNameLst>
                                      </p:cBhvr>
                                      <p:tavLst>
                                        <p:tav tm="0">
                                          <p:val>
                                            <p:fltVal val="0"/>
                                          </p:val>
                                        </p:tav>
                                        <p:tav tm="100000">
                                          <p:val>
                                            <p:strVal val="#ppt_w"/>
                                          </p:val>
                                        </p:tav>
                                      </p:tavLst>
                                    </p:anim>
                                    <p:anim calcmode="lin" valueType="num">
                                      <p:cBhvr>
                                        <p:cTn id="24" dur="500" fill="hold"/>
                                        <p:tgtEl>
                                          <p:spTgt spid="32"/>
                                        </p:tgtEl>
                                        <p:attrNameLst>
                                          <p:attrName>ppt_h</p:attrName>
                                        </p:attrNameLst>
                                      </p:cBhvr>
                                      <p:tavLst>
                                        <p:tav tm="0">
                                          <p:val>
                                            <p:fltVal val="0"/>
                                          </p:val>
                                        </p:tav>
                                        <p:tav tm="100000">
                                          <p:val>
                                            <p:strVal val="#ppt_h"/>
                                          </p:val>
                                        </p:tav>
                                      </p:tavLst>
                                    </p:anim>
                                    <p:anim calcmode="lin" valueType="num">
                                      <p:cBhvr>
                                        <p:cTn id="25" dur="500" fill="hold"/>
                                        <p:tgtEl>
                                          <p:spTgt spid="32"/>
                                        </p:tgtEl>
                                        <p:attrNameLst>
                                          <p:attrName>style.rotation</p:attrName>
                                        </p:attrNameLst>
                                      </p:cBhvr>
                                      <p:tavLst>
                                        <p:tav tm="0">
                                          <p:val>
                                            <p:fltVal val="360"/>
                                          </p:val>
                                        </p:tav>
                                        <p:tav tm="100000">
                                          <p:val>
                                            <p:fltVal val="0"/>
                                          </p:val>
                                        </p:tav>
                                      </p:tavLst>
                                    </p:anim>
                                    <p:animEffect transition="in" filter="fade">
                                      <p:cBhvr>
                                        <p:cTn id="26" dur="500"/>
                                        <p:tgtEl>
                                          <p:spTgt spid="32"/>
                                        </p:tgtEl>
                                      </p:cBhvr>
                                    </p:animEffect>
                                  </p:childTnLst>
                                </p:cTn>
                              </p:par>
                            </p:childTnLst>
                          </p:cTn>
                        </p:par>
                        <p:par>
                          <p:cTn id="27" fill="hold">
                            <p:stCondLst>
                              <p:cond delay="2000"/>
                            </p:stCondLst>
                            <p:childTnLst>
                              <p:par>
                                <p:cTn id="28" presetID="49" presetClass="entr" presetSubtype="0" decel="100000" fill="hold" nodeType="after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p:cTn id="30" dur="500" fill="hold"/>
                                        <p:tgtEl>
                                          <p:spTgt spid="22"/>
                                        </p:tgtEl>
                                        <p:attrNameLst>
                                          <p:attrName>ppt_w</p:attrName>
                                        </p:attrNameLst>
                                      </p:cBhvr>
                                      <p:tavLst>
                                        <p:tav tm="0">
                                          <p:val>
                                            <p:fltVal val="0"/>
                                          </p:val>
                                        </p:tav>
                                        <p:tav tm="100000">
                                          <p:val>
                                            <p:strVal val="#ppt_w"/>
                                          </p:val>
                                        </p:tav>
                                      </p:tavLst>
                                    </p:anim>
                                    <p:anim calcmode="lin" valueType="num">
                                      <p:cBhvr>
                                        <p:cTn id="31" dur="500" fill="hold"/>
                                        <p:tgtEl>
                                          <p:spTgt spid="22"/>
                                        </p:tgtEl>
                                        <p:attrNameLst>
                                          <p:attrName>ppt_h</p:attrName>
                                        </p:attrNameLst>
                                      </p:cBhvr>
                                      <p:tavLst>
                                        <p:tav tm="0">
                                          <p:val>
                                            <p:fltVal val="0"/>
                                          </p:val>
                                        </p:tav>
                                        <p:tav tm="100000">
                                          <p:val>
                                            <p:strVal val="#ppt_h"/>
                                          </p:val>
                                        </p:tav>
                                      </p:tavLst>
                                    </p:anim>
                                    <p:anim calcmode="lin" valueType="num">
                                      <p:cBhvr>
                                        <p:cTn id="32" dur="500" fill="hold"/>
                                        <p:tgtEl>
                                          <p:spTgt spid="22"/>
                                        </p:tgtEl>
                                        <p:attrNameLst>
                                          <p:attrName>style.rotation</p:attrName>
                                        </p:attrNameLst>
                                      </p:cBhvr>
                                      <p:tavLst>
                                        <p:tav tm="0">
                                          <p:val>
                                            <p:fltVal val="360"/>
                                          </p:val>
                                        </p:tav>
                                        <p:tav tm="100000">
                                          <p:val>
                                            <p:fltVal val="0"/>
                                          </p:val>
                                        </p:tav>
                                      </p:tavLst>
                                    </p:anim>
                                    <p:animEffect transition="in" filter="fade">
                                      <p:cBhvr>
                                        <p:cTn id="33" dur="500"/>
                                        <p:tgtEl>
                                          <p:spTgt spid="22"/>
                                        </p:tgtEl>
                                      </p:cBhvr>
                                    </p:animEffect>
                                  </p:childTnLst>
                                </p:cTn>
                              </p:par>
                            </p:childTnLst>
                          </p:cTn>
                        </p:par>
                        <p:par>
                          <p:cTn id="34" fill="hold">
                            <p:stCondLst>
                              <p:cond delay="2500"/>
                            </p:stCondLst>
                            <p:childTnLst>
                              <p:par>
                                <p:cTn id="35" presetID="49" presetClass="entr" presetSubtype="0" decel="100000" fill="hold" nodeType="after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 calcmode="lin" valueType="num">
                                      <p:cBhvr>
                                        <p:cTn id="39" dur="500" fill="hold"/>
                                        <p:tgtEl>
                                          <p:spTgt spid="27"/>
                                        </p:tgtEl>
                                        <p:attrNameLst>
                                          <p:attrName>style.rotation</p:attrName>
                                        </p:attrNameLst>
                                      </p:cBhvr>
                                      <p:tavLst>
                                        <p:tav tm="0">
                                          <p:val>
                                            <p:fltVal val="360"/>
                                          </p:val>
                                        </p:tav>
                                        <p:tav tm="100000">
                                          <p:val>
                                            <p:fltVal val="0"/>
                                          </p:val>
                                        </p:tav>
                                      </p:tavLst>
                                    </p:anim>
                                    <p:animEffect transition="in" filter="fade">
                                      <p:cBhvr>
                                        <p:cTn id="4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4217714" y="0"/>
            <a:ext cx="1803272" cy="3026534"/>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2247246" y="0"/>
            <a:ext cx="1803272" cy="3026534"/>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274366" y="0"/>
            <a:ext cx="1803272" cy="3026534"/>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TextBox 15"/>
          <p:cNvSpPr txBox="1"/>
          <p:nvPr/>
        </p:nvSpPr>
        <p:spPr>
          <a:xfrm>
            <a:off x="470447" y="3778684"/>
            <a:ext cx="4372928" cy="646331"/>
          </a:xfrm>
          <a:prstGeom prst="rect">
            <a:avLst/>
          </a:prstGeom>
          <a:noFill/>
        </p:spPr>
        <p:txBody>
          <a:bodyPr wrap="none" rtlCol="0">
            <a:spAutoFit/>
          </a:bodyPr>
          <a:lstStyle/>
          <a:p>
            <a:r>
              <a:rPr lang="en-US" sz="3600" smtClean="0">
                <a:solidFill>
                  <a:schemeClr val="bg2"/>
                </a:solidFill>
                <a:latin typeface="+mj-lt"/>
              </a:rPr>
              <a:t>Marketing</a:t>
            </a:r>
            <a:r>
              <a:rPr lang="en-US" sz="3600" smtClean="0">
                <a:latin typeface="+mj-lt"/>
              </a:rPr>
              <a:t> </a:t>
            </a:r>
            <a:r>
              <a:rPr lang="en-US" sz="3600" smtClean="0">
                <a:solidFill>
                  <a:schemeClr val="accent5"/>
                </a:solidFill>
                <a:latin typeface="+mj-lt"/>
              </a:rPr>
              <a:t>Philosophy</a:t>
            </a:r>
            <a:endParaRPr lang="en-GB" sz="3600">
              <a:solidFill>
                <a:schemeClr val="accent5"/>
              </a:solidFill>
              <a:latin typeface="+mj-lt"/>
            </a:endParaRPr>
          </a:p>
        </p:txBody>
      </p:sp>
      <p:sp>
        <p:nvSpPr>
          <p:cNvPr id="17" name="Rectangle 16"/>
          <p:cNvSpPr/>
          <p:nvPr/>
        </p:nvSpPr>
        <p:spPr>
          <a:xfrm>
            <a:off x="470447" y="4940507"/>
            <a:ext cx="5356871" cy="1169551"/>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r>
              <a:rPr lang="en-GB" sz="1400" smtClean="0">
                <a:solidFill>
                  <a:schemeClr val="bg2"/>
                </a:solidFill>
              </a:rPr>
              <a:t>esse cillum dolore eu fugiat nulla pariatur. </a:t>
            </a:r>
            <a:endParaRPr lang="en-GB" sz="1400">
              <a:solidFill>
                <a:schemeClr val="bg2"/>
              </a:solidFill>
            </a:endParaRPr>
          </a:p>
        </p:txBody>
      </p:sp>
      <p:sp>
        <p:nvSpPr>
          <p:cNvPr id="18" name="Rectangle 17"/>
          <p:cNvSpPr/>
          <p:nvPr/>
        </p:nvSpPr>
        <p:spPr>
          <a:xfrm>
            <a:off x="470447" y="4425015"/>
            <a:ext cx="3833293" cy="307777"/>
          </a:xfrm>
          <a:prstGeom prst="rect">
            <a:avLst/>
          </a:prstGeom>
        </p:spPr>
        <p:txBody>
          <a:bodyPr wrap="none">
            <a:spAutoFit/>
          </a:bodyPr>
          <a:lstStyle/>
          <a:p>
            <a:r>
              <a:rPr lang="en-GB" sz="1400" i="1">
                <a:solidFill>
                  <a:schemeClr val="bg2"/>
                </a:solidFill>
              </a:rPr>
              <a:t>Lorem ipsum dolor sit amet, consectetur adipiscing</a:t>
            </a:r>
          </a:p>
        </p:txBody>
      </p:sp>
      <p:cxnSp>
        <p:nvCxnSpPr>
          <p:cNvPr id="20" name="Straight Connector 19"/>
          <p:cNvCxnSpPr/>
          <p:nvPr/>
        </p:nvCxnSpPr>
        <p:spPr>
          <a:xfrm>
            <a:off x="561281" y="4758410"/>
            <a:ext cx="17836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470447" y="3386557"/>
            <a:ext cx="2685222" cy="523220"/>
          </a:xfrm>
          <a:prstGeom prst="rect">
            <a:avLst/>
          </a:prstGeom>
          <a:noFill/>
        </p:spPr>
        <p:txBody>
          <a:bodyPr wrap="none" rtlCol="0">
            <a:spAutoFit/>
          </a:bodyPr>
          <a:lstStyle/>
          <a:p>
            <a:r>
              <a:rPr lang="en-US" sz="2800" smtClean="0">
                <a:solidFill>
                  <a:schemeClr val="bg2"/>
                </a:solidFill>
              </a:rPr>
              <a:t>Creative Portfolio</a:t>
            </a:r>
            <a:endParaRPr lang="en-GB" sz="2800">
              <a:solidFill>
                <a:schemeClr val="bg2"/>
              </a:solidFill>
            </a:endParaRPr>
          </a:p>
        </p:txBody>
      </p:sp>
      <p:sp>
        <p:nvSpPr>
          <p:cNvPr id="12" name="Rectangle 11"/>
          <p:cNvSpPr/>
          <p:nvPr/>
        </p:nvSpPr>
        <p:spPr>
          <a:xfrm>
            <a:off x="6323526" y="0"/>
            <a:ext cx="5868474" cy="6858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730421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1000"/>
                                        <p:tgtEl>
                                          <p:spTgt spid="16"/>
                                        </p:tgtEl>
                                      </p:cBhvr>
                                    </p:animEffect>
                                    <p:anim calcmode="lin" valueType="num">
                                      <p:cBhvr>
                                        <p:cTn id="14" dur="1000" fill="hold"/>
                                        <p:tgtEl>
                                          <p:spTgt spid="16"/>
                                        </p:tgtEl>
                                        <p:attrNameLst>
                                          <p:attrName>ppt_x</p:attrName>
                                        </p:attrNameLst>
                                      </p:cBhvr>
                                      <p:tavLst>
                                        <p:tav tm="0">
                                          <p:val>
                                            <p:strVal val="#ppt_x"/>
                                          </p:val>
                                        </p:tav>
                                        <p:tav tm="100000">
                                          <p:val>
                                            <p:strVal val="#ppt_x"/>
                                          </p:val>
                                        </p:tav>
                                      </p:tavLst>
                                    </p:anim>
                                    <p:anim calcmode="lin" valueType="num">
                                      <p:cBhvr>
                                        <p:cTn id="15" dur="1000" fill="hold"/>
                                        <p:tgtEl>
                                          <p:spTgt spid="16"/>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2500"/>
                            </p:stCondLst>
                            <p:childTnLst>
                              <p:par>
                                <p:cTn id="21" presetID="22" presetClass="entr" presetSubtype="8" fill="hold"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par>
                          <p:cTn id="24" fill="hold">
                            <p:stCondLst>
                              <p:cond delay="3000"/>
                            </p:stCondLst>
                            <p:childTnLst>
                              <p:par>
                                <p:cTn id="25" presetID="16" presetClass="entr" presetSubtype="21"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barn(inVertical)">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228650" y="2"/>
            <a:ext cx="2963350" cy="2206508"/>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ectangle 2"/>
          <p:cNvSpPr/>
          <p:nvPr/>
        </p:nvSpPr>
        <p:spPr>
          <a:xfrm>
            <a:off x="6155592" y="2"/>
            <a:ext cx="2963350" cy="2206508"/>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ectangle 3"/>
          <p:cNvSpPr/>
          <p:nvPr/>
        </p:nvSpPr>
        <p:spPr>
          <a:xfrm>
            <a:off x="9228650" y="2325746"/>
            <a:ext cx="2963350" cy="4532253"/>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p:nvSpPr>
        <p:spPr>
          <a:xfrm>
            <a:off x="6155592" y="2325747"/>
            <a:ext cx="2963350" cy="2206508"/>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6155592" y="4651492"/>
            <a:ext cx="2963350" cy="2206508"/>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3082534" y="4651492"/>
            <a:ext cx="2963350" cy="2206508"/>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p:cNvSpPr/>
          <p:nvPr/>
        </p:nvSpPr>
        <p:spPr>
          <a:xfrm>
            <a:off x="0" y="4651492"/>
            <a:ext cx="2963350" cy="2206508"/>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0" y="2"/>
            <a:ext cx="6045884" cy="4532251"/>
          </a:xfrm>
          <a:prstGeom prst="rect">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Box 12"/>
          <p:cNvSpPr txBox="1"/>
          <p:nvPr/>
        </p:nvSpPr>
        <p:spPr>
          <a:xfrm>
            <a:off x="234477" y="457105"/>
            <a:ext cx="5457748" cy="856083"/>
          </a:xfrm>
          <a:prstGeom prst="rect">
            <a:avLst/>
          </a:prstGeom>
          <a:noFill/>
        </p:spPr>
        <p:txBody>
          <a:bodyPr wrap="none" rtlCol="0">
            <a:spAutoFit/>
          </a:bodyPr>
          <a:lstStyle/>
          <a:p>
            <a:pPr algn="ctr"/>
            <a:r>
              <a:rPr lang="en-US" sz="4400" smtClean="0">
                <a:solidFill>
                  <a:schemeClr val="bg2"/>
                </a:solidFill>
                <a:latin typeface="+mj-lt"/>
              </a:rPr>
              <a:t>Portfolio Collection</a:t>
            </a:r>
            <a:endParaRPr lang="en-GB" sz="4400">
              <a:solidFill>
                <a:schemeClr val="bg2"/>
              </a:solidFill>
              <a:latin typeface="+mj-lt"/>
            </a:endParaRPr>
          </a:p>
        </p:txBody>
      </p:sp>
      <p:grpSp>
        <p:nvGrpSpPr>
          <p:cNvPr id="14" name="Group 13"/>
          <p:cNvGrpSpPr/>
          <p:nvPr/>
        </p:nvGrpSpPr>
        <p:grpSpPr>
          <a:xfrm>
            <a:off x="2617083" y="1432426"/>
            <a:ext cx="692536" cy="756399"/>
            <a:chOff x="9159875" y="1647825"/>
            <a:chExt cx="434975" cy="464344"/>
          </a:xfrm>
          <a:solidFill>
            <a:schemeClr val="bg2"/>
          </a:solidFill>
        </p:grpSpPr>
        <p:sp>
          <p:nvSpPr>
            <p:cNvPr id="15"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8" name="Rectangle 17"/>
          <p:cNvSpPr/>
          <p:nvPr/>
        </p:nvSpPr>
        <p:spPr>
          <a:xfrm>
            <a:off x="234477" y="2372546"/>
            <a:ext cx="5457748" cy="582136"/>
          </a:xfrm>
          <a:prstGeom prst="rect">
            <a:avLst/>
          </a:prstGeom>
        </p:spPr>
        <p:txBody>
          <a:bodyPr wrap="square">
            <a:spAutoFit/>
          </a:bodyPr>
          <a:lstStyle/>
          <a:p>
            <a:pPr algn="ctr"/>
            <a:r>
              <a:rPr lang="en-GB" sz="1400" b="1">
                <a:solidFill>
                  <a:schemeClr val="bg2"/>
                </a:solidFill>
              </a:rPr>
              <a:t>Lorem ipsum dolor sit amet, consectetur </a:t>
            </a:r>
            <a:r>
              <a:rPr lang="en-GB" sz="1400">
                <a:solidFill>
                  <a:schemeClr val="bg2"/>
                </a:solidFill>
              </a:rPr>
              <a:t>adipiscing elit, sed do eiusmod tempor incididunt ut labore et dolore magna aliqua</a:t>
            </a:r>
          </a:p>
        </p:txBody>
      </p:sp>
      <p:sp>
        <p:nvSpPr>
          <p:cNvPr id="19" name="Rectangle 18"/>
          <p:cNvSpPr/>
          <p:nvPr/>
        </p:nvSpPr>
        <p:spPr>
          <a:xfrm>
            <a:off x="234476" y="2987054"/>
            <a:ext cx="5457748" cy="1061543"/>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 t enim ad minim veniam, quis nostrud exercitation ullamco laboris nisi ut aliquip ex ea commodo consequat. Duis aute irure dolor</a:t>
            </a:r>
          </a:p>
        </p:txBody>
      </p:sp>
    </p:spTree>
    <p:extLst>
      <p:ext uri="{BB962C8B-B14F-4D97-AF65-F5344CB8AC3E}">
        <p14:creationId xmlns:p14="http://schemas.microsoft.com/office/powerpoint/2010/main" val="2586796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fltVal val="0"/>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animEffect transition="in" filter="fade">
                                      <p:cBhvr>
                                        <p:cTn id="27" dur="500"/>
                                        <p:tgtEl>
                                          <p:spTgt spid="4"/>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500" fill="hold"/>
                                        <p:tgtEl>
                                          <p:spTgt spid="6"/>
                                        </p:tgtEl>
                                        <p:attrNameLst>
                                          <p:attrName>ppt_w</p:attrName>
                                        </p:attrNameLst>
                                      </p:cBhvr>
                                      <p:tavLst>
                                        <p:tav tm="0">
                                          <p:val>
                                            <p:fltVal val="0"/>
                                          </p:val>
                                        </p:tav>
                                        <p:tav tm="100000">
                                          <p:val>
                                            <p:strVal val="#ppt_w"/>
                                          </p:val>
                                        </p:tav>
                                      </p:tavLst>
                                    </p:anim>
                                    <p:anim calcmode="lin" valueType="num">
                                      <p:cBhvr>
                                        <p:cTn id="32" dur="500" fill="hold"/>
                                        <p:tgtEl>
                                          <p:spTgt spid="6"/>
                                        </p:tgtEl>
                                        <p:attrNameLst>
                                          <p:attrName>ppt_h</p:attrName>
                                        </p:attrNameLst>
                                      </p:cBhvr>
                                      <p:tavLst>
                                        <p:tav tm="0">
                                          <p:val>
                                            <p:fltVal val="0"/>
                                          </p:val>
                                        </p:tav>
                                        <p:tav tm="100000">
                                          <p:val>
                                            <p:strVal val="#ppt_h"/>
                                          </p:val>
                                        </p:tav>
                                      </p:tavLst>
                                    </p:anim>
                                    <p:animEffect transition="in" filter="fade">
                                      <p:cBhvr>
                                        <p:cTn id="33" dur="500"/>
                                        <p:tgtEl>
                                          <p:spTgt spid="6"/>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par>
                          <p:cTn id="46" fill="hold">
                            <p:stCondLst>
                              <p:cond delay="3500"/>
                            </p:stCondLst>
                            <p:childTnLst>
                              <p:par>
                                <p:cTn id="47" presetID="42"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1000"/>
                                        <p:tgtEl>
                                          <p:spTgt spid="13"/>
                                        </p:tgtEl>
                                      </p:cBhvr>
                                    </p:animEffect>
                                    <p:anim calcmode="lin" valueType="num">
                                      <p:cBhvr>
                                        <p:cTn id="50" dur="1000" fill="hold"/>
                                        <p:tgtEl>
                                          <p:spTgt spid="13"/>
                                        </p:tgtEl>
                                        <p:attrNameLst>
                                          <p:attrName>ppt_x</p:attrName>
                                        </p:attrNameLst>
                                      </p:cBhvr>
                                      <p:tavLst>
                                        <p:tav tm="0">
                                          <p:val>
                                            <p:strVal val="#ppt_x"/>
                                          </p:val>
                                        </p:tav>
                                        <p:tav tm="100000">
                                          <p:val>
                                            <p:strVal val="#ppt_x"/>
                                          </p:val>
                                        </p:tav>
                                      </p:tavLst>
                                    </p:anim>
                                    <p:anim calcmode="lin" valueType="num">
                                      <p:cBhvr>
                                        <p:cTn id="51" dur="1000" fill="hold"/>
                                        <p:tgtEl>
                                          <p:spTgt spid="13"/>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9" presetClass="entr" presetSubtype="0" decel="100000" fill="hold"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 calcmode="lin" valueType="num">
                                      <p:cBhvr>
                                        <p:cTn id="57" dur="500" fill="hold"/>
                                        <p:tgtEl>
                                          <p:spTgt spid="14"/>
                                        </p:tgtEl>
                                        <p:attrNameLst>
                                          <p:attrName>style.rotation</p:attrName>
                                        </p:attrNameLst>
                                      </p:cBhvr>
                                      <p:tavLst>
                                        <p:tav tm="0">
                                          <p:val>
                                            <p:fltVal val="360"/>
                                          </p:val>
                                        </p:tav>
                                        <p:tav tm="100000">
                                          <p:val>
                                            <p:fltVal val="0"/>
                                          </p:val>
                                        </p:tav>
                                      </p:tavLst>
                                    </p:anim>
                                    <p:animEffect transition="in" filter="fade">
                                      <p:cBhvr>
                                        <p:cTn id="58" dur="500"/>
                                        <p:tgtEl>
                                          <p:spTgt spid="14"/>
                                        </p:tgtEl>
                                      </p:cBhvr>
                                    </p:animEffect>
                                  </p:childTnLst>
                                </p:cTn>
                              </p:par>
                            </p:childTnLst>
                          </p:cTn>
                        </p:par>
                        <p:par>
                          <p:cTn id="59" fill="hold">
                            <p:stCondLst>
                              <p:cond delay="5000"/>
                            </p:stCondLst>
                            <p:childTnLst>
                              <p:par>
                                <p:cTn id="60" presetID="16" presetClass="entr" presetSubtype="21"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barn(inVertical)">
                                      <p:cBhvr>
                                        <p:cTn id="62" dur="500"/>
                                        <p:tgtEl>
                                          <p:spTgt spid="18"/>
                                        </p:tgtEl>
                                      </p:cBhvr>
                                    </p:animEffect>
                                  </p:childTnLst>
                                </p:cTn>
                              </p:par>
                            </p:childTnLst>
                          </p:cTn>
                        </p:par>
                        <p:par>
                          <p:cTn id="63" fill="hold">
                            <p:stCondLst>
                              <p:cond delay="5500"/>
                            </p:stCondLst>
                            <p:childTnLst>
                              <p:par>
                                <p:cTn id="64" presetID="16" presetClass="entr" presetSubtype="21" fill="hold" grpId="0" nodeType="afterEffect">
                                  <p:stCondLst>
                                    <p:cond delay="0"/>
                                  </p:stCondLst>
                                  <p:childTnLst>
                                    <p:set>
                                      <p:cBhvr>
                                        <p:cTn id="65" dur="1" fill="hold">
                                          <p:stCondLst>
                                            <p:cond delay="0"/>
                                          </p:stCondLst>
                                        </p:cTn>
                                        <p:tgtEl>
                                          <p:spTgt spid="19"/>
                                        </p:tgtEl>
                                        <p:attrNameLst>
                                          <p:attrName>style.visibility</p:attrName>
                                        </p:attrNameLst>
                                      </p:cBhvr>
                                      <p:to>
                                        <p:strVal val="visible"/>
                                      </p:to>
                                    </p:set>
                                    <p:animEffect transition="in" filter="barn(inVertical)">
                                      <p:cBhvr>
                                        <p:cTn id="6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10" grpId="0" animBg="1"/>
      <p:bldP spid="11" grpId="0" animBg="1"/>
      <p:bldP spid="13" grpId="0"/>
      <p:bldP spid="18" grpId="0"/>
      <p:bldP spid="1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3" y="-3325"/>
            <a:ext cx="2360145" cy="171466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0" y="1717660"/>
            <a:ext cx="2360145" cy="171466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9489706" y="5143417"/>
            <a:ext cx="2702294" cy="1714583"/>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9489706" y="3429000"/>
            <a:ext cx="2702294" cy="1712838"/>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2360142" y="-1"/>
            <a:ext cx="2964019" cy="343232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9489706" y="0"/>
            <a:ext cx="2702293" cy="3429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3" y="3429001"/>
            <a:ext cx="5324164" cy="3429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324162" y="3429000"/>
            <a:ext cx="4165538" cy="3429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1"/>
          <p:cNvSpPr txBox="1">
            <a:spLocks/>
          </p:cNvSpPr>
          <p:nvPr/>
        </p:nvSpPr>
        <p:spPr>
          <a:xfrm>
            <a:off x="11552935" y="6379398"/>
            <a:ext cx="434380" cy="387433"/>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0C262CF-5CC9-4929-99CD-9F101191856B}" type="slidenum">
              <a:rPr lang="en-GB" smtClean="0"/>
              <a:pPr/>
              <a:t>14</a:t>
            </a:fld>
            <a:endParaRPr lang="en-GB"/>
          </a:p>
        </p:txBody>
      </p:sp>
      <p:sp>
        <p:nvSpPr>
          <p:cNvPr id="15" name="Rectangle 14"/>
          <p:cNvSpPr/>
          <p:nvPr/>
        </p:nvSpPr>
        <p:spPr>
          <a:xfrm>
            <a:off x="5324165" y="1"/>
            <a:ext cx="4165535" cy="34290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TextBox 15"/>
          <p:cNvSpPr txBox="1"/>
          <p:nvPr/>
        </p:nvSpPr>
        <p:spPr>
          <a:xfrm>
            <a:off x="5487621" y="407769"/>
            <a:ext cx="2196692" cy="523220"/>
          </a:xfrm>
          <a:prstGeom prst="rect">
            <a:avLst/>
          </a:prstGeom>
          <a:noFill/>
        </p:spPr>
        <p:txBody>
          <a:bodyPr wrap="none" rtlCol="0">
            <a:spAutoFit/>
          </a:bodyPr>
          <a:lstStyle/>
          <a:p>
            <a:r>
              <a:rPr lang="en-US" sz="2800" smtClean="0">
                <a:solidFill>
                  <a:schemeClr val="accent4"/>
                </a:solidFill>
                <a:latin typeface="+mj-lt"/>
              </a:rPr>
              <a:t>PORTFOLIO</a:t>
            </a:r>
            <a:endParaRPr lang="en-GB" sz="2800">
              <a:solidFill>
                <a:schemeClr val="accent4"/>
              </a:solidFill>
              <a:latin typeface="+mj-lt"/>
            </a:endParaRPr>
          </a:p>
        </p:txBody>
      </p:sp>
      <p:sp>
        <p:nvSpPr>
          <p:cNvPr id="17" name="TextBox 16"/>
          <p:cNvSpPr txBox="1"/>
          <p:nvPr/>
        </p:nvSpPr>
        <p:spPr>
          <a:xfrm>
            <a:off x="5487621" y="911075"/>
            <a:ext cx="3405099" cy="707886"/>
          </a:xfrm>
          <a:prstGeom prst="rect">
            <a:avLst/>
          </a:prstGeom>
          <a:noFill/>
        </p:spPr>
        <p:txBody>
          <a:bodyPr wrap="none" rtlCol="0">
            <a:spAutoFit/>
          </a:bodyPr>
          <a:lstStyle/>
          <a:p>
            <a:r>
              <a:rPr lang="en-US" sz="4000" smtClean="0">
                <a:solidFill>
                  <a:schemeClr val="bg2"/>
                </a:solidFill>
                <a:latin typeface="+mj-lt"/>
              </a:rPr>
              <a:t>Masonry Style</a:t>
            </a:r>
            <a:endParaRPr lang="en-GB" sz="4000">
              <a:solidFill>
                <a:schemeClr val="bg2"/>
              </a:solidFill>
              <a:latin typeface="+mj-lt"/>
            </a:endParaRPr>
          </a:p>
        </p:txBody>
      </p:sp>
      <p:sp>
        <p:nvSpPr>
          <p:cNvPr id="18" name="Rectangle 17"/>
          <p:cNvSpPr/>
          <p:nvPr/>
        </p:nvSpPr>
        <p:spPr>
          <a:xfrm>
            <a:off x="5487621" y="1618961"/>
            <a:ext cx="3774366" cy="1384995"/>
          </a:xfrm>
          <a:prstGeom prst="rect">
            <a:avLst/>
          </a:prstGeom>
        </p:spPr>
        <p:txBody>
          <a:bodyPr wrap="square">
            <a:spAutoFit/>
          </a:bodyPr>
          <a:lstStyle/>
          <a:p>
            <a:r>
              <a:rPr lang="en-GB" sz="1400">
                <a:solidFill>
                  <a:schemeClr val="bg1">
                    <a:lumMod val="95000"/>
                  </a:schemeClr>
                </a:solidFill>
              </a:rPr>
              <a:t>Lorem ipsum dolor sit amet, consectetuer adipiscing elit, sed diam nonummy nibh euismod tincidunt ut laoreet dolore magna aliquam erat volutpat. Ut wisi enim ad minim veniam, quis nostrud exerci tation ullamcorper suscipit lobortis nisl ut </a:t>
            </a:r>
          </a:p>
        </p:txBody>
      </p:sp>
    </p:spTree>
    <p:extLst>
      <p:ext uri="{BB962C8B-B14F-4D97-AF65-F5344CB8AC3E}">
        <p14:creationId xmlns:p14="http://schemas.microsoft.com/office/powerpoint/2010/main" val="3453766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p:cTn id="13" dur="500" fill="hold"/>
                                        <p:tgtEl>
                                          <p:spTgt spid="22"/>
                                        </p:tgtEl>
                                        <p:attrNameLst>
                                          <p:attrName>ppt_w</p:attrName>
                                        </p:attrNameLst>
                                      </p:cBhvr>
                                      <p:tavLst>
                                        <p:tav tm="0">
                                          <p:val>
                                            <p:fltVal val="0"/>
                                          </p:val>
                                        </p:tav>
                                        <p:tav tm="100000">
                                          <p:val>
                                            <p:strVal val="#ppt_w"/>
                                          </p:val>
                                        </p:tav>
                                      </p:tavLst>
                                    </p:anim>
                                    <p:anim calcmode="lin" valueType="num">
                                      <p:cBhvr>
                                        <p:cTn id="14" dur="500" fill="hold"/>
                                        <p:tgtEl>
                                          <p:spTgt spid="22"/>
                                        </p:tgtEl>
                                        <p:attrNameLst>
                                          <p:attrName>ppt_h</p:attrName>
                                        </p:attrNameLst>
                                      </p:cBhvr>
                                      <p:tavLst>
                                        <p:tav tm="0">
                                          <p:val>
                                            <p:fltVal val="0"/>
                                          </p:val>
                                        </p:tav>
                                        <p:tav tm="100000">
                                          <p:val>
                                            <p:strVal val="#ppt_h"/>
                                          </p:val>
                                        </p:tav>
                                      </p:tavLst>
                                    </p:anim>
                                    <p:animEffect transition="in" filter="fade">
                                      <p:cBhvr>
                                        <p:cTn id="15" dur="500"/>
                                        <p:tgtEl>
                                          <p:spTgt spid="22"/>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500" fill="hold"/>
                                        <p:tgtEl>
                                          <p:spTgt spid="26"/>
                                        </p:tgtEl>
                                        <p:attrNameLst>
                                          <p:attrName>ppt_w</p:attrName>
                                        </p:attrNameLst>
                                      </p:cBhvr>
                                      <p:tavLst>
                                        <p:tav tm="0">
                                          <p:val>
                                            <p:fltVal val="0"/>
                                          </p:val>
                                        </p:tav>
                                        <p:tav tm="100000">
                                          <p:val>
                                            <p:strVal val="#ppt_w"/>
                                          </p:val>
                                        </p:tav>
                                      </p:tavLst>
                                    </p:anim>
                                    <p:anim calcmode="lin" valueType="num">
                                      <p:cBhvr>
                                        <p:cTn id="26" dur="500" fill="hold"/>
                                        <p:tgtEl>
                                          <p:spTgt spid="26"/>
                                        </p:tgtEl>
                                        <p:attrNameLst>
                                          <p:attrName>ppt_h</p:attrName>
                                        </p:attrNameLst>
                                      </p:cBhvr>
                                      <p:tavLst>
                                        <p:tav tm="0">
                                          <p:val>
                                            <p:fltVal val="0"/>
                                          </p:val>
                                        </p:tav>
                                        <p:tav tm="100000">
                                          <p:val>
                                            <p:strVal val="#ppt_h"/>
                                          </p:val>
                                        </p:tav>
                                      </p:tavLst>
                                    </p:anim>
                                    <p:animEffect transition="in" filter="fade">
                                      <p:cBhvr>
                                        <p:cTn id="27" dur="500"/>
                                        <p:tgtEl>
                                          <p:spTgt spid="26"/>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p:cTn id="31" dur="500" fill="hold"/>
                                        <p:tgtEl>
                                          <p:spTgt spid="25"/>
                                        </p:tgtEl>
                                        <p:attrNameLst>
                                          <p:attrName>ppt_w</p:attrName>
                                        </p:attrNameLst>
                                      </p:cBhvr>
                                      <p:tavLst>
                                        <p:tav tm="0">
                                          <p:val>
                                            <p:fltVal val="0"/>
                                          </p:val>
                                        </p:tav>
                                        <p:tav tm="100000">
                                          <p:val>
                                            <p:strVal val="#ppt_w"/>
                                          </p:val>
                                        </p:tav>
                                      </p:tavLst>
                                    </p:anim>
                                    <p:anim calcmode="lin" valueType="num">
                                      <p:cBhvr>
                                        <p:cTn id="32" dur="500" fill="hold"/>
                                        <p:tgtEl>
                                          <p:spTgt spid="25"/>
                                        </p:tgtEl>
                                        <p:attrNameLst>
                                          <p:attrName>ppt_h</p:attrName>
                                        </p:attrNameLst>
                                      </p:cBhvr>
                                      <p:tavLst>
                                        <p:tav tm="0">
                                          <p:val>
                                            <p:fltVal val="0"/>
                                          </p:val>
                                        </p:tav>
                                        <p:tav tm="100000">
                                          <p:val>
                                            <p:strVal val="#ppt_h"/>
                                          </p:val>
                                        </p:tav>
                                      </p:tavLst>
                                    </p:anim>
                                    <p:animEffect transition="in" filter="fade">
                                      <p:cBhvr>
                                        <p:cTn id="33" dur="500"/>
                                        <p:tgtEl>
                                          <p:spTgt spid="25"/>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p:cTn id="43" dur="500" fill="hold"/>
                                        <p:tgtEl>
                                          <p:spTgt spid="19"/>
                                        </p:tgtEl>
                                        <p:attrNameLst>
                                          <p:attrName>ppt_w</p:attrName>
                                        </p:attrNameLst>
                                      </p:cBhvr>
                                      <p:tavLst>
                                        <p:tav tm="0">
                                          <p:val>
                                            <p:fltVal val="0"/>
                                          </p:val>
                                        </p:tav>
                                        <p:tav tm="100000">
                                          <p:val>
                                            <p:strVal val="#ppt_w"/>
                                          </p:val>
                                        </p:tav>
                                      </p:tavLst>
                                    </p:anim>
                                    <p:anim calcmode="lin" valueType="num">
                                      <p:cBhvr>
                                        <p:cTn id="44" dur="500" fill="hold"/>
                                        <p:tgtEl>
                                          <p:spTgt spid="19"/>
                                        </p:tgtEl>
                                        <p:attrNameLst>
                                          <p:attrName>ppt_h</p:attrName>
                                        </p:attrNameLst>
                                      </p:cBhvr>
                                      <p:tavLst>
                                        <p:tav tm="0">
                                          <p:val>
                                            <p:fltVal val="0"/>
                                          </p:val>
                                        </p:tav>
                                        <p:tav tm="100000">
                                          <p:val>
                                            <p:strVal val="#ppt_h"/>
                                          </p:val>
                                        </p:tav>
                                      </p:tavLst>
                                    </p:anim>
                                    <p:animEffect transition="in" filter="fade">
                                      <p:cBhvr>
                                        <p:cTn id="45" dur="500"/>
                                        <p:tgtEl>
                                          <p:spTgt spid="19"/>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 calcmode="lin" valueType="num">
                                      <p:cBhvr>
                                        <p:cTn id="49" dur="500" fill="hold"/>
                                        <p:tgtEl>
                                          <p:spTgt spid="23"/>
                                        </p:tgtEl>
                                        <p:attrNameLst>
                                          <p:attrName>ppt_w</p:attrName>
                                        </p:attrNameLst>
                                      </p:cBhvr>
                                      <p:tavLst>
                                        <p:tav tm="0">
                                          <p:val>
                                            <p:fltVal val="0"/>
                                          </p:val>
                                        </p:tav>
                                        <p:tav tm="100000">
                                          <p:val>
                                            <p:strVal val="#ppt_w"/>
                                          </p:val>
                                        </p:tav>
                                      </p:tavLst>
                                    </p:anim>
                                    <p:anim calcmode="lin" valueType="num">
                                      <p:cBhvr>
                                        <p:cTn id="50" dur="500" fill="hold"/>
                                        <p:tgtEl>
                                          <p:spTgt spid="23"/>
                                        </p:tgtEl>
                                        <p:attrNameLst>
                                          <p:attrName>ppt_h</p:attrName>
                                        </p:attrNameLst>
                                      </p:cBhvr>
                                      <p:tavLst>
                                        <p:tav tm="0">
                                          <p:val>
                                            <p:fltVal val="0"/>
                                          </p:val>
                                        </p:tav>
                                        <p:tav tm="100000">
                                          <p:val>
                                            <p:strVal val="#ppt_h"/>
                                          </p:val>
                                        </p:tav>
                                      </p:tavLst>
                                    </p:anim>
                                    <p:animEffect transition="in" filter="fade">
                                      <p:cBhvr>
                                        <p:cTn id="51" dur="500"/>
                                        <p:tgtEl>
                                          <p:spTgt spid="23"/>
                                        </p:tgtEl>
                                      </p:cBhvr>
                                    </p:animEffect>
                                  </p:childTnLst>
                                </p:cTn>
                              </p:par>
                            </p:childTnLst>
                          </p:cTn>
                        </p:par>
                        <p:par>
                          <p:cTn id="52" fill="hold">
                            <p:stCondLst>
                              <p:cond delay="4000"/>
                            </p:stCondLst>
                            <p:childTnLst>
                              <p:par>
                                <p:cTn id="53" presetID="2" presetClass="entr" presetSubtype="4" fill="hold" grpId="0" nodeType="after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500" fill="hold"/>
                                        <p:tgtEl>
                                          <p:spTgt spid="15"/>
                                        </p:tgtEl>
                                        <p:attrNameLst>
                                          <p:attrName>ppt_x</p:attrName>
                                        </p:attrNameLst>
                                      </p:cBhvr>
                                      <p:tavLst>
                                        <p:tav tm="0">
                                          <p:val>
                                            <p:strVal val="#ppt_x"/>
                                          </p:val>
                                        </p:tav>
                                        <p:tav tm="100000">
                                          <p:val>
                                            <p:strVal val="#ppt_x"/>
                                          </p:val>
                                        </p:tav>
                                      </p:tavLst>
                                    </p:anim>
                                    <p:anim calcmode="lin" valueType="num">
                                      <p:cBhvr additive="base">
                                        <p:cTn id="56" dur="500" fill="hold"/>
                                        <p:tgtEl>
                                          <p:spTgt spid="15"/>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2" presetClass="entr" presetSubtype="8"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500" fill="hold"/>
                                        <p:tgtEl>
                                          <p:spTgt spid="16"/>
                                        </p:tgtEl>
                                        <p:attrNameLst>
                                          <p:attrName>ppt_x</p:attrName>
                                        </p:attrNameLst>
                                      </p:cBhvr>
                                      <p:tavLst>
                                        <p:tav tm="0">
                                          <p:val>
                                            <p:strVal val="0-#ppt_w/2"/>
                                          </p:val>
                                        </p:tav>
                                        <p:tav tm="100000">
                                          <p:val>
                                            <p:strVal val="#ppt_x"/>
                                          </p:val>
                                        </p:tav>
                                      </p:tavLst>
                                    </p:anim>
                                    <p:anim calcmode="lin" valueType="num">
                                      <p:cBhvr additive="base">
                                        <p:cTn id="61" dur="500" fill="hold"/>
                                        <p:tgtEl>
                                          <p:spTgt spid="16"/>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2" presetClass="entr" presetSubtype="8" fill="hold" grpId="0" nodeType="after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0-#ppt_w/2"/>
                                          </p:val>
                                        </p:tav>
                                        <p:tav tm="100000">
                                          <p:val>
                                            <p:strVal val="#ppt_x"/>
                                          </p:val>
                                        </p:tav>
                                      </p:tavLst>
                                    </p:anim>
                                    <p:anim calcmode="lin" valueType="num">
                                      <p:cBhvr additive="base">
                                        <p:cTn id="66" dur="500" fill="hold"/>
                                        <p:tgtEl>
                                          <p:spTgt spid="17"/>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10"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15" grpId="0" animBg="1"/>
      <p:bldP spid="16" grpId="0"/>
      <p:bldP spid="17" grpId="0"/>
      <p:bldP spid="1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p:cNvSpPr/>
          <p:nvPr/>
        </p:nvSpPr>
        <p:spPr>
          <a:xfrm>
            <a:off x="4527755" y="0"/>
            <a:ext cx="7664245" cy="6858000"/>
          </a:xfrm>
          <a:custGeom>
            <a:avLst/>
            <a:gdLst>
              <a:gd name="connsiteX0" fmla="*/ 0 w 7664245"/>
              <a:gd name="connsiteY0" fmla="*/ 0 h 6858000"/>
              <a:gd name="connsiteX1" fmla="*/ 7664245 w 7664245"/>
              <a:gd name="connsiteY1" fmla="*/ 0 h 6858000"/>
              <a:gd name="connsiteX2" fmla="*/ 7664245 w 7664245"/>
              <a:gd name="connsiteY2" fmla="*/ 6858000 h 6858000"/>
              <a:gd name="connsiteX3" fmla="*/ 0 w 7664245"/>
              <a:gd name="connsiteY3" fmla="*/ 6858000 h 6858000"/>
              <a:gd name="connsiteX4" fmla="*/ 0 w 7664245"/>
              <a:gd name="connsiteY4" fmla="*/ 0 h 6858000"/>
              <a:gd name="connsiteX0" fmla="*/ 3657600 w 7664245"/>
              <a:gd name="connsiteY0" fmla="*/ 0 h 6858000"/>
              <a:gd name="connsiteX1" fmla="*/ 7664245 w 7664245"/>
              <a:gd name="connsiteY1" fmla="*/ 0 h 6858000"/>
              <a:gd name="connsiteX2" fmla="*/ 7664245 w 7664245"/>
              <a:gd name="connsiteY2" fmla="*/ 6858000 h 6858000"/>
              <a:gd name="connsiteX3" fmla="*/ 0 w 7664245"/>
              <a:gd name="connsiteY3" fmla="*/ 6858000 h 6858000"/>
              <a:gd name="connsiteX4" fmla="*/ 3657600 w 7664245"/>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245" h="6858000">
                <a:moveTo>
                  <a:pt x="3657600" y="0"/>
                </a:moveTo>
                <a:lnTo>
                  <a:pt x="7664245" y="0"/>
                </a:lnTo>
                <a:lnTo>
                  <a:pt x="7664245" y="6858000"/>
                </a:lnTo>
                <a:lnTo>
                  <a:pt x="0" y="6858000"/>
                </a:lnTo>
                <a:lnTo>
                  <a:pt x="3657600" y="0"/>
                </a:lnTo>
                <a:close/>
              </a:path>
            </a:pathLst>
          </a:cu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Pentagon 2"/>
          <p:cNvSpPr/>
          <p:nvPr/>
        </p:nvSpPr>
        <p:spPr>
          <a:xfrm>
            <a:off x="460515" y="2400584"/>
            <a:ext cx="607515" cy="364112"/>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01</a:t>
            </a:r>
            <a:endParaRPr lang="en-GB" sz="2000"/>
          </a:p>
        </p:txBody>
      </p:sp>
      <p:sp>
        <p:nvSpPr>
          <p:cNvPr id="4" name="Rectangle 3"/>
          <p:cNvSpPr/>
          <p:nvPr/>
        </p:nvSpPr>
        <p:spPr>
          <a:xfrm>
            <a:off x="1121017" y="2321030"/>
            <a:ext cx="4849483"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p>
        </p:txBody>
      </p:sp>
      <p:sp>
        <p:nvSpPr>
          <p:cNvPr id="5" name="Pentagon 4"/>
          <p:cNvSpPr/>
          <p:nvPr/>
        </p:nvSpPr>
        <p:spPr>
          <a:xfrm>
            <a:off x="460515" y="3246944"/>
            <a:ext cx="607515" cy="364112"/>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02</a:t>
            </a:r>
            <a:endParaRPr lang="en-GB" sz="2000"/>
          </a:p>
        </p:txBody>
      </p:sp>
      <p:sp>
        <p:nvSpPr>
          <p:cNvPr id="6" name="Rectangle 5"/>
          <p:cNvSpPr/>
          <p:nvPr/>
        </p:nvSpPr>
        <p:spPr>
          <a:xfrm>
            <a:off x="1121018" y="3167390"/>
            <a:ext cx="3731202"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p>
        </p:txBody>
      </p:sp>
      <p:sp>
        <p:nvSpPr>
          <p:cNvPr id="7" name="Pentagon 6"/>
          <p:cNvSpPr/>
          <p:nvPr/>
        </p:nvSpPr>
        <p:spPr>
          <a:xfrm>
            <a:off x="460515" y="4124834"/>
            <a:ext cx="607515" cy="364112"/>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03</a:t>
            </a:r>
            <a:endParaRPr lang="en-GB" sz="2000"/>
          </a:p>
        </p:txBody>
      </p:sp>
      <p:sp>
        <p:nvSpPr>
          <p:cNvPr id="8" name="Rectangle 7"/>
          <p:cNvSpPr/>
          <p:nvPr/>
        </p:nvSpPr>
        <p:spPr>
          <a:xfrm>
            <a:off x="1121018" y="4045280"/>
            <a:ext cx="317076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p>
        </p:txBody>
      </p:sp>
      <p:sp>
        <p:nvSpPr>
          <p:cNvPr id="9" name="Pentagon 8"/>
          <p:cNvSpPr/>
          <p:nvPr/>
        </p:nvSpPr>
        <p:spPr>
          <a:xfrm>
            <a:off x="460515" y="5032395"/>
            <a:ext cx="607515" cy="364112"/>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04</a:t>
            </a:r>
            <a:endParaRPr lang="en-GB" sz="2000"/>
          </a:p>
        </p:txBody>
      </p:sp>
      <p:sp>
        <p:nvSpPr>
          <p:cNvPr id="10" name="Rectangle 9"/>
          <p:cNvSpPr/>
          <p:nvPr/>
        </p:nvSpPr>
        <p:spPr>
          <a:xfrm>
            <a:off x="1121017" y="4952841"/>
            <a:ext cx="2993783"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p>
        </p:txBody>
      </p:sp>
      <p:grpSp>
        <p:nvGrpSpPr>
          <p:cNvPr id="11" name="Group 10"/>
          <p:cNvGrpSpPr/>
          <p:nvPr/>
        </p:nvGrpSpPr>
        <p:grpSpPr>
          <a:xfrm>
            <a:off x="5621315" y="2514600"/>
            <a:ext cx="2107496" cy="914400"/>
            <a:chOff x="5621315" y="2514600"/>
            <a:chExt cx="2107496" cy="914400"/>
          </a:xfrm>
        </p:grpSpPr>
        <p:sp>
          <p:nvSpPr>
            <p:cNvPr id="12" name="Parallelogram 11"/>
            <p:cNvSpPr/>
            <p:nvPr/>
          </p:nvSpPr>
          <p:spPr>
            <a:xfrm>
              <a:off x="5621315" y="2514600"/>
              <a:ext cx="2107496" cy="914400"/>
            </a:xfrm>
            <a:prstGeom prst="parallelogram">
              <a:avLst>
                <a:gd name="adj" fmla="val 52419"/>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AutoShape 59"/>
            <p:cNvSpPr>
              <a:spLocks/>
            </p:cNvSpPr>
            <p:nvPr/>
          </p:nvSpPr>
          <p:spPr bwMode="auto">
            <a:xfrm>
              <a:off x="6442494" y="277748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4" name="Group 13"/>
          <p:cNvGrpSpPr/>
          <p:nvPr/>
        </p:nvGrpSpPr>
        <p:grpSpPr>
          <a:xfrm>
            <a:off x="6162090" y="1310315"/>
            <a:ext cx="2107496" cy="914400"/>
            <a:chOff x="6162090" y="1310315"/>
            <a:chExt cx="2107496" cy="914400"/>
          </a:xfrm>
        </p:grpSpPr>
        <p:sp>
          <p:nvSpPr>
            <p:cNvPr id="15" name="Parallelogram 14"/>
            <p:cNvSpPr/>
            <p:nvPr/>
          </p:nvSpPr>
          <p:spPr>
            <a:xfrm>
              <a:off x="6162090" y="1310315"/>
              <a:ext cx="2107496" cy="914400"/>
            </a:xfrm>
            <a:prstGeom prst="parallelogram">
              <a:avLst>
                <a:gd name="adj" fmla="val 52419"/>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p:cNvGrpSpPr/>
            <p:nvPr/>
          </p:nvGrpSpPr>
          <p:grpSpPr>
            <a:xfrm>
              <a:off x="6983269" y="1549630"/>
              <a:ext cx="465138" cy="435769"/>
              <a:chOff x="5368132" y="3540125"/>
              <a:chExt cx="465138" cy="435769"/>
            </a:xfrm>
            <a:solidFill>
              <a:schemeClr val="bg2"/>
            </a:solidFill>
          </p:grpSpPr>
          <p:sp>
            <p:nvSpPr>
              <p:cNvPr id="17"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9" name="Group 18"/>
          <p:cNvGrpSpPr/>
          <p:nvPr/>
        </p:nvGrpSpPr>
        <p:grpSpPr>
          <a:xfrm>
            <a:off x="4454013" y="4923170"/>
            <a:ext cx="2107496" cy="914400"/>
            <a:chOff x="4454013" y="4923170"/>
            <a:chExt cx="2107496" cy="914400"/>
          </a:xfrm>
        </p:grpSpPr>
        <p:sp>
          <p:nvSpPr>
            <p:cNvPr id="20" name="Parallelogram 19"/>
            <p:cNvSpPr/>
            <p:nvPr/>
          </p:nvSpPr>
          <p:spPr>
            <a:xfrm>
              <a:off x="4454013" y="4923170"/>
              <a:ext cx="2107496" cy="914400"/>
            </a:xfrm>
            <a:prstGeom prst="parallelogram">
              <a:avLst>
                <a:gd name="adj" fmla="val 52419"/>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p:cNvGrpSpPr/>
            <p:nvPr/>
          </p:nvGrpSpPr>
          <p:grpSpPr>
            <a:xfrm>
              <a:off x="5348217" y="5147801"/>
              <a:ext cx="319088" cy="465138"/>
              <a:chOff x="3582988" y="3510757"/>
              <a:chExt cx="319088" cy="465138"/>
            </a:xfrm>
            <a:solidFill>
              <a:schemeClr val="bg2"/>
            </a:solidFill>
          </p:grpSpPr>
          <p:sp>
            <p:nvSpPr>
              <p:cNvPr id="22"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24" name="Group 23"/>
          <p:cNvGrpSpPr/>
          <p:nvPr/>
        </p:nvGrpSpPr>
        <p:grpSpPr>
          <a:xfrm>
            <a:off x="5042252" y="3718885"/>
            <a:ext cx="2107496" cy="914400"/>
            <a:chOff x="5042252" y="3718885"/>
            <a:chExt cx="2107496" cy="914400"/>
          </a:xfrm>
        </p:grpSpPr>
        <p:sp>
          <p:nvSpPr>
            <p:cNvPr id="25" name="Parallelogram 24"/>
            <p:cNvSpPr/>
            <p:nvPr/>
          </p:nvSpPr>
          <p:spPr>
            <a:xfrm>
              <a:off x="5042252" y="3718885"/>
              <a:ext cx="2107496" cy="914400"/>
            </a:xfrm>
            <a:prstGeom prst="parallelogram">
              <a:avLst>
                <a:gd name="adj" fmla="val 52419"/>
              </a:avLst>
            </a:prstGeom>
            <a:solidFill>
              <a:schemeClr val="accent4">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 name="Group 25"/>
            <p:cNvGrpSpPr/>
            <p:nvPr/>
          </p:nvGrpSpPr>
          <p:grpSpPr>
            <a:xfrm>
              <a:off x="5863431" y="3980425"/>
              <a:ext cx="465138" cy="391319"/>
              <a:chOff x="5368132" y="2625725"/>
              <a:chExt cx="465138" cy="391319"/>
            </a:xfrm>
            <a:solidFill>
              <a:schemeClr val="bg2"/>
            </a:solidFill>
          </p:grpSpPr>
          <p:sp>
            <p:nvSpPr>
              <p:cNvPr id="27"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30" name="TextBox 29"/>
          <p:cNvSpPr txBox="1"/>
          <p:nvPr/>
        </p:nvSpPr>
        <p:spPr>
          <a:xfrm>
            <a:off x="460515" y="350559"/>
            <a:ext cx="3614964" cy="769441"/>
          </a:xfrm>
          <a:prstGeom prst="rect">
            <a:avLst/>
          </a:prstGeom>
          <a:noFill/>
        </p:spPr>
        <p:txBody>
          <a:bodyPr wrap="none" rtlCol="0">
            <a:spAutoFit/>
          </a:bodyPr>
          <a:lstStyle/>
          <a:p>
            <a:r>
              <a:rPr lang="en-US" sz="4400">
                <a:solidFill>
                  <a:schemeClr val="bg2"/>
                </a:solidFill>
                <a:latin typeface="+mj-lt"/>
              </a:rPr>
              <a:t>Creative Detail</a:t>
            </a:r>
            <a:endParaRPr lang="en-GB" sz="4400">
              <a:solidFill>
                <a:schemeClr val="bg2"/>
              </a:solidFill>
              <a:latin typeface="+mj-lt"/>
            </a:endParaRPr>
          </a:p>
        </p:txBody>
      </p:sp>
      <p:cxnSp>
        <p:nvCxnSpPr>
          <p:cNvPr id="32" name="Straight Connector 31"/>
          <p:cNvCxnSpPr/>
          <p:nvPr/>
        </p:nvCxnSpPr>
        <p:spPr>
          <a:xfrm>
            <a:off x="604614" y="1120000"/>
            <a:ext cx="165722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460515" y="1181530"/>
            <a:ext cx="5746399" cy="523220"/>
          </a:xfrm>
          <a:prstGeom prst="rect">
            <a:avLst/>
          </a:prstGeom>
        </p:spPr>
        <p:txBody>
          <a:bodyPr wrap="square">
            <a:spAutoFit/>
          </a:bodyPr>
          <a:lstStyle/>
          <a:p>
            <a:r>
              <a:rPr lang="en-GB" sz="1400" b="1" i="1">
                <a:solidFill>
                  <a:schemeClr val="bg2"/>
                </a:solidFill>
              </a:rPr>
              <a:t>Lorem ipsum dolor sit amet,</a:t>
            </a:r>
            <a:r>
              <a:rPr lang="en-GB" sz="1400" i="1">
                <a:solidFill>
                  <a:schemeClr val="bg2"/>
                </a:solidFill>
              </a:rPr>
              <a:t> consectetuer adipiscing elit, sed diam nonummy nibh euismod tincidunt ut laoreet dolore magna </a:t>
            </a:r>
          </a:p>
        </p:txBody>
      </p:sp>
    </p:spTree>
    <p:extLst>
      <p:ext uri="{BB962C8B-B14F-4D97-AF65-F5344CB8AC3E}">
        <p14:creationId xmlns:p14="http://schemas.microsoft.com/office/powerpoint/2010/main" val="696711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wipe(left)">
                                      <p:cBhvr>
                                        <p:cTn id="13" dur="500"/>
                                        <p:tgtEl>
                                          <p:spTgt spid="32"/>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left)">
                                      <p:cBhvr>
                                        <p:cTn id="17" dur="500"/>
                                        <p:tgtEl>
                                          <p:spTgt spid="33"/>
                                        </p:tgtEl>
                                      </p:cBhvr>
                                    </p:animEffect>
                                  </p:childTnLst>
                                </p:cTn>
                              </p:par>
                            </p:childTnLst>
                          </p:cTn>
                        </p:par>
                        <p:par>
                          <p:cTn id="18" fill="hold">
                            <p:stCondLst>
                              <p:cond delay="2000"/>
                            </p:stCondLst>
                            <p:childTnLst>
                              <p:par>
                                <p:cTn id="19" presetID="18" presetClass="entr" presetSubtype="12"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Left)">
                                      <p:cBhvr>
                                        <p:cTn id="21" dur="500"/>
                                        <p:tgtEl>
                                          <p:spTgt spid="2"/>
                                        </p:tgtEl>
                                      </p:cBhvr>
                                    </p:animEffect>
                                  </p:childTnLst>
                                </p:cTn>
                              </p:par>
                            </p:childTnLst>
                          </p:cTn>
                        </p:par>
                        <p:par>
                          <p:cTn id="22" fill="hold">
                            <p:stCondLst>
                              <p:cond delay="2500"/>
                            </p:stCondLst>
                            <p:childTnLst>
                              <p:par>
                                <p:cTn id="23" presetID="2" presetClass="entr" presetSubtype="3"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1+#ppt_w/2"/>
                                          </p:val>
                                        </p:tav>
                                        <p:tav tm="100000">
                                          <p:val>
                                            <p:strVal val="#ppt_x"/>
                                          </p:val>
                                        </p:tav>
                                      </p:tavLst>
                                    </p:anim>
                                    <p:anim calcmode="lin" valueType="num">
                                      <p:cBhvr additive="base">
                                        <p:cTn id="26" dur="500" fill="hold"/>
                                        <p:tgtEl>
                                          <p:spTgt spid="14"/>
                                        </p:tgtEl>
                                        <p:attrNameLst>
                                          <p:attrName>ppt_y</p:attrName>
                                        </p:attrNameLst>
                                      </p:cBhvr>
                                      <p:tavLst>
                                        <p:tav tm="0">
                                          <p:val>
                                            <p:strVal val="0-#ppt_h/2"/>
                                          </p:val>
                                        </p:tav>
                                        <p:tav tm="100000">
                                          <p:val>
                                            <p:strVal val="#ppt_y"/>
                                          </p:val>
                                        </p:tav>
                                      </p:tavLst>
                                    </p:anim>
                                  </p:childTnLst>
                                </p:cTn>
                              </p:par>
                            </p:childTnLst>
                          </p:cTn>
                        </p:par>
                        <p:par>
                          <p:cTn id="27" fill="hold">
                            <p:stCondLst>
                              <p:cond delay="3000"/>
                            </p:stCondLst>
                            <p:childTnLst>
                              <p:par>
                                <p:cTn id="28" presetID="2" presetClass="entr" presetSubtype="3"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500" fill="hold"/>
                                        <p:tgtEl>
                                          <p:spTgt spid="11"/>
                                        </p:tgtEl>
                                        <p:attrNameLst>
                                          <p:attrName>ppt_x</p:attrName>
                                        </p:attrNameLst>
                                      </p:cBhvr>
                                      <p:tavLst>
                                        <p:tav tm="0">
                                          <p:val>
                                            <p:strVal val="1+#ppt_w/2"/>
                                          </p:val>
                                        </p:tav>
                                        <p:tav tm="100000">
                                          <p:val>
                                            <p:strVal val="#ppt_x"/>
                                          </p:val>
                                        </p:tav>
                                      </p:tavLst>
                                    </p:anim>
                                    <p:anim calcmode="lin" valueType="num">
                                      <p:cBhvr additive="base">
                                        <p:cTn id="31" dur="500" fill="hold"/>
                                        <p:tgtEl>
                                          <p:spTgt spid="11"/>
                                        </p:tgtEl>
                                        <p:attrNameLst>
                                          <p:attrName>ppt_y</p:attrName>
                                        </p:attrNameLst>
                                      </p:cBhvr>
                                      <p:tavLst>
                                        <p:tav tm="0">
                                          <p:val>
                                            <p:strVal val="0-#ppt_h/2"/>
                                          </p:val>
                                        </p:tav>
                                        <p:tav tm="100000">
                                          <p:val>
                                            <p:strVal val="#ppt_y"/>
                                          </p:val>
                                        </p:tav>
                                      </p:tavLst>
                                    </p:anim>
                                  </p:childTnLst>
                                </p:cTn>
                              </p:par>
                            </p:childTnLst>
                          </p:cTn>
                        </p:par>
                        <p:par>
                          <p:cTn id="32" fill="hold">
                            <p:stCondLst>
                              <p:cond delay="3500"/>
                            </p:stCondLst>
                            <p:childTnLst>
                              <p:par>
                                <p:cTn id="33" presetID="2" presetClass="entr" presetSubtype="3"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additive="base">
                                        <p:cTn id="35" dur="500" fill="hold"/>
                                        <p:tgtEl>
                                          <p:spTgt spid="24"/>
                                        </p:tgtEl>
                                        <p:attrNameLst>
                                          <p:attrName>ppt_x</p:attrName>
                                        </p:attrNameLst>
                                      </p:cBhvr>
                                      <p:tavLst>
                                        <p:tav tm="0">
                                          <p:val>
                                            <p:strVal val="1+#ppt_w/2"/>
                                          </p:val>
                                        </p:tav>
                                        <p:tav tm="100000">
                                          <p:val>
                                            <p:strVal val="#ppt_x"/>
                                          </p:val>
                                        </p:tav>
                                      </p:tavLst>
                                    </p:anim>
                                    <p:anim calcmode="lin" valueType="num">
                                      <p:cBhvr additive="base">
                                        <p:cTn id="36" dur="500" fill="hold"/>
                                        <p:tgtEl>
                                          <p:spTgt spid="24"/>
                                        </p:tgtEl>
                                        <p:attrNameLst>
                                          <p:attrName>ppt_y</p:attrName>
                                        </p:attrNameLst>
                                      </p:cBhvr>
                                      <p:tavLst>
                                        <p:tav tm="0">
                                          <p:val>
                                            <p:strVal val="0-#ppt_h/2"/>
                                          </p:val>
                                        </p:tav>
                                        <p:tav tm="100000">
                                          <p:val>
                                            <p:strVal val="#ppt_y"/>
                                          </p:val>
                                        </p:tav>
                                      </p:tavLst>
                                    </p:anim>
                                  </p:childTnLst>
                                </p:cTn>
                              </p:par>
                            </p:childTnLst>
                          </p:cTn>
                        </p:par>
                        <p:par>
                          <p:cTn id="37" fill="hold">
                            <p:stCondLst>
                              <p:cond delay="4000"/>
                            </p:stCondLst>
                            <p:childTnLst>
                              <p:par>
                                <p:cTn id="38" presetID="2" presetClass="entr" presetSubtype="3" fill="hold" nodeType="after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1+#ppt_w/2"/>
                                          </p:val>
                                        </p:tav>
                                        <p:tav tm="100000">
                                          <p:val>
                                            <p:strVal val="#ppt_x"/>
                                          </p:val>
                                        </p:tav>
                                      </p:tavLst>
                                    </p:anim>
                                    <p:anim calcmode="lin" valueType="num">
                                      <p:cBhvr additive="base">
                                        <p:cTn id="41" dur="500" fill="hold"/>
                                        <p:tgtEl>
                                          <p:spTgt spid="19"/>
                                        </p:tgtEl>
                                        <p:attrNameLst>
                                          <p:attrName>ppt_y</p:attrName>
                                        </p:attrNameLst>
                                      </p:cBhvr>
                                      <p:tavLst>
                                        <p:tav tm="0">
                                          <p:val>
                                            <p:strVal val="0-#ppt_h/2"/>
                                          </p:val>
                                        </p:tav>
                                        <p:tav tm="100000">
                                          <p:val>
                                            <p:strVal val="#ppt_y"/>
                                          </p:val>
                                        </p:tav>
                                      </p:tavLst>
                                    </p:anim>
                                  </p:childTnLst>
                                </p:cTn>
                              </p:par>
                            </p:childTnLst>
                          </p:cTn>
                        </p:par>
                        <p:par>
                          <p:cTn id="42" fill="hold">
                            <p:stCondLst>
                              <p:cond delay="4500"/>
                            </p:stCondLst>
                            <p:childTnLst>
                              <p:par>
                                <p:cTn id="43" presetID="2" presetClass="entr" presetSubtype="8" fill="hold" grpId="0" nodeType="afterEffect">
                                  <p:stCondLst>
                                    <p:cond delay="0"/>
                                  </p:stCondLst>
                                  <p:childTnLst>
                                    <p:set>
                                      <p:cBhvr>
                                        <p:cTn id="44" dur="1" fill="hold">
                                          <p:stCondLst>
                                            <p:cond delay="0"/>
                                          </p:stCondLst>
                                        </p:cTn>
                                        <p:tgtEl>
                                          <p:spTgt spid="3"/>
                                        </p:tgtEl>
                                        <p:attrNameLst>
                                          <p:attrName>style.visibility</p:attrName>
                                        </p:attrNameLst>
                                      </p:cBhvr>
                                      <p:to>
                                        <p:strVal val="visible"/>
                                      </p:to>
                                    </p:set>
                                    <p:anim calcmode="lin" valueType="num">
                                      <p:cBhvr additive="base">
                                        <p:cTn id="45" dur="500" fill="hold"/>
                                        <p:tgtEl>
                                          <p:spTgt spid="3"/>
                                        </p:tgtEl>
                                        <p:attrNameLst>
                                          <p:attrName>ppt_x</p:attrName>
                                        </p:attrNameLst>
                                      </p:cBhvr>
                                      <p:tavLst>
                                        <p:tav tm="0">
                                          <p:val>
                                            <p:strVal val="0-#ppt_w/2"/>
                                          </p:val>
                                        </p:tav>
                                        <p:tav tm="100000">
                                          <p:val>
                                            <p:strVal val="#ppt_x"/>
                                          </p:val>
                                        </p:tav>
                                      </p:tavLst>
                                    </p:anim>
                                    <p:anim calcmode="lin" valueType="num">
                                      <p:cBhvr additive="base">
                                        <p:cTn id="46" dur="500" fill="hold"/>
                                        <p:tgtEl>
                                          <p:spTgt spid="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
                                        </p:tgtEl>
                                        <p:attrNameLst>
                                          <p:attrName>style.visibility</p:attrName>
                                        </p:attrNameLst>
                                      </p:cBhvr>
                                      <p:to>
                                        <p:strVal val="visible"/>
                                      </p:to>
                                    </p:set>
                                    <p:animEffect transition="in" filter="fade">
                                      <p:cBhvr>
                                        <p:cTn id="50" dur="500"/>
                                        <p:tgtEl>
                                          <p:spTgt spid="4"/>
                                        </p:tgtEl>
                                      </p:cBhvr>
                                    </p:animEffect>
                                  </p:childTnLst>
                                </p:cTn>
                              </p:par>
                            </p:childTnLst>
                          </p:cTn>
                        </p:par>
                        <p:par>
                          <p:cTn id="51" fill="hold">
                            <p:stCondLst>
                              <p:cond delay="5500"/>
                            </p:stCondLst>
                            <p:childTnLst>
                              <p:par>
                                <p:cTn id="52" presetID="2" presetClass="entr" presetSubtype="8" fill="hold" grpId="0" nodeType="after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0-#ppt_w/2"/>
                                          </p:val>
                                        </p:tav>
                                        <p:tav tm="100000">
                                          <p:val>
                                            <p:strVal val="#ppt_x"/>
                                          </p:val>
                                        </p:tav>
                                      </p:tavLst>
                                    </p:anim>
                                    <p:anim calcmode="lin" valueType="num">
                                      <p:cBhvr additive="base">
                                        <p:cTn id="55" dur="500" fill="hold"/>
                                        <p:tgtEl>
                                          <p:spTgt spid="5"/>
                                        </p:tgtEl>
                                        <p:attrNameLst>
                                          <p:attrName>ppt_y</p:attrName>
                                        </p:attrNameLst>
                                      </p:cBhvr>
                                      <p:tavLst>
                                        <p:tav tm="0">
                                          <p:val>
                                            <p:strVal val="#ppt_y"/>
                                          </p:val>
                                        </p:tav>
                                        <p:tav tm="100000">
                                          <p:val>
                                            <p:strVal val="#ppt_y"/>
                                          </p:val>
                                        </p:tav>
                                      </p:tavLst>
                                    </p:anim>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childTnLst>
                          </p:cTn>
                        </p:par>
                        <p:par>
                          <p:cTn id="60" fill="hold">
                            <p:stCondLst>
                              <p:cond delay="6500"/>
                            </p:stCondLst>
                            <p:childTnLst>
                              <p:par>
                                <p:cTn id="61" presetID="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500" fill="hold"/>
                                        <p:tgtEl>
                                          <p:spTgt spid="7"/>
                                        </p:tgtEl>
                                        <p:attrNameLst>
                                          <p:attrName>ppt_x</p:attrName>
                                        </p:attrNameLst>
                                      </p:cBhvr>
                                      <p:tavLst>
                                        <p:tav tm="0">
                                          <p:val>
                                            <p:strVal val="0-#ppt_w/2"/>
                                          </p:val>
                                        </p:tav>
                                        <p:tav tm="100000">
                                          <p:val>
                                            <p:strVal val="#ppt_x"/>
                                          </p:val>
                                        </p:tav>
                                      </p:tavLst>
                                    </p:anim>
                                    <p:anim calcmode="lin" valueType="num">
                                      <p:cBhvr additive="base">
                                        <p:cTn id="64" dur="500" fill="hold"/>
                                        <p:tgtEl>
                                          <p:spTgt spid="7"/>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8"/>
                                        </p:tgtEl>
                                        <p:attrNameLst>
                                          <p:attrName>style.visibility</p:attrName>
                                        </p:attrNameLst>
                                      </p:cBhvr>
                                      <p:to>
                                        <p:strVal val="visible"/>
                                      </p:to>
                                    </p:set>
                                    <p:animEffect transition="in" filter="fade">
                                      <p:cBhvr>
                                        <p:cTn id="68" dur="500"/>
                                        <p:tgtEl>
                                          <p:spTgt spid="8"/>
                                        </p:tgtEl>
                                      </p:cBhvr>
                                    </p:animEffect>
                                  </p:childTnLst>
                                </p:cTn>
                              </p:par>
                            </p:childTnLst>
                          </p:cTn>
                        </p:par>
                        <p:par>
                          <p:cTn id="69" fill="hold">
                            <p:stCondLst>
                              <p:cond delay="7500"/>
                            </p:stCondLst>
                            <p:childTnLst>
                              <p:par>
                                <p:cTn id="70" presetID="2" presetClass="entr" presetSubtype="8" fill="hold" grpId="0" nodeType="after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additive="base">
                                        <p:cTn id="72" dur="500" fill="hold"/>
                                        <p:tgtEl>
                                          <p:spTgt spid="9"/>
                                        </p:tgtEl>
                                        <p:attrNameLst>
                                          <p:attrName>ppt_x</p:attrName>
                                        </p:attrNameLst>
                                      </p:cBhvr>
                                      <p:tavLst>
                                        <p:tav tm="0">
                                          <p:val>
                                            <p:strVal val="0-#ppt_w/2"/>
                                          </p:val>
                                        </p:tav>
                                        <p:tav tm="100000">
                                          <p:val>
                                            <p:strVal val="#ppt_x"/>
                                          </p:val>
                                        </p:tav>
                                      </p:tavLst>
                                    </p:anim>
                                    <p:anim calcmode="lin" valueType="num">
                                      <p:cBhvr additive="base">
                                        <p:cTn id="73" dur="500" fill="hold"/>
                                        <p:tgtEl>
                                          <p:spTgt spid="9"/>
                                        </p:tgtEl>
                                        <p:attrNameLst>
                                          <p:attrName>ppt_y</p:attrName>
                                        </p:attrNameLst>
                                      </p:cBhvr>
                                      <p:tavLst>
                                        <p:tav tm="0">
                                          <p:val>
                                            <p:strVal val="#ppt_y"/>
                                          </p:val>
                                        </p:tav>
                                        <p:tav tm="100000">
                                          <p:val>
                                            <p:strVal val="#ppt_y"/>
                                          </p:val>
                                        </p:tav>
                                      </p:tavLst>
                                    </p:anim>
                                  </p:childTnLst>
                                </p:cTn>
                              </p:par>
                            </p:childTnLst>
                          </p:cTn>
                        </p:par>
                        <p:par>
                          <p:cTn id="74" fill="hold">
                            <p:stCondLst>
                              <p:cond delay="8000"/>
                            </p:stCondLst>
                            <p:childTnLst>
                              <p:par>
                                <p:cTn id="75" presetID="10"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p:bldP spid="7" grpId="0" animBg="1"/>
      <p:bldP spid="8" grpId="0"/>
      <p:bldP spid="9" grpId="0" animBg="1"/>
      <p:bldP spid="10" grpId="0"/>
      <p:bldP spid="30" grpId="0"/>
      <p:bldP spid="3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837592" y="21152"/>
            <a:ext cx="8516815" cy="971306"/>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2800" smtClean="0">
                <a:solidFill>
                  <a:schemeClr val="accent5"/>
                </a:solidFill>
              </a:rPr>
              <a:t>PORTFOLIO</a:t>
            </a:r>
            <a:endParaRPr lang="en-GB" sz="2800">
              <a:solidFill>
                <a:schemeClr val="accent5"/>
              </a:solidFill>
            </a:endParaRPr>
          </a:p>
        </p:txBody>
      </p:sp>
      <p:sp>
        <p:nvSpPr>
          <p:cNvPr id="3" name="TextBox 2"/>
          <p:cNvSpPr txBox="1"/>
          <p:nvPr/>
        </p:nvSpPr>
        <p:spPr>
          <a:xfrm>
            <a:off x="4790995" y="1316107"/>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4" name="Straight Connector 3"/>
          <p:cNvCxnSpPr/>
          <p:nvPr/>
        </p:nvCxnSpPr>
        <p:spPr>
          <a:xfrm>
            <a:off x="5561428" y="1711825"/>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3393689" y="607737"/>
            <a:ext cx="5161478" cy="769441"/>
          </a:xfrm>
          <a:prstGeom prst="rect">
            <a:avLst/>
          </a:prstGeom>
          <a:noFill/>
        </p:spPr>
        <p:txBody>
          <a:bodyPr wrap="none" rtlCol="0">
            <a:spAutoFit/>
          </a:bodyPr>
          <a:lstStyle/>
          <a:p>
            <a:r>
              <a:rPr lang="en-US" sz="4400" smtClean="0">
                <a:solidFill>
                  <a:schemeClr val="bg2"/>
                </a:solidFill>
                <a:latin typeface="+mj-lt"/>
              </a:rPr>
              <a:t>Two Customer Image</a:t>
            </a:r>
            <a:endParaRPr lang="en-GB" sz="4400">
              <a:solidFill>
                <a:schemeClr val="bg2"/>
              </a:solidFill>
              <a:latin typeface="+mj-lt"/>
            </a:endParaRPr>
          </a:p>
        </p:txBody>
      </p:sp>
      <p:sp>
        <p:nvSpPr>
          <p:cNvPr id="6" name="Rectangle 5"/>
          <p:cNvSpPr/>
          <p:nvPr/>
        </p:nvSpPr>
        <p:spPr>
          <a:xfrm>
            <a:off x="4949371" y="1963763"/>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4949371" y="4099135"/>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2497738" y="1963763"/>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p:cNvSpPr/>
          <p:nvPr/>
        </p:nvSpPr>
        <p:spPr>
          <a:xfrm>
            <a:off x="2497738" y="4099135"/>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7401004" y="1963763"/>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7401004" y="4099135"/>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9852637" y="1963763"/>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9852637" y="4099135"/>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46105" y="1963763"/>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46105" y="4099135"/>
            <a:ext cx="2293257" cy="201748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5925110" y="6234507"/>
            <a:ext cx="5746399" cy="523220"/>
          </a:xfrm>
          <a:prstGeom prst="rect">
            <a:avLst/>
          </a:prstGeom>
        </p:spPr>
        <p:txBody>
          <a:bodyPr wrap="square">
            <a:spAutoFit/>
          </a:bodyPr>
          <a:lstStyle/>
          <a:p>
            <a:pPr algn="r"/>
            <a:r>
              <a:rPr lang="en-GB" sz="1400" b="1" i="1">
                <a:solidFill>
                  <a:schemeClr val="bg2"/>
                </a:solidFill>
              </a:rPr>
              <a:t>Lorem ipsum dolor sit amet,</a:t>
            </a:r>
            <a:r>
              <a:rPr lang="en-GB" sz="1400" i="1">
                <a:solidFill>
                  <a:schemeClr val="bg2"/>
                </a:solidFill>
              </a:rPr>
              <a:t> consectetuer adipiscing elit, sed diam nonummy nibh euismod tincidunt ut laoreet dolore magna </a:t>
            </a:r>
          </a:p>
        </p:txBody>
      </p:sp>
    </p:spTree>
    <p:extLst>
      <p:ext uri="{BB962C8B-B14F-4D97-AF65-F5344CB8AC3E}">
        <p14:creationId xmlns:p14="http://schemas.microsoft.com/office/powerpoint/2010/main" val="1129124699"/>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par>
                          <p:cTn id="20" fill="hold">
                            <p:stCondLst>
                              <p:cond delay="2500"/>
                            </p:stCondLst>
                            <p:childTnLst>
                              <p:par>
                                <p:cTn id="21" presetID="22" presetClass="entr" presetSubtype="8"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left)">
                                      <p:cBhvr>
                                        <p:cTn id="23" dur="500"/>
                                        <p:tgtEl>
                                          <p:spTgt spid="4"/>
                                        </p:tgtEl>
                                      </p:cBhvr>
                                    </p:animEffect>
                                  </p:childTnLst>
                                </p:cTn>
                              </p:par>
                            </p:childTnLst>
                          </p:cTn>
                        </p:par>
                        <p:par>
                          <p:cTn id="24" fill="hold">
                            <p:stCondLst>
                              <p:cond delay="3000"/>
                            </p:stCondLst>
                            <p:childTnLst>
                              <p:par>
                                <p:cTn id="25" presetID="53" presetClass="entr" presetSubtype="16"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p:cTn id="27" dur="500" fill="hold"/>
                                        <p:tgtEl>
                                          <p:spTgt spid="16"/>
                                        </p:tgtEl>
                                        <p:attrNameLst>
                                          <p:attrName>ppt_w</p:attrName>
                                        </p:attrNameLst>
                                      </p:cBhvr>
                                      <p:tavLst>
                                        <p:tav tm="0">
                                          <p:val>
                                            <p:fltVal val="0"/>
                                          </p:val>
                                        </p:tav>
                                        <p:tav tm="100000">
                                          <p:val>
                                            <p:strVal val="#ppt_w"/>
                                          </p:val>
                                        </p:tav>
                                      </p:tavLst>
                                    </p:anim>
                                    <p:anim calcmode="lin" valueType="num">
                                      <p:cBhvr>
                                        <p:cTn id="28" dur="500" fill="hold"/>
                                        <p:tgtEl>
                                          <p:spTgt spid="16"/>
                                        </p:tgtEl>
                                        <p:attrNameLst>
                                          <p:attrName>ppt_h</p:attrName>
                                        </p:attrNameLst>
                                      </p:cBhvr>
                                      <p:tavLst>
                                        <p:tav tm="0">
                                          <p:val>
                                            <p:fltVal val="0"/>
                                          </p:val>
                                        </p:tav>
                                        <p:tav tm="100000">
                                          <p:val>
                                            <p:strVal val="#ppt_h"/>
                                          </p:val>
                                        </p:tav>
                                      </p:tavLst>
                                    </p:anim>
                                    <p:animEffect transition="in" filter="fade">
                                      <p:cBhvr>
                                        <p:cTn id="29" dur="500"/>
                                        <p:tgtEl>
                                          <p:spTgt spid="16"/>
                                        </p:tgtEl>
                                      </p:cBhvr>
                                    </p:animEffect>
                                  </p:childTnLst>
                                </p:cTn>
                              </p:par>
                            </p:childTnLst>
                          </p:cTn>
                        </p:par>
                        <p:par>
                          <p:cTn id="30" fill="hold">
                            <p:stCondLst>
                              <p:cond delay="3500"/>
                            </p:stCondLst>
                            <p:childTnLst>
                              <p:par>
                                <p:cTn id="31" presetID="53" presetClass="entr" presetSubtype="16"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4500"/>
                            </p:stCondLst>
                            <p:childTnLst>
                              <p:par>
                                <p:cTn id="43" presetID="53" presetClass="entr" presetSubtype="16"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p:cTn id="45" dur="500" fill="hold"/>
                                        <p:tgtEl>
                                          <p:spTgt spid="12"/>
                                        </p:tgtEl>
                                        <p:attrNameLst>
                                          <p:attrName>ppt_w</p:attrName>
                                        </p:attrNameLst>
                                      </p:cBhvr>
                                      <p:tavLst>
                                        <p:tav tm="0">
                                          <p:val>
                                            <p:fltVal val="0"/>
                                          </p:val>
                                        </p:tav>
                                        <p:tav tm="100000">
                                          <p:val>
                                            <p:strVal val="#ppt_w"/>
                                          </p:val>
                                        </p:tav>
                                      </p:tavLst>
                                    </p:anim>
                                    <p:anim calcmode="lin" valueType="num">
                                      <p:cBhvr>
                                        <p:cTn id="46" dur="500" fill="hold"/>
                                        <p:tgtEl>
                                          <p:spTgt spid="12"/>
                                        </p:tgtEl>
                                        <p:attrNameLst>
                                          <p:attrName>ppt_h</p:attrName>
                                        </p:attrNameLst>
                                      </p:cBhvr>
                                      <p:tavLst>
                                        <p:tav tm="0">
                                          <p:val>
                                            <p:fltVal val="0"/>
                                          </p:val>
                                        </p:tav>
                                        <p:tav tm="100000">
                                          <p:val>
                                            <p:strVal val="#ppt_h"/>
                                          </p:val>
                                        </p:tav>
                                      </p:tavLst>
                                    </p:anim>
                                    <p:animEffect transition="in" filter="fade">
                                      <p:cBhvr>
                                        <p:cTn id="47" dur="500"/>
                                        <p:tgtEl>
                                          <p:spTgt spid="12"/>
                                        </p:tgtEl>
                                      </p:cBhvr>
                                    </p:animEffect>
                                  </p:childTnLst>
                                </p:cTn>
                              </p:par>
                            </p:childTnLst>
                          </p:cTn>
                        </p:par>
                        <p:par>
                          <p:cTn id="48" fill="hold">
                            <p:stCondLst>
                              <p:cond delay="5000"/>
                            </p:stCondLst>
                            <p:childTnLst>
                              <p:par>
                                <p:cTn id="49" presetID="53" presetClass="entr" presetSubtype="16"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p:cTn id="51" dur="500" fill="hold"/>
                                        <p:tgtEl>
                                          <p:spTgt spid="14"/>
                                        </p:tgtEl>
                                        <p:attrNameLst>
                                          <p:attrName>ppt_w</p:attrName>
                                        </p:attrNameLst>
                                      </p:cBhvr>
                                      <p:tavLst>
                                        <p:tav tm="0">
                                          <p:val>
                                            <p:fltVal val="0"/>
                                          </p:val>
                                        </p:tav>
                                        <p:tav tm="100000">
                                          <p:val>
                                            <p:strVal val="#ppt_w"/>
                                          </p:val>
                                        </p:tav>
                                      </p:tavLst>
                                    </p:anim>
                                    <p:anim calcmode="lin" valueType="num">
                                      <p:cBhvr>
                                        <p:cTn id="52" dur="500" fill="hold"/>
                                        <p:tgtEl>
                                          <p:spTgt spid="14"/>
                                        </p:tgtEl>
                                        <p:attrNameLst>
                                          <p:attrName>ppt_h</p:attrName>
                                        </p:attrNameLst>
                                      </p:cBhvr>
                                      <p:tavLst>
                                        <p:tav tm="0">
                                          <p:val>
                                            <p:fltVal val="0"/>
                                          </p:val>
                                        </p:tav>
                                        <p:tav tm="100000">
                                          <p:val>
                                            <p:strVal val="#ppt_h"/>
                                          </p:val>
                                        </p:tav>
                                      </p:tavLst>
                                    </p:anim>
                                    <p:animEffect transition="in" filter="fade">
                                      <p:cBhvr>
                                        <p:cTn id="53" dur="500"/>
                                        <p:tgtEl>
                                          <p:spTgt spid="14"/>
                                        </p:tgtEl>
                                      </p:cBhvr>
                                    </p:animEffect>
                                  </p:childTnLst>
                                </p:cTn>
                              </p:par>
                            </p:childTnLst>
                          </p:cTn>
                        </p:par>
                        <p:par>
                          <p:cTn id="54" fill="hold">
                            <p:stCondLst>
                              <p:cond delay="5500"/>
                            </p:stCondLst>
                            <p:childTnLst>
                              <p:par>
                                <p:cTn id="55" presetID="53" presetClass="entr" presetSubtype="16"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500" fill="hold"/>
                                        <p:tgtEl>
                                          <p:spTgt spid="17"/>
                                        </p:tgtEl>
                                        <p:attrNameLst>
                                          <p:attrName>ppt_w</p:attrName>
                                        </p:attrNameLst>
                                      </p:cBhvr>
                                      <p:tavLst>
                                        <p:tav tm="0">
                                          <p:val>
                                            <p:fltVal val="0"/>
                                          </p:val>
                                        </p:tav>
                                        <p:tav tm="100000">
                                          <p:val>
                                            <p:strVal val="#ppt_w"/>
                                          </p:val>
                                        </p:tav>
                                      </p:tavLst>
                                    </p:anim>
                                    <p:anim calcmode="lin" valueType="num">
                                      <p:cBhvr>
                                        <p:cTn id="58" dur="500" fill="hold"/>
                                        <p:tgtEl>
                                          <p:spTgt spid="17"/>
                                        </p:tgtEl>
                                        <p:attrNameLst>
                                          <p:attrName>ppt_h</p:attrName>
                                        </p:attrNameLst>
                                      </p:cBhvr>
                                      <p:tavLst>
                                        <p:tav tm="0">
                                          <p:val>
                                            <p:fltVal val="0"/>
                                          </p:val>
                                        </p:tav>
                                        <p:tav tm="100000">
                                          <p:val>
                                            <p:strVal val="#ppt_h"/>
                                          </p:val>
                                        </p:tav>
                                      </p:tavLst>
                                    </p:anim>
                                    <p:animEffect transition="in" filter="fade">
                                      <p:cBhvr>
                                        <p:cTn id="59" dur="500"/>
                                        <p:tgtEl>
                                          <p:spTgt spid="17"/>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p:cTn id="63" dur="500" fill="hold"/>
                                        <p:tgtEl>
                                          <p:spTgt spid="11"/>
                                        </p:tgtEl>
                                        <p:attrNameLst>
                                          <p:attrName>ppt_w</p:attrName>
                                        </p:attrNameLst>
                                      </p:cBhvr>
                                      <p:tavLst>
                                        <p:tav tm="0">
                                          <p:val>
                                            <p:fltVal val="0"/>
                                          </p:val>
                                        </p:tav>
                                        <p:tav tm="100000">
                                          <p:val>
                                            <p:strVal val="#ppt_w"/>
                                          </p:val>
                                        </p:tav>
                                      </p:tavLst>
                                    </p:anim>
                                    <p:anim calcmode="lin" valueType="num">
                                      <p:cBhvr>
                                        <p:cTn id="64" dur="500" fill="hold"/>
                                        <p:tgtEl>
                                          <p:spTgt spid="11"/>
                                        </p:tgtEl>
                                        <p:attrNameLst>
                                          <p:attrName>ppt_h</p:attrName>
                                        </p:attrNameLst>
                                      </p:cBhvr>
                                      <p:tavLst>
                                        <p:tav tm="0">
                                          <p:val>
                                            <p:fltVal val="0"/>
                                          </p:val>
                                        </p:tav>
                                        <p:tav tm="100000">
                                          <p:val>
                                            <p:strVal val="#ppt_h"/>
                                          </p:val>
                                        </p:tav>
                                      </p:tavLst>
                                    </p:anim>
                                    <p:animEffect transition="in" filter="fade">
                                      <p:cBhvr>
                                        <p:cTn id="65" dur="500"/>
                                        <p:tgtEl>
                                          <p:spTgt spid="11"/>
                                        </p:tgtEl>
                                      </p:cBhvr>
                                    </p:animEffect>
                                  </p:childTnLst>
                                </p:cTn>
                              </p:par>
                            </p:childTnLst>
                          </p:cTn>
                        </p:par>
                        <p:par>
                          <p:cTn id="66" fill="hold">
                            <p:stCondLst>
                              <p:cond delay="6500"/>
                            </p:stCondLst>
                            <p:childTnLst>
                              <p:par>
                                <p:cTn id="67" presetID="53" presetClass="entr" presetSubtype="16" fill="hold" grpId="0" nodeType="afterEffect">
                                  <p:stCondLst>
                                    <p:cond delay="0"/>
                                  </p:stCondLst>
                                  <p:childTnLst>
                                    <p:set>
                                      <p:cBhvr>
                                        <p:cTn id="68" dur="1" fill="hold">
                                          <p:stCondLst>
                                            <p:cond delay="0"/>
                                          </p:stCondLst>
                                        </p:cTn>
                                        <p:tgtEl>
                                          <p:spTgt spid="7"/>
                                        </p:tgtEl>
                                        <p:attrNameLst>
                                          <p:attrName>style.visibility</p:attrName>
                                        </p:attrNameLst>
                                      </p:cBhvr>
                                      <p:to>
                                        <p:strVal val="visible"/>
                                      </p:to>
                                    </p:set>
                                    <p:anim calcmode="lin" valueType="num">
                                      <p:cBhvr>
                                        <p:cTn id="69" dur="500" fill="hold"/>
                                        <p:tgtEl>
                                          <p:spTgt spid="7"/>
                                        </p:tgtEl>
                                        <p:attrNameLst>
                                          <p:attrName>ppt_w</p:attrName>
                                        </p:attrNameLst>
                                      </p:cBhvr>
                                      <p:tavLst>
                                        <p:tav tm="0">
                                          <p:val>
                                            <p:fltVal val="0"/>
                                          </p:val>
                                        </p:tav>
                                        <p:tav tm="100000">
                                          <p:val>
                                            <p:strVal val="#ppt_w"/>
                                          </p:val>
                                        </p:tav>
                                      </p:tavLst>
                                    </p:anim>
                                    <p:anim calcmode="lin" valueType="num">
                                      <p:cBhvr>
                                        <p:cTn id="70" dur="500" fill="hold"/>
                                        <p:tgtEl>
                                          <p:spTgt spid="7"/>
                                        </p:tgtEl>
                                        <p:attrNameLst>
                                          <p:attrName>ppt_h</p:attrName>
                                        </p:attrNameLst>
                                      </p:cBhvr>
                                      <p:tavLst>
                                        <p:tav tm="0">
                                          <p:val>
                                            <p:fltVal val="0"/>
                                          </p:val>
                                        </p:tav>
                                        <p:tav tm="100000">
                                          <p:val>
                                            <p:strVal val="#ppt_h"/>
                                          </p:val>
                                        </p:tav>
                                      </p:tavLst>
                                    </p:anim>
                                    <p:animEffect transition="in" filter="fade">
                                      <p:cBhvr>
                                        <p:cTn id="71" dur="500"/>
                                        <p:tgtEl>
                                          <p:spTgt spid="7"/>
                                        </p:tgtEl>
                                      </p:cBhvr>
                                    </p:animEffect>
                                  </p:childTnLst>
                                </p:cTn>
                              </p:par>
                            </p:childTnLst>
                          </p:cTn>
                        </p:par>
                        <p:par>
                          <p:cTn id="72" fill="hold">
                            <p:stCondLst>
                              <p:cond delay="7000"/>
                            </p:stCondLst>
                            <p:childTnLst>
                              <p:par>
                                <p:cTn id="73" presetID="53" presetClass="entr" presetSubtype="16"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 calcmode="lin" valueType="num">
                                      <p:cBhvr>
                                        <p:cTn id="75" dur="500" fill="hold"/>
                                        <p:tgtEl>
                                          <p:spTgt spid="13"/>
                                        </p:tgtEl>
                                        <p:attrNameLst>
                                          <p:attrName>ppt_w</p:attrName>
                                        </p:attrNameLst>
                                      </p:cBhvr>
                                      <p:tavLst>
                                        <p:tav tm="0">
                                          <p:val>
                                            <p:fltVal val="0"/>
                                          </p:val>
                                        </p:tav>
                                        <p:tav tm="100000">
                                          <p:val>
                                            <p:strVal val="#ppt_w"/>
                                          </p:val>
                                        </p:tav>
                                      </p:tavLst>
                                    </p:anim>
                                    <p:anim calcmode="lin" valueType="num">
                                      <p:cBhvr>
                                        <p:cTn id="76" dur="500" fill="hold"/>
                                        <p:tgtEl>
                                          <p:spTgt spid="13"/>
                                        </p:tgtEl>
                                        <p:attrNameLst>
                                          <p:attrName>ppt_h</p:attrName>
                                        </p:attrNameLst>
                                      </p:cBhvr>
                                      <p:tavLst>
                                        <p:tav tm="0">
                                          <p:val>
                                            <p:fltVal val="0"/>
                                          </p:val>
                                        </p:tav>
                                        <p:tav tm="100000">
                                          <p:val>
                                            <p:strVal val="#ppt_h"/>
                                          </p:val>
                                        </p:tav>
                                      </p:tavLst>
                                    </p:anim>
                                    <p:animEffect transition="in" filter="fade">
                                      <p:cBhvr>
                                        <p:cTn id="77" dur="500"/>
                                        <p:tgtEl>
                                          <p:spTgt spid="13"/>
                                        </p:tgtEl>
                                      </p:cBhvr>
                                    </p:animEffect>
                                  </p:childTnLst>
                                </p:cTn>
                              </p:par>
                            </p:childTnLst>
                          </p:cTn>
                        </p:par>
                        <p:par>
                          <p:cTn id="78" fill="hold">
                            <p:stCondLst>
                              <p:cond delay="7500"/>
                            </p:stCondLst>
                            <p:childTnLst>
                              <p:par>
                                <p:cTn id="79" presetID="53" presetClass="entr" presetSubtype="16" fill="hold" grpId="0" nodeType="afterEffect">
                                  <p:stCondLst>
                                    <p:cond delay="0"/>
                                  </p:stCondLst>
                                  <p:childTnLst>
                                    <p:set>
                                      <p:cBhvr>
                                        <p:cTn id="80" dur="1" fill="hold">
                                          <p:stCondLst>
                                            <p:cond delay="0"/>
                                          </p:stCondLst>
                                        </p:cTn>
                                        <p:tgtEl>
                                          <p:spTgt spid="15"/>
                                        </p:tgtEl>
                                        <p:attrNameLst>
                                          <p:attrName>style.visibility</p:attrName>
                                        </p:attrNameLst>
                                      </p:cBhvr>
                                      <p:to>
                                        <p:strVal val="visible"/>
                                      </p:to>
                                    </p:set>
                                    <p:anim calcmode="lin" valueType="num">
                                      <p:cBhvr>
                                        <p:cTn id="81" dur="500" fill="hold"/>
                                        <p:tgtEl>
                                          <p:spTgt spid="15"/>
                                        </p:tgtEl>
                                        <p:attrNameLst>
                                          <p:attrName>ppt_w</p:attrName>
                                        </p:attrNameLst>
                                      </p:cBhvr>
                                      <p:tavLst>
                                        <p:tav tm="0">
                                          <p:val>
                                            <p:fltVal val="0"/>
                                          </p:val>
                                        </p:tav>
                                        <p:tav tm="100000">
                                          <p:val>
                                            <p:strVal val="#ppt_w"/>
                                          </p:val>
                                        </p:tav>
                                      </p:tavLst>
                                    </p:anim>
                                    <p:anim calcmode="lin" valueType="num">
                                      <p:cBhvr>
                                        <p:cTn id="82" dur="500" fill="hold"/>
                                        <p:tgtEl>
                                          <p:spTgt spid="15"/>
                                        </p:tgtEl>
                                        <p:attrNameLst>
                                          <p:attrName>ppt_h</p:attrName>
                                        </p:attrNameLst>
                                      </p:cBhvr>
                                      <p:tavLst>
                                        <p:tav tm="0">
                                          <p:val>
                                            <p:fltVal val="0"/>
                                          </p:val>
                                        </p:tav>
                                        <p:tav tm="100000">
                                          <p:val>
                                            <p:strVal val="#ppt_h"/>
                                          </p:val>
                                        </p:tav>
                                      </p:tavLst>
                                    </p:anim>
                                    <p:animEffect transition="in" filter="fade">
                                      <p:cBhvr>
                                        <p:cTn id="83" dur="500"/>
                                        <p:tgtEl>
                                          <p:spTgt spid="15"/>
                                        </p:tgtEl>
                                      </p:cBhvr>
                                    </p:animEffect>
                                  </p:childTnLst>
                                </p:cTn>
                              </p:par>
                            </p:childTnLst>
                          </p:cTn>
                        </p:par>
                        <p:par>
                          <p:cTn id="84" fill="hold">
                            <p:stCondLst>
                              <p:cond delay="8000"/>
                            </p:stCondLst>
                            <p:childTnLst>
                              <p:par>
                                <p:cTn id="85" presetID="2" presetClass="entr" presetSubtype="2" fill="hold" grpId="0" nodeType="afterEffect">
                                  <p:stCondLst>
                                    <p:cond delay="0"/>
                                  </p:stCondLst>
                                  <p:childTnLst>
                                    <p:set>
                                      <p:cBhvr>
                                        <p:cTn id="86" dur="1" fill="hold">
                                          <p:stCondLst>
                                            <p:cond delay="0"/>
                                          </p:stCondLst>
                                        </p:cTn>
                                        <p:tgtEl>
                                          <p:spTgt spid="18"/>
                                        </p:tgtEl>
                                        <p:attrNameLst>
                                          <p:attrName>style.visibility</p:attrName>
                                        </p:attrNameLst>
                                      </p:cBhvr>
                                      <p:to>
                                        <p:strVal val="visible"/>
                                      </p:to>
                                    </p:set>
                                    <p:anim calcmode="lin" valueType="num">
                                      <p:cBhvr additive="base">
                                        <p:cTn id="87" dur="500" fill="hold"/>
                                        <p:tgtEl>
                                          <p:spTgt spid="18"/>
                                        </p:tgtEl>
                                        <p:attrNameLst>
                                          <p:attrName>ppt_x</p:attrName>
                                        </p:attrNameLst>
                                      </p:cBhvr>
                                      <p:tavLst>
                                        <p:tav tm="0">
                                          <p:val>
                                            <p:strVal val="1+#ppt_w/2"/>
                                          </p:val>
                                        </p:tav>
                                        <p:tav tm="100000">
                                          <p:val>
                                            <p:strVal val="#ppt_x"/>
                                          </p:val>
                                        </p:tav>
                                      </p:tavLst>
                                    </p:anim>
                                    <p:anim calcmode="lin" valueType="num">
                                      <p:cBhvr additive="base">
                                        <p:cTn id="88"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P spid="6" grpId="0" animBg="1"/>
      <p:bldP spid="7" grpId="0" animBg="1"/>
      <p:bldP spid="10" grpId="0" animBg="1"/>
      <p:bldP spid="11" grpId="0" animBg="1"/>
      <p:bldP spid="12" grpId="0" animBg="1"/>
      <p:bldP spid="13" grpId="0" animBg="1"/>
      <p:bldP spid="14" grpId="0" animBg="1"/>
      <p:bldP spid="15" grpId="0" animBg="1"/>
      <p:bldP spid="16" grpId="0" animBg="1"/>
      <p:bldP spid="17" grpId="0" animBg="1"/>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12192000" cy="6857999"/>
          </a:xfrm>
          <a:prstGeom prst="rect">
            <a:avLst/>
          </a:prstGeom>
          <a:solidFill>
            <a:schemeClr val="tx2">
              <a:lumMod val="5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Flowchart: Decision 22"/>
          <p:cNvSpPr/>
          <p:nvPr/>
        </p:nvSpPr>
        <p:spPr>
          <a:xfrm>
            <a:off x="4673600" y="14513"/>
            <a:ext cx="1960098" cy="1922752"/>
          </a:xfrm>
          <a:prstGeom prst="flowChartDecision">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smtClean="0">
                <a:solidFill>
                  <a:schemeClr val="bg2"/>
                </a:solidFill>
                <a:latin typeface="Source Sans Pro" panose="020B0503030403020204" pitchFamily="34" charset="0"/>
              </a:rPr>
              <a:t>M</a:t>
            </a:r>
            <a:endParaRPr lang="en-GB" sz="6000" b="1">
              <a:solidFill>
                <a:schemeClr val="bg2"/>
              </a:solidFill>
              <a:latin typeface="Source Sans Pro" panose="020B0503030403020204" pitchFamily="34" charset="0"/>
            </a:endParaRPr>
          </a:p>
        </p:txBody>
      </p:sp>
      <p:sp>
        <p:nvSpPr>
          <p:cNvPr id="24" name="Flowchart: Decision 23"/>
          <p:cNvSpPr/>
          <p:nvPr/>
        </p:nvSpPr>
        <p:spPr>
          <a:xfrm>
            <a:off x="6241487" y="502721"/>
            <a:ext cx="1960098" cy="1922752"/>
          </a:xfrm>
          <a:prstGeom prst="flowChartDecision">
            <a:avLst/>
          </a:prstGeom>
          <a:solidFill>
            <a:schemeClr val="accent2">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smtClean="0">
                <a:solidFill>
                  <a:schemeClr val="bg2"/>
                </a:solidFill>
                <a:latin typeface="Source Sans Pro" panose="020B0503030403020204" pitchFamily="34" charset="0"/>
              </a:rPr>
              <a:t>E</a:t>
            </a:r>
            <a:endParaRPr lang="en-GB" sz="6000" b="1">
              <a:solidFill>
                <a:schemeClr val="bg2"/>
              </a:solidFill>
              <a:latin typeface="Source Sans Pro" panose="020B0503030403020204" pitchFamily="34" charset="0"/>
            </a:endParaRPr>
          </a:p>
        </p:txBody>
      </p:sp>
      <p:sp>
        <p:nvSpPr>
          <p:cNvPr id="25" name="Flowchart: Decision 24"/>
          <p:cNvSpPr/>
          <p:nvPr/>
        </p:nvSpPr>
        <p:spPr>
          <a:xfrm>
            <a:off x="7907666" y="975887"/>
            <a:ext cx="1960098" cy="1922752"/>
          </a:xfrm>
          <a:prstGeom prst="flowChartDecision">
            <a:avLst/>
          </a:prstGeom>
          <a:solidFill>
            <a:schemeClr val="accent4">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a:solidFill>
                  <a:schemeClr val="bg2"/>
                </a:solidFill>
                <a:latin typeface="Source Sans Pro" panose="020B0503030403020204" pitchFamily="34" charset="0"/>
              </a:rPr>
              <a:t>E</a:t>
            </a:r>
            <a:endParaRPr lang="en-GB" sz="6000" b="1">
              <a:solidFill>
                <a:schemeClr val="bg2"/>
              </a:solidFill>
              <a:latin typeface="Source Sans Pro" panose="020B0503030403020204" pitchFamily="34" charset="0"/>
            </a:endParaRPr>
          </a:p>
        </p:txBody>
      </p:sp>
      <p:sp>
        <p:nvSpPr>
          <p:cNvPr id="26" name="Flowchart: Decision 25"/>
          <p:cNvSpPr/>
          <p:nvPr/>
        </p:nvSpPr>
        <p:spPr>
          <a:xfrm>
            <a:off x="9296756" y="1729837"/>
            <a:ext cx="1960098" cy="1922752"/>
          </a:xfrm>
          <a:prstGeom prst="flowChartDecision">
            <a:avLst/>
          </a:prstGeom>
          <a:solidFill>
            <a:schemeClr val="accent5">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smtClean="0">
                <a:solidFill>
                  <a:schemeClr val="bg2"/>
                </a:solidFill>
                <a:latin typeface="Source Sans Pro" panose="020B0503030403020204" pitchFamily="34" charset="0"/>
              </a:rPr>
              <a:t>T</a:t>
            </a:r>
            <a:endParaRPr lang="en-GB" sz="6000" b="1">
              <a:solidFill>
                <a:schemeClr val="bg2"/>
              </a:solidFill>
              <a:latin typeface="Source Sans Pro" panose="020B0503030403020204" pitchFamily="34" charset="0"/>
            </a:endParaRPr>
          </a:p>
        </p:txBody>
      </p:sp>
      <p:sp>
        <p:nvSpPr>
          <p:cNvPr id="27" name="Flowchart: Decision 26"/>
          <p:cNvSpPr/>
          <p:nvPr/>
        </p:nvSpPr>
        <p:spPr>
          <a:xfrm>
            <a:off x="5195460" y="1729837"/>
            <a:ext cx="1960098" cy="1922752"/>
          </a:xfrm>
          <a:prstGeom prst="flowChartDecision">
            <a:avLst/>
          </a:prstGeom>
          <a:solidFill>
            <a:schemeClr val="accent3">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a:solidFill>
                  <a:schemeClr val="bg2"/>
                </a:solidFill>
                <a:latin typeface="Source Sans Pro" panose="020B0503030403020204" pitchFamily="34" charset="0"/>
              </a:rPr>
              <a:t>T</a:t>
            </a:r>
            <a:endParaRPr lang="en-GB" sz="6000" b="1">
              <a:solidFill>
                <a:schemeClr val="bg2"/>
              </a:solidFill>
              <a:latin typeface="Source Sans Pro" panose="020B0503030403020204" pitchFamily="34" charset="0"/>
            </a:endParaRPr>
          </a:p>
        </p:txBody>
      </p:sp>
      <p:sp>
        <p:nvSpPr>
          <p:cNvPr id="28" name="Flowchart: Decision 27"/>
          <p:cNvSpPr/>
          <p:nvPr/>
        </p:nvSpPr>
        <p:spPr>
          <a:xfrm>
            <a:off x="6894628" y="2203004"/>
            <a:ext cx="1960098" cy="1922752"/>
          </a:xfrm>
          <a:prstGeom prst="flowChartDecision">
            <a:avLst/>
          </a:prstGeom>
          <a:solidFill>
            <a:schemeClr val="accent5">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smtClean="0">
                <a:solidFill>
                  <a:schemeClr val="bg2"/>
                </a:solidFill>
                <a:latin typeface="Source Sans Pro" panose="020B0503030403020204" pitchFamily="34" charset="0"/>
              </a:rPr>
              <a:t>H</a:t>
            </a:r>
            <a:endParaRPr lang="en-GB" sz="6000" b="1">
              <a:solidFill>
                <a:schemeClr val="bg2"/>
              </a:solidFill>
              <a:latin typeface="Source Sans Pro" panose="020B0503030403020204" pitchFamily="34" charset="0"/>
            </a:endParaRPr>
          </a:p>
        </p:txBody>
      </p:sp>
      <p:sp>
        <p:nvSpPr>
          <p:cNvPr id="29" name="Flowchart: Decision 28"/>
          <p:cNvSpPr/>
          <p:nvPr/>
        </p:nvSpPr>
        <p:spPr>
          <a:xfrm>
            <a:off x="8293949" y="2956954"/>
            <a:ext cx="1960098" cy="1922752"/>
          </a:xfrm>
          <a:prstGeom prst="flowChartDecision">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smtClean="0">
                <a:solidFill>
                  <a:schemeClr val="bg2"/>
                </a:solidFill>
                <a:latin typeface="Source Sans Pro" panose="020B0503030403020204" pitchFamily="34" charset="0"/>
              </a:rPr>
              <a:t>E</a:t>
            </a:r>
            <a:endParaRPr lang="en-GB" sz="6000" b="1">
              <a:solidFill>
                <a:schemeClr val="bg2"/>
              </a:solidFill>
              <a:latin typeface="Source Sans Pro" panose="020B0503030403020204" pitchFamily="34" charset="0"/>
            </a:endParaRPr>
          </a:p>
        </p:txBody>
      </p:sp>
      <p:sp>
        <p:nvSpPr>
          <p:cNvPr id="30" name="Flowchart: Decision 29"/>
          <p:cNvSpPr/>
          <p:nvPr/>
        </p:nvSpPr>
        <p:spPr>
          <a:xfrm>
            <a:off x="5809024" y="3282143"/>
            <a:ext cx="1960098" cy="1922752"/>
          </a:xfrm>
          <a:prstGeom prst="flowChartDecision">
            <a:avLst/>
          </a:prstGeom>
          <a:solidFill>
            <a:schemeClr val="accent4">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smtClean="0">
                <a:solidFill>
                  <a:schemeClr val="bg2"/>
                </a:solidFill>
                <a:latin typeface="Source Sans Pro" panose="020B0503030403020204" pitchFamily="34" charset="0"/>
              </a:rPr>
              <a:t>T</a:t>
            </a:r>
            <a:endParaRPr lang="en-GB" sz="6000" b="1">
              <a:solidFill>
                <a:schemeClr val="bg2"/>
              </a:solidFill>
              <a:latin typeface="Source Sans Pro" panose="020B0503030403020204" pitchFamily="34" charset="0"/>
            </a:endParaRPr>
          </a:p>
        </p:txBody>
      </p:sp>
      <p:sp>
        <p:nvSpPr>
          <p:cNvPr id="31" name="Flowchart: Decision 30"/>
          <p:cNvSpPr/>
          <p:nvPr/>
        </p:nvSpPr>
        <p:spPr>
          <a:xfrm>
            <a:off x="7221536" y="4021049"/>
            <a:ext cx="1960098" cy="1922752"/>
          </a:xfrm>
          <a:prstGeom prst="flowChartDecision">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smtClean="0">
                <a:solidFill>
                  <a:schemeClr val="bg2"/>
                </a:solidFill>
                <a:latin typeface="Source Sans Pro" panose="020B0503030403020204" pitchFamily="34" charset="0"/>
              </a:rPr>
              <a:t>E</a:t>
            </a:r>
            <a:endParaRPr lang="en-GB" sz="6000" b="1">
              <a:solidFill>
                <a:schemeClr val="bg2"/>
              </a:solidFill>
              <a:latin typeface="Source Sans Pro" panose="020B0503030403020204" pitchFamily="34" charset="0"/>
            </a:endParaRPr>
          </a:p>
        </p:txBody>
      </p:sp>
      <p:sp>
        <p:nvSpPr>
          <p:cNvPr id="32" name="Flowchart: Decision 31"/>
          <p:cNvSpPr/>
          <p:nvPr/>
        </p:nvSpPr>
        <p:spPr>
          <a:xfrm>
            <a:off x="8528494" y="4912226"/>
            <a:ext cx="1960098" cy="1922752"/>
          </a:xfrm>
          <a:prstGeom prst="flowChartDecision">
            <a:avLst/>
          </a:prstGeom>
          <a:solidFill>
            <a:schemeClr val="accent2">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smtClean="0">
                <a:solidFill>
                  <a:schemeClr val="bg2"/>
                </a:solidFill>
                <a:latin typeface="Source Sans Pro" panose="020B0503030403020204" pitchFamily="34" charset="0"/>
              </a:rPr>
              <a:t>A</a:t>
            </a:r>
            <a:endParaRPr lang="en-GB" sz="6000" b="1">
              <a:solidFill>
                <a:schemeClr val="bg2"/>
              </a:solidFill>
              <a:latin typeface="Source Sans Pro" panose="020B0503030403020204" pitchFamily="34" charset="0"/>
            </a:endParaRPr>
          </a:p>
        </p:txBody>
      </p:sp>
      <p:sp>
        <p:nvSpPr>
          <p:cNvPr id="33" name="Flowchart: Decision 32"/>
          <p:cNvSpPr/>
          <p:nvPr/>
        </p:nvSpPr>
        <p:spPr>
          <a:xfrm>
            <a:off x="10155264" y="4421050"/>
            <a:ext cx="1960098" cy="1922752"/>
          </a:xfrm>
          <a:prstGeom prst="flowChartDecision">
            <a:avLst/>
          </a:prstGeom>
          <a:solidFill>
            <a:schemeClr val="accent3">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smtClean="0">
                <a:solidFill>
                  <a:schemeClr val="bg2"/>
                </a:solidFill>
                <a:latin typeface="Source Sans Pro" panose="020B0503030403020204" pitchFamily="34" charset="0"/>
              </a:rPr>
              <a:t>M</a:t>
            </a:r>
            <a:endParaRPr lang="en-GB" sz="6000" b="1">
              <a:solidFill>
                <a:schemeClr val="bg2"/>
              </a:solidFill>
              <a:latin typeface="Source Sans Pro" panose="020B0503030403020204" pitchFamily="34" charset="0"/>
            </a:endParaRPr>
          </a:p>
        </p:txBody>
      </p:sp>
      <p:sp>
        <p:nvSpPr>
          <p:cNvPr id="37" name="TextBox 36"/>
          <p:cNvSpPr txBox="1"/>
          <p:nvPr/>
        </p:nvSpPr>
        <p:spPr>
          <a:xfrm>
            <a:off x="427459" y="3858798"/>
            <a:ext cx="3982244" cy="769441"/>
          </a:xfrm>
          <a:prstGeom prst="rect">
            <a:avLst/>
          </a:prstGeom>
          <a:noFill/>
        </p:spPr>
        <p:txBody>
          <a:bodyPr wrap="none" rtlCol="0">
            <a:spAutoFit/>
          </a:bodyPr>
          <a:lstStyle/>
          <a:p>
            <a:r>
              <a:rPr lang="en-US" sz="4400" smtClean="0">
                <a:solidFill>
                  <a:schemeClr val="bg2"/>
                </a:solidFill>
                <a:latin typeface="+mj-lt"/>
              </a:rPr>
              <a:t>Meet The Team</a:t>
            </a:r>
            <a:endParaRPr lang="en-GB" sz="4400">
              <a:solidFill>
                <a:schemeClr val="bg2"/>
              </a:solidFill>
              <a:latin typeface="+mj-lt"/>
            </a:endParaRPr>
          </a:p>
        </p:txBody>
      </p:sp>
      <p:grpSp>
        <p:nvGrpSpPr>
          <p:cNvPr id="46" name="Group 45"/>
          <p:cNvGrpSpPr/>
          <p:nvPr/>
        </p:nvGrpSpPr>
        <p:grpSpPr>
          <a:xfrm>
            <a:off x="530502" y="4544875"/>
            <a:ext cx="3451621" cy="83393"/>
            <a:chOff x="1229121" y="5476748"/>
            <a:chExt cx="3876310" cy="147738"/>
          </a:xfrm>
        </p:grpSpPr>
        <p:sp>
          <p:nvSpPr>
            <p:cNvPr id="39" name="Rectangle 38"/>
            <p:cNvSpPr/>
            <p:nvPr/>
          </p:nvSpPr>
          <p:spPr>
            <a:xfrm>
              <a:off x="1891162" y="5476748"/>
              <a:ext cx="602656" cy="1477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2544641" y="5476748"/>
              <a:ext cx="602656" cy="14773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3195817" y="5476748"/>
              <a:ext cx="602656" cy="1477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3851599" y="5476748"/>
              <a:ext cx="602656" cy="14773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1229121" y="5476748"/>
              <a:ext cx="602656" cy="1477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ectangle 44"/>
            <p:cNvSpPr/>
            <p:nvPr/>
          </p:nvSpPr>
          <p:spPr>
            <a:xfrm>
              <a:off x="4502775" y="5476748"/>
              <a:ext cx="602656" cy="1477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7" name="Rectangle 46"/>
          <p:cNvSpPr/>
          <p:nvPr/>
        </p:nvSpPr>
        <p:spPr>
          <a:xfrm>
            <a:off x="427459" y="4730647"/>
            <a:ext cx="6467169" cy="1600438"/>
          </a:xfrm>
          <a:prstGeom prst="rect">
            <a:avLst/>
          </a:prstGeom>
        </p:spPr>
        <p:txBody>
          <a:bodyPr wrap="square">
            <a:spAutoFit/>
          </a:bodyPr>
          <a:lstStyle/>
          <a:p>
            <a:r>
              <a:rPr lang="en-GB" sz="1400" smtClean="0">
                <a:solidFill>
                  <a:schemeClr val="bg2"/>
                </a:solidFill>
              </a:rPr>
              <a:t>Lorem ipsum dolor sit amet, consectetur adipiscing elit,</a:t>
            </a:r>
          </a:p>
          <a:p>
            <a:r>
              <a:rPr lang="en-GB" sz="1400" smtClean="0">
                <a:solidFill>
                  <a:schemeClr val="bg2"/>
                </a:solidFill>
              </a:rPr>
              <a:t>sed do eiusmod tempor incididunt ut labore et dolore </a:t>
            </a:r>
            <a:endParaRPr lang="en-GB" sz="1400">
              <a:solidFill>
                <a:schemeClr val="bg2"/>
              </a:solidFill>
            </a:endParaRPr>
          </a:p>
          <a:p>
            <a:r>
              <a:rPr lang="en-GB" sz="1400" smtClean="0">
                <a:solidFill>
                  <a:schemeClr val="bg2"/>
                </a:solidFill>
              </a:rPr>
              <a:t>magna aliqua</a:t>
            </a:r>
            <a:r>
              <a:rPr lang="en-GB" sz="1400">
                <a:solidFill>
                  <a:schemeClr val="bg2"/>
                </a:solidFill>
              </a:rPr>
              <a:t>. U t </a:t>
            </a:r>
            <a:r>
              <a:rPr lang="en-GB" sz="1400" smtClean="0">
                <a:solidFill>
                  <a:schemeClr val="bg2"/>
                </a:solidFill>
              </a:rPr>
              <a:t>enim ad minim veniam, quis nostrud exercitation </a:t>
            </a:r>
          </a:p>
          <a:p>
            <a:r>
              <a:rPr lang="en-GB" sz="1400" smtClean="0">
                <a:solidFill>
                  <a:schemeClr val="bg2"/>
                </a:solidFill>
              </a:rPr>
              <a:t>ullamco laboris nisi ut aliquip ex ea commodo consequat. Duis aute irure dolor in reprehenderit in voluptate velit esse cillum dolore eu fugiat nulla pariatur. Excepteur </a:t>
            </a:r>
            <a:r>
              <a:rPr lang="en-GB" sz="1400">
                <a:solidFill>
                  <a:schemeClr val="bg2"/>
                </a:solidFill>
              </a:rPr>
              <a:t>sint occaecat cupidatat non proident, sunt in culpa qui officia deserunt mollit anim id est laborum</a:t>
            </a:r>
          </a:p>
        </p:txBody>
      </p:sp>
    </p:spTree>
    <p:extLst>
      <p:ext uri="{BB962C8B-B14F-4D97-AF65-F5344CB8AC3E}">
        <p14:creationId xmlns:p14="http://schemas.microsoft.com/office/powerpoint/2010/main" val="779912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p:cTn id="13" dur="500" fill="hold"/>
                                        <p:tgtEl>
                                          <p:spTgt spid="24"/>
                                        </p:tgtEl>
                                        <p:attrNameLst>
                                          <p:attrName>ppt_w</p:attrName>
                                        </p:attrNameLst>
                                      </p:cBhvr>
                                      <p:tavLst>
                                        <p:tav tm="0">
                                          <p:val>
                                            <p:fltVal val="0"/>
                                          </p:val>
                                        </p:tav>
                                        <p:tav tm="100000">
                                          <p:val>
                                            <p:strVal val="#ppt_w"/>
                                          </p:val>
                                        </p:tav>
                                      </p:tavLst>
                                    </p:anim>
                                    <p:anim calcmode="lin" valueType="num">
                                      <p:cBhvr>
                                        <p:cTn id="14" dur="500" fill="hold"/>
                                        <p:tgtEl>
                                          <p:spTgt spid="24"/>
                                        </p:tgtEl>
                                        <p:attrNameLst>
                                          <p:attrName>ppt_h</p:attrName>
                                        </p:attrNameLst>
                                      </p:cBhvr>
                                      <p:tavLst>
                                        <p:tav tm="0">
                                          <p:val>
                                            <p:fltVal val="0"/>
                                          </p:val>
                                        </p:tav>
                                        <p:tav tm="100000">
                                          <p:val>
                                            <p:strVal val="#ppt_h"/>
                                          </p:val>
                                        </p:tav>
                                      </p:tavLst>
                                    </p:anim>
                                    <p:animEffect transition="in" filter="fade">
                                      <p:cBhvr>
                                        <p:cTn id="15" dur="500"/>
                                        <p:tgtEl>
                                          <p:spTgt spid="24"/>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p:cTn id="19" dur="500" fill="hold"/>
                                        <p:tgtEl>
                                          <p:spTgt spid="25"/>
                                        </p:tgtEl>
                                        <p:attrNameLst>
                                          <p:attrName>ppt_w</p:attrName>
                                        </p:attrNameLst>
                                      </p:cBhvr>
                                      <p:tavLst>
                                        <p:tav tm="0">
                                          <p:val>
                                            <p:fltVal val="0"/>
                                          </p:val>
                                        </p:tav>
                                        <p:tav tm="100000">
                                          <p:val>
                                            <p:strVal val="#ppt_w"/>
                                          </p:val>
                                        </p:tav>
                                      </p:tavLst>
                                    </p:anim>
                                    <p:anim calcmode="lin" valueType="num">
                                      <p:cBhvr>
                                        <p:cTn id="20" dur="500" fill="hold"/>
                                        <p:tgtEl>
                                          <p:spTgt spid="25"/>
                                        </p:tgtEl>
                                        <p:attrNameLst>
                                          <p:attrName>ppt_h</p:attrName>
                                        </p:attrNameLst>
                                      </p:cBhvr>
                                      <p:tavLst>
                                        <p:tav tm="0">
                                          <p:val>
                                            <p:fltVal val="0"/>
                                          </p:val>
                                        </p:tav>
                                        <p:tav tm="100000">
                                          <p:val>
                                            <p:strVal val="#ppt_h"/>
                                          </p:val>
                                        </p:tav>
                                      </p:tavLst>
                                    </p:anim>
                                    <p:animEffect transition="in" filter="fade">
                                      <p:cBhvr>
                                        <p:cTn id="21" dur="500"/>
                                        <p:tgtEl>
                                          <p:spTgt spid="25"/>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500" fill="hold"/>
                                        <p:tgtEl>
                                          <p:spTgt spid="26"/>
                                        </p:tgtEl>
                                        <p:attrNameLst>
                                          <p:attrName>ppt_w</p:attrName>
                                        </p:attrNameLst>
                                      </p:cBhvr>
                                      <p:tavLst>
                                        <p:tav tm="0">
                                          <p:val>
                                            <p:fltVal val="0"/>
                                          </p:val>
                                        </p:tav>
                                        <p:tav tm="100000">
                                          <p:val>
                                            <p:strVal val="#ppt_w"/>
                                          </p:val>
                                        </p:tav>
                                      </p:tavLst>
                                    </p:anim>
                                    <p:anim calcmode="lin" valueType="num">
                                      <p:cBhvr>
                                        <p:cTn id="26" dur="500" fill="hold"/>
                                        <p:tgtEl>
                                          <p:spTgt spid="26"/>
                                        </p:tgtEl>
                                        <p:attrNameLst>
                                          <p:attrName>ppt_h</p:attrName>
                                        </p:attrNameLst>
                                      </p:cBhvr>
                                      <p:tavLst>
                                        <p:tav tm="0">
                                          <p:val>
                                            <p:fltVal val="0"/>
                                          </p:val>
                                        </p:tav>
                                        <p:tav tm="100000">
                                          <p:val>
                                            <p:strVal val="#ppt_h"/>
                                          </p:val>
                                        </p:tav>
                                      </p:tavLst>
                                    </p:anim>
                                    <p:animEffect transition="in" filter="fade">
                                      <p:cBhvr>
                                        <p:cTn id="27" dur="500"/>
                                        <p:tgtEl>
                                          <p:spTgt spid="26"/>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p:cTn id="37" dur="500" fill="hold"/>
                                        <p:tgtEl>
                                          <p:spTgt spid="28"/>
                                        </p:tgtEl>
                                        <p:attrNameLst>
                                          <p:attrName>ppt_w</p:attrName>
                                        </p:attrNameLst>
                                      </p:cBhvr>
                                      <p:tavLst>
                                        <p:tav tm="0">
                                          <p:val>
                                            <p:fltVal val="0"/>
                                          </p:val>
                                        </p:tav>
                                        <p:tav tm="100000">
                                          <p:val>
                                            <p:strVal val="#ppt_w"/>
                                          </p:val>
                                        </p:tav>
                                      </p:tavLst>
                                    </p:anim>
                                    <p:anim calcmode="lin" valueType="num">
                                      <p:cBhvr>
                                        <p:cTn id="38" dur="500" fill="hold"/>
                                        <p:tgtEl>
                                          <p:spTgt spid="28"/>
                                        </p:tgtEl>
                                        <p:attrNameLst>
                                          <p:attrName>ppt_h</p:attrName>
                                        </p:attrNameLst>
                                      </p:cBhvr>
                                      <p:tavLst>
                                        <p:tav tm="0">
                                          <p:val>
                                            <p:fltVal val="0"/>
                                          </p:val>
                                        </p:tav>
                                        <p:tav tm="100000">
                                          <p:val>
                                            <p:strVal val="#ppt_h"/>
                                          </p:val>
                                        </p:tav>
                                      </p:tavLst>
                                    </p:anim>
                                    <p:animEffect transition="in" filter="fade">
                                      <p:cBhvr>
                                        <p:cTn id="39" dur="500"/>
                                        <p:tgtEl>
                                          <p:spTgt spid="28"/>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500" fill="hold"/>
                                        <p:tgtEl>
                                          <p:spTgt spid="29"/>
                                        </p:tgtEl>
                                        <p:attrNameLst>
                                          <p:attrName>ppt_w</p:attrName>
                                        </p:attrNameLst>
                                      </p:cBhvr>
                                      <p:tavLst>
                                        <p:tav tm="0">
                                          <p:val>
                                            <p:fltVal val="0"/>
                                          </p:val>
                                        </p:tav>
                                        <p:tav tm="100000">
                                          <p:val>
                                            <p:strVal val="#ppt_w"/>
                                          </p:val>
                                        </p:tav>
                                      </p:tavLst>
                                    </p:anim>
                                    <p:anim calcmode="lin" valueType="num">
                                      <p:cBhvr>
                                        <p:cTn id="44" dur="500" fill="hold"/>
                                        <p:tgtEl>
                                          <p:spTgt spid="29"/>
                                        </p:tgtEl>
                                        <p:attrNameLst>
                                          <p:attrName>ppt_h</p:attrName>
                                        </p:attrNameLst>
                                      </p:cBhvr>
                                      <p:tavLst>
                                        <p:tav tm="0">
                                          <p:val>
                                            <p:fltVal val="0"/>
                                          </p:val>
                                        </p:tav>
                                        <p:tav tm="100000">
                                          <p:val>
                                            <p:strVal val="#ppt_h"/>
                                          </p:val>
                                        </p:tav>
                                      </p:tavLst>
                                    </p:anim>
                                    <p:animEffect transition="in" filter="fade">
                                      <p:cBhvr>
                                        <p:cTn id="45" dur="500"/>
                                        <p:tgtEl>
                                          <p:spTgt spid="29"/>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p:cTn id="49" dur="500" fill="hold"/>
                                        <p:tgtEl>
                                          <p:spTgt spid="30"/>
                                        </p:tgtEl>
                                        <p:attrNameLst>
                                          <p:attrName>ppt_w</p:attrName>
                                        </p:attrNameLst>
                                      </p:cBhvr>
                                      <p:tavLst>
                                        <p:tav tm="0">
                                          <p:val>
                                            <p:fltVal val="0"/>
                                          </p:val>
                                        </p:tav>
                                        <p:tav tm="100000">
                                          <p:val>
                                            <p:strVal val="#ppt_w"/>
                                          </p:val>
                                        </p:tav>
                                      </p:tavLst>
                                    </p:anim>
                                    <p:anim calcmode="lin" valueType="num">
                                      <p:cBhvr>
                                        <p:cTn id="50" dur="500" fill="hold"/>
                                        <p:tgtEl>
                                          <p:spTgt spid="30"/>
                                        </p:tgtEl>
                                        <p:attrNameLst>
                                          <p:attrName>ppt_h</p:attrName>
                                        </p:attrNameLst>
                                      </p:cBhvr>
                                      <p:tavLst>
                                        <p:tav tm="0">
                                          <p:val>
                                            <p:fltVal val="0"/>
                                          </p:val>
                                        </p:tav>
                                        <p:tav tm="100000">
                                          <p:val>
                                            <p:strVal val="#ppt_h"/>
                                          </p:val>
                                        </p:tav>
                                      </p:tavLst>
                                    </p:anim>
                                    <p:animEffect transition="in" filter="fade">
                                      <p:cBhvr>
                                        <p:cTn id="51" dur="500"/>
                                        <p:tgtEl>
                                          <p:spTgt spid="30"/>
                                        </p:tgtEl>
                                      </p:cBhvr>
                                    </p:animEffect>
                                  </p:childTnLst>
                                </p:cTn>
                              </p:par>
                            </p:childTnLst>
                          </p:cTn>
                        </p:par>
                        <p:par>
                          <p:cTn id="52" fill="hold">
                            <p:stCondLst>
                              <p:cond delay="4000"/>
                            </p:stCondLst>
                            <p:childTnLst>
                              <p:par>
                                <p:cTn id="53" presetID="53" presetClass="entr" presetSubtype="16"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childTnLst>
                                </p:cTn>
                              </p:par>
                            </p:childTnLst>
                          </p:cTn>
                        </p:par>
                        <p:par>
                          <p:cTn id="58" fill="hold">
                            <p:stCondLst>
                              <p:cond delay="4500"/>
                            </p:stCondLst>
                            <p:childTnLst>
                              <p:par>
                                <p:cTn id="59" presetID="53" presetClass="entr" presetSubtype="16"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5000"/>
                            </p:stCondLst>
                            <p:childTnLst>
                              <p:par>
                                <p:cTn id="65" presetID="53" presetClass="entr" presetSubtype="16" fill="hold" grpId="0" nodeType="afterEffect">
                                  <p:stCondLst>
                                    <p:cond delay="0"/>
                                  </p:stCondLst>
                                  <p:childTnLst>
                                    <p:set>
                                      <p:cBhvr>
                                        <p:cTn id="66" dur="1" fill="hold">
                                          <p:stCondLst>
                                            <p:cond delay="0"/>
                                          </p:stCondLst>
                                        </p:cTn>
                                        <p:tgtEl>
                                          <p:spTgt spid="33"/>
                                        </p:tgtEl>
                                        <p:attrNameLst>
                                          <p:attrName>style.visibility</p:attrName>
                                        </p:attrNameLst>
                                      </p:cBhvr>
                                      <p:to>
                                        <p:strVal val="visible"/>
                                      </p:to>
                                    </p:set>
                                    <p:anim calcmode="lin" valueType="num">
                                      <p:cBhvr>
                                        <p:cTn id="67" dur="500" fill="hold"/>
                                        <p:tgtEl>
                                          <p:spTgt spid="33"/>
                                        </p:tgtEl>
                                        <p:attrNameLst>
                                          <p:attrName>ppt_w</p:attrName>
                                        </p:attrNameLst>
                                      </p:cBhvr>
                                      <p:tavLst>
                                        <p:tav tm="0">
                                          <p:val>
                                            <p:fltVal val="0"/>
                                          </p:val>
                                        </p:tav>
                                        <p:tav tm="100000">
                                          <p:val>
                                            <p:strVal val="#ppt_w"/>
                                          </p:val>
                                        </p:tav>
                                      </p:tavLst>
                                    </p:anim>
                                    <p:anim calcmode="lin" valueType="num">
                                      <p:cBhvr>
                                        <p:cTn id="68" dur="500" fill="hold"/>
                                        <p:tgtEl>
                                          <p:spTgt spid="33"/>
                                        </p:tgtEl>
                                        <p:attrNameLst>
                                          <p:attrName>ppt_h</p:attrName>
                                        </p:attrNameLst>
                                      </p:cBhvr>
                                      <p:tavLst>
                                        <p:tav tm="0">
                                          <p:val>
                                            <p:fltVal val="0"/>
                                          </p:val>
                                        </p:tav>
                                        <p:tav tm="100000">
                                          <p:val>
                                            <p:strVal val="#ppt_h"/>
                                          </p:val>
                                        </p:tav>
                                      </p:tavLst>
                                    </p:anim>
                                    <p:animEffect transition="in" filter="fade">
                                      <p:cBhvr>
                                        <p:cTn id="69" dur="500"/>
                                        <p:tgtEl>
                                          <p:spTgt spid="33"/>
                                        </p:tgtEl>
                                      </p:cBhvr>
                                    </p:animEffect>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1000"/>
                                        <p:tgtEl>
                                          <p:spTgt spid="37"/>
                                        </p:tgtEl>
                                      </p:cBhvr>
                                    </p:animEffect>
                                    <p:anim calcmode="lin" valueType="num">
                                      <p:cBhvr>
                                        <p:cTn id="74" dur="1000" fill="hold"/>
                                        <p:tgtEl>
                                          <p:spTgt spid="37"/>
                                        </p:tgtEl>
                                        <p:attrNameLst>
                                          <p:attrName>ppt_x</p:attrName>
                                        </p:attrNameLst>
                                      </p:cBhvr>
                                      <p:tavLst>
                                        <p:tav tm="0">
                                          <p:val>
                                            <p:strVal val="#ppt_x"/>
                                          </p:val>
                                        </p:tav>
                                        <p:tav tm="100000">
                                          <p:val>
                                            <p:strVal val="#ppt_x"/>
                                          </p:val>
                                        </p:tav>
                                      </p:tavLst>
                                    </p:anim>
                                    <p:anim calcmode="lin" valueType="num">
                                      <p:cBhvr>
                                        <p:cTn id="75" dur="1000" fill="hold"/>
                                        <p:tgtEl>
                                          <p:spTgt spid="37"/>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8" fill="hold" nodeType="afterEffect">
                                  <p:stCondLst>
                                    <p:cond delay="0"/>
                                  </p:stCondLst>
                                  <p:childTnLst>
                                    <p:set>
                                      <p:cBhvr>
                                        <p:cTn id="78" dur="1" fill="hold">
                                          <p:stCondLst>
                                            <p:cond delay="0"/>
                                          </p:stCondLst>
                                        </p:cTn>
                                        <p:tgtEl>
                                          <p:spTgt spid="46"/>
                                        </p:tgtEl>
                                        <p:attrNameLst>
                                          <p:attrName>style.visibility</p:attrName>
                                        </p:attrNameLst>
                                      </p:cBhvr>
                                      <p:to>
                                        <p:strVal val="visible"/>
                                      </p:to>
                                    </p:set>
                                    <p:animEffect transition="in" filter="wipe(left)">
                                      <p:cBhvr>
                                        <p:cTn id="79" dur="500"/>
                                        <p:tgtEl>
                                          <p:spTgt spid="46"/>
                                        </p:tgtEl>
                                      </p:cBhvr>
                                    </p:animEffect>
                                  </p:childTnLst>
                                </p:cTn>
                              </p:par>
                            </p:childTnLst>
                          </p:cTn>
                        </p:par>
                        <p:par>
                          <p:cTn id="80" fill="hold">
                            <p:stCondLst>
                              <p:cond delay="7000"/>
                            </p:stCondLst>
                            <p:childTnLst>
                              <p:par>
                                <p:cTn id="81" presetID="10" presetClass="entr" presetSubtype="0"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fade">
                                      <p:cBhvr>
                                        <p:cTn id="8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7" grpId="0"/>
      <p:bldP spid="4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1"/>
          <p:cNvSpPr/>
          <p:nvPr/>
        </p:nvSpPr>
        <p:spPr>
          <a:xfrm>
            <a:off x="7714471" y="2860372"/>
            <a:ext cx="3156758" cy="3156758"/>
          </a:xfrm>
          <a:prstGeom prst="diamond">
            <a:avLst/>
          </a:prstGeom>
          <a:solidFill>
            <a:schemeClr val="tx1">
              <a:lumMod val="75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Diamond 2"/>
          <p:cNvSpPr/>
          <p:nvPr/>
        </p:nvSpPr>
        <p:spPr>
          <a:xfrm>
            <a:off x="9334785" y="1512210"/>
            <a:ext cx="2608891" cy="2608891"/>
          </a:xfrm>
          <a:prstGeom prst="diamond">
            <a:avLst/>
          </a:prstGeom>
          <a:solidFill>
            <a:schemeClr val="tx1">
              <a:lumMod val="75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Diamond 3"/>
          <p:cNvSpPr/>
          <p:nvPr/>
        </p:nvSpPr>
        <p:spPr>
          <a:xfrm>
            <a:off x="6096000" y="1238277"/>
            <a:ext cx="3156758" cy="3156758"/>
          </a:xfrm>
          <a:prstGeom prst="diamond">
            <a:avLst/>
          </a:prstGeom>
          <a:solidFill>
            <a:schemeClr val="tx1">
              <a:lumMod val="75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Diamond 4"/>
          <p:cNvSpPr/>
          <p:nvPr/>
        </p:nvSpPr>
        <p:spPr>
          <a:xfrm>
            <a:off x="7988404" y="160235"/>
            <a:ext cx="2608891" cy="2608891"/>
          </a:xfrm>
          <a:prstGeom prst="diamond">
            <a:avLst/>
          </a:prstGeom>
          <a:solidFill>
            <a:schemeClr val="tx1">
              <a:lumMod val="75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Diamond 5"/>
          <p:cNvSpPr/>
          <p:nvPr/>
        </p:nvSpPr>
        <p:spPr>
          <a:xfrm>
            <a:off x="9728231" y="4471614"/>
            <a:ext cx="2371719" cy="2371719"/>
          </a:xfrm>
          <a:prstGeom prst="diamond">
            <a:avLst/>
          </a:prstGeom>
          <a:solidFill>
            <a:schemeClr val="tx1">
              <a:lumMod val="75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Diamond 6"/>
          <p:cNvSpPr/>
          <p:nvPr/>
        </p:nvSpPr>
        <p:spPr>
          <a:xfrm>
            <a:off x="6485750" y="4486281"/>
            <a:ext cx="2371719" cy="2371719"/>
          </a:xfrm>
          <a:prstGeom prst="diamond">
            <a:avLst/>
          </a:prstGeom>
          <a:solidFill>
            <a:schemeClr val="tx1">
              <a:lumMod val="75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457200" y="271463"/>
            <a:ext cx="3751220" cy="769441"/>
          </a:xfrm>
          <a:prstGeom prst="rect">
            <a:avLst/>
          </a:prstGeom>
          <a:noFill/>
        </p:spPr>
        <p:txBody>
          <a:bodyPr wrap="none" rtlCol="0">
            <a:spAutoFit/>
          </a:bodyPr>
          <a:lstStyle/>
          <a:p>
            <a:r>
              <a:rPr lang="en-US" sz="4400" smtClean="0">
                <a:solidFill>
                  <a:schemeClr val="bg2"/>
                </a:solidFill>
                <a:latin typeface="+mj-lt"/>
              </a:rPr>
              <a:t>Meet The Team</a:t>
            </a:r>
            <a:endParaRPr lang="en-GB" sz="4400">
              <a:solidFill>
                <a:schemeClr val="bg2"/>
              </a:solidFill>
              <a:latin typeface="+mj-lt"/>
            </a:endParaRPr>
          </a:p>
        </p:txBody>
      </p:sp>
      <p:cxnSp>
        <p:nvCxnSpPr>
          <p:cNvPr id="11" name="Straight Connector 10"/>
          <p:cNvCxnSpPr/>
          <p:nvPr/>
        </p:nvCxnSpPr>
        <p:spPr>
          <a:xfrm>
            <a:off x="600076" y="1040904"/>
            <a:ext cx="1828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 name="Footer Placeholder 3"/>
          <p:cNvSpPr txBox="1">
            <a:spLocks/>
          </p:cNvSpPr>
          <p:nvPr/>
        </p:nvSpPr>
        <p:spPr>
          <a:xfrm>
            <a:off x="457200" y="1055714"/>
            <a:ext cx="41148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smtClean="0"/>
              <a:t>Put your great </a:t>
            </a:r>
            <a:r>
              <a:rPr lang="en-US" sz="1400" smtClean="0">
                <a:solidFill>
                  <a:schemeClr val="accent2"/>
                </a:solidFill>
              </a:rPr>
              <a:t>subtitle in here</a:t>
            </a:r>
            <a:endParaRPr lang="en-GB" sz="1400">
              <a:solidFill>
                <a:schemeClr val="accent2"/>
              </a:solidFill>
            </a:endParaRPr>
          </a:p>
        </p:txBody>
      </p:sp>
      <p:grpSp>
        <p:nvGrpSpPr>
          <p:cNvPr id="21" name="Group 20"/>
          <p:cNvGrpSpPr/>
          <p:nvPr/>
        </p:nvGrpSpPr>
        <p:grpSpPr>
          <a:xfrm>
            <a:off x="8949347" y="5672140"/>
            <a:ext cx="687003" cy="687003"/>
            <a:chOff x="2876776" y="4765908"/>
            <a:chExt cx="687003" cy="687003"/>
          </a:xfrm>
        </p:grpSpPr>
        <p:sp>
          <p:nvSpPr>
            <p:cNvPr id="19" name="Diamond 18"/>
            <p:cNvSpPr/>
            <p:nvPr/>
          </p:nvSpPr>
          <p:spPr>
            <a:xfrm>
              <a:off x="2876776" y="4765908"/>
              <a:ext cx="687003" cy="687003"/>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extBox 19"/>
            <p:cNvSpPr txBox="1"/>
            <p:nvPr/>
          </p:nvSpPr>
          <p:spPr>
            <a:xfrm>
              <a:off x="2966040" y="4878576"/>
              <a:ext cx="508473"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01</a:t>
              </a:r>
              <a:endParaRPr lang="en-GB" sz="2400" b="1">
                <a:solidFill>
                  <a:schemeClr val="bg2"/>
                </a:solidFill>
                <a:latin typeface="Source Sans Pro" panose="020B0503030403020204" pitchFamily="34" charset="0"/>
              </a:endParaRPr>
            </a:p>
          </p:txBody>
        </p:sp>
      </p:grpSp>
      <p:grpSp>
        <p:nvGrpSpPr>
          <p:cNvPr id="22" name="Group 21"/>
          <p:cNvGrpSpPr/>
          <p:nvPr/>
        </p:nvGrpSpPr>
        <p:grpSpPr>
          <a:xfrm>
            <a:off x="6432529" y="1770447"/>
            <a:ext cx="687003" cy="687003"/>
            <a:chOff x="2876776" y="4765908"/>
            <a:chExt cx="687003" cy="687003"/>
          </a:xfrm>
        </p:grpSpPr>
        <p:sp>
          <p:nvSpPr>
            <p:cNvPr id="23" name="Diamond 22"/>
            <p:cNvSpPr/>
            <p:nvPr/>
          </p:nvSpPr>
          <p:spPr>
            <a:xfrm>
              <a:off x="2876776" y="4765908"/>
              <a:ext cx="687003" cy="687003"/>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TextBox 23"/>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02</a:t>
              </a:r>
              <a:endParaRPr lang="en-GB" sz="2400" b="1">
                <a:solidFill>
                  <a:schemeClr val="bg2"/>
                </a:solidFill>
                <a:latin typeface="Source Sans Pro" panose="020B0503030403020204" pitchFamily="34" charset="0"/>
              </a:endParaRPr>
            </a:p>
          </p:txBody>
        </p:sp>
      </p:grpSp>
      <p:grpSp>
        <p:nvGrpSpPr>
          <p:cNvPr id="25" name="Group 24"/>
          <p:cNvGrpSpPr/>
          <p:nvPr/>
        </p:nvGrpSpPr>
        <p:grpSpPr>
          <a:xfrm>
            <a:off x="8262344" y="460028"/>
            <a:ext cx="687003" cy="687003"/>
            <a:chOff x="2876776" y="4765908"/>
            <a:chExt cx="687003" cy="687003"/>
          </a:xfrm>
        </p:grpSpPr>
        <p:sp>
          <p:nvSpPr>
            <p:cNvPr id="26" name="Diamond 25"/>
            <p:cNvSpPr/>
            <p:nvPr/>
          </p:nvSpPr>
          <p:spPr>
            <a:xfrm>
              <a:off x="2876776" y="4765908"/>
              <a:ext cx="687003" cy="687003"/>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TextBox 26"/>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03</a:t>
              </a:r>
              <a:endParaRPr lang="en-GB" sz="2400" b="1">
                <a:solidFill>
                  <a:schemeClr val="bg2"/>
                </a:solidFill>
                <a:latin typeface="Source Sans Pro" panose="020B0503030403020204" pitchFamily="34" charset="0"/>
              </a:endParaRPr>
            </a:p>
          </p:txBody>
        </p:sp>
      </p:grpSp>
      <p:grpSp>
        <p:nvGrpSpPr>
          <p:cNvPr id="28" name="Group 27"/>
          <p:cNvGrpSpPr/>
          <p:nvPr/>
        </p:nvGrpSpPr>
        <p:grpSpPr>
          <a:xfrm>
            <a:off x="10926984" y="1770445"/>
            <a:ext cx="687003" cy="687003"/>
            <a:chOff x="2876776" y="4765908"/>
            <a:chExt cx="687003" cy="687003"/>
          </a:xfrm>
        </p:grpSpPr>
        <p:sp>
          <p:nvSpPr>
            <p:cNvPr id="29" name="Diamond 28"/>
            <p:cNvSpPr/>
            <p:nvPr/>
          </p:nvSpPr>
          <p:spPr>
            <a:xfrm>
              <a:off x="2876776" y="4765908"/>
              <a:ext cx="687003" cy="68700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TextBox 29"/>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04</a:t>
              </a:r>
              <a:endParaRPr lang="en-GB" sz="2400" b="1">
                <a:solidFill>
                  <a:schemeClr val="bg2"/>
                </a:solidFill>
                <a:latin typeface="Source Sans Pro" panose="020B0503030403020204" pitchFamily="34" charset="0"/>
              </a:endParaRPr>
            </a:p>
          </p:txBody>
        </p:sp>
      </p:grpSp>
      <p:grpSp>
        <p:nvGrpSpPr>
          <p:cNvPr id="31" name="Group 30"/>
          <p:cNvGrpSpPr/>
          <p:nvPr/>
        </p:nvGrpSpPr>
        <p:grpSpPr>
          <a:xfrm>
            <a:off x="11234671" y="4697039"/>
            <a:ext cx="687003" cy="687003"/>
            <a:chOff x="2876776" y="4765908"/>
            <a:chExt cx="687003" cy="687003"/>
          </a:xfrm>
        </p:grpSpPr>
        <p:sp>
          <p:nvSpPr>
            <p:cNvPr id="32" name="Diamond 31"/>
            <p:cNvSpPr/>
            <p:nvPr/>
          </p:nvSpPr>
          <p:spPr>
            <a:xfrm>
              <a:off x="2876776" y="4765908"/>
              <a:ext cx="687003" cy="687003"/>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TextBox 32"/>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05</a:t>
              </a:r>
              <a:endParaRPr lang="en-GB" sz="2400" b="1">
                <a:solidFill>
                  <a:schemeClr val="bg2"/>
                </a:solidFill>
                <a:latin typeface="Source Sans Pro" panose="020B0503030403020204" pitchFamily="34" charset="0"/>
              </a:endParaRPr>
            </a:p>
          </p:txBody>
        </p:sp>
      </p:grpSp>
      <p:grpSp>
        <p:nvGrpSpPr>
          <p:cNvPr id="34" name="Group 33"/>
          <p:cNvGrpSpPr/>
          <p:nvPr/>
        </p:nvGrpSpPr>
        <p:grpSpPr>
          <a:xfrm>
            <a:off x="6686764" y="4781132"/>
            <a:ext cx="687003" cy="687003"/>
            <a:chOff x="2876776" y="4765908"/>
            <a:chExt cx="687003" cy="687003"/>
          </a:xfrm>
        </p:grpSpPr>
        <p:sp>
          <p:nvSpPr>
            <p:cNvPr id="35" name="Diamond 34"/>
            <p:cNvSpPr/>
            <p:nvPr/>
          </p:nvSpPr>
          <p:spPr>
            <a:xfrm>
              <a:off x="2876776" y="4765908"/>
              <a:ext cx="687003" cy="687003"/>
            </a:xfrm>
            <a:prstGeom prst="diamon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TextBox 35"/>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06</a:t>
              </a:r>
              <a:endParaRPr lang="en-GB" sz="2400" b="1">
                <a:solidFill>
                  <a:schemeClr val="bg2"/>
                </a:solidFill>
                <a:latin typeface="Source Sans Pro" panose="020B0503030403020204" pitchFamily="34" charset="0"/>
              </a:endParaRPr>
            </a:p>
          </p:txBody>
        </p:sp>
      </p:grpSp>
      <p:grpSp>
        <p:nvGrpSpPr>
          <p:cNvPr id="55" name="Group 54"/>
          <p:cNvGrpSpPr/>
          <p:nvPr/>
        </p:nvGrpSpPr>
        <p:grpSpPr>
          <a:xfrm>
            <a:off x="906102" y="1565661"/>
            <a:ext cx="687003" cy="687003"/>
            <a:chOff x="2876776" y="4765908"/>
            <a:chExt cx="687003" cy="687003"/>
          </a:xfrm>
        </p:grpSpPr>
        <p:sp>
          <p:nvSpPr>
            <p:cNvPr id="56" name="Diamond 55"/>
            <p:cNvSpPr/>
            <p:nvPr/>
          </p:nvSpPr>
          <p:spPr>
            <a:xfrm>
              <a:off x="2876776" y="4765908"/>
              <a:ext cx="687003" cy="687003"/>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TextBox 56"/>
            <p:cNvSpPr txBox="1"/>
            <p:nvPr/>
          </p:nvSpPr>
          <p:spPr>
            <a:xfrm>
              <a:off x="2966040" y="4878576"/>
              <a:ext cx="508473"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01</a:t>
              </a:r>
              <a:endParaRPr lang="en-GB" sz="2400" b="1">
                <a:solidFill>
                  <a:schemeClr val="bg2"/>
                </a:solidFill>
                <a:latin typeface="Source Sans Pro" panose="020B0503030403020204" pitchFamily="34" charset="0"/>
              </a:endParaRPr>
            </a:p>
          </p:txBody>
        </p:sp>
      </p:grpSp>
      <p:grpSp>
        <p:nvGrpSpPr>
          <p:cNvPr id="58" name="Group 57"/>
          <p:cNvGrpSpPr/>
          <p:nvPr/>
        </p:nvGrpSpPr>
        <p:grpSpPr>
          <a:xfrm>
            <a:off x="906100" y="2449181"/>
            <a:ext cx="687003" cy="687003"/>
            <a:chOff x="2876776" y="4765908"/>
            <a:chExt cx="687003" cy="687003"/>
          </a:xfrm>
        </p:grpSpPr>
        <p:sp>
          <p:nvSpPr>
            <p:cNvPr id="59" name="Diamond 58"/>
            <p:cNvSpPr/>
            <p:nvPr/>
          </p:nvSpPr>
          <p:spPr>
            <a:xfrm>
              <a:off x="2876776" y="4765908"/>
              <a:ext cx="687003" cy="687003"/>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TextBox 59"/>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02</a:t>
              </a:r>
              <a:endParaRPr lang="en-GB" sz="2400" b="1">
                <a:solidFill>
                  <a:schemeClr val="bg2"/>
                </a:solidFill>
                <a:latin typeface="Source Sans Pro" panose="020B0503030403020204" pitchFamily="34" charset="0"/>
              </a:endParaRPr>
            </a:p>
          </p:txBody>
        </p:sp>
      </p:grpSp>
      <p:grpSp>
        <p:nvGrpSpPr>
          <p:cNvPr id="61" name="Group 60"/>
          <p:cNvGrpSpPr/>
          <p:nvPr/>
        </p:nvGrpSpPr>
        <p:grpSpPr>
          <a:xfrm>
            <a:off x="906100" y="3327989"/>
            <a:ext cx="687003" cy="687003"/>
            <a:chOff x="2876776" y="4765908"/>
            <a:chExt cx="687003" cy="687003"/>
          </a:xfrm>
        </p:grpSpPr>
        <p:sp>
          <p:nvSpPr>
            <p:cNvPr id="62" name="Diamond 61"/>
            <p:cNvSpPr/>
            <p:nvPr/>
          </p:nvSpPr>
          <p:spPr>
            <a:xfrm>
              <a:off x="2876776" y="4765908"/>
              <a:ext cx="687003" cy="687003"/>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TextBox 62"/>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03</a:t>
              </a:r>
              <a:endParaRPr lang="en-GB" sz="2400" b="1">
                <a:solidFill>
                  <a:schemeClr val="bg2"/>
                </a:solidFill>
                <a:latin typeface="Source Sans Pro" panose="020B0503030403020204" pitchFamily="34" charset="0"/>
              </a:endParaRPr>
            </a:p>
          </p:txBody>
        </p:sp>
      </p:grpSp>
      <p:grpSp>
        <p:nvGrpSpPr>
          <p:cNvPr id="64" name="Group 63"/>
          <p:cNvGrpSpPr/>
          <p:nvPr/>
        </p:nvGrpSpPr>
        <p:grpSpPr>
          <a:xfrm>
            <a:off x="906100" y="4206797"/>
            <a:ext cx="687003" cy="687003"/>
            <a:chOff x="2876776" y="4765908"/>
            <a:chExt cx="687003" cy="687003"/>
          </a:xfrm>
        </p:grpSpPr>
        <p:sp>
          <p:nvSpPr>
            <p:cNvPr id="65" name="Diamond 64"/>
            <p:cNvSpPr/>
            <p:nvPr/>
          </p:nvSpPr>
          <p:spPr>
            <a:xfrm>
              <a:off x="2876776" y="4765908"/>
              <a:ext cx="687003" cy="68700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TextBox 65"/>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04</a:t>
              </a:r>
              <a:endParaRPr lang="en-GB" sz="2400" b="1">
                <a:solidFill>
                  <a:schemeClr val="bg2"/>
                </a:solidFill>
                <a:latin typeface="Source Sans Pro" panose="020B0503030403020204" pitchFamily="34" charset="0"/>
              </a:endParaRPr>
            </a:p>
          </p:txBody>
        </p:sp>
      </p:grpSp>
      <p:grpSp>
        <p:nvGrpSpPr>
          <p:cNvPr id="67" name="Group 66"/>
          <p:cNvGrpSpPr/>
          <p:nvPr/>
        </p:nvGrpSpPr>
        <p:grpSpPr>
          <a:xfrm>
            <a:off x="900115" y="5085605"/>
            <a:ext cx="687003" cy="687003"/>
            <a:chOff x="2876776" y="4765908"/>
            <a:chExt cx="687003" cy="687003"/>
          </a:xfrm>
        </p:grpSpPr>
        <p:sp>
          <p:nvSpPr>
            <p:cNvPr id="68" name="Diamond 67"/>
            <p:cNvSpPr/>
            <p:nvPr/>
          </p:nvSpPr>
          <p:spPr>
            <a:xfrm>
              <a:off x="2876776" y="4765908"/>
              <a:ext cx="687003" cy="687003"/>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TextBox 68"/>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05</a:t>
              </a:r>
              <a:endParaRPr lang="en-GB" sz="2400" b="1">
                <a:solidFill>
                  <a:schemeClr val="bg2"/>
                </a:solidFill>
                <a:latin typeface="Source Sans Pro" panose="020B0503030403020204" pitchFamily="34" charset="0"/>
              </a:endParaRPr>
            </a:p>
          </p:txBody>
        </p:sp>
      </p:grpSp>
      <p:grpSp>
        <p:nvGrpSpPr>
          <p:cNvPr id="70" name="Group 69"/>
          <p:cNvGrpSpPr/>
          <p:nvPr/>
        </p:nvGrpSpPr>
        <p:grpSpPr>
          <a:xfrm>
            <a:off x="900113" y="5964413"/>
            <a:ext cx="687003" cy="687003"/>
            <a:chOff x="2876776" y="4765908"/>
            <a:chExt cx="687003" cy="687003"/>
          </a:xfrm>
        </p:grpSpPr>
        <p:sp>
          <p:nvSpPr>
            <p:cNvPr id="71" name="Diamond 70"/>
            <p:cNvSpPr/>
            <p:nvPr/>
          </p:nvSpPr>
          <p:spPr>
            <a:xfrm>
              <a:off x="2876776" y="4765908"/>
              <a:ext cx="687003" cy="687003"/>
            </a:xfrm>
            <a:prstGeom prst="diamon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TextBox 71"/>
            <p:cNvSpPr txBox="1"/>
            <p:nvPr/>
          </p:nvSpPr>
          <p:spPr>
            <a:xfrm>
              <a:off x="2966039" y="4878576"/>
              <a:ext cx="508474"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06</a:t>
              </a:r>
              <a:endParaRPr lang="en-GB" sz="2400" b="1">
                <a:solidFill>
                  <a:schemeClr val="bg2"/>
                </a:solidFill>
                <a:latin typeface="Source Sans Pro" panose="020B0503030403020204" pitchFamily="34" charset="0"/>
              </a:endParaRPr>
            </a:p>
          </p:txBody>
        </p:sp>
      </p:grpSp>
      <p:grpSp>
        <p:nvGrpSpPr>
          <p:cNvPr id="80" name="Group 79"/>
          <p:cNvGrpSpPr/>
          <p:nvPr/>
        </p:nvGrpSpPr>
        <p:grpSpPr>
          <a:xfrm>
            <a:off x="1737015" y="1502521"/>
            <a:ext cx="3838575" cy="813279"/>
            <a:chOff x="1783098" y="1504793"/>
            <a:chExt cx="3838575" cy="813279"/>
          </a:xfrm>
        </p:grpSpPr>
        <p:sp>
          <p:nvSpPr>
            <p:cNvPr id="73" name="TextBox 72"/>
            <p:cNvSpPr txBox="1"/>
            <p:nvPr/>
          </p:nvSpPr>
          <p:spPr>
            <a:xfrm>
              <a:off x="1783098" y="1504793"/>
              <a:ext cx="2412840" cy="369332"/>
            </a:xfrm>
            <a:prstGeom prst="rect">
              <a:avLst/>
            </a:prstGeom>
            <a:noFill/>
          </p:spPr>
          <p:txBody>
            <a:bodyPr wrap="none" rtlCol="0">
              <a:spAutoFit/>
            </a:bodyPr>
            <a:lstStyle/>
            <a:p>
              <a:r>
                <a:rPr lang="en-US" b="1" smtClean="0">
                  <a:solidFill>
                    <a:schemeClr val="bg2"/>
                  </a:solidFill>
                  <a:latin typeface="Source Sans Pro" panose="020B0503030403020204" pitchFamily="34" charset="0"/>
                </a:rPr>
                <a:t>Karim Tevez </a:t>
              </a:r>
              <a:r>
                <a:rPr lang="en-US" smtClean="0">
                  <a:solidFill>
                    <a:schemeClr val="bg2"/>
                  </a:solidFill>
                </a:rPr>
                <a:t>- Designer</a:t>
              </a:r>
              <a:endParaRPr lang="en-GB">
                <a:solidFill>
                  <a:schemeClr val="bg2"/>
                </a:solidFill>
              </a:endParaRPr>
            </a:p>
          </p:txBody>
        </p:sp>
        <p:sp>
          <p:nvSpPr>
            <p:cNvPr id="79" name="Rectangle 78"/>
            <p:cNvSpPr/>
            <p:nvPr/>
          </p:nvSpPr>
          <p:spPr>
            <a:xfrm>
              <a:off x="1783098" y="1794852"/>
              <a:ext cx="3838575"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a:t>
              </a:r>
            </a:p>
            <a:p>
              <a:r>
                <a:rPr lang="en-GB" sz="1400" smtClean="0">
                  <a:solidFill>
                    <a:schemeClr val="bg2"/>
                  </a:solidFill>
                </a:rPr>
                <a:t>consectetur adipiscing </a:t>
              </a:r>
              <a:r>
                <a:rPr lang="en-GB" sz="1400">
                  <a:solidFill>
                    <a:schemeClr val="bg2"/>
                  </a:solidFill>
                </a:rPr>
                <a:t>elit, sed do eiusmod tempor </a:t>
              </a:r>
            </a:p>
          </p:txBody>
        </p:sp>
      </p:grpSp>
      <p:grpSp>
        <p:nvGrpSpPr>
          <p:cNvPr id="81" name="Group 80"/>
          <p:cNvGrpSpPr/>
          <p:nvPr/>
        </p:nvGrpSpPr>
        <p:grpSpPr>
          <a:xfrm>
            <a:off x="1737015" y="5901273"/>
            <a:ext cx="3838575" cy="813279"/>
            <a:chOff x="1783098" y="1504793"/>
            <a:chExt cx="3838575" cy="813279"/>
          </a:xfrm>
        </p:grpSpPr>
        <p:sp>
          <p:nvSpPr>
            <p:cNvPr id="82" name="TextBox 81"/>
            <p:cNvSpPr txBox="1"/>
            <p:nvPr/>
          </p:nvSpPr>
          <p:spPr>
            <a:xfrm>
              <a:off x="1783098" y="1504793"/>
              <a:ext cx="1933543" cy="369332"/>
            </a:xfrm>
            <a:prstGeom prst="rect">
              <a:avLst/>
            </a:prstGeom>
            <a:noFill/>
          </p:spPr>
          <p:txBody>
            <a:bodyPr wrap="none" rtlCol="0">
              <a:spAutoFit/>
            </a:bodyPr>
            <a:lstStyle/>
            <a:p>
              <a:r>
                <a:rPr lang="en-US" b="1" smtClean="0">
                  <a:solidFill>
                    <a:schemeClr val="bg2"/>
                  </a:solidFill>
                  <a:latin typeface="Source Sans Pro" panose="020B0503030403020204" pitchFamily="34" charset="0"/>
                </a:rPr>
                <a:t>Johnny </a:t>
              </a:r>
              <a:r>
                <a:rPr lang="en-US" smtClean="0">
                  <a:solidFill>
                    <a:schemeClr val="bg2"/>
                  </a:solidFill>
                </a:rPr>
                <a:t>- Designer</a:t>
              </a:r>
              <a:endParaRPr lang="en-GB">
                <a:solidFill>
                  <a:schemeClr val="bg2"/>
                </a:solidFill>
              </a:endParaRPr>
            </a:p>
          </p:txBody>
        </p:sp>
        <p:sp>
          <p:nvSpPr>
            <p:cNvPr id="83" name="Rectangle 82"/>
            <p:cNvSpPr/>
            <p:nvPr/>
          </p:nvSpPr>
          <p:spPr>
            <a:xfrm>
              <a:off x="1783098" y="1794852"/>
              <a:ext cx="3838575" cy="523220"/>
            </a:xfrm>
            <a:prstGeom prst="rect">
              <a:avLst/>
            </a:prstGeom>
          </p:spPr>
          <p:txBody>
            <a:bodyPr wrap="square">
              <a:spAutoFit/>
            </a:bodyPr>
            <a:lstStyle/>
            <a:p>
              <a:r>
                <a:rPr lang="en-GB" sz="1400">
                  <a:solidFill>
                    <a:schemeClr val="bg2"/>
                  </a:solidFill>
                  <a:latin typeface="Calibri Light" panose="020F0302020204030204" pitchFamily="34" charset="0"/>
                </a:rPr>
                <a:t>Lorem ipsum dolor sit </a:t>
              </a:r>
              <a:r>
                <a:rPr lang="en-GB" sz="1400" smtClean="0">
                  <a:solidFill>
                    <a:schemeClr val="bg2"/>
                  </a:solidFill>
                  <a:latin typeface="Calibri Light" panose="020F0302020204030204" pitchFamily="34" charset="0"/>
                </a:rPr>
                <a:t>amet</a:t>
              </a:r>
            </a:p>
            <a:p>
              <a:r>
                <a:rPr lang="en-GB" sz="1400" smtClean="0">
                  <a:solidFill>
                    <a:schemeClr val="bg2"/>
                  </a:solidFill>
                  <a:latin typeface="Calibri Light" panose="020F0302020204030204" pitchFamily="34" charset="0"/>
                </a:rPr>
                <a:t>consectetur adipiscing </a:t>
              </a:r>
              <a:r>
                <a:rPr lang="en-GB" sz="1400">
                  <a:solidFill>
                    <a:schemeClr val="bg2"/>
                  </a:solidFill>
                  <a:latin typeface="Calibri Light" panose="020F0302020204030204" pitchFamily="34" charset="0"/>
                </a:rPr>
                <a:t>elit, sed do eiusmod tempor </a:t>
              </a:r>
            </a:p>
          </p:txBody>
        </p:sp>
      </p:grpSp>
      <p:grpSp>
        <p:nvGrpSpPr>
          <p:cNvPr id="84" name="Group 83"/>
          <p:cNvGrpSpPr/>
          <p:nvPr/>
        </p:nvGrpSpPr>
        <p:grpSpPr>
          <a:xfrm>
            <a:off x="1737015" y="5022465"/>
            <a:ext cx="3838575" cy="813279"/>
            <a:chOff x="1783098" y="1504793"/>
            <a:chExt cx="3838575" cy="813279"/>
          </a:xfrm>
        </p:grpSpPr>
        <p:sp>
          <p:nvSpPr>
            <p:cNvPr id="85" name="TextBox 84"/>
            <p:cNvSpPr txBox="1"/>
            <p:nvPr/>
          </p:nvSpPr>
          <p:spPr>
            <a:xfrm>
              <a:off x="1783098" y="1504793"/>
              <a:ext cx="2044149" cy="369332"/>
            </a:xfrm>
            <a:prstGeom prst="rect">
              <a:avLst/>
            </a:prstGeom>
            <a:noFill/>
          </p:spPr>
          <p:txBody>
            <a:bodyPr wrap="none" rtlCol="0">
              <a:spAutoFit/>
            </a:bodyPr>
            <a:lstStyle/>
            <a:p>
              <a:r>
                <a:rPr lang="en-US" b="1" smtClean="0">
                  <a:solidFill>
                    <a:schemeClr val="bg2"/>
                  </a:solidFill>
                  <a:latin typeface="Source Sans Pro" panose="020B0503030403020204" pitchFamily="34" charset="0"/>
                </a:rPr>
                <a:t>Johnson </a:t>
              </a:r>
              <a:r>
                <a:rPr lang="en-US" smtClean="0">
                  <a:solidFill>
                    <a:schemeClr val="bg2"/>
                  </a:solidFill>
                </a:rPr>
                <a:t>- Designer</a:t>
              </a:r>
              <a:endParaRPr lang="en-GB">
                <a:solidFill>
                  <a:schemeClr val="bg2"/>
                </a:solidFill>
              </a:endParaRPr>
            </a:p>
          </p:txBody>
        </p:sp>
        <p:sp>
          <p:nvSpPr>
            <p:cNvPr id="86" name="Rectangle 85"/>
            <p:cNvSpPr/>
            <p:nvPr/>
          </p:nvSpPr>
          <p:spPr>
            <a:xfrm>
              <a:off x="1783098" y="1794852"/>
              <a:ext cx="3838575"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a:t>
              </a:r>
            </a:p>
            <a:p>
              <a:r>
                <a:rPr lang="en-GB" sz="1400" smtClean="0">
                  <a:solidFill>
                    <a:schemeClr val="bg2"/>
                  </a:solidFill>
                </a:rPr>
                <a:t>consectetur adipiscing </a:t>
              </a:r>
              <a:r>
                <a:rPr lang="en-GB" sz="1400">
                  <a:solidFill>
                    <a:schemeClr val="bg2"/>
                  </a:solidFill>
                </a:rPr>
                <a:t>elit, sed do eiusmod tempor </a:t>
              </a:r>
            </a:p>
          </p:txBody>
        </p:sp>
      </p:grpSp>
      <p:grpSp>
        <p:nvGrpSpPr>
          <p:cNvPr id="87" name="Group 86"/>
          <p:cNvGrpSpPr/>
          <p:nvPr/>
        </p:nvGrpSpPr>
        <p:grpSpPr>
          <a:xfrm>
            <a:off x="1737015" y="4143657"/>
            <a:ext cx="3838575" cy="813279"/>
            <a:chOff x="1783098" y="1504793"/>
            <a:chExt cx="3838575" cy="813279"/>
          </a:xfrm>
        </p:grpSpPr>
        <p:sp>
          <p:nvSpPr>
            <p:cNvPr id="88" name="TextBox 87"/>
            <p:cNvSpPr txBox="1"/>
            <p:nvPr/>
          </p:nvSpPr>
          <p:spPr>
            <a:xfrm>
              <a:off x="1783098" y="1504793"/>
              <a:ext cx="2464585" cy="369332"/>
            </a:xfrm>
            <a:prstGeom prst="rect">
              <a:avLst/>
            </a:prstGeom>
            <a:noFill/>
          </p:spPr>
          <p:txBody>
            <a:bodyPr wrap="none" rtlCol="0">
              <a:spAutoFit/>
            </a:bodyPr>
            <a:lstStyle/>
            <a:p>
              <a:r>
                <a:rPr lang="en-US" b="1" smtClean="0">
                  <a:solidFill>
                    <a:schemeClr val="bg2"/>
                  </a:solidFill>
                  <a:latin typeface="Source Sans Pro" panose="020B0503030403020204" pitchFamily="34" charset="0"/>
                </a:rPr>
                <a:t>Wayne Black </a:t>
              </a:r>
              <a:r>
                <a:rPr lang="en-US" smtClean="0">
                  <a:solidFill>
                    <a:schemeClr val="bg2"/>
                  </a:solidFill>
                </a:rPr>
                <a:t>- Designer</a:t>
              </a:r>
              <a:endParaRPr lang="en-GB">
                <a:solidFill>
                  <a:schemeClr val="bg2"/>
                </a:solidFill>
              </a:endParaRPr>
            </a:p>
          </p:txBody>
        </p:sp>
        <p:sp>
          <p:nvSpPr>
            <p:cNvPr id="89" name="Rectangle 88"/>
            <p:cNvSpPr/>
            <p:nvPr/>
          </p:nvSpPr>
          <p:spPr>
            <a:xfrm>
              <a:off x="1783098" y="1794852"/>
              <a:ext cx="3838575"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a:t>
              </a:r>
            </a:p>
            <a:p>
              <a:r>
                <a:rPr lang="en-GB" sz="1400" smtClean="0">
                  <a:solidFill>
                    <a:schemeClr val="bg2"/>
                  </a:solidFill>
                </a:rPr>
                <a:t>consectetur adipiscing </a:t>
              </a:r>
              <a:r>
                <a:rPr lang="en-GB" sz="1400">
                  <a:solidFill>
                    <a:schemeClr val="bg2"/>
                  </a:solidFill>
                </a:rPr>
                <a:t>elit, sed do eiusmod tempor </a:t>
              </a:r>
            </a:p>
          </p:txBody>
        </p:sp>
      </p:grpSp>
      <p:grpSp>
        <p:nvGrpSpPr>
          <p:cNvPr id="90" name="Group 89"/>
          <p:cNvGrpSpPr/>
          <p:nvPr/>
        </p:nvGrpSpPr>
        <p:grpSpPr>
          <a:xfrm>
            <a:off x="1737015" y="3265964"/>
            <a:ext cx="3838575" cy="813279"/>
            <a:chOff x="1783098" y="1504793"/>
            <a:chExt cx="3838575" cy="813279"/>
          </a:xfrm>
        </p:grpSpPr>
        <p:sp>
          <p:nvSpPr>
            <p:cNvPr id="91" name="TextBox 90"/>
            <p:cNvSpPr txBox="1"/>
            <p:nvPr/>
          </p:nvSpPr>
          <p:spPr>
            <a:xfrm>
              <a:off x="1783098" y="1504793"/>
              <a:ext cx="2108078" cy="369332"/>
            </a:xfrm>
            <a:prstGeom prst="rect">
              <a:avLst/>
            </a:prstGeom>
            <a:noFill/>
          </p:spPr>
          <p:txBody>
            <a:bodyPr wrap="none" rtlCol="0">
              <a:spAutoFit/>
            </a:bodyPr>
            <a:lstStyle/>
            <a:p>
              <a:r>
                <a:rPr lang="en-US" b="1" smtClean="0">
                  <a:solidFill>
                    <a:schemeClr val="bg2"/>
                  </a:solidFill>
                  <a:latin typeface="Source Sans Pro" panose="020B0503030403020204" pitchFamily="34" charset="0"/>
                </a:rPr>
                <a:t>Peter Pen</a:t>
              </a:r>
              <a:r>
                <a:rPr lang="en-US" smtClean="0">
                  <a:solidFill>
                    <a:schemeClr val="bg2"/>
                  </a:solidFill>
                </a:rPr>
                <a:t>- Designer</a:t>
              </a:r>
              <a:endParaRPr lang="en-GB">
                <a:solidFill>
                  <a:schemeClr val="bg2"/>
                </a:solidFill>
              </a:endParaRPr>
            </a:p>
          </p:txBody>
        </p:sp>
        <p:sp>
          <p:nvSpPr>
            <p:cNvPr id="92" name="Rectangle 91"/>
            <p:cNvSpPr/>
            <p:nvPr/>
          </p:nvSpPr>
          <p:spPr>
            <a:xfrm>
              <a:off x="1783098" y="1794852"/>
              <a:ext cx="3838575"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a:t>
              </a:r>
            </a:p>
            <a:p>
              <a:r>
                <a:rPr lang="en-GB" sz="1400" smtClean="0">
                  <a:solidFill>
                    <a:schemeClr val="bg2"/>
                  </a:solidFill>
                </a:rPr>
                <a:t>consectetur adipiscing </a:t>
              </a:r>
              <a:r>
                <a:rPr lang="en-GB" sz="1400">
                  <a:solidFill>
                    <a:schemeClr val="bg2"/>
                  </a:solidFill>
                </a:rPr>
                <a:t>elit, sed do eiusmod tempor </a:t>
              </a:r>
            </a:p>
          </p:txBody>
        </p:sp>
      </p:grpSp>
      <p:grpSp>
        <p:nvGrpSpPr>
          <p:cNvPr id="93" name="Group 92"/>
          <p:cNvGrpSpPr/>
          <p:nvPr/>
        </p:nvGrpSpPr>
        <p:grpSpPr>
          <a:xfrm>
            <a:off x="1737015" y="2387156"/>
            <a:ext cx="3838575" cy="813279"/>
            <a:chOff x="1783098" y="1504793"/>
            <a:chExt cx="3838575" cy="813279"/>
          </a:xfrm>
        </p:grpSpPr>
        <p:sp>
          <p:nvSpPr>
            <p:cNvPr id="94" name="TextBox 93"/>
            <p:cNvSpPr txBox="1"/>
            <p:nvPr/>
          </p:nvSpPr>
          <p:spPr>
            <a:xfrm>
              <a:off x="1783098" y="1504793"/>
              <a:ext cx="2124299" cy="369332"/>
            </a:xfrm>
            <a:prstGeom prst="rect">
              <a:avLst/>
            </a:prstGeom>
            <a:noFill/>
          </p:spPr>
          <p:txBody>
            <a:bodyPr wrap="none" rtlCol="0">
              <a:spAutoFit/>
            </a:bodyPr>
            <a:lstStyle/>
            <a:p>
              <a:r>
                <a:rPr lang="en-US" b="1" smtClean="0">
                  <a:solidFill>
                    <a:schemeClr val="bg2"/>
                  </a:solidFill>
                  <a:latin typeface="Source Sans Pro" panose="020B0503030403020204" pitchFamily="34" charset="0"/>
                </a:rPr>
                <a:t>John Doe </a:t>
              </a:r>
              <a:r>
                <a:rPr lang="en-US" smtClean="0">
                  <a:solidFill>
                    <a:schemeClr val="bg2"/>
                  </a:solidFill>
                </a:rPr>
                <a:t>- Designer</a:t>
              </a:r>
              <a:endParaRPr lang="en-GB">
                <a:solidFill>
                  <a:schemeClr val="bg2"/>
                </a:solidFill>
              </a:endParaRPr>
            </a:p>
          </p:txBody>
        </p:sp>
        <p:sp>
          <p:nvSpPr>
            <p:cNvPr id="95" name="Rectangle 94"/>
            <p:cNvSpPr/>
            <p:nvPr/>
          </p:nvSpPr>
          <p:spPr>
            <a:xfrm>
              <a:off x="1783098" y="1794852"/>
              <a:ext cx="3838575"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a:t>
              </a:r>
            </a:p>
            <a:p>
              <a:r>
                <a:rPr lang="en-GB" sz="1400" smtClean="0">
                  <a:solidFill>
                    <a:schemeClr val="bg2"/>
                  </a:solidFill>
                </a:rPr>
                <a:t>consectetur adipiscing </a:t>
              </a:r>
              <a:r>
                <a:rPr lang="en-GB" sz="1400">
                  <a:solidFill>
                    <a:schemeClr val="bg2"/>
                  </a:solidFill>
                </a:rPr>
                <a:t>elit, sed do eiusmod tempor </a:t>
              </a:r>
            </a:p>
          </p:txBody>
        </p:sp>
      </p:grpSp>
    </p:spTree>
    <p:extLst>
      <p:ext uri="{BB962C8B-B14F-4D97-AF65-F5344CB8AC3E}">
        <p14:creationId xmlns:p14="http://schemas.microsoft.com/office/powerpoint/2010/main" val="3414531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 presetClass="entr" presetSubtype="4"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ppt_x"/>
                                          </p:val>
                                        </p:tav>
                                        <p:tav tm="100000">
                                          <p:val>
                                            <p:strVal val="#ppt_x"/>
                                          </p:val>
                                        </p:tav>
                                      </p:tavLst>
                                    </p:anim>
                                    <p:anim calcmode="lin" valueType="num">
                                      <p:cBhvr additive="base">
                                        <p:cTn id="29" dur="500" fill="hold"/>
                                        <p:tgtEl>
                                          <p:spTgt spid="4"/>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2" presetClass="entr" presetSubtype="4" fill="hold" grpId="0" nodeType="after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childTnLst>
                          </p:cTn>
                        </p:par>
                        <p:par>
                          <p:cTn id="35" fill="hold">
                            <p:stCondLst>
                              <p:cond delay="4000"/>
                            </p:stCondLst>
                            <p:childTnLst>
                              <p:par>
                                <p:cTn id="36" presetID="2" presetClass="entr" presetSubtype="4" fill="hold" grpId="0" nodeType="after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additive="base">
                                        <p:cTn id="38" dur="500" fill="hold"/>
                                        <p:tgtEl>
                                          <p:spTgt spid="3"/>
                                        </p:tgtEl>
                                        <p:attrNameLst>
                                          <p:attrName>ppt_x</p:attrName>
                                        </p:attrNameLst>
                                      </p:cBhvr>
                                      <p:tavLst>
                                        <p:tav tm="0">
                                          <p:val>
                                            <p:strVal val="#ppt_x"/>
                                          </p:val>
                                        </p:tav>
                                        <p:tav tm="100000">
                                          <p:val>
                                            <p:strVal val="#ppt_x"/>
                                          </p:val>
                                        </p:tav>
                                      </p:tavLst>
                                    </p:anim>
                                    <p:anim calcmode="lin" valueType="num">
                                      <p:cBhvr additive="base">
                                        <p:cTn id="39" dur="500" fill="hold"/>
                                        <p:tgtEl>
                                          <p:spTgt spid="3"/>
                                        </p:tgtEl>
                                        <p:attrNameLst>
                                          <p:attrName>ppt_y</p:attrName>
                                        </p:attrNameLst>
                                      </p:cBhvr>
                                      <p:tavLst>
                                        <p:tav tm="0">
                                          <p:val>
                                            <p:strVal val="1+#ppt_h/2"/>
                                          </p:val>
                                        </p:tav>
                                        <p:tav tm="100000">
                                          <p:val>
                                            <p:strVal val="#ppt_y"/>
                                          </p:val>
                                        </p:tav>
                                      </p:tavLst>
                                    </p:anim>
                                  </p:childTnLst>
                                </p:cTn>
                              </p:par>
                            </p:childTnLst>
                          </p:cTn>
                        </p:par>
                        <p:par>
                          <p:cTn id="40" fill="hold">
                            <p:stCondLst>
                              <p:cond delay="4500"/>
                            </p:stCondLst>
                            <p:childTnLst>
                              <p:par>
                                <p:cTn id="41" presetID="2" presetClass="entr" presetSubtype="4" fill="hold" grpId="0" nodeType="after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childTnLst>
                          </p:cTn>
                        </p:par>
                        <p:par>
                          <p:cTn id="45" fill="hold">
                            <p:stCondLst>
                              <p:cond delay="5000"/>
                            </p:stCondLst>
                            <p:childTnLst>
                              <p:par>
                                <p:cTn id="46" presetID="2" presetClass="entr" presetSubtype="4" fill="hold" grpId="0" nodeType="afterEffect">
                                  <p:stCondLst>
                                    <p:cond delay="0"/>
                                  </p:stCondLst>
                                  <p:childTnLst>
                                    <p:set>
                                      <p:cBhvr>
                                        <p:cTn id="47" dur="1" fill="hold">
                                          <p:stCondLst>
                                            <p:cond delay="0"/>
                                          </p:stCondLst>
                                        </p:cTn>
                                        <p:tgtEl>
                                          <p:spTgt spid="7"/>
                                        </p:tgtEl>
                                        <p:attrNameLst>
                                          <p:attrName>style.visibility</p:attrName>
                                        </p:attrNameLst>
                                      </p:cBhvr>
                                      <p:to>
                                        <p:strVal val="visible"/>
                                      </p:to>
                                    </p:set>
                                    <p:anim calcmode="lin" valueType="num">
                                      <p:cBhvr additive="base">
                                        <p:cTn id="48" dur="500" fill="hold"/>
                                        <p:tgtEl>
                                          <p:spTgt spid="7"/>
                                        </p:tgtEl>
                                        <p:attrNameLst>
                                          <p:attrName>ppt_x</p:attrName>
                                        </p:attrNameLst>
                                      </p:cBhvr>
                                      <p:tavLst>
                                        <p:tav tm="0">
                                          <p:val>
                                            <p:strVal val="#ppt_x"/>
                                          </p:val>
                                        </p:tav>
                                        <p:tav tm="100000">
                                          <p:val>
                                            <p:strVal val="#ppt_x"/>
                                          </p:val>
                                        </p:tav>
                                      </p:tavLst>
                                    </p:anim>
                                    <p:anim calcmode="lin" valueType="num">
                                      <p:cBhvr additive="base">
                                        <p:cTn id="49" dur="500" fill="hold"/>
                                        <p:tgtEl>
                                          <p:spTgt spid="7"/>
                                        </p:tgtEl>
                                        <p:attrNameLst>
                                          <p:attrName>ppt_y</p:attrName>
                                        </p:attrNameLst>
                                      </p:cBhvr>
                                      <p:tavLst>
                                        <p:tav tm="0">
                                          <p:val>
                                            <p:strVal val="1+#ppt_h/2"/>
                                          </p:val>
                                        </p:tav>
                                        <p:tav tm="100000">
                                          <p:val>
                                            <p:strVal val="#ppt_y"/>
                                          </p:val>
                                        </p:tav>
                                      </p:tavLst>
                                    </p:anim>
                                  </p:childTnLst>
                                </p:cTn>
                              </p:par>
                            </p:childTnLst>
                          </p:cTn>
                        </p:par>
                        <p:par>
                          <p:cTn id="50" fill="hold">
                            <p:stCondLst>
                              <p:cond delay="5500"/>
                            </p:stCondLst>
                            <p:childTnLst>
                              <p:par>
                                <p:cTn id="51" presetID="49" presetClass="entr" presetSubtype="0" decel="100000"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 calcmode="lin" valueType="num">
                                      <p:cBhvr>
                                        <p:cTn id="55" dur="500" fill="hold"/>
                                        <p:tgtEl>
                                          <p:spTgt spid="21"/>
                                        </p:tgtEl>
                                        <p:attrNameLst>
                                          <p:attrName>style.rotation</p:attrName>
                                        </p:attrNameLst>
                                      </p:cBhvr>
                                      <p:tavLst>
                                        <p:tav tm="0">
                                          <p:val>
                                            <p:fltVal val="360"/>
                                          </p:val>
                                        </p:tav>
                                        <p:tav tm="100000">
                                          <p:val>
                                            <p:fltVal val="0"/>
                                          </p:val>
                                        </p:tav>
                                      </p:tavLst>
                                    </p:anim>
                                    <p:animEffect transition="in" filter="fade">
                                      <p:cBhvr>
                                        <p:cTn id="56" dur="500"/>
                                        <p:tgtEl>
                                          <p:spTgt spid="21"/>
                                        </p:tgtEl>
                                      </p:cBhvr>
                                    </p:animEffect>
                                  </p:childTnLst>
                                </p:cTn>
                              </p:par>
                            </p:childTnLst>
                          </p:cTn>
                        </p:par>
                        <p:par>
                          <p:cTn id="57" fill="hold">
                            <p:stCondLst>
                              <p:cond delay="6000"/>
                            </p:stCondLst>
                            <p:childTnLst>
                              <p:par>
                                <p:cTn id="58" presetID="49" presetClass="entr" presetSubtype="0" decel="10000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 calcmode="lin" valueType="num">
                                      <p:cBhvr>
                                        <p:cTn id="60" dur="500" fill="hold"/>
                                        <p:tgtEl>
                                          <p:spTgt spid="22"/>
                                        </p:tgtEl>
                                        <p:attrNameLst>
                                          <p:attrName>ppt_w</p:attrName>
                                        </p:attrNameLst>
                                      </p:cBhvr>
                                      <p:tavLst>
                                        <p:tav tm="0">
                                          <p:val>
                                            <p:fltVal val="0"/>
                                          </p:val>
                                        </p:tav>
                                        <p:tav tm="100000">
                                          <p:val>
                                            <p:strVal val="#ppt_w"/>
                                          </p:val>
                                        </p:tav>
                                      </p:tavLst>
                                    </p:anim>
                                    <p:anim calcmode="lin" valueType="num">
                                      <p:cBhvr>
                                        <p:cTn id="61" dur="500" fill="hold"/>
                                        <p:tgtEl>
                                          <p:spTgt spid="22"/>
                                        </p:tgtEl>
                                        <p:attrNameLst>
                                          <p:attrName>ppt_h</p:attrName>
                                        </p:attrNameLst>
                                      </p:cBhvr>
                                      <p:tavLst>
                                        <p:tav tm="0">
                                          <p:val>
                                            <p:fltVal val="0"/>
                                          </p:val>
                                        </p:tav>
                                        <p:tav tm="100000">
                                          <p:val>
                                            <p:strVal val="#ppt_h"/>
                                          </p:val>
                                        </p:tav>
                                      </p:tavLst>
                                    </p:anim>
                                    <p:anim calcmode="lin" valueType="num">
                                      <p:cBhvr>
                                        <p:cTn id="62" dur="500" fill="hold"/>
                                        <p:tgtEl>
                                          <p:spTgt spid="22"/>
                                        </p:tgtEl>
                                        <p:attrNameLst>
                                          <p:attrName>style.rotation</p:attrName>
                                        </p:attrNameLst>
                                      </p:cBhvr>
                                      <p:tavLst>
                                        <p:tav tm="0">
                                          <p:val>
                                            <p:fltVal val="360"/>
                                          </p:val>
                                        </p:tav>
                                        <p:tav tm="100000">
                                          <p:val>
                                            <p:fltVal val="0"/>
                                          </p:val>
                                        </p:tav>
                                      </p:tavLst>
                                    </p:anim>
                                    <p:animEffect transition="in" filter="fade">
                                      <p:cBhvr>
                                        <p:cTn id="63" dur="500"/>
                                        <p:tgtEl>
                                          <p:spTgt spid="22"/>
                                        </p:tgtEl>
                                      </p:cBhvr>
                                    </p:animEffect>
                                  </p:childTnLst>
                                </p:cTn>
                              </p:par>
                            </p:childTnLst>
                          </p:cTn>
                        </p:par>
                        <p:par>
                          <p:cTn id="64" fill="hold">
                            <p:stCondLst>
                              <p:cond delay="6500"/>
                            </p:stCondLst>
                            <p:childTnLst>
                              <p:par>
                                <p:cTn id="65" presetID="49" presetClass="entr" presetSubtype="0" decel="100000" fill="hold" nodeType="afterEffect">
                                  <p:stCondLst>
                                    <p:cond delay="0"/>
                                  </p:stCondLst>
                                  <p:childTnLst>
                                    <p:set>
                                      <p:cBhvr>
                                        <p:cTn id="66" dur="1" fill="hold">
                                          <p:stCondLst>
                                            <p:cond delay="0"/>
                                          </p:stCondLst>
                                        </p:cTn>
                                        <p:tgtEl>
                                          <p:spTgt spid="25"/>
                                        </p:tgtEl>
                                        <p:attrNameLst>
                                          <p:attrName>style.visibility</p:attrName>
                                        </p:attrNameLst>
                                      </p:cBhvr>
                                      <p:to>
                                        <p:strVal val="visible"/>
                                      </p:to>
                                    </p:set>
                                    <p:anim calcmode="lin" valueType="num">
                                      <p:cBhvr>
                                        <p:cTn id="67" dur="500" fill="hold"/>
                                        <p:tgtEl>
                                          <p:spTgt spid="25"/>
                                        </p:tgtEl>
                                        <p:attrNameLst>
                                          <p:attrName>ppt_w</p:attrName>
                                        </p:attrNameLst>
                                      </p:cBhvr>
                                      <p:tavLst>
                                        <p:tav tm="0">
                                          <p:val>
                                            <p:fltVal val="0"/>
                                          </p:val>
                                        </p:tav>
                                        <p:tav tm="100000">
                                          <p:val>
                                            <p:strVal val="#ppt_w"/>
                                          </p:val>
                                        </p:tav>
                                      </p:tavLst>
                                    </p:anim>
                                    <p:anim calcmode="lin" valueType="num">
                                      <p:cBhvr>
                                        <p:cTn id="68" dur="500" fill="hold"/>
                                        <p:tgtEl>
                                          <p:spTgt spid="25"/>
                                        </p:tgtEl>
                                        <p:attrNameLst>
                                          <p:attrName>ppt_h</p:attrName>
                                        </p:attrNameLst>
                                      </p:cBhvr>
                                      <p:tavLst>
                                        <p:tav tm="0">
                                          <p:val>
                                            <p:fltVal val="0"/>
                                          </p:val>
                                        </p:tav>
                                        <p:tav tm="100000">
                                          <p:val>
                                            <p:strVal val="#ppt_h"/>
                                          </p:val>
                                        </p:tav>
                                      </p:tavLst>
                                    </p:anim>
                                    <p:anim calcmode="lin" valueType="num">
                                      <p:cBhvr>
                                        <p:cTn id="69" dur="500" fill="hold"/>
                                        <p:tgtEl>
                                          <p:spTgt spid="25"/>
                                        </p:tgtEl>
                                        <p:attrNameLst>
                                          <p:attrName>style.rotation</p:attrName>
                                        </p:attrNameLst>
                                      </p:cBhvr>
                                      <p:tavLst>
                                        <p:tav tm="0">
                                          <p:val>
                                            <p:fltVal val="360"/>
                                          </p:val>
                                        </p:tav>
                                        <p:tav tm="100000">
                                          <p:val>
                                            <p:fltVal val="0"/>
                                          </p:val>
                                        </p:tav>
                                      </p:tavLst>
                                    </p:anim>
                                    <p:animEffect transition="in" filter="fade">
                                      <p:cBhvr>
                                        <p:cTn id="70" dur="500"/>
                                        <p:tgtEl>
                                          <p:spTgt spid="25"/>
                                        </p:tgtEl>
                                      </p:cBhvr>
                                    </p:animEffect>
                                  </p:childTnLst>
                                </p:cTn>
                              </p:par>
                            </p:childTnLst>
                          </p:cTn>
                        </p:par>
                        <p:par>
                          <p:cTn id="71" fill="hold">
                            <p:stCondLst>
                              <p:cond delay="7000"/>
                            </p:stCondLst>
                            <p:childTnLst>
                              <p:par>
                                <p:cTn id="72" presetID="49" presetClass="entr" presetSubtype="0" decel="100000" fill="hold"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 calcmode="lin" valueType="num">
                                      <p:cBhvr>
                                        <p:cTn id="76" dur="500" fill="hold"/>
                                        <p:tgtEl>
                                          <p:spTgt spid="28"/>
                                        </p:tgtEl>
                                        <p:attrNameLst>
                                          <p:attrName>style.rotation</p:attrName>
                                        </p:attrNameLst>
                                      </p:cBhvr>
                                      <p:tavLst>
                                        <p:tav tm="0">
                                          <p:val>
                                            <p:fltVal val="360"/>
                                          </p:val>
                                        </p:tav>
                                        <p:tav tm="100000">
                                          <p:val>
                                            <p:fltVal val="0"/>
                                          </p:val>
                                        </p:tav>
                                      </p:tavLst>
                                    </p:anim>
                                    <p:animEffect transition="in" filter="fade">
                                      <p:cBhvr>
                                        <p:cTn id="77" dur="500"/>
                                        <p:tgtEl>
                                          <p:spTgt spid="28"/>
                                        </p:tgtEl>
                                      </p:cBhvr>
                                    </p:animEffect>
                                  </p:childTnLst>
                                </p:cTn>
                              </p:par>
                            </p:childTnLst>
                          </p:cTn>
                        </p:par>
                        <p:par>
                          <p:cTn id="78" fill="hold">
                            <p:stCondLst>
                              <p:cond delay="7500"/>
                            </p:stCondLst>
                            <p:childTnLst>
                              <p:par>
                                <p:cTn id="79" presetID="49" presetClass="entr" presetSubtype="0" decel="100000" fill="hold" nodeType="afterEffect">
                                  <p:stCondLst>
                                    <p:cond delay="0"/>
                                  </p:stCondLst>
                                  <p:childTnLst>
                                    <p:set>
                                      <p:cBhvr>
                                        <p:cTn id="80" dur="1" fill="hold">
                                          <p:stCondLst>
                                            <p:cond delay="0"/>
                                          </p:stCondLst>
                                        </p:cTn>
                                        <p:tgtEl>
                                          <p:spTgt spid="31"/>
                                        </p:tgtEl>
                                        <p:attrNameLst>
                                          <p:attrName>style.visibility</p:attrName>
                                        </p:attrNameLst>
                                      </p:cBhvr>
                                      <p:to>
                                        <p:strVal val="visible"/>
                                      </p:to>
                                    </p:set>
                                    <p:anim calcmode="lin" valueType="num">
                                      <p:cBhvr>
                                        <p:cTn id="81" dur="500" fill="hold"/>
                                        <p:tgtEl>
                                          <p:spTgt spid="31"/>
                                        </p:tgtEl>
                                        <p:attrNameLst>
                                          <p:attrName>ppt_w</p:attrName>
                                        </p:attrNameLst>
                                      </p:cBhvr>
                                      <p:tavLst>
                                        <p:tav tm="0">
                                          <p:val>
                                            <p:fltVal val="0"/>
                                          </p:val>
                                        </p:tav>
                                        <p:tav tm="100000">
                                          <p:val>
                                            <p:strVal val="#ppt_w"/>
                                          </p:val>
                                        </p:tav>
                                      </p:tavLst>
                                    </p:anim>
                                    <p:anim calcmode="lin" valueType="num">
                                      <p:cBhvr>
                                        <p:cTn id="82" dur="500" fill="hold"/>
                                        <p:tgtEl>
                                          <p:spTgt spid="31"/>
                                        </p:tgtEl>
                                        <p:attrNameLst>
                                          <p:attrName>ppt_h</p:attrName>
                                        </p:attrNameLst>
                                      </p:cBhvr>
                                      <p:tavLst>
                                        <p:tav tm="0">
                                          <p:val>
                                            <p:fltVal val="0"/>
                                          </p:val>
                                        </p:tav>
                                        <p:tav tm="100000">
                                          <p:val>
                                            <p:strVal val="#ppt_h"/>
                                          </p:val>
                                        </p:tav>
                                      </p:tavLst>
                                    </p:anim>
                                    <p:anim calcmode="lin" valueType="num">
                                      <p:cBhvr>
                                        <p:cTn id="83" dur="500" fill="hold"/>
                                        <p:tgtEl>
                                          <p:spTgt spid="31"/>
                                        </p:tgtEl>
                                        <p:attrNameLst>
                                          <p:attrName>style.rotation</p:attrName>
                                        </p:attrNameLst>
                                      </p:cBhvr>
                                      <p:tavLst>
                                        <p:tav tm="0">
                                          <p:val>
                                            <p:fltVal val="360"/>
                                          </p:val>
                                        </p:tav>
                                        <p:tav tm="100000">
                                          <p:val>
                                            <p:fltVal val="0"/>
                                          </p:val>
                                        </p:tav>
                                      </p:tavLst>
                                    </p:anim>
                                    <p:animEffect transition="in" filter="fade">
                                      <p:cBhvr>
                                        <p:cTn id="84" dur="500"/>
                                        <p:tgtEl>
                                          <p:spTgt spid="31"/>
                                        </p:tgtEl>
                                      </p:cBhvr>
                                    </p:animEffect>
                                  </p:childTnLst>
                                </p:cTn>
                              </p:par>
                            </p:childTnLst>
                          </p:cTn>
                        </p:par>
                        <p:par>
                          <p:cTn id="85" fill="hold">
                            <p:stCondLst>
                              <p:cond delay="8000"/>
                            </p:stCondLst>
                            <p:childTnLst>
                              <p:par>
                                <p:cTn id="86" presetID="49" presetClass="entr" presetSubtype="0" decel="100000" fill="hold" nodeType="afterEffect">
                                  <p:stCondLst>
                                    <p:cond delay="0"/>
                                  </p:stCondLst>
                                  <p:childTnLst>
                                    <p:set>
                                      <p:cBhvr>
                                        <p:cTn id="87" dur="1" fill="hold">
                                          <p:stCondLst>
                                            <p:cond delay="0"/>
                                          </p:stCondLst>
                                        </p:cTn>
                                        <p:tgtEl>
                                          <p:spTgt spid="34"/>
                                        </p:tgtEl>
                                        <p:attrNameLst>
                                          <p:attrName>style.visibility</p:attrName>
                                        </p:attrNameLst>
                                      </p:cBhvr>
                                      <p:to>
                                        <p:strVal val="visible"/>
                                      </p:to>
                                    </p:set>
                                    <p:anim calcmode="lin" valueType="num">
                                      <p:cBhvr>
                                        <p:cTn id="88" dur="500" fill="hold"/>
                                        <p:tgtEl>
                                          <p:spTgt spid="34"/>
                                        </p:tgtEl>
                                        <p:attrNameLst>
                                          <p:attrName>ppt_w</p:attrName>
                                        </p:attrNameLst>
                                      </p:cBhvr>
                                      <p:tavLst>
                                        <p:tav tm="0">
                                          <p:val>
                                            <p:fltVal val="0"/>
                                          </p:val>
                                        </p:tav>
                                        <p:tav tm="100000">
                                          <p:val>
                                            <p:strVal val="#ppt_w"/>
                                          </p:val>
                                        </p:tav>
                                      </p:tavLst>
                                    </p:anim>
                                    <p:anim calcmode="lin" valueType="num">
                                      <p:cBhvr>
                                        <p:cTn id="89" dur="500" fill="hold"/>
                                        <p:tgtEl>
                                          <p:spTgt spid="34"/>
                                        </p:tgtEl>
                                        <p:attrNameLst>
                                          <p:attrName>ppt_h</p:attrName>
                                        </p:attrNameLst>
                                      </p:cBhvr>
                                      <p:tavLst>
                                        <p:tav tm="0">
                                          <p:val>
                                            <p:fltVal val="0"/>
                                          </p:val>
                                        </p:tav>
                                        <p:tav tm="100000">
                                          <p:val>
                                            <p:strVal val="#ppt_h"/>
                                          </p:val>
                                        </p:tav>
                                      </p:tavLst>
                                    </p:anim>
                                    <p:anim calcmode="lin" valueType="num">
                                      <p:cBhvr>
                                        <p:cTn id="90" dur="500" fill="hold"/>
                                        <p:tgtEl>
                                          <p:spTgt spid="34"/>
                                        </p:tgtEl>
                                        <p:attrNameLst>
                                          <p:attrName>style.rotation</p:attrName>
                                        </p:attrNameLst>
                                      </p:cBhvr>
                                      <p:tavLst>
                                        <p:tav tm="0">
                                          <p:val>
                                            <p:fltVal val="360"/>
                                          </p:val>
                                        </p:tav>
                                        <p:tav tm="100000">
                                          <p:val>
                                            <p:fltVal val="0"/>
                                          </p:val>
                                        </p:tav>
                                      </p:tavLst>
                                    </p:anim>
                                    <p:animEffect transition="in" filter="fade">
                                      <p:cBhvr>
                                        <p:cTn id="91" dur="500"/>
                                        <p:tgtEl>
                                          <p:spTgt spid="34"/>
                                        </p:tgtEl>
                                      </p:cBhvr>
                                    </p:animEffect>
                                  </p:childTnLst>
                                </p:cTn>
                              </p:par>
                            </p:childTnLst>
                          </p:cTn>
                        </p:par>
                        <p:par>
                          <p:cTn id="92" fill="hold">
                            <p:stCondLst>
                              <p:cond delay="8500"/>
                            </p:stCondLst>
                            <p:childTnLst>
                              <p:par>
                                <p:cTn id="93" presetID="53" presetClass="entr" presetSubtype="16" fill="hold" nodeType="afterEffect">
                                  <p:stCondLst>
                                    <p:cond delay="0"/>
                                  </p:stCondLst>
                                  <p:childTnLst>
                                    <p:set>
                                      <p:cBhvr>
                                        <p:cTn id="94" dur="1" fill="hold">
                                          <p:stCondLst>
                                            <p:cond delay="0"/>
                                          </p:stCondLst>
                                        </p:cTn>
                                        <p:tgtEl>
                                          <p:spTgt spid="55"/>
                                        </p:tgtEl>
                                        <p:attrNameLst>
                                          <p:attrName>style.visibility</p:attrName>
                                        </p:attrNameLst>
                                      </p:cBhvr>
                                      <p:to>
                                        <p:strVal val="visible"/>
                                      </p:to>
                                    </p:set>
                                    <p:anim calcmode="lin" valueType="num">
                                      <p:cBhvr>
                                        <p:cTn id="95" dur="500" fill="hold"/>
                                        <p:tgtEl>
                                          <p:spTgt spid="55"/>
                                        </p:tgtEl>
                                        <p:attrNameLst>
                                          <p:attrName>ppt_w</p:attrName>
                                        </p:attrNameLst>
                                      </p:cBhvr>
                                      <p:tavLst>
                                        <p:tav tm="0">
                                          <p:val>
                                            <p:fltVal val="0"/>
                                          </p:val>
                                        </p:tav>
                                        <p:tav tm="100000">
                                          <p:val>
                                            <p:strVal val="#ppt_w"/>
                                          </p:val>
                                        </p:tav>
                                      </p:tavLst>
                                    </p:anim>
                                    <p:anim calcmode="lin" valueType="num">
                                      <p:cBhvr>
                                        <p:cTn id="96" dur="500" fill="hold"/>
                                        <p:tgtEl>
                                          <p:spTgt spid="55"/>
                                        </p:tgtEl>
                                        <p:attrNameLst>
                                          <p:attrName>ppt_h</p:attrName>
                                        </p:attrNameLst>
                                      </p:cBhvr>
                                      <p:tavLst>
                                        <p:tav tm="0">
                                          <p:val>
                                            <p:fltVal val="0"/>
                                          </p:val>
                                        </p:tav>
                                        <p:tav tm="100000">
                                          <p:val>
                                            <p:strVal val="#ppt_h"/>
                                          </p:val>
                                        </p:tav>
                                      </p:tavLst>
                                    </p:anim>
                                    <p:animEffect transition="in" filter="fade">
                                      <p:cBhvr>
                                        <p:cTn id="97" dur="500"/>
                                        <p:tgtEl>
                                          <p:spTgt spid="55"/>
                                        </p:tgtEl>
                                      </p:cBhvr>
                                    </p:animEffect>
                                  </p:childTnLst>
                                </p:cTn>
                              </p:par>
                            </p:childTnLst>
                          </p:cTn>
                        </p:par>
                        <p:par>
                          <p:cTn id="98" fill="hold">
                            <p:stCondLst>
                              <p:cond delay="9000"/>
                            </p:stCondLst>
                            <p:childTnLst>
                              <p:par>
                                <p:cTn id="99" presetID="12" presetClass="entr" presetSubtype="8" fill="hold" nodeType="afterEffect">
                                  <p:stCondLst>
                                    <p:cond delay="0"/>
                                  </p:stCondLst>
                                  <p:childTnLst>
                                    <p:set>
                                      <p:cBhvr>
                                        <p:cTn id="100" dur="1" fill="hold">
                                          <p:stCondLst>
                                            <p:cond delay="0"/>
                                          </p:stCondLst>
                                        </p:cTn>
                                        <p:tgtEl>
                                          <p:spTgt spid="80"/>
                                        </p:tgtEl>
                                        <p:attrNameLst>
                                          <p:attrName>style.visibility</p:attrName>
                                        </p:attrNameLst>
                                      </p:cBhvr>
                                      <p:to>
                                        <p:strVal val="visible"/>
                                      </p:to>
                                    </p:set>
                                    <p:anim calcmode="lin" valueType="num">
                                      <p:cBhvr additive="base">
                                        <p:cTn id="101" dur="500"/>
                                        <p:tgtEl>
                                          <p:spTgt spid="80"/>
                                        </p:tgtEl>
                                        <p:attrNameLst>
                                          <p:attrName>ppt_x</p:attrName>
                                        </p:attrNameLst>
                                      </p:cBhvr>
                                      <p:tavLst>
                                        <p:tav tm="0">
                                          <p:val>
                                            <p:strVal val="#ppt_x-#ppt_w*1.125000"/>
                                          </p:val>
                                        </p:tav>
                                        <p:tav tm="100000">
                                          <p:val>
                                            <p:strVal val="#ppt_x"/>
                                          </p:val>
                                        </p:tav>
                                      </p:tavLst>
                                    </p:anim>
                                    <p:animEffect transition="in" filter="wipe(right)">
                                      <p:cBhvr>
                                        <p:cTn id="102" dur="500"/>
                                        <p:tgtEl>
                                          <p:spTgt spid="80"/>
                                        </p:tgtEl>
                                      </p:cBhvr>
                                    </p:animEffect>
                                  </p:childTnLst>
                                </p:cTn>
                              </p:par>
                            </p:childTnLst>
                          </p:cTn>
                        </p:par>
                        <p:par>
                          <p:cTn id="103" fill="hold">
                            <p:stCondLst>
                              <p:cond delay="9500"/>
                            </p:stCondLst>
                            <p:childTnLst>
                              <p:par>
                                <p:cTn id="104" presetID="53" presetClass="entr" presetSubtype="16" fill="hold" nodeType="afterEffect">
                                  <p:stCondLst>
                                    <p:cond delay="0"/>
                                  </p:stCondLst>
                                  <p:childTnLst>
                                    <p:set>
                                      <p:cBhvr>
                                        <p:cTn id="105" dur="1" fill="hold">
                                          <p:stCondLst>
                                            <p:cond delay="0"/>
                                          </p:stCondLst>
                                        </p:cTn>
                                        <p:tgtEl>
                                          <p:spTgt spid="58"/>
                                        </p:tgtEl>
                                        <p:attrNameLst>
                                          <p:attrName>style.visibility</p:attrName>
                                        </p:attrNameLst>
                                      </p:cBhvr>
                                      <p:to>
                                        <p:strVal val="visible"/>
                                      </p:to>
                                    </p:set>
                                    <p:anim calcmode="lin" valueType="num">
                                      <p:cBhvr>
                                        <p:cTn id="106" dur="500" fill="hold"/>
                                        <p:tgtEl>
                                          <p:spTgt spid="58"/>
                                        </p:tgtEl>
                                        <p:attrNameLst>
                                          <p:attrName>ppt_w</p:attrName>
                                        </p:attrNameLst>
                                      </p:cBhvr>
                                      <p:tavLst>
                                        <p:tav tm="0">
                                          <p:val>
                                            <p:fltVal val="0"/>
                                          </p:val>
                                        </p:tav>
                                        <p:tav tm="100000">
                                          <p:val>
                                            <p:strVal val="#ppt_w"/>
                                          </p:val>
                                        </p:tav>
                                      </p:tavLst>
                                    </p:anim>
                                    <p:anim calcmode="lin" valueType="num">
                                      <p:cBhvr>
                                        <p:cTn id="107" dur="500" fill="hold"/>
                                        <p:tgtEl>
                                          <p:spTgt spid="58"/>
                                        </p:tgtEl>
                                        <p:attrNameLst>
                                          <p:attrName>ppt_h</p:attrName>
                                        </p:attrNameLst>
                                      </p:cBhvr>
                                      <p:tavLst>
                                        <p:tav tm="0">
                                          <p:val>
                                            <p:fltVal val="0"/>
                                          </p:val>
                                        </p:tav>
                                        <p:tav tm="100000">
                                          <p:val>
                                            <p:strVal val="#ppt_h"/>
                                          </p:val>
                                        </p:tav>
                                      </p:tavLst>
                                    </p:anim>
                                    <p:animEffect transition="in" filter="fade">
                                      <p:cBhvr>
                                        <p:cTn id="108" dur="500"/>
                                        <p:tgtEl>
                                          <p:spTgt spid="58"/>
                                        </p:tgtEl>
                                      </p:cBhvr>
                                    </p:animEffect>
                                  </p:childTnLst>
                                </p:cTn>
                              </p:par>
                            </p:childTnLst>
                          </p:cTn>
                        </p:par>
                        <p:par>
                          <p:cTn id="109" fill="hold">
                            <p:stCondLst>
                              <p:cond delay="10000"/>
                            </p:stCondLst>
                            <p:childTnLst>
                              <p:par>
                                <p:cTn id="110" presetID="12" presetClass="entr" presetSubtype="8" fill="hold" nodeType="afterEffect">
                                  <p:stCondLst>
                                    <p:cond delay="0"/>
                                  </p:stCondLst>
                                  <p:childTnLst>
                                    <p:set>
                                      <p:cBhvr>
                                        <p:cTn id="111" dur="1" fill="hold">
                                          <p:stCondLst>
                                            <p:cond delay="0"/>
                                          </p:stCondLst>
                                        </p:cTn>
                                        <p:tgtEl>
                                          <p:spTgt spid="93"/>
                                        </p:tgtEl>
                                        <p:attrNameLst>
                                          <p:attrName>style.visibility</p:attrName>
                                        </p:attrNameLst>
                                      </p:cBhvr>
                                      <p:to>
                                        <p:strVal val="visible"/>
                                      </p:to>
                                    </p:set>
                                    <p:anim calcmode="lin" valueType="num">
                                      <p:cBhvr additive="base">
                                        <p:cTn id="112" dur="500"/>
                                        <p:tgtEl>
                                          <p:spTgt spid="93"/>
                                        </p:tgtEl>
                                        <p:attrNameLst>
                                          <p:attrName>ppt_x</p:attrName>
                                        </p:attrNameLst>
                                      </p:cBhvr>
                                      <p:tavLst>
                                        <p:tav tm="0">
                                          <p:val>
                                            <p:strVal val="#ppt_x-#ppt_w*1.125000"/>
                                          </p:val>
                                        </p:tav>
                                        <p:tav tm="100000">
                                          <p:val>
                                            <p:strVal val="#ppt_x"/>
                                          </p:val>
                                        </p:tav>
                                      </p:tavLst>
                                    </p:anim>
                                    <p:animEffect transition="in" filter="wipe(right)">
                                      <p:cBhvr>
                                        <p:cTn id="113" dur="500"/>
                                        <p:tgtEl>
                                          <p:spTgt spid="93"/>
                                        </p:tgtEl>
                                      </p:cBhvr>
                                    </p:animEffect>
                                  </p:childTnLst>
                                </p:cTn>
                              </p:par>
                            </p:childTnLst>
                          </p:cTn>
                        </p:par>
                        <p:par>
                          <p:cTn id="114" fill="hold">
                            <p:stCondLst>
                              <p:cond delay="10500"/>
                            </p:stCondLst>
                            <p:childTnLst>
                              <p:par>
                                <p:cTn id="115" presetID="53" presetClass="entr" presetSubtype="16" fill="hold" nodeType="afterEffect">
                                  <p:stCondLst>
                                    <p:cond delay="0"/>
                                  </p:stCondLst>
                                  <p:childTnLst>
                                    <p:set>
                                      <p:cBhvr>
                                        <p:cTn id="116" dur="1" fill="hold">
                                          <p:stCondLst>
                                            <p:cond delay="0"/>
                                          </p:stCondLst>
                                        </p:cTn>
                                        <p:tgtEl>
                                          <p:spTgt spid="61"/>
                                        </p:tgtEl>
                                        <p:attrNameLst>
                                          <p:attrName>style.visibility</p:attrName>
                                        </p:attrNameLst>
                                      </p:cBhvr>
                                      <p:to>
                                        <p:strVal val="visible"/>
                                      </p:to>
                                    </p:set>
                                    <p:anim calcmode="lin" valueType="num">
                                      <p:cBhvr>
                                        <p:cTn id="117" dur="500" fill="hold"/>
                                        <p:tgtEl>
                                          <p:spTgt spid="61"/>
                                        </p:tgtEl>
                                        <p:attrNameLst>
                                          <p:attrName>ppt_w</p:attrName>
                                        </p:attrNameLst>
                                      </p:cBhvr>
                                      <p:tavLst>
                                        <p:tav tm="0">
                                          <p:val>
                                            <p:fltVal val="0"/>
                                          </p:val>
                                        </p:tav>
                                        <p:tav tm="100000">
                                          <p:val>
                                            <p:strVal val="#ppt_w"/>
                                          </p:val>
                                        </p:tav>
                                      </p:tavLst>
                                    </p:anim>
                                    <p:anim calcmode="lin" valueType="num">
                                      <p:cBhvr>
                                        <p:cTn id="118" dur="500" fill="hold"/>
                                        <p:tgtEl>
                                          <p:spTgt spid="61"/>
                                        </p:tgtEl>
                                        <p:attrNameLst>
                                          <p:attrName>ppt_h</p:attrName>
                                        </p:attrNameLst>
                                      </p:cBhvr>
                                      <p:tavLst>
                                        <p:tav tm="0">
                                          <p:val>
                                            <p:fltVal val="0"/>
                                          </p:val>
                                        </p:tav>
                                        <p:tav tm="100000">
                                          <p:val>
                                            <p:strVal val="#ppt_h"/>
                                          </p:val>
                                        </p:tav>
                                      </p:tavLst>
                                    </p:anim>
                                    <p:animEffect transition="in" filter="fade">
                                      <p:cBhvr>
                                        <p:cTn id="119" dur="500"/>
                                        <p:tgtEl>
                                          <p:spTgt spid="61"/>
                                        </p:tgtEl>
                                      </p:cBhvr>
                                    </p:animEffect>
                                  </p:childTnLst>
                                </p:cTn>
                              </p:par>
                            </p:childTnLst>
                          </p:cTn>
                        </p:par>
                        <p:par>
                          <p:cTn id="120" fill="hold">
                            <p:stCondLst>
                              <p:cond delay="11000"/>
                            </p:stCondLst>
                            <p:childTnLst>
                              <p:par>
                                <p:cTn id="121" presetID="12" presetClass="entr" presetSubtype="8" fill="hold" nodeType="afterEffect">
                                  <p:stCondLst>
                                    <p:cond delay="0"/>
                                  </p:stCondLst>
                                  <p:childTnLst>
                                    <p:set>
                                      <p:cBhvr>
                                        <p:cTn id="122" dur="1" fill="hold">
                                          <p:stCondLst>
                                            <p:cond delay="0"/>
                                          </p:stCondLst>
                                        </p:cTn>
                                        <p:tgtEl>
                                          <p:spTgt spid="90"/>
                                        </p:tgtEl>
                                        <p:attrNameLst>
                                          <p:attrName>style.visibility</p:attrName>
                                        </p:attrNameLst>
                                      </p:cBhvr>
                                      <p:to>
                                        <p:strVal val="visible"/>
                                      </p:to>
                                    </p:set>
                                    <p:anim calcmode="lin" valueType="num">
                                      <p:cBhvr additive="base">
                                        <p:cTn id="123" dur="500"/>
                                        <p:tgtEl>
                                          <p:spTgt spid="90"/>
                                        </p:tgtEl>
                                        <p:attrNameLst>
                                          <p:attrName>ppt_x</p:attrName>
                                        </p:attrNameLst>
                                      </p:cBhvr>
                                      <p:tavLst>
                                        <p:tav tm="0">
                                          <p:val>
                                            <p:strVal val="#ppt_x-#ppt_w*1.125000"/>
                                          </p:val>
                                        </p:tav>
                                        <p:tav tm="100000">
                                          <p:val>
                                            <p:strVal val="#ppt_x"/>
                                          </p:val>
                                        </p:tav>
                                      </p:tavLst>
                                    </p:anim>
                                    <p:animEffect transition="in" filter="wipe(right)">
                                      <p:cBhvr>
                                        <p:cTn id="124" dur="500"/>
                                        <p:tgtEl>
                                          <p:spTgt spid="90"/>
                                        </p:tgtEl>
                                      </p:cBhvr>
                                    </p:animEffect>
                                  </p:childTnLst>
                                </p:cTn>
                              </p:par>
                            </p:childTnLst>
                          </p:cTn>
                        </p:par>
                        <p:par>
                          <p:cTn id="125" fill="hold">
                            <p:stCondLst>
                              <p:cond delay="11500"/>
                            </p:stCondLst>
                            <p:childTnLst>
                              <p:par>
                                <p:cTn id="126" presetID="53" presetClass="entr" presetSubtype="16" fill="hold" nodeType="afterEffect">
                                  <p:stCondLst>
                                    <p:cond delay="0"/>
                                  </p:stCondLst>
                                  <p:childTnLst>
                                    <p:set>
                                      <p:cBhvr>
                                        <p:cTn id="127" dur="1" fill="hold">
                                          <p:stCondLst>
                                            <p:cond delay="0"/>
                                          </p:stCondLst>
                                        </p:cTn>
                                        <p:tgtEl>
                                          <p:spTgt spid="64"/>
                                        </p:tgtEl>
                                        <p:attrNameLst>
                                          <p:attrName>style.visibility</p:attrName>
                                        </p:attrNameLst>
                                      </p:cBhvr>
                                      <p:to>
                                        <p:strVal val="visible"/>
                                      </p:to>
                                    </p:set>
                                    <p:anim calcmode="lin" valueType="num">
                                      <p:cBhvr>
                                        <p:cTn id="128" dur="500" fill="hold"/>
                                        <p:tgtEl>
                                          <p:spTgt spid="64"/>
                                        </p:tgtEl>
                                        <p:attrNameLst>
                                          <p:attrName>ppt_w</p:attrName>
                                        </p:attrNameLst>
                                      </p:cBhvr>
                                      <p:tavLst>
                                        <p:tav tm="0">
                                          <p:val>
                                            <p:fltVal val="0"/>
                                          </p:val>
                                        </p:tav>
                                        <p:tav tm="100000">
                                          <p:val>
                                            <p:strVal val="#ppt_w"/>
                                          </p:val>
                                        </p:tav>
                                      </p:tavLst>
                                    </p:anim>
                                    <p:anim calcmode="lin" valueType="num">
                                      <p:cBhvr>
                                        <p:cTn id="129" dur="500" fill="hold"/>
                                        <p:tgtEl>
                                          <p:spTgt spid="64"/>
                                        </p:tgtEl>
                                        <p:attrNameLst>
                                          <p:attrName>ppt_h</p:attrName>
                                        </p:attrNameLst>
                                      </p:cBhvr>
                                      <p:tavLst>
                                        <p:tav tm="0">
                                          <p:val>
                                            <p:fltVal val="0"/>
                                          </p:val>
                                        </p:tav>
                                        <p:tav tm="100000">
                                          <p:val>
                                            <p:strVal val="#ppt_h"/>
                                          </p:val>
                                        </p:tav>
                                      </p:tavLst>
                                    </p:anim>
                                    <p:animEffect transition="in" filter="fade">
                                      <p:cBhvr>
                                        <p:cTn id="130" dur="500"/>
                                        <p:tgtEl>
                                          <p:spTgt spid="64"/>
                                        </p:tgtEl>
                                      </p:cBhvr>
                                    </p:animEffect>
                                  </p:childTnLst>
                                </p:cTn>
                              </p:par>
                            </p:childTnLst>
                          </p:cTn>
                        </p:par>
                        <p:par>
                          <p:cTn id="131" fill="hold">
                            <p:stCondLst>
                              <p:cond delay="12000"/>
                            </p:stCondLst>
                            <p:childTnLst>
                              <p:par>
                                <p:cTn id="132" presetID="12" presetClass="entr" presetSubtype="8" fill="hold" nodeType="afterEffect">
                                  <p:stCondLst>
                                    <p:cond delay="0"/>
                                  </p:stCondLst>
                                  <p:childTnLst>
                                    <p:set>
                                      <p:cBhvr>
                                        <p:cTn id="133" dur="1" fill="hold">
                                          <p:stCondLst>
                                            <p:cond delay="0"/>
                                          </p:stCondLst>
                                        </p:cTn>
                                        <p:tgtEl>
                                          <p:spTgt spid="87"/>
                                        </p:tgtEl>
                                        <p:attrNameLst>
                                          <p:attrName>style.visibility</p:attrName>
                                        </p:attrNameLst>
                                      </p:cBhvr>
                                      <p:to>
                                        <p:strVal val="visible"/>
                                      </p:to>
                                    </p:set>
                                    <p:anim calcmode="lin" valueType="num">
                                      <p:cBhvr additive="base">
                                        <p:cTn id="134" dur="500"/>
                                        <p:tgtEl>
                                          <p:spTgt spid="87"/>
                                        </p:tgtEl>
                                        <p:attrNameLst>
                                          <p:attrName>ppt_x</p:attrName>
                                        </p:attrNameLst>
                                      </p:cBhvr>
                                      <p:tavLst>
                                        <p:tav tm="0">
                                          <p:val>
                                            <p:strVal val="#ppt_x-#ppt_w*1.125000"/>
                                          </p:val>
                                        </p:tav>
                                        <p:tav tm="100000">
                                          <p:val>
                                            <p:strVal val="#ppt_x"/>
                                          </p:val>
                                        </p:tav>
                                      </p:tavLst>
                                    </p:anim>
                                    <p:animEffect transition="in" filter="wipe(right)">
                                      <p:cBhvr>
                                        <p:cTn id="135" dur="500"/>
                                        <p:tgtEl>
                                          <p:spTgt spid="87"/>
                                        </p:tgtEl>
                                      </p:cBhvr>
                                    </p:animEffect>
                                  </p:childTnLst>
                                </p:cTn>
                              </p:par>
                            </p:childTnLst>
                          </p:cTn>
                        </p:par>
                        <p:par>
                          <p:cTn id="136" fill="hold">
                            <p:stCondLst>
                              <p:cond delay="12500"/>
                            </p:stCondLst>
                            <p:childTnLst>
                              <p:par>
                                <p:cTn id="137" presetID="53" presetClass="entr" presetSubtype="16" fill="hold" nodeType="afterEffect">
                                  <p:stCondLst>
                                    <p:cond delay="0"/>
                                  </p:stCondLst>
                                  <p:childTnLst>
                                    <p:set>
                                      <p:cBhvr>
                                        <p:cTn id="138" dur="1" fill="hold">
                                          <p:stCondLst>
                                            <p:cond delay="0"/>
                                          </p:stCondLst>
                                        </p:cTn>
                                        <p:tgtEl>
                                          <p:spTgt spid="67"/>
                                        </p:tgtEl>
                                        <p:attrNameLst>
                                          <p:attrName>style.visibility</p:attrName>
                                        </p:attrNameLst>
                                      </p:cBhvr>
                                      <p:to>
                                        <p:strVal val="visible"/>
                                      </p:to>
                                    </p:set>
                                    <p:anim calcmode="lin" valueType="num">
                                      <p:cBhvr>
                                        <p:cTn id="139" dur="500" fill="hold"/>
                                        <p:tgtEl>
                                          <p:spTgt spid="67"/>
                                        </p:tgtEl>
                                        <p:attrNameLst>
                                          <p:attrName>ppt_w</p:attrName>
                                        </p:attrNameLst>
                                      </p:cBhvr>
                                      <p:tavLst>
                                        <p:tav tm="0">
                                          <p:val>
                                            <p:fltVal val="0"/>
                                          </p:val>
                                        </p:tav>
                                        <p:tav tm="100000">
                                          <p:val>
                                            <p:strVal val="#ppt_w"/>
                                          </p:val>
                                        </p:tav>
                                      </p:tavLst>
                                    </p:anim>
                                    <p:anim calcmode="lin" valueType="num">
                                      <p:cBhvr>
                                        <p:cTn id="140" dur="500" fill="hold"/>
                                        <p:tgtEl>
                                          <p:spTgt spid="67"/>
                                        </p:tgtEl>
                                        <p:attrNameLst>
                                          <p:attrName>ppt_h</p:attrName>
                                        </p:attrNameLst>
                                      </p:cBhvr>
                                      <p:tavLst>
                                        <p:tav tm="0">
                                          <p:val>
                                            <p:fltVal val="0"/>
                                          </p:val>
                                        </p:tav>
                                        <p:tav tm="100000">
                                          <p:val>
                                            <p:strVal val="#ppt_h"/>
                                          </p:val>
                                        </p:tav>
                                      </p:tavLst>
                                    </p:anim>
                                    <p:animEffect transition="in" filter="fade">
                                      <p:cBhvr>
                                        <p:cTn id="141" dur="500"/>
                                        <p:tgtEl>
                                          <p:spTgt spid="67"/>
                                        </p:tgtEl>
                                      </p:cBhvr>
                                    </p:animEffect>
                                  </p:childTnLst>
                                </p:cTn>
                              </p:par>
                            </p:childTnLst>
                          </p:cTn>
                        </p:par>
                        <p:par>
                          <p:cTn id="142" fill="hold">
                            <p:stCondLst>
                              <p:cond delay="13000"/>
                            </p:stCondLst>
                            <p:childTnLst>
                              <p:par>
                                <p:cTn id="143" presetID="12" presetClass="entr" presetSubtype="8" fill="hold" nodeType="afterEffect">
                                  <p:stCondLst>
                                    <p:cond delay="0"/>
                                  </p:stCondLst>
                                  <p:childTnLst>
                                    <p:set>
                                      <p:cBhvr>
                                        <p:cTn id="144" dur="1" fill="hold">
                                          <p:stCondLst>
                                            <p:cond delay="0"/>
                                          </p:stCondLst>
                                        </p:cTn>
                                        <p:tgtEl>
                                          <p:spTgt spid="84"/>
                                        </p:tgtEl>
                                        <p:attrNameLst>
                                          <p:attrName>style.visibility</p:attrName>
                                        </p:attrNameLst>
                                      </p:cBhvr>
                                      <p:to>
                                        <p:strVal val="visible"/>
                                      </p:to>
                                    </p:set>
                                    <p:anim calcmode="lin" valueType="num">
                                      <p:cBhvr additive="base">
                                        <p:cTn id="145" dur="500"/>
                                        <p:tgtEl>
                                          <p:spTgt spid="84"/>
                                        </p:tgtEl>
                                        <p:attrNameLst>
                                          <p:attrName>ppt_x</p:attrName>
                                        </p:attrNameLst>
                                      </p:cBhvr>
                                      <p:tavLst>
                                        <p:tav tm="0">
                                          <p:val>
                                            <p:strVal val="#ppt_x-#ppt_w*1.125000"/>
                                          </p:val>
                                        </p:tav>
                                        <p:tav tm="100000">
                                          <p:val>
                                            <p:strVal val="#ppt_x"/>
                                          </p:val>
                                        </p:tav>
                                      </p:tavLst>
                                    </p:anim>
                                    <p:animEffect transition="in" filter="wipe(right)">
                                      <p:cBhvr>
                                        <p:cTn id="146" dur="500"/>
                                        <p:tgtEl>
                                          <p:spTgt spid="84"/>
                                        </p:tgtEl>
                                      </p:cBhvr>
                                    </p:animEffect>
                                  </p:childTnLst>
                                </p:cTn>
                              </p:par>
                            </p:childTnLst>
                          </p:cTn>
                        </p:par>
                        <p:par>
                          <p:cTn id="147" fill="hold">
                            <p:stCondLst>
                              <p:cond delay="13500"/>
                            </p:stCondLst>
                            <p:childTnLst>
                              <p:par>
                                <p:cTn id="148" presetID="53" presetClass="entr" presetSubtype="16" fill="hold" nodeType="afterEffect">
                                  <p:stCondLst>
                                    <p:cond delay="0"/>
                                  </p:stCondLst>
                                  <p:childTnLst>
                                    <p:set>
                                      <p:cBhvr>
                                        <p:cTn id="149" dur="1" fill="hold">
                                          <p:stCondLst>
                                            <p:cond delay="0"/>
                                          </p:stCondLst>
                                        </p:cTn>
                                        <p:tgtEl>
                                          <p:spTgt spid="70"/>
                                        </p:tgtEl>
                                        <p:attrNameLst>
                                          <p:attrName>style.visibility</p:attrName>
                                        </p:attrNameLst>
                                      </p:cBhvr>
                                      <p:to>
                                        <p:strVal val="visible"/>
                                      </p:to>
                                    </p:set>
                                    <p:anim calcmode="lin" valueType="num">
                                      <p:cBhvr>
                                        <p:cTn id="150" dur="500" fill="hold"/>
                                        <p:tgtEl>
                                          <p:spTgt spid="70"/>
                                        </p:tgtEl>
                                        <p:attrNameLst>
                                          <p:attrName>ppt_w</p:attrName>
                                        </p:attrNameLst>
                                      </p:cBhvr>
                                      <p:tavLst>
                                        <p:tav tm="0">
                                          <p:val>
                                            <p:fltVal val="0"/>
                                          </p:val>
                                        </p:tav>
                                        <p:tav tm="100000">
                                          <p:val>
                                            <p:strVal val="#ppt_w"/>
                                          </p:val>
                                        </p:tav>
                                      </p:tavLst>
                                    </p:anim>
                                    <p:anim calcmode="lin" valueType="num">
                                      <p:cBhvr>
                                        <p:cTn id="151" dur="500" fill="hold"/>
                                        <p:tgtEl>
                                          <p:spTgt spid="70"/>
                                        </p:tgtEl>
                                        <p:attrNameLst>
                                          <p:attrName>ppt_h</p:attrName>
                                        </p:attrNameLst>
                                      </p:cBhvr>
                                      <p:tavLst>
                                        <p:tav tm="0">
                                          <p:val>
                                            <p:fltVal val="0"/>
                                          </p:val>
                                        </p:tav>
                                        <p:tav tm="100000">
                                          <p:val>
                                            <p:strVal val="#ppt_h"/>
                                          </p:val>
                                        </p:tav>
                                      </p:tavLst>
                                    </p:anim>
                                    <p:animEffect transition="in" filter="fade">
                                      <p:cBhvr>
                                        <p:cTn id="152" dur="500"/>
                                        <p:tgtEl>
                                          <p:spTgt spid="70"/>
                                        </p:tgtEl>
                                      </p:cBhvr>
                                    </p:animEffect>
                                  </p:childTnLst>
                                </p:cTn>
                              </p:par>
                            </p:childTnLst>
                          </p:cTn>
                        </p:par>
                        <p:par>
                          <p:cTn id="153" fill="hold">
                            <p:stCondLst>
                              <p:cond delay="14000"/>
                            </p:stCondLst>
                            <p:childTnLst>
                              <p:par>
                                <p:cTn id="154" presetID="12" presetClass="entr" presetSubtype="8" fill="hold" nodeType="afterEffect">
                                  <p:stCondLst>
                                    <p:cond delay="0"/>
                                  </p:stCondLst>
                                  <p:childTnLst>
                                    <p:set>
                                      <p:cBhvr>
                                        <p:cTn id="155" dur="1" fill="hold">
                                          <p:stCondLst>
                                            <p:cond delay="0"/>
                                          </p:stCondLst>
                                        </p:cTn>
                                        <p:tgtEl>
                                          <p:spTgt spid="81"/>
                                        </p:tgtEl>
                                        <p:attrNameLst>
                                          <p:attrName>style.visibility</p:attrName>
                                        </p:attrNameLst>
                                      </p:cBhvr>
                                      <p:to>
                                        <p:strVal val="visible"/>
                                      </p:to>
                                    </p:set>
                                    <p:anim calcmode="lin" valueType="num">
                                      <p:cBhvr additive="base">
                                        <p:cTn id="156" dur="500"/>
                                        <p:tgtEl>
                                          <p:spTgt spid="81"/>
                                        </p:tgtEl>
                                        <p:attrNameLst>
                                          <p:attrName>ppt_x</p:attrName>
                                        </p:attrNameLst>
                                      </p:cBhvr>
                                      <p:tavLst>
                                        <p:tav tm="0">
                                          <p:val>
                                            <p:strVal val="#ppt_x-#ppt_w*1.125000"/>
                                          </p:val>
                                        </p:tav>
                                        <p:tav tm="100000">
                                          <p:val>
                                            <p:strVal val="#ppt_x"/>
                                          </p:val>
                                        </p:tav>
                                      </p:tavLst>
                                    </p:anim>
                                    <p:animEffect transition="in" filter="wipe(right)">
                                      <p:cBhvr>
                                        <p:cTn id="157"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9" grpId="0"/>
      <p:bldP spid="1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Meet The Team</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19</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Rounded Rectangle 4"/>
          <p:cNvSpPr/>
          <p:nvPr/>
        </p:nvSpPr>
        <p:spPr>
          <a:xfrm>
            <a:off x="1046910" y="1495902"/>
            <a:ext cx="2608891" cy="2608891"/>
          </a:xfrm>
          <a:prstGeom prst="roundRect">
            <a:avLst>
              <a:gd name="adj" fmla="val 0"/>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p:cNvSpPr/>
          <p:nvPr/>
        </p:nvSpPr>
        <p:spPr>
          <a:xfrm>
            <a:off x="4791554" y="1495901"/>
            <a:ext cx="2608891" cy="2608891"/>
          </a:xfrm>
          <a:prstGeom prst="roundRect">
            <a:avLst>
              <a:gd name="adj" fmla="val 0"/>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ounded Rectangle 6"/>
          <p:cNvSpPr/>
          <p:nvPr/>
        </p:nvSpPr>
        <p:spPr>
          <a:xfrm>
            <a:off x="8536198" y="1495900"/>
            <a:ext cx="2608891" cy="2608891"/>
          </a:xfrm>
          <a:prstGeom prst="roundRect">
            <a:avLst>
              <a:gd name="adj" fmla="val 0"/>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p:cNvSpPr txBox="1"/>
          <p:nvPr/>
        </p:nvSpPr>
        <p:spPr>
          <a:xfrm>
            <a:off x="1730031" y="4200797"/>
            <a:ext cx="1242648"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John Doe</a:t>
            </a:r>
            <a:endParaRPr lang="en-GB" sz="2000" b="1">
              <a:solidFill>
                <a:schemeClr val="bg2"/>
              </a:solidFill>
              <a:latin typeface="Source Sans Pro" panose="020B0503030403020204" pitchFamily="34" charset="0"/>
            </a:endParaRPr>
          </a:p>
        </p:txBody>
      </p:sp>
      <p:sp>
        <p:nvSpPr>
          <p:cNvPr id="9" name="TextBox 8"/>
          <p:cNvSpPr txBox="1"/>
          <p:nvPr/>
        </p:nvSpPr>
        <p:spPr>
          <a:xfrm>
            <a:off x="1941627" y="4539751"/>
            <a:ext cx="819455" cy="307777"/>
          </a:xfrm>
          <a:prstGeom prst="rect">
            <a:avLst/>
          </a:prstGeom>
          <a:noFill/>
        </p:spPr>
        <p:txBody>
          <a:bodyPr wrap="none" rtlCol="0">
            <a:spAutoFit/>
          </a:bodyPr>
          <a:lstStyle/>
          <a:p>
            <a:pPr algn="ctr"/>
            <a:r>
              <a:rPr lang="en-US" sz="1400" smtClean="0">
                <a:solidFill>
                  <a:schemeClr val="bg2"/>
                </a:solidFill>
              </a:rPr>
              <a:t>Designer</a:t>
            </a:r>
            <a:endParaRPr lang="en-GB" sz="1400">
              <a:solidFill>
                <a:schemeClr val="bg2"/>
              </a:solidFill>
            </a:endParaRPr>
          </a:p>
        </p:txBody>
      </p:sp>
      <p:grpSp>
        <p:nvGrpSpPr>
          <p:cNvPr id="13" name="Group 12"/>
          <p:cNvGrpSpPr/>
          <p:nvPr/>
        </p:nvGrpSpPr>
        <p:grpSpPr>
          <a:xfrm>
            <a:off x="2079991" y="4866524"/>
            <a:ext cx="542727" cy="180909"/>
            <a:chOff x="2077781" y="5338156"/>
            <a:chExt cx="656700" cy="218900"/>
          </a:xfrm>
        </p:grpSpPr>
        <p:sp>
          <p:nvSpPr>
            <p:cNvPr id="10" name="Diamond 9"/>
            <p:cNvSpPr/>
            <p:nvPr/>
          </p:nvSpPr>
          <p:spPr>
            <a:xfrm>
              <a:off x="2077781" y="5338156"/>
              <a:ext cx="218900" cy="218900"/>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Diamond 10"/>
            <p:cNvSpPr/>
            <p:nvPr/>
          </p:nvSpPr>
          <p:spPr>
            <a:xfrm>
              <a:off x="2296681" y="5338156"/>
              <a:ext cx="218900" cy="218900"/>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Diamond 11"/>
            <p:cNvSpPr/>
            <p:nvPr/>
          </p:nvSpPr>
          <p:spPr>
            <a:xfrm>
              <a:off x="2515581" y="5338156"/>
              <a:ext cx="218900" cy="218900"/>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Rectangle 13"/>
          <p:cNvSpPr/>
          <p:nvPr/>
        </p:nvSpPr>
        <p:spPr>
          <a:xfrm>
            <a:off x="1121677" y="5094149"/>
            <a:ext cx="2459354"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p>
        </p:txBody>
      </p:sp>
      <p:sp>
        <p:nvSpPr>
          <p:cNvPr id="15" name="Freeform 16"/>
          <p:cNvSpPr>
            <a:spLocks/>
          </p:cNvSpPr>
          <p:nvPr/>
        </p:nvSpPr>
        <p:spPr bwMode="auto">
          <a:xfrm>
            <a:off x="2161143" y="6355749"/>
            <a:ext cx="380421" cy="309143"/>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TextBox 17"/>
          <p:cNvSpPr txBox="1"/>
          <p:nvPr/>
        </p:nvSpPr>
        <p:spPr>
          <a:xfrm>
            <a:off x="5474676" y="4200797"/>
            <a:ext cx="1242648"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John Doe</a:t>
            </a:r>
            <a:endParaRPr lang="en-GB" sz="2000" b="1">
              <a:solidFill>
                <a:schemeClr val="bg2"/>
              </a:solidFill>
              <a:latin typeface="Source Sans Pro" panose="020B0503030403020204" pitchFamily="34" charset="0"/>
            </a:endParaRPr>
          </a:p>
        </p:txBody>
      </p:sp>
      <p:sp>
        <p:nvSpPr>
          <p:cNvPr id="19" name="TextBox 18"/>
          <p:cNvSpPr txBox="1"/>
          <p:nvPr/>
        </p:nvSpPr>
        <p:spPr>
          <a:xfrm>
            <a:off x="5669826" y="4539751"/>
            <a:ext cx="852349" cy="307777"/>
          </a:xfrm>
          <a:prstGeom prst="rect">
            <a:avLst/>
          </a:prstGeom>
          <a:noFill/>
        </p:spPr>
        <p:txBody>
          <a:bodyPr wrap="none" rtlCol="0">
            <a:spAutoFit/>
          </a:bodyPr>
          <a:lstStyle/>
          <a:p>
            <a:pPr algn="ctr"/>
            <a:r>
              <a:rPr lang="en-US" sz="1400" smtClean="0">
                <a:solidFill>
                  <a:schemeClr val="bg2"/>
                </a:solidFill>
              </a:rPr>
              <a:t>Marketer</a:t>
            </a:r>
            <a:endParaRPr lang="en-GB" sz="1400">
              <a:solidFill>
                <a:schemeClr val="bg2"/>
              </a:solidFill>
            </a:endParaRPr>
          </a:p>
        </p:txBody>
      </p:sp>
      <p:grpSp>
        <p:nvGrpSpPr>
          <p:cNvPr id="20" name="Group 19"/>
          <p:cNvGrpSpPr/>
          <p:nvPr/>
        </p:nvGrpSpPr>
        <p:grpSpPr>
          <a:xfrm>
            <a:off x="5824636" y="4866524"/>
            <a:ext cx="542727" cy="180909"/>
            <a:chOff x="2077781" y="5338156"/>
            <a:chExt cx="656700" cy="218900"/>
          </a:xfrm>
        </p:grpSpPr>
        <p:sp>
          <p:nvSpPr>
            <p:cNvPr id="23" name="Diamond 22"/>
            <p:cNvSpPr/>
            <p:nvPr/>
          </p:nvSpPr>
          <p:spPr>
            <a:xfrm>
              <a:off x="2077781" y="5338156"/>
              <a:ext cx="218900" cy="218900"/>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Diamond 23"/>
            <p:cNvSpPr/>
            <p:nvPr/>
          </p:nvSpPr>
          <p:spPr>
            <a:xfrm>
              <a:off x="2296681" y="5338156"/>
              <a:ext cx="218900" cy="218900"/>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Diamond 24"/>
            <p:cNvSpPr/>
            <p:nvPr/>
          </p:nvSpPr>
          <p:spPr>
            <a:xfrm>
              <a:off x="2515581" y="5338156"/>
              <a:ext cx="218900" cy="218900"/>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 name="Rectangle 20"/>
          <p:cNvSpPr/>
          <p:nvPr/>
        </p:nvSpPr>
        <p:spPr>
          <a:xfrm>
            <a:off x="4866322" y="5094149"/>
            <a:ext cx="2459354"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p>
        </p:txBody>
      </p:sp>
      <p:sp>
        <p:nvSpPr>
          <p:cNvPr id="22" name="Freeform 16"/>
          <p:cNvSpPr>
            <a:spLocks/>
          </p:cNvSpPr>
          <p:nvPr/>
        </p:nvSpPr>
        <p:spPr bwMode="auto">
          <a:xfrm>
            <a:off x="5905788" y="6355749"/>
            <a:ext cx="380421" cy="309143"/>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TextBox 26"/>
          <p:cNvSpPr txBox="1"/>
          <p:nvPr/>
        </p:nvSpPr>
        <p:spPr>
          <a:xfrm>
            <a:off x="9219321" y="4200797"/>
            <a:ext cx="1242648"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John Doe</a:t>
            </a:r>
            <a:endParaRPr lang="en-GB" sz="2000" b="1">
              <a:solidFill>
                <a:schemeClr val="bg2"/>
              </a:solidFill>
              <a:latin typeface="Source Sans Pro" panose="020B0503030403020204" pitchFamily="34" charset="0"/>
            </a:endParaRPr>
          </a:p>
        </p:txBody>
      </p:sp>
      <p:sp>
        <p:nvSpPr>
          <p:cNvPr id="28" name="TextBox 27"/>
          <p:cNvSpPr txBox="1"/>
          <p:nvPr/>
        </p:nvSpPr>
        <p:spPr>
          <a:xfrm>
            <a:off x="9531906" y="4539751"/>
            <a:ext cx="617477" cy="307777"/>
          </a:xfrm>
          <a:prstGeom prst="rect">
            <a:avLst/>
          </a:prstGeom>
          <a:noFill/>
        </p:spPr>
        <p:txBody>
          <a:bodyPr wrap="none" rtlCol="0">
            <a:spAutoFit/>
          </a:bodyPr>
          <a:lstStyle/>
          <a:p>
            <a:pPr algn="ctr"/>
            <a:r>
              <a:rPr lang="en-US" sz="1400" smtClean="0">
                <a:solidFill>
                  <a:schemeClr val="bg2"/>
                </a:solidFill>
              </a:rPr>
              <a:t>Coder</a:t>
            </a:r>
            <a:endParaRPr lang="en-GB" sz="1400">
              <a:solidFill>
                <a:schemeClr val="bg2"/>
              </a:solidFill>
            </a:endParaRPr>
          </a:p>
        </p:txBody>
      </p:sp>
      <p:grpSp>
        <p:nvGrpSpPr>
          <p:cNvPr id="29" name="Group 28"/>
          <p:cNvGrpSpPr/>
          <p:nvPr/>
        </p:nvGrpSpPr>
        <p:grpSpPr>
          <a:xfrm>
            <a:off x="9569281" y="4866524"/>
            <a:ext cx="542727" cy="180909"/>
            <a:chOff x="2077781" y="5338156"/>
            <a:chExt cx="656700" cy="218900"/>
          </a:xfrm>
        </p:grpSpPr>
        <p:sp>
          <p:nvSpPr>
            <p:cNvPr id="32" name="Diamond 31"/>
            <p:cNvSpPr/>
            <p:nvPr/>
          </p:nvSpPr>
          <p:spPr>
            <a:xfrm>
              <a:off x="2077781" y="5338156"/>
              <a:ext cx="218900" cy="218900"/>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Diamond 32"/>
            <p:cNvSpPr/>
            <p:nvPr/>
          </p:nvSpPr>
          <p:spPr>
            <a:xfrm>
              <a:off x="2296681" y="5338156"/>
              <a:ext cx="218900" cy="218900"/>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Diamond 33"/>
            <p:cNvSpPr/>
            <p:nvPr/>
          </p:nvSpPr>
          <p:spPr>
            <a:xfrm>
              <a:off x="2515581" y="5338156"/>
              <a:ext cx="218900" cy="218900"/>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0" name="Rectangle 29"/>
          <p:cNvSpPr/>
          <p:nvPr/>
        </p:nvSpPr>
        <p:spPr>
          <a:xfrm>
            <a:off x="8610967" y="5094149"/>
            <a:ext cx="2459354"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p>
        </p:txBody>
      </p:sp>
      <p:sp>
        <p:nvSpPr>
          <p:cNvPr id="31" name="Freeform 16"/>
          <p:cNvSpPr>
            <a:spLocks/>
          </p:cNvSpPr>
          <p:nvPr/>
        </p:nvSpPr>
        <p:spPr bwMode="auto">
          <a:xfrm>
            <a:off x="9650433" y="6355749"/>
            <a:ext cx="380421" cy="309143"/>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658756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p:tgtEl>
                                          <p:spTgt spid="8"/>
                                        </p:tgtEl>
                                        <p:attrNameLst>
                                          <p:attrName>ppt_y</p:attrName>
                                        </p:attrNameLst>
                                      </p:cBhvr>
                                      <p:tavLst>
                                        <p:tav tm="0">
                                          <p:val>
                                            <p:strVal val="#ppt_y-#ppt_h*1.125000"/>
                                          </p:val>
                                        </p:tav>
                                        <p:tav tm="100000">
                                          <p:val>
                                            <p:strVal val="#ppt_y"/>
                                          </p:val>
                                        </p:tav>
                                      </p:tavLst>
                                    </p:anim>
                                    <p:animEffect transition="in" filter="wipe(down)">
                                      <p:cBhvr>
                                        <p:cTn id="13" dur="500"/>
                                        <p:tgtEl>
                                          <p:spTgt spid="8"/>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p:tgtEl>
                                          <p:spTgt spid="9"/>
                                        </p:tgtEl>
                                        <p:attrNameLst>
                                          <p:attrName>ppt_y</p:attrName>
                                        </p:attrNameLst>
                                      </p:cBhvr>
                                      <p:tavLst>
                                        <p:tav tm="0">
                                          <p:val>
                                            <p:strVal val="#ppt_y-#ppt_h*1.125000"/>
                                          </p:val>
                                        </p:tav>
                                        <p:tav tm="100000">
                                          <p:val>
                                            <p:strVal val="#ppt_y"/>
                                          </p:val>
                                        </p:tav>
                                      </p:tavLst>
                                    </p:anim>
                                    <p:animEffect transition="in" filter="wipe(down)">
                                      <p:cBhvr>
                                        <p:cTn id="18" dur="500"/>
                                        <p:tgtEl>
                                          <p:spTgt spid="9"/>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left)">
                                      <p:cBhvr>
                                        <p:cTn id="22" dur="500"/>
                                        <p:tgtEl>
                                          <p:spTgt spid="13"/>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1000" fill="hold"/>
                                        <p:tgtEl>
                                          <p:spTgt spid="15"/>
                                        </p:tgtEl>
                                        <p:attrNameLst>
                                          <p:attrName>ppt_y</p:attrName>
                                        </p:attrNameLst>
                                      </p:cBhvr>
                                      <p:tavLst>
                                        <p:tav tm="0">
                                          <p:val>
                                            <p:strVal val="#ppt_y+.1"/>
                                          </p:val>
                                        </p:tav>
                                        <p:tav tm="100000">
                                          <p:val>
                                            <p:strVal val="#ppt_y"/>
                                          </p:val>
                                        </p:tav>
                                      </p:tavLst>
                                    </p:anim>
                                  </p:childTnLst>
                                </p:cTn>
                              </p:par>
                            </p:childTnLst>
                          </p:cTn>
                        </p:par>
                        <p:par>
                          <p:cTn id="33" fill="hold">
                            <p:stCondLst>
                              <p:cond delay="3500"/>
                            </p:stCondLst>
                            <p:childTnLst>
                              <p:par>
                                <p:cTn id="34" presetID="2" presetClass="entr" presetSubtype="4"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500" fill="hold"/>
                                        <p:tgtEl>
                                          <p:spTgt spid="6"/>
                                        </p:tgtEl>
                                        <p:attrNameLst>
                                          <p:attrName>ppt_x</p:attrName>
                                        </p:attrNameLst>
                                      </p:cBhvr>
                                      <p:tavLst>
                                        <p:tav tm="0">
                                          <p:val>
                                            <p:strVal val="#ppt_x"/>
                                          </p:val>
                                        </p:tav>
                                        <p:tav tm="100000">
                                          <p:val>
                                            <p:strVal val="#ppt_x"/>
                                          </p:val>
                                        </p:tav>
                                      </p:tavLst>
                                    </p:anim>
                                    <p:anim calcmode="lin" valueType="num">
                                      <p:cBhvr additive="base">
                                        <p:cTn id="37" dur="500" fill="hold"/>
                                        <p:tgtEl>
                                          <p:spTgt spid="6"/>
                                        </p:tgtEl>
                                        <p:attrNameLst>
                                          <p:attrName>ppt_y</p:attrName>
                                        </p:attrNameLst>
                                      </p:cBhvr>
                                      <p:tavLst>
                                        <p:tav tm="0">
                                          <p:val>
                                            <p:strVal val="1+#ppt_h/2"/>
                                          </p:val>
                                        </p:tav>
                                        <p:tav tm="100000">
                                          <p:val>
                                            <p:strVal val="#ppt_y"/>
                                          </p:val>
                                        </p:tav>
                                      </p:tavLst>
                                    </p:anim>
                                  </p:childTnLst>
                                </p:cTn>
                              </p:par>
                            </p:childTnLst>
                          </p:cTn>
                        </p:par>
                        <p:par>
                          <p:cTn id="38" fill="hold">
                            <p:stCondLst>
                              <p:cond delay="4000"/>
                            </p:stCondLst>
                            <p:childTnLst>
                              <p:par>
                                <p:cTn id="39" presetID="12" presetClass="entr" presetSubtype="1" fill="hold" grpId="0" nodeType="after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500"/>
                                        <p:tgtEl>
                                          <p:spTgt spid="18"/>
                                        </p:tgtEl>
                                        <p:attrNameLst>
                                          <p:attrName>ppt_y</p:attrName>
                                        </p:attrNameLst>
                                      </p:cBhvr>
                                      <p:tavLst>
                                        <p:tav tm="0">
                                          <p:val>
                                            <p:strVal val="#ppt_y-#ppt_h*1.125000"/>
                                          </p:val>
                                        </p:tav>
                                        <p:tav tm="100000">
                                          <p:val>
                                            <p:strVal val="#ppt_y"/>
                                          </p:val>
                                        </p:tav>
                                      </p:tavLst>
                                    </p:anim>
                                    <p:animEffect transition="in" filter="wipe(down)">
                                      <p:cBhvr>
                                        <p:cTn id="42" dur="500"/>
                                        <p:tgtEl>
                                          <p:spTgt spid="18"/>
                                        </p:tgtEl>
                                      </p:cBhvr>
                                    </p:animEffect>
                                  </p:childTnLst>
                                </p:cTn>
                              </p:par>
                            </p:childTnLst>
                          </p:cTn>
                        </p:par>
                        <p:par>
                          <p:cTn id="43" fill="hold">
                            <p:stCondLst>
                              <p:cond delay="4500"/>
                            </p:stCondLst>
                            <p:childTnLst>
                              <p:par>
                                <p:cTn id="44" presetID="12" presetClass="entr" presetSubtype="1" fill="hold" grpId="0" nodeType="after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p:tgtEl>
                                          <p:spTgt spid="19"/>
                                        </p:tgtEl>
                                        <p:attrNameLst>
                                          <p:attrName>ppt_y</p:attrName>
                                        </p:attrNameLst>
                                      </p:cBhvr>
                                      <p:tavLst>
                                        <p:tav tm="0">
                                          <p:val>
                                            <p:strVal val="#ppt_y-#ppt_h*1.125000"/>
                                          </p:val>
                                        </p:tav>
                                        <p:tav tm="100000">
                                          <p:val>
                                            <p:strVal val="#ppt_y"/>
                                          </p:val>
                                        </p:tav>
                                      </p:tavLst>
                                    </p:anim>
                                    <p:animEffect transition="in" filter="wipe(down)">
                                      <p:cBhvr>
                                        <p:cTn id="47" dur="500"/>
                                        <p:tgtEl>
                                          <p:spTgt spid="19"/>
                                        </p:tgtEl>
                                      </p:cBhvr>
                                    </p:animEffect>
                                  </p:childTnLst>
                                </p:cTn>
                              </p:par>
                            </p:childTnLst>
                          </p:cTn>
                        </p:par>
                        <p:par>
                          <p:cTn id="48" fill="hold">
                            <p:stCondLst>
                              <p:cond delay="5000"/>
                            </p:stCondLst>
                            <p:childTnLst>
                              <p:par>
                                <p:cTn id="49" presetID="22" presetClass="entr" presetSubtype="8"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wipe(left)">
                                      <p:cBhvr>
                                        <p:cTn id="51" dur="500"/>
                                        <p:tgtEl>
                                          <p:spTgt spid="20"/>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fade">
                                      <p:cBhvr>
                                        <p:cTn id="55" dur="500"/>
                                        <p:tgtEl>
                                          <p:spTgt spid="21"/>
                                        </p:tgtEl>
                                      </p:cBhvr>
                                    </p:animEffect>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2" presetClass="entr" presetSubtype="4" fill="hold" grpId="0" nodeType="afterEffect">
                                  <p:stCondLst>
                                    <p:cond delay="0"/>
                                  </p:stCondLst>
                                  <p:childTnLst>
                                    <p:set>
                                      <p:cBhvr>
                                        <p:cTn id="64" dur="1" fill="hold">
                                          <p:stCondLst>
                                            <p:cond delay="0"/>
                                          </p:stCondLst>
                                        </p:cTn>
                                        <p:tgtEl>
                                          <p:spTgt spid="7"/>
                                        </p:tgtEl>
                                        <p:attrNameLst>
                                          <p:attrName>style.visibility</p:attrName>
                                        </p:attrNameLst>
                                      </p:cBhvr>
                                      <p:to>
                                        <p:strVal val="visible"/>
                                      </p:to>
                                    </p:set>
                                    <p:anim calcmode="lin" valueType="num">
                                      <p:cBhvr additive="base">
                                        <p:cTn id="65" dur="500" fill="hold"/>
                                        <p:tgtEl>
                                          <p:spTgt spid="7"/>
                                        </p:tgtEl>
                                        <p:attrNameLst>
                                          <p:attrName>ppt_x</p:attrName>
                                        </p:attrNameLst>
                                      </p:cBhvr>
                                      <p:tavLst>
                                        <p:tav tm="0">
                                          <p:val>
                                            <p:strVal val="#ppt_x"/>
                                          </p:val>
                                        </p:tav>
                                        <p:tav tm="100000">
                                          <p:val>
                                            <p:strVal val="#ppt_x"/>
                                          </p:val>
                                        </p:tav>
                                      </p:tavLst>
                                    </p:anim>
                                    <p:anim calcmode="lin" valueType="num">
                                      <p:cBhvr additive="base">
                                        <p:cTn id="66" dur="500" fill="hold"/>
                                        <p:tgtEl>
                                          <p:spTgt spid="7"/>
                                        </p:tgtEl>
                                        <p:attrNameLst>
                                          <p:attrName>ppt_y</p:attrName>
                                        </p:attrNameLst>
                                      </p:cBhvr>
                                      <p:tavLst>
                                        <p:tav tm="0">
                                          <p:val>
                                            <p:strVal val="1+#ppt_h/2"/>
                                          </p:val>
                                        </p:tav>
                                        <p:tav tm="100000">
                                          <p:val>
                                            <p:strVal val="#ppt_y"/>
                                          </p:val>
                                        </p:tav>
                                      </p:tavLst>
                                    </p:anim>
                                  </p:childTnLst>
                                </p:cTn>
                              </p:par>
                            </p:childTnLst>
                          </p:cTn>
                        </p:par>
                        <p:par>
                          <p:cTn id="67" fill="hold">
                            <p:stCondLst>
                              <p:cond delay="7500"/>
                            </p:stCondLst>
                            <p:childTnLst>
                              <p:par>
                                <p:cTn id="68" presetID="12" presetClass="entr" presetSubtype="1"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additive="base">
                                        <p:cTn id="70" dur="500"/>
                                        <p:tgtEl>
                                          <p:spTgt spid="27"/>
                                        </p:tgtEl>
                                        <p:attrNameLst>
                                          <p:attrName>ppt_y</p:attrName>
                                        </p:attrNameLst>
                                      </p:cBhvr>
                                      <p:tavLst>
                                        <p:tav tm="0">
                                          <p:val>
                                            <p:strVal val="#ppt_y-#ppt_h*1.125000"/>
                                          </p:val>
                                        </p:tav>
                                        <p:tav tm="100000">
                                          <p:val>
                                            <p:strVal val="#ppt_y"/>
                                          </p:val>
                                        </p:tav>
                                      </p:tavLst>
                                    </p:anim>
                                    <p:animEffect transition="in" filter="wipe(down)">
                                      <p:cBhvr>
                                        <p:cTn id="71" dur="500"/>
                                        <p:tgtEl>
                                          <p:spTgt spid="27"/>
                                        </p:tgtEl>
                                      </p:cBhvr>
                                    </p:animEffect>
                                  </p:childTnLst>
                                </p:cTn>
                              </p:par>
                            </p:childTnLst>
                          </p:cTn>
                        </p:par>
                        <p:par>
                          <p:cTn id="72" fill="hold">
                            <p:stCondLst>
                              <p:cond delay="8000"/>
                            </p:stCondLst>
                            <p:childTnLst>
                              <p:par>
                                <p:cTn id="73" presetID="12" presetClass="entr" presetSubtype="1" fill="hold" grpId="0" nodeType="after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500"/>
                                        <p:tgtEl>
                                          <p:spTgt spid="28"/>
                                        </p:tgtEl>
                                        <p:attrNameLst>
                                          <p:attrName>ppt_y</p:attrName>
                                        </p:attrNameLst>
                                      </p:cBhvr>
                                      <p:tavLst>
                                        <p:tav tm="0">
                                          <p:val>
                                            <p:strVal val="#ppt_y-#ppt_h*1.125000"/>
                                          </p:val>
                                        </p:tav>
                                        <p:tav tm="100000">
                                          <p:val>
                                            <p:strVal val="#ppt_y"/>
                                          </p:val>
                                        </p:tav>
                                      </p:tavLst>
                                    </p:anim>
                                    <p:animEffect transition="in" filter="wipe(down)">
                                      <p:cBhvr>
                                        <p:cTn id="76" dur="500"/>
                                        <p:tgtEl>
                                          <p:spTgt spid="28"/>
                                        </p:tgtEl>
                                      </p:cBhvr>
                                    </p:animEffect>
                                  </p:childTnLst>
                                </p:cTn>
                              </p:par>
                            </p:childTnLst>
                          </p:cTn>
                        </p:par>
                        <p:par>
                          <p:cTn id="77" fill="hold">
                            <p:stCondLst>
                              <p:cond delay="8500"/>
                            </p:stCondLst>
                            <p:childTnLst>
                              <p:par>
                                <p:cTn id="78" presetID="22" presetClass="entr" presetSubtype="8" fill="hold" nodeType="after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left)">
                                      <p:cBhvr>
                                        <p:cTn id="80" dur="500"/>
                                        <p:tgtEl>
                                          <p:spTgt spid="29"/>
                                        </p:tgtEl>
                                      </p:cBhvr>
                                    </p:animEffect>
                                  </p:childTnLst>
                                </p:cTn>
                              </p:par>
                            </p:childTnLst>
                          </p:cTn>
                        </p:par>
                        <p:par>
                          <p:cTn id="81" fill="hold">
                            <p:stCondLst>
                              <p:cond delay="9000"/>
                            </p:stCondLst>
                            <p:childTnLst>
                              <p:par>
                                <p:cTn id="82" presetID="10" presetClass="entr" presetSubtype="0" fill="hold" grpId="0" nodeType="after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fade">
                                      <p:cBhvr>
                                        <p:cTn id="84" dur="500"/>
                                        <p:tgtEl>
                                          <p:spTgt spid="30"/>
                                        </p:tgtEl>
                                      </p:cBhvr>
                                    </p:animEffect>
                                  </p:childTnLst>
                                </p:cTn>
                              </p:par>
                            </p:childTnLst>
                          </p:cTn>
                        </p:par>
                        <p:par>
                          <p:cTn id="85" fill="hold">
                            <p:stCondLst>
                              <p:cond delay="9500"/>
                            </p:stCondLst>
                            <p:childTnLst>
                              <p:par>
                                <p:cTn id="86" presetID="42" presetClass="entr" presetSubtype="0" fill="hold" grpId="0" nodeType="afterEffect">
                                  <p:stCondLst>
                                    <p:cond delay="0"/>
                                  </p:stCondLst>
                                  <p:childTnLst>
                                    <p:set>
                                      <p:cBhvr>
                                        <p:cTn id="87" dur="1" fill="hold">
                                          <p:stCondLst>
                                            <p:cond delay="0"/>
                                          </p:stCondLst>
                                        </p:cTn>
                                        <p:tgtEl>
                                          <p:spTgt spid="31"/>
                                        </p:tgtEl>
                                        <p:attrNameLst>
                                          <p:attrName>style.visibility</p:attrName>
                                        </p:attrNameLst>
                                      </p:cBhvr>
                                      <p:to>
                                        <p:strVal val="visible"/>
                                      </p:to>
                                    </p:set>
                                    <p:animEffect transition="in" filter="fade">
                                      <p:cBhvr>
                                        <p:cTn id="88" dur="1000"/>
                                        <p:tgtEl>
                                          <p:spTgt spid="31"/>
                                        </p:tgtEl>
                                      </p:cBhvr>
                                    </p:animEffect>
                                    <p:anim calcmode="lin" valueType="num">
                                      <p:cBhvr>
                                        <p:cTn id="89" dur="1000" fill="hold"/>
                                        <p:tgtEl>
                                          <p:spTgt spid="31"/>
                                        </p:tgtEl>
                                        <p:attrNameLst>
                                          <p:attrName>ppt_x</p:attrName>
                                        </p:attrNameLst>
                                      </p:cBhvr>
                                      <p:tavLst>
                                        <p:tav tm="0">
                                          <p:val>
                                            <p:strVal val="#ppt_x"/>
                                          </p:val>
                                        </p:tav>
                                        <p:tav tm="100000">
                                          <p:val>
                                            <p:strVal val="#ppt_x"/>
                                          </p:val>
                                        </p:tav>
                                      </p:tavLst>
                                    </p:anim>
                                    <p:anim calcmode="lin" valueType="num">
                                      <p:cBhvr>
                                        <p:cTn id="90"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9" grpId="0"/>
      <p:bldP spid="14" grpId="0"/>
      <p:bldP spid="15" grpId="0" animBg="1"/>
      <p:bldP spid="18" grpId="0"/>
      <p:bldP spid="19" grpId="0"/>
      <p:bldP spid="21" grpId="0"/>
      <p:bldP spid="22" grpId="0" animBg="1"/>
      <p:bldP spid="27" grpId="0"/>
      <p:bldP spid="28" grpId="0"/>
      <p:bldP spid="30" grpId="0"/>
      <p:bldP spid="3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lowchart: Document 2"/>
          <p:cNvSpPr/>
          <p:nvPr/>
        </p:nvSpPr>
        <p:spPr>
          <a:xfrm>
            <a:off x="779271" y="0"/>
            <a:ext cx="3961542" cy="6035040"/>
          </a:xfrm>
          <a:prstGeom prst="flowChartDocument">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p:cNvSpPr txBox="1"/>
          <p:nvPr/>
        </p:nvSpPr>
        <p:spPr>
          <a:xfrm>
            <a:off x="889914" y="388636"/>
            <a:ext cx="3372333" cy="1200329"/>
          </a:xfrm>
          <a:prstGeom prst="rect">
            <a:avLst/>
          </a:prstGeom>
          <a:noFill/>
        </p:spPr>
        <p:txBody>
          <a:bodyPr wrap="none" rtlCol="0">
            <a:spAutoFit/>
          </a:bodyPr>
          <a:lstStyle/>
          <a:p>
            <a:r>
              <a:rPr lang="en-US" sz="3600" b="1" smtClean="0">
                <a:solidFill>
                  <a:schemeClr val="bg2"/>
                </a:solidFill>
                <a:latin typeface="+mj-lt"/>
              </a:rPr>
              <a:t>COMPANY </a:t>
            </a:r>
          </a:p>
          <a:p>
            <a:r>
              <a:rPr lang="en-US" sz="3600" b="1" smtClean="0">
                <a:solidFill>
                  <a:schemeClr val="bg2"/>
                </a:solidFill>
                <a:latin typeface="+mj-lt"/>
              </a:rPr>
              <a:t>INTRODUCTION</a:t>
            </a:r>
            <a:endParaRPr lang="en-GB" sz="3600" b="1">
              <a:solidFill>
                <a:schemeClr val="bg2"/>
              </a:solidFill>
              <a:latin typeface="+mj-lt"/>
            </a:endParaRPr>
          </a:p>
        </p:txBody>
      </p:sp>
      <p:sp>
        <p:nvSpPr>
          <p:cNvPr id="5" name="Rectangle 4"/>
          <p:cNvSpPr/>
          <p:nvPr/>
        </p:nvSpPr>
        <p:spPr>
          <a:xfrm>
            <a:off x="899093" y="1719048"/>
            <a:ext cx="3129575" cy="307777"/>
          </a:xfrm>
          <a:prstGeom prst="rect">
            <a:avLst/>
          </a:prstGeom>
        </p:spPr>
        <p:txBody>
          <a:bodyPr wrap="none">
            <a:spAutoFit/>
          </a:bodyPr>
          <a:lstStyle/>
          <a:p>
            <a:r>
              <a:rPr lang="en-GB" sz="1400" b="1" i="1">
                <a:solidFill>
                  <a:schemeClr val="bg2"/>
                </a:solidFill>
              </a:rPr>
              <a:t>Lorem ipsum </a:t>
            </a:r>
            <a:r>
              <a:rPr lang="en-GB" sz="1400" i="1">
                <a:solidFill>
                  <a:schemeClr val="bg2"/>
                </a:solidFill>
              </a:rPr>
              <a:t>dolor sit amet, </a:t>
            </a:r>
            <a:r>
              <a:rPr lang="en-GB" sz="1400" i="1" smtClean="0">
                <a:solidFill>
                  <a:schemeClr val="bg2"/>
                </a:solidFill>
              </a:rPr>
              <a:t>consectetur!</a:t>
            </a:r>
            <a:endParaRPr lang="en-GB" sz="1400" i="1">
              <a:solidFill>
                <a:schemeClr val="bg2"/>
              </a:solidFill>
            </a:endParaRPr>
          </a:p>
        </p:txBody>
      </p:sp>
      <p:cxnSp>
        <p:nvCxnSpPr>
          <p:cNvPr id="7" name="Straight Connector 6"/>
          <p:cNvCxnSpPr/>
          <p:nvPr/>
        </p:nvCxnSpPr>
        <p:spPr>
          <a:xfrm>
            <a:off x="1012874" y="1646997"/>
            <a:ext cx="1589649"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1102292" y="2270119"/>
            <a:ext cx="387795" cy="446488"/>
            <a:chOff x="2485998" y="2835268"/>
            <a:chExt cx="387795" cy="446488"/>
          </a:xfrm>
        </p:grpSpPr>
        <p:sp>
          <p:nvSpPr>
            <p:cNvPr id="10" name="Oval 9"/>
            <p:cNvSpPr/>
            <p:nvPr/>
          </p:nvSpPr>
          <p:spPr>
            <a:xfrm>
              <a:off x="2485998" y="2893961"/>
              <a:ext cx="387795" cy="3877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Freeform 10"/>
            <p:cNvSpPr>
              <a:spLocks/>
            </p:cNvSpPr>
            <p:nvPr/>
          </p:nvSpPr>
          <p:spPr bwMode="auto">
            <a:xfrm>
              <a:off x="2555244" y="2835268"/>
              <a:ext cx="305573" cy="348603"/>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3" name="Group 12"/>
          <p:cNvGrpSpPr/>
          <p:nvPr/>
        </p:nvGrpSpPr>
        <p:grpSpPr>
          <a:xfrm>
            <a:off x="1097282" y="3025753"/>
            <a:ext cx="387795" cy="446488"/>
            <a:chOff x="2485998" y="2835268"/>
            <a:chExt cx="387795" cy="446488"/>
          </a:xfrm>
        </p:grpSpPr>
        <p:sp>
          <p:nvSpPr>
            <p:cNvPr id="14" name="Oval 13"/>
            <p:cNvSpPr/>
            <p:nvPr/>
          </p:nvSpPr>
          <p:spPr>
            <a:xfrm>
              <a:off x="2485998" y="2893961"/>
              <a:ext cx="387795" cy="3877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Freeform 14"/>
            <p:cNvSpPr>
              <a:spLocks/>
            </p:cNvSpPr>
            <p:nvPr/>
          </p:nvSpPr>
          <p:spPr bwMode="auto">
            <a:xfrm>
              <a:off x="2555244" y="2835268"/>
              <a:ext cx="305573" cy="348603"/>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15"/>
          <p:cNvGrpSpPr/>
          <p:nvPr/>
        </p:nvGrpSpPr>
        <p:grpSpPr>
          <a:xfrm>
            <a:off x="1097281" y="3778100"/>
            <a:ext cx="387795" cy="446488"/>
            <a:chOff x="2485998" y="2835268"/>
            <a:chExt cx="387795" cy="446488"/>
          </a:xfrm>
        </p:grpSpPr>
        <p:sp>
          <p:nvSpPr>
            <p:cNvPr id="17" name="Oval 16"/>
            <p:cNvSpPr/>
            <p:nvPr/>
          </p:nvSpPr>
          <p:spPr>
            <a:xfrm>
              <a:off x="2485998" y="2893961"/>
              <a:ext cx="387795" cy="38779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Freeform 17"/>
            <p:cNvSpPr>
              <a:spLocks/>
            </p:cNvSpPr>
            <p:nvPr/>
          </p:nvSpPr>
          <p:spPr bwMode="auto">
            <a:xfrm>
              <a:off x="2555244" y="2835268"/>
              <a:ext cx="305573" cy="348603"/>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18"/>
          <p:cNvGrpSpPr/>
          <p:nvPr/>
        </p:nvGrpSpPr>
        <p:grpSpPr>
          <a:xfrm>
            <a:off x="1097280" y="4533734"/>
            <a:ext cx="387795" cy="446488"/>
            <a:chOff x="2485998" y="2835268"/>
            <a:chExt cx="387795" cy="446488"/>
          </a:xfrm>
        </p:grpSpPr>
        <p:sp>
          <p:nvSpPr>
            <p:cNvPr id="20" name="Oval 19"/>
            <p:cNvSpPr/>
            <p:nvPr/>
          </p:nvSpPr>
          <p:spPr>
            <a:xfrm>
              <a:off x="2485998" y="2893961"/>
              <a:ext cx="387795" cy="3877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a:spLocks/>
            </p:cNvSpPr>
            <p:nvPr/>
          </p:nvSpPr>
          <p:spPr bwMode="auto">
            <a:xfrm>
              <a:off x="2555244" y="2835268"/>
              <a:ext cx="305573" cy="348603"/>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2" name="Rectangle 21"/>
          <p:cNvSpPr/>
          <p:nvPr/>
        </p:nvSpPr>
        <p:spPr>
          <a:xfrm>
            <a:off x="1546357" y="2257563"/>
            <a:ext cx="2605574" cy="523220"/>
          </a:xfrm>
          <a:prstGeom prst="rect">
            <a:avLst/>
          </a:prstGeom>
        </p:spPr>
        <p:txBody>
          <a:bodyPr wrap="square">
            <a:spAutoFit/>
          </a:bodyPr>
          <a:lstStyle/>
          <a:p>
            <a:r>
              <a:rPr lang="en-GB" sz="1400">
                <a:solidFill>
                  <a:schemeClr val="bg2"/>
                </a:solidFill>
              </a:rPr>
              <a:t>Lorem ipsum dolor sit amet, </a:t>
            </a:r>
            <a:r>
              <a:rPr lang="en-GB" sz="1400" smtClean="0">
                <a:solidFill>
                  <a:schemeClr val="bg2"/>
                </a:solidFill>
              </a:rPr>
              <a:t>elit </a:t>
            </a:r>
          </a:p>
          <a:p>
            <a:r>
              <a:rPr lang="en-GB" sz="1400" smtClean="0">
                <a:solidFill>
                  <a:schemeClr val="bg2"/>
                </a:solidFill>
              </a:rPr>
              <a:t>sed </a:t>
            </a:r>
            <a:r>
              <a:rPr lang="en-GB" sz="1400">
                <a:solidFill>
                  <a:schemeClr val="bg2"/>
                </a:solidFill>
              </a:rPr>
              <a:t>do eiusmod tempor </a:t>
            </a:r>
          </a:p>
        </p:txBody>
      </p:sp>
      <p:sp>
        <p:nvSpPr>
          <p:cNvPr id="23" name="Rectangle 22"/>
          <p:cNvSpPr/>
          <p:nvPr/>
        </p:nvSpPr>
        <p:spPr>
          <a:xfrm>
            <a:off x="1546357" y="3016733"/>
            <a:ext cx="2605574" cy="523220"/>
          </a:xfrm>
          <a:prstGeom prst="rect">
            <a:avLst/>
          </a:prstGeom>
        </p:spPr>
        <p:txBody>
          <a:bodyPr wrap="square">
            <a:spAutoFit/>
          </a:bodyPr>
          <a:lstStyle/>
          <a:p>
            <a:r>
              <a:rPr lang="en-GB" sz="1400">
                <a:solidFill>
                  <a:schemeClr val="bg2"/>
                </a:solidFill>
              </a:rPr>
              <a:t>Lorem ipsum dolor sit amet, </a:t>
            </a:r>
            <a:r>
              <a:rPr lang="en-GB" sz="1400" smtClean="0">
                <a:solidFill>
                  <a:schemeClr val="bg2"/>
                </a:solidFill>
              </a:rPr>
              <a:t>elit </a:t>
            </a:r>
          </a:p>
          <a:p>
            <a:r>
              <a:rPr lang="en-GB" sz="1400" smtClean="0">
                <a:solidFill>
                  <a:schemeClr val="bg2"/>
                </a:solidFill>
              </a:rPr>
              <a:t>sed </a:t>
            </a:r>
            <a:r>
              <a:rPr lang="en-GB" sz="1400">
                <a:solidFill>
                  <a:schemeClr val="bg2"/>
                </a:solidFill>
              </a:rPr>
              <a:t>do eiusmod tempor </a:t>
            </a:r>
          </a:p>
        </p:txBody>
      </p:sp>
      <p:sp>
        <p:nvSpPr>
          <p:cNvPr id="24" name="Rectangle 23"/>
          <p:cNvSpPr/>
          <p:nvPr/>
        </p:nvSpPr>
        <p:spPr>
          <a:xfrm>
            <a:off x="1541346" y="3769080"/>
            <a:ext cx="2605574" cy="523220"/>
          </a:xfrm>
          <a:prstGeom prst="rect">
            <a:avLst/>
          </a:prstGeom>
        </p:spPr>
        <p:txBody>
          <a:bodyPr wrap="square">
            <a:spAutoFit/>
          </a:bodyPr>
          <a:lstStyle/>
          <a:p>
            <a:r>
              <a:rPr lang="en-GB" sz="1400">
                <a:solidFill>
                  <a:schemeClr val="bg2"/>
                </a:solidFill>
              </a:rPr>
              <a:t>Lorem ipsum dolor sit amet, </a:t>
            </a:r>
            <a:r>
              <a:rPr lang="en-GB" sz="1400" smtClean="0">
                <a:solidFill>
                  <a:schemeClr val="bg2"/>
                </a:solidFill>
              </a:rPr>
              <a:t>elit </a:t>
            </a:r>
          </a:p>
          <a:p>
            <a:r>
              <a:rPr lang="en-GB" sz="1400" smtClean="0">
                <a:solidFill>
                  <a:schemeClr val="bg2"/>
                </a:solidFill>
              </a:rPr>
              <a:t>sed </a:t>
            </a:r>
            <a:r>
              <a:rPr lang="en-GB" sz="1400">
                <a:solidFill>
                  <a:schemeClr val="bg2"/>
                </a:solidFill>
              </a:rPr>
              <a:t>do eiusmod tempor </a:t>
            </a:r>
          </a:p>
        </p:txBody>
      </p:sp>
      <p:sp>
        <p:nvSpPr>
          <p:cNvPr id="25" name="Rectangle 24"/>
          <p:cNvSpPr/>
          <p:nvPr/>
        </p:nvSpPr>
        <p:spPr>
          <a:xfrm>
            <a:off x="1541345" y="4521427"/>
            <a:ext cx="2605574" cy="523220"/>
          </a:xfrm>
          <a:prstGeom prst="rect">
            <a:avLst/>
          </a:prstGeom>
        </p:spPr>
        <p:txBody>
          <a:bodyPr wrap="square">
            <a:spAutoFit/>
          </a:bodyPr>
          <a:lstStyle/>
          <a:p>
            <a:r>
              <a:rPr lang="en-GB" sz="1400">
                <a:solidFill>
                  <a:schemeClr val="bg2"/>
                </a:solidFill>
              </a:rPr>
              <a:t>Lorem ipsum dolor sit amet, </a:t>
            </a:r>
            <a:r>
              <a:rPr lang="en-GB" sz="1400" smtClean="0">
                <a:solidFill>
                  <a:schemeClr val="bg2"/>
                </a:solidFill>
              </a:rPr>
              <a:t>elit </a:t>
            </a:r>
          </a:p>
          <a:p>
            <a:r>
              <a:rPr lang="en-GB" sz="1400" smtClean="0">
                <a:solidFill>
                  <a:schemeClr val="bg2"/>
                </a:solidFill>
              </a:rPr>
              <a:t>sed </a:t>
            </a:r>
            <a:r>
              <a:rPr lang="en-GB" sz="1400">
                <a:solidFill>
                  <a:schemeClr val="bg2"/>
                </a:solidFill>
              </a:rPr>
              <a:t>do eiusmod tempor </a:t>
            </a:r>
          </a:p>
        </p:txBody>
      </p:sp>
    </p:spTree>
    <p:extLst>
      <p:ext uri="{BB962C8B-B14F-4D97-AF65-F5344CB8AC3E}">
        <p14:creationId xmlns:p14="http://schemas.microsoft.com/office/powerpoint/2010/main" val="1510863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2" presetClass="entr" presetSubtype="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p:tgtEl>
                                          <p:spTgt spid="4"/>
                                        </p:tgtEl>
                                        <p:attrNameLst>
                                          <p:attrName>ppt_y</p:attrName>
                                        </p:attrNameLst>
                                      </p:cBhvr>
                                      <p:tavLst>
                                        <p:tav tm="0">
                                          <p:val>
                                            <p:strVal val="#ppt_y-#ppt_h*1.125000"/>
                                          </p:val>
                                        </p:tav>
                                        <p:tav tm="100000">
                                          <p:val>
                                            <p:strVal val="#ppt_y"/>
                                          </p:val>
                                        </p:tav>
                                      </p:tavLst>
                                    </p:anim>
                                    <p:animEffect transition="in" filter="wipe(down)">
                                      <p:cBhvr>
                                        <p:cTn id="12" dur="500"/>
                                        <p:tgtEl>
                                          <p:spTgt spid="4"/>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1500"/>
                            </p:stCondLst>
                            <p:childTnLst>
                              <p:par>
                                <p:cTn id="18" presetID="12" presetClass="entr" presetSubtype="8"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p:tgtEl>
                                          <p:spTgt spid="5"/>
                                        </p:tgtEl>
                                        <p:attrNameLst>
                                          <p:attrName>ppt_x</p:attrName>
                                        </p:attrNameLst>
                                      </p:cBhvr>
                                      <p:tavLst>
                                        <p:tav tm="0">
                                          <p:val>
                                            <p:strVal val="#ppt_x-#ppt_w*1.125000"/>
                                          </p:val>
                                        </p:tav>
                                        <p:tav tm="100000">
                                          <p:val>
                                            <p:strVal val="#ppt_x"/>
                                          </p:val>
                                        </p:tav>
                                      </p:tavLst>
                                    </p:anim>
                                    <p:animEffect transition="in" filter="wipe(right)">
                                      <p:cBhvr>
                                        <p:cTn id="21" dur="500"/>
                                        <p:tgtEl>
                                          <p:spTgt spid="5"/>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animEffect transition="in" filter="fade">
                                      <p:cBhvr>
                                        <p:cTn id="27" dur="500"/>
                                        <p:tgtEl>
                                          <p:spTgt spid="12"/>
                                        </p:tgtEl>
                                      </p:cBhvr>
                                    </p:animEffect>
                                  </p:childTnLst>
                                </p:cTn>
                              </p:par>
                            </p:childTnLst>
                          </p:cTn>
                        </p:par>
                        <p:par>
                          <p:cTn id="28" fill="hold">
                            <p:stCondLst>
                              <p:cond delay="2500"/>
                            </p:stCondLst>
                            <p:childTnLst>
                              <p:par>
                                <p:cTn id="29" presetID="12" presetClass="entr" presetSubtype="8"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p:tgtEl>
                                          <p:spTgt spid="22"/>
                                        </p:tgtEl>
                                        <p:attrNameLst>
                                          <p:attrName>ppt_x</p:attrName>
                                        </p:attrNameLst>
                                      </p:cBhvr>
                                      <p:tavLst>
                                        <p:tav tm="0">
                                          <p:val>
                                            <p:strVal val="#ppt_x-#ppt_w*1.125000"/>
                                          </p:val>
                                        </p:tav>
                                        <p:tav tm="100000">
                                          <p:val>
                                            <p:strVal val="#ppt_x"/>
                                          </p:val>
                                        </p:tav>
                                      </p:tavLst>
                                    </p:anim>
                                    <p:animEffect transition="in" filter="wipe(right)">
                                      <p:cBhvr>
                                        <p:cTn id="32" dur="500"/>
                                        <p:tgtEl>
                                          <p:spTgt spid="2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fltVal val="0"/>
                                          </p:val>
                                        </p:tav>
                                        <p:tav tm="100000">
                                          <p:val>
                                            <p:strVal val="#ppt_w"/>
                                          </p:val>
                                        </p:tav>
                                      </p:tavLst>
                                    </p:anim>
                                    <p:anim calcmode="lin" valueType="num">
                                      <p:cBhvr>
                                        <p:cTn id="37" dur="500" fill="hold"/>
                                        <p:tgtEl>
                                          <p:spTgt spid="13"/>
                                        </p:tgtEl>
                                        <p:attrNameLst>
                                          <p:attrName>ppt_h</p:attrName>
                                        </p:attrNameLst>
                                      </p:cBhvr>
                                      <p:tavLst>
                                        <p:tav tm="0">
                                          <p:val>
                                            <p:fltVal val="0"/>
                                          </p:val>
                                        </p:tav>
                                        <p:tav tm="100000">
                                          <p:val>
                                            <p:strVal val="#ppt_h"/>
                                          </p:val>
                                        </p:tav>
                                      </p:tavLst>
                                    </p:anim>
                                    <p:animEffect transition="in" filter="fade">
                                      <p:cBhvr>
                                        <p:cTn id="38" dur="500"/>
                                        <p:tgtEl>
                                          <p:spTgt spid="13"/>
                                        </p:tgtEl>
                                      </p:cBhvr>
                                    </p:animEffect>
                                  </p:childTnLst>
                                </p:cTn>
                              </p:par>
                            </p:childTnLst>
                          </p:cTn>
                        </p:par>
                        <p:par>
                          <p:cTn id="39" fill="hold">
                            <p:stCondLst>
                              <p:cond delay="3500"/>
                            </p:stCondLst>
                            <p:childTnLst>
                              <p:par>
                                <p:cTn id="40" presetID="1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 calcmode="lin" valueType="num">
                                      <p:cBhvr additive="base">
                                        <p:cTn id="42" dur="500"/>
                                        <p:tgtEl>
                                          <p:spTgt spid="23"/>
                                        </p:tgtEl>
                                        <p:attrNameLst>
                                          <p:attrName>ppt_x</p:attrName>
                                        </p:attrNameLst>
                                      </p:cBhvr>
                                      <p:tavLst>
                                        <p:tav tm="0">
                                          <p:val>
                                            <p:strVal val="#ppt_x-#ppt_w*1.125000"/>
                                          </p:val>
                                        </p:tav>
                                        <p:tav tm="100000">
                                          <p:val>
                                            <p:strVal val="#ppt_x"/>
                                          </p:val>
                                        </p:tav>
                                      </p:tavLst>
                                    </p:anim>
                                    <p:animEffect transition="in" filter="wipe(right)">
                                      <p:cBhvr>
                                        <p:cTn id="43" dur="500"/>
                                        <p:tgtEl>
                                          <p:spTgt spid="23"/>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par>
                          <p:cTn id="50" fill="hold">
                            <p:stCondLst>
                              <p:cond delay="4500"/>
                            </p:stCondLst>
                            <p:childTnLst>
                              <p:par>
                                <p:cTn id="51" presetID="12" presetClass="entr" presetSubtype="8"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additive="base">
                                        <p:cTn id="53" dur="500"/>
                                        <p:tgtEl>
                                          <p:spTgt spid="24"/>
                                        </p:tgtEl>
                                        <p:attrNameLst>
                                          <p:attrName>ppt_x</p:attrName>
                                        </p:attrNameLst>
                                      </p:cBhvr>
                                      <p:tavLst>
                                        <p:tav tm="0">
                                          <p:val>
                                            <p:strVal val="#ppt_x-#ppt_w*1.125000"/>
                                          </p:val>
                                        </p:tav>
                                        <p:tav tm="100000">
                                          <p:val>
                                            <p:strVal val="#ppt_x"/>
                                          </p:val>
                                        </p:tav>
                                      </p:tavLst>
                                    </p:anim>
                                    <p:animEffect transition="in" filter="wipe(right)">
                                      <p:cBhvr>
                                        <p:cTn id="54" dur="500"/>
                                        <p:tgtEl>
                                          <p:spTgt spid="24"/>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p:cTn id="58" dur="500" fill="hold"/>
                                        <p:tgtEl>
                                          <p:spTgt spid="19"/>
                                        </p:tgtEl>
                                        <p:attrNameLst>
                                          <p:attrName>ppt_w</p:attrName>
                                        </p:attrNameLst>
                                      </p:cBhvr>
                                      <p:tavLst>
                                        <p:tav tm="0">
                                          <p:val>
                                            <p:fltVal val="0"/>
                                          </p:val>
                                        </p:tav>
                                        <p:tav tm="100000">
                                          <p:val>
                                            <p:strVal val="#ppt_w"/>
                                          </p:val>
                                        </p:tav>
                                      </p:tavLst>
                                    </p:anim>
                                    <p:anim calcmode="lin" valueType="num">
                                      <p:cBhvr>
                                        <p:cTn id="59" dur="500" fill="hold"/>
                                        <p:tgtEl>
                                          <p:spTgt spid="19"/>
                                        </p:tgtEl>
                                        <p:attrNameLst>
                                          <p:attrName>ppt_h</p:attrName>
                                        </p:attrNameLst>
                                      </p:cBhvr>
                                      <p:tavLst>
                                        <p:tav tm="0">
                                          <p:val>
                                            <p:fltVal val="0"/>
                                          </p:val>
                                        </p:tav>
                                        <p:tav tm="100000">
                                          <p:val>
                                            <p:strVal val="#ppt_h"/>
                                          </p:val>
                                        </p:tav>
                                      </p:tavLst>
                                    </p:anim>
                                    <p:animEffect transition="in" filter="fade">
                                      <p:cBhvr>
                                        <p:cTn id="60" dur="500"/>
                                        <p:tgtEl>
                                          <p:spTgt spid="19"/>
                                        </p:tgtEl>
                                      </p:cBhvr>
                                    </p:animEffect>
                                  </p:childTnLst>
                                </p:cTn>
                              </p:par>
                            </p:childTnLst>
                          </p:cTn>
                        </p:par>
                        <p:par>
                          <p:cTn id="61" fill="hold">
                            <p:stCondLst>
                              <p:cond delay="5500"/>
                            </p:stCondLst>
                            <p:childTnLst>
                              <p:par>
                                <p:cTn id="62" presetID="12" presetClass="entr" presetSubtype="8" fill="hold" grpId="0" nodeType="after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additive="base">
                                        <p:cTn id="64" dur="500"/>
                                        <p:tgtEl>
                                          <p:spTgt spid="25"/>
                                        </p:tgtEl>
                                        <p:attrNameLst>
                                          <p:attrName>ppt_x</p:attrName>
                                        </p:attrNameLst>
                                      </p:cBhvr>
                                      <p:tavLst>
                                        <p:tav tm="0">
                                          <p:val>
                                            <p:strVal val="#ppt_x-#ppt_w*1.125000"/>
                                          </p:val>
                                        </p:tav>
                                        <p:tav tm="100000">
                                          <p:val>
                                            <p:strVal val="#ppt_x"/>
                                          </p:val>
                                        </p:tav>
                                      </p:tavLst>
                                    </p:anim>
                                    <p:animEffect transition="in" filter="wipe(right)">
                                      <p:cBhvr>
                                        <p:cTn id="6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22" grpId="0"/>
      <p:bldP spid="23" grpId="0"/>
      <p:bldP spid="24" grpId="0"/>
      <p:bldP spid="2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Meet The Team</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20</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20" name="Group 19"/>
          <p:cNvGrpSpPr/>
          <p:nvPr/>
        </p:nvGrpSpPr>
        <p:grpSpPr>
          <a:xfrm>
            <a:off x="671513" y="1557336"/>
            <a:ext cx="3052762" cy="4772025"/>
            <a:chOff x="671513" y="1557336"/>
            <a:chExt cx="3052762" cy="4772025"/>
          </a:xfrm>
        </p:grpSpPr>
        <p:sp>
          <p:nvSpPr>
            <p:cNvPr id="5" name="Rectangle 4"/>
            <p:cNvSpPr/>
            <p:nvPr/>
          </p:nvSpPr>
          <p:spPr>
            <a:xfrm>
              <a:off x="671513" y="1557336"/>
              <a:ext cx="3052762" cy="477202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671513" y="5743575"/>
              <a:ext cx="3052762" cy="585786"/>
            </a:xfrm>
            <a:prstGeom prst="rect">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 name="Group 9"/>
          <p:cNvGrpSpPr/>
          <p:nvPr/>
        </p:nvGrpSpPr>
        <p:grpSpPr>
          <a:xfrm>
            <a:off x="1574967" y="5767714"/>
            <a:ext cx="1245854" cy="561647"/>
            <a:chOff x="7711627" y="3571875"/>
            <a:chExt cx="1245854" cy="561647"/>
          </a:xfrm>
        </p:grpSpPr>
        <p:sp>
          <p:nvSpPr>
            <p:cNvPr id="8" name="TextBox 7"/>
            <p:cNvSpPr txBox="1"/>
            <p:nvPr/>
          </p:nvSpPr>
          <p:spPr>
            <a:xfrm>
              <a:off x="7711627" y="3571875"/>
              <a:ext cx="1245854" cy="369332"/>
            </a:xfrm>
            <a:prstGeom prst="rect">
              <a:avLst/>
            </a:prstGeom>
            <a:noFill/>
          </p:spPr>
          <p:txBody>
            <a:bodyPr wrap="none" rtlCol="0">
              <a:spAutoFit/>
            </a:bodyPr>
            <a:lstStyle/>
            <a:p>
              <a:pPr algn="ctr"/>
              <a:r>
                <a:rPr lang="en-US" b="1" smtClean="0">
                  <a:solidFill>
                    <a:schemeClr val="bg2"/>
                  </a:solidFill>
                  <a:latin typeface="Source Sans Pro" panose="020B0503030403020204" pitchFamily="34" charset="0"/>
                </a:rPr>
                <a:t>JOHN DOE</a:t>
              </a:r>
              <a:endParaRPr lang="en-GB" b="1">
                <a:solidFill>
                  <a:schemeClr val="bg2"/>
                </a:solidFill>
                <a:latin typeface="Source Sans Pro" panose="020B0503030403020204" pitchFamily="34" charset="0"/>
              </a:endParaRPr>
            </a:p>
          </p:txBody>
        </p:sp>
        <p:sp>
          <p:nvSpPr>
            <p:cNvPr id="9" name="TextBox 8"/>
            <p:cNvSpPr txBox="1"/>
            <p:nvPr/>
          </p:nvSpPr>
          <p:spPr>
            <a:xfrm>
              <a:off x="7924826" y="3825745"/>
              <a:ext cx="819455" cy="307777"/>
            </a:xfrm>
            <a:prstGeom prst="rect">
              <a:avLst/>
            </a:prstGeom>
            <a:noFill/>
          </p:spPr>
          <p:txBody>
            <a:bodyPr wrap="none" rtlCol="0">
              <a:spAutoFit/>
            </a:bodyPr>
            <a:lstStyle/>
            <a:p>
              <a:pPr algn="ctr"/>
              <a:r>
                <a:rPr lang="en-US" sz="1400" smtClean="0">
                  <a:solidFill>
                    <a:schemeClr val="bg2"/>
                  </a:solidFill>
                </a:rPr>
                <a:t>Designer</a:t>
              </a:r>
              <a:endParaRPr lang="en-GB" sz="1400">
                <a:solidFill>
                  <a:schemeClr val="bg2"/>
                </a:solidFill>
              </a:endParaRPr>
            </a:p>
          </p:txBody>
        </p:sp>
      </p:grpSp>
      <p:sp>
        <p:nvSpPr>
          <p:cNvPr id="11" name="TextBox 10"/>
          <p:cNvSpPr txBox="1"/>
          <p:nvPr/>
        </p:nvSpPr>
        <p:spPr>
          <a:xfrm>
            <a:off x="4033159" y="1551738"/>
            <a:ext cx="1747594" cy="461665"/>
          </a:xfrm>
          <a:prstGeom prst="rect">
            <a:avLst/>
          </a:prstGeom>
          <a:noFill/>
        </p:spPr>
        <p:txBody>
          <a:bodyPr wrap="none" rtlCol="0">
            <a:spAutoFit/>
          </a:bodyPr>
          <a:lstStyle/>
          <a:p>
            <a:r>
              <a:rPr lang="en-US" sz="2400" b="1" smtClean="0">
                <a:solidFill>
                  <a:schemeClr val="bg2"/>
                </a:solidFill>
                <a:latin typeface="Source Sans Pro" panose="020B0503030403020204" pitchFamily="34" charset="0"/>
              </a:rPr>
              <a:t>About John</a:t>
            </a:r>
            <a:endParaRPr lang="en-GB" sz="2400" b="1">
              <a:solidFill>
                <a:schemeClr val="bg2"/>
              </a:solidFill>
              <a:latin typeface="Source Sans Pro" panose="020B0503030403020204" pitchFamily="34" charset="0"/>
            </a:endParaRPr>
          </a:p>
        </p:txBody>
      </p:sp>
      <p:cxnSp>
        <p:nvCxnSpPr>
          <p:cNvPr id="13" name="Straight Connector 12"/>
          <p:cNvCxnSpPr/>
          <p:nvPr/>
        </p:nvCxnSpPr>
        <p:spPr>
          <a:xfrm>
            <a:off x="4128165" y="1999115"/>
            <a:ext cx="100012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4033159" y="2129315"/>
            <a:ext cx="4125681" cy="307777"/>
          </a:xfrm>
          <a:prstGeom prst="rect">
            <a:avLst/>
          </a:prstGeom>
        </p:spPr>
        <p:txBody>
          <a:bodyPr wrap="none">
            <a:spAutoFit/>
          </a:bodyPr>
          <a:lstStyle/>
          <a:p>
            <a:r>
              <a:rPr lang="en-GB" sz="1400" b="1">
                <a:solidFill>
                  <a:schemeClr val="bg2"/>
                </a:solidFill>
              </a:rPr>
              <a:t>Lorem ipsum dolor sit amet, consectetur adipiscing elit</a:t>
            </a:r>
          </a:p>
        </p:txBody>
      </p:sp>
      <p:sp>
        <p:nvSpPr>
          <p:cNvPr id="17" name="Rectangle 16"/>
          <p:cNvSpPr/>
          <p:nvPr/>
        </p:nvSpPr>
        <p:spPr>
          <a:xfrm>
            <a:off x="4033158" y="2397638"/>
            <a:ext cx="7238757" cy="1169551"/>
          </a:xfrm>
          <a:prstGeom prst="rect">
            <a:avLst/>
          </a:prstGeom>
        </p:spPr>
        <p:txBody>
          <a:bodyPr wrap="square">
            <a:spAutoFit/>
          </a:bodyPr>
          <a:lstStyle/>
          <a:p>
            <a:r>
              <a:rPr lang="en-GB" sz="1400" smtClean="0">
                <a:solidFill>
                  <a:schemeClr val="bg2"/>
                </a:solidFill>
              </a:rPr>
              <a:t>Lorem ipsum dolor sit amet, consectetur adipiscing elit, sed do eiusmod tempor incididunt ut labore et dolore magna aliqua</a:t>
            </a:r>
            <a:r>
              <a:rPr lang="en-GB" sz="1400">
                <a:solidFill>
                  <a:schemeClr val="bg2"/>
                </a:solidFill>
              </a:rPr>
              <a:t>. U t </a:t>
            </a:r>
            <a:r>
              <a:rPr lang="en-GB" sz="1400" smtClean="0">
                <a:solidFill>
                  <a:schemeClr val="bg2"/>
                </a:solidFill>
              </a:rPr>
              <a:t>enim ad minim veniam, quis nostrud exercitation ullamco laboris nisi ut aliquip ex ea commodo consequat. Duis aute irure dolor in reprehenderit in voluptate velit esse cillum dolore eu fugiat nulla pariatur. </a:t>
            </a:r>
            <a:r>
              <a:rPr lang="en-GB" sz="1400">
                <a:solidFill>
                  <a:schemeClr val="bg2"/>
                </a:solidFill>
              </a:rPr>
              <a:t>Excepteur sint occaecat cupidatat non proident, sunt in culpa qui officia deserunt mollit anim id est laborum</a:t>
            </a:r>
          </a:p>
        </p:txBody>
      </p:sp>
      <p:sp>
        <p:nvSpPr>
          <p:cNvPr id="19" name="TextBox 18"/>
          <p:cNvSpPr txBox="1"/>
          <p:nvPr/>
        </p:nvSpPr>
        <p:spPr>
          <a:xfrm>
            <a:off x="4036755" y="3628340"/>
            <a:ext cx="2679260" cy="461665"/>
          </a:xfrm>
          <a:prstGeom prst="rect">
            <a:avLst/>
          </a:prstGeom>
          <a:noFill/>
        </p:spPr>
        <p:txBody>
          <a:bodyPr wrap="none" rtlCol="0">
            <a:spAutoFit/>
          </a:bodyPr>
          <a:lstStyle/>
          <a:p>
            <a:r>
              <a:rPr lang="en-US" sz="2400" b="1" smtClean="0">
                <a:solidFill>
                  <a:schemeClr val="bg2"/>
                </a:solidFill>
                <a:latin typeface="Source Sans Pro" panose="020B0503030403020204" pitchFamily="34" charset="0"/>
              </a:rPr>
              <a:t>Professional Skills</a:t>
            </a:r>
            <a:endParaRPr lang="en-GB" sz="2400" b="1">
              <a:solidFill>
                <a:schemeClr val="bg2"/>
              </a:solidFill>
              <a:latin typeface="Source Sans Pro" panose="020B0503030403020204" pitchFamily="34" charset="0"/>
            </a:endParaRPr>
          </a:p>
        </p:txBody>
      </p:sp>
      <p:cxnSp>
        <p:nvCxnSpPr>
          <p:cNvPr id="21" name="Straight Connector 20"/>
          <p:cNvCxnSpPr/>
          <p:nvPr/>
        </p:nvCxnSpPr>
        <p:spPr>
          <a:xfrm>
            <a:off x="4128165" y="4090005"/>
            <a:ext cx="214404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7388201" y="4379939"/>
            <a:ext cx="1218099" cy="1217066"/>
            <a:chOff x="6434437" y="4380470"/>
            <a:chExt cx="1218099" cy="1217066"/>
          </a:xfrm>
        </p:grpSpPr>
        <p:sp>
          <p:nvSpPr>
            <p:cNvPr id="37" name="Donut 36"/>
            <p:cNvSpPr/>
            <p:nvPr/>
          </p:nvSpPr>
          <p:spPr>
            <a:xfrm>
              <a:off x="6435470" y="4380470"/>
              <a:ext cx="1217066" cy="1217066"/>
            </a:xfrm>
            <a:prstGeom prst="donut">
              <a:avLst>
                <a:gd name="adj" fmla="val 124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8" name="Block Arc 37"/>
            <p:cNvSpPr/>
            <p:nvPr/>
          </p:nvSpPr>
          <p:spPr>
            <a:xfrm rot="5400000" flipH="1">
              <a:off x="6434437" y="4380470"/>
              <a:ext cx="1216800" cy="1216800"/>
            </a:xfrm>
            <a:prstGeom prst="blockArc">
              <a:avLst>
                <a:gd name="adj1" fmla="val 2204812"/>
                <a:gd name="adj2" fmla="val 0"/>
                <a:gd name="adj3" fmla="val 1261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sp>
        <p:nvSpPr>
          <p:cNvPr id="45" name="AutoShape 4"/>
          <p:cNvSpPr>
            <a:spLocks/>
          </p:cNvSpPr>
          <p:nvPr/>
        </p:nvSpPr>
        <p:spPr bwMode="auto">
          <a:xfrm>
            <a:off x="7810955" y="4807346"/>
            <a:ext cx="371292" cy="372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42" name="Group 41"/>
          <p:cNvGrpSpPr/>
          <p:nvPr/>
        </p:nvGrpSpPr>
        <p:grpSpPr>
          <a:xfrm>
            <a:off x="10473300" y="4379673"/>
            <a:ext cx="1218099" cy="1217066"/>
            <a:chOff x="6434437" y="4380470"/>
            <a:chExt cx="1218099" cy="1217066"/>
          </a:xfrm>
        </p:grpSpPr>
        <p:sp>
          <p:nvSpPr>
            <p:cNvPr id="43" name="Donut 42"/>
            <p:cNvSpPr/>
            <p:nvPr/>
          </p:nvSpPr>
          <p:spPr>
            <a:xfrm>
              <a:off x="6435470" y="4380470"/>
              <a:ext cx="1217066" cy="1217066"/>
            </a:xfrm>
            <a:prstGeom prst="donut">
              <a:avLst>
                <a:gd name="adj" fmla="val 124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4" name="Block Arc 43"/>
            <p:cNvSpPr/>
            <p:nvPr/>
          </p:nvSpPr>
          <p:spPr>
            <a:xfrm rot="5400000" flipH="1">
              <a:off x="6434437" y="4380470"/>
              <a:ext cx="1216800" cy="1216800"/>
            </a:xfrm>
            <a:prstGeom prst="blockArc">
              <a:avLst>
                <a:gd name="adj1" fmla="val 7534591"/>
                <a:gd name="adj2" fmla="val 0"/>
                <a:gd name="adj3" fmla="val 1261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47" name="Group 46"/>
          <p:cNvGrpSpPr/>
          <p:nvPr/>
        </p:nvGrpSpPr>
        <p:grpSpPr>
          <a:xfrm>
            <a:off x="10889494" y="4835355"/>
            <a:ext cx="384412" cy="323406"/>
            <a:chOff x="5368132" y="2625725"/>
            <a:chExt cx="465138" cy="391319"/>
          </a:xfrm>
          <a:solidFill>
            <a:schemeClr val="accent5"/>
          </a:solidFill>
        </p:grpSpPr>
        <p:sp>
          <p:nvSpPr>
            <p:cNvPr id="48"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9" name="Group 38"/>
          <p:cNvGrpSpPr/>
          <p:nvPr/>
        </p:nvGrpSpPr>
        <p:grpSpPr>
          <a:xfrm>
            <a:off x="8931400" y="4379939"/>
            <a:ext cx="1218099" cy="1217066"/>
            <a:chOff x="6434437" y="4380470"/>
            <a:chExt cx="1218099" cy="1217066"/>
          </a:xfrm>
        </p:grpSpPr>
        <p:sp>
          <p:nvSpPr>
            <p:cNvPr id="40" name="Donut 39"/>
            <p:cNvSpPr/>
            <p:nvPr/>
          </p:nvSpPr>
          <p:spPr>
            <a:xfrm>
              <a:off x="6435470" y="4380470"/>
              <a:ext cx="1217066" cy="1217066"/>
            </a:xfrm>
            <a:prstGeom prst="donut">
              <a:avLst>
                <a:gd name="adj" fmla="val 124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1" name="Block Arc 40"/>
            <p:cNvSpPr/>
            <p:nvPr/>
          </p:nvSpPr>
          <p:spPr>
            <a:xfrm rot="5400000" flipH="1">
              <a:off x="6434437" y="4380470"/>
              <a:ext cx="1216800" cy="1216800"/>
            </a:xfrm>
            <a:prstGeom prst="blockArc">
              <a:avLst>
                <a:gd name="adj1" fmla="val 11223223"/>
                <a:gd name="adj2" fmla="val 0"/>
                <a:gd name="adj3" fmla="val 1261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sp>
        <p:nvSpPr>
          <p:cNvPr id="51" name="AutoShape 135"/>
          <p:cNvSpPr>
            <a:spLocks/>
          </p:cNvSpPr>
          <p:nvPr/>
        </p:nvSpPr>
        <p:spPr bwMode="auto">
          <a:xfrm>
            <a:off x="9346945" y="4855889"/>
            <a:ext cx="384412" cy="264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33" name="Group 32"/>
          <p:cNvGrpSpPr/>
          <p:nvPr/>
        </p:nvGrpSpPr>
        <p:grpSpPr>
          <a:xfrm>
            <a:off x="5843703" y="4379939"/>
            <a:ext cx="1218099" cy="1217066"/>
            <a:chOff x="6434437" y="4380470"/>
            <a:chExt cx="1218099" cy="1217066"/>
          </a:xfrm>
        </p:grpSpPr>
        <p:sp>
          <p:nvSpPr>
            <p:cNvPr id="34" name="Donut 33"/>
            <p:cNvSpPr/>
            <p:nvPr/>
          </p:nvSpPr>
          <p:spPr>
            <a:xfrm>
              <a:off x="6435470" y="4380470"/>
              <a:ext cx="1217066" cy="1217066"/>
            </a:xfrm>
            <a:prstGeom prst="donut">
              <a:avLst>
                <a:gd name="adj" fmla="val 124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5" name="Block Arc 34"/>
            <p:cNvSpPr/>
            <p:nvPr/>
          </p:nvSpPr>
          <p:spPr>
            <a:xfrm rot="5400000" flipH="1">
              <a:off x="6434437" y="4380470"/>
              <a:ext cx="1216800" cy="1216800"/>
            </a:xfrm>
            <a:prstGeom prst="blockArc">
              <a:avLst>
                <a:gd name="adj1" fmla="val 9495697"/>
                <a:gd name="adj2" fmla="val 0"/>
                <a:gd name="adj3" fmla="val 1261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52" name="Group 51"/>
          <p:cNvGrpSpPr/>
          <p:nvPr/>
        </p:nvGrpSpPr>
        <p:grpSpPr>
          <a:xfrm>
            <a:off x="6258926" y="4796195"/>
            <a:ext cx="383755" cy="383755"/>
            <a:chOff x="4439444" y="1652588"/>
            <a:chExt cx="464344" cy="464344"/>
          </a:xfrm>
          <a:solidFill>
            <a:schemeClr val="accent2"/>
          </a:solidFill>
        </p:grpSpPr>
        <p:sp>
          <p:nvSpPr>
            <p:cNvPr id="53"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5"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65" name="TextBox 64"/>
          <p:cNvSpPr txBox="1"/>
          <p:nvPr/>
        </p:nvSpPr>
        <p:spPr>
          <a:xfrm>
            <a:off x="4627729" y="5715579"/>
            <a:ext cx="548355" cy="369332"/>
          </a:xfrm>
          <a:prstGeom prst="rect">
            <a:avLst/>
          </a:prstGeom>
          <a:noFill/>
        </p:spPr>
        <p:txBody>
          <a:bodyPr wrap="none" rtlCol="0">
            <a:spAutoFit/>
          </a:bodyPr>
          <a:lstStyle/>
          <a:p>
            <a:r>
              <a:rPr lang="en-US" b="1" smtClean="0">
                <a:solidFill>
                  <a:schemeClr val="bg2"/>
                </a:solidFill>
              </a:rPr>
              <a:t>SEO</a:t>
            </a:r>
            <a:endParaRPr lang="en-GB" b="1">
              <a:solidFill>
                <a:schemeClr val="bg2"/>
              </a:solidFill>
            </a:endParaRPr>
          </a:p>
        </p:txBody>
      </p:sp>
      <p:sp>
        <p:nvSpPr>
          <p:cNvPr id="66" name="TextBox 65"/>
          <p:cNvSpPr txBox="1"/>
          <p:nvPr/>
        </p:nvSpPr>
        <p:spPr>
          <a:xfrm>
            <a:off x="6087562" y="5711132"/>
            <a:ext cx="726481" cy="369332"/>
          </a:xfrm>
          <a:prstGeom prst="rect">
            <a:avLst/>
          </a:prstGeom>
          <a:noFill/>
        </p:spPr>
        <p:txBody>
          <a:bodyPr wrap="none" rtlCol="0">
            <a:spAutoFit/>
          </a:bodyPr>
          <a:lstStyle/>
          <a:p>
            <a:r>
              <a:rPr lang="en-US" b="1" smtClean="0">
                <a:solidFill>
                  <a:schemeClr val="bg2"/>
                </a:solidFill>
              </a:rPr>
              <a:t>Music</a:t>
            </a:r>
            <a:endParaRPr lang="en-GB" b="1">
              <a:solidFill>
                <a:schemeClr val="bg2"/>
              </a:solidFill>
            </a:endParaRPr>
          </a:p>
        </p:txBody>
      </p:sp>
      <p:sp>
        <p:nvSpPr>
          <p:cNvPr id="67" name="TextBox 66"/>
          <p:cNvSpPr txBox="1"/>
          <p:nvPr/>
        </p:nvSpPr>
        <p:spPr>
          <a:xfrm>
            <a:off x="7598895" y="5711132"/>
            <a:ext cx="795411" cy="369332"/>
          </a:xfrm>
          <a:prstGeom prst="rect">
            <a:avLst/>
          </a:prstGeom>
          <a:noFill/>
        </p:spPr>
        <p:txBody>
          <a:bodyPr wrap="none" rtlCol="0">
            <a:spAutoFit/>
          </a:bodyPr>
          <a:lstStyle/>
          <a:p>
            <a:r>
              <a:rPr lang="en-US" b="1" smtClean="0">
                <a:solidFill>
                  <a:schemeClr val="bg2"/>
                </a:solidFill>
              </a:rPr>
              <a:t>Desgin</a:t>
            </a:r>
            <a:endParaRPr lang="en-GB" b="1">
              <a:solidFill>
                <a:schemeClr val="bg2"/>
              </a:solidFill>
            </a:endParaRPr>
          </a:p>
        </p:txBody>
      </p:sp>
      <p:sp>
        <p:nvSpPr>
          <p:cNvPr id="68" name="TextBox 67"/>
          <p:cNvSpPr txBox="1"/>
          <p:nvPr/>
        </p:nvSpPr>
        <p:spPr>
          <a:xfrm>
            <a:off x="9255259" y="5711132"/>
            <a:ext cx="567784" cy="369332"/>
          </a:xfrm>
          <a:prstGeom prst="rect">
            <a:avLst/>
          </a:prstGeom>
          <a:noFill/>
        </p:spPr>
        <p:txBody>
          <a:bodyPr wrap="none" rtlCol="0">
            <a:spAutoFit/>
          </a:bodyPr>
          <a:lstStyle/>
          <a:p>
            <a:r>
              <a:rPr lang="en-US" b="1" smtClean="0">
                <a:solidFill>
                  <a:schemeClr val="bg2"/>
                </a:solidFill>
              </a:rPr>
              <a:t>Film</a:t>
            </a:r>
            <a:endParaRPr lang="en-GB" b="1">
              <a:solidFill>
                <a:schemeClr val="bg2"/>
              </a:solidFill>
            </a:endParaRPr>
          </a:p>
        </p:txBody>
      </p:sp>
      <p:sp>
        <p:nvSpPr>
          <p:cNvPr id="69" name="TextBox 68"/>
          <p:cNvSpPr txBox="1"/>
          <p:nvPr/>
        </p:nvSpPr>
        <p:spPr>
          <a:xfrm>
            <a:off x="10416546" y="5716527"/>
            <a:ext cx="1342034" cy="369332"/>
          </a:xfrm>
          <a:prstGeom prst="rect">
            <a:avLst/>
          </a:prstGeom>
          <a:noFill/>
        </p:spPr>
        <p:txBody>
          <a:bodyPr wrap="none" rtlCol="0">
            <a:spAutoFit/>
          </a:bodyPr>
          <a:lstStyle/>
          <a:p>
            <a:r>
              <a:rPr lang="en-US" b="1" smtClean="0">
                <a:solidFill>
                  <a:schemeClr val="bg2"/>
                </a:solidFill>
              </a:rPr>
              <a:t>Photography</a:t>
            </a:r>
            <a:endParaRPr lang="en-GB" b="1">
              <a:solidFill>
                <a:schemeClr val="bg2"/>
              </a:solidFill>
            </a:endParaRPr>
          </a:p>
        </p:txBody>
      </p:sp>
      <p:grpSp>
        <p:nvGrpSpPr>
          <p:cNvPr id="32" name="Group 31"/>
          <p:cNvGrpSpPr/>
          <p:nvPr/>
        </p:nvGrpSpPr>
        <p:grpSpPr>
          <a:xfrm>
            <a:off x="4297906" y="4380737"/>
            <a:ext cx="1218099" cy="1217066"/>
            <a:chOff x="6434437" y="4380470"/>
            <a:chExt cx="1218099" cy="1217066"/>
          </a:xfrm>
        </p:grpSpPr>
        <p:sp>
          <p:nvSpPr>
            <p:cNvPr id="29" name="Donut 28"/>
            <p:cNvSpPr/>
            <p:nvPr/>
          </p:nvSpPr>
          <p:spPr>
            <a:xfrm>
              <a:off x="6435470" y="4380470"/>
              <a:ext cx="1217066" cy="1217066"/>
            </a:xfrm>
            <a:prstGeom prst="donut">
              <a:avLst>
                <a:gd name="adj" fmla="val 1246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1" name="Block Arc 30"/>
            <p:cNvSpPr/>
            <p:nvPr/>
          </p:nvSpPr>
          <p:spPr>
            <a:xfrm rot="5400000" flipH="1">
              <a:off x="6434437" y="4380470"/>
              <a:ext cx="1216800" cy="1216800"/>
            </a:xfrm>
            <a:prstGeom prst="blockArc">
              <a:avLst>
                <a:gd name="adj1" fmla="val 4447923"/>
                <a:gd name="adj2" fmla="val 0"/>
                <a:gd name="adj3" fmla="val 1261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56" name="Group 55"/>
          <p:cNvGrpSpPr/>
          <p:nvPr/>
        </p:nvGrpSpPr>
        <p:grpSpPr>
          <a:xfrm>
            <a:off x="4734303" y="4842794"/>
            <a:ext cx="342043" cy="309513"/>
            <a:chOff x="5329238" y="1931988"/>
            <a:chExt cx="550862" cy="498475"/>
          </a:xfrm>
          <a:solidFill>
            <a:schemeClr val="accent1"/>
          </a:solidFill>
        </p:grpSpPr>
        <p:sp>
          <p:nvSpPr>
            <p:cNvPr id="58" name="Freeform 5"/>
            <p:cNvSpPr>
              <a:spLocks noEditPoints="1"/>
            </p:cNvSpPr>
            <p:nvPr/>
          </p:nvSpPr>
          <p:spPr bwMode="auto">
            <a:xfrm>
              <a:off x="5462588" y="2284413"/>
              <a:ext cx="53975" cy="146050"/>
            </a:xfrm>
            <a:custGeom>
              <a:avLst/>
              <a:gdLst>
                <a:gd name="T0" fmla="*/ 3 w 14"/>
                <a:gd name="T1" fmla="*/ 10 h 38"/>
                <a:gd name="T2" fmla="*/ 0 w 14"/>
                <a:gd name="T3" fmla="*/ 15 h 38"/>
                <a:gd name="T4" fmla="*/ 0 w 14"/>
                <a:gd name="T5" fmla="*/ 38 h 38"/>
                <a:gd name="T6" fmla="*/ 14 w 14"/>
                <a:gd name="T7" fmla="*/ 38 h 38"/>
                <a:gd name="T8" fmla="*/ 14 w 14"/>
                <a:gd name="T9" fmla="*/ 2 h 38"/>
                <a:gd name="T10" fmla="*/ 11 w 14"/>
                <a:gd name="T11" fmla="*/ 1 h 38"/>
                <a:gd name="T12" fmla="*/ 3 w 14"/>
                <a:gd name="T13" fmla="*/ 10 h 38"/>
                <a:gd name="T14" fmla="*/ 3 w 14"/>
                <a:gd name="T15" fmla="*/ 10 h 38"/>
                <a:gd name="T16" fmla="*/ 3 w 14"/>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3" y="10"/>
                  </a:moveTo>
                  <a:cubicBezTo>
                    <a:pt x="1" y="11"/>
                    <a:pt x="0" y="13"/>
                    <a:pt x="0" y="15"/>
                  </a:cubicBezTo>
                  <a:cubicBezTo>
                    <a:pt x="0" y="38"/>
                    <a:pt x="0" y="38"/>
                    <a:pt x="0" y="38"/>
                  </a:cubicBezTo>
                  <a:cubicBezTo>
                    <a:pt x="14" y="38"/>
                    <a:pt x="14" y="38"/>
                    <a:pt x="14" y="38"/>
                  </a:cubicBezTo>
                  <a:cubicBezTo>
                    <a:pt x="14" y="2"/>
                    <a:pt x="14" y="2"/>
                    <a:pt x="14" y="2"/>
                  </a:cubicBezTo>
                  <a:cubicBezTo>
                    <a:pt x="14" y="0"/>
                    <a:pt x="13" y="0"/>
                    <a:pt x="11" y="1"/>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59" name="Freeform 6"/>
            <p:cNvSpPr>
              <a:spLocks noEditPoints="1"/>
            </p:cNvSpPr>
            <p:nvPr/>
          </p:nvSpPr>
          <p:spPr bwMode="auto">
            <a:xfrm>
              <a:off x="5688013" y="2200275"/>
              <a:ext cx="49212" cy="230188"/>
            </a:xfrm>
            <a:custGeom>
              <a:avLst/>
              <a:gdLst>
                <a:gd name="T0" fmla="*/ 2 w 13"/>
                <a:gd name="T1" fmla="*/ 10 h 60"/>
                <a:gd name="T2" fmla="*/ 0 w 13"/>
                <a:gd name="T3" fmla="*/ 15 h 60"/>
                <a:gd name="T4" fmla="*/ 0 w 13"/>
                <a:gd name="T5" fmla="*/ 60 h 60"/>
                <a:gd name="T6" fmla="*/ 13 w 13"/>
                <a:gd name="T7" fmla="*/ 60 h 60"/>
                <a:gd name="T8" fmla="*/ 13 w 13"/>
                <a:gd name="T9" fmla="*/ 2 h 60"/>
                <a:gd name="T10" fmla="*/ 11 w 13"/>
                <a:gd name="T11" fmla="*/ 1 h 60"/>
                <a:gd name="T12" fmla="*/ 2 w 13"/>
                <a:gd name="T13" fmla="*/ 10 h 60"/>
                <a:gd name="T14" fmla="*/ 2 w 13"/>
                <a:gd name="T15" fmla="*/ 10 h 60"/>
                <a:gd name="T16" fmla="*/ 2 w 13"/>
                <a:gd name="T1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0">
                  <a:moveTo>
                    <a:pt x="2" y="10"/>
                  </a:moveTo>
                  <a:cubicBezTo>
                    <a:pt x="1" y="11"/>
                    <a:pt x="0" y="14"/>
                    <a:pt x="0" y="15"/>
                  </a:cubicBezTo>
                  <a:cubicBezTo>
                    <a:pt x="0" y="60"/>
                    <a:pt x="0" y="60"/>
                    <a:pt x="0" y="60"/>
                  </a:cubicBezTo>
                  <a:cubicBezTo>
                    <a:pt x="13" y="60"/>
                    <a:pt x="13" y="60"/>
                    <a:pt x="13" y="60"/>
                  </a:cubicBezTo>
                  <a:cubicBezTo>
                    <a:pt x="13" y="2"/>
                    <a:pt x="13" y="2"/>
                    <a:pt x="13" y="2"/>
                  </a:cubicBezTo>
                  <a:cubicBezTo>
                    <a:pt x="13" y="0"/>
                    <a:pt x="12" y="0"/>
                    <a:pt x="11" y="1"/>
                  </a:cubicBezTo>
                  <a:lnTo>
                    <a:pt x="2" y="10"/>
                  </a:lnTo>
                  <a:close/>
                  <a:moveTo>
                    <a:pt x="2" y="10"/>
                  </a:moveTo>
                  <a:cubicBezTo>
                    <a:pt x="2" y="10"/>
                    <a:pt x="2" y="10"/>
                    <a:pt x="2"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0" name="Freeform 7"/>
            <p:cNvSpPr>
              <a:spLocks noEditPoints="1"/>
            </p:cNvSpPr>
            <p:nvPr/>
          </p:nvSpPr>
          <p:spPr bwMode="auto">
            <a:xfrm>
              <a:off x="5761038" y="2127250"/>
              <a:ext cx="49212" cy="303213"/>
            </a:xfrm>
            <a:custGeom>
              <a:avLst/>
              <a:gdLst>
                <a:gd name="T0" fmla="*/ 3 w 13"/>
                <a:gd name="T1" fmla="*/ 9 h 79"/>
                <a:gd name="T2" fmla="*/ 0 w 13"/>
                <a:gd name="T3" fmla="*/ 15 h 79"/>
                <a:gd name="T4" fmla="*/ 0 w 13"/>
                <a:gd name="T5" fmla="*/ 79 h 79"/>
                <a:gd name="T6" fmla="*/ 13 w 13"/>
                <a:gd name="T7" fmla="*/ 79 h 79"/>
                <a:gd name="T8" fmla="*/ 13 w 13"/>
                <a:gd name="T9" fmla="*/ 2 h 79"/>
                <a:gd name="T10" fmla="*/ 11 w 13"/>
                <a:gd name="T11" fmla="*/ 1 h 79"/>
                <a:gd name="T12" fmla="*/ 3 w 13"/>
                <a:gd name="T13" fmla="*/ 9 h 79"/>
                <a:gd name="T14" fmla="*/ 3 w 13"/>
                <a:gd name="T15" fmla="*/ 9 h 79"/>
                <a:gd name="T16" fmla="*/ 3 w 13"/>
                <a:gd name="T17"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9">
                  <a:moveTo>
                    <a:pt x="3" y="9"/>
                  </a:moveTo>
                  <a:cubicBezTo>
                    <a:pt x="1" y="11"/>
                    <a:pt x="0" y="13"/>
                    <a:pt x="0" y="15"/>
                  </a:cubicBezTo>
                  <a:cubicBezTo>
                    <a:pt x="0" y="79"/>
                    <a:pt x="0" y="79"/>
                    <a:pt x="0" y="79"/>
                  </a:cubicBezTo>
                  <a:cubicBezTo>
                    <a:pt x="13" y="79"/>
                    <a:pt x="13" y="79"/>
                    <a:pt x="13" y="79"/>
                  </a:cubicBezTo>
                  <a:cubicBezTo>
                    <a:pt x="13" y="2"/>
                    <a:pt x="13" y="2"/>
                    <a:pt x="13" y="2"/>
                  </a:cubicBezTo>
                  <a:cubicBezTo>
                    <a:pt x="13" y="1"/>
                    <a:pt x="12" y="0"/>
                    <a:pt x="11" y="1"/>
                  </a:cubicBezTo>
                  <a:lnTo>
                    <a:pt x="3" y="9"/>
                  </a:lnTo>
                  <a:close/>
                  <a:moveTo>
                    <a:pt x="3" y="9"/>
                  </a:moveTo>
                  <a:cubicBezTo>
                    <a:pt x="3" y="9"/>
                    <a:pt x="3" y="9"/>
                    <a:pt x="3" y="9"/>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1" name="Freeform 8"/>
            <p:cNvSpPr>
              <a:spLocks noEditPoints="1"/>
            </p:cNvSpPr>
            <p:nvPr/>
          </p:nvSpPr>
          <p:spPr bwMode="auto">
            <a:xfrm>
              <a:off x="5611813" y="2273300"/>
              <a:ext cx="53975" cy="157163"/>
            </a:xfrm>
            <a:custGeom>
              <a:avLst/>
              <a:gdLst>
                <a:gd name="T0" fmla="*/ 3 w 14"/>
                <a:gd name="T1" fmla="*/ 10 h 41"/>
                <a:gd name="T2" fmla="*/ 2 w 14"/>
                <a:gd name="T3" fmla="*/ 11 h 41"/>
                <a:gd name="T4" fmla="*/ 0 w 14"/>
                <a:gd name="T5" fmla="*/ 16 h 41"/>
                <a:gd name="T6" fmla="*/ 0 w 14"/>
                <a:gd name="T7" fmla="*/ 41 h 41"/>
                <a:gd name="T8" fmla="*/ 14 w 14"/>
                <a:gd name="T9" fmla="*/ 41 h 41"/>
                <a:gd name="T10" fmla="*/ 14 w 14"/>
                <a:gd name="T11" fmla="*/ 3 h 41"/>
                <a:gd name="T12" fmla="*/ 11 w 14"/>
                <a:gd name="T13" fmla="*/ 2 h 41"/>
                <a:gd name="T14" fmla="*/ 3 w 14"/>
                <a:gd name="T15" fmla="*/ 10 h 41"/>
                <a:gd name="T16" fmla="*/ 3 w 14"/>
                <a:gd name="T17" fmla="*/ 10 h 41"/>
                <a:gd name="T18" fmla="*/ 3 w 14"/>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41">
                  <a:moveTo>
                    <a:pt x="3" y="10"/>
                  </a:moveTo>
                  <a:cubicBezTo>
                    <a:pt x="3" y="10"/>
                    <a:pt x="2" y="11"/>
                    <a:pt x="2" y="11"/>
                  </a:cubicBezTo>
                  <a:cubicBezTo>
                    <a:pt x="1" y="12"/>
                    <a:pt x="0" y="14"/>
                    <a:pt x="0" y="16"/>
                  </a:cubicBezTo>
                  <a:cubicBezTo>
                    <a:pt x="0" y="41"/>
                    <a:pt x="0" y="41"/>
                    <a:pt x="0" y="41"/>
                  </a:cubicBezTo>
                  <a:cubicBezTo>
                    <a:pt x="14" y="41"/>
                    <a:pt x="14" y="41"/>
                    <a:pt x="14" y="41"/>
                  </a:cubicBezTo>
                  <a:cubicBezTo>
                    <a:pt x="14" y="3"/>
                    <a:pt x="14" y="3"/>
                    <a:pt x="14" y="3"/>
                  </a:cubicBezTo>
                  <a:cubicBezTo>
                    <a:pt x="14" y="1"/>
                    <a:pt x="13" y="0"/>
                    <a:pt x="11" y="2"/>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2" name="Freeform 9"/>
            <p:cNvSpPr>
              <a:spLocks noEditPoints="1"/>
            </p:cNvSpPr>
            <p:nvPr/>
          </p:nvSpPr>
          <p:spPr bwMode="auto">
            <a:xfrm>
              <a:off x="5538788" y="2279650"/>
              <a:ext cx="49212" cy="150813"/>
            </a:xfrm>
            <a:custGeom>
              <a:avLst/>
              <a:gdLst>
                <a:gd name="T0" fmla="*/ 2 w 13"/>
                <a:gd name="T1" fmla="*/ 1 h 39"/>
                <a:gd name="T2" fmla="*/ 0 w 13"/>
                <a:gd name="T3" fmla="*/ 2 h 39"/>
                <a:gd name="T4" fmla="*/ 0 w 13"/>
                <a:gd name="T5" fmla="*/ 39 h 39"/>
                <a:gd name="T6" fmla="*/ 13 w 13"/>
                <a:gd name="T7" fmla="*/ 39 h 39"/>
                <a:gd name="T8" fmla="*/ 13 w 13"/>
                <a:gd name="T9" fmla="*/ 16 h 39"/>
                <a:gd name="T10" fmla="*/ 11 w 13"/>
                <a:gd name="T11" fmla="*/ 10 h 39"/>
                <a:gd name="T12" fmla="*/ 9 w 13"/>
                <a:gd name="T13" fmla="*/ 8 h 39"/>
                <a:gd name="T14" fmla="*/ 2 w 13"/>
                <a:gd name="T15" fmla="*/ 1 h 39"/>
                <a:gd name="T16" fmla="*/ 2 w 13"/>
                <a:gd name="T17" fmla="*/ 1 h 39"/>
                <a:gd name="T18" fmla="*/ 2 w 13"/>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9">
                  <a:moveTo>
                    <a:pt x="2" y="1"/>
                  </a:moveTo>
                  <a:cubicBezTo>
                    <a:pt x="1" y="0"/>
                    <a:pt x="0" y="0"/>
                    <a:pt x="0" y="2"/>
                  </a:cubicBezTo>
                  <a:cubicBezTo>
                    <a:pt x="0" y="39"/>
                    <a:pt x="0" y="39"/>
                    <a:pt x="0" y="39"/>
                  </a:cubicBezTo>
                  <a:cubicBezTo>
                    <a:pt x="13" y="39"/>
                    <a:pt x="13" y="39"/>
                    <a:pt x="13" y="39"/>
                  </a:cubicBezTo>
                  <a:cubicBezTo>
                    <a:pt x="13" y="16"/>
                    <a:pt x="13" y="16"/>
                    <a:pt x="13" y="16"/>
                  </a:cubicBezTo>
                  <a:cubicBezTo>
                    <a:pt x="13" y="14"/>
                    <a:pt x="12" y="11"/>
                    <a:pt x="11" y="10"/>
                  </a:cubicBezTo>
                  <a:cubicBezTo>
                    <a:pt x="9" y="8"/>
                    <a:pt x="9" y="8"/>
                    <a:pt x="9" y="8"/>
                  </a:cubicBezTo>
                  <a:lnTo>
                    <a:pt x="2" y="1"/>
                  </a:lnTo>
                  <a:close/>
                  <a:moveTo>
                    <a:pt x="2" y="1"/>
                  </a:moveTo>
                  <a:cubicBezTo>
                    <a:pt x="2" y="1"/>
                    <a:pt x="2" y="1"/>
                    <a:pt x="2" y="1"/>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3" name="Freeform 10"/>
            <p:cNvSpPr>
              <a:spLocks noEditPoints="1"/>
            </p:cNvSpPr>
            <p:nvPr/>
          </p:nvSpPr>
          <p:spPr bwMode="auto">
            <a:xfrm>
              <a:off x="5381625" y="2357438"/>
              <a:ext cx="58737" cy="73025"/>
            </a:xfrm>
            <a:custGeom>
              <a:avLst/>
              <a:gdLst>
                <a:gd name="T0" fmla="*/ 7 w 15"/>
                <a:gd name="T1" fmla="*/ 8 h 19"/>
                <a:gd name="T2" fmla="*/ 2 w 15"/>
                <a:gd name="T3" fmla="*/ 12 h 19"/>
                <a:gd name="T4" fmla="*/ 0 w 15"/>
                <a:gd name="T5" fmla="*/ 17 h 19"/>
                <a:gd name="T6" fmla="*/ 0 w 15"/>
                <a:gd name="T7" fmla="*/ 19 h 19"/>
                <a:gd name="T8" fmla="*/ 15 w 15"/>
                <a:gd name="T9" fmla="*/ 19 h 19"/>
                <a:gd name="T10" fmla="*/ 15 w 15"/>
                <a:gd name="T11" fmla="*/ 2 h 19"/>
                <a:gd name="T12" fmla="*/ 13 w 15"/>
                <a:gd name="T13" fmla="*/ 1 h 19"/>
                <a:gd name="T14" fmla="*/ 7 w 15"/>
                <a:gd name="T15" fmla="*/ 8 h 19"/>
                <a:gd name="T16" fmla="*/ 7 w 15"/>
                <a:gd name="T17" fmla="*/ 8 h 19"/>
                <a:gd name="T18" fmla="*/ 7 w 15"/>
                <a:gd name="T1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8"/>
                  </a:moveTo>
                  <a:cubicBezTo>
                    <a:pt x="2" y="12"/>
                    <a:pt x="2" y="12"/>
                    <a:pt x="2" y="12"/>
                  </a:cubicBezTo>
                  <a:cubicBezTo>
                    <a:pt x="1" y="13"/>
                    <a:pt x="0" y="15"/>
                    <a:pt x="0" y="17"/>
                  </a:cubicBezTo>
                  <a:cubicBezTo>
                    <a:pt x="0" y="19"/>
                    <a:pt x="0" y="19"/>
                    <a:pt x="0" y="19"/>
                  </a:cubicBezTo>
                  <a:cubicBezTo>
                    <a:pt x="15" y="19"/>
                    <a:pt x="15" y="19"/>
                    <a:pt x="15" y="19"/>
                  </a:cubicBezTo>
                  <a:cubicBezTo>
                    <a:pt x="15" y="2"/>
                    <a:pt x="15" y="2"/>
                    <a:pt x="15" y="2"/>
                  </a:cubicBezTo>
                  <a:cubicBezTo>
                    <a:pt x="15" y="1"/>
                    <a:pt x="14" y="0"/>
                    <a:pt x="13" y="1"/>
                  </a:cubicBezTo>
                  <a:lnTo>
                    <a:pt x="7" y="8"/>
                  </a:lnTo>
                  <a:close/>
                  <a:moveTo>
                    <a:pt x="7" y="8"/>
                  </a:moveTo>
                  <a:cubicBezTo>
                    <a:pt x="7" y="8"/>
                    <a:pt x="7" y="8"/>
                    <a:pt x="7" y="8"/>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64" name="Freeform 11"/>
            <p:cNvSpPr>
              <a:spLocks noEditPoints="1"/>
            </p:cNvSpPr>
            <p:nvPr/>
          </p:nvSpPr>
          <p:spPr bwMode="auto">
            <a:xfrm>
              <a:off x="5329238" y="1931988"/>
              <a:ext cx="550862" cy="414338"/>
            </a:xfrm>
            <a:custGeom>
              <a:avLst/>
              <a:gdLst>
                <a:gd name="T0" fmla="*/ 142 w 144"/>
                <a:gd name="T1" fmla="*/ 53 h 108"/>
                <a:gd name="T2" fmla="*/ 144 w 144"/>
                <a:gd name="T3" fmla="*/ 52 h 108"/>
                <a:gd name="T4" fmla="*/ 144 w 144"/>
                <a:gd name="T5" fmla="*/ 6 h 108"/>
                <a:gd name="T6" fmla="*/ 138 w 144"/>
                <a:gd name="T7" fmla="*/ 0 h 108"/>
                <a:gd name="T8" fmla="*/ 92 w 144"/>
                <a:gd name="T9" fmla="*/ 0 h 108"/>
                <a:gd name="T10" fmla="*/ 91 w 144"/>
                <a:gd name="T11" fmla="*/ 2 h 108"/>
                <a:gd name="T12" fmla="*/ 108 w 144"/>
                <a:gd name="T13" fmla="*/ 18 h 108"/>
                <a:gd name="T14" fmla="*/ 101 w 144"/>
                <a:gd name="T15" fmla="*/ 25 h 108"/>
                <a:gd name="T16" fmla="*/ 70 w 144"/>
                <a:gd name="T17" fmla="*/ 56 h 108"/>
                <a:gd name="T18" fmla="*/ 54 w 144"/>
                <a:gd name="T19" fmla="*/ 39 h 108"/>
                <a:gd name="T20" fmla="*/ 50 w 144"/>
                <a:gd name="T21" fmla="*/ 39 h 108"/>
                <a:gd name="T22" fmla="*/ 5 w 144"/>
                <a:gd name="T23" fmla="*/ 84 h 108"/>
                <a:gd name="T24" fmla="*/ 5 w 144"/>
                <a:gd name="T25" fmla="*/ 103 h 108"/>
                <a:gd name="T26" fmla="*/ 5 w 144"/>
                <a:gd name="T27" fmla="*/ 103 h 108"/>
                <a:gd name="T28" fmla="*/ 23 w 144"/>
                <a:gd name="T29" fmla="*/ 103 h 108"/>
                <a:gd name="T30" fmla="*/ 52 w 144"/>
                <a:gd name="T31" fmla="*/ 74 h 108"/>
                <a:gd name="T32" fmla="*/ 68 w 144"/>
                <a:gd name="T33" fmla="*/ 90 h 108"/>
                <a:gd name="T34" fmla="*/ 73 w 144"/>
                <a:gd name="T35" fmla="*/ 90 h 108"/>
                <a:gd name="T36" fmla="*/ 126 w 144"/>
                <a:gd name="T37" fmla="*/ 37 h 108"/>
                <a:gd name="T38" fmla="*/ 142 w 144"/>
                <a:gd name="T39" fmla="*/ 53 h 108"/>
                <a:gd name="T40" fmla="*/ 142 w 144"/>
                <a:gd name="T41" fmla="*/ 53 h 108"/>
                <a:gd name="T42" fmla="*/ 142 w 144"/>
                <a:gd name="T43" fmla="*/ 5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08">
                  <a:moveTo>
                    <a:pt x="142" y="53"/>
                  </a:moveTo>
                  <a:cubicBezTo>
                    <a:pt x="143" y="54"/>
                    <a:pt x="144" y="54"/>
                    <a:pt x="144" y="52"/>
                  </a:cubicBezTo>
                  <a:cubicBezTo>
                    <a:pt x="144" y="6"/>
                    <a:pt x="144" y="6"/>
                    <a:pt x="144" y="6"/>
                  </a:cubicBezTo>
                  <a:cubicBezTo>
                    <a:pt x="144" y="3"/>
                    <a:pt x="141" y="0"/>
                    <a:pt x="138" y="0"/>
                  </a:cubicBezTo>
                  <a:cubicBezTo>
                    <a:pt x="92" y="0"/>
                    <a:pt x="92" y="0"/>
                    <a:pt x="92" y="0"/>
                  </a:cubicBezTo>
                  <a:cubicBezTo>
                    <a:pt x="91" y="0"/>
                    <a:pt x="90" y="1"/>
                    <a:pt x="91" y="2"/>
                  </a:cubicBezTo>
                  <a:cubicBezTo>
                    <a:pt x="108" y="18"/>
                    <a:pt x="108" y="18"/>
                    <a:pt x="108" y="18"/>
                  </a:cubicBezTo>
                  <a:cubicBezTo>
                    <a:pt x="101" y="25"/>
                    <a:pt x="101" y="25"/>
                    <a:pt x="101" y="25"/>
                  </a:cubicBezTo>
                  <a:cubicBezTo>
                    <a:pt x="70" y="56"/>
                    <a:pt x="70" y="56"/>
                    <a:pt x="70" y="56"/>
                  </a:cubicBezTo>
                  <a:cubicBezTo>
                    <a:pt x="54" y="39"/>
                    <a:pt x="54" y="39"/>
                    <a:pt x="54" y="39"/>
                  </a:cubicBezTo>
                  <a:cubicBezTo>
                    <a:pt x="53" y="38"/>
                    <a:pt x="51" y="38"/>
                    <a:pt x="50" y="39"/>
                  </a:cubicBezTo>
                  <a:cubicBezTo>
                    <a:pt x="5" y="84"/>
                    <a:pt x="5" y="84"/>
                    <a:pt x="5" y="84"/>
                  </a:cubicBezTo>
                  <a:cubicBezTo>
                    <a:pt x="0" y="89"/>
                    <a:pt x="0" y="98"/>
                    <a:pt x="5" y="103"/>
                  </a:cubicBezTo>
                  <a:cubicBezTo>
                    <a:pt x="5" y="103"/>
                    <a:pt x="5" y="103"/>
                    <a:pt x="5" y="103"/>
                  </a:cubicBezTo>
                  <a:cubicBezTo>
                    <a:pt x="10" y="108"/>
                    <a:pt x="18" y="108"/>
                    <a:pt x="23" y="103"/>
                  </a:cubicBezTo>
                  <a:cubicBezTo>
                    <a:pt x="52" y="74"/>
                    <a:pt x="52" y="74"/>
                    <a:pt x="52" y="74"/>
                  </a:cubicBezTo>
                  <a:cubicBezTo>
                    <a:pt x="68" y="90"/>
                    <a:pt x="68" y="90"/>
                    <a:pt x="68" y="90"/>
                  </a:cubicBezTo>
                  <a:cubicBezTo>
                    <a:pt x="69" y="91"/>
                    <a:pt x="71" y="91"/>
                    <a:pt x="73" y="90"/>
                  </a:cubicBezTo>
                  <a:cubicBezTo>
                    <a:pt x="126" y="37"/>
                    <a:pt x="126" y="37"/>
                    <a:pt x="126" y="37"/>
                  </a:cubicBezTo>
                  <a:lnTo>
                    <a:pt x="142" y="53"/>
                  </a:lnTo>
                  <a:close/>
                  <a:moveTo>
                    <a:pt x="142" y="53"/>
                  </a:moveTo>
                  <a:cubicBezTo>
                    <a:pt x="142" y="53"/>
                    <a:pt x="142" y="53"/>
                    <a:pt x="142" y="53"/>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4116488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wipe(left)">
                                      <p:cBhvr>
                                        <p:cTn id="20" dur="500"/>
                                        <p:tgtEl>
                                          <p:spTgt spid="13"/>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left)">
                                      <p:cBhvr>
                                        <p:cTn id="24" dur="500"/>
                                        <p:tgtEl>
                                          <p:spTgt spid="16"/>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left)">
                                      <p:cBhvr>
                                        <p:cTn id="28" dur="500"/>
                                        <p:tgtEl>
                                          <p:spTgt spid="17"/>
                                        </p:tgtEl>
                                      </p:cBhvr>
                                    </p:animEffect>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left)">
                                      <p:cBhvr>
                                        <p:cTn id="32" dur="500"/>
                                        <p:tgtEl>
                                          <p:spTgt spid="19"/>
                                        </p:tgtEl>
                                      </p:cBhvr>
                                    </p:animEffect>
                                  </p:childTnLst>
                                </p:cTn>
                              </p:par>
                            </p:childTnLst>
                          </p:cTn>
                        </p:par>
                        <p:par>
                          <p:cTn id="33" fill="hold">
                            <p:stCondLst>
                              <p:cond delay="3500"/>
                            </p:stCondLst>
                            <p:childTnLst>
                              <p:par>
                                <p:cTn id="34" presetID="22" presetClass="entr" presetSubtype="8" fill="hold" nodeType="after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wipe(left)">
                                      <p:cBhvr>
                                        <p:cTn id="36" dur="500"/>
                                        <p:tgtEl>
                                          <p:spTgt spid="21"/>
                                        </p:tgtEl>
                                      </p:cBhvr>
                                    </p:animEffect>
                                  </p:childTnLst>
                                </p:cTn>
                              </p:par>
                            </p:childTnLst>
                          </p:cTn>
                        </p:par>
                        <p:par>
                          <p:cTn id="37" fill="hold">
                            <p:stCondLst>
                              <p:cond delay="4000"/>
                            </p:stCondLst>
                            <p:childTnLst>
                              <p:par>
                                <p:cTn id="38" presetID="49" presetClass="entr" presetSubtype="0" decel="100000" fill="hold" nodeType="after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 calcmode="lin" valueType="num">
                                      <p:cBhvr>
                                        <p:cTn id="42" dur="500" fill="hold"/>
                                        <p:tgtEl>
                                          <p:spTgt spid="32"/>
                                        </p:tgtEl>
                                        <p:attrNameLst>
                                          <p:attrName>style.rotation</p:attrName>
                                        </p:attrNameLst>
                                      </p:cBhvr>
                                      <p:tavLst>
                                        <p:tav tm="0">
                                          <p:val>
                                            <p:fltVal val="360"/>
                                          </p:val>
                                        </p:tav>
                                        <p:tav tm="100000">
                                          <p:val>
                                            <p:fltVal val="0"/>
                                          </p:val>
                                        </p:tav>
                                      </p:tavLst>
                                    </p:anim>
                                    <p:animEffect transition="in" filter="fade">
                                      <p:cBhvr>
                                        <p:cTn id="43" dur="500"/>
                                        <p:tgtEl>
                                          <p:spTgt spid="32"/>
                                        </p:tgtEl>
                                      </p:cBhvr>
                                    </p:animEffect>
                                  </p:childTnLst>
                                </p:cTn>
                              </p:par>
                            </p:childTnLst>
                          </p:cTn>
                        </p:par>
                        <p:par>
                          <p:cTn id="44" fill="hold">
                            <p:stCondLst>
                              <p:cond delay="4500"/>
                            </p:stCondLst>
                            <p:childTnLst>
                              <p:par>
                                <p:cTn id="45" presetID="49" presetClass="entr" presetSubtype="0" decel="100000" fill="hold" nodeType="afterEffect">
                                  <p:stCondLst>
                                    <p:cond delay="0"/>
                                  </p:stCondLst>
                                  <p:childTnLst>
                                    <p:set>
                                      <p:cBhvr>
                                        <p:cTn id="46" dur="1" fill="hold">
                                          <p:stCondLst>
                                            <p:cond delay="0"/>
                                          </p:stCondLst>
                                        </p:cTn>
                                        <p:tgtEl>
                                          <p:spTgt spid="56"/>
                                        </p:tgtEl>
                                        <p:attrNameLst>
                                          <p:attrName>style.visibility</p:attrName>
                                        </p:attrNameLst>
                                      </p:cBhvr>
                                      <p:to>
                                        <p:strVal val="visible"/>
                                      </p:to>
                                    </p:set>
                                    <p:anim calcmode="lin" valueType="num">
                                      <p:cBhvr>
                                        <p:cTn id="47" dur="500" fill="hold"/>
                                        <p:tgtEl>
                                          <p:spTgt spid="56"/>
                                        </p:tgtEl>
                                        <p:attrNameLst>
                                          <p:attrName>ppt_w</p:attrName>
                                        </p:attrNameLst>
                                      </p:cBhvr>
                                      <p:tavLst>
                                        <p:tav tm="0">
                                          <p:val>
                                            <p:fltVal val="0"/>
                                          </p:val>
                                        </p:tav>
                                        <p:tav tm="100000">
                                          <p:val>
                                            <p:strVal val="#ppt_w"/>
                                          </p:val>
                                        </p:tav>
                                      </p:tavLst>
                                    </p:anim>
                                    <p:anim calcmode="lin" valueType="num">
                                      <p:cBhvr>
                                        <p:cTn id="48" dur="500" fill="hold"/>
                                        <p:tgtEl>
                                          <p:spTgt spid="56"/>
                                        </p:tgtEl>
                                        <p:attrNameLst>
                                          <p:attrName>ppt_h</p:attrName>
                                        </p:attrNameLst>
                                      </p:cBhvr>
                                      <p:tavLst>
                                        <p:tav tm="0">
                                          <p:val>
                                            <p:fltVal val="0"/>
                                          </p:val>
                                        </p:tav>
                                        <p:tav tm="100000">
                                          <p:val>
                                            <p:strVal val="#ppt_h"/>
                                          </p:val>
                                        </p:tav>
                                      </p:tavLst>
                                    </p:anim>
                                    <p:anim calcmode="lin" valueType="num">
                                      <p:cBhvr>
                                        <p:cTn id="49" dur="500" fill="hold"/>
                                        <p:tgtEl>
                                          <p:spTgt spid="56"/>
                                        </p:tgtEl>
                                        <p:attrNameLst>
                                          <p:attrName>style.rotation</p:attrName>
                                        </p:attrNameLst>
                                      </p:cBhvr>
                                      <p:tavLst>
                                        <p:tav tm="0">
                                          <p:val>
                                            <p:fltVal val="360"/>
                                          </p:val>
                                        </p:tav>
                                        <p:tav tm="100000">
                                          <p:val>
                                            <p:fltVal val="0"/>
                                          </p:val>
                                        </p:tav>
                                      </p:tavLst>
                                    </p:anim>
                                    <p:animEffect transition="in" filter="fade">
                                      <p:cBhvr>
                                        <p:cTn id="50" dur="500"/>
                                        <p:tgtEl>
                                          <p:spTgt spid="56"/>
                                        </p:tgtEl>
                                      </p:cBhvr>
                                    </p:animEffect>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65"/>
                                        </p:tgtEl>
                                        <p:attrNameLst>
                                          <p:attrName>style.visibility</p:attrName>
                                        </p:attrNameLst>
                                      </p:cBhvr>
                                      <p:to>
                                        <p:strVal val="visible"/>
                                      </p:to>
                                    </p:set>
                                    <p:anim calcmode="lin" valueType="num">
                                      <p:cBhvr additive="base">
                                        <p:cTn id="54" dur="500" fill="hold"/>
                                        <p:tgtEl>
                                          <p:spTgt spid="65"/>
                                        </p:tgtEl>
                                        <p:attrNameLst>
                                          <p:attrName>ppt_x</p:attrName>
                                        </p:attrNameLst>
                                      </p:cBhvr>
                                      <p:tavLst>
                                        <p:tav tm="0">
                                          <p:val>
                                            <p:strVal val="#ppt_x"/>
                                          </p:val>
                                        </p:tav>
                                        <p:tav tm="100000">
                                          <p:val>
                                            <p:strVal val="#ppt_x"/>
                                          </p:val>
                                        </p:tav>
                                      </p:tavLst>
                                    </p:anim>
                                    <p:anim calcmode="lin" valueType="num">
                                      <p:cBhvr additive="base">
                                        <p:cTn id="55" dur="500" fill="hold"/>
                                        <p:tgtEl>
                                          <p:spTgt spid="65"/>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49" presetClass="entr" presetSubtype="0" decel="100000"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p:cTn id="59" dur="500" fill="hold"/>
                                        <p:tgtEl>
                                          <p:spTgt spid="33"/>
                                        </p:tgtEl>
                                        <p:attrNameLst>
                                          <p:attrName>ppt_w</p:attrName>
                                        </p:attrNameLst>
                                      </p:cBhvr>
                                      <p:tavLst>
                                        <p:tav tm="0">
                                          <p:val>
                                            <p:fltVal val="0"/>
                                          </p:val>
                                        </p:tav>
                                        <p:tav tm="100000">
                                          <p:val>
                                            <p:strVal val="#ppt_w"/>
                                          </p:val>
                                        </p:tav>
                                      </p:tavLst>
                                    </p:anim>
                                    <p:anim calcmode="lin" valueType="num">
                                      <p:cBhvr>
                                        <p:cTn id="60" dur="500" fill="hold"/>
                                        <p:tgtEl>
                                          <p:spTgt spid="33"/>
                                        </p:tgtEl>
                                        <p:attrNameLst>
                                          <p:attrName>ppt_h</p:attrName>
                                        </p:attrNameLst>
                                      </p:cBhvr>
                                      <p:tavLst>
                                        <p:tav tm="0">
                                          <p:val>
                                            <p:fltVal val="0"/>
                                          </p:val>
                                        </p:tav>
                                        <p:tav tm="100000">
                                          <p:val>
                                            <p:strVal val="#ppt_h"/>
                                          </p:val>
                                        </p:tav>
                                      </p:tavLst>
                                    </p:anim>
                                    <p:anim calcmode="lin" valueType="num">
                                      <p:cBhvr>
                                        <p:cTn id="61" dur="500" fill="hold"/>
                                        <p:tgtEl>
                                          <p:spTgt spid="33"/>
                                        </p:tgtEl>
                                        <p:attrNameLst>
                                          <p:attrName>style.rotation</p:attrName>
                                        </p:attrNameLst>
                                      </p:cBhvr>
                                      <p:tavLst>
                                        <p:tav tm="0">
                                          <p:val>
                                            <p:fltVal val="360"/>
                                          </p:val>
                                        </p:tav>
                                        <p:tav tm="100000">
                                          <p:val>
                                            <p:fltVal val="0"/>
                                          </p:val>
                                        </p:tav>
                                      </p:tavLst>
                                    </p:anim>
                                    <p:animEffect transition="in" filter="fade">
                                      <p:cBhvr>
                                        <p:cTn id="62" dur="500"/>
                                        <p:tgtEl>
                                          <p:spTgt spid="33"/>
                                        </p:tgtEl>
                                      </p:cBhvr>
                                    </p:animEffect>
                                  </p:childTnLst>
                                </p:cTn>
                              </p:par>
                            </p:childTnLst>
                          </p:cTn>
                        </p:par>
                        <p:par>
                          <p:cTn id="63" fill="hold">
                            <p:stCondLst>
                              <p:cond delay="6000"/>
                            </p:stCondLst>
                            <p:childTnLst>
                              <p:par>
                                <p:cTn id="64" presetID="49" presetClass="entr" presetSubtype="0" decel="100000" fill="hold" nodeType="afterEffect">
                                  <p:stCondLst>
                                    <p:cond delay="0"/>
                                  </p:stCondLst>
                                  <p:childTnLst>
                                    <p:set>
                                      <p:cBhvr>
                                        <p:cTn id="65" dur="1" fill="hold">
                                          <p:stCondLst>
                                            <p:cond delay="0"/>
                                          </p:stCondLst>
                                        </p:cTn>
                                        <p:tgtEl>
                                          <p:spTgt spid="52"/>
                                        </p:tgtEl>
                                        <p:attrNameLst>
                                          <p:attrName>style.visibility</p:attrName>
                                        </p:attrNameLst>
                                      </p:cBhvr>
                                      <p:to>
                                        <p:strVal val="visible"/>
                                      </p:to>
                                    </p:set>
                                    <p:anim calcmode="lin" valueType="num">
                                      <p:cBhvr>
                                        <p:cTn id="66" dur="500" fill="hold"/>
                                        <p:tgtEl>
                                          <p:spTgt spid="52"/>
                                        </p:tgtEl>
                                        <p:attrNameLst>
                                          <p:attrName>ppt_w</p:attrName>
                                        </p:attrNameLst>
                                      </p:cBhvr>
                                      <p:tavLst>
                                        <p:tav tm="0">
                                          <p:val>
                                            <p:fltVal val="0"/>
                                          </p:val>
                                        </p:tav>
                                        <p:tav tm="100000">
                                          <p:val>
                                            <p:strVal val="#ppt_w"/>
                                          </p:val>
                                        </p:tav>
                                      </p:tavLst>
                                    </p:anim>
                                    <p:anim calcmode="lin" valueType="num">
                                      <p:cBhvr>
                                        <p:cTn id="67" dur="500" fill="hold"/>
                                        <p:tgtEl>
                                          <p:spTgt spid="52"/>
                                        </p:tgtEl>
                                        <p:attrNameLst>
                                          <p:attrName>ppt_h</p:attrName>
                                        </p:attrNameLst>
                                      </p:cBhvr>
                                      <p:tavLst>
                                        <p:tav tm="0">
                                          <p:val>
                                            <p:fltVal val="0"/>
                                          </p:val>
                                        </p:tav>
                                        <p:tav tm="100000">
                                          <p:val>
                                            <p:strVal val="#ppt_h"/>
                                          </p:val>
                                        </p:tav>
                                      </p:tavLst>
                                    </p:anim>
                                    <p:anim calcmode="lin" valueType="num">
                                      <p:cBhvr>
                                        <p:cTn id="68" dur="500" fill="hold"/>
                                        <p:tgtEl>
                                          <p:spTgt spid="52"/>
                                        </p:tgtEl>
                                        <p:attrNameLst>
                                          <p:attrName>style.rotation</p:attrName>
                                        </p:attrNameLst>
                                      </p:cBhvr>
                                      <p:tavLst>
                                        <p:tav tm="0">
                                          <p:val>
                                            <p:fltVal val="360"/>
                                          </p:val>
                                        </p:tav>
                                        <p:tav tm="100000">
                                          <p:val>
                                            <p:fltVal val="0"/>
                                          </p:val>
                                        </p:tav>
                                      </p:tavLst>
                                    </p:anim>
                                    <p:animEffect transition="in" filter="fade">
                                      <p:cBhvr>
                                        <p:cTn id="69" dur="500"/>
                                        <p:tgtEl>
                                          <p:spTgt spid="52"/>
                                        </p:tgtEl>
                                      </p:cBhvr>
                                    </p:animEffect>
                                  </p:childTnLst>
                                </p:cTn>
                              </p:par>
                            </p:childTnLst>
                          </p:cTn>
                        </p:par>
                        <p:par>
                          <p:cTn id="70" fill="hold">
                            <p:stCondLst>
                              <p:cond delay="6500"/>
                            </p:stCondLst>
                            <p:childTnLst>
                              <p:par>
                                <p:cTn id="71" presetID="2" presetClass="entr" presetSubtype="4"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 calcmode="lin" valueType="num">
                                      <p:cBhvr additive="base">
                                        <p:cTn id="73" dur="500" fill="hold"/>
                                        <p:tgtEl>
                                          <p:spTgt spid="66"/>
                                        </p:tgtEl>
                                        <p:attrNameLst>
                                          <p:attrName>ppt_x</p:attrName>
                                        </p:attrNameLst>
                                      </p:cBhvr>
                                      <p:tavLst>
                                        <p:tav tm="0">
                                          <p:val>
                                            <p:strVal val="#ppt_x"/>
                                          </p:val>
                                        </p:tav>
                                        <p:tav tm="100000">
                                          <p:val>
                                            <p:strVal val="#ppt_x"/>
                                          </p:val>
                                        </p:tav>
                                      </p:tavLst>
                                    </p:anim>
                                    <p:anim calcmode="lin" valueType="num">
                                      <p:cBhvr additive="base">
                                        <p:cTn id="74" dur="500" fill="hold"/>
                                        <p:tgtEl>
                                          <p:spTgt spid="66"/>
                                        </p:tgtEl>
                                        <p:attrNameLst>
                                          <p:attrName>ppt_y</p:attrName>
                                        </p:attrNameLst>
                                      </p:cBhvr>
                                      <p:tavLst>
                                        <p:tav tm="0">
                                          <p:val>
                                            <p:strVal val="1+#ppt_h/2"/>
                                          </p:val>
                                        </p:tav>
                                        <p:tav tm="100000">
                                          <p:val>
                                            <p:strVal val="#ppt_y"/>
                                          </p:val>
                                        </p:tav>
                                      </p:tavLst>
                                    </p:anim>
                                  </p:childTnLst>
                                </p:cTn>
                              </p:par>
                            </p:childTnLst>
                          </p:cTn>
                        </p:par>
                        <p:par>
                          <p:cTn id="75" fill="hold">
                            <p:stCondLst>
                              <p:cond delay="7000"/>
                            </p:stCondLst>
                            <p:childTnLst>
                              <p:par>
                                <p:cTn id="76" presetID="49" presetClass="entr" presetSubtype="0" decel="100000" fill="hold" nodeType="afterEffect">
                                  <p:stCondLst>
                                    <p:cond delay="0"/>
                                  </p:stCondLst>
                                  <p:childTnLst>
                                    <p:set>
                                      <p:cBhvr>
                                        <p:cTn id="77" dur="1" fill="hold">
                                          <p:stCondLst>
                                            <p:cond delay="0"/>
                                          </p:stCondLst>
                                        </p:cTn>
                                        <p:tgtEl>
                                          <p:spTgt spid="36"/>
                                        </p:tgtEl>
                                        <p:attrNameLst>
                                          <p:attrName>style.visibility</p:attrName>
                                        </p:attrNameLst>
                                      </p:cBhvr>
                                      <p:to>
                                        <p:strVal val="visible"/>
                                      </p:to>
                                    </p:set>
                                    <p:anim calcmode="lin" valueType="num">
                                      <p:cBhvr>
                                        <p:cTn id="78" dur="500" fill="hold"/>
                                        <p:tgtEl>
                                          <p:spTgt spid="36"/>
                                        </p:tgtEl>
                                        <p:attrNameLst>
                                          <p:attrName>ppt_w</p:attrName>
                                        </p:attrNameLst>
                                      </p:cBhvr>
                                      <p:tavLst>
                                        <p:tav tm="0">
                                          <p:val>
                                            <p:fltVal val="0"/>
                                          </p:val>
                                        </p:tav>
                                        <p:tav tm="100000">
                                          <p:val>
                                            <p:strVal val="#ppt_w"/>
                                          </p:val>
                                        </p:tav>
                                      </p:tavLst>
                                    </p:anim>
                                    <p:anim calcmode="lin" valueType="num">
                                      <p:cBhvr>
                                        <p:cTn id="79" dur="500" fill="hold"/>
                                        <p:tgtEl>
                                          <p:spTgt spid="36"/>
                                        </p:tgtEl>
                                        <p:attrNameLst>
                                          <p:attrName>ppt_h</p:attrName>
                                        </p:attrNameLst>
                                      </p:cBhvr>
                                      <p:tavLst>
                                        <p:tav tm="0">
                                          <p:val>
                                            <p:fltVal val="0"/>
                                          </p:val>
                                        </p:tav>
                                        <p:tav tm="100000">
                                          <p:val>
                                            <p:strVal val="#ppt_h"/>
                                          </p:val>
                                        </p:tav>
                                      </p:tavLst>
                                    </p:anim>
                                    <p:anim calcmode="lin" valueType="num">
                                      <p:cBhvr>
                                        <p:cTn id="80" dur="500" fill="hold"/>
                                        <p:tgtEl>
                                          <p:spTgt spid="36"/>
                                        </p:tgtEl>
                                        <p:attrNameLst>
                                          <p:attrName>style.rotation</p:attrName>
                                        </p:attrNameLst>
                                      </p:cBhvr>
                                      <p:tavLst>
                                        <p:tav tm="0">
                                          <p:val>
                                            <p:fltVal val="360"/>
                                          </p:val>
                                        </p:tav>
                                        <p:tav tm="100000">
                                          <p:val>
                                            <p:fltVal val="0"/>
                                          </p:val>
                                        </p:tav>
                                      </p:tavLst>
                                    </p:anim>
                                    <p:animEffect transition="in" filter="fade">
                                      <p:cBhvr>
                                        <p:cTn id="81" dur="500"/>
                                        <p:tgtEl>
                                          <p:spTgt spid="36"/>
                                        </p:tgtEl>
                                      </p:cBhvr>
                                    </p:animEffect>
                                  </p:childTnLst>
                                </p:cTn>
                              </p:par>
                            </p:childTnLst>
                          </p:cTn>
                        </p:par>
                        <p:par>
                          <p:cTn id="82" fill="hold">
                            <p:stCondLst>
                              <p:cond delay="7500"/>
                            </p:stCondLst>
                            <p:childTnLst>
                              <p:par>
                                <p:cTn id="83" presetID="49" presetClass="entr" presetSubtype="0" decel="100000" fill="hold" grpId="0" nodeType="afterEffect">
                                  <p:stCondLst>
                                    <p:cond delay="0"/>
                                  </p:stCondLst>
                                  <p:childTnLst>
                                    <p:set>
                                      <p:cBhvr>
                                        <p:cTn id="84" dur="1" fill="hold">
                                          <p:stCondLst>
                                            <p:cond delay="0"/>
                                          </p:stCondLst>
                                        </p:cTn>
                                        <p:tgtEl>
                                          <p:spTgt spid="45"/>
                                        </p:tgtEl>
                                        <p:attrNameLst>
                                          <p:attrName>style.visibility</p:attrName>
                                        </p:attrNameLst>
                                      </p:cBhvr>
                                      <p:to>
                                        <p:strVal val="visible"/>
                                      </p:to>
                                    </p:set>
                                    <p:anim calcmode="lin" valueType="num">
                                      <p:cBhvr>
                                        <p:cTn id="85" dur="500" fill="hold"/>
                                        <p:tgtEl>
                                          <p:spTgt spid="45"/>
                                        </p:tgtEl>
                                        <p:attrNameLst>
                                          <p:attrName>ppt_w</p:attrName>
                                        </p:attrNameLst>
                                      </p:cBhvr>
                                      <p:tavLst>
                                        <p:tav tm="0">
                                          <p:val>
                                            <p:fltVal val="0"/>
                                          </p:val>
                                        </p:tav>
                                        <p:tav tm="100000">
                                          <p:val>
                                            <p:strVal val="#ppt_w"/>
                                          </p:val>
                                        </p:tav>
                                      </p:tavLst>
                                    </p:anim>
                                    <p:anim calcmode="lin" valueType="num">
                                      <p:cBhvr>
                                        <p:cTn id="86" dur="500" fill="hold"/>
                                        <p:tgtEl>
                                          <p:spTgt spid="45"/>
                                        </p:tgtEl>
                                        <p:attrNameLst>
                                          <p:attrName>ppt_h</p:attrName>
                                        </p:attrNameLst>
                                      </p:cBhvr>
                                      <p:tavLst>
                                        <p:tav tm="0">
                                          <p:val>
                                            <p:fltVal val="0"/>
                                          </p:val>
                                        </p:tav>
                                        <p:tav tm="100000">
                                          <p:val>
                                            <p:strVal val="#ppt_h"/>
                                          </p:val>
                                        </p:tav>
                                      </p:tavLst>
                                    </p:anim>
                                    <p:anim calcmode="lin" valueType="num">
                                      <p:cBhvr>
                                        <p:cTn id="87" dur="500" fill="hold"/>
                                        <p:tgtEl>
                                          <p:spTgt spid="45"/>
                                        </p:tgtEl>
                                        <p:attrNameLst>
                                          <p:attrName>style.rotation</p:attrName>
                                        </p:attrNameLst>
                                      </p:cBhvr>
                                      <p:tavLst>
                                        <p:tav tm="0">
                                          <p:val>
                                            <p:fltVal val="360"/>
                                          </p:val>
                                        </p:tav>
                                        <p:tav tm="100000">
                                          <p:val>
                                            <p:fltVal val="0"/>
                                          </p:val>
                                        </p:tav>
                                      </p:tavLst>
                                    </p:anim>
                                    <p:animEffect transition="in" filter="fade">
                                      <p:cBhvr>
                                        <p:cTn id="88" dur="500"/>
                                        <p:tgtEl>
                                          <p:spTgt spid="45"/>
                                        </p:tgtEl>
                                      </p:cBhvr>
                                    </p:animEffect>
                                  </p:childTnLst>
                                </p:cTn>
                              </p:par>
                            </p:childTnLst>
                          </p:cTn>
                        </p:par>
                        <p:par>
                          <p:cTn id="89" fill="hold">
                            <p:stCondLst>
                              <p:cond delay="8000"/>
                            </p:stCondLst>
                            <p:childTnLst>
                              <p:par>
                                <p:cTn id="90" presetID="2" presetClass="entr" presetSubtype="4" fill="hold" grpId="0" nodeType="afterEffect">
                                  <p:stCondLst>
                                    <p:cond delay="0"/>
                                  </p:stCondLst>
                                  <p:childTnLst>
                                    <p:set>
                                      <p:cBhvr>
                                        <p:cTn id="91" dur="1" fill="hold">
                                          <p:stCondLst>
                                            <p:cond delay="0"/>
                                          </p:stCondLst>
                                        </p:cTn>
                                        <p:tgtEl>
                                          <p:spTgt spid="67"/>
                                        </p:tgtEl>
                                        <p:attrNameLst>
                                          <p:attrName>style.visibility</p:attrName>
                                        </p:attrNameLst>
                                      </p:cBhvr>
                                      <p:to>
                                        <p:strVal val="visible"/>
                                      </p:to>
                                    </p:set>
                                    <p:anim calcmode="lin" valueType="num">
                                      <p:cBhvr additive="base">
                                        <p:cTn id="92" dur="500" fill="hold"/>
                                        <p:tgtEl>
                                          <p:spTgt spid="67"/>
                                        </p:tgtEl>
                                        <p:attrNameLst>
                                          <p:attrName>ppt_x</p:attrName>
                                        </p:attrNameLst>
                                      </p:cBhvr>
                                      <p:tavLst>
                                        <p:tav tm="0">
                                          <p:val>
                                            <p:strVal val="#ppt_x"/>
                                          </p:val>
                                        </p:tav>
                                        <p:tav tm="100000">
                                          <p:val>
                                            <p:strVal val="#ppt_x"/>
                                          </p:val>
                                        </p:tav>
                                      </p:tavLst>
                                    </p:anim>
                                    <p:anim calcmode="lin" valueType="num">
                                      <p:cBhvr additive="base">
                                        <p:cTn id="93" dur="500" fill="hold"/>
                                        <p:tgtEl>
                                          <p:spTgt spid="67"/>
                                        </p:tgtEl>
                                        <p:attrNameLst>
                                          <p:attrName>ppt_y</p:attrName>
                                        </p:attrNameLst>
                                      </p:cBhvr>
                                      <p:tavLst>
                                        <p:tav tm="0">
                                          <p:val>
                                            <p:strVal val="1+#ppt_h/2"/>
                                          </p:val>
                                        </p:tav>
                                        <p:tav tm="100000">
                                          <p:val>
                                            <p:strVal val="#ppt_y"/>
                                          </p:val>
                                        </p:tav>
                                      </p:tavLst>
                                    </p:anim>
                                  </p:childTnLst>
                                </p:cTn>
                              </p:par>
                            </p:childTnLst>
                          </p:cTn>
                        </p:par>
                        <p:par>
                          <p:cTn id="94" fill="hold">
                            <p:stCondLst>
                              <p:cond delay="8500"/>
                            </p:stCondLst>
                            <p:childTnLst>
                              <p:par>
                                <p:cTn id="95" presetID="49" presetClass="entr" presetSubtype="0" decel="100000" fill="hold" nodeType="afterEffect">
                                  <p:stCondLst>
                                    <p:cond delay="0"/>
                                  </p:stCondLst>
                                  <p:childTnLst>
                                    <p:set>
                                      <p:cBhvr>
                                        <p:cTn id="96" dur="1" fill="hold">
                                          <p:stCondLst>
                                            <p:cond delay="0"/>
                                          </p:stCondLst>
                                        </p:cTn>
                                        <p:tgtEl>
                                          <p:spTgt spid="39"/>
                                        </p:tgtEl>
                                        <p:attrNameLst>
                                          <p:attrName>style.visibility</p:attrName>
                                        </p:attrNameLst>
                                      </p:cBhvr>
                                      <p:to>
                                        <p:strVal val="visible"/>
                                      </p:to>
                                    </p:set>
                                    <p:anim calcmode="lin" valueType="num">
                                      <p:cBhvr>
                                        <p:cTn id="97" dur="500" fill="hold"/>
                                        <p:tgtEl>
                                          <p:spTgt spid="39"/>
                                        </p:tgtEl>
                                        <p:attrNameLst>
                                          <p:attrName>ppt_w</p:attrName>
                                        </p:attrNameLst>
                                      </p:cBhvr>
                                      <p:tavLst>
                                        <p:tav tm="0">
                                          <p:val>
                                            <p:fltVal val="0"/>
                                          </p:val>
                                        </p:tav>
                                        <p:tav tm="100000">
                                          <p:val>
                                            <p:strVal val="#ppt_w"/>
                                          </p:val>
                                        </p:tav>
                                      </p:tavLst>
                                    </p:anim>
                                    <p:anim calcmode="lin" valueType="num">
                                      <p:cBhvr>
                                        <p:cTn id="98" dur="500" fill="hold"/>
                                        <p:tgtEl>
                                          <p:spTgt spid="39"/>
                                        </p:tgtEl>
                                        <p:attrNameLst>
                                          <p:attrName>ppt_h</p:attrName>
                                        </p:attrNameLst>
                                      </p:cBhvr>
                                      <p:tavLst>
                                        <p:tav tm="0">
                                          <p:val>
                                            <p:fltVal val="0"/>
                                          </p:val>
                                        </p:tav>
                                        <p:tav tm="100000">
                                          <p:val>
                                            <p:strVal val="#ppt_h"/>
                                          </p:val>
                                        </p:tav>
                                      </p:tavLst>
                                    </p:anim>
                                    <p:anim calcmode="lin" valueType="num">
                                      <p:cBhvr>
                                        <p:cTn id="99" dur="500" fill="hold"/>
                                        <p:tgtEl>
                                          <p:spTgt spid="39"/>
                                        </p:tgtEl>
                                        <p:attrNameLst>
                                          <p:attrName>style.rotation</p:attrName>
                                        </p:attrNameLst>
                                      </p:cBhvr>
                                      <p:tavLst>
                                        <p:tav tm="0">
                                          <p:val>
                                            <p:fltVal val="360"/>
                                          </p:val>
                                        </p:tav>
                                        <p:tav tm="100000">
                                          <p:val>
                                            <p:fltVal val="0"/>
                                          </p:val>
                                        </p:tav>
                                      </p:tavLst>
                                    </p:anim>
                                    <p:animEffect transition="in" filter="fade">
                                      <p:cBhvr>
                                        <p:cTn id="100" dur="500"/>
                                        <p:tgtEl>
                                          <p:spTgt spid="39"/>
                                        </p:tgtEl>
                                      </p:cBhvr>
                                    </p:animEffect>
                                  </p:childTnLst>
                                </p:cTn>
                              </p:par>
                            </p:childTnLst>
                          </p:cTn>
                        </p:par>
                        <p:par>
                          <p:cTn id="101" fill="hold">
                            <p:stCondLst>
                              <p:cond delay="9000"/>
                            </p:stCondLst>
                            <p:childTnLst>
                              <p:par>
                                <p:cTn id="102" presetID="49" presetClass="entr" presetSubtype="0" decel="100000" fill="hold" grpId="0" nodeType="after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 calcmode="lin" valueType="num">
                                      <p:cBhvr>
                                        <p:cTn id="106" dur="500" fill="hold"/>
                                        <p:tgtEl>
                                          <p:spTgt spid="51"/>
                                        </p:tgtEl>
                                        <p:attrNameLst>
                                          <p:attrName>style.rotation</p:attrName>
                                        </p:attrNameLst>
                                      </p:cBhvr>
                                      <p:tavLst>
                                        <p:tav tm="0">
                                          <p:val>
                                            <p:fltVal val="360"/>
                                          </p:val>
                                        </p:tav>
                                        <p:tav tm="100000">
                                          <p:val>
                                            <p:fltVal val="0"/>
                                          </p:val>
                                        </p:tav>
                                      </p:tavLst>
                                    </p:anim>
                                    <p:animEffect transition="in" filter="fade">
                                      <p:cBhvr>
                                        <p:cTn id="107" dur="500"/>
                                        <p:tgtEl>
                                          <p:spTgt spid="51"/>
                                        </p:tgtEl>
                                      </p:cBhvr>
                                    </p:animEffect>
                                  </p:childTnLst>
                                </p:cTn>
                              </p:par>
                            </p:childTnLst>
                          </p:cTn>
                        </p:par>
                        <p:par>
                          <p:cTn id="108" fill="hold">
                            <p:stCondLst>
                              <p:cond delay="9500"/>
                            </p:stCondLst>
                            <p:childTnLst>
                              <p:par>
                                <p:cTn id="109" presetID="2" presetClass="entr" presetSubtype="4" fill="hold" grpId="0" nodeType="afterEffect">
                                  <p:stCondLst>
                                    <p:cond delay="0"/>
                                  </p:stCondLst>
                                  <p:childTnLst>
                                    <p:set>
                                      <p:cBhvr>
                                        <p:cTn id="110" dur="1" fill="hold">
                                          <p:stCondLst>
                                            <p:cond delay="0"/>
                                          </p:stCondLst>
                                        </p:cTn>
                                        <p:tgtEl>
                                          <p:spTgt spid="68"/>
                                        </p:tgtEl>
                                        <p:attrNameLst>
                                          <p:attrName>style.visibility</p:attrName>
                                        </p:attrNameLst>
                                      </p:cBhvr>
                                      <p:to>
                                        <p:strVal val="visible"/>
                                      </p:to>
                                    </p:set>
                                    <p:anim calcmode="lin" valueType="num">
                                      <p:cBhvr additive="base">
                                        <p:cTn id="111" dur="500" fill="hold"/>
                                        <p:tgtEl>
                                          <p:spTgt spid="68"/>
                                        </p:tgtEl>
                                        <p:attrNameLst>
                                          <p:attrName>ppt_x</p:attrName>
                                        </p:attrNameLst>
                                      </p:cBhvr>
                                      <p:tavLst>
                                        <p:tav tm="0">
                                          <p:val>
                                            <p:strVal val="#ppt_x"/>
                                          </p:val>
                                        </p:tav>
                                        <p:tav tm="100000">
                                          <p:val>
                                            <p:strVal val="#ppt_x"/>
                                          </p:val>
                                        </p:tav>
                                      </p:tavLst>
                                    </p:anim>
                                    <p:anim calcmode="lin" valueType="num">
                                      <p:cBhvr additive="base">
                                        <p:cTn id="112" dur="500" fill="hold"/>
                                        <p:tgtEl>
                                          <p:spTgt spid="68"/>
                                        </p:tgtEl>
                                        <p:attrNameLst>
                                          <p:attrName>ppt_y</p:attrName>
                                        </p:attrNameLst>
                                      </p:cBhvr>
                                      <p:tavLst>
                                        <p:tav tm="0">
                                          <p:val>
                                            <p:strVal val="1+#ppt_h/2"/>
                                          </p:val>
                                        </p:tav>
                                        <p:tav tm="100000">
                                          <p:val>
                                            <p:strVal val="#ppt_y"/>
                                          </p:val>
                                        </p:tav>
                                      </p:tavLst>
                                    </p:anim>
                                  </p:childTnLst>
                                </p:cTn>
                              </p:par>
                            </p:childTnLst>
                          </p:cTn>
                        </p:par>
                        <p:par>
                          <p:cTn id="113" fill="hold">
                            <p:stCondLst>
                              <p:cond delay="10000"/>
                            </p:stCondLst>
                            <p:childTnLst>
                              <p:par>
                                <p:cTn id="114" presetID="49" presetClass="entr" presetSubtype="0" decel="100000" fill="hold" nodeType="afterEffect">
                                  <p:stCondLst>
                                    <p:cond delay="0"/>
                                  </p:stCondLst>
                                  <p:childTnLst>
                                    <p:set>
                                      <p:cBhvr>
                                        <p:cTn id="115" dur="1" fill="hold">
                                          <p:stCondLst>
                                            <p:cond delay="0"/>
                                          </p:stCondLst>
                                        </p:cTn>
                                        <p:tgtEl>
                                          <p:spTgt spid="42"/>
                                        </p:tgtEl>
                                        <p:attrNameLst>
                                          <p:attrName>style.visibility</p:attrName>
                                        </p:attrNameLst>
                                      </p:cBhvr>
                                      <p:to>
                                        <p:strVal val="visible"/>
                                      </p:to>
                                    </p:set>
                                    <p:anim calcmode="lin" valueType="num">
                                      <p:cBhvr>
                                        <p:cTn id="116" dur="500" fill="hold"/>
                                        <p:tgtEl>
                                          <p:spTgt spid="42"/>
                                        </p:tgtEl>
                                        <p:attrNameLst>
                                          <p:attrName>ppt_w</p:attrName>
                                        </p:attrNameLst>
                                      </p:cBhvr>
                                      <p:tavLst>
                                        <p:tav tm="0">
                                          <p:val>
                                            <p:fltVal val="0"/>
                                          </p:val>
                                        </p:tav>
                                        <p:tav tm="100000">
                                          <p:val>
                                            <p:strVal val="#ppt_w"/>
                                          </p:val>
                                        </p:tav>
                                      </p:tavLst>
                                    </p:anim>
                                    <p:anim calcmode="lin" valueType="num">
                                      <p:cBhvr>
                                        <p:cTn id="117" dur="500" fill="hold"/>
                                        <p:tgtEl>
                                          <p:spTgt spid="42"/>
                                        </p:tgtEl>
                                        <p:attrNameLst>
                                          <p:attrName>ppt_h</p:attrName>
                                        </p:attrNameLst>
                                      </p:cBhvr>
                                      <p:tavLst>
                                        <p:tav tm="0">
                                          <p:val>
                                            <p:fltVal val="0"/>
                                          </p:val>
                                        </p:tav>
                                        <p:tav tm="100000">
                                          <p:val>
                                            <p:strVal val="#ppt_h"/>
                                          </p:val>
                                        </p:tav>
                                      </p:tavLst>
                                    </p:anim>
                                    <p:anim calcmode="lin" valueType="num">
                                      <p:cBhvr>
                                        <p:cTn id="118" dur="500" fill="hold"/>
                                        <p:tgtEl>
                                          <p:spTgt spid="42"/>
                                        </p:tgtEl>
                                        <p:attrNameLst>
                                          <p:attrName>style.rotation</p:attrName>
                                        </p:attrNameLst>
                                      </p:cBhvr>
                                      <p:tavLst>
                                        <p:tav tm="0">
                                          <p:val>
                                            <p:fltVal val="360"/>
                                          </p:val>
                                        </p:tav>
                                        <p:tav tm="100000">
                                          <p:val>
                                            <p:fltVal val="0"/>
                                          </p:val>
                                        </p:tav>
                                      </p:tavLst>
                                    </p:anim>
                                    <p:animEffect transition="in" filter="fade">
                                      <p:cBhvr>
                                        <p:cTn id="119" dur="500"/>
                                        <p:tgtEl>
                                          <p:spTgt spid="42"/>
                                        </p:tgtEl>
                                      </p:cBhvr>
                                    </p:animEffect>
                                  </p:childTnLst>
                                </p:cTn>
                              </p:par>
                            </p:childTnLst>
                          </p:cTn>
                        </p:par>
                        <p:par>
                          <p:cTn id="120" fill="hold">
                            <p:stCondLst>
                              <p:cond delay="10500"/>
                            </p:stCondLst>
                            <p:childTnLst>
                              <p:par>
                                <p:cTn id="121" presetID="49" presetClass="entr" presetSubtype="0" decel="100000" fill="hold" nodeType="after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p:cTn id="123" dur="500" fill="hold"/>
                                        <p:tgtEl>
                                          <p:spTgt spid="47"/>
                                        </p:tgtEl>
                                        <p:attrNameLst>
                                          <p:attrName>ppt_w</p:attrName>
                                        </p:attrNameLst>
                                      </p:cBhvr>
                                      <p:tavLst>
                                        <p:tav tm="0">
                                          <p:val>
                                            <p:fltVal val="0"/>
                                          </p:val>
                                        </p:tav>
                                        <p:tav tm="100000">
                                          <p:val>
                                            <p:strVal val="#ppt_w"/>
                                          </p:val>
                                        </p:tav>
                                      </p:tavLst>
                                    </p:anim>
                                    <p:anim calcmode="lin" valueType="num">
                                      <p:cBhvr>
                                        <p:cTn id="124" dur="500" fill="hold"/>
                                        <p:tgtEl>
                                          <p:spTgt spid="47"/>
                                        </p:tgtEl>
                                        <p:attrNameLst>
                                          <p:attrName>ppt_h</p:attrName>
                                        </p:attrNameLst>
                                      </p:cBhvr>
                                      <p:tavLst>
                                        <p:tav tm="0">
                                          <p:val>
                                            <p:fltVal val="0"/>
                                          </p:val>
                                        </p:tav>
                                        <p:tav tm="100000">
                                          <p:val>
                                            <p:strVal val="#ppt_h"/>
                                          </p:val>
                                        </p:tav>
                                      </p:tavLst>
                                    </p:anim>
                                    <p:anim calcmode="lin" valueType="num">
                                      <p:cBhvr>
                                        <p:cTn id="125" dur="500" fill="hold"/>
                                        <p:tgtEl>
                                          <p:spTgt spid="47"/>
                                        </p:tgtEl>
                                        <p:attrNameLst>
                                          <p:attrName>style.rotation</p:attrName>
                                        </p:attrNameLst>
                                      </p:cBhvr>
                                      <p:tavLst>
                                        <p:tav tm="0">
                                          <p:val>
                                            <p:fltVal val="360"/>
                                          </p:val>
                                        </p:tav>
                                        <p:tav tm="100000">
                                          <p:val>
                                            <p:fltVal val="0"/>
                                          </p:val>
                                        </p:tav>
                                      </p:tavLst>
                                    </p:anim>
                                    <p:animEffect transition="in" filter="fade">
                                      <p:cBhvr>
                                        <p:cTn id="126" dur="500"/>
                                        <p:tgtEl>
                                          <p:spTgt spid="47"/>
                                        </p:tgtEl>
                                      </p:cBhvr>
                                    </p:animEffect>
                                  </p:childTnLst>
                                </p:cTn>
                              </p:par>
                            </p:childTnLst>
                          </p:cTn>
                        </p:par>
                        <p:par>
                          <p:cTn id="127" fill="hold">
                            <p:stCondLst>
                              <p:cond delay="11000"/>
                            </p:stCondLst>
                            <p:childTnLst>
                              <p:par>
                                <p:cTn id="128" presetID="2" presetClass="entr" presetSubtype="4" fill="hold" grpId="0" nodeType="afterEffect">
                                  <p:stCondLst>
                                    <p:cond delay="0"/>
                                  </p:stCondLst>
                                  <p:childTnLst>
                                    <p:set>
                                      <p:cBhvr>
                                        <p:cTn id="129" dur="1" fill="hold">
                                          <p:stCondLst>
                                            <p:cond delay="0"/>
                                          </p:stCondLst>
                                        </p:cTn>
                                        <p:tgtEl>
                                          <p:spTgt spid="69"/>
                                        </p:tgtEl>
                                        <p:attrNameLst>
                                          <p:attrName>style.visibility</p:attrName>
                                        </p:attrNameLst>
                                      </p:cBhvr>
                                      <p:to>
                                        <p:strVal val="visible"/>
                                      </p:to>
                                    </p:set>
                                    <p:anim calcmode="lin" valueType="num">
                                      <p:cBhvr additive="base">
                                        <p:cTn id="130" dur="500" fill="hold"/>
                                        <p:tgtEl>
                                          <p:spTgt spid="69"/>
                                        </p:tgtEl>
                                        <p:attrNameLst>
                                          <p:attrName>ppt_x</p:attrName>
                                        </p:attrNameLst>
                                      </p:cBhvr>
                                      <p:tavLst>
                                        <p:tav tm="0">
                                          <p:val>
                                            <p:strVal val="#ppt_x"/>
                                          </p:val>
                                        </p:tav>
                                        <p:tav tm="100000">
                                          <p:val>
                                            <p:strVal val="#ppt_x"/>
                                          </p:val>
                                        </p:tav>
                                      </p:tavLst>
                                    </p:anim>
                                    <p:anim calcmode="lin" valueType="num">
                                      <p:cBhvr additive="base">
                                        <p:cTn id="131"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P spid="17" grpId="0"/>
      <p:bldP spid="19" grpId="0"/>
      <p:bldP spid="45" grpId="0" animBg="1"/>
      <p:bldP spid="51" grpId="0" animBg="1"/>
      <p:bldP spid="65" grpId="0"/>
      <p:bldP spid="66" grpId="0"/>
      <p:bldP spid="67" grpId="0"/>
      <p:bldP spid="68" grpId="0"/>
      <p:bldP spid="6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Meet The Team</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21</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Oval 4"/>
          <p:cNvSpPr/>
          <p:nvPr/>
        </p:nvSpPr>
        <p:spPr>
          <a:xfrm>
            <a:off x="551347" y="1354174"/>
            <a:ext cx="2371719" cy="2371719"/>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Box 5"/>
          <p:cNvSpPr txBox="1"/>
          <p:nvPr/>
        </p:nvSpPr>
        <p:spPr>
          <a:xfrm>
            <a:off x="1169582" y="3843395"/>
            <a:ext cx="1135247" cy="369332"/>
          </a:xfrm>
          <a:prstGeom prst="rect">
            <a:avLst/>
          </a:prstGeom>
          <a:noFill/>
        </p:spPr>
        <p:txBody>
          <a:bodyPr wrap="none" rtlCol="0">
            <a:spAutoFit/>
          </a:bodyPr>
          <a:lstStyle/>
          <a:p>
            <a:pPr algn="ctr"/>
            <a:r>
              <a:rPr lang="en-US" b="1" smtClean="0">
                <a:solidFill>
                  <a:schemeClr val="bg2"/>
                </a:solidFill>
                <a:latin typeface="Source Sans Pro" panose="020B0503030403020204" pitchFamily="34" charset="0"/>
              </a:rPr>
              <a:t>John Doe</a:t>
            </a:r>
            <a:endParaRPr lang="en-GB" b="1">
              <a:solidFill>
                <a:schemeClr val="bg2"/>
              </a:solidFill>
              <a:latin typeface="Source Sans Pro" panose="020B0503030403020204" pitchFamily="34" charset="0"/>
            </a:endParaRPr>
          </a:p>
        </p:txBody>
      </p:sp>
      <p:sp>
        <p:nvSpPr>
          <p:cNvPr id="7" name="TextBox 6"/>
          <p:cNvSpPr txBox="1"/>
          <p:nvPr/>
        </p:nvSpPr>
        <p:spPr>
          <a:xfrm>
            <a:off x="1327477" y="4102257"/>
            <a:ext cx="819455" cy="307777"/>
          </a:xfrm>
          <a:prstGeom prst="rect">
            <a:avLst/>
          </a:prstGeom>
          <a:noFill/>
        </p:spPr>
        <p:txBody>
          <a:bodyPr wrap="none" rtlCol="0">
            <a:spAutoFit/>
          </a:bodyPr>
          <a:lstStyle/>
          <a:p>
            <a:pPr algn="ctr"/>
            <a:r>
              <a:rPr lang="en-US" sz="1400" smtClean="0">
                <a:solidFill>
                  <a:schemeClr val="bg2"/>
                </a:solidFill>
              </a:rPr>
              <a:t>Designer</a:t>
            </a:r>
            <a:endParaRPr lang="en-GB" sz="1400">
              <a:solidFill>
                <a:schemeClr val="bg2"/>
              </a:solidFill>
            </a:endParaRPr>
          </a:p>
        </p:txBody>
      </p:sp>
      <p:grpSp>
        <p:nvGrpSpPr>
          <p:cNvPr id="11" name="Group 10"/>
          <p:cNvGrpSpPr/>
          <p:nvPr/>
        </p:nvGrpSpPr>
        <p:grpSpPr>
          <a:xfrm>
            <a:off x="1465843" y="4437330"/>
            <a:ext cx="542727" cy="180909"/>
            <a:chOff x="1989538" y="4820807"/>
            <a:chExt cx="542727" cy="180909"/>
          </a:xfrm>
        </p:grpSpPr>
        <p:sp>
          <p:nvSpPr>
            <p:cNvPr id="8" name="Diamond 7"/>
            <p:cNvSpPr/>
            <p:nvPr/>
          </p:nvSpPr>
          <p:spPr>
            <a:xfrm>
              <a:off x="1989538" y="4820807"/>
              <a:ext cx="180909" cy="180909"/>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Diamond 8"/>
            <p:cNvSpPr/>
            <p:nvPr/>
          </p:nvSpPr>
          <p:spPr>
            <a:xfrm>
              <a:off x="2170447" y="4820807"/>
              <a:ext cx="180909" cy="180909"/>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Diamond 9"/>
            <p:cNvSpPr/>
            <p:nvPr/>
          </p:nvSpPr>
          <p:spPr>
            <a:xfrm>
              <a:off x="2351356" y="4820807"/>
              <a:ext cx="180909" cy="180909"/>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Rectangle 11"/>
          <p:cNvSpPr/>
          <p:nvPr/>
        </p:nvSpPr>
        <p:spPr>
          <a:xfrm>
            <a:off x="472206" y="4668896"/>
            <a:ext cx="2529996"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p>
        </p:txBody>
      </p:sp>
      <p:grpSp>
        <p:nvGrpSpPr>
          <p:cNvPr id="13" name="Group 12"/>
          <p:cNvGrpSpPr/>
          <p:nvPr/>
        </p:nvGrpSpPr>
        <p:grpSpPr>
          <a:xfrm>
            <a:off x="1374281" y="5930048"/>
            <a:ext cx="725845" cy="260325"/>
            <a:chOff x="2007841" y="5382892"/>
            <a:chExt cx="1711508" cy="613831"/>
          </a:xfrm>
          <a:solidFill>
            <a:schemeClr val="tx1"/>
          </a:solidFill>
        </p:grpSpPr>
        <p:sp>
          <p:nvSpPr>
            <p:cNvPr id="14" name="AutoShape 13"/>
            <p:cNvSpPr>
              <a:spLocks/>
            </p:cNvSpPr>
            <p:nvPr/>
          </p:nvSpPr>
          <p:spPr bwMode="auto">
            <a:xfrm>
              <a:off x="3244415" y="5382892"/>
              <a:ext cx="474934" cy="613831"/>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grpFill/>
            <a:ln>
              <a:noFill/>
            </a:ln>
          </p:spPr>
          <p:txBody>
            <a:bodyPr lIns="0" tIns="0" rIns="0" bIns="0"/>
            <a:lstStyle/>
            <a:p>
              <a:endParaRPr lang="en-GB"/>
            </a:p>
          </p:txBody>
        </p:sp>
        <p:sp>
          <p:nvSpPr>
            <p:cNvPr id="15" name="AutoShape 14"/>
            <p:cNvSpPr>
              <a:spLocks/>
            </p:cNvSpPr>
            <p:nvPr/>
          </p:nvSpPr>
          <p:spPr bwMode="auto">
            <a:xfrm>
              <a:off x="2480002" y="5441857"/>
              <a:ext cx="602181" cy="549042"/>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grpFill/>
            <a:ln>
              <a:noFill/>
            </a:ln>
          </p:spPr>
          <p:txBody>
            <a:bodyPr lIns="0" tIns="0" rIns="0" bIns="0"/>
            <a:lstStyle/>
            <a:p>
              <a:endParaRPr lang="en-GB"/>
            </a:p>
          </p:txBody>
        </p:sp>
        <p:sp>
          <p:nvSpPr>
            <p:cNvPr id="16" name="AutoShape 15"/>
            <p:cNvSpPr>
              <a:spLocks/>
            </p:cNvSpPr>
            <p:nvPr/>
          </p:nvSpPr>
          <p:spPr bwMode="auto">
            <a:xfrm>
              <a:off x="2007841" y="5388718"/>
              <a:ext cx="280478" cy="602180"/>
            </a:xfrm>
            <a:custGeom>
              <a:avLst/>
              <a:gdLst>
                <a:gd name="T0" fmla="*/ 262945285 w 21600"/>
                <a:gd name="T1" fmla="*/ 616631 h 21437"/>
                <a:gd name="T2" fmla="*/ 262945285 w 21600"/>
                <a:gd name="T3" fmla="*/ 451557226 h 21437"/>
                <a:gd name="T4" fmla="*/ 180361170 w 21600"/>
                <a:gd name="T5" fmla="*/ 514655930 h 21437"/>
                <a:gd name="T6" fmla="*/ 173604519 w 21600"/>
                <a:gd name="T7" fmla="*/ 869221096 h 21437"/>
                <a:gd name="T8" fmla="*/ 262945285 w 21600"/>
                <a:gd name="T9" fmla="*/ 869221096 h 21437"/>
                <a:gd name="T10" fmla="*/ 252829379 w 21600"/>
                <a:gd name="T11" fmla="*/ 1326201898 h 21437"/>
                <a:gd name="T12" fmla="*/ 176977025 w 21600"/>
                <a:gd name="T13" fmla="*/ 1326201898 h 21437"/>
                <a:gd name="T14" fmla="*/ 176977025 w 21600"/>
                <a:gd name="T15" fmla="*/ 2147483646 h 21437"/>
                <a:gd name="T16" fmla="*/ 57300181 w 21600"/>
                <a:gd name="T17" fmla="*/ 2147483646 h 21437"/>
                <a:gd name="T18" fmla="*/ 57300181 w 21600"/>
                <a:gd name="T19" fmla="*/ 1326201898 h 21437"/>
                <a:gd name="T20" fmla="*/ 0 w 21600"/>
                <a:gd name="T21" fmla="*/ 1326201898 h 21437"/>
                <a:gd name="T22" fmla="*/ 0 w 21600"/>
                <a:gd name="T23" fmla="*/ 869221096 h 21437"/>
                <a:gd name="T24" fmla="*/ 55620013 w 21600"/>
                <a:gd name="T25" fmla="*/ 869221096 h 21437"/>
                <a:gd name="T26" fmla="*/ 87648428 w 21600"/>
                <a:gd name="T27" fmla="*/ 152203103 h 21437"/>
                <a:gd name="T28" fmla="*/ 262945285 w 21600"/>
                <a:gd name="T29" fmla="*/ 616631 h 21437"/>
                <a:gd name="T30" fmla="*/ 262945285 w 21600"/>
                <a:gd name="T31" fmla="*/ 616631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grpFill/>
            <a:ln>
              <a:noFill/>
            </a:ln>
          </p:spPr>
          <p:txBody>
            <a:bodyPr lIns="0" tIns="0" rIns="0" bIns="0"/>
            <a:lstStyle/>
            <a:p>
              <a:endParaRPr lang="en-GB"/>
            </a:p>
          </p:txBody>
        </p:sp>
      </p:grpSp>
      <p:sp>
        <p:nvSpPr>
          <p:cNvPr id="17" name="TextBox 16"/>
          <p:cNvSpPr txBox="1"/>
          <p:nvPr/>
        </p:nvSpPr>
        <p:spPr>
          <a:xfrm>
            <a:off x="3481029" y="1418503"/>
            <a:ext cx="2002471" cy="523220"/>
          </a:xfrm>
          <a:prstGeom prst="rect">
            <a:avLst/>
          </a:prstGeom>
          <a:noFill/>
        </p:spPr>
        <p:txBody>
          <a:bodyPr wrap="none" rtlCol="0">
            <a:spAutoFit/>
          </a:bodyPr>
          <a:lstStyle/>
          <a:p>
            <a:r>
              <a:rPr lang="en-US" sz="2800" b="1" smtClean="0">
                <a:solidFill>
                  <a:schemeClr val="bg2"/>
                </a:solidFill>
                <a:latin typeface="Source Sans Pro" panose="020B0503030403020204" pitchFamily="34" charset="0"/>
              </a:rPr>
              <a:t>About John</a:t>
            </a:r>
            <a:endParaRPr lang="en-GB" sz="2800" b="1">
              <a:solidFill>
                <a:schemeClr val="bg2"/>
              </a:solidFill>
              <a:latin typeface="Source Sans Pro" panose="020B0503030403020204" pitchFamily="34" charset="0"/>
            </a:endParaRPr>
          </a:p>
        </p:txBody>
      </p:sp>
      <p:cxnSp>
        <p:nvCxnSpPr>
          <p:cNvPr id="19" name="Straight Connector 18"/>
          <p:cNvCxnSpPr/>
          <p:nvPr/>
        </p:nvCxnSpPr>
        <p:spPr>
          <a:xfrm>
            <a:off x="3314597" y="1680113"/>
            <a:ext cx="0" cy="4649541"/>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48418" y="1890934"/>
            <a:ext cx="109182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613642" y="1680113"/>
            <a:ext cx="0" cy="4649541"/>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481029" y="2042964"/>
            <a:ext cx="4011592" cy="1600438"/>
          </a:xfrm>
          <a:prstGeom prst="rect">
            <a:avLst/>
          </a:prstGeom>
        </p:spPr>
        <p:txBody>
          <a:bodyPr wrap="square">
            <a:spAutoFit/>
          </a:bodyPr>
          <a:lstStyle/>
          <a:p>
            <a:r>
              <a:rPr lang="en-GB" sz="1400" smtClean="0">
                <a:solidFill>
                  <a:schemeClr val="bg2"/>
                </a:solidFill>
              </a:rPr>
              <a:t>Lorem ipsum dolor sit amet, consectetur adipiscing elit, sed do eiusmod tempor incididunt ut labore et dolore magna aliqua</a:t>
            </a:r>
            <a:r>
              <a:rPr lang="en-GB" sz="1400">
                <a:solidFill>
                  <a:schemeClr val="bg2"/>
                </a:solidFill>
              </a:rPr>
              <a:t>. U t </a:t>
            </a:r>
            <a:r>
              <a:rPr lang="en-GB" sz="1400" smtClean="0">
                <a:solidFill>
                  <a:schemeClr val="bg2"/>
                </a:solidFill>
              </a:rPr>
              <a:t>enim ad minim veniam, quis nostrud exercitation ullamco laboris nisi ut aliquip ex ea commodo consequat. Duis aute irure dolor in reprehenderit in voluptate velit esse cillum dolore eu fugiat nulla pariatur. </a:t>
            </a:r>
            <a:endParaRPr lang="en-GB" sz="1400">
              <a:solidFill>
                <a:schemeClr val="bg2"/>
              </a:solidFill>
            </a:endParaRPr>
          </a:p>
        </p:txBody>
      </p:sp>
      <p:sp>
        <p:nvSpPr>
          <p:cNvPr id="28" name="TextBox 27"/>
          <p:cNvSpPr txBox="1"/>
          <p:nvPr/>
        </p:nvSpPr>
        <p:spPr>
          <a:xfrm>
            <a:off x="3481029" y="3876341"/>
            <a:ext cx="2399760" cy="523220"/>
          </a:xfrm>
          <a:prstGeom prst="rect">
            <a:avLst/>
          </a:prstGeom>
          <a:noFill/>
        </p:spPr>
        <p:txBody>
          <a:bodyPr wrap="none" rtlCol="0">
            <a:spAutoFit/>
          </a:bodyPr>
          <a:lstStyle/>
          <a:p>
            <a:r>
              <a:rPr lang="en-US" sz="2800" b="1" smtClean="0">
                <a:solidFill>
                  <a:schemeClr val="bg2"/>
                </a:solidFill>
                <a:latin typeface="Source Sans Pro" panose="020B0503030403020204" pitchFamily="34" charset="0"/>
              </a:rPr>
              <a:t>Achievements</a:t>
            </a:r>
            <a:endParaRPr lang="en-GB" sz="2800" b="1">
              <a:solidFill>
                <a:schemeClr val="bg2"/>
              </a:solidFill>
              <a:latin typeface="Source Sans Pro" panose="020B0503030403020204" pitchFamily="34" charset="0"/>
            </a:endParaRPr>
          </a:p>
        </p:txBody>
      </p:sp>
      <p:sp>
        <p:nvSpPr>
          <p:cNvPr id="29" name="Freeform 28"/>
          <p:cNvSpPr>
            <a:spLocks noEditPoints="1"/>
          </p:cNvSpPr>
          <p:nvPr/>
        </p:nvSpPr>
        <p:spPr bwMode="auto">
          <a:xfrm>
            <a:off x="3545529" y="4479551"/>
            <a:ext cx="408375" cy="267161"/>
          </a:xfrm>
          <a:custGeom>
            <a:avLst/>
            <a:gdLst>
              <a:gd name="T0" fmla="*/ 18 w 99"/>
              <a:gd name="T1" fmla="*/ 58 h 65"/>
              <a:gd name="T2" fmla="*/ 53 w 99"/>
              <a:gd name="T3" fmla="*/ 65 h 65"/>
              <a:gd name="T4" fmla="*/ 87 w 99"/>
              <a:gd name="T5" fmla="*/ 57 h 65"/>
              <a:gd name="T6" fmla="*/ 87 w 99"/>
              <a:gd name="T7" fmla="*/ 23 h 65"/>
              <a:gd name="T8" fmla="*/ 53 w 99"/>
              <a:gd name="T9" fmla="*/ 28 h 65"/>
              <a:gd name="T10" fmla="*/ 18 w 99"/>
              <a:gd name="T11" fmla="*/ 23 h 65"/>
              <a:gd name="T12" fmla="*/ 18 w 99"/>
              <a:gd name="T13" fmla="*/ 58 h 65"/>
              <a:gd name="T14" fmla="*/ 99 w 99"/>
              <a:gd name="T15" fmla="*/ 8 h 65"/>
              <a:gd name="T16" fmla="*/ 99 w 99"/>
              <a:gd name="T17" fmla="*/ 17 h 65"/>
              <a:gd name="T18" fmla="*/ 53 w 99"/>
              <a:gd name="T19" fmla="*/ 24 h 65"/>
              <a:gd name="T20" fmla="*/ 7 w 99"/>
              <a:gd name="T21" fmla="*/ 17 h 65"/>
              <a:gd name="T22" fmla="*/ 7 w 99"/>
              <a:gd name="T23" fmla="*/ 34 h 65"/>
              <a:gd name="T24" fmla="*/ 9 w 99"/>
              <a:gd name="T25" fmla="*/ 37 h 65"/>
              <a:gd name="T26" fmla="*/ 5 w 99"/>
              <a:gd name="T27" fmla="*/ 41 h 65"/>
              <a:gd name="T28" fmla="*/ 2 w 99"/>
              <a:gd name="T29" fmla="*/ 37 h 65"/>
              <a:gd name="T30" fmla="*/ 4 w 99"/>
              <a:gd name="T31" fmla="*/ 34 h 65"/>
              <a:gd name="T32" fmla="*/ 4 w 99"/>
              <a:gd name="T33" fmla="*/ 8 h 65"/>
              <a:gd name="T34" fmla="*/ 53 w 99"/>
              <a:gd name="T35" fmla="*/ 0 h 65"/>
              <a:gd name="T36" fmla="*/ 99 w 99"/>
              <a:gd name="T37" fmla="*/ 8 h 65"/>
              <a:gd name="T38" fmla="*/ 8 w 99"/>
              <a:gd name="T39" fmla="*/ 42 h 65"/>
              <a:gd name="T40" fmla="*/ 3 w 99"/>
              <a:gd name="T41" fmla="*/ 42 h 65"/>
              <a:gd name="T42" fmla="*/ 0 w 99"/>
              <a:gd name="T43" fmla="*/ 58 h 65"/>
              <a:gd name="T44" fmla="*/ 2 w 99"/>
              <a:gd name="T45" fmla="*/ 58 h 65"/>
              <a:gd name="T46" fmla="*/ 3 w 99"/>
              <a:gd name="T47" fmla="*/ 56 h 65"/>
              <a:gd name="T48" fmla="*/ 3 w 99"/>
              <a:gd name="T49" fmla="*/ 58 h 65"/>
              <a:gd name="T50" fmla="*/ 6 w 99"/>
              <a:gd name="T51" fmla="*/ 59 h 65"/>
              <a:gd name="T52" fmla="*/ 7 w 99"/>
              <a:gd name="T53" fmla="*/ 57 h 65"/>
              <a:gd name="T54" fmla="*/ 7 w 99"/>
              <a:gd name="T55" fmla="*/ 59 h 65"/>
              <a:gd name="T56" fmla="*/ 8 w 99"/>
              <a:gd name="T57" fmla="*/ 59 h 65"/>
              <a:gd name="T58" fmla="*/ 8 w 99"/>
              <a:gd name="T59" fmla="*/ 51 h 65"/>
              <a:gd name="T60" fmla="*/ 9 w 99"/>
              <a:gd name="T61" fmla="*/ 58 h 65"/>
              <a:gd name="T62" fmla="*/ 11 w 99"/>
              <a:gd name="T63" fmla="*/ 58 h 65"/>
              <a:gd name="T64" fmla="*/ 8 w 99"/>
              <a:gd name="T6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65">
                <a:moveTo>
                  <a:pt x="18" y="58"/>
                </a:moveTo>
                <a:cubicBezTo>
                  <a:pt x="30" y="58"/>
                  <a:pt x="42" y="60"/>
                  <a:pt x="53" y="65"/>
                </a:cubicBezTo>
                <a:cubicBezTo>
                  <a:pt x="64" y="60"/>
                  <a:pt x="75" y="57"/>
                  <a:pt x="87" y="57"/>
                </a:cubicBezTo>
                <a:cubicBezTo>
                  <a:pt x="87" y="23"/>
                  <a:pt x="87" y="23"/>
                  <a:pt x="87" y="23"/>
                </a:cubicBezTo>
                <a:cubicBezTo>
                  <a:pt x="53" y="28"/>
                  <a:pt x="53" y="28"/>
                  <a:pt x="53" y="28"/>
                </a:cubicBezTo>
                <a:cubicBezTo>
                  <a:pt x="18" y="23"/>
                  <a:pt x="18" y="23"/>
                  <a:pt x="18" y="23"/>
                </a:cubicBezTo>
                <a:cubicBezTo>
                  <a:pt x="18" y="58"/>
                  <a:pt x="18" y="58"/>
                  <a:pt x="18" y="58"/>
                </a:cubicBezTo>
                <a:close/>
                <a:moveTo>
                  <a:pt x="99" y="8"/>
                </a:moveTo>
                <a:cubicBezTo>
                  <a:pt x="99" y="17"/>
                  <a:pt x="99" y="17"/>
                  <a:pt x="99" y="17"/>
                </a:cubicBezTo>
                <a:cubicBezTo>
                  <a:pt x="53" y="24"/>
                  <a:pt x="53" y="24"/>
                  <a:pt x="53" y="24"/>
                </a:cubicBezTo>
                <a:cubicBezTo>
                  <a:pt x="7" y="17"/>
                  <a:pt x="7" y="17"/>
                  <a:pt x="7" y="17"/>
                </a:cubicBezTo>
                <a:cubicBezTo>
                  <a:pt x="7" y="34"/>
                  <a:pt x="7" y="34"/>
                  <a:pt x="7" y="34"/>
                </a:cubicBezTo>
                <a:cubicBezTo>
                  <a:pt x="8" y="35"/>
                  <a:pt x="9" y="36"/>
                  <a:pt x="9" y="37"/>
                </a:cubicBezTo>
                <a:cubicBezTo>
                  <a:pt x="9" y="39"/>
                  <a:pt x="7" y="41"/>
                  <a:pt x="5" y="41"/>
                </a:cubicBezTo>
                <a:cubicBezTo>
                  <a:pt x="4" y="41"/>
                  <a:pt x="2" y="39"/>
                  <a:pt x="2" y="37"/>
                </a:cubicBezTo>
                <a:cubicBezTo>
                  <a:pt x="2" y="36"/>
                  <a:pt x="3" y="35"/>
                  <a:pt x="4" y="34"/>
                </a:cubicBezTo>
                <a:cubicBezTo>
                  <a:pt x="4" y="25"/>
                  <a:pt x="4" y="17"/>
                  <a:pt x="4" y="8"/>
                </a:cubicBezTo>
                <a:cubicBezTo>
                  <a:pt x="53" y="0"/>
                  <a:pt x="53" y="0"/>
                  <a:pt x="53" y="0"/>
                </a:cubicBezTo>
                <a:cubicBezTo>
                  <a:pt x="99" y="8"/>
                  <a:pt x="99" y="8"/>
                  <a:pt x="99" y="8"/>
                </a:cubicBezTo>
                <a:close/>
                <a:moveTo>
                  <a:pt x="8" y="42"/>
                </a:moveTo>
                <a:cubicBezTo>
                  <a:pt x="6" y="43"/>
                  <a:pt x="5" y="43"/>
                  <a:pt x="3" y="42"/>
                </a:cubicBezTo>
                <a:cubicBezTo>
                  <a:pt x="2" y="47"/>
                  <a:pt x="1" y="52"/>
                  <a:pt x="0" y="58"/>
                </a:cubicBezTo>
                <a:cubicBezTo>
                  <a:pt x="1" y="58"/>
                  <a:pt x="2" y="58"/>
                  <a:pt x="2" y="58"/>
                </a:cubicBezTo>
                <a:cubicBezTo>
                  <a:pt x="3" y="56"/>
                  <a:pt x="3" y="56"/>
                  <a:pt x="3" y="56"/>
                </a:cubicBezTo>
                <a:cubicBezTo>
                  <a:pt x="3" y="58"/>
                  <a:pt x="3" y="58"/>
                  <a:pt x="3" y="58"/>
                </a:cubicBezTo>
                <a:cubicBezTo>
                  <a:pt x="4" y="59"/>
                  <a:pt x="5" y="59"/>
                  <a:pt x="6" y="59"/>
                </a:cubicBezTo>
                <a:cubicBezTo>
                  <a:pt x="7" y="57"/>
                  <a:pt x="7" y="57"/>
                  <a:pt x="7" y="57"/>
                </a:cubicBezTo>
                <a:cubicBezTo>
                  <a:pt x="7" y="59"/>
                  <a:pt x="7" y="59"/>
                  <a:pt x="7" y="59"/>
                </a:cubicBezTo>
                <a:cubicBezTo>
                  <a:pt x="7" y="59"/>
                  <a:pt x="8" y="59"/>
                  <a:pt x="8" y="59"/>
                </a:cubicBezTo>
                <a:cubicBezTo>
                  <a:pt x="8" y="51"/>
                  <a:pt x="8" y="51"/>
                  <a:pt x="8" y="51"/>
                </a:cubicBezTo>
                <a:cubicBezTo>
                  <a:pt x="9" y="58"/>
                  <a:pt x="9" y="58"/>
                  <a:pt x="9" y="58"/>
                </a:cubicBezTo>
                <a:cubicBezTo>
                  <a:pt x="10" y="58"/>
                  <a:pt x="10" y="58"/>
                  <a:pt x="11" y="58"/>
                </a:cubicBezTo>
                <a:cubicBezTo>
                  <a:pt x="10" y="52"/>
                  <a:pt x="9" y="47"/>
                  <a:pt x="8" y="42"/>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30" name="Freeform 29"/>
          <p:cNvSpPr>
            <a:spLocks noEditPoints="1"/>
          </p:cNvSpPr>
          <p:nvPr/>
        </p:nvSpPr>
        <p:spPr bwMode="auto">
          <a:xfrm>
            <a:off x="3589419" y="4972744"/>
            <a:ext cx="320594" cy="362576"/>
          </a:xfrm>
          <a:custGeom>
            <a:avLst/>
            <a:gdLst>
              <a:gd name="T0" fmla="*/ 20 w 78"/>
              <a:gd name="T1" fmla="*/ 7 h 88"/>
              <a:gd name="T2" fmla="*/ 20 w 78"/>
              <a:gd name="T3" fmla="*/ 11 h 88"/>
              <a:gd name="T4" fmla="*/ 5 w 78"/>
              <a:gd name="T5" fmla="*/ 6 h 88"/>
              <a:gd name="T6" fmla="*/ 1 w 78"/>
              <a:gd name="T7" fmla="*/ 8 h 88"/>
              <a:gd name="T8" fmla="*/ 0 w 78"/>
              <a:gd name="T9" fmla="*/ 20 h 88"/>
              <a:gd name="T10" fmla="*/ 3 w 78"/>
              <a:gd name="T11" fmla="*/ 38 h 88"/>
              <a:gd name="T12" fmla="*/ 17 w 78"/>
              <a:gd name="T13" fmla="*/ 49 h 88"/>
              <a:gd name="T14" fmla="*/ 20 w 78"/>
              <a:gd name="T15" fmla="*/ 50 h 88"/>
              <a:gd name="T16" fmla="*/ 20 w 78"/>
              <a:gd name="T17" fmla="*/ 49 h 88"/>
              <a:gd name="T18" fmla="*/ 31 w 78"/>
              <a:gd name="T19" fmla="*/ 52 h 88"/>
              <a:gd name="T20" fmla="*/ 31 w 78"/>
              <a:gd name="T21" fmla="*/ 64 h 88"/>
              <a:gd name="T22" fmla="*/ 27 w 78"/>
              <a:gd name="T23" fmla="*/ 64 h 88"/>
              <a:gd name="T24" fmla="*/ 27 w 78"/>
              <a:gd name="T25" fmla="*/ 68 h 88"/>
              <a:gd name="T26" fmla="*/ 15 w 78"/>
              <a:gd name="T27" fmla="*/ 68 h 88"/>
              <a:gd name="T28" fmla="*/ 15 w 78"/>
              <a:gd name="T29" fmla="*/ 88 h 88"/>
              <a:gd name="T30" fmla="*/ 64 w 78"/>
              <a:gd name="T31" fmla="*/ 88 h 88"/>
              <a:gd name="T32" fmla="*/ 64 w 78"/>
              <a:gd name="T33" fmla="*/ 68 h 88"/>
              <a:gd name="T34" fmla="*/ 52 w 78"/>
              <a:gd name="T35" fmla="*/ 68 h 88"/>
              <a:gd name="T36" fmla="*/ 52 w 78"/>
              <a:gd name="T37" fmla="*/ 64 h 88"/>
              <a:gd name="T38" fmla="*/ 47 w 78"/>
              <a:gd name="T39" fmla="*/ 64 h 88"/>
              <a:gd name="T40" fmla="*/ 47 w 78"/>
              <a:gd name="T41" fmla="*/ 52 h 88"/>
              <a:gd name="T42" fmla="*/ 58 w 78"/>
              <a:gd name="T43" fmla="*/ 49 h 88"/>
              <a:gd name="T44" fmla="*/ 58 w 78"/>
              <a:gd name="T45" fmla="*/ 50 h 88"/>
              <a:gd name="T46" fmla="*/ 61 w 78"/>
              <a:gd name="T47" fmla="*/ 49 h 88"/>
              <a:gd name="T48" fmla="*/ 75 w 78"/>
              <a:gd name="T49" fmla="*/ 38 h 88"/>
              <a:gd name="T50" fmla="*/ 78 w 78"/>
              <a:gd name="T51" fmla="*/ 20 h 88"/>
              <a:gd name="T52" fmla="*/ 77 w 78"/>
              <a:gd name="T53" fmla="*/ 8 h 88"/>
              <a:gd name="T54" fmla="*/ 73 w 78"/>
              <a:gd name="T55" fmla="*/ 6 h 88"/>
              <a:gd name="T56" fmla="*/ 58 w 78"/>
              <a:gd name="T57" fmla="*/ 11 h 88"/>
              <a:gd name="T58" fmla="*/ 58 w 78"/>
              <a:gd name="T59" fmla="*/ 7 h 88"/>
              <a:gd name="T60" fmla="*/ 60 w 78"/>
              <a:gd name="T61" fmla="*/ 7 h 88"/>
              <a:gd name="T62" fmla="*/ 60 w 78"/>
              <a:gd name="T63" fmla="*/ 0 h 88"/>
              <a:gd name="T64" fmla="*/ 17 w 78"/>
              <a:gd name="T65" fmla="*/ 0 h 88"/>
              <a:gd name="T66" fmla="*/ 17 w 78"/>
              <a:gd name="T67" fmla="*/ 7 h 88"/>
              <a:gd name="T68" fmla="*/ 20 w 78"/>
              <a:gd name="T69" fmla="*/ 7 h 88"/>
              <a:gd name="T70" fmla="*/ 63 w 78"/>
              <a:gd name="T71" fmla="*/ 42 h 88"/>
              <a:gd name="T72" fmla="*/ 59 w 78"/>
              <a:gd name="T73" fmla="*/ 20 h 88"/>
              <a:gd name="T74" fmla="*/ 61 w 78"/>
              <a:gd name="T75" fmla="*/ 22 h 88"/>
              <a:gd name="T76" fmla="*/ 66 w 78"/>
              <a:gd name="T77" fmla="*/ 18 h 88"/>
              <a:gd name="T78" fmla="*/ 64 w 78"/>
              <a:gd name="T79" fmla="*/ 16 h 88"/>
              <a:gd name="T80" fmla="*/ 71 w 78"/>
              <a:gd name="T81" fmla="*/ 13 h 88"/>
              <a:gd name="T82" fmla="*/ 72 w 78"/>
              <a:gd name="T83" fmla="*/ 20 h 88"/>
              <a:gd name="T84" fmla="*/ 69 w 78"/>
              <a:gd name="T85" fmla="*/ 36 h 88"/>
              <a:gd name="T86" fmla="*/ 63 w 78"/>
              <a:gd name="T87" fmla="*/ 42 h 88"/>
              <a:gd name="T88" fmla="*/ 19 w 78"/>
              <a:gd name="T89" fmla="*/ 20 h 88"/>
              <a:gd name="T90" fmla="*/ 15 w 78"/>
              <a:gd name="T91" fmla="*/ 42 h 88"/>
              <a:gd name="T92" fmla="*/ 9 w 78"/>
              <a:gd name="T93" fmla="*/ 36 h 88"/>
              <a:gd name="T94" fmla="*/ 6 w 78"/>
              <a:gd name="T95" fmla="*/ 20 h 88"/>
              <a:gd name="T96" fmla="*/ 7 w 78"/>
              <a:gd name="T97" fmla="*/ 13 h 88"/>
              <a:gd name="T98" fmla="*/ 14 w 78"/>
              <a:gd name="T99" fmla="*/ 16 h 88"/>
              <a:gd name="T100" fmla="*/ 12 w 78"/>
              <a:gd name="T101" fmla="*/ 18 h 88"/>
              <a:gd name="T102" fmla="*/ 17 w 78"/>
              <a:gd name="T103" fmla="*/ 22 h 88"/>
              <a:gd name="T104" fmla="*/ 19 w 78"/>
              <a:gd name="T105" fmla="*/ 20 h 88"/>
              <a:gd name="T106" fmla="*/ 32 w 78"/>
              <a:gd name="T107" fmla="*/ 10 h 88"/>
              <a:gd name="T108" fmla="*/ 32 w 78"/>
              <a:gd name="T109" fmla="*/ 45 h 88"/>
              <a:gd name="T110" fmla="*/ 25 w 78"/>
              <a:gd name="T111" fmla="*/ 41 h 88"/>
              <a:gd name="T112" fmla="*/ 28 w 78"/>
              <a:gd name="T113" fmla="*/ 14 h 88"/>
              <a:gd name="T114" fmla="*/ 28 w 78"/>
              <a:gd name="T115" fmla="*/ 10 h 88"/>
              <a:gd name="T116" fmla="*/ 32 w 78"/>
              <a:gd name="T117"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88">
                <a:moveTo>
                  <a:pt x="20" y="7"/>
                </a:moveTo>
                <a:cubicBezTo>
                  <a:pt x="20" y="8"/>
                  <a:pt x="21" y="10"/>
                  <a:pt x="20" y="11"/>
                </a:cubicBezTo>
                <a:cubicBezTo>
                  <a:pt x="5" y="6"/>
                  <a:pt x="5" y="6"/>
                  <a:pt x="5" y="6"/>
                </a:cubicBezTo>
                <a:cubicBezTo>
                  <a:pt x="1" y="8"/>
                  <a:pt x="1" y="8"/>
                  <a:pt x="1" y="8"/>
                </a:cubicBezTo>
                <a:cubicBezTo>
                  <a:pt x="0" y="11"/>
                  <a:pt x="0" y="16"/>
                  <a:pt x="0" y="20"/>
                </a:cubicBezTo>
                <a:cubicBezTo>
                  <a:pt x="0" y="26"/>
                  <a:pt x="1" y="33"/>
                  <a:pt x="3" y="38"/>
                </a:cubicBezTo>
                <a:cubicBezTo>
                  <a:pt x="6" y="44"/>
                  <a:pt x="10" y="48"/>
                  <a:pt x="17" y="49"/>
                </a:cubicBezTo>
                <a:cubicBezTo>
                  <a:pt x="18" y="50"/>
                  <a:pt x="19" y="50"/>
                  <a:pt x="20" y="50"/>
                </a:cubicBezTo>
                <a:cubicBezTo>
                  <a:pt x="20" y="49"/>
                  <a:pt x="20" y="49"/>
                  <a:pt x="20" y="49"/>
                </a:cubicBezTo>
                <a:cubicBezTo>
                  <a:pt x="22" y="51"/>
                  <a:pt x="26" y="52"/>
                  <a:pt x="31" y="52"/>
                </a:cubicBezTo>
                <a:cubicBezTo>
                  <a:pt x="31" y="64"/>
                  <a:pt x="31" y="64"/>
                  <a:pt x="31" y="64"/>
                </a:cubicBezTo>
                <a:cubicBezTo>
                  <a:pt x="27" y="64"/>
                  <a:pt x="27" y="64"/>
                  <a:pt x="27" y="64"/>
                </a:cubicBezTo>
                <a:cubicBezTo>
                  <a:pt x="27" y="68"/>
                  <a:pt x="27" y="68"/>
                  <a:pt x="27" y="68"/>
                </a:cubicBezTo>
                <a:cubicBezTo>
                  <a:pt x="15" y="68"/>
                  <a:pt x="15" y="68"/>
                  <a:pt x="15" y="68"/>
                </a:cubicBezTo>
                <a:cubicBezTo>
                  <a:pt x="15" y="88"/>
                  <a:pt x="15" y="88"/>
                  <a:pt x="15" y="88"/>
                </a:cubicBezTo>
                <a:cubicBezTo>
                  <a:pt x="64" y="88"/>
                  <a:pt x="64" y="88"/>
                  <a:pt x="64" y="88"/>
                </a:cubicBezTo>
                <a:cubicBezTo>
                  <a:pt x="64" y="68"/>
                  <a:pt x="64" y="68"/>
                  <a:pt x="64" y="68"/>
                </a:cubicBezTo>
                <a:cubicBezTo>
                  <a:pt x="52" y="68"/>
                  <a:pt x="52" y="68"/>
                  <a:pt x="52" y="68"/>
                </a:cubicBezTo>
                <a:cubicBezTo>
                  <a:pt x="52" y="64"/>
                  <a:pt x="52" y="64"/>
                  <a:pt x="52" y="64"/>
                </a:cubicBezTo>
                <a:cubicBezTo>
                  <a:pt x="47" y="64"/>
                  <a:pt x="47" y="64"/>
                  <a:pt x="47" y="64"/>
                </a:cubicBezTo>
                <a:cubicBezTo>
                  <a:pt x="47" y="52"/>
                  <a:pt x="47" y="52"/>
                  <a:pt x="47" y="52"/>
                </a:cubicBezTo>
                <a:cubicBezTo>
                  <a:pt x="52" y="52"/>
                  <a:pt x="56" y="51"/>
                  <a:pt x="58" y="49"/>
                </a:cubicBezTo>
                <a:cubicBezTo>
                  <a:pt x="58" y="50"/>
                  <a:pt x="58" y="50"/>
                  <a:pt x="58" y="50"/>
                </a:cubicBezTo>
                <a:cubicBezTo>
                  <a:pt x="59" y="50"/>
                  <a:pt x="60" y="50"/>
                  <a:pt x="61" y="49"/>
                </a:cubicBezTo>
                <a:cubicBezTo>
                  <a:pt x="68" y="48"/>
                  <a:pt x="72" y="44"/>
                  <a:pt x="75" y="38"/>
                </a:cubicBezTo>
                <a:cubicBezTo>
                  <a:pt x="77" y="33"/>
                  <a:pt x="78" y="26"/>
                  <a:pt x="78" y="20"/>
                </a:cubicBezTo>
                <a:cubicBezTo>
                  <a:pt x="78" y="16"/>
                  <a:pt x="78" y="11"/>
                  <a:pt x="77" y="8"/>
                </a:cubicBezTo>
                <a:cubicBezTo>
                  <a:pt x="73" y="6"/>
                  <a:pt x="73" y="6"/>
                  <a:pt x="73" y="6"/>
                </a:cubicBezTo>
                <a:cubicBezTo>
                  <a:pt x="58" y="11"/>
                  <a:pt x="58" y="11"/>
                  <a:pt x="58" y="11"/>
                </a:cubicBezTo>
                <a:cubicBezTo>
                  <a:pt x="57" y="10"/>
                  <a:pt x="58" y="8"/>
                  <a:pt x="58" y="7"/>
                </a:cubicBezTo>
                <a:cubicBezTo>
                  <a:pt x="60" y="7"/>
                  <a:pt x="60" y="7"/>
                  <a:pt x="60" y="7"/>
                </a:cubicBezTo>
                <a:cubicBezTo>
                  <a:pt x="60" y="0"/>
                  <a:pt x="60" y="0"/>
                  <a:pt x="60" y="0"/>
                </a:cubicBezTo>
                <a:cubicBezTo>
                  <a:pt x="17" y="0"/>
                  <a:pt x="17" y="0"/>
                  <a:pt x="17" y="0"/>
                </a:cubicBezTo>
                <a:cubicBezTo>
                  <a:pt x="17" y="7"/>
                  <a:pt x="17" y="7"/>
                  <a:pt x="17" y="7"/>
                </a:cubicBezTo>
                <a:cubicBezTo>
                  <a:pt x="20" y="7"/>
                  <a:pt x="20" y="7"/>
                  <a:pt x="20" y="7"/>
                </a:cubicBezTo>
                <a:close/>
                <a:moveTo>
                  <a:pt x="63" y="42"/>
                </a:moveTo>
                <a:cubicBezTo>
                  <a:pt x="64" y="36"/>
                  <a:pt x="60" y="28"/>
                  <a:pt x="59" y="20"/>
                </a:cubicBezTo>
                <a:cubicBezTo>
                  <a:pt x="61" y="22"/>
                  <a:pt x="61" y="22"/>
                  <a:pt x="61" y="22"/>
                </a:cubicBezTo>
                <a:cubicBezTo>
                  <a:pt x="66" y="18"/>
                  <a:pt x="66" y="18"/>
                  <a:pt x="66" y="18"/>
                </a:cubicBezTo>
                <a:cubicBezTo>
                  <a:pt x="64" y="16"/>
                  <a:pt x="64" y="16"/>
                  <a:pt x="64" y="16"/>
                </a:cubicBezTo>
                <a:cubicBezTo>
                  <a:pt x="71" y="13"/>
                  <a:pt x="71" y="13"/>
                  <a:pt x="71" y="13"/>
                </a:cubicBezTo>
                <a:cubicBezTo>
                  <a:pt x="72" y="15"/>
                  <a:pt x="72" y="18"/>
                  <a:pt x="72" y="20"/>
                </a:cubicBezTo>
                <a:cubicBezTo>
                  <a:pt x="71" y="26"/>
                  <a:pt x="71" y="31"/>
                  <a:pt x="69" y="36"/>
                </a:cubicBezTo>
                <a:cubicBezTo>
                  <a:pt x="67" y="39"/>
                  <a:pt x="65" y="41"/>
                  <a:pt x="63" y="42"/>
                </a:cubicBezTo>
                <a:close/>
                <a:moveTo>
                  <a:pt x="19" y="20"/>
                </a:moveTo>
                <a:cubicBezTo>
                  <a:pt x="17" y="28"/>
                  <a:pt x="14" y="36"/>
                  <a:pt x="15" y="42"/>
                </a:cubicBezTo>
                <a:cubicBezTo>
                  <a:pt x="13" y="41"/>
                  <a:pt x="11" y="39"/>
                  <a:pt x="9" y="36"/>
                </a:cubicBezTo>
                <a:cubicBezTo>
                  <a:pt x="7" y="31"/>
                  <a:pt x="6" y="26"/>
                  <a:pt x="6" y="20"/>
                </a:cubicBezTo>
                <a:cubicBezTo>
                  <a:pt x="6" y="18"/>
                  <a:pt x="6" y="15"/>
                  <a:pt x="7" y="13"/>
                </a:cubicBezTo>
                <a:cubicBezTo>
                  <a:pt x="14" y="16"/>
                  <a:pt x="14" y="16"/>
                  <a:pt x="14" y="16"/>
                </a:cubicBezTo>
                <a:cubicBezTo>
                  <a:pt x="12" y="18"/>
                  <a:pt x="12" y="18"/>
                  <a:pt x="12" y="18"/>
                </a:cubicBezTo>
                <a:cubicBezTo>
                  <a:pt x="17" y="22"/>
                  <a:pt x="17" y="22"/>
                  <a:pt x="17" y="22"/>
                </a:cubicBezTo>
                <a:cubicBezTo>
                  <a:pt x="19" y="20"/>
                  <a:pt x="19" y="20"/>
                  <a:pt x="19" y="20"/>
                </a:cubicBezTo>
                <a:close/>
                <a:moveTo>
                  <a:pt x="32" y="10"/>
                </a:moveTo>
                <a:cubicBezTo>
                  <a:pt x="32" y="45"/>
                  <a:pt x="32" y="45"/>
                  <a:pt x="32" y="45"/>
                </a:cubicBezTo>
                <a:cubicBezTo>
                  <a:pt x="32" y="45"/>
                  <a:pt x="27" y="45"/>
                  <a:pt x="25" y="41"/>
                </a:cubicBezTo>
                <a:cubicBezTo>
                  <a:pt x="24" y="37"/>
                  <a:pt x="28" y="16"/>
                  <a:pt x="28" y="14"/>
                </a:cubicBezTo>
                <a:cubicBezTo>
                  <a:pt x="28" y="13"/>
                  <a:pt x="28" y="10"/>
                  <a:pt x="28" y="10"/>
                </a:cubicBezTo>
                <a:lnTo>
                  <a:pt x="32" y="1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31" name="TextBox 30"/>
          <p:cNvSpPr txBox="1"/>
          <p:nvPr/>
        </p:nvSpPr>
        <p:spPr>
          <a:xfrm>
            <a:off x="3976689" y="4439247"/>
            <a:ext cx="3041538" cy="338554"/>
          </a:xfrm>
          <a:prstGeom prst="rect">
            <a:avLst/>
          </a:prstGeom>
          <a:noFill/>
        </p:spPr>
        <p:txBody>
          <a:bodyPr wrap="none" rtlCol="0">
            <a:spAutoFit/>
          </a:bodyPr>
          <a:lstStyle/>
          <a:p>
            <a:r>
              <a:rPr lang="en-GB" sz="1600" b="1" smtClean="0">
                <a:solidFill>
                  <a:schemeClr val="bg2"/>
                </a:solidFill>
              </a:rPr>
              <a:t>Graduated From Harvard University</a:t>
            </a:r>
            <a:endParaRPr lang="en-GB" sz="1600" b="1">
              <a:solidFill>
                <a:schemeClr val="bg2"/>
              </a:solidFill>
            </a:endParaRPr>
          </a:p>
        </p:txBody>
      </p:sp>
      <p:sp>
        <p:nvSpPr>
          <p:cNvPr id="32" name="TextBox 31"/>
          <p:cNvSpPr txBox="1"/>
          <p:nvPr/>
        </p:nvSpPr>
        <p:spPr>
          <a:xfrm>
            <a:off x="3953904" y="4984755"/>
            <a:ext cx="1745093" cy="338554"/>
          </a:xfrm>
          <a:prstGeom prst="rect">
            <a:avLst/>
          </a:prstGeom>
          <a:noFill/>
        </p:spPr>
        <p:txBody>
          <a:bodyPr wrap="none" rtlCol="0">
            <a:spAutoFit/>
          </a:bodyPr>
          <a:lstStyle/>
          <a:p>
            <a:r>
              <a:rPr lang="en-GB" sz="1600" b="1" smtClean="0">
                <a:solidFill>
                  <a:schemeClr val="bg2"/>
                </a:solidFill>
              </a:rPr>
              <a:t>Best Designer 2015</a:t>
            </a:r>
            <a:endParaRPr lang="en-GB" sz="1600" b="1">
              <a:solidFill>
                <a:schemeClr val="bg2"/>
              </a:solidFill>
            </a:endParaRPr>
          </a:p>
        </p:txBody>
      </p:sp>
      <p:sp>
        <p:nvSpPr>
          <p:cNvPr id="33" name="Freeform 32"/>
          <p:cNvSpPr>
            <a:spLocks noEditPoints="1"/>
          </p:cNvSpPr>
          <p:nvPr/>
        </p:nvSpPr>
        <p:spPr bwMode="auto">
          <a:xfrm>
            <a:off x="3543746" y="5557938"/>
            <a:ext cx="448449" cy="362576"/>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34" name="TextBox 33"/>
          <p:cNvSpPr txBox="1"/>
          <p:nvPr/>
        </p:nvSpPr>
        <p:spPr>
          <a:xfrm>
            <a:off x="3976480" y="5589027"/>
            <a:ext cx="1350947" cy="338554"/>
          </a:xfrm>
          <a:prstGeom prst="rect">
            <a:avLst/>
          </a:prstGeom>
          <a:noFill/>
        </p:spPr>
        <p:txBody>
          <a:bodyPr wrap="none" rtlCol="0">
            <a:spAutoFit/>
          </a:bodyPr>
          <a:lstStyle/>
          <a:p>
            <a:r>
              <a:rPr lang="en-GB" sz="1600" b="1" smtClean="0">
                <a:solidFill>
                  <a:schemeClr val="bg2"/>
                </a:solidFill>
              </a:rPr>
              <a:t>Best SEO 2015</a:t>
            </a:r>
            <a:endParaRPr lang="en-GB" sz="1600" b="1">
              <a:solidFill>
                <a:schemeClr val="bg2"/>
              </a:solidFill>
            </a:endParaRPr>
          </a:p>
        </p:txBody>
      </p:sp>
      <p:sp>
        <p:nvSpPr>
          <p:cNvPr id="35" name="TextBox 34"/>
          <p:cNvSpPr txBox="1"/>
          <p:nvPr/>
        </p:nvSpPr>
        <p:spPr>
          <a:xfrm>
            <a:off x="7762970" y="1418503"/>
            <a:ext cx="2936060" cy="523220"/>
          </a:xfrm>
          <a:prstGeom prst="rect">
            <a:avLst/>
          </a:prstGeom>
          <a:noFill/>
        </p:spPr>
        <p:txBody>
          <a:bodyPr wrap="none" rtlCol="0">
            <a:spAutoFit/>
          </a:bodyPr>
          <a:lstStyle/>
          <a:p>
            <a:r>
              <a:rPr lang="en-US" sz="2800" b="1" smtClean="0">
                <a:solidFill>
                  <a:schemeClr val="bg2"/>
                </a:solidFill>
                <a:latin typeface="Source Sans Pro" panose="020B0503030403020204" pitchFamily="34" charset="0"/>
              </a:rPr>
              <a:t>Professional Skill</a:t>
            </a:r>
            <a:endParaRPr lang="en-GB" sz="2800" b="1">
              <a:solidFill>
                <a:schemeClr val="bg2"/>
              </a:solidFill>
              <a:latin typeface="Source Sans Pro" panose="020B0503030403020204" pitchFamily="34" charset="0"/>
            </a:endParaRPr>
          </a:p>
        </p:txBody>
      </p:sp>
      <p:sp>
        <p:nvSpPr>
          <p:cNvPr id="69" name="Rectangle 68"/>
          <p:cNvSpPr/>
          <p:nvPr/>
        </p:nvSpPr>
        <p:spPr>
          <a:xfrm>
            <a:off x="7762970" y="2042964"/>
            <a:ext cx="3977914" cy="523220"/>
          </a:xfrm>
          <a:prstGeom prst="rect">
            <a:avLst/>
          </a:prstGeom>
        </p:spPr>
        <p:txBody>
          <a:bodyPr wrap="square">
            <a:spAutoFit/>
          </a:bodyPr>
          <a:lstStyle/>
          <a:p>
            <a:r>
              <a:rPr lang="en-GB" sz="1400">
                <a:solidFill>
                  <a:schemeClr val="bg2"/>
                </a:solidFill>
              </a:rPr>
              <a:t>Lorem ipsum dolor sit amet, consectetur adipiscing </a:t>
            </a:r>
            <a:endParaRPr lang="en-GB" sz="1400" smtClean="0">
              <a:solidFill>
                <a:schemeClr val="bg2"/>
              </a:solidFill>
            </a:endParaRPr>
          </a:p>
          <a:p>
            <a:r>
              <a:rPr lang="en-GB" sz="1400" smtClean="0">
                <a:solidFill>
                  <a:schemeClr val="bg2"/>
                </a:solidFill>
              </a:rPr>
              <a:t>elit</a:t>
            </a:r>
            <a:r>
              <a:rPr lang="en-GB" sz="1400">
                <a:solidFill>
                  <a:schemeClr val="bg2"/>
                </a:solidFill>
              </a:rPr>
              <a:t>, sed do eiusmod </a:t>
            </a:r>
          </a:p>
        </p:txBody>
      </p:sp>
      <p:grpSp>
        <p:nvGrpSpPr>
          <p:cNvPr id="45" name="Group 44"/>
          <p:cNvGrpSpPr/>
          <p:nvPr/>
        </p:nvGrpSpPr>
        <p:grpSpPr>
          <a:xfrm>
            <a:off x="7864236" y="3006595"/>
            <a:ext cx="3517053" cy="187509"/>
            <a:chOff x="5833477" y="2507748"/>
            <a:chExt cx="5149317" cy="274532"/>
          </a:xfrm>
        </p:grpSpPr>
        <p:sp>
          <p:nvSpPr>
            <p:cNvPr id="46" name="Rectangle 45"/>
            <p:cNvSpPr/>
            <p:nvPr/>
          </p:nvSpPr>
          <p:spPr>
            <a:xfrm>
              <a:off x="5833477" y="2507749"/>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p:cNvSpPr/>
            <p:nvPr/>
          </p:nvSpPr>
          <p:spPr>
            <a:xfrm>
              <a:off x="5833477" y="2507748"/>
              <a:ext cx="4742010" cy="2745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8" name="Group 47"/>
          <p:cNvGrpSpPr/>
          <p:nvPr/>
        </p:nvGrpSpPr>
        <p:grpSpPr>
          <a:xfrm>
            <a:off x="10833201" y="2566184"/>
            <a:ext cx="520792" cy="366549"/>
            <a:chOff x="11188615" y="2066048"/>
            <a:chExt cx="572871" cy="403204"/>
          </a:xfrm>
        </p:grpSpPr>
        <p:grpSp>
          <p:nvGrpSpPr>
            <p:cNvPr id="49" name="Group 48"/>
            <p:cNvGrpSpPr/>
            <p:nvPr/>
          </p:nvGrpSpPr>
          <p:grpSpPr>
            <a:xfrm>
              <a:off x="11188615" y="2090302"/>
              <a:ext cx="572871" cy="378950"/>
              <a:chOff x="10678790" y="1581658"/>
              <a:chExt cx="838741" cy="554823"/>
            </a:xfrm>
          </p:grpSpPr>
          <p:sp>
            <p:nvSpPr>
              <p:cNvPr id="51" name="Rectangle 50"/>
              <p:cNvSpPr/>
              <p:nvPr/>
            </p:nvSpPr>
            <p:spPr>
              <a:xfrm>
                <a:off x="10678790" y="1581658"/>
                <a:ext cx="838741" cy="419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52" name="Right Triangle 51"/>
              <p:cNvSpPr/>
              <p:nvPr/>
            </p:nvSpPr>
            <p:spPr>
              <a:xfrm rot="2700000" flipH="1">
                <a:off x="10937915" y="1815989"/>
                <a:ext cx="320492" cy="320492"/>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0" name="TextBox 49"/>
            <p:cNvSpPr txBox="1"/>
            <p:nvPr/>
          </p:nvSpPr>
          <p:spPr>
            <a:xfrm>
              <a:off x="11212001" y="2066048"/>
              <a:ext cx="540533" cy="338554"/>
            </a:xfrm>
            <a:prstGeom prst="rect">
              <a:avLst/>
            </a:prstGeom>
            <a:noFill/>
          </p:spPr>
          <p:txBody>
            <a:bodyPr wrap="none" rtlCol="0">
              <a:spAutoFit/>
            </a:bodyPr>
            <a:lstStyle/>
            <a:p>
              <a:r>
                <a:rPr lang="en-US" sz="1400" smtClean="0">
                  <a:solidFill>
                    <a:schemeClr val="bg2"/>
                  </a:solidFill>
                </a:rPr>
                <a:t>90%</a:t>
              </a:r>
              <a:endParaRPr lang="en-GB" sz="1400">
                <a:solidFill>
                  <a:schemeClr val="bg2"/>
                </a:solidFill>
              </a:endParaRPr>
            </a:p>
          </p:txBody>
        </p:sp>
      </p:grpSp>
      <p:sp>
        <p:nvSpPr>
          <p:cNvPr id="70" name="TextBox 69"/>
          <p:cNvSpPr txBox="1"/>
          <p:nvPr/>
        </p:nvSpPr>
        <p:spPr>
          <a:xfrm>
            <a:off x="7762970" y="2667425"/>
            <a:ext cx="1059521" cy="338554"/>
          </a:xfrm>
          <a:prstGeom prst="rect">
            <a:avLst/>
          </a:prstGeom>
          <a:noFill/>
        </p:spPr>
        <p:txBody>
          <a:bodyPr wrap="none" rtlCol="0">
            <a:spAutoFit/>
          </a:bodyPr>
          <a:lstStyle/>
          <a:p>
            <a:r>
              <a:rPr lang="en-GB" sz="1600" b="1" smtClean="0">
                <a:solidFill>
                  <a:schemeClr val="bg2"/>
                </a:solidFill>
              </a:rPr>
              <a:t>Photoshop</a:t>
            </a:r>
            <a:endParaRPr lang="en-GB" sz="1600" b="1">
              <a:solidFill>
                <a:schemeClr val="bg2"/>
              </a:solidFill>
            </a:endParaRPr>
          </a:p>
        </p:txBody>
      </p:sp>
      <p:grpSp>
        <p:nvGrpSpPr>
          <p:cNvPr id="86" name="Group 85"/>
          <p:cNvGrpSpPr/>
          <p:nvPr/>
        </p:nvGrpSpPr>
        <p:grpSpPr>
          <a:xfrm>
            <a:off x="7864236" y="3742539"/>
            <a:ext cx="3517053" cy="187509"/>
            <a:chOff x="5833477" y="2507748"/>
            <a:chExt cx="5149317" cy="274532"/>
          </a:xfrm>
        </p:grpSpPr>
        <p:sp>
          <p:nvSpPr>
            <p:cNvPr id="92" name="Rectangle 91"/>
            <p:cNvSpPr/>
            <p:nvPr/>
          </p:nvSpPr>
          <p:spPr>
            <a:xfrm>
              <a:off x="5833477" y="2507749"/>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Rectangle 92"/>
            <p:cNvSpPr/>
            <p:nvPr/>
          </p:nvSpPr>
          <p:spPr>
            <a:xfrm>
              <a:off x="5833477" y="2507748"/>
              <a:ext cx="2751848" cy="2745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 name="Group 86"/>
          <p:cNvGrpSpPr/>
          <p:nvPr/>
        </p:nvGrpSpPr>
        <p:grpSpPr>
          <a:xfrm>
            <a:off x="9468875" y="3302128"/>
            <a:ext cx="520792" cy="366549"/>
            <a:chOff x="11188615" y="2066048"/>
            <a:chExt cx="572871" cy="403204"/>
          </a:xfrm>
        </p:grpSpPr>
        <p:grpSp>
          <p:nvGrpSpPr>
            <p:cNvPr id="88" name="Group 87"/>
            <p:cNvGrpSpPr/>
            <p:nvPr/>
          </p:nvGrpSpPr>
          <p:grpSpPr>
            <a:xfrm>
              <a:off x="11188615" y="2090302"/>
              <a:ext cx="572871" cy="378950"/>
              <a:chOff x="10678790" y="1581658"/>
              <a:chExt cx="838741" cy="554823"/>
            </a:xfrm>
          </p:grpSpPr>
          <p:sp>
            <p:nvSpPr>
              <p:cNvPr id="90" name="Rectangle 89"/>
              <p:cNvSpPr/>
              <p:nvPr/>
            </p:nvSpPr>
            <p:spPr>
              <a:xfrm>
                <a:off x="10678790" y="1581658"/>
                <a:ext cx="838741" cy="41969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91" name="Right Triangle 90"/>
              <p:cNvSpPr/>
              <p:nvPr/>
            </p:nvSpPr>
            <p:spPr>
              <a:xfrm rot="2700000" flipH="1">
                <a:off x="10937915" y="1815989"/>
                <a:ext cx="320492" cy="32049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9" name="TextBox 88"/>
            <p:cNvSpPr txBox="1"/>
            <p:nvPr/>
          </p:nvSpPr>
          <p:spPr>
            <a:xfrm>
              <a:off x="11212001" y="2066048"/>
              <a:ext cx="540533" cy="338554"/>
            </a:xfrm>
            <a:prstGeom prst="rect">
              <a:avLst/>
            </a:prstGeom>
            <a:noFill/>
          </p:spPr>
          <p:txBody>
            <a:bodyPr wrap="none" rtlCol="0">
              <a:spAutoFit/>
            </a:bodyPr>
            <a:lstStyle/>
            <a:p>
              <a:r>
                <a:rPr lang="en-US" sz="1400" smtClean="0">
                  <a:solidFill>
                    <a:schemeClr val="bg2"/>
                  </a:solidFill>
                </a:rPr>
                <a:t>90%</a:t>
              </a:r>
              <a:endParaRPr lang="en-GB" sz="1400">
                <a:solidFill>
                  <a:schemeClr val="bg2"/>
                </a:solidFill>
              </a:endParaRPr>
            </a:p>
          </p:txBody>
        </p:sp>
      </p:grpSp>
      <p:sp>
        <p:nvSpPr>
          <p:cNvPr id="85" name="TextBox 84"/>
          <p:cNvSpPr txBox="1"/>
          <p:nvPr/>
        </p:nvSpPr>
        <p:spPr>
          <a:xfrm>
            <a:off x="7762970" y="3403369"/>
            <a:ext cx="966034" cy="338554"/>
          </a:xfrm>
          <a:prstGeom prst="rect">
            <a:avLst/>
          </a:prstGeom>
          <a:noFill/>
        </p:spPr>
        <p:txBody>
          <a:bodyPr wrap="none" rtlCol="0">
            <a:spAutoFit/>
          </a:bodyPr>
          <a:lstStyle/>
          <a:p>
            <a:r>
              <a:rPr lang="en-GB" sz="1600" b="1" smtClean="0">
                <a:solidFill>
                  <a:schemeClr val="bg2"/>
                </a:solidFill>
              </a:rPr>
              <a:t>Illustrator</a:t>
            </a:r>
            <a:endParaRPr lang="en-GB" sz="1600" b="1">
              <a:solidFill>
                <a:schemeClr val="bg2"/>
              </a:solidFill>
            </a:endParaRPr>
          </a:p>
        </p:txBody>
      </p:sp>
      <p:grpSp>
        <p:nvGrpSpPr>
          <p:cNvPr id="97" name="Group 96"/>
          <p:cNvGrpSpPr/>
          <p:nvPr/>
        </p:nvGrpSpPr>
        <p:grpSpPr>
          <a:xfrm>
            <a:off x="7864236" y="4533432"/>
            <a:ext cx="3517053" cy="187509"/>
            <a:chOff x="5833477" y="2507748"/>
            <a:chExt cx="5149317" cy="274532"/>
          </a:xfrm>
        </p:grpSpPr>
        <p:sp>
          <p:nvSpPr>
            <p:cNvPr id="103" name="Rectangle 102"/>
            <p:cNvSpPr/>
            <p:nvPr/>
          </p:nvSpPr>
          <p:spPr>
            <a:xfrm>
              <a:off x="5833477" y="2507749"/>
              <a:ext cx="5149317" cy="27453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Rectangle 103"/>
            <p:cNvSpPr/>
            <p:nvPr/>
          </p:nvSpPr>
          <p:spPr>
            <a:xfrm>
              <a:off x="5833478" y="2507748"/>
              <a:ext cx="3646054" cy="2745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8" name="Group 97"/>
          <p:cNvGrpSpPr/>
          <p:nvPr/>
        </p:nvGrpSpPr>
        <p:grpSpPr>
          <a:xfrm>
            <a:off x="10079631" y="4093021"/>
            <a:ext cx="520792" cy="366549"/>
            <a:chOff x="11188615" y="2066048"/>
            <a:chExt cx="572871" cy="403204"/>
          </a:xfrm>
        </p:grpSpPr>
        <p:grpSp>
          <p:nvGrpSpPr>
            <p:cNvPr id="99" name="Group 98"/>
            <p:cNvGrpSpPr/>
            <p:nvPr/>
          </p:nvGrpSpPr>
          <p:grpSpPr>
            <a:xfrm>
              <a:off x="11188615" y="2090302"/>
              <a:ext cx="572871" cy="378950"/>
              <a:chOff x="10678790" y="1581658"/>
              <a:chExt cx="838741" cy="554823"/>
            </a:xfrm>
          </p:grpSpPr>
          <p:sp>
            <p:nvSpPr>
              <p:cNvPr id="101" name="Rectangle 100"/>
              <p:cNvSpPr/>
              <p:nvPr/>
            </p:nvSpPr>
            <p:spPr>
              <a:xfrm>
                <a:off x="10678790" y="1581658"/>
                <a:ext cx="838741" cy="4196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102" name="Right Triangle 101"/>
              <p:cNvSpPr/>
              <p:nvPr/>
            </p:nvSpPr>
            <p:spPr>
              <a:xfrm rot="2700000" flipH="1">
                <a:off x="10937915" y="1815989"/>
                <a:ext cx="320492" cy="32049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00" name="TextBox 99"/>
            <p:cNvSpPr txBox="1"/>
            <p:nvPr/>
          </p:nvSpPr>
          <p:spPr>
            <a:xfrm>
              <a:off x="11212001" y="2066048"/>
              <a:ext cx="540533" cy="338554"/>
            </a:xfrm>
            <a:prstGeom prst="rect">
              <a:avLst/>
            </a:prstGeom>
            <a:noFill/>
          </p:spPr>
          <p:txBody>
            <a:bodyPr wrap="none" rtlCol="0">
              <a:spAutoFit/>
            </a:bodyPr>
            <a:lstStyle/>
            <a:p>
              <a:r>
                <a:rPr lang="en-US" sz="1400" smtClean="0">
                  <a:solidFill>
                    <a:schemeClr val="bg2"/>
                  </a:solidFill>
                </a:rPr>
                <a:t>90%</a:t>
              </a:r>
              <a:endParaRPr lang="en-GB" sz="1400">
                <a:solidFill>
                  <a:schemeClr val="bg2"/>
                </a:solidFill>
              </a:endParaRPr>
            </a:p>
          </p:txBody>
        </p:sp>
      </p:grpSp>
      <p:sp>
        <p:nvSpPr>
          <p:cNvPr id="96" name="TextBox 95"/>
          <p:cNvSpPr txBox="1"/>
          <p:nvPr/>
        </p:nvSpPr>
        <p:spPr>
          <a:xfrm>
            <a:off x="7762970" y="4194262"/>
            <a:ext cx="670376" cy="338554"/>
          </a:xfrm>
          <a:prstGeom prst="rect">
            <a:avLst/>
          </a:prstGeom>
          <a:noFill/>
        </p:spPr>
        <p:txBody>
          <a:bodyPr wrap="none" rtlCol="0">
            <a:spAutoFit/>
          </a:bodyPr>
          <a:lstStyle/>
          <a:p>
            <a:r>
              <a:rPr lang="en-GB" sz="1600" b="1" smtClean="0">
                <a:solidFill>
                  <a:schemeClr val="bg2"/>
                </a:solidFill>
              </a:rPr>
              <a:t>Coder</a:t>
            </a:r>
            <a:endParaRPr lang="en-GB" sz="1600" b="1">
              <a:solidFill>
                <a:schemeClr val="bg2"/>
              </a:solidFill>
            </a:endParaRPr>
          </a:p>
        </p:txBody>
      </p:sp>
      <p:grpSp>
        <p:nvGrpSpPr>
          <p:cNvPr id="119" name="Group 118"/>
          <p:cNvGrpSpPr/>
          <p:nvPr/>
        </p:nvGrpSpPr>
        <p:grpSpPr>
          <a:xfrm>
            <a:off x="7864236" y="5328948"/>
            <a:ext cx="3517053" cy="187509"/>
            <a:chOff x="5833477" y="2507748"/>
            <a:chExt cx="5149317" cy="274532"/>
          </a:xfrm>
        </p:grpSpPr>
        <p:sp>
          <p:nvSpPr>
            <p:cNvPr id="125" name="Rectangle 124"/>
            <p:cNvSpPr/>
            <p:nvPr/>
          </p:nvSpPr>
          <p:spPr>
            <a:xfrm>
              <a:off x="5833477" y="2507749"/>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Rectangle 125"/>
            <p:cNvSpPr/>
            <p:nvPr/>
          </p:nvSpPr>
          <p:spPr>
            <a:xfrm>
              <a:off x="5833478" y="2507748"/>
              <a:ext cx="2375742" cy="2745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0" name="Group 119"/>
          <p:cNvGrpSpPr/>
          <p:nvPr/>
        </p:nvGrpSpPr>
        <p:grpSpPr>
          <a:xfrm>
            <a:off x="9222993" y="4888537"/>
            <a:ext cx="520792" cy="366549"/>
            <a:chOff x="11188615" y="2066048"/>
            <a:chExt cx="572871" cy="403204"/>
          </a:xfrm>
        </p:grpSpPr>
        <p:grpSp>
          <p:nvGrpSpPr>
            <p:cNvPr id="121" name="Group 120"/>
            <p:cNvGrpSpPr/>
            <p:nvPr/>
          </p:nvGrpSpPr>
          <p:grpSpPr>
            <a:xfrm>
              <a:off x="11188615" y="2090302"/>
              <a:ext cx="572871" cy="378950"/>
              <a:chOff x="10678790" y="1581658"/>
              <a:chExt cx="838741" cy="554823"/>
            </a:xfrm>
          </p:grpSpPr>
          <p:sp>
            <p:nvSpPr>
              <p:cNvPr id="123" name="Rectangle 122"/>
              <p:cNvSpPr/>
              <p:nvPr/>
            </p:nvSpPr>
            <p:spPr>
              <a:xfrm>
                <a:off x="10678790" y="1581658"/>
                <a:ext cx="838741" cy="419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124" name="Right Triangle 123"/>
              <p:cNvSpPr/>
              <p:nvPr/>
            </p:nvSpPr>
            <p:spPr>
              <a:xfrm rot="2700000" flipH="1">
                <a:off x="10937915" y="1815989"/>
                <a:ext cx="320492" cy="320492"/>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2" name="TextBox 121"/>
            <p:cNvSpPr txBox="1"/>
            <p:nvPr/>
          </p:nvSpPr>
          <p:spPr>
            <a:xfrm>
              <a:off x="11212001" y="2066048"/>
              <a:ext cx="540533" cy="338554"/>
            </a:xfrm>
            <a:prstGeom prst="rect">
              <a:avLst/>
            </a:prstGeom>
            <a:noFill/>
          </p:spPr>
          <p:txBody>
            <a:bodyPr wrap="none" rtlCol="0">
              <a:spAutoFit/>
            </a:bodyPr>
            <a:lstStyle/>
            <a:p>
              <a:r>
                <a:rPr lang="en-US" sz="1400" smtClean="0">
                  <a:solidFill>
                    <a:schemeClr val="bg2"/>
                  </a:solidFill>
                </a:rPr>
                <a:t>90%</a:t>
              </a:r>
              <a:endParaRPr lang="en-GB" sz="1400">
                <a:solidFill>
                  <a:schemeClr val="bg2"/>
                </a:solidFill>
              </a:endParaRPr>
            </a:p>
          </p:txBody>
        </p:sp>
      </p:grpSp>
      <p:sp>
        <p:nvSpPr>
          <p:cNvPr id="118" name="TextBox 117"/>
          <p:cNvSpPr txBox="1"/>
          <p:nvPr/>
        </p:nvSpPr>
        <p:spPr>
          <a:xfrm>
            <a:off x="7762970" y="4989778"/>
            <a:ext cx="608052" cy="338554"/>
          </a:xfrm>
          <a:prstGeom prst="rect">
            <a:avLst/>
          </a:prstGeom>
          <a:noFill/>
        </p:spPr>
        <p:txBody>
          <a:bodyPr wrap="none" rtlCol="0">
            <a:spAutoFit/>
          </a:bodyPr>
          <a:lstStyle/>
          <a:p>
            <a:r>
              <a:rPr lang="en-GB" sz="1600" b="1" smtClean="0">
                <a:solidFill>
                  <a:schemeClr val="bg2"/>
                </a:solidFill>
              </a:rPr>
              <a:t>Corel</a:t>
            </a:r>
            <a:endParaRPr lang="en-GB" sz="1600" b="1">
              <a:solidFill>
                <a:schemeClr val="bg2"/>
              </a:solidFill>
            </a:endParaRPr>
          </a:p>
        </p:txBody>
      </p:sp>
      <p:grpSp>
        <p:nvGrpSpPr>
          <p:cNvPr id="130" name="Group 129"/>
          <p:cNvGrpSpPr/>
          <p:nvPr/>
        </p:nvGrpSpPr>
        <p:grpSpPr>
          <a:xfrm>
            <a:off x="7864236" y="6142145"/>
            <a:ext cx="3517053" cy="187509"/>
            <a:chOff x="5833477" y="2507748"/>
            <a:chExt cx="5149317" cy="274532"/>
          </a:xfrm>
        </p:grpSpPr>
        <p:sp>
          <p:nvSpPr>
            <p:cNvPr id="136" name="Rectangle 135"/>
            <p:cNvSpPr/>
            <p:nvPr/>
          </p:nvSpPr>
          <p:spPr>
            <a:xfrm>
              <a:off x="5833477" y="2507749"/>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Rectangle 136"/>
            <p:cNvSpPr/>
            <p:nvPr/>
          </p:nvSpPr>
          <p:spPr>
            <a:xfrm>
              <a:off x="5833478" y="2507748"/>
              <a:ext cx="4190321" cy="27453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1" name="Group 130"/>
          <p:cNvGrpSpPr/>
          <p:nvPr/>
        </p:nvGrpSpPr>
        <p:grpSpPr>
          <a:xfrm>
            <a:off x="10446605" y="5701734"/>
            <a:ext cx="520792" cy="366549"/>
            <a:chOff x="11188615" y="2066048"/>
            <a:chExt cx="572871" cy="403204"/>
          </a:xfrm>
        </p:grpSpPr>
        <p:grpSp>
          <p:nvGrpSpPr>
            <p:cNvPr id="132" name="Group 131"/>
            <p:cNvGrpSpPr/>
            <p:nvPr/>
          </p:nvGrpSpPr>
          <p:grpSpPr>
            <a:xfrm>
              <a:off x="11188615" y="2090302"/>
              <a:ext cx="572871" cy="378950"/>
              <a:chOff x="10678790" y="1581658"/>
              <a:chExt cx="838741" cy="554823"/>
            </a:xfrm>
          </p:grpSpPr>
          <p:sp>
            <p:nvSpPr>
              <p:cNvPr id="134" name="Rectangle 133"/>
              <p:cNvSpPr/>
              <p:nvPr/>
            </p:nvSpPr>
            <p:spPr>
              <a:xfrm>
                <a:off x="10678790" y="1581658"/>
                <a:ext cx="838741" cy="41969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135" name="Right Triangle 134"/>
              <p:cNvSpPr/>
              <p:nvPr/>
            </p:nvSpPr>
            <p:spPr>
              <a:xfrm rot="2700000" flipH="1">
                <a:off x="10937915" y="1815989"/>
                <a:ext cx="320492" cy="320492"/>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33" name="TextBox 132"/>
            <p:cNvSpPr txBox="1"/>
            <p:nvPr/>
          </p:nvSpPr>
          <p:spPr>
            <a:xfrm>
              <a:off x="11212001" y="2066048"/>
              <a:ext cx="540533" cy="338554"/>
            </a:xfrm>
            <a:prstGeom prst="rect">
              <a:avLst/>
            </a:prstGeom>
            <a:noFill/>
          </p:spPr>
          <p:txBody>
            <a:bodyPr wrap="none" rtlCol="0">
              <a:spAutoFit/>
            </a:bodyPr>
            <a:lstStyle/>
            <a:p>
              <a:r>
                <a:rPr lang="en-US" sz="1400" smtClean="0">
                  <a:solidFill>
                    <a:schemeClr val="bg2"/>
                  </a:solidFill>
                </a:rPr>
                <a:t>90%</a:t>
              </a:r>
              <a:endParaRPr lang="en-GB" sz="1400">
                <a:solidFill>
                  <a:schemeClr val="bg2"/>
                </a:solidFill>
              </a:endParaRPr>
            </a:p>
          </p:txBody>
        </p:sp>
      </p:grpSp>
      <p:sp>
        <p:nvSpPr>
          <p:cNvPr id="129" name="TextBox 128"/>
          <p:cNvSpPr txBox="1"/>
          <p:nvPr/>
        </p:nvSpPr>
        <p:spPr>
          <a:xfrm>
            <a:off x="7762970" y="5802975"/>
            <a:ext cx="970330" cy="338554"/>
          </a:xfrm>
          <a:prstGeom prst="rect">
            <a:avLst/>
          </a:prstGeom>
          <a:noFill/>
        </p:spPr>
        <p:txBody>
          <a:bodyPr wrap="none" rtlCol="0">
            <a:spAutoFit/>
          </a:bodyPr>
          <a:lstStyle/>
          <a:p>
            <a:r>
              <a:rPr lang="en-GB" sz="1600" b="1" smtClean="0">
                <a:solidFill>
                  <a:schemeClr val="bg2"/>
                </a:solidFill>
              </a:rPr>
              <a:t>MS Office</a:t>
            </a:r>
            <a:endParaRPr lang="en-GB" sz="1600" b="1">
              <a:solidFill>
                <a:schemeClr val="bg2"/>
              </a:solidFill>
            </a:endParaRPr>
          </a:p>
        </p:txBody>
      </p:sp>
      <p:cxnSp>
        <p:nvCxnSpPr>
          <p:cNvPr id="76" name="Straight Connector 75"/>
          <p:cNvCxnSpPr/>
          <p:nvPr/>
        </p:nvCxnSpPr>
        <p:spPr>
          <a:xfrm>
            <a:off x="7864236" y="1890934"/>
            <a:ext cx="172432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548418" y="4375666"/>
            <a:ext cx="167672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492919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1"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p:tgtEl>
                                          <p:spTgt spid="6"/>
                                        </p:tgtEl>
                                        <p:attrNameLst>
                                          <p:attrName>ppt_y</p:attrName>
                                        </p:attrNameLst>
                                      </p:cBhvr>
                                      <p:tavLst>
                                        <p:tav tm="0">
                                          <p:val>
                                            <p:strVal val="#ppt_y-#ppt_h*1.125000"/>
                                          </p:val>
                                        </p:tav>
                                        <p:tav tm="100000">
                                          <p:val>
                                            <p:strVal val="#ppt_y"/>
                                          </p:val>
                                        </p:tav>
                                      </p:tavLst>
                                    </p:anim>
                                    <p:animEffect transition="in" filter="wipe(down)">
                                      <p:cBhvr>
                                        <p:cTn id="14" dur="500"/>
                                        <p:tgtEl>
                                          <p:spTgt spid="6"/>
                                        </p:tgtEl>
                                      </p:cBhvr>
                                    </p:animEffect>
                                  </p:childTnLst>
                                </p:cTn>
                              </p:par>
                            </p:childTnLst>
                          </p:cTn>
                        </p:par>
                        <p:par>
                          <p:cTn id="15" fill="hold">
                            <p:stCondLst>
                              <p:cond delay="1500"/>
                            </p:stCondLst>
                            <p:childTnLst>
                              <p:par>
                                <p:cTn id="16" presetID="12" presetClass="entr" presetSubtype="1"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p:tgtEl>
                                          <p:spTgt spid="7"/>
                                        </p:tgtEl>
                                        <p:attrNameLst>
                                          <p:attrName>ppt_y</p:attrName>
                                        </p:attrNameLst>
                                      </p:cBhvr>
                                      <p:tavLst>
                                        <p:tav tm="0">
                                          <p:val>
                                            <p:strVal val="#ppt_y-#ppt_h*1.125000"/>
                                          </p:val>
                                        </p:tav>
                                        <p:tav tm="100000">
                                          <p:val>
                                            <p:strVal val="#ppt_y"/>
                                          </p:val>
                                        </p:tav>
                                      </p:tavLst>
                                    </p:anim>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3000"/>
                            </p:stCondLst>
                            <p:childTnLst>
                              <p:par>
                                <p:cTn id="29" presetID="2" presetClass="entr" presetSubtype="4"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down)">
                                      <p:cBhvr>
                                        <p:cTn id="36" dur="500"/>
                                        <p:tgtEl>
                                          <p:spTgt spid="19"/>
                                        </p:tgtEl>
                                      </p:cBhvr>
                                    </p:animEffect>
                                  </p:childTnLst>
                                </p:cTn>
                              </p:par>
                            </p:childTnLst>
                          </p:cTn>
                        </p:par>
                        <p:par>
                          <p:cTn id="37" fill="hold">
                            <p:stCondLst>
                              <p:cond delay="4000"/>
                            </p:stCondLst>
                            <p:childTnLst>
                              <p:par>
                                <p:cTn id="38" presetID="22" presetClass="entr" presetSubtype="8"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ipe(left)">
                                      <p:cBhvr>
                                        <p:cTn id="40" dur="500"/>
                                        <p:tgtEl>
                                          <p:spTgt spid="17"/>
                                        </p:tgtEl>
                                      </p:cBhvr>
                                    </p:animEffect>
                                  </p:childTnLst>
                                </p:cTn>
                              </p:par>
                            </p:childTnLst>
                          </p:cTn>
                        </p:par>
                        <p:par>
                          <p:cTn id="41" fill="hold">
                            <p:stCondLst>
                              <p:cond delay="4500"/>
                            </p:stCondLst>
                            <p:childTnLst>
                              <p:par>
                                <p:cTn id="42" presetID="22" presetClass="entr" presetSubtype="8" fill="hold"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wipe(left)">
                                      <p:cBhvr>
                                        <p:cTn id="44" dur="500"/>
                                        <p:tgtEl>
                                          <p:spTgt spid="24"/>
                                        </p:tgtEl>
                                      </p:cBhvr>
                                    </p:animEffect>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wipe(left)">
                                      <p:cBhvr>
                                        <p:cTn id="48" dur="500"/>
                                        <p:tgtEl>
                                          <p:spTgt spid="26"/>
                                        </p:tgtEl>
                                      </p:cBhvr>
                                    </p:animEffect>
                                  </p:childTnLst>
                                </p:cTn>
                              </p:par>
                            </p:childTnLst>
                          </p:cTn>
                        </p:par>
                        <p:par>
                          <p:cTn id="49" fill="hold">
                            <p:stCondLst>
                              <p:cond delay="5500"/>
                            </p:stCondLst>
                            <p:childTnLst>
                              <p:par>
                                <p:cTn id="50" presetID="22" presetClass="entr" presetSubtype="8" fill="hold" grpId="0"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wipe(left)">
                                      <p:cBhvr>
                                        <p:cTn id="52" dur="500"/>
                                        <p:tgtEl>
                                          <p:spTgt spid="28"/>
                                        </p:tgtEl>
                                      </p:cBhvr>
                                    </p:animEffect>
                                  </p:childTnLst>
                                </p:cTn>
                              </p:par>
                            </p:childTnLst>
                          </p:cTn>
                        </p:par>
                        <p:par>
                          <p:cTn id="53" fill="hold">
                            <p:stCondLst>
                              <p:cond delay="6000"/>
                            </p:stCondLst>
                            <p:childTnLst>
                              <p:par>
                                <p:cTn id="54" presetID="22" presetClass="entr" presetSubtype="8" fill="hold" nodeType="after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Effect transition="in" filter="fade">
                                      <p:cBhvr>
                                        <p:cTn id="62" dur="500"/>
                                        <p:tgtEl>
                                          <p:spTgt spid="29"/>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31"/>
                                        </p:tgtEl>
                                        <p:attrNameLst>
                                          <p:attrName>style.visibility</p:attrName>
                                        </p:attrNameLst>
                                      </p:cBhvr>
                                      <p:to>
                                        <p:strVal val="visible"/>
                                      </p:to>
                                    </p:set>
                                    <p:animEffect transition="in" filter="wipe(left)">
                                      <p:cBhvr>
                                        <p:cTn id="66" dur="500"/>
                                        <p:tgtEl>
                                          <p:spTgt spid="31"/>
                                        </p:tgtEl>
                                      </p:cBhvr>
                                    </p:animEffect>
                                  </p:childTnLst>
                                </p:cTn>
                              </p:par>
                            </p:childTnLst>
                          </p:cTn>
                        </p:par>
                        <p:par>
                          <p:cTn id="67" fill="hold">
                            <p:stCondLst>
                              <p:cond delay="7500"/>
                            </p:stCondLst>
                            <p:childTnLst>
                              <p:par>
                                <p:cTn id="68" presetID="53" presetClass="entr" presetSubtype="16" fill="hold" grpId="0" nodeType="after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8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500"/>
                                        <p:tgtEl>
                                          <p:spTgt spid="32"/>
                                        </p:tgtEl>
                                      </p:cBhvr>
                                    </p:animEffect>
                                  </p:childTnLst>
                                </p:cTn>
                              </p:par>
                            </p:childTnLst>
                          </p:cTn>
                        </p:par>
                        <p:par>
                          <p:cTn id="77" fill="hold">
                            <p:stCondLst>
                              <p:cond delay="8500"/>
                            </p:stCondLst>
                            <p:childTnLst>
                              <p:par>
                                <p:cTn id="78" presetID="53" presetClass="entr" presetSubtype="16" fill="hold" grpId="0"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500" fill="hold"/>
                                        <p:tgtEl>
                                          <p:spTgt spid="33"/>
                                        </p:tgtEl>
                                        <p:attrNameLst>
                                          <p:attrName>ppt_w</p:attrName>
                                        </p:attrNameLst>
                                      </p:cBhvr>
                                      <p:tavLst>
                                        <p:tav tm="0">
                                          <p:val>
                                            <p:fltVal val="0"/>
                                          </p:val>
                                        </p:tav>
                                        <p:tav tm="100000">
                                          <p:val>
                                            <p:strVal val="#ppt_w"/>
                                          </p:val>
                                        </p:tav>
                                      </p:tavLst>
                                    </p:anim>
                                    <p:anim calcmode="lin" valueType="num">
                                      <p:cBhvr>
                                        <p:cTn id="81" dur="500" fill="hold"/>
                                        <p:tgtEl>
                                          <p:spTgt spid="33"/>
                                        </p:tgtEl>
                                        <p:attrNameLst>
                                          <p:attrName>ppt_h</p:attrName>
                                        </p:attrNameLst>
                                      </p:cBhvr>
                                      <p:tavLst>
                                        <p:tav tm="0">
                                          <p:val>
                                            <p:fltVal val="0"/>
                                          </p:val>
                                        </p:tav>
                                        <p:tav tm="100000">
                                          <p:val>
                                            <p:strVal val="#ppt_h"/>
                                          </p:val>
                                        </p:tav>
                                      </p:tavLst>
                                    </p:anim>
                                    <p:animEffect transition="in" filter="fade">
                                      <p:cBhvr>
                                        <p:cTn id="82" dur="500"/>
                                        <p:tgtEl>
                                          <p:spTgt spid="33"/>
                                        </p:tgtEl>
                                      </p:cBhvr>
                                    </p:animEffect>
                                  </p:childTnLst>
                                </p:cTn>
                              </p:par>
                            </p:childTnLst>
                          </p:cTn>
                        </p:par>
                        <p:par>
                          <p:cTn id="83" fill="hold">
                            <p:stCondLst>
                              <p:cond delay="9000"/>
                            </p:stCondLst>
                            <p:childTnLst>
                              <p:par>
                                <p:cTn id="84" presetID="22" presetClass="entr" presetSubtype="8" fill="hold" grpId="0" nodeType="afterEffect">
                                  <p:stCondLst>
                                    <p:cond delay="0"/>
                                  </p:stCondLst>
                                  <p:childTnLst>
                                    <p:set>
                                      <p:cBhvr>
                                        <p:cTn id="85" dur="1" fill="hold">
                                          <p:stCondLst>
                                            <p:cond delay="0"/>
                                          </p:stCondLst>
                                        </p:cTn>
                                        <p:tgtEl>
                                          <p:spTgt spid="34"/>
                                        </p:tgtEl>
                                        <p:attrNameLst>
                                          <p:attrName>style.visibility</p:attrName>
                                        </p:attrNameLst>
                                      </p:cBhvr>
                                      <p:to>
                                        <p:strVal val="visible"/>
                                      </p:to>
                                    </p:set>
                                    <p:animEffect transition="in" filter="wipe(left)">
                                      <p:cBhvr>
                                        <p:cTn id="86" dur="500"/>
                                        <p:tgtEl>
                                          <p:spTgt spid="34"/>
                                        </p:tgtEl>
                                      </p:cBhvr>
                                    </p:animEffect>
                                  </p:childTnLst>
                                </p:cTn>
                              </p:par>
                            </p:childTnLst>
                          </p:cTn>
                        </p:par>
                        <p:par>
                          <p:cTn id="87" fill="hold">
                            <p:stCondLst>
                              <p:cond delay="9500"/>
                            </p:stCondLst>
                            <p:childTnLst>
                              <p:par>
                                <p:cTn id="88" presetID="22" presetClass="entr" presetSubtype="4" fill="hold" nodeType="afterEffect">
                                  <p:stCondLst>
                                    <p:cond delay="0"/>
                                  </p:stCondLst>
                                  <p:childTnLst>
                                    <p:set>
                                      <p:cBhvr>
                                        <p:cTn id="89" dur="1" fill="hold">
                                          <p:stCondLst>
                                            <p:cond delay="0"/>
                                          </p:stCondLst>
                                        </p:cTn>
                                        <p:tgtEl>
                                          <p:spTgt spid="25"/>
                                        </p:tgtEl>
                                        <p:attrNameLst>
                                          <p:attrName>style.visibility</p:attrName>
                                        </p:attrNameLst>
                                      </p:cBhvr>
                                      <p:to>
                                        <p:strVal val="visible"/>
                                      </p:to>
                                    </p:set>
                                    <p:animEffect transition="in" filter="wipe(down)">
                                      <p:cBhvr>
                                        <p:cTn id="90" dur="500"/>
                                        <p:tgtEl>
                                          <p:spTgt spid="25"/>
                                        </p:tgtEl>
                                      </p:cBhvr>
                                    </p:animEffect>
                                  </p:childTnLst>
                                </p:cTn>
                              </p:par>
                            </p:childTnLst>
                          </p:cTn>
                        </p:par>
                        <p:par>
                          <p:cTn id="91" fill="hold">
                            <p:stCondLst>
                              <p:cond delay="10000"/>
                            </p:stCondLst>
                            <p:childTnLst>
                              <p:par>
                                <p:cTn id="92" presetID="22" presetClass="entr" presetSubtype="8" fill="hold" grpId="0" nodeType="after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wipe(left)">
                                      <p:cBhvr>
                                        <p:cTn id="94" dur="500"/>
                                        <p:tgtEl>
                                          <p:spTgt spid="35"/>
                                        </p:tgtEl>
                                      </p:cBhvr>
                                    </p:animEffect>
                                  </p:childTnLst>
                                </p:cTn>
                              </p:par>
                            </p:childTnLst>
                          </p:cTn>
                        </p:par>
                        <p:par>
                          <p:cTn id="95" fill="hold">
                            <p:stCondLst>
                              <p:cond delay="10500"/>
                            </p:stCondLst>
                            <p:childTnLst>
                              <p:par>
                                <p:cTn id="96" presetID="22" presetClass="entr" presetSubtype="8" fill="hold" nodeType="afterEffect">
                                  <p:stCondLst>
                                    <p:cond delay="0"/>
                                  </p:stCondLst>
                                  <p:childTnLst>
                                    <p:set>
                                      <p:cBhvr>
                                        <p:cTn id="97" dur="1" fill="hold">
                                          <p:stCondLst>
                                            <p:cond delay="0"/>
                                          </p:stCondLst>
                                        </p:cTn>
                                        <p:tgtEl>
                                          <p:spTgt spid="76"/>
                                        </p:tgtEl>
                                        <p:attrNameLst>
                                          <p:attrName>style.visibility</p:attrName>
                                        </p:attrNameLst>
                                      </p:cBhvr>
                                      <p:to>
                                        <p:strVal val="visible"/>
                                      </p:to>
                                    </p:set>
                                    <p:animEffect transition="in" filter="wipe(left)">
                                      <p:cBhvr>
                                        <p:cTn id="98" dur="500"/>
                                        <p:tgtEl>
                                          <p:spTgt spid="76"/>
                                        </p:tgtEl>
                                      </p:cBhvr>
                                    </p:animEffect>
                                  </p:childTnLst>
                                </p:cTn>
                              </p:par>
                            </p:childTnLst>
                          </p:cTn>
                        </p:par>
                        <p:par>
                          <p:cTn id="99" fill="hold">
                            <p:stCondLst>
                              <p:cond delay="11000"/>
                            </p:stCondLst>
                            <p:childTnLst>
                              <p:par>
                                <p:cTn id="100" presetID="22" presetClass="entr" presetSubtype="8" fill="hold" grpId="0" nodeType="afterEffect">
                                  <p:stCondLst>
                                    <p:cond delay="0"/>
                                  </p:stCondLst>
                                  <p:childTnLst>
                                    <p:set>
                                      <p:cBhvr>
                                        <p:cTn id="101" dur="1" fill="hold">
                                          <p:stCondLst>
                                            <p:cond delay="0"/>
                                          </p:stCondLst>
                                        </p:cTn>
                                        <p:tgtEl>
                                          <p:spTgt spid="69"/>
                                        </p:tgtEl>
                                        <p:attrNameLst>
                                          <p:attrName>style.visibility</p:attrName>
                                        </p:attrNameLst>
                                      </p:cBhvr>
                                      <p:to>
                                        <p:strVal val="visible"/>
                                      </p:to>
                                    </p:set>
                                    <p:animEffect transition="in" filter="wipe(left)">
                                      <p:cBhvr>
                                        <p:cTn id="102" dur="500"/>
                                        <p:tgtEl>
                                          <p:spTgt spid="69"/>
                                        </p:tgtEl>
                                      </p:cBhvr>
                                    </p:animEffect>
                                  </p:childTnLst>
                                </p:cTn>
                              </p:par>
                            </p:childTnLst>
                          </p:cTn>
                        </p:par>
                        <p:par>
                          <p:cTn id="103" fill="hold">
                            <p:stCondLst>
                              <p:cond delay="11500"/>
                            </p:stCondLst>
                            <p:childTnLst>
                              <p:par>
                                <p:cTn id="104" presetID="10" presetClass="entr" presetSubtype="0" fill="hold" grpId="0" nodeType="afterEffect">
                                  <p:stCondLst>
                                    <p:cond delay="0"/>
                                  </p:stCondLst>
                                  <p:childTnLst>
                                    <p:set>
                                      <p:cBhvr>
                                        <p:cTn id="105" dur="1" fill="hold">
                                          <p:stCondLst>
                                            <p:cond delay="0"/>
                                          </p:stCondLst>
                                        </p:cTn>
                                        <p:tgtEl>
                                          <p:spTgt spid="70"/>
                                        </p:tgtEl>
                                        <p:attrNameLst>
                                          <p:attrName>style.visibility</p:attrName>
                                        </p:attrNameLst>
                                      </p:cBhvr>
                                      <p:to>
                                        <p:strVal val="visible"/>
                                      </p:to>
                                    </p:set>
                                    <p:animEffect transition="in" filter="fade">
                                      <p:cBhvr>
                                        <p:cTn id="106" dur="500"/>
                                        <p:tgtEl>
                                          <p:spTgt spid="70"/>
                                        </p:tgtEl>
                                      </p:cBhvr>
                                    </p:animEffect>
                                  </p:childTnLst>
                                </p:cTn>
                              </p:par>
                            </p:childTnLst>
                          </p:cTn>
                        </p:par>
                        <p:par>
                          <p:cTn id="107" fill="hold">
                            <p:stCondLst>
                              <p:cond delay="12000"/>
                            </p:stCondLst>
                            <p:childTnLst>
                              <p:par>
                                <p:cTn id="108" presetID="22" presetClass="entr" presetSubtype="8" fill="hold" nodeType="after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wipe(left)">
                                      <p:cBhvr>
                                        <p:cTn id="110" dur="500"/>
                                        <p:tgtEl>
                                          <p:spTgt spid="45"/>
                                        </p:tgtEl>
                                      </p:cBhvr>
                                    </p:animEffect>
                                  </p:childTnLst>
                                </p:cTn>
                              </p:par>
                            </p:childTnLst>
                          </p:cTn>
                        </p:par>
                        <p:par>
                          <p:cTn id="111" fill="hold">
                            <p:stCondLst>
                              <p:cond delay="12500"/>
                            </p:stCondLst>
                            <p:childTnLst>
                              <p:par>
                                <p:cTn id="112" presetID="22" presetClass="entr" presetSubtype="4" fill="hold" nodeType="afterEffect">
                                  <p:stCondLst>
                                    <p:cond delay="0"/>
                                  </p:stCondLst>
                                  <p:childTnLst>
                                    <p:set>
                                      <p:cBhvr>
                                        <p:cTn id="113" dur="1" fill="hold">
                                          <p:stCondLst>
                                            <p:cond delay="0"/>
                                          </p:stCondLst>
                                        </p:cTn>
                                        <p:tgtEl>
                                          <p:spTgt spid="48"/>
                                        </p:tgtEl>
                                        <p:attrNameLst>
                                          <p:attrName>style.visibility</p:attrName>
                                        </p:attrNameLst>
                                      </p:cBhvr>
                                      <p:to>
                                        <p:strVal val="visible"/>
                                      </p:to>
                                    </p:set>
                                    <p:animEffect transition="in" filter="wipe(down)">
                                      <p:cBhvr>
                                        <p:cTn id="114" dur="500"/>
                                        <p:tgtEl>
                                          <p:spTgt spid="48"/>
                                        </p:tgtEl>
                                      </p:cBhvr>
                                    </p:animEffect>
                                  </p:childTnLst>
                                </p:cTn>
                              </p:par>
                            </p:childTnLst>
                          </p:cTn>
                        </p:par>
                        <p:par>
                          <p:cTn id="115" fill="hold">
                            <p:stCondLst>
                              <p:cond delay="13000"/>
                            </p:stCondLst>
                            <p:childTnLst>
                              <p:par>
                                <p:cTn id="116" presetID="10" presetClass="entr" presetSubtype="0" fill="hold" grpId="0" nodeType="afterEffect">
                                  <p:stCondLst>
                                    <p:cond delay="0"/>
                                  </p:stCondLst>
                                  <p:childTnLst>
                                    <p:set>
                                      <p:cBhvr>
                                        <p:cTn id="117" dur="1" fill="hold">
                                          <p:stCondLst>
                                            <p:cond delay="0"/>
                                          </p:stCondLst>
                                        </p:cTn>
                                        <p:tgtEl>
                                          <p:spTgt spid="85"/>
                                        </p:tgtEl>
                                        <p:attrNameLst>
                                          <p:attrName>style.visibility</p:attrName>
                                        </p:attrNameLst>
                                      </p:cBhvr>
                                      <p:to>
                                        <p:strVal val="visible"/>
                                      </p:to>
                                    </p:set>
                                    <p:animEffect transition="in" filter="fade">
                                      <p:cBhvr>
                                        <p:cTn id="118" dur="500"/>
                                        <p:tgtEl>
                                          <p:spTgt spid="85"/>
                                        </p:tgtEl>
                                      </p:cBhvr>
                                    </p:animEffect>
                                  </p:childTnLst>
                                </p:cTn>
                              </p:par>
                            </p:childTnLst>
                          </p:cTn>
                        </p:par>
                        <p:par>
                          <p:cTn id="119" fill="hold">
                            <p:stCondLst>
                              <p:cond delay="13500"/>
                            </p:stCondLst>
                            <p:childTnLst>
                              <p:par>
                                <p:cTn id="120" presetID="22" presetClass="entr" presetSubtype="8" fill="hold" nodeType="afterEffect">
                                  <p:stCondLst>
                                    <p:cond delay="0"/>
                                  </p:stCondLst>
                                  <p:childTnLst>
                                    <p:set>
                                      <p:cBhvr>
                                        <p:cTn id="121" dur="1" fill="hold">
                                          <p:stCondLst>
                                            <p:cond delay="0"/>
                                          </p:stCondLst>
                                        </p:cTn>
                                        <p:tgtEl>
                                          <p:spTgt spid="86"/>
                                        </p:tgtEl>
                                        <p:attrNameLst>
                                          <p:attrName>style.visibility</p:attrName>
                                        </p:attrNameLst>
                                      </p:cBhvr>
                                      <p:to>
                                        <p:strVal val="visible"/>
                                      </p:to>
                                    </p:set>
                                    <p:animEffect transition="in" filter="wipe(left)">
                                      <p:cBhvr>
                                        <p:cTn id="122" dur="500"/>
                                        <p:tgtEl>
                                          <p:spTgt spid="86"/>
                                        </p:tgtEl>
                                      </p:cBhvr>
                                    </p:animEffect>
                                  </p:childTnLst>
                                </p:cTn>
                              </p:par>
                            </p:childTnLst>
                          </p:cTn>
                        </p:par>
                        <p:par>
                          <p:cTn id="123" fill="hold">
                            <p:stCondLst>
                              <p:cond delay="14000"/>
                            </p:stCondLst>
                            <p:childTnLst>
                              <p:par>
                                <p:cTn id="124" presetID="22" presetClass="entr" presetSubtype="4" fill="hold" nodeType="afterEffect">
                                  <p:stCondLst>
                                    <p:cond delay="0"/>
                                  </p:stCondLst>
                                  <p:childTnLst>
                                    <p:set>
                                      <p:cBhvr>
                                        <p:cTn id="125" dur="1" fill="hold">
                                          <p:stCondLst>
                                            <p:cond delay="0"/>
                                          </p:stCondLst>
                                        </p:cTn>
                                        <p:tgtEl>
                                          <p:spTgt spid="87"/>
                                        </p:tgtEl>
                                        <p:attrNameLst>
                                          <p:attrName>style.visibility</p:attrName>
                                        </p:attrNameLst>
                                      </p:cBhvr>
                                      <p:to>
                                        <p:strVal val="visible"/>
                                      </p:to>
                                    </p:set>
                                    <p:animEffect transition="in" filter="wipe(down)">
                                      <p:cBhvr>
                                        <p:cTn id="126" dur="500"/>
                                        <p:tgtEl>
                                          <p:spTgt spid="87"/>
                                        </p:tgtEl>
                                      </p:cBhvr>
                                    </p:animEffect>
                                  </p:childTnLst>
                                </p:cTn>
                              </p:par>
                            </p:childTnLst>
                          </p:cTn>
                        </p:par>
                        <p:par>
                          <p:cTn id="127" fill="hold">
                            <p:stCondLst>
                              <p:cond delay="14500"/>
                            </p:stCondLst>
                            <p:childTnLst>
                              <p:par>
                                <p:cTn id="128" presetID="10" presetClass="entr" presetSubtype="0" fill="hold" grpId="0" nodeType="afterEffect">
                                  <p:stCondLst>
                                    <p:cond delay="0"/>
                                  </p:stCondLst>
                                  <p:childTnLst>
                                    <p:set>
                                      <p:cBhvr>
                                        <p:cTn id="129" dur="1" fill="hold">
                                          <p:stCondLst>
                                            <p:cond delay="0"/>
                                          </p:stCondLst>
                                        </p:cTn>
                                        <p:tgtEl>
                                          <p:spTgt spid="96"/>
                                        </p:tgtEl>
                                        <p:attrNameLst>
                                          <p:attrName>style.visibility</p:attrName>
                                        </p:attrNameLst>
                                      </p:cBhvr>
                                      <p:to>
                                        <p:strVal val="visible"/>
                                      </p:to>
                                    </p:set>
                                    <p:animEffect transition="in" filter="fade">
                                      <p:cBhvr>
                                        <p:cTn id="130" dur="500"/>
                                        <p:tgtEl>
                                          <p:spTgt spid="96"/>
                                        </p:tgtEl>
                                      </p:cBhvr>
                                    </p:animEffect>
                                  </p:childTnLst>
                                </p:cTn>
                              </p:par>
                            </p:childTnLst>
                          </p:cTn>
                        </p:par>
                        <p:par>
                          <p:cTn id="131" fill="hold">
                            <p:stCondLst>
                              <p:cond delay="15000"/>
                            </p:stCondLst>
                            <p:childTnLst>
                              <p:par>
                                <p:cTn id="132" presetID="22" presetClass="entr" presetSubtype="8" fill="hold" nodeType="afterEffect">
                                  <p:stCondLst>
                                    <p:cond delay="0"/>
                                  </p:stCondLst>
                                  <p:childTnLst>
                                    <p:set>
                                      <p:cBhvr>
                                        <p:cTn id="133" dur="1" fill="hold">
                                          <p:stCondLst>
                                            <p:cond delay="0"/>
                                          </p:stCondLst>
                                        </p:cTn>
                                        <p:tgtEl>
                                          <p:spTgt spid="97"/>
                                        </p:tgtEl>
                                        <p:attrNameLst>
                                          <p:attrName>style.visibility</p:attrName>
                                        </p:attrNameLst>
                                      </p:cBhvr>
                                      <p:to>
                                        <p:strVal val="visible"/>
                                      </p:to>
                                    </p:set>
                                    <p:animEffect transition="in" filter="wipe(left)">
                                      <p:cBhvr>
                                        <p:cTn id="134" dur="500"/>
                                        <p:tgtEl>
                                          <p:spTgt spid="97"/>
                                        </p:tgtEl>
                                      </p:cBhvr>
                                    </p:animEffect>
                                  </p:childTnLst>
                                </p:cTn>
                              </p:par>
                            </p:childTnLst>
                          </p:cTn>
                        </p:par>
                        <p:par>
                          <p:cTn id="135" fill="hold">
                            <p:stCondLst>
                              <p:cond delay="15500"/>
                            </p:stCondLst>
                            <p:childTnLst>
                              <p:par>
                                <p:cTn id="136" presetID="22" presetClass="entr" presetSubtype="4" fill="hold" nodeType="afterEffect">
                                  <p:stCondLst>
                                    <p:cond delay="0"/>
                                  </p:stCondLst>
                                  <p:childTnLst>
                                    <p:set>
                                      <p:cBhvr>
                                        <p:cTn id="137" dur="1" fill="hold">
                                          <p:stCondLst>
                                            <p:cond delay="0"/>
                                          </p:stCondLst>
                                        </p:cTn>
                                        <p:tgtEl>
                                          <p:spTgt spid="98"/>
                                        </p:tgtEl>
                                        <p:attrNameLst>
                                          <p:attrName>style.visibility</p:attrName>
                                        </p:attrNameLst>
                                      </p:cBhvr>
                                      <p:to>
                                        <p:strVal val="visible"/>
                                      </p:to>
                                    </p:set>
                                    <p:animEffect transition="in" filter="wipe(down)">
                                      <p:cBhvr>
                                        <p:cTn id="138" dur="500"/>
                                        <p:tgtEl>
                                          <p:spTgt spid="98"/>
                                        </p:tgtEl>
                                      </p:cBhvr>
                                    </p:animEffect>
                                  </p:childTnLst>
                                </p:cTn>
                              </p:par>
                            </p:childTnLst>
                          </p:cTn>
                        </p:par>
                        <p:par>
                          <p:cTn id="139" fill="hold">
                            <p:stCondLst>
                              <p:cond delay="16000"/>
                            </p:stCondLst>
                            <p:childTnLst>
                              <p:par>
                                <p:cTn id="140" presetID="10" presetClass="entr" presetSubtype="0" fill="hold" grpId="0" nodeType="afterEffect">
                                  <p:stCondLst>
                                    <p:cond delay="0"/>
                                  </p:stCondLst>
                                  <p:childTnLst>
                                    <p:set>
                                      <p:cBhvr>
                                        <p:cTn id="141" dur="1" fill="hold">
                                          <p:stCondLst>
                                            <p:cond delay="0"/>
                                          </p:stCondLst>
                                        </p:cTn>
                                        <p:tgtEl>
                                          <p:spTgt spid="118"/>
                                        </p:tgtEl>
                                        <p:attrNameLst>
                                          <p:attrName>style.visibility</p:attrName>
                                        </p:attrNameLst>
                                      </p:cBhvr>
                                      <p:to>
                                        <p:strVal val="visible"/>
                                      </p:to>
                                    </p:set>
                                    <p:animEffect transition="in" filter="fade">
                                      <p:cBhvr>
                                        <p:cTn id="142" dur="500"/>
                                        <p:tgtEl>
                                          <p:spTgt spid="118"/>
                                        </p:tgtEl>
                                      </p:cBhvr>
                                    </p:animEffect>
                                  </p:childTnLst>
                                </p:cTn>
                              </p:par>
                            </p:childTnLst>
                          </p:cTn>
                        </p:par>
                        <p:par>
                          <p:cTn id="143" fill="hold">
                            <p:stCondLst>
                              <p:cond delay="16500"/>
                            </p:stCondLst>
                            <p:childTnLst>
                              <p:par>
                                <p:cTn id="144" presetID="22" presetClass="entr" presetSubtype="8" fill="hold" nodeType="afterEffect">
                                  <p:stCondLst>
                                    <p:cond delay="0"/>
                                  </p:stCondLst>
                                  <p:childTnLst>
                                    <p:set>
                                      <p:cBhvr>
                                        <p:cTn id="145" dur="1" fill="hold">
                                          <p:stCondLst>
                                            <p:cond delay="0"/>
                                          </p:stCondLst>
                                        </p:cTn>
                                        <p:tgtEl>
                                          <p:spTgt spid="119"/>
                                        </p:tgtEl>
                                        <p:attrNameLst>
                                          <p:attrName>style.visibility</p:attrName>
                                        </p:attrNameLst>
                                      </p:cBhvr>
                                      <p:to>
                                        <p:strVal val="visible"/>
                                      </p:to>
                                    </p:set>
                                    <p:animEffect transition="in" filter="wipe(left)">
                                      <p:cBhvr>
                                        <p:cTn id="146" dur="500"/>
                                        <p:tgtEl>
                                          <p:spTgt spid="119"/>
                                        </p:tgtEl>
                                      </p:cBhvr>
                                    </p:animEffect>
                                  </p:childTnLst>
                                </p:cTn>
                              </p:par>
                            </p:childTnLst>
                          </p:cTn>
                        </p:par>
                        <p:par>
                          <p:cTn id="147" fill="hold">
                            <p:stCondLst>
                              <p:cond delay="17000"/>
                            </p:stCondLst>
                            <p:childTnLst>
                              <p:par>
                                <p:cTn id="148" presetID="22" presetClass="entr" presetSubtype="4" fill="hold" nodeType="afterEffect">
                                  <p:stCondLst>
                                    <p:cond delay="0"/>
                                  </p:stCondLst>
                                  <p:childTnLst>
                                    <p:set>
                                      <p:cBhvr>
                                        <p:cTn id="149" dur="1" fill="hold">
                                          <p:stCondLst>
                                            <p:cond delay="0"/>
                                          </p:stCondLst>
                                        </p:cTn>
                                        <p:tgtEl>
                                          <p:spTgt spid="120"/>
                                        </p:tgtEl>
                                        <p:attrNameLst>
                                          <p:attrName>style.visibility</p:attrName>
                                        </p:attrNameLst>
                                      </p:cBhvr>
                                      <p:to>
                                        <p:strVal val="visible"/>
                                      </p:to>
                                    </p:set>
                                    <p:animEffect transition="in" filter="wipe(down)">
                                      <p:cBhvr>
                                        <p:cTn id="150" dur="500"/>
                                        <p:tgtEl>
                                          <p:spTgt spid="120"/>
                                        </p:tgtEl>
                                      </p:cBhvr>
                                    </p:animEffect>
                                  </p:childTnLst>
                                </p:cTn>
                              </p:par>
                            </p:childTnLst>
                          </p:cTn>
                        </p:par>
                        <p:par>
                          <p:cTn id="151" fill="hold">
                            <p:stCondLst>
                              <p:cond delay="17500"/>
                            </p:stCondLst>
                            <p:childTnLst>
                              <p:par>
                                <p:cTn id="152" presetID="10" presetClass="entr" presetSubtype="0" fill="hold" grpId="0" nodeType="afterEffect">
                                  <p:stCondLst>
                                    <p:cond delay="0"/>
                                  </p:stCondLst>
                                  <p:childTnLst>
                                    <p:set>
                                      <p:cBhvr>
                                        <p:cTn id="153" dur="1" fill="hold">
                                          <p:stCondLst>
                                            <p:cond delay="0"/>
                                          </p:stCondLst>
                                        </p:cTn>
                                        <p:tgtEl>
                                          <p:spTgt spid="129"/>
                                        </p:tgtEl>
                                        <p:attrNameLst>
                                          <p:attrName>style.visibility</p:attrName>
                                        </p:attrNameLst>
                                      </p:cBhvr>
                                      <p:to>
                                        <p:strVal val="visible"/>
                                      </p:to>
                                    </p:set>
                                    <p:animEffect transition="in" filter="fade">
                                      <p:cBhvr>
                                        <p:cTn id="154" dur="500"/>
                                        <p:tgtEl>
                                          <p:spTgt spid="129"/>
                                        </p:tgtEl>
                                      </p:cBhvr>
                                    </p:animEffect>
                                  </p:childTnLst>
                                </p:cTn>
                              </p:par>
                            </p:childTnLst>
                          </p:cTn>
                        </p:par>
                        <p:par>
                          <p:cTn id="155" fill="hold">
                            <p:stCondLst>
                              <p:cond delay="18000"/>
                            </p:stCondLst>
                            <p:childTnLst>
                              <p:par>
                                <p:cTn id="156" presetID="22" presetClass="entr" presetSubtype="8" fill="hold" nodeType="afterEffect">
                                  <p:stCondLst>
                                    <p:cond delay="0"/>
                                  </p:stCondLst>
                                  <p:childTnLst>
                                    <p:set>
                                      <p:cBhvr>
                                        <p:cTn id="157" dur="1" fill="hold">
                                          <p:stCondLst>
                                            <p:cond delay="0"/>
                                          </p:stCondLst>
                                        </p:cTn>
                                        <p:tgtEl>
                                          <p:spTgt spid="130"/>
                                        </p:tgtEl>
                                        <p:attrNameLst>
                                          <p:attrName>style.visibility</p:attrName>
                                        </p:attrNameLst>
                                      </p:cBhvr>
                                      <p:to>
                                        <p:strVal val="visible"/>
                                      </p:to>
                                    </p:set>
                                    <p:animEffect transition="in" filter="wipe(left)">
                                      <p:cBhvr>
                                        <p:cTn id="158" dur="500"/>
                                        <p:tgtEl>
                                          <p:spTgt spid="130"/>
                                        </p:tgtEl>
                                      </p:cBhvr>
                                    </p:animEffect>
                                  </p:childTnLst>
                                </p:cTn>
                              </p:par>
                            </p:childTnLst>
                          </p:cTn>
                        </p:par>
                        <p:par>
                          <p:cTn id="159" fill="hold">
                            <p:stCondLst>
                              <p:cond delay="18500"/>
                            </p:stCondLst>
                            <p:childTnLst>
                              <p:par>
                                <p:cTn id="160" presetID="22" presetClass="entr" presetSubtype="4" fill="hold" nodeType="afterEffect">
                                  <p:stCondLst>
                                    <p:cond delay="0"/>
                                  </p:stCondLst>
                                  <p:childTnLst>
                                    <p:set>
                                      <p:cBhvr>
                                        <p:cTn id="161" dur="1" fill="hold">
                                          <p:stCondLst>
                                            <p:cond delay="0"/>
                                          </p:stCondLst>
                                        </p:cTn>
                                        <p:tgtEl>
                                          <p:spTgt spid="131"/>
                                        </p:tgtEl>
                                        <p:attrNameLst>
                                          <p:attrName>style.visibility</p:attrName>
                                        </p:attrNameLst>
                                      </p:cBhvr>
                                      <p:to>
                                        <p:strVal val="visible"/>
                                      </p:to>
                                    </p:set>
                                    <p:animEffect transition="in" filter="wipe(down)">
                                      <p:cBhvr>
                                        <p:cTn id="162"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12" grpId="0"/>
      <p:bldP spid="17" grpId="0"/>
      <p:bldP spid="26" grpId="0"/>
      <p:bldP spid="28" grpId="0"/>
      <p:bldP spid="29" grpId="0" animBg="1"/>
      <p:bldP spid="30" grpId="0" animBg="1"/>
      <p:bldP spid="31" grpId="0"/>
      <p:bldP spid="32" grpId="0"/>
      <p:bldP spid="33" grpId="0" animBg="1"/>
      <p:bldP spid="34" grpId="0"/>
      <p:bldP spid="35" grpId="0"/>
      <p:bldP spid="69" grpId="0"/>
      <p:bldP spid="70" grpId="0"/>
      <p:bldP spid="85" grpId="0"/>
      <p:bldP spid="96" grpId="0"/>
      <p:bldP spid="118" grpId="0"/>
      <p:bldP spid="12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Meet The Team</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22</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Rectangle 4"/>
          <p:cNvSpPr/>
          <p:nvPr/>
        </p:nvSpPr>
        <p:spPr>
          <a:xfrm>
            <a:off x="355599" y="1355969"/>
            <a:ext cx="2336801" cy="2376714"/>
          </a:xfrm>
          <a:prstGeom prst="rect">
            <a:avLst/>
          </a:prstGeom>
          <a:solidFill>
            <a:schemeClr val="tx1">
              <a:lumMod val="75000"/>
            </a:schemeClr>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3403599" y="1355969"/>
            <a:ext cx="2336801" cy="2376714"/>
          </a:xfrm>
          <a:prstGeom prst="rect">
            <a:avLst/>
          </a:prstGeom>
          <a:solidFill>
            <a:schemeClr val="tx1">
              <a:lumMod val="75000"/>
            </a:schemeClr>
          </a:solidFill>
          <a:ln w="222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6451599" y="1355969"/>
            <a:ext cx="2336801" cy="2376714"/>
          </a:xfrm>
          <a:prstGeom prst="rect">
            <a:avLst/>
          </a:prstGeom>
          <a:solidFill>
            <a:schemeClr val="tx1">
              <a:lumMod val="75000"/>
            </a:schemeClr>
          </a:solidFill>
          <a:ln w="222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9499599" y="1355969"/>
            <a:ext cx="2336801" cy="2376714"/>
          </a:xfrm>
          <a:prstGeom prst="rect">
            <a:avLst/>
          </a:prstGeom>
          <a:solidFill>
            <a:schemeClr val="tx1">
              <a:lumMod val="75000"/>
            </a:schemeClr>
          </a:solidFill>
          <a:ln w="222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32"/>
          <p:cNvGrpSpPr/>
          <p:nvPr/>
        </p:nvGrpSpPr>
        <p:grpSpPr>
          <a:xfrm>
            <a:off x="6807198" y="3706524"/>
            <a:ext cx="1625601" cy="604110"/>
            <a:chOff x="6807198" y="3907213"/>
            <a:chExt cx="1625601" cy="604110"/>
          </a:xfrm>
        </p:grpSpPr>
        <p:sp>
          <p:nvSpPr>
            <p:cNvPr id="31" name="Round Same Side Corner Rectangle 30"/>
            <p:cNvSpPr/>
            <p:nvPr/>
          </p:nvSpPr>
          <p:spPr>
            <a:xfrm flipV="1">
              <a:off x="6807198" y="3933372"/>
              <a:ext cx="1625601" cy="55179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2"/>
                </a:solidFill>
              </a:endParaRPr>
            </a:p>
          </p:txBody>
        </p:sp>
        <p:grpSp>
          <p:nvGrpSpPr>
            <p:cNvPr id="32" name="Group 31"/>
            <p:cNvGrpSpPr/>
            <p:nvPr/>
          </p:nvGrpSpPr>
          <p:grpSpPr>
            <a:xfrm>
              <a:off x="7066032" y="3907213"/>
              <a:ext cx="1107932" cy="604110"/>
              <a:chOff x="970033" y="4014262"/>
              <a:chExt cx="1107932" cy="604110"/>
            </a:xfrm>
          </p:grpSpPr>
          <p:sp>
            <p:nvSpPr>
              <p:cNvPr id="13" name="TextBox 12"/>
              <p:cNvSpPr txBox="1"/>
              <p:nvPr/>
            </p:nvSpPr>
            <p:spPr>
              <a:xfrm>
                <a:off x="970033" y="4014262"/>
                <a:ext cx="1107932" cy="369332"/>
              </a:xfrm>
              <a:prstGeom prst="rect">
                <a:avLst/>
              </a:prstGeom>
              <a:noFill/>
            </p:spPr>
            <p:txBody>
              <a:bodyPr wrap="none" rtlCol="0">
                <a:spAutoFit/>
              </a:bodyPr>
              <a:lstStyle/>
              <a:p>
                <a:pPr algn="ctr"/>
                <a:r>
                  <a:rPr lang="en-US" b="1" smtClean="0">
                    <a:solidFill>
                      <a:schemeClr val="bg2"/>
                    </a:solidFill>
                    <a:latin typeface="Source Sans Pro" panose="020B0503030403020204" pitchFamily="34" charset="0"/>
                  </a:rPr>
                  <a:t>Mike Doe</a:t>
                </a:r>
                <a:endParaRPr lang="en-GB" b="1">
                  <a:solidFill>
                    <a:schemeClr val="bg2"/>
                  </a:solidFill>
                  <a:latin typeface="Source Sans Pro" panose="020B0503030403020204" pitchFamily="34" charset="0"/>
                </a:endParaRPr>
              </a:p>
            </p:txBody>
          </p:sp>
          <p:sp>
            <p:nvSpPr>
              <p:cNvPr id="14" name="TextBox 13"/>
              <p:cNvSpPr txBox="1"/>
              <p:nvPr/>
            </p:nvSpPr>
            <p:spPr>
              <a:xfrm>
                <a:off x="1114270" y="4310595"/>
                <a:ext cx="819455" cy="307777"/>
              </a:xfrm>
              <a:prstGeom prst="rect">
                <a:avLst/>
              </a:prstGeom>
              <a:noFill/>
            </p:spPr>
            <p:txBody>
              <a:bodyPr wrap="none" rtlCol="0">
                <a:spAutoFit/>
              </a:bodyPr>
              <a:lstStyle/>
              <a:p>
                <a:pPr algn="ctr"/>
                <a:r>
                  <a:rPr lang="en-US" sz="1400" smtClean="0">
                    <a:solidFill>
                      <a:schemeClr val="bg2"/>
                    </a:solidFill>
                  </a:rPr>
                  <a:t>Designer</a:t>
                </a:r>
                <a:endParaRPr lang="en-GB" sz="1400">
                  <a:solidFill>
                    <a:schemeClr val="bg2"/>
                  </a:solidFill>
                </a:endParaRPr>
              </a:p>
            </p:txBody>
          </p:sp>
        </p:grpSp>
      </p:grpSp>
      <p:grpSp>
        <p:nvGrpSpPr>
          <p:cNvPr id="34" name="Group 33"/>
          <p:cNvGrpSpPr/>
          <p:nvPr/>
        </p:nvGrpSpPr>
        <p:grpSpPr>
          <a:xfrm>
            <a:off x="711198" y="3706524"/>
            <a:ext cx="1625601" cy="604110"/>
            <a:chOff x="6807198" y="3907213"/>
            <a:chExt cx="1625601" cy="604110"/>
          </a:xfrm>
        </p:grpSpPr>
        <p:sp>
          <p:nvSpPr>
            <p:cNvPr id="35" name="Round Same Side Corner Rectangle 34"/>
            <p:cNvSpPr/>
            <p:nvPr/>
          </p:nvSpPr>
          <p:spPr>
            <a:xfrm flipV="1">
              <a:off x="6807198" y="3933372"/>
              <a:ext cx="1625601" cy="55179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2"/>
                </a:solidFill>
              </a:endParaRPr>
            </a:p>
          </p:txBody>
        </p:sp>
        <p:grpSp>
          <p:nvGrpSpPr>
            <p:cNvPr id="36" name="Group 35"/>
            <p:cNvGrpSpPr/>
            <p:nvPr/>
          </p:nvGrpSpPr>
          <p:grpSpPr>
            <a:xfrm>
              <a:off x="7052374" y="3907213"/>
              <a:ext cx="1135247" cy="604110"/>
              <a:chOff x="956375" y="4014262"/>
              <a:chExt cx="1135247" cy="604110"/>
            </a:xfrm>
          </p:grpSpPr>
          <p:sp>
            <p:nvSpPr>
              <p:cNvPr id="37" name="TextBox 36"/>
              <p:cNvSpPr txBox="1"/>
              <p:nvPr/>
            </p:nvSpPr>
            <p:spPr>
              <a:xfrm>
                <a:off x="956375" y="4014262"/>
                <a:ext cx="1135247" cy="369332"/>
              </a:xfrm>
              <a:prstGeom prst="rect">
                <a:avLst/>
              </a:prstGeom>
              <a:noFill/>
            </p:spPr>
            <p:txBody>
              <a:bodyPr wrap="none" rtlCol="0">
                <a:spAutoFit/>
              </a:bodyPr>
              <a:lstStyle/>
              <a:p>
                <a:pPr algn="ctr"/>
                <a:r>
                  <a:rPr lang="en-US" b="1" smtClean="0">
                    <a:solidFill>
                      <a:schemeClr val="bg2"/>
                    </a:solidFill>
                    <a:latin typeface="Source Sans Pro" panose="020B0503030403020204" pitchFamily="34" charset="0"/>
                  </a:rPr>
                  <a:t>John Doe</a:t>
                </a:r>
                <a:endParaRPr lang="en-GB" b="1">
                  <a:solidFill>
                    <a:schemeClr val="bg2"/>
                  </a:solidFill>
                  <a:latin typeface="Source Sans Pro" panose="020B0503030403020204" pitchFamily="34" charset="0"/>
                </a:endParaRPr>
              </a:p>
            </p:txBody>
          </p:sp>
          <p:sp>
            <p:nvSpPr>
              <p:cNvPr id="38" name="TextBox 37"/>
              <p:cNvSpPr txBox="1"/>
              <p:nvPr/>
            </p:nvSpPr>
            <p:spPr>
              <a:xfrm>
                <a:off x="1114270" y="4310595"/>
                <a:ext cx="819455" cy="307777"/>
              </a:xfrm>
              <a:prstGeom prst="rect">
                <a:avLst/>
              </a:prstGeom>
              <a:noFill/>
            </p:spPr>
            <p:txBody>
              <a:bodyPr wrap="none" rtlCol="0">
                <a:spAutoFit/>
              </a:bodyPr>
              <a:lstStyle/>
              <a:p>
                <a:pPr algn="ctr"/>
                <a:r>
                  <a:rPr lang="en-US" sz="1400" smtClean="0">
                    <a:solidFill>
                      <a:schemeClr val="bg2"/>
                    </a:solidFill>
                  </a:rPr>
                  <a:t>Designer</a:t>
                </a:r>
                <a:endParaRPr lang="en-GB" sz="1400">
                  <a:solidFill>
                    <a:schemeClr val="bg2"/>
                  </a:solidFill>
                </a:endParaRPr>
              </a:p>
            </p:txBody>
          </p:sp>
        </p:grpSp>
      </p:grpSp>
      <p:grpSp>
        <p:nvGrpSpPr>
          <p:cNvPr id="19" name="Group 18"/>
          <p:cNvGrpSpPr/>
          <p:nvPr/>
        </p:nvGrpSpPr>
        <p:grpSpPr>
          <a:xfrm>
            <a:off x="355599" y="4712775"/>
            <a:ext cx="1995757" cy="222422"/>
            <a:chOff x="355599" y="5441565"/>
            <a:chExt cx="1995757" cy="222422"/>
          </a:xfrm>
        </p:grpSpPr>
        <p:cxnSp>
          <p:nvCxnSpPr>
            <p:cNvPr id="16" name="Straight Connector 15"/>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Rounded Rectangle 17"/>
            <p:cNvSpPr/>
            <p:nvPr/>
          </p:nvSpPr>
          <p:spPr>
            <a:xfrm>
              <a:off x="355599" y="5441565"/>
              <a:ext cx="1519209" cy="22242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TextBox 19"/>
          <p:cNvSpPr txBox="1"/>
          <p:nvPr/>
        </p:nvSpPr>
        <p:spPr>
          <a:xfrm>
            <a:off x="355599" y="4345113"/>
            <a:ext cx="1238801" cy="369332"/>
          </a:xfrm>
          <a:prstGeom prst="rect">
            <a:avLst/>
          </a:prstGeom>
          <a:noFill/>
        </p:spPr>
        <p:txBody>
          <a:bodyPr wrap="none" rtlCol="0">
            <a:spAutoFit/>
          </a:bodyPr>
          <a:lstStyle/>
          <a:p>
            <a:r>
              <a:rPr lang="en-US" b="1" smtClean="0"/>
              <a:t>Photoshop </a:t>
            </a:r>
            <a:endParaRPr lang="en-GB" b="1"/>
          </a:p>
        </p:txBody>
      </p:sp>
      <p:sp>
        <p:nvSpPr>
          <p:cNvPr id="39" name="TextBox 38"/>
          <p:cNvSpPr txBox="1"/>
          <p:nvPr/>
        </p:nvSpPr>
        <p:spPr>
          <a:xfrm>
            <a:off x="2401294" y="4639013"/>
            <a:ext cx="582211" cy="369332"/>
          </a:xfrm>
          <a:prstGeom prst="rect">
            <a:avLst/>
          </a:prstGeom>
          <a:noFill/>
        </p:spPr>
        <p:txBody>
          <a:bodyPr wrap="none" rtlCol="0">
            <a:spAutoFit/>
          </a:bodyPr>
          <a:lstStyle/>
          <a:p>
            <a:r>
              <a:rPr lang="en-US" b="1" smtClean="0"/>
              <a:t>75%</a:t>
            </a:r>
            <a:endParaRPr lang="en-GB" b="1"/>
          </a:p>
        </p:txBody>
      </p:sp>
      <p:grpSp>
        <p:nvGrpSpPr>
          <p:cNvPr id="42" name="Group 41"/>
          <p:cNvGrpSpPr/>
          <p:nvPr/>
        </p:nvGrpSpPr>
        <p:grpSpPr>
          <a:xfrm>
            <a:off x="355599" y="5411479"/>
            <a:ext cx="1995757" cy="222422"/>
            <a:chOff x="355599" y="5441565"/>
            <a:chExt cx="1995757" cy="222422"/>
          </a:xfrm>
        </p:grpSpPr>
        <p:cxnSp>
          <p:nvCxnSpPr>
            <p:cNvPr id="43" name="Straight Connector 42"/>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4" name="Rounded Rectangle 43"/>
            <p:cNvSpPr/>
            <p:nvPr/>
          </p:nvSpPr>
          <p:spPr>
            <a:xfrm>
              <a:off x="355599" y="5441565"/>
              <a:ext cx="1064137" cy="22242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5" name="TextBox 44"/>
          <p:cNvSpPr txBox="1"/>
          <p:nvPr/>
        </p:nvSpPr>
        <p:spPr>
          <a:xfrm>
            <a:off x="355599" y="5043817"/>
            <a:ext cx="713465" cy="369332"/>
          </a:xfrm>
          <a:prstGeom prst="rect">
            <a:avLst/>
          </a:prstGeom>
          <a:noFill/>
        </p:spPr>
        <p:txBody>
          <a:bodyPr wrap="none" rtlCol="0">
            <a:spAutoFit/>
          </a:bodyPr>
          <a:lstStyle/>
          <a:p>
            <a:r>
              <a:rPr lang="en-US" b="1" smtClean="0"/>
              <a:t>Corel </a:t>
            </a:r>
            <a:endParaRPr lang="en-GB" b="1"/>
          </a:p>
        </p:txBody>
      </p:sp>
      <p:grpSp>
        <p:nvGrpSpPr>
          <p:cNvPr id="46" name="Group 45"/>
          <p:cNvGrpSpPr/>
          <p:nvPr/>
        </p:nvGrpSpPr>
        <p:grpSpPr>
          <a:xfrm>
            <a:off x="355599" y="6110182"/>
            <a:ext cx="1995757" cy="222422"/>
            <a:chOff x="355599" y="5441565"/>
            <a:chExt cx="1995757" cy="222422"/>
          </a:xfrm>
        </p:grpSpPr>
        <p:cxnSp>
          <p:nvCxnSpPr>
            <p:cNvPr id="47" name="Straight Connector 46"/>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8" name="Rounded Rectangle 47"/>
            <p:cNvSpPr/>
            <p:nvPr/>
          </p:nvSpPr>
          <p:spPr>
            <a:xfrm>
              <a:off x="355600" y="5441565"/>
              <a:ext cx="1835510" cy="22242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 name="TextBox 48"/>
          <p:cNvSpPr txBox="1"/>
          <p:nvPr/>
        </p:nvSpPr>
        <p:spPr>
          <a:xfrm>
            <a:off x="355599" y="5742520"/>
            <a:ext cx="1064137" cy="369332"/>
          </a:xfrm>
          <a:prstGeom prst="rect">
            <a:avLst/>
          </a:prstGeom>
          <a:noFill/>
        </p:spPr>
        <p:txBody>
          <a:bodyPr wrap="none" rtlCol="0">
            <a:spAutoFit/>
          </a:bodyPr>
          <a:lstStyle/>
          <a:p>
            <a:r>
              <a:rPr lang="en-US" b="1" smtClean="0"/>
              <a:t>Illustrator</a:t>
            </a:r>
            <a:endParaRPr lang="en-GB" b="1"/>
          </a:p>
        </p:txBody>
      </p:sp>
      <p:sp>
        <p:nvSpPr>
          <p:cNvPr id="50" name="TextBox 49"/>
          <p:cNvSpPr txBox="1"/>
          <p:nvPr/>
        </p:nvSpPr>
        <p:spPr>
          <a:xfrm>
            <a:off x="2401294" y="5338024"/>
            <a:ext cx="575799" cy="369332"/>
          </a:xfrm>
          <a:prstGeom prst="rect">
            <a:avLst/>
          </a:prstGeom>
          <a:noFill/>
        </p:spPr>
        <p:txBody>
          <a:bodyPr wrap="none" rtlCol="0">
            <a:spAutoFit/>
          </a:bodyPr>
          <a:lstStyle/>
          <a:p>
            <a:r>
              <a:rPr lang="en-US" b="1" smtClean="0"/>
              <a:t>50%</a:t>
            </a:r>
            <a:endParaRPr lang="en-GB" b="1"/>
          </a:p>
        </p:txBody>
      </p:sp>
      <p:sp>
        <p:nvSpPr>
          <p:cNvPr id="51" name="TextBox 50"/>
          <p:cNvSpPr txBox="1"/>
          <p:nvPr/>
        </p:nvSpPr>
        <p:spPr>
          <a:xfrm>
            <a:off x="2401294" y="6036727"/>
            <a:ext cx="575799" cy="369332"/>
          </a:xfrm>
          <a:prstGeom prst="rect">
            <a:avLst/>
          </a:prstGeom>
          <a:noFill/>
        </p:spPr>
        <p:txBody>
          <a:bodyPr wrap="none" rtlCol="0">
            <a:spAutoFit/>
          </a:bodyPr>
          <a:lstStyle/>
          <a:p>
            <a:r>
              <a:rPr lang="en-US" b="1" smtClean="0"/>
              <a:t>90%</a:t>
            </a:r>
            <a:endParaRPr lang="en-GB" b="1"/>
          </a:p>
        </p:txBody>
      </p:sp>
      <p:grpSp>
        <p:nvGrpSpPr>
          <p:cNvPr id="52" name="Group 51"/>
          <p:cNvGrpSpPr/>
          <p:nvPr/>
        </p:nvGrpSpPr>
        <p:grpSpPr>
          <a:xfrm>
            <a:off x="3754359" y="3706524"/>
            <a:ext cx="1625601" cy="604110"/>
            <a:chOff x="6807198" y="3907213"/>
            <a:chExt cx="1625601" cy="604110"/>
          </a:xfrm>
        </p:grpSpPr>
        <p:sp>
          <p:nvSpPr>
            <p:cNvPr id="53" name="Round Same Side Corner Rectangle 52"/>
            <p:cNvSpPr/>
            <p:nvPr/>
          </p:nvSpPr>
          <p:spPr>
            <a:xfrm flipV="1">
              <a:off x="6807198" y="3933372"/>
              <a:ext cx="1625601" cy="55179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2"/>
                </a:solidFill>
              </a:endParaRPr>
            </a:p>
          </p:txBody>
        </p:sp>
        <p:grpSp>
          <p:nvGrpSpPr>
            <p:cNvPr id="54" name="Group 53"/>
            <p:cNvGrpSpPr/>
            <p:nvPr/>
          </p:nvGrpSpPr>
          <p:grpSpPr>
            <a:xfrm>
              <a:off x="7121303" y="3907213"/>
              <a:ext cx="997389" cy="604110"/>
              <a:chOff x="1025304" y="4014262"/>
              <a:chExt cx="997389" cy="604110"/>
            </a:xfrm>
          </p:grpSpPr>
          <p:sp>
            <p:nvSpPr>
              <p:cNvPr id="55" name="TextBox 54"/>
              <p:cNvSpPr txBox="1"/>
              <p:nvPr/>
            </p:nvSpPr>
            <p:spPr>
              <a:xfrm>
                <a:off x="1025304" y="4014262"/>
                <a:ext cx="997389" cy="369332"/>
              </a:xfrm>
              <a:prstGeom prst="rect">
                <a:avLst/>
              </a:prstGeom>
              <a:noFill/>
            </p:spPr>
            <p:txBody>
              <a:bodyPr wrap="none" rtlCol="0">
                <a:spAutoFit/>
              </a:bodyPr>
              <a:lstStyle/>
              <a:p>
                <a:pPr algn="ctr"/>
                <a:r>
                  <a:rPr lang="en-US" b="1" smtClean="0">
                    <a:solidFill>
                      <a:schemeClr val="bg2"/>
                    </a:solidFill>
                    <a:latin typeface="Source Sans Pro" panose="020B0503030403020204" pitchFamily="34" charset="0"/>
                  </a:rPr>
                  <a:t>Lily Doe</a:t>
                </a:r>
                <a:endParaRPr lang="en-GB" b="1">
                  <a:solidFill>
                    <a:schemeClr val="bg2"/>
                  </a:solidFill>
                  <a:latin typeface="Source Sans Pro" panose="020B0503030403020204" pitchFamily="34" charset="0"/>
                </a:endParaRPr>
              </a:p>
            </p:txBody>
          </p:sp>
          <p:sp>
            <p:nvSpPr>
              <p:cNvPr id="56" name="TextBox 55"/>
              <p:cNvSpPr txBox="1"/>
              <p:nvPr/>
            </p:nvSpPr>
            <p:spPr>
              <a:xfrm>
                <a:off x="1114270" y="4310595"/>
                <a:ext cx="819455" cy="307777"/>
              </a:xfrm>
              <a:prstGeom prst="rect">
                <a:avLst/>
              </a:prstGeom>
              <a:noFill/>
            </p:spPr>
            <p:txBody>
              <a:bodyPr wrap="none" rtlCol="0">
                <a:spAutoFit/>
              </a:bodyPr>
              <a:lstStyle/>
              <a:p>
                <a:pPr algn="ctr"/>
                <a:r>
                  <a:rPr lang="en-US" sz="1400" smtClean="0">
                    <a:solidFill>
                      <a:schemeClr val="bg2"/>
                    </a:solidFill>
                  </a:rPr>
                  <a:t>Designer</a:t>
                </a:r>
                <a:endParaRPr lang="en-GB" sz="1400">
                  <a:solidFill>
                    <a:schemeClr val="bg2"/>
                  </a:solidFill>
                </a:endParaRPr>
              </a:p>
            </p:txBody>
          </p:sp>
        </p:grpSp>
      </p:grpSp>
      <p:grpSp>
        <p:nvGrpSpPr>
          <p:cNvPr id="57" name="Group 56"/>
          <p:cNvGrpSpPr/>
          <p:nvPr/>
        </p:nvGrpSpPr>
        <p:grpSpPr>
          <a:xfrm>
            <a:off x="9855198" y="3706524"/>
            <a:ext cx="1625601" cy="604110"/>
            <a:chOff x="6807198" y="3907213"/>
            <a:chExt cx="1625601" cy="604110"/>
          </a:xfrm>
        </p:grpSpPr>
        <p:sp>
          <p:nvSpPr>
            <p:cNvPr id="58" name="Round Same Side Corner Rectangle 57"/>
            <p:cNvSpPr/>
            <p:nvPr/>
          </p:nvSpPr>
          <p:spPr>
            <a:xfrm flipV="1">
              <a:off x="6807198" y="3933372"/>
              <a:ext cx="1625601" cy="551793"/>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2"/>
                </a:solidFill>
              </a:endParaRPr>
            </a:p>
          </p:txBody>
        </p:sp>
        <p:grpSp>
          <p:nvGrpSpPr>
            <p:cNvPr id="59" name="Group 58"/>
            <p:cNvGrpSpPr/>
            <p:nvPr/>
          </p:nvGrpSpPr>
          <p:grpSpPr>
            <a:xfrm>
              <a:off x="7017108" y="3907213"/>
              <a:ext cx="1205779" cy="604110"/>
              <a:chOff x="921109" y="4014262"/>
              <a:chExt cx="1205779" cy="604110"/>
            </a:xfrm>
          </p:grpSpPr>
          <p:sp>
            <p:nvSpPr>
              <p:cNvPr id="60" name="TextBox 59"/>
              <p:cNvSpPr txBox="1"/>
              <p:nvPr/>
            </p:nvSpPr>
            <p:spPr>
              <a:xfrm>
                <a:off x="921109" y="4014262"/>
                <a:ext cx="1205779" cy="369332"/>
              </a:xfrm>
              <a:prstGeom prst="rect">
                <a:avLst/>
              </a:prstGeom>
              <a:noFill/>
            </p:spPr>
            <p:txBody>
              <a:bodyPr wrap="none" rtlCol="0">
                <a:spAutoFit/>
              </a:bodyPr>
              <a:lstStyle/>
              <a:p>
                <a:pPr algn="ctr"/>
                <a:r>
                  <a:rPr lang="en-US" b="1" smtClean="0">
                    <a:solidFill>
                      <a:schemeClr val="bg2"/>
                    </a:solidFill>
                    <a:latin typeface="Source Sans Pro" panose="020B0503030403020204" pitchFamily="34" charset="0"/>
                  </a:rPr>
                  <a:t>Maria Doe</a:t>
                </a:r>
                <a:endParaRPr lang="en-GB" b="1">
                  <a:solidFill>
                    <a:schemeClr val="bg2"/>
                  </a:solidFill>
                  <a:latin typeface="Source Sans Pro" panose="020B0503030403020204" pitchFamily="34" charset="0"/>
                </a:endParaRPr>
              </a:p>
            </p:txBody>
          </p:sp>
          <p:sp>
            <p:nvSpPr>
              <p:cNvPr id="61" name="TextBox 60"/>
              <p:cNvSpPr txBox="1"/>
              <p:nvPr/>
            </p:nvSpPr>
            <p:spPr>
              <a:xfrm>
                <a:off x="1114270" y="4310595"/>
                <a:ext cx="819455" cy="307777"/>
              </a:xfrm>
              <a:prstGeom prst="rect">
                <a:avLst/>
              </a:prstGeom>
              <a:noFill/>
            </p:spPr>
            <p:txBody>
              <a:bodyPr wrap="none" rtlCol="0">
                <a:spAutoFit/>
              </a:bodyPr>
              <a:lstStyle/>
              <a:p>
                <a:pPr algn="ctr"/>
                <a:r>
                  <a:rPr lang="en-US" sz="1400" smtClean="0">
                    <a:solidFill>
                      <a:schemeClr val="bg2"/>
                    </a:solidFill>
                  </a:rPr>
                  <a:t>Designer</a:t>
                </a:r>
                <a:endParaRPr lang="en-GB" sz="1400">
                  <a:solidFill>
                    <a:schemeClr val="bg2"/>
                  </a:solidFill>
                </a:endParaRPr>
              </a:p>
            </p:txBody>
          </p:sp>
        </p:grpSp>
      </p:grpSp>
      <p:grpSp>
        <p:nvGrpSpPr>
          <p:cNvPr id="64" name="Group 63"/>
          <p:cNvGrpSpPr/>
          <p:nvPr/>
        </p:nvGrpSpPr>
        <p:grpSpPr>
          <a:xfrm>
            <a:off x="3403599" y="4712775"/>
            <a:ext cx="1995757" cy="222422"/>
            <a:chOff x="355599" y="5441565"/>
            <a:chExt cx="1995757" cy="222422"/>
          </a:xfrm>
        </p:grpSpPr>
        <p:cxnSp>
          <p:nvCxnSpPr>
            <p:cNvPr id="77" name="Straight Connector 76"/>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8" name="Rounded Rectangle 77"/>
            <p:cNvSpPr/>
            <p:nvPr/>
          </p:nvSpPr>
          <p:spPr>
            <a:xfrm>
              <a:off x="355600" y="5441565"/>
              <a:ext cx="891310" cy="2224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5" name="TextBox 64"/>
          <p:cNvSpPr txBox="1"/>
          <p:nvPr/>
        </p:nvSpPr>
        <p:spPr>
          <a:xfrm>
            <a:off x="3403599" y="4345113"/>
            <a:ext cx="1238801" cy="369332"/>
          </a:xfrm>
          <a:prstGeom prst="rect">
            <a:avLst/>
          </a:prstGeom>
          <a:noFill/>
        </p:spPr>
        <p:txBody>
          <a:bodyPr wrap="none" rtlCol="0">
            <a:spAutoFit/>
          </a:bodyPr>
          <a:lstStyle/>
          <a:p>
            <a:r>
              <a:rPr lang="en-US" b="1" smtClean="0"/>
              <a:t>Photoshop </a:t>
            </a:r>
            <a:endParaRPr lang="en-GB" b="1"/>
          </a:p>
        </p:txBody>
      </p:sp>
      <p:sp>
        <p:nvSpPr>
          <p:cNvPr id="66" name="TextBox 65"/>
          <p:cNvSpPr txBox="1"/>
          <p:nvPr/>
        </p:nvSpPr>
        <p:spPr>
          <a:xfrm>
            <a:off x="5449294" y="4639013"/>
            <a:ext cx="575799" cy="369332"/>
          </a:xfrm>
          <a:prstGeom prst="rect">
            <a:avLst/>
          </a:prstGeom>
          <a:noFill/>
        </p:spPr>
        <p:txBody>
          <a:bodyPr wrap="none" rtlCol="0">
            <a:spAutoFit/>
          </a:bodyPr>
          <a:lstStyle/>
          <a:p>
            <a:r>
              <a:rPr lang="en-US" b="1"/>
              <a:t>4</a:t>
            </a:r>
            <a:r>
              <a:rPr lang="en-US" b="1" smtClean="0"/>
              <a:t>5%</a:t>
            </a:r>
            <a:endParaRPr lang="en-GB" b="1"/>
          </a:p>
        </p:txBody>
      </p:sp>
      <p:grpSp>
        <p:nvGrpSpPr>
          <p:cNvPr id="67" name="Group 66"/>
          <p:cNvGrpSpPr/>
          <p:nvPr/>
        </p:nvGrpSpPr>
        <p:grpSpPr>
          <a:xfrm>
            <a:off x="3403599" y="5411479"/>
            <a:ext cx="1995757" cy="222422"/>
            <a:chOff x="355599" y="5441565"/>
            <a:chExt cx="1995757" cy="222422"/>
          </a:xfrm>
        </p:grpSpPr>
        <p:cxnSp>
          <p:nvCxnSpPr>
            <p:cNvPr id="75" name="Straight Connector 74"/>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6" name="Rounded Rectangle 75"/>
            <p:cNvSpPr/>
            <p:nvPr/>
          </p:nvSpPr>
          <p:spPr>
            <a:xfrm>
              <a:off x="355599" y="5441565"/>
              <a:ext cx="1805710" cy="2224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8" name="TextBox 67"/>
          <p:cNvSpPr txBox="1"/>
          <p:nvPr/>
        </p:nvSpPr>
        <p:spPr>
          <a:xfrm>
            <a:off x="3403599" y="5043817"/>
            <a:ext cx="713465" cy="369332"/>
          </a:xfrm>
          <a:prstGeom prst="rect">
            <a:avLst/>
          </a:prstGeom>
          <a:noFill/>
        </p:spPr>
        <p:txBody>
          <a:bodyPr wrap="none" rtlCol="0">
            <a:spAutoFit/>
          </a:bodyPr>
          <a:lstStyle/>
          <a:p>
            <a:r>
              <a:rPr lang="en-US" b="1" smtClean="0"/>
              <a:t>Corel </a:t>
            </a:r>
            <a:endParaRPr lang="en-GB" b="1"/>
          </a:p>
        </p:txBody>
      </p:sp>
      <p:grpSp>
        <p:nvGrpSpPr>
          <p:cNvPr id="69" name="Group 68"/>
          <p:cNvGrpSpPr/>
          <p:nvPr/>
        </p:nvGrpSpPr>
        <p:grpSpPr>
          <a:xfrm>
            <a:off x="3403599" y="6110182"/>
            <a:ext cx="1995757" cy="222422"/>
            <a:chOff x="355599" y="5441565"/>
            <a:chExt cx="1995757" cy="222422"/>
          </a:xfrm>
        </p:grpSpPr>
        <p:cxnSp>
          <p:nvCxnSpPr>
            <p:cNvPr id="73" name="Straight Connector 72"/>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4" name="Rounded Rectangle 73"/>
            <p:cNvSpPr/>
            <p:nvPr/>
          </p:nvSpPr>
          <p:spPr>
            <a:xfrm>
              <a:off x="355600" y="5441565"/>
              <a:ext cx="1557356" cy="2224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0" name="TextBox 69"/>
          <p:cNvSpPr txBox="1"/>
          <p:nvPr/>
        </p:nvSpPr>
        <p:spPr>
          <a:xfrm>
            <a:off x="3403599" y="5742520"/>
            <a:ext cx="1064137" cy="369332"/>
          </a:xfrm>
          <a:prstGeom prst="rect">
            <a:avLst/>
          </a:prstGeom>
          <a:noFill/>
        </p:spPr>
        <p:txBody>
          <a:bodyPr wrap="none" rtlCol="0">
            <a:spAutoFit/>
          </a:bodyPr>
          <a:lstStyle/>
          <a:p>
            <a:r>
              <a:rPr lang="en-US" b="1" smtClean="0"/>
              <a:t>Illustrator</a:t>
            </a:r>
            <a:endParaRPr lang="en-GB" b="1"/>
          </a:p>
        </p:txBody>
      </p:sp>
      <p:sp>
        <p:nvSpPr>
          <p:cNvPr id="71" name="TextBox 70"/>
          <p:cNvSpPr txBox="1"/>
          <p:nvPr/>
        </p:nvSpPr>
        <p:spPr>
          <a:xfrm>
            <a:off x="5449294" y="5338024"/>
            <a:ext cx="575799" cy="369332"/>
          </a:xfrm>
          <a:prstGeom prst="rect">
            <a:avLst/>
          </a:prstGeom>
          <a:noFill/>
        </p:spPr>
        <p:txBody>
          <a:bodyPr wrap="none" rtlCol="0">
            <a:spAutoFit/>
          </a:bodyPr>
          <a:lstStyle/>
          <a:p>
            <a:r>
              <a:rPr lang="en-US" b="1"/>
              <a:t>9</a:t>
            </a:r>
            <a:r>
              <a:rPr lang="en-US" b="1" smtClean="0"/>
              <a:t>0%</a:t>
            </a:r>
            <a:endParaRPr lang="en-GB" b="1"/>
          </a:p>
        </p:txBody>
      </p:sp>
      <p:sp>
        <p:nvSpPr>
          <p:cNvPr id="72" name="TextBox 71"/>
          <p:cNvSpPr txBox="1"/>
          <p:nvPr/>
        </p:nvSpPr>
        <p:spPr>
          <a:xfrm>
            <a:off x="5449294" y="6036727"/>
            <a:ext cx="575799" cy="369332"/>
          </a:xfrm>
          <a:prstGeom prst="rect">
            <a:avLst/>
          </a:prstGeom>
          <a:noFill/>
        </p:spPr>
        <p:txBody>
          <a:bodyPr wrap="none" rtlCol="0">
            <a:spAutoFit/>
          </a:bodyPr>
          <a:lstStyle/>
          <a:p>
            <a:r>
              <a:rPr lang="en-US" b="1" smtClean="0"/>
              <a:t>80%</a:t>
            </a:r>
            <a:endParaRPr lang="en-GB" b="1"/>
          </a:p>
        </p:txBody>
      </p:sp>
      <p:grpSp>
        <p:nvGrpSpPr>
          <p:cNvPr id="80" name="Group 79"/>
          <p:cNvGrpSpPr/>
          <p:nvPr/>
        </p:nvGrpSpPr>
        <p:grpSpPr>
          <a:xfrm>
            <a:off x="6451599" y="4712775"/>
            <a:ext cx="1995757" cy="222422"/>
            <a:chOff x="355599" y="5441565"/>
            <a:chExt cx="1995757" cy="222422"/>
          </a:xfrm>
        </p:grpSpPr>
        <p:cxnSp>
          <p:nvCxnSpPr>
            <p:cNvPr id="93" name="Straight Connector 92"/>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 name="Rounded Rectangle 93"/>
            <p:cNvSpPr/>
            <p:nvPr/>
          </p:nvSpPr>
          <p:spPr>
            <a:xfrm>
              <a:off x="355599" y="5441565"/>
              <a:ext cx="1995757" cy="2224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1" name="TextBox 80"/>
          <p:cNvSpPr txBox="1"/>
          <p:nvPr/>
        </p:nvSpPr>
        <p:spPr>
          <a:xfrm>
            <a:off x="6451599" y="4345113"/>
            <a:ext cx="1238801" cy="369332"/>
          </a:xfrm>
          <a:prstGeom prst="rect">
            <a:avLst/>
          </a:prstGeom>
          <a:noFill/>
        </p:spPr>
        <p:txBody>
          <a:bodyPr wrap="none" rtlCol="0">
            <a:spAutoFit/>
          </a:bodyPr>
          <a:lstStyle/>
          <a:p>
            <a:r>
              <a:rPr lang="en-US" b="1" smtClean="0"/>
              <a:t>Photoshop </a:t>
            </a:r>
            <a:endParaRPr lang="en-GB" b="1"/>
          </a:p>
        </p:txBody>
      </p:sp>
      <p:sp>
        <p:nvSpPr>
          <p:cNvPr id="82" name="TextBox 81"/>
          <p:cNvSpPr txBox="1"/>
          <p:nvPr/>
        </p:nvSpPr>
        <p:spPr>
          <a:xfrm>
            <a:off x="8497294" y="4639013"/>
            <a:ext cx="575799" cy="369332"/>
          </a:xfrm>
          <a:prstGeom prst="rect">
            <a:avLst/>
          </a:prstGeom>
          <a:noFill/>
        </p:spPr>
        <p:txBody>
          <a:bodyPr wrap="none" rtlCol="0">
            <a:spAutoFit/>
          </a:bodyPr>
          <a:lstStyle/>
          <a:p>
            <a:r>
              <a:rPr lang="en-US" b="1" smtClean="0"/>
              <a:t>99%</a:t>
            </a:r>
            <a:endParaRPr lang="en-GB" b="1"/>
          </a:p>
        </p:txBody>
      </p:sp>
      <p:grpSp>
        <p:nvGrpSpPr>
          <p:cNvPr id="83" name="Group 82"/>
          <p:cNvGrpSpPr/>
          <p:nvPr/>
        </p:nvGrpSpPr>
        <p:grpSpPr>
          <a:xfrm>
            <a:off x="6451599" y="5411479"/>
            <a:ext cx="1995757" cy="222422"/>
            <a:chOff x="355599" y="5441565"/>
            <a:chExt cx="1995757" cy="222422"/>
          </a:xfrm>
        </p:grpSpPr>
        <p:cxnSp>
          <p:nvCxnSpPr>
            <p:cNvPr id="91" name="Straight Connector 90"/>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2" name="Rounded Rectangle 91"/>
            <p:cNvSpPr/>
            <p:nvPr/>
          </p:nvSpPr>
          <p:spPr>
            <a:xfrm>
              <a:off x="355599" y="5441565"/>
              <a:ext cx="1789085" cy="2224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4" name="TextBox 83"/>
          <p:cNvSpPr txBox="1"/>
          <p:nvPr/>
        </p:nvSpPr>
        <p:spPr>
          <a:xfrm>
            <a:off x="6451599" y="5043817"/>
            <a:ext cx="713465" cy="369332"/>
          </a:xfrm>
          <a:prstGeom prst="rect">
            <a:avLst/>
          </a:prstGeom>
          <a:noFill/>
        </p:spPr>
        <p:txBody>
          <a:bodyPr wrap="none" rtlCol="0">
            <a:spAutoFit/>
          </a:bodyPr>
          <a:lstStyle/>
          <a:p>
            <a:r>
              <a:rPr lang="en-US" b="1" smtClean="0"/>
              <a:t>Corel </a:t>
            </a:r>
            <a:endParaRPr lang="en-GB" b="1"/>
          </a:p>
        </p:txBody>
      </p:sp>
      <p:grpSp>
        <p:nvGrpSpPr>
          <p:cNvPr id="85" name="Group 84"/>
          <p:cNvGrpSpPr/>
          <p:nvPr/>
        </p:nvGrpSpPr>
        <p:grpSpPr>
          <a:xfrm>
            <a:off x="6451599" y="6110182"/>
            <a:ext cx="1995757" cy="222422"/>
            <a:chOff x="355599" y="5441565"/>
            <a:chExt cx="1995757" cy="222422"/>
          </a:xfrm>
        </p:grpSpPr>
        <p:cxnSp>
          <p:nvCxnSpPr>
            <p:cNvPr id="89" name="Straight Connector 88"/>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355600" y="5441565"/>
              <a:ext cx="1619187" cy="2224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6" name="TextBox 85"/>
          <p:cNvSpPr txBox="1"/>
          <p:nvPr/>
        </p:nvSpPr>
        <p:spPr>
          <a:xfrm>
            <a:off x="6451599" y="5742520"/>
            <a:ext cx="1064137" cy="369332"/>
          </a:xfrm>
          <a:prstGeom prst="rect">
            <a:avLst/>
          </a:prstGeom>
          <a:noFill/>
        </p:spPr>
        <p:txBody>
          <a:bodyPr wrap="none" rtlCol="0">
            <a:spAutoFit/>
          </a:bodyPr>
          <a:lstStyle/>
          <a:p>
            <a:r>
              <a:rPr lang="en-US" b="1" smtClean="0"/>
              <a:t>Illustrator</a:t>
            </a:r>
            <a:endParaRPr lang="en-GB" b="1"/>
          </a:p>
        </p:txBody>
      </p:sp>
      <p:sp>
        <p:nvSpPr>
          <p:cNvPr id="87" name="TextBox 86"/>
          <p:cNvSpPr txBox="1"/>
          <p:nvPr/>
        </p:nvSpPr>
        <p:spPr>
          <a:xfrm>
            <a:off x="8497294" y="5338024"/>
            <a:ext cx="575799" cy="369332"/>
          </a:xfrm>
          <a:prstGeom prst="rect">
            <a:avLst/>
          </a:prstGeom>
          <a:noFill/>
        </p:spPr>
        <p:txBody>
          <a:bodyPr wrap="none" rtlCol="0">
            <a:spAutoFit/>
          </a:bodyPr>
          <a:lstStyle/>
          <a:p>
            <a:r>
              <a:rPr lang="en-US" b="1" smtClean="0"/>
              <a:t>85%</a:t>
            </a:r>
            <a:endParaRPr lang="en-GB" b="1"/>
          </a:p>
        </p:txBody>
      </p:sp>
      <p:sp>
        <p:nvSpPr>
          <p:cNvPr id="88" name="TextBox 87"/>
          <p:cNvSpPr txBox="1"/>
          <p:nvPr/>
        </p:nvSpPr>
        <p:spPr>
          <a:xfrm>
            <a:off x="8497294" y="6036727"/>
            <a:ext cx="575799" cy="369332"/>
          </a:xfrm>
          <a:prstGeom prst="rect">
            <a:avLst/>
          </a:prstGeom>
          <a:noFill/>
        </p:spPr>
        <p:txBody>
          <a:bodyPr wrap="none" rtlCol="0">
            <a:spAutoFit/>
          </a:bodyPr>
          <a:lstStyle/>
          <a:p>
            <a:r>
              <a:rPr lang="en-US" b="1" smtClean="0"/>
              <a:t>80%</a:t>
            </a:r>
            <a:endParaRPr lang="en-GB" b="1"/>
          </a:p>
        </p:txBody>
      </p:sp>
      <p:grpSp>
        <p:nvGrpSpPr>
          <p:cNvPr id="96" name="Group 95"/>
          <p:cNvGrpSpPr/>
          <p:nvPr/>
        </p:nvGrpSpPr>
        <p:grpSpPr>
          <a:xfrm>
            <a:off x="9499599" y="4712775"/>
            <a:ext cx="1995757" cy="222422"/>
            <a:chOff x="355599" y="5441565"/>
            <a:chExt cx="1995757" cy="222422"/>
          </a:xfrm>
        </p:grpSpPr>
        <p:cxnSp>
          <p:nvCxnSpPr>
            <p:cNvPr id="109" name="Straight Connector 108"/>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0" name="Rounded Rectangle 109"/>
            <p:cNvSpPr/>
            <p:nvPr/>
          </p:nvSpPr>
          <p:spPr>
            <a:xfrm>
              <a:off x="355599" y="5441565"/>
              <a:ext cx="1519209" cy="222422"/>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7" name="TextBox 96"/>
          <p:cNvSpPr txBox="1"/>
          <p:nvPr/>
        </p:nvSpPr>
        <p:spPr>
          <a:xfrm>
            <a:off x="9499599" y="4345113"/>
            <a:ext cx="1238801" cy="369332"/>
          </a:xfrm>
          <a:prstGeom prst="rect">
            <a:avLst/>
          </a:prstGeom>
          <a:noFill/>
        </p:spPr>
        <p:txBody>
          <a:bodyPr wrap="none" rtlCol="0">
            <a:spAutoFit/>
          </a:bodyPr>
          <a:lstStyle/>
          <a:p>
            <a:r>
              <a:rPr lang="en-US" b="1" smtClean="0"/>
              <a:t>Photoshop </a:t>
            </a:r>
            <a:endParaRPr lang="en-GB" b="1"/>
          </a:p>
        </p:txBody>
      </p:sp>
      <p:sp>
        <p:nvSpPr>
          <p:cNvPr id="98" name="TextBox 97"/>
          <p:cNvSpPr txBox="1"/>
          <p:nvPr/>
        </p:nvSpPr>
        <p:spPr>
          <a:xfrm>
            <a:off x="11545294" y="4639013"/>
            <a:ext cx="582211" cy="369332"/>
          </a:xfrm>
          <a:prstGeom prst="rect">
            <a:avLst/>
          </a:prstGeom>
          <a:noFill/>
        </p:spPr>
        <p:txBody>
          <a:bodyPr wrap="none" rtlCol="0">
            <a:spAutoFit/>
          </a:bodyPr>
          <a:lstStyle/>
          <a:p>
            <a:r>
              <a:rPr lang="en-US" b="1" smtClean="0"/>
              <a:t>75%</a:t>
            </a:r>
            <a:endParaRPr lang="en-GB" b="1"/>
          </a:p>
        </p:txBody>
      </p:sp>
      <p:grpSp>
        <p:nvGrpSpPr>
          <p:cNvPr id="99" name="Group 98"/>
          <p:cNvGrpSpPr/>
          <p:nvPr/>
        </p:nvGrpSpPr>
        <p:grpSpPr>
          <a:xfrm>
            <a:off x="9499599" y="5411479"/>
            <a:ext cx="1995757" cy="222422"/>
            <a:chOff x="355599" y="5441565"/>
            <a:chExt cx="1995757" cy="222422"/>
          </a:xfrm>
        </p:grpSpPr>
        <p:cxnSp>
          <p:nvCxnSpPr>
            <p:cNvPr id="107" name="Straight Connector 106"/>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8" name="Rounded Rectangle 107"/>
            <p:cNvSpPr/>
            <p:nvPr/>
          </p:nvSpPr>
          <p:spPr>
            <a:xfrm>
              <a:off x="355599" y="5441565"/>
              <a:ext cx="1835511" cy="222422"/>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0" name="TextBox 99"/>
          <p:cNvSpPr txBox="1"/>
          <p:nvPr/>
        </p:nvSpPr>
        <p:spPr>
          <a:xfrm>
            <a:off x="9499599" y="5043817"/>
            <a:ext cx="713465" cy="369332"/>
          </a:xfrm>
          <a:prstGeom prst="rect">
            <a:avLst/>
          </a:prstGeom>
          <a:noFill/>
        </p:spPr>
        <p:txBody>
          <a:bodyPr wrap="none" rtlCol="0">
            <a:spAutoFit/>
          </a:bodyPr>
          <a:lstStyle/>
          <a:p>
            <a:r>
              <a:rPr lang="en-US" b="1" smtClean="0"/>
              <a:t>Corel </a:t>
            </a:r>
            <a:endParaRPr lang="en-GB" b="1"/>
          </a:p>
        </p:txBody>
      </p:sp>
      <p:grpSp>
        <p:nvGrpSpPr>
          <p:cNvPr id="101" name="Group 100"/>
          <p:cNvGrpSpPr/>
          <p:nvPr/>
        </p:nvGrpSpPr>
        <p:grpSpPr>
          <a:xfrm>
            <a:off x="9499599" y="6110182"/>
            <a:ext cx="1995757" cy="222422"/>
            <a:chOff x="355599" y="5441565"/>
            <a:chExt cx="1995757" cy="222422"/>
          </a:xfrm>
        </p:grpSpPr>
        <p:cxnSp>
          <p:nvCxnSpPr>
            <p:cNvPr id="105" name="Straight Connector 104"/>
            <p:cNvCxnSpPr/>
            <p:nvPr/>
          </p:nvCxnSpPr>
          <p:spPr>
            <a:xfrm>
              <a:off x="355599" y="5552776"/>
              <a:ext cx="1995757" cy="0"/>
            </a:xfrm>
            <a:prstGeom prst="line">
              <a:avLst/>
            </a:prstGeom>
            <a:ln w="508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6" name="Rounded Rectangle 105"/>
            <p:cNvSpPr/>
            <p:nvPr/>
          </p:nvSpPr>
          <p:spPr>
            <a:xfrm>
              <a:off x="355600" y="5441565"/>
              <a:ext cx="1290320" cy="222422"/>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2" name="TextBox 101"/>
          <p:cNvSpPr txBox="1"/>
          <p:nvPr/>
        </p:nvSpPr>
        <p:spPr>
          <a:xfrm>
            <a:off x="9499599" y="5742520"/>
            <a:ext cx="1064137" cy="369332"/>
          </a:xfrm>
          <a:prstGeom prst="rect">
            <a:avLst/>
          </a:prstGeom>
          <a:noFill/>
        </p:spPr>
        <p:txBody>
          <a:bodyPr wrap="none" rtlCol="0">
            <a:spAutoFit/>
          </a:bodyPr>
          <a:lstStyle/>
          <a:p>
            <a:r>
              <a:rPr lang="en-US" b="1" smtClean="0"/>
              <a:t>Illustrator</a:t>
            </a:r>
            <a:endParaRPr lang="en-GB" b="1"/>
          </a:p>
        </p:txBody>
      </p:sp>
      <p:sp>
        <p:nvSpPr>
          <p:cNvPr id="103" name="TextBox 102"/>
          <p:cNvSpPr txBox="1"/>
          <p:nvPr/>
        </p:nvSpPr>
        <p:spPr>
          <a:xfrm>
            <a:off x="11545294" y="5338024"/>
            <a:ext cx="575799" cy="369332"/>
          </a:xfrm>
          <a:prstGeom prst="rect">
            <a:avLst/>
          </a:prstGeom>
          <a:noFill/>
        </p:spPr>
        <p:txBody>
          <a:bodyPr wrap="none" rtlCol="0">
            <a:spAutoFit/>
          </a:bodyPr>
          <a:lstStyle/>
          <a:p>
            <a:r>
              <a:rPr lang="en-US" b="1" smtClean="0"/>
              <a:t>90%</a:t>
            </a:r>
            <a:endParaRPr lang="en-GB" b="1"/>
          </a:p>
        </p:txBody>
      </p:sp>
      <p:sp>
        <p:nvSpPr>
          <p:cNvPr id="104" name="TextBox 103"/>
          <p:cNvSpPr txBox="1"/>
          <p:nvPr/>
        </p:nvSpPr>
        <p:spPr>
          <a:xfrm>
            <a:off x="11545294" y="6036727"/>
            <a:ext cx="575799" cy="369332"/>
          </a:xfrm>
          <a:prstGeom prst="rect">
            <a:avLst/>
          </a:prstGeom>
          <a:noFill/>
        </p:spPr>
        <p:txBody>
          <a:bodyPr wrap="none" rtlCol="0">
            <a:spAutoFit/>
          </a:bodyPr>
          <a:lstStyle/>
          <a:p>
            <a:r>
              <a:rPr lang="en-US" b="1" smtClean="0"/>
              <a:t>60%</a:t>
            </a:r>
            <a:endParaRPr lang="en-GB" b="1"/>
          </a:p>
        </p:txBody>
      </p:sp>
    </p:spTree>
    <p:extLst>
      <p:ext uri="{BB962C8B-B14F-4D97-AF65-F5344CB8AC3E}">
        <p14:creationId xmlns:p14="http://schemas.microsoft.com/office/powerpoint/2010/main" val="3058573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1"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p:tgtEl>
                                          <p:spTgt spid="34"/>
                                        </p:tgtEl>
                                        <p:attrNameLst>
                                          <p:attrName>ppt_y</p:attrName>
                                        </p:attrNameLst>
                                      </p:cBhvr>
                                      <p:tavLst>
                                        <p:tav tm="0">
                                          <p:val>
                                            <p:strVal val="#ppt_y-#ppt_h*1.125000"/>
                                          </p:val>
                                        </p:tav>
                                        <p:tav tm="100000">
                                          <p:val>
                                            <p:strVal val="#ppt_y"/>
                                          </p:val>
                                        </p:tav>
                                      </p:tavLst>
                                    </p:anim>
                                    <p:animEffect transition="in" filter="wipe(down)">
                                      <p:cBhvr>
                                        <p:cTn id="14" dur="500"/>
                                        <p:tgtEl>
                                          <p:spTgt spid="34"/>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12" presetClass="entr" presetSubtype="1" fill="hold" nodeType="afterEffect">
                                  <p:stCondLst>
                                    <p:cond delay="0"/>
                                  </p:stCondLst>
                                  <p:childTnLst>
                                    <p:set>
                                      <p:cBhvr>
                                        <p:cTn id="23" dur="1" fill="hold">
                                          <p:stCondLst>
                                            <p:cond delay="0"/>
                                          </p:stCondLst>
                                        </p:cTn>
                                        <p:tgtEl>
                                          <p:spTgt spid="52"/>
                                        </p:tgtEl>
                                        <p:attrNameLst>
                                          <p:attrName>style.visibility</p:attrName>
                                        </p:attrNameLst>
                                      </p:cBhvr>
                                      <p:to>
                                        <p:strVal val="visible"/>
                                      </p:to>
                                    </p:set>
                                    <p:anim calcmode="lin" valueType="num">
                                      <p:cBhvr additive="base">
                                        <p:cTn id="24" dur="500"/>
                                        <p:tgtEl>
                                          <p:spTgt spid="52"/>
                                        </p:tgtEl>
                                        <p:attrNameLst>
                                          <p:attrName>ppt_y</p:attrName>
                                        </p:attrNameLst>
                                      </p:cBhvr>
                                      <p:tavLst>
                                        <p:tav tm="0">
                                          <p:val>
                                            <p:strVal val="#ppt_y-#ppt_h*1.125000"/>
                                          </p:val>
                                        </p:tav>
                                        <p:tav tm="100000">
                                          <p:val>
                                            <p:strVal val="#ppt_y"/>
                                          </p:val>
                                        </p:tav>
                                      </p:tavLst>
                                    </p:anim>
                                    <p:animEffect transition="in" filter="wipe(down)">
                                      <p:cBhvr>
                                        <p:cTn id="25" dur="500"/>
                                        <p:tgtEl>
                                          <p:spTgt spid="52"/>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12" presetClass="entr" presetSubtype="1"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additive="base">
                                        <p:cTn id="35" dur="500"/>
                                        <p:tgtEl>
                                          <p:spTgt spid="33"/>
                                        </p:tgtEl>
                                        <p:attrNameLst>
                                          <p:attrName>ppt_y</p:attrName>
                                        </p:attrNameLst>
                                      </p:cBhvr>
                                      <p:tavLst>
                                        <p:tav tm="0">
                                          <p:val>
                                            <p:strVal val="#ppt_y-#ppt_h*1.125000"/>
                                          </p:val>
                                        </p:tav>
                                        <p:tav tm="100000">
                                          <p:val>
                                            <p:strVal val="#ppt_y"/>
                                          </p:val>
                                        </p:tav>
                                      </p:tavLst>
                                    </p:anim>
                                    <p:animEffect transition="in" filter="wipe(down)">
                                      <p:cBhvr>
                                        <p:cTn id="36" dur="500"/>
                                        <p:tgtEl>
                                          <p:spTgt spid="33"/>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1000"/>
                                        <p:tgtEl>
                                          <p:spTgt spid="8"/>
                                        </p:tgtEl>
                                      </p:cBhvr>
                                    </p:animEffect>
                                    <p:anim calcmode="lin" valueType="num">
                                      <p:cBhvr>
                                        <p:cTn id="41" dur="1000" fill="hold"/>
                                        <p:tgtEl>
                                          <p:spTgt spid="8"/>
                                        </p:tgtEl>
                                        <p:attrNameLst>
                                          <p:attrName>ppt_x</p:attrName>
                                        </p:attrNameLst>
                                      </p:cBhvr>
                                      <p:tavLst>
                                        <p:tav tm="0">
                                          <p:val>
                                            <p:strVal val="#ppt_x"/>
                                          </p:val>
                                        </p:tav>
                                        <p:tav tm="100000">
                                          <p:val>
                                            <p:strVal val="#ppt_x"/>
                                          </p:val>
                                        </p:tav>
                                      </p:tavLst>
                                    </p:anim>
                                    <p:anim calcmode="lin" valueType="num">
                                      <p:cBhvr>
                                        <p:cTn id="42" dur="1000" fill="hold"/>
                                        <p:tgtEl>
                                          <p:spTgt spid="8"/>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12" presetClass="entr" presetSubtype="1" fill="hold" nodeType="afterEffect">
                                  <p:stCondLst>
                                    <p:cond delay="0"/>
                                  </p:stCondLst>
                                  <p:childTnLst>
                                    <p:set>
                                      <p:cBhvr>
                                        <p:cTn id="45" dur="1" fill="hold">
                                          <p:stCondLst>
                                            <p:cond delay="0"/>
                                          </p:stCondLst>
                                        </p:cTn>
                                        <p:tgtEl>
                                          <p:spTgt spid="57"/>
                                        </p:tgtEl>
                                        <p:attrNameLst>
                                          <p:attrName>style.visibility</p:attrName>
                                        </p:attrNameLst>
                                      </p:cBhvr>
                                      <p:to>
                                        <p:strVal val="visible"/>
                                      </p:to>
                                    </p:set>
                                    <p:anim calcmode="lin" valueType="num">
                                      <p:cBhvr additive="base">
                                        <p:cTn id="46" dur="500"/>
                                        <p:tgtEl>
                                          <p:spTgt spid="57"/>
                                        </p:tgtEl>
                                        <p:attrNameLst>
                                          <p:attrName>ppt_y</p:attrName>
                                        </p:attrNameLst>
                                      </p:cBhvr>
                                      <p:tavLst>
                                        <p:tav tm="0">
                                          <p:val>
                                            <p:strVal val="#ppt_y-#ppt_h*1.125000"/>
                                          </p:val>
                                        </p:tav>
                                        <p:tav tm="100000">
                                          <p:val>
                                            <p:strVal val="#ppt_y"/>
                                          </p:val>
                                        </p:tav>
                                      </p:tavLst>
                                    </p:anim>
                                    <p:animEffect transition="in" filter="wipe(down)">
                                      <p:cBhvr>
                                        <p:cTn id="47" dur="500"/>
                                        <p:tgtEl>
                                          <p:spTgt spid="57"/>
                                        </p:tgtEl>
                                      </p:cBhvr>
                                    </p:animEffect>
                                  </p:childTnLst>
                                </p:cTn>
                              </p:par>
                            </p:childTnLst>
                          </p:cTn>
                        </p:par>
                        <p:par>
                          <p:cTn id="48" fill="hold">
                            <p:stCondLst>
                              <p:cond delay="6000"/>
                            </p:stCondLst>
                            <p:childTnLst>
                              <p:par>
                                <p:cTn id="49" presetID="14" presetClass="entr" presetSubtype="10" fill="hold" grpId="0"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randombar(horizontal)">
                                      <p:cBhvr>
                                        <p:cTn id="51" dur="500"/>
                                        <p:tgtEl>
                                          <p:spTgt spid="20"/>
                                        </p:tgtEl>
                                      </p:cBhvr>
                                    </p:animEffect>
                                  </p:childTnLst>
                                </p:cTn>
                              </p:par>
                            </p:childTnLst>
                          </p:cTn>
                        </p:par>
                        <p:par>
                          <p:cTn id="52" fill="hold">
                            <p:stCondLst>
                              <p:cond delay="6500"/>
                            </p:stCondLst>
                            <p:childTnLst>
                              <p:par>
                                <p:cTn id="53" presetID="22" presetClass="entr" presetSubtype="8" fill="hold"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wipe(left)">
                                      <p:cBhvr>
                                        <p:cTn id="55" dur="500"/>
                                        <p:tgtEl>
                                          <p:spTgt spid="19"/>
                                        </p:tgtEl>
                                      </p:cBhvr>
                                    </p:animEffect>
                                  </p:childTnLst>
                                </p:cTn>
                              </p:par>
                            </p:childTnLst>
                          </p:cTn>
                        </p:par>
                        <p:par>
                          <p:cTn id="56" fill="hold">
                            <p:stCondLst>
                              <p:cond delay="7000"/>
                            </p:stCondLst>
                            <p:childTnLst>
                              <p:par>
                                <p:cTn id="57" presetID="10" presetClass="entr" presetSubtype="0" fill="hold" grpId="0" nodeType="after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par>
                          <p:cTn id="60" fill="hold">
                            <p:stCondLst>
                              <p:cond delay="7500"/>
                            </p:stCondLst>
                            <p:childTnLst>
                              <p:par>
                                <p:cTn id="61" presetID="14" presetClass="entr" presetSubtype="10" fill="hold" grpId="0" nodeType="afterEffect">
                                  <p:stCondLst>
                                    <p:cond delay="0"/>
                                  </p:stCondLst>
                                  <p:childTnLst>
                                    <p:set>
                                      <p:cBhvr>
                                        <p:cTn id="62" dur="1" fill="hold">
                                          <p:stCondLst>
                                            <p:cond delay="0"/>
                                          </p:stCondLst>
                                        </p:cTn>
                                        <p:tgtEl>
                                          <p:spTgt spid="45"/>
                                        </p:tgtEl>
                                        <p:attrNameLst>
                                          <p:attrName>style.visibility</p:attrName>
                                        </p:attrNameLst>
                                      </p:cBhvr>
                                      <p:to>
                                        <p:strVal val="visible"/>
                                      </p:to>
                                    </p:set>
                                    <p:animEffect transition="in" filter="randombar(horizontal)">
                                      <p:cBhvr>
                                        <p:cTn id="63" dur="500"/>
                                        <p:tgtEl>
                                          <p:spTgt spid="45"/>
                                        </p:tgtEl>
                                      </p:cBhvr>
                                    </p:animEffect>
                                  </p:childTnLst>
                                </p:cTn>
                              </p:par>
                            </p:childTnLst>
                          </p:cTn>
                        </p:par>
                        <p:par>
                          <p:cTn id="64" fill="hold">
                            <p:stCondLst>
                              <p:cond delay="8000"/>
                            </p:stCondLst>
                            <p:childTnLst>
                              <p:par>
                                <p:cTn id="65" presetID="22" presetClass="entr" presetSubtype="8" fill="hold" nodeType="after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par>
                          <p:cTn id="68" fill="hold">
                            <p:stCondLst>
                              <p:cond delay="8500"/>
                            </p:stCondLst>
                            <p:childTnLst>
                              <p:par>
                                <p:cTn id="69" presetID="10" presetClass="entr" presetSubtype="0" fill="hold" grpId="0" nodeType="afterEffect">
                                  <p:stCondLst>
                                    <p:cond delay="0"/>
                                  </p:stCondLst>
                                  <p:childTnLst>
                                    <p:set>
                                      <p:cBhvr>
                                        <p:cTn id="70" dur="1" fill="hold">
                                          <p:stCondLst>
                                            <p:cond delay="0"/>
                                          </p:stCondLst>
                                        </p:cTn>
                                        <p:tgtEl>
                                          <p:spTgt spid="50"/>
                                        </p:tgtEl>
                                        <p:attrNameLst>
                                          <p:attrName>style.visibility</p:attrName>
                                        </p:attrNameLst>
                                      </p:cBhvr>
                                      <p:to>
                                        <p:strVal val="visible"/>
                                      </p:to>
                                    </p:set>
                                    <p:animEffect transition="in" filter="fade">
                                      <p:cBhvr>
                                        <p:cTn id="71" dur="500"/>
                                        <p:tgtEl>
                                          <p:spTgt spid="50"/>
                                        </p:tgtEl>
                                      </p:cBhvr>
                                    </p:animEffect>
                                  </p:childTnLst>
                                </p:cTn>
                              </p:par>
                            </p:childTnLst>
                          </p:cTn>
                        </p:par>
                        <p:par>
                          <p:cTn id="72" fill="hold">
                            <p:stCondLst>
                              <p:cond delay="9000"/>
                            </p:stCondLst>
                            <p:childTnLst>
                              <p:par>
                                <p:cTn id="73" presetID="14" presetClass="entr" presetSubtype="10" fill="hold" grpId="0" nodeType="afterEffect">
                                  <p:stCondLst>
                                    <p:cond delay="0"/>
                                  </p:stCondLst>
                                  <p:childTnLst>
                                    <p:set>
                                      <p:cBhvr>
                                        <p:cTn id="74" dur="1" fill="hold">
                                          <p:stCondLst>
                                            <p:cond delay="0"/>
                                          </p:stCondLst>
                                        </p:cTn>
                                        <p:tgtEl>
                                          <p:spTgt spid="49"/>
                                        </p:tgtEl>
                                        <p:attrNameLst>
                                          <p:attrName>style.visibility</p:attrName>
                                        </p:attrNameLst>
                                      </p:cBhvr>
                                      <p:to>
                                        <p:strVal val="visible"/>
                                      </p:to>
                                    </p:set>
                                    <p:animEffect transition="in" filter="randombar(horizontal)">
                                      <p:cBhvr>
                                        <p:cTn id="75" dur="500"/>
                                        <p:tgtEl>
                                          <p:spTgt spid="49"/>
                                        </p:tgtEl>
                                      </p:cBhvr>
                                    </p:animEffect>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46"/>
                                        </p:tgtEl>
                                        <p:attrNameLst>
                                          <p:attrName>style.visibility</p:attrName>
                                        </p:attrNameLst>
                                      </p:cBhvr>
                                      <p:to>
                                        <p:strVal val="visible"/>
                                      </p:to>
                                    </p:set>
                                    <p:animEffect transition="in" filter="wipe(left)">
                                      <p:cBhvr>
                                        <p:cTn id="79" dur="500"/>
                                        <p:tgtEl>
                                          <p:spTgt spid="46"/>
                                        </p:tgtEl>
                                      </p:cBhvr>
                                    </p:animEffect>
                                  </p:childTnLst>
                                </p:cTn>
                              </p:par>
                            </p:childTnLst>
                          </p:cTn>
                        </p:par>
                        <p:par>
                          <p:cTn id="80" fill="hold">
                            <p:stCondLst>
                              <p:cond delay="10000"/>
                            </p:stCondLst>
                            <p:childTnLst>
                              <p:par>
                                <p:cTn id="81" presetID="10" presetClass="entr" presetSubtype="0" fill="hold" grpId="0" nodeType="afterEffect">
                                  <p:stCondLst>
                                    <p:cond delay="0"/>
                                  </p:stCondLst>
                                  <p:childTnLst>
                                    <p:set>
                                      <p:cBhvr>
                                        <p:cTn id="82" dur="1" fill="hold">
                                          <p:stCondLst>
                                            <p:cond delay="0"/>
                                          </p:stCondLst>
                                        </p:cTn>
                                        <p:tgtEl>
                                          <p:spTgt spid="51"/>
                                        </p:tgtEl>
                                        <p:attrNameLst>
                                          <p:attrName>style.visibility</p:attrName>
                                        </p:attrNameLst>
                                      </p:cBhvr>
                                      <p:to>
                                        <p:strVal val="visible"/>
                                      </p:to>
                                    </p:set>
                                    <p:animEffect transition="in" filter="fade">
                                      <p:cBhvr>
                                        <p:cTn id="83" dur="500"/>
                                        <p:tgtEl>
                                          <p:spTgt spid="51"/>
                                        </p:tgtEl>
                                      </p:cBhvr>
                                    </p:animEffect>
                                  </p:childTnLst>
                                </p:cTn>
                              </p:par>
                            </p:childTnLst>
                          </p:cTn>
                        </p:par>
                        <p:par>
                          <p:cTn id="84" fill="hold">
                            <p:stCondLst>
                              <p:cond delay="10500"/>
                            </p:stCondLst>
                            <p:childTnLst>
                              <p:par>
                                <p:cTn id="85" presetID="14" presetClass="entr" presetSubtype="10" fill="hold" grpId="0" nodeType="afterEffect">
                                  <p:stCondLst>
                                    <p:cond delay="0"/>
                                  </p:stCondLst>
                                  <p:childTnLst>
                                    <p:set>
                                      <p:cBhvr>
                                        <p:cTn id="86" dur="1" fill="hold">
                                          <p:stCondLst>
                                            <p:cond delay="0"/>
                                          </p:stCondLst>
                                        </p:cTn>
                                        <p:tgtEl>
                                          <p:spTgt spid="65"/>
                                        </p:tgtEl>
                                        <p:attrNameLst>
                                          <p:attrName>style.visibility</p:attrName>
                                        </p:attrNameLst>
                                      </p:cBhvr>
                                      <p:to>
                                        <p:strVal val="visible"/>
                                      </p:to>
                                    </p:set>
                                    <p:animEffect transition="in" filter="randombar(horizontal)">
                                      <p:cBhvr>
                                        <p:cTn id="87" dur="500"/>
                                        <p:tgtEl>
                                          <p:spTgt spid="65"/>
                                        </p:tgtEl>
                                      </p:cBhvr>
                                    </p:animEffect>
                                  </p:childTnLst>
                                </p:cTn>
                              </p:par>
                            </p:childTnLst>
                          </p:cTn>
                        </p:par>
                        <p:par>
                          <p:cTn id="88" fill="hold">
                            <p:stCondLst>
                              <p:cond delay="11000"/>
                            </p:stCondLst>
                            <p:childTnLst>
                              <p:par>
                                <p:cTn id="89" presetID="22" presetClass="entr" presetSubtype="8" fill="hold" nodeType="after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wipe(left)">
                                      <p:cBhvr>
                                        <p:cTn id="91" dur="500"/>
                                        <p:tgtEl>
                                          <p:spTgt spid="64"/>
                                        </p:tgtEl>
                                      </p:cBhvr>
                                    </p:animEffect>
                                  </p:childTnLst>
                                </p:cTn>
                              </p:par>
                            </p:childTnLst>
                          </p:cTn>
                        </p:par>
                        <p:par>
                          <p:cTn id="92" fill="hold">
                            <p:stCondLst>
                              <p:cond delay="11500"/>
                            </p:stCondLst>
                            <p:childTnLst>
                              <p:par>
                                <p:cTn id="93" presetID="10" presetClass="entr" presetSubtype="0" fill="hold" grpId="0" nodeType="afterEffect">
                                  <p:stCondLst>
                                    <p:cond delay="0"/>
                                  </p:stCondLst>
                                  <p:childTnLst>
                                    <p:set>
                                      <p:cBhvr>
                                        <p:cTn id="94" dur="1" fill="hold">
                                          <p:stCondLst>
                                            <p:cond delay="0"/>
                                          </p:stCondLst>
                                        </p:cTn>
                                        <p:tgtEl>
                                          <p:spTgt spid="66"/>
                                        </p:tgtEl>
                                        <p:attrNameLst>
                                          <p:attrName>style.visibility</p:attrName>
                                        </p:attrNameLst>
                                      </p:cBhvr>
                                      <p:to>
                                        <p:strVal val="visible"/>
                                      </p:to>
                                    </p:set>
                                    <p:animEffect transition="in" filter="fade">
                                      <p:cBhvr>
                                        <p:cTn id="95" dur="500"/>
                                        <p:tgtEl>
                                          <p:spTgt spid="66"/>
                                        </p:tgtEl>
                                      </p:cBhvr>
                                    </p:animEffect>
                                  </p:childTnLst>
                                </p:cTn>
                              </p:par>
                            </p:childTnLst>
                          </p:cTn>
                        </p:par>
                        <p:par>
                          <p:cTn id="96" fill="hold">
                            <p:stCondLst>
                              <p:cond delay="12000"/>
                            </p:stCondLst>
                            <p:childTnLst>
                              <p:par>
                                <p:cTn id="97" presetID="14" presetClass="entr" presetSubtype="10" fill="hold" grpId="0" nodeType="afterEffect">
                                  <p:stCondLst>
                                    <p:cond delay="0"/>
                                  </p:stCondLst>
                                  <p:childTnLst>
                                    <p:set>
                                      <p:cBhvr>
                                        <p:cTn id="98" dur="1" fill="hold">
                                          <p:stCondLst>
                                            <p:cond delay="0"/>
                                          </p:stCondLst>
                                        </p:cTn>
                                        <p:tgtEl>
                                          <p:spTgt spid="68"/>
                                        </p:tgtEl>
                                        <p:attrNameLst>
                                          <p:attrName>style.visibility</p:attrName>
                                        </p:attrNameLst>
                                      </p:cBhvr>
                                      <p:to>
                                        <p:strVal val="visible"/>
                                      </p:to>
                                    </p:set>
                                    <p:animEffect transition="in" filter="randombar(horizontal)">
                                      <p:cBhvr>
                                        <p:cTn id="99" dur="500"/>
                                        <p:tgtEl>
                                          <p:spTgt spid="68"/>
                                        </p:tgtEl>
                                      </p:cBhvr>
                                    </p:animEffect>
                                  </p:childTnLst>
                                </p:cTn>
                              </p:par>
                            </p:childTnLst>
                          </p:cTn>
                        </p:par>
                        <p:par>
                          <p:cTn id="100" fill="hold">
                            <p:stCondLst>
                              <p:cond delay="12500"/>
                            </p:stCondLst>
                            <p:childTnLst>
                              <p:par>
                                <p:cTn id="101" presetID="22" presetClass="entr" presetSubtype="8" fill="hold" nodeType="afterEffect">
                                  <p:stCondLst>
                                    <p:cond delay="0"/>
                                  </p:stCondLst>
                                  <p:childTnLst>
                                    <p:set>
                                      <p:cBhvr>
                                        <p:cTn id="102" dur="1" fill="hold">
                                          <p:stCondLst>
                                            <p:cond delay="0"/>
                                          </p:stCondLst>
                                        </p:cTn>
                                        <p:tgtEl>
                                          <p:spTgt spid="67"/>
                                        </p:tgtEl>
                                        <p:attrNameLst>
                                          <p:attrName>style.visibility</p:attrName>
                                        </p:attrNameLst>
                                      </p:cBhvr>
                                      <p:to>
                                        <p:strVal val="visible"/>
                                      </p:to>
                                    </p:set>
                                    <p:animEffect transition="in" filter="wipe(left)">
                                      <p:cBhvr>
                                        <p:cTn id="103" dur="500"/>
                                        <p:tgtEl>
                                          <p:spTgt spid="67"/>
                                        </p:tgtEl>
                                      </p:cBhvr>
                                    </p:animEffect>
                                  </p:childTnLst>
                                </p:cTn>
                              </p:par>
                            </p:childTnLst>
                          </p:cTn>
                        </p:par>
                        <p:par>
                          <p:cTn id="104" fill="hold">
                            <p:stCondLst>
                              <p:cond delay="13000"/>
                            </p:stCondLst>
                            <p:childTnLst>
                              <p:par>
                                <p:cTn id="105" presetID="10" presetClass="entr" presetSubtype="0" fill="hold" grpId="0" nodeType="afterEffect">
                                  <p:stCondLst>
                                    <p:cond delay="0"/>
                                  </p:stCondLst>
                                  <p:childTnLst>
                                    <p:set>
                                      <p:cBhvr>
                                        <p:cTn id="106" dur="1" fill="hold">
                                          <p:stCondLst>
                                            <p:cond delay="0"/>
                                          </p:stCondLst>
                                        </p:cTn>
                                        <p:tgtEl>
                                          <p:spTgt spid="71"/>
                                        </p:tgtEl>
                                        <p:attrNameLst>
                                          <p:attrName>style.visibility</p:attrName>
                                        </p:attrNameLst>
                                      </p:cBhvr>
                                      <p:to>
                                        <p:strVal val="visible"/>
                                      </p:to>
                                    </p:set>
                                    <p:animEffect transition="in" filter="fade">
                                      <p:cBhvr>
                                        <p:cTn id="107" dur="500"/>
                                        <p:tgtEl>
                                          <p:spTgt spid="71"/>
                                        </p:tgtEl>
                                      </p:cBhvr>
                                    </p:animEffect>
                                  </p:childTnLst>
                                </p:cTn>
                              </p:par>
                            </p:childTnLst>
                          </p:cTn>
                        </p:par>
                        <p:par>
                          <p:cTn id="108" fill="hold">
                            <p:stCondLst>
                              <p:cond delay="13500"/>
                            </p:stCondLst>
                            <p:childTnLst>
                              <p:par>
                                <p:cTn id="109" presetID="14" presetClass="entr" presetSubtype="10" fill="hold" grpId="0" nodeType="afterEffect">
                                  <p:stCondLst>
                                    <p:cond delay="0"/>
                                  </p:stCondLst>
                                  <p:childTnLst>
                                    <p:set>
                                      <p:cBhvr>
                                        <p:cTn id="110" dur="1" fill="hold">
                                          <p:stCondLst>
                                            <p:cond delay="0"/>
                                          </p:stCondLst>
                                        </p:cTn>
                                        <p:tgtEl>
                                          <p:spTgt spid="70"/>
                                        </p:tgtEl>
                                        <p:attrNameLst>
                                          <p:attrName>style.visibility</p:attrName>
                                        </p:attrNameLst>
                                      </p:cBhvr>
                                      <p:to>
                                        <p:strVal val="visible"/>
                                      </p:to>
                                    </p:set>
                                    <p:animEffect transition="in" filter="randombar(horizontal)">
                                      <p:cBhvr>
                                        <p:cTn id="111" dur="500"/>
                                        <p:tgtEl>
                                          <p:spTgt spid="70"/>
                                        </p:tgtEl>
                                      </p:cBhvr>
                                    </p:animEffect>
                                  </p:childTnLst>
                                </p:cTn>
                              </p:par>
                            </p:childTnLst>
                          </p:cTn>
                        </p:par>
                        <p:par>
                          <p:cTn id="112" fill="hold">
                            <p:stCondLst>
                              <p:cond delay="14000"/>
                            </p:stCondLst>
                            <p:childTnLst>
                              <p:par>
                                <p:cTn id="113" presetID="22" presetClass="entr" presetSubtype="8" fill="hold" nodeType="afterEffect">
                                  <p:stCondLst>
                                    <p:cond delay="0"/>
                                  </p:stCondLst>
                                  <p:childTnLst>
                                    <p:set>
                                      <p:cBhvr>
                                        <p:cTn id="114" dur="1" fill="hold">
                                          <p:stCondLst>
                                            <p:cond delay="0"/>
                                          </p:stCondLst>
                                        </p:cTn>
                                        <p:tgtEl>
                                          <p:spTgt spid="69"/>
                                        </p:tgtEl>
                                        <p:attrNameLst>
                                          <p:attrName>style.visibility</p:attrName>
                                        </p:attrNameLst>
                                      </p:cBhvr>
                                      <p:to>
                                        <p:strVal val="visible"/>
                                      </p:to>
                                    </p:set>
                                    <p:animEffect transition="in" filter="wipe(left)">
                                      <p:cBhvr>
                                        <p:cTn id="115" dur="500"/>
                                        <p:tgtEl>
                                          <p:spTgt spid="69"/>
                                        </p:tgtEl>
                                      </p:cBhvr>
                                    </p:animEffect>
                                  </p:childTnLst>
                                </p:cTn>
                              </p:par>
                            </p:childTnLst>
                          </p:cTn>
                        </p:par>
                        <p:par>
                          <p:cTn id="116" fill="hold">
                            <p:stCondLst>
                              <p:cond delay="14500"/>
                            </p:stCondLst>
                            <p:childTnLst>
                              <p:par>
                                <p:cTn id="117" presetID="10" presetClass="entr" presetSubtype="0" fill="hold" grpId="0" nodeType="afterEffect">
                                  <p:stCondLst>
                                    <p:cond delay="0"/>
                                  </p:stCondLst>
                                  <p:childTnLst>
                                    <p:set>
                                      <p:cBhvr>
                                        <p:cTn id="118" dur="1" fill="hold">
                                          <p:stCondLst>
                                            <p:cond delay="0"/>
                                          </p:stCondLst>
                                        </p:cTn>
                                        <p:tgtEl>
                                          <p:spTgt spid="72"/>
                                        </p:tgtEl>
                                        <p:attrNameLst>
                                          <p:attrName>style.visibility</p:attrName>
                                        </p:attrNameLst>
                                      </p:cBhvr>
                                      <p:to>
                                        <p:strVal val="visible"/>
                                      </p:to>
                                    </p:set>
                                    <p:animEffect transition="in" filter="fade">
                                      <p:cBhvr>
                                        <p:cTn id="119" dur="500"/>
                                        <p:tgtEl>
                                          <p:spTgt spid="72"/>
                                        </p:tgtEl>
                                      </p:cBhvr>
                                    </p:animEffect>
                                  </p:childTnLst>
                                </p:cTn>
                              </p:par>
                            </p:childTnLst>
                          </p:cTn>
                        </p:par>
                        <p:par>
                          <p:cTn id="120" fill="hold">
                            <p:stCondLst>
                              <p:cond delay="15000"/>
                            </p:stCondLst>
                            <p:childTnLst>
                              <p:par>
                                <p:cTn id="121" presetID="14" presetClass="entr" presetSubtype="10" fill="hold" grpId="0" nodeType="afterEffect">
                                  <p:stCondLst>
                                    <p:cond delay="0"/>
                                  </p:stCondLst>
                                  <p:childTnLst>
                                    <p:set>
                                      <p:cBhvr>
                                        <p:cTn id="122" dur="1" fill="hold">
                                          <p:stCondLst>
                                            <p:cond delay="0"/>
                                          </p:stCondLst>
                                        </p:cTn>
                                        <p:tgtEl>
                                          <p:spTgt spid="81"/>
                                        </p:tgtEl>
                                        <p:attrNameLst>
                                          <p:attrName>style.visibility</p:attrName>
                                        </p:attrNameLst>
                                      </p:cBhvr>
                                      <p:to>
                                        <p:strVal val="visible"/>
                                      </p:to>
                                    </p:set>
                                    <p:animEffect transition="in" filter="randombar(horizontal)">
                                      <p:cBhvr>
                                        <p:cTn id="123" dur="500"/>
                                        <p:tgtEl>
                                          <p:spTgt spid="81"/>
                                        </p:tgtEl>
                                      </p:cBhvr>
                                    </p:animEffect>
                                  </p:childTnLst>
                                </p:cTn>
                              </p:par>
                            </p:childTnLst>
                          </p:cTn>
                        </p:par>
                        <p:par>
                          <p:cTn id="124" fill="hold">
                            <p:stCondLst>
                              <p:cond delay="15500"/>
                            </p:stCondLst>
                            <p:childTnLst>
                              <p:par>
                                <p:cTn id="125" presetID="22" presetClass="entr" presetSubtype="8" fill="hold" nodeType="afterEffect">
                                  <p:stCondLst>
                                    <p:cond delay="0"/>
                                  </p:stCondLst>
                                  <p:childTnLst>
                                    <p:set>
                                      <p:cBhvr>
                                        <p:cTn id="126" dur="1" fill="hold">
                                          <p:stCondLst>
                                            <p:cond delay="0"/>
                                          </p:stCondLst>
                                        </p:cTn>
                                        <p:tgtEl>
                                          <p:spTgt spid="80"/>
                                        </p:tgtEl>
                                        <p:attrNameLst>
                                          <p:attrName>style.visibility</p:attrName>
                                        </p:attrNameLst>
                                      </p:cBhvr>
                                      <p:to>
                                        <p:strVal val="visible"/>
                                      </p:to>
                                    </p:set>
                                    <p:animEffect transition="in" filter="wipe(left)">
                                      <p:cBhvr>
                                        <p:cTn id="127" dur="500"/>
                                        <p:tgtEl>
                                          <p:spTgt spid="80"/>
                                        </p:tgtEl>
                                      </p:cBhvr>
                                    </p:animEffect>
                                  </p:childTnLst>
                                </p:cTn>
                              </p:par>
                            </p:childTnLst>
                          </p:cTn>
                        </p:par>
                        <p:par>
                          <p:cTn id="128" fill="hold">
                            <p:stCondLst>
                              <p:cond delay="16000"/>
                            </p:stCondLst>
                            <p:childTnLst>
                              <p:par>
                                <p:cTn id="129" presetID="10" presetClass="entr" presetSubtype="0" fill="hold" grpId="0"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fade">
                                      <p:cBhvr>
                                        <p:cTn id="131" dur="500"/>
                                        <p:tgtEl>
                                          <p:spTgt spid="82"/>
                                        </p:tgtEl>
                                      </p:cBhvr>
                                    </p:animEffect>
                                  </p:childTnLst>
                                </p:cTn>
                              </p:par>
                            </p:childTnLst>
                          </p:cTn>
                        </p:par>
                        <p:par>
                          <p:cTn id="132" fill="hold">
                            <p:stCondLst>
                              <p:cond delay="16500"/>
                            </p:stCondLst>
                            <p:childTnLst>
                              <p:par>
                                <p:cTn id="133" presetID="14" presetClass="entr" presetSubtype="10" fill="hold" grpId="0" nodeType="afterEffect">
                                  <p:stCondLst>
                                    <p:cond delay="0"/>
                                  </p:stCondLst>
                                  <p:childTnLst>
                                    <p:set>
                                      <p:cBhvr>
                                        <p:cTn id="134" dur="1" fill="hold">
                                          <p:stCondLst>
                                            <p:cond delay="0"/>
                                          </p:stCondLst>
                                        </p:cTn>
                                        <p:tgtEl>
                                          <p:spTgt spid="84"/>
                                        </p:tgtEl>
                                        <p:attrNameLst>
                                          <p:attrName>style.visibility</p:attrName>
                                        </p:attrNameLst>
                                      </p:cBhvr>
                                      <p:to>
                                        <p:strVal val="visible"/>
                                      </p:to>
                                    </p:set>
                                    <p:animEffect transition="in" filter="randombar(horizontal)">
                                      <p:cBhvr>
                                        <p:cTn id="135" dur="500"/>
                                        <p:tgtEl>
                                          <p:spTgt spid="84"/>
                                        </p:tgtEl>
                                      </p:cBhvr>
                                    </p:animEffect>
                                  </p:childTnLst>
                                </p:cTn>
                              </p:par>
                            </p:childTnLst>
                          </p:cTn>
                        </p:par>
                        <p:par>
                          <p:cTn id="136" fill="hold">
                            <p:stCondLst>
                              <p:cond delay="17000"/>
                            </p:stCondLst>
                            <p:childTnLst>
                              <p:par>
                                <p:cTn id="137" presetID="22" presetClass="entr" presetSubtype="8" fill="hold" nodeType="afterEffect">
                                  <p:stCondLst>
                                    <p:cond delay="0"/>
                                  </p:stCondLst>
                                  <p:childTnLst>
                                    <p:set>
                                      <p:cBhvr>
                                        <p:cTn id="138" dur="1" fill="hold">
                                          <p:stCondLst>
                                            <p:cond delay="0"/>
                                          </p:stCondLst>
                                        </p:cTn>
                                        <p:tgtEl>
                                          <p:spTgt spid="83"/>
                                        </p:tgtEl>
                                        <p:attrNameLst>
                                          <p:attrName>style.visibility</p:attrName>
                                        </p:attrNameLst>
                                      </p:cBhvr>
                                      <p:to>
                                        <p:strVal val="visible"/>
                                      </p:to>
                                    </p:set>
                                    <p:animEffect transition="in" filter="wipe(left)">
                                      <p:cBhvr>
                                        <p:cTn id="139" dur="500"/>
                                        <p:tgtEl>
                                          <p:spTgt spid="83"/>
                                        </p:tgtEl>
                                      </p:cBhvr>
                                    </p:animEffect>
                                  </p:childTnLst>
                                </p:cTn>
                              </p:par>
                            </p:childTnLst>
                          </p:cTn>
                        </p:par>
                        <p:par>
                          <p:cTn id="140" fill="hold">
                            <p:stCondLst>
                              <p:cond delay="17500"/>
                            </p:stCondLst>
                            <p:childTnLst>
                              <p:par>
                                <p:cTn id="141" presetID="10" presetClass="entr" presetSubtype="0" fill="hold" grpId="0" nodeType="afterEffect">
                                  <p:stCondLst>
                                    <p:cond delay="0"/>
                                  </p:stCondLst>
                                  <p:childTnLst>
                                    <p:set>
                                      <p:cBhvr>
                                        <p:cTn id="142" dur="1" fill="hold">
                                          <p:stCondLst>
                                            <p:cond delay="0"/>
                                          </p:stCondLst>
                                        </p:cTn>
                                        <p:tgtEl>
                                          <p:spTgt spid="87"/>
                                        </p:tgtEl>
                                        <p:attrNameLst>
                                          <p:attrName>style.visibility</p:attrName>
                                        </p:attrNameLst>
                                      </p:cBhvr>
                                      <p:to>
                                        <p:strVal val="visible"/>
                                      </p:to>
                                    </p:set>
                                    <p:animEffect transition="in" filter="fade">
                                      <p:cBhvr>
                                        <p:cTn id="143" dur="500"/>
                                        <p:tgtEl>
                                          <p:spTgt spid="87"/>
                                        </p:tgtEl>
                                      </p:cBhvr>
                                    </p:animEffect>
                                  </p:childTnLst>
                                </p:cTn>
                              </p:par>
                            </p:childTnLst>
                          </p:cTn>
                        </p:par>
                        <p:par>
                          <p:cTn id="144" fill="hold">
                            <p:stCondLst>
                              <p:cond delay="18000"/>
                            </p:stCondLst>
                            <p:childTnLst>
                              <p:par>
                                <p:cTn id="145" presetID="14" presetClass="entr" presetSubtype="10" fill="hold" grpId="0" nodeType="afterEffect">
                                  <p:stCondLst>
                                    <p:cond delay="0"/>
                                  </p:stCondLst>
                                  <p:childTnLst>
                                    <p:set>
                                      <p:cBhvr>
                                        <p:cTn id="146" dur="1" fill="hold">
                                          <p:stCondLst>
                                            <p:cond delay="0"/>
                                          </p:stCondLst>
                                        </p:cTn>
                                        <p:tgtEl>
                                          <p:spTgt spid="86"/>
                                        </p:tgtEl>
                                        <p:attrNameLst>
                                          <p:attrName>style.visibility</p:attrName>
                                        </p:attrNameLst>
                                      </p:cBhvr>
                                      <p:to>
                                        <p:strVal val="visible"/>
                                      </p:to>
                                    </p:set>
                                    <p:animEffect transition="in" filter="randombar(horizontal)">
                                      <p:cBhvr>
                                        <p:cTn id="147" dur="500"/>
                                        <p:tgtEl>
                                          <p:spTgt spid="86"/>
                                        </p:tgtEl>
                                      </p:cBhvr>
                                    </p:animEffect>
                                  </p:childTnLst>
                                </p:cTn>
                              </p:par>
                            </p:childTnLst>
                          </p:cTn>
                        </p:par>
                        <p:par>
                          <p:cTn id="148" fill="hold">
                            <p:stCondLst>
                              <p:cond delay="18500"/>
                            </p:stCondLst>
                            <p:childTnLst>
                              <p:par>
                                <p:cTn id="149" presetID="22" presetClass="entr" presetSubtype="8" fill="hold" nodeType="afterEffect">
                                  <p:stCondLst>
                                    <p:cond delay="0"/>
                                  </p:stCondLst>
                                  <p:childTnLst>
                                    <p:set>
                                      <p:cBhvr>
                                        <p:cTn id="150" dur="1" fill="hold">
                                          <p:stCondLst>
                                            <p:cond delay="0"/>
                                          </p:stCondLst>
                                        </p:cTn>
                                        <p:tgtEl>
                                          <p:spTgt spid="85"/>
                                        </p:tgtEl>
                                        <p:attrNameLst>
                                          <p:attrName>style.visibility</p:attrName>
                                        </p:attrNameLst>
                                      </p:cBhvr>
                                      <p:to>
                                        <p:strVal val="visible"/>
                                      </p:to>
                                    </p:set>
                                    <p:animEffect transition="in" filter="wipe(left)">
                                      <p:cBhvr>
                                        <p:cTn id="151" dur="500"/>
                                        <p:tgtEl>
                                          <p:spTgt spid="85"/>
                                        </p:tgtEl>
                                      </p:cBhvr>
                                    </p:animEffect>
                                  </p:childTnLst>
                                </p:cTn>
                              </p:par>
                            </p:childTnLst>
                          </p:cTn>
                        </p:par>
                        <p:par>
                          <p:cTn id="152" fill="hold">
                            <p:stCondLst>
                              <p:cond delay="19000"/>
                            </p:stCondLst>
                            <p:childTnLst>
                              <p:par>
                                <p:cTn id="153" presetID="10" presetClass="entr" presetSubtype="0" fill="hold" grpId="0" nodeType="afterEffect">
                                  <p:stCondLst>
                                    <p:cond delay="0"/>
                                  </p:stCondLst>
                                  <p:childTnLst>
                                    <p:set>
                                      <p:cBhvr>
                                        <p:cTn id="154" dur="1" fill="hold">
                                          <p:stCondLst>
                                            <p:cond delay="0"/>
                                          </p:stCondLst>
                                        </p:cTn>
                                        <p:tgtEl>
                                          <p:spTgt spid="88"/>
                                        </p:tgtEl>
                                        <p:attrNameLst>
                                          <p:attrName>style.visibility</p:attrName>
                                        </p:attrNameLst>
                                      </p:cBhvr>
                                      <p:to>
                                        <p:strVal val="visible"/>
                                      </p:to>
                                    </p:set>
                                    <p:animEffect transition="in" filter="fade">
                                      <p:cBhvr>
                                        <p:cTn id="155" dur="500"/>
                                        <p:tgtEl>
                                          <p:spTgt spid="88"/>
                                        </p:tgtEl>
                                      </p:cBhvr>
                                    </p:animEffect>
                                  </p:childTnLst>
                                </p:cTn>
                              </p:par>
                            </p:childTnLst>
                          </p:cTn>
                        </p:par>
                        <p:par>
                          <p:cTn id="156" fill="hold">
                            <p:stCondLst>
                              <p:cond delay="19500"/>
                            </p:stCondLst>
                            <p:childTnLst>
                              <p:par>
                                <p:cTn id="157" presetID="14" presetClass="entr" presetSubtype="10" fill="hold" grpId="0" nodeType="afterEffect">
                                  <p:stCondLst>
                                    <p:cond delay="0"/>
                                  </p:stCondLst>
                                  <p:childTnLst>
                                    <p:set>
                                      <p:cBhvr>
                                        <p:cTn id="158" dur="1" fill="hold">
                                          <p:stCondLst>
                                            <p:cond delay="0"/>
                                          </p:stCondLst>
                                        </p:cTn>
                                        <p:tgtEl>
                                          <p:spTgt spid="97"/>
                                        </p:tgtEl>
                                        <p:attrNameLst>
                                          <p:attrName>style.visibility</p:attrName>
                                        </p:attrNameLst>
                                      </p:cBhvr>
                                      <p:to>
                                        <p:strVal val="visible"/>
                                      </p:to>
                                    </p:set>
                                    <p:animEffect transition="in" filter="randombar(horizontal)">
                                      <p:cBhvr>
                                        <p:cTn id="159" dur="500"/>
                                        <p:tgtEl>
                                          <p:spTgt spid="97"/>
                                        </p:tgtEl>
                                      </p:cBhvr>
                                    </p:animEffect>
                                  </p:childTnLst>
                                </p:cTn>
                              </p:par>
                            </p:childTnLst>
                          </p:cTn>
                        </p:par>
                        <p:par>
                          <p:cTn id="160" fill="hold">
                            <p:stCondLst>
                              <p:cond delay="20000"/>
                            </p:stCondLst>
                            <p:childTnLst>
                              <p:par>
                                <p:cTn id="161" presetID="22" presetClass="entr" presetSubtype="8" fill="hold" nodeType="afterEffect">
                                  <p:stCondLst>
                                    <p:cond delay="0"/>
                                  </p:stCondLst>
                                  <p:childTnLst>
                                    <p:set>
                                      <p:cBhvr>
                                        <p:cTn id="162" dur="1" fill="hold">
                                          <p:stCondLst>
                                            <p:cond delay="0"/>
                                          </p:stCondLst>
                                        </p:cTn>
                                        <p:tgtEl>
                                          <p:spTgt spid="96"/>
                                        </p:tgtEl>
                                        <p:attrNameLst>
                                          <p:attrName>style.visibility</p:attrName>
                                        </p:attrNameLst>
                                      </p:cBhvr>
                                      <p:to>
                                        <p:strVal val="visible"/>
                                      </p:to>
                                    </p:set>
                                    <p:animEffect transition="in" filter="wipe(left)">
                                      <p:cBhvr>
                                        <p:cTn id="163" dur="500"/>
                                        <p:tgtEl>
                                          <p:spTgt spid="96"/>
                                        </p:tgtEl>
                                      </p:cBhvr>
                                    </p:animEffect>
                                  </p:childTnLst>
                                </p:cTn>
                              </p:par>
                            </p:childTnLst>
                          </p:cTn>
                        </p:par>
                        <p:par>
                          <p:cTn id="164" fill="hold">
                            <p:stCondLst>
                              <p:cond delay="20500"/>
                            </p:stCondLst>
                            <p:childTnLst>
                              <p:par>
                                <p:cTn id="165" presetID="10" presetClass="entr" presetSubtype="0" fill="hold" grpId="0" nodeType="afterEffect">
                                  <p:stCondLst>
                                    <p:cond delay="0"/>
                                  </p:stCondLst>
                                  <p:childTnLst>
                                    <p:set>
                                      <p:cBhvr>
                                        <p:cTn id="166" dur="1" fill="hold">
                                          <p:stCondLst>
                                            <p:cond delay="0"/>
                                          </p:stCondLst>
                                        </p:cTn>
                                        <p:tgtEl>
                                          <p:spTgt spid="98"/>
                                        </p:tgtEl>
                                        <p:attrNameLst>
                                          <p:attrName>style.visibility</p:attrName>
                                        </p:attrNameLst>
                                      </p:cBhvr>
                                      <p:to>
                                        <p:strVal val="visible"/>
                                      </p:to>
                                    </p:set>
                                    <p:animEffect transition="in" filter="fade">
                                      <p:cBhvr>
                                        <p:cTn id="167" dur="500"/>
                                        <p:tgtEl>
                                          <p:spTgt spid="98"/>
                                        </p:tgtEl>
                                      </p:cBhvr>
                                    </p:animEffect>
                                  </p:childTnLst>
                                </p:cTn>
                              </p:par>
                            </p:childTnLst>
                          </p:cTn>
                        </p:par>
                        <p:par>
                          <p:cTn id="168" fill="hold">
                            <p:stCondLst>
                              <p:cond delay="21000"/>
                            </p:stCondLst>
                            <p:childTnLst>
                              <p:par>
                                <p:cTn id="169" presetID="14" presetClass="entr" presetSubtype="10" fill="hold" grpId="0" nodeType="afterEffect">
                                  <p:stCondLst>
                                    <p:cond delay="0"/>
                                  </p:stCondLst>
                                  <p:childTnLst>
                                    <p:set>
                                      <p:cBhvr>
                                        <p:cTn id="170" dur="1" fill="hold">
                                          <p:stCondLst>
                                            <p:cond delay="0"/>
                                          </p:stCondLst>
                                        </p:cTn>
                                        <p:tgtEl>
                                          <p:spTgt spid="100"/>
                                        </p:tgtEl>
                                        <p:attrNameLst>
                                          <p:attrName>style.visibility</p:attrName>
                                        </p:attrNameLst>
                                      </p:cBhvr>
                                      <p:to>
                                        <p:strVal val="visible"/>
                                      </p:to>
                                    </p:set>
                                    <p:animEffect transition="in" filter="randombar(horizontal)">
                                      <p:cBhvr>
                                        <p:cTn id="171" dur="500"/>
                                        <p:tgtEl>
                                          <p:spTgt spid="100"/>
                                        </p:tgtEl>
                                      </p:cBhvr>
                                    </p:animEffect>
                                  </p:childTnLst>
                                </p:cTn>
                              </p:par>
                            </p:childTnLst>
                          </p:cTn>
                        </p:par>
                        <p:par>
                          <p:cTn id="172" fill="hold">
                            <p:stCondLst>
                              <p:cond delay="21500"/>
                            </p:stCondLst>
                            <p:childTnLst>
                              <p:par>
                                <p:cTn id="173" presetID="22" presetClass="entr" presetSubtype="8" fill="hold" nodeType="afterEffect">
                                  <p:stCondLst>
                                    <p:cond delay="0"/>
                                  </p:stCondLst>
                                  <p:childTnLst>
                                    <p:set>
                                      <p:cBhvr>
                                        <p:cTn id="174" dur="1" fill="hold">
                                          <p:stCondLst>
                                            <p:cond delay="0"/>
                                          </p:stCondLst>
                                        </p:cTn>
                                        <p:tgtEl>
                                          <p:spTgt spid="99"/>
                                        </p:tgtEl>
                                        <p:attrNameLst>
                                          <p:attrName>style.visibility</p:attrName>
                                        </p:attrNameLst>
                                      </p:cBhvr>
                                      <p:to>
                                        <p:strVal val="visible"/>
                                      </p:to>
                                    </p:set>
                                    <p:animEffect transition="in" filter="wipe(left)">
                                      <p:cBhvr>
                                        <p:cTn id="175" dur="500"/>
                                        <p:tgtEl>
                                          <p:spTgt spid="99"/>
                                        </p:tgtEl>
                                      </p:cBhvr>
                                    </p:animEffect>
                                  </p:childTnLst>
                                </p:cTn>
                              </p:par>
                            </p:childTnLst>
                          </p:cTn>
                        </p:par>
                        <p:par>
                          <p:cTn id="176" fill="hold">
                            <p:stCondLst>
                              <p:cond delay="22000"/>
                            </p:stCondLst>
                            <p:childTnLst>
                              <p:par>
                                <p:cTn id="177" presetID="10" presetClass="entr" presetSubtype="0" fill="hold" grpId="0" nodeType="afterEffect">
                                  <p:stCondLst>
                                    <p:cond delay="0"/>
                                  </p:stCondLst>
                                  <p:childTnLst>
                                    <p:set>
                                      <p:cBhvr>
                                        <p:cTn id="178" dur="1" fill="hold">
                                          <p:stCondLst>
                                            <p:cond delay="0"/>
                                          </p:stCondLst>
                                        </p:cTn>
                                        <p:tgtEl>
                                          <p:spTgt spid="103"/>
                                        </p:tgtEl>
                                        <p:attrNameLst>
                                          <p:attrName>style.visibility</p:attrName>
                                        </p:attrNameLst>
                                      </p:cBhvr>
                                      <p:to>
                                        <p:strVal val="visible"/>
                                      </p:to>
                                    </p:set>
                                    <p:animEffect transition="in" filter="fade">
                                      <p:cBhvr>
                                        <p:cTn id="179" dur="500"/>
                                        <p:tgtEl>
                                          <p:spTgt spid="103"/>
                                        </p:tgtEl>
                                      </p:cBhvr>
                                    </p:animEffect>
                                  </p:childTnLst>
                                </p:cTn>
                              </p:par>
                            </p:childTnLst>
                          </p:cTn>
                        </p:par>
                        <p:par>
                          <p:cTn id="180" fill="hold">
                            <p:stCondLst>
                              <p:cond delay="22500"/>
                            </p:stCondLst>
                            <p:childTnLst>
                              <p:par>
                                <p:cTn id="181" presetID="14" presetClass="entr" presetSubtype="10" fill="hold" grpId="0" nodeType="afterEffect">
                                  <p:stCondLst>
                                    <p:cond delay="0"/>
                                  </p:stCondLst>
                                  <p:childTnLst>
                                    <p:set>
                                      <p:cBhvr>
                                        <p:cTn id="182" dur="1" fill="hold">
                                          <p:stCondLst>
                                            <p:cond delay="0"/>
                                          </p:stCondLst>
                                        </p:cTn>
                                        <p:tgtEl>
                                          <p:spTgt spid="102"/>
                                        </p:tgtEl>
                                        <p:attrNameLst>
                                          <p:attrName>style.visibility</p:attrName>
                                        </p:attrNameLst>
                                      </p:cBhvr>
                                      <p:to>
                                        <p:strVal val="visible"/>
                                      </p:to>
                                    </p:set>
                                    <p:animEffect transition="in" filter="randombar(horizontal)">
                                      <p:cBhvr>
                                        <p:cTn id="183" dur="500"/>
                                        <p:tgtEl>
                                          <p:spTgt spid="102"/>
                                        </p:tgtEl>
                                      </p:cBhvr>
                                    </p:animEffect>
                                  </p:childTnLst>
                                </p:cTn>
                              </p:par>
                            </p:childTnLst>
                          </p:cTn>
                        </p:par>
                        <p:par>
                          <p:cTn id="184" fill="hold">
                            <p:stCondLst>
                              <p:cond delay="23000"/>
                            </p:stCondLst>
                            <p:childTnLst>
                              <p:par>
                                <p:cTn id="185" presetID="22" presetClass="entr" presetSubtype="8" fill="hold" nodeType="afterEffect">
                                  <p:stCondLst>
                                    <p:cond delay="0"/>
                                  </p:stCondLst>
                                  <p:childTnLst>
                                    <p:set>
                                      <p:cBhvr>
                                        <p:cTn id="186" dur="1" fill="hold">
                                          <p:stCondLst>
                                            <p:cond delay="0"/>
                                          </p:stCondLst>
                                        </p:cTn>
                                        <p:tgtEl>
                                          <p:spTgt spid="101"/>
                                        </p:tgtEl>
                                        <p:attrNameLst>
                                          <p:attrName>style.visibility</p:attrName>
                                        </p:attrNameLst>
                                      </p:cBhvr>
                                      <p:to>
                                        <p:strVal val="visible"/>
                                      </p:to>
                                    </p:set>
                                    <p:animEffect transition="in" filter="wipe(left)">
                                      <p:cBhvr>
                                        <p:cTn id="187" dur="500"/>
                                        <p:tgtEl>
                                          <p:spTgt spid="101"/>
                                        </p:tgtEl>
                                      </p:cBhvr>
                                    </p:animEffect>
                                  </p:childTnLst>
                                </p:cTn>
                              </p:par>
                            </p:childTnLst>
                          </p:cTn>
                        </p:par>
                        <p:par>
                          <p:cTn id="188" fill="hold">
                            <p:stCondLst>
                              <p:cond delay="23500"/>
                            </p:stCondLst>
                            <p:childTnLst>
                              <p:par>
                                <p:cTn id="189" presetID="10" presetClass="entr" presetSubtype="0" fill="hold" grpId="0" nodeType="afterEffect">
                                  <p:stCondLst>
                                    <p:cond delay="0"/>
                                  </p:stCondLst>
                                  <p:childTnLst>
                                    <p:set>
                                      <p:cBhvr>
                                        <p:cTn id="190" dur="1" fill="hold">
                                          <p:stCondLst>
                                            <p:cond delay="0"/>
                                          </p:stCondLst>
                                        </p:cTn>
                                        <p:tgtEl>
                                          <p:spTgt spid="104"/>
                                        </p:tgtEl>
                                        <p:attrNameLst>
                                          <p:attrName>style.visibility</p:attrName>
                                        </p:attrNameLst>
                                      </p:cBhvr>
                                      <p:to>
                                        <p:strVal val="visible"/>
                                      </p:to>
                                    </p:set>
                                    <p:animEffect transition="in" filter="fade">
                                      <p:cBhvr>
                                        <p:cTn id="191"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p:bldP spid="39" grpId="0"/>
      <p:bldP spid="45" grpId="0"/>
      <p:bldP spid="49" grpId="0"/>
      <p:bldP spid="50" grpId="0"/>
      <p:bldP spid="51" grpId="0"/>
      <p:bldP spid="65" grpId="0"/>
      <p:bldP spid="66" grpId="0"/>
      <p:bldP spid="68" grpId="0"/>
      <p:bldP spid="70" grpId="0"/>
      <p:bldP spid="71" grpId="0"/>
      <p:bldP spid="72" grpId="0"/>
      <p:bldP spid="81" grpId="0"/>
      <p:bldP spid="82" grpId="0"/>
      <p:bldP spid="84" grpId="0"/>
      <p:bldP spid="86" grpId="0"/>
      <p:bldP spid="87" grpId="0"/>
      <p:bldP spid="88" grpId="0"/>
      <p:bldP spid="97" grpId="0"/>
      <p:bldP spid="98" grpId="0"/>
      <p:bldP spid="100" grpId="0"/>
      <p:bldP spid="102" grpId="0"/>
      <p:bldP spid="103" grpId="0"/>
      <p:bldP spid="10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351356" y="158550"/>
            <a:ext cx="7489288" cy="802493"/>
          </a:xfrm>
        </p:spPr>
        <p:txBody>
          <a:bodyPr/>
          <a:lstStyle/>
          <a:p>
            <a:r>
              <a:rPr lang="en-US" smtClean="0"/>
              <a:t>Our Support Team</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23</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7" name="Rectangle 6"/>
          <p:cNvSpPr/>
          <p:nvPr/>
        </p:nvSpPr>
        <p:spPr>
          <a:xfrm>
            <a:off x="725716" y="1442179"/>
            <a:ext cx="4833255" cy="4915079"/>
          </a:xfrm>
          <a:prstGeom prst="rect">
            <a:avLst/>
          </a:prstGeom>
          <a:solidFill>
            <a:schemeClr val="tx1">
              <a:lumMod val="75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Freeform 7"/>
          <p:cNvSpPr>
            <a:spLocks noEditPoints="1"/>
          </p:cNvSpPr>
          <p:nvPr/>
        </p:nvSpPr>
        <p:spPr bwMode="auto">
          <a:xfrm>
            <a:off x="6187641" y="2052001"/>
            <a:ext cx="754899" cy="490873"/>
          </a:xfrm>
          <a:custGeom>
            <a:avLst/>
            <a:gdLst>
              <a:gd name="T0" fmla="*/ 13 w 94"/>
              <a:gd name="T1" fmla="*/ 0 h 61"/>
              <a:gd name="T2" fmla="*/ 82 w 94"/>
              <a:gd name="T3" fmla="*/ 0 h 61"/>
              <a:gd name="T4" fmla="*/ 89 w 94"/>
              <a:gd name="T5" fmla="*/ 2 h 61"/>
              <a:gd name="T6" fmla="*/ 47 w 94"/>
              <a:gd name="T7" fmla="*/ 33 h 61"/>
              <a:gd name="T8" fmla="*/ 6 w 94"/>
              <a:gd name="T9" fmla="*/ 2 h 61"/>
              <a:gd name="T10" fmla="*/ 13 w 94"/>
              <a:gd name="T11" fmla="*/ 0 h 61"/>
              <a:gd name="T12" fmla="*/ 94 w 94"/>
              <a:gd name="T13" fmla="*/ 9 h 61"/>
              <a:gd name="T14" fmla="*/ 67 w 94"/>
              <a:gd name="T15" fmla="*/ 29 h 61"/>
              <a:gd name="T16" fmla="*/ 93 w 94"/>
              <a:gd name="T17" fmla="*/ 53 h 61"/>
              <a:gd name="T18" fmla="*/ 94 w 94"/>
              <a:gd name="T19" fmla="*/ 48 h 61"/>
              <a:gd name="T20" fmla="*/ 94 w 94"/>
              <a:gd name="T21" fmla="*/ 12 h 61"/>
              <a:gd name="T22" fmla="*/ 94 w 94"/>
              <a:gd name="T23" fmla="*/ 9 h 61"/>
              <a:gd name="T24" fmla="*/ 87 w 94"/>
              <a:gd name="T25" fmla="*/ 60 h 61"/>
              <a:gd name="T26" fmla="*/ 82 w 94"/>
              <a:gd name="T27" fmla="*/ 61 h 61"/>
              <a:gd name="T28" fmla="*/ 13 w 94"/>
              <a:gd name="T29" fmla="*/ 61 h 61"/>
              <a:gd name="T30" fmla="*/ 6 w 94"/>
              <a:gd name="T31" fmla="*/ 59 h 61"/>
              <a:gd name="T32" fmla="*/ 34 w 94"/>
              <a:gd name="T33" fmla="*/ 34 h 61"/>
              <a:gd name="T34" fmla="*/ 44 w 94"/>
              <a:gd name="T35" fmla="*/ 42 h 61"/>
              <a:gd name="T36" fmla="*/ 47 w 94"/>
              <a:gd name="T37" fmla="*/ 44 h 61"/>
              <a:gd name="T38" fmla="*/ 50 w 94"/>
              <a:gd name="T39" fmla="*/ 42 h 61"/>
              <a:gd name="T40" fmla="*/ 60 w 94"/>
              <a:gd name="T41" fmla="*/ 35 h 61"/>
              <a:gd name="T42" fmla="*/ 87 w 94"/>
              <a:gd name="T43" fmla="*/ 60 h 61"/>
              <a:gd name="T44" fmla="*/ 1 w 94"/>
              <a:gd name="T45" fmla="*/ 52 h 61"/>
              <a:gd name="T46" fmla="*/ 27 w 94"/>
              <a:gd name="T47" fmla="*/ 29 h 61"/>
              <a:gd name="T48" fmla="*/ 1 w 94"/>
              <a:gd name="T49" fmla="*/ 9 h 61"/>
              <a:gd name="T50" fmla="*/ 0 w 94"/>
              <a:gd name="T51" fmla="*/ 12 h 61"/>
              <a:gd name="T52" fmla="*/ 0 w 94"/>
              <a:gd name="T53" fmla="*/ 48 h 61"/>
              <a:gd name="T54" fmla="*/ 1 w 94"/>
              <a:gd name="T55"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61">
                <a:moveTo>
                  <a:pt x="13" y="0"/>
                </a:moveTo>
                <a:cubicBezTo>
                  <a:pt x="82" y="0"/>
                  <a:pt x="82" y="0"/>
                  <a:pt x="82" y="0"/>
                </a:cubicBezTo>
                <a:cubicBezTo>
                  <a:pt x="84" y="0"/>
                  <a:pt x="87" y="1"/>
                  <a:pt x="89" y="2"/>
                </a:cubicBezTo>
                <a:cubicBezTo>
                  <a:pt x="47" y="33"/>
                  <a:pt x="47" y="33"/>
                  <a:pt x="47" y="33"/>
                </a:cubicBezTo>
                <a:cubicBezTo>
                  <a:pt x="6" y="2"/>
                  <a:pt x="6" y="2"/>
                  <a:pt x="6" y="2"/>
                </a:cubicBezTo>
                <a:cubicBezTo>
                  <a:pt x="8" y="1"/>
                  <a:pt x="10" y="0"/>
                  <a:pt x="13" y="0"/>
                </a:cubicBezTo>
                <a:close/>
                <a:moveTo>
                  <a:pt x="94" y="9"/>
                </a:moveTo>
                <a:cubicBezTo>
                  <a:pt x="67" y="29"/>
                  <a:pt x="67" y="29"/>
                  <a:pt x="67" y="29"/>
                </a:cubicBezTo>
                <a:cubicBezTo>
                  <a:pt x="93" y="53"/>
                  <a:pt x="93" y="53"/>
                  <a:pt x="93" y="53"/>
                </a:cubicBezTo>
                <a:cubicBezTo>
                  <a:pt x="94" y="52"/>
                  <a:pt x="94" y="50"/>
                  <a:pt x="94" y="48"/>
                </a:cubicBezTo>
                <a:cubicBezTo>
                  <a:pt x="94" y="12"/>
                  <a:pt x="94" y="12"/>
                  <a:pt x="94" y="12"/>
                </a:cubicBezTo>
                <a:cubicBezTo>
                  <a:pt x="94" y="11"/>
                  <a:pt x="94" y="10"/>
                  <a:pt x="94" y="9"/>
                </a:cubicBezTo>
                <a:close/>
                <a:moveTo>
                  <a:pt x="87" y="60"/>
                </a:moveTo>
                <a:cubicBezTo>
                  <a:pt x="85" y="60"/>
                  <a:pt x="84" y="61"/>
                  <a:pt x="82" y="61"/>
                </a:cubicBezTo>
                <a:cubicBezTo>
                  <a:pt x="13" y="61"/>
                  <a:pt x="13" y="61"/>
                  <a:pt x="13" y="61"/>
                </a:cubicBezTo>
                <a:cubicBezTo>
                  <a:pt x="10" y="61"/>
                  <a:pt x="8" y="60"/>
                  <a:pt x="6" y="59"/>
                </a:cubicBezTo>
                <a:cubicBezTo>
                  <a:pt x="34" y="34"/>
                  <a:pt x="34" y="34"/>
                  <a:pt x="34" y="34"/>
                </a:cubicBezTo>
                <a:cubicBezTo>
                  <a:pt x="44" y="42"/>
                  <a:pt x="44" y="42"/>
                  <a:pt x="44" y="42"/>
                </a:cubicBezTo>
                <a:cubicBezTo>
                  <a:pt x="47" y="44"/>
                  <a:pt x="47" y="44"/>
                  <a:pt x="47" y="44"/>
                </a:cubicBezTo>
                <a:cubicBezTo>
                  <a:pt x="50" y="42"/>
                  <a:pt x="50" y="42"/>
                  <a:pt x="50" y="42"/>
                </a:cubicBezTo>
                <a:cubicBezTo>
                  <a:pt x="60" y="35"/>
                  <a:pt x="60" y="35"/>
                  <a:pt x="60" y="35"/>
                </a:cubicBezTo>
                <a:cubicBezTo>
                  <a:pt x="87" y="60"/>
                  <a:pt x="87" y="60"/>
                  <a:pt x="87" y="60"/>
                </a:cubicBezTo>
                <a:close/>
                <a:moveTo>
                  <a:pt x="1" y="52"/>
                </a:moveTo>
                <a:cubicBezTo>
                  <a:pt x="27" y="29"/>
                  <a:pt x="27" y="29"/>
                  <a:pt x="27" y="29"/>
                </a:cubicBezTo>
                <a:cubicBezTo>
                  <a:pt x="1" y="9"/>
                  <a:pt x="1" y="9"/>
                  <a:pt x="1" y="9"/>
                </a:cubicBezTo>
                <a:cubicBezTo>
                  <a:pt x="0" y="10"/>
                  <a:pt x="0" y="11"/>
                  <a:pt x="0" y="12"/>
                </a:cubicBezTo>
                <a:cubicBezTo>
                  <a:pt x="0" y="48"/>
                  <a:pt x="0" y="48"/>
                  <a:pt x="0" y="48"/>
                </a:cubicBezTo>
                <a:cubicBezTo>
                  <a:pt x="0" y="49"/>
                  <a:pt x="0" y="51"/>
                  <a:pt x="1" y="5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9" name="Freeform 8"/>
          <p:cNvSpPr>
            <a:spLocks noEditPoints="1"/>
          </p:cNvSpPr>
          <p:nvPr/>
        </p:nvSpPr>
        <p:spPr bwMode="auto">
          <a:xfrm>
            <a:off x="6269451" y="3565534"/>
            <a:ext cx="673089" cy="769779"/>
          </a:xfrm>
          <a:custGeom>
            <a:avLst/>
            <a:gdLst>
              <a:gd name="T0" fmla="*/ 50 w 84"/>
              <a:gd name="T1" fmla="*/ 92 h 96"/>
              <a:gd name="T2" fmla="*/ 57 w 84"/>
              <a:gd name="T3" fmla="*/ 81 h 96"/>
              <a:gd name="T4" fmla="*/ 56 w 84"/>
              <a:gd name="T5" fmla="*/ 75 h 96"/>
              <a:gd name="T6" fmla="*/ 43 w 84"/>
              <a:gd name="T7" fmla="*/ 63 h 96"/>
              <a:gd name="T8" fmla="*/ 38 w 84"/>
              <a:gd name="T9" fmla="*/ 62 h 96"/>
              <a:gd name="T10" fmla="*/ 30 w 84"/>
              <a:gd name="T11" fmla="*/ 67 h 96"/>
              <a:gd name="T12" fmla="*/ 17 w 84"/>
              <a:gd name="T13" fmla="*/ 35 h 96"/>
              <a:gd name="T14" fmla="*/ 26 w 84"/>
              <a:gd name="T15" fmla="*/ 31 h 96"/>
              <a:gd name="T16" fmla="*/ 27 w 84"/>
              <a:gd name="T17" fmla="*/ 25 h 96"/>
              <a:gd name="T18" fmla="*/ 22 w 84"/>
              <a:gd name="T19" fmla="*/ 8 h 96"/>
              <a:gd name="T20" fmla="*/ 18 w 84"/>
              <a:gd name="T21" fmla="*/ 4 h 96"/>
              <a:gd name="T22" fmla="*/ 4 w 84"/>
              <a:gd name="T23" fmla="*/ 6 h 96"/>
              <a:gd name="T24" fmla="*/ 0 w 84"/>
              <a:gd name="T25" fmla="*/ 10 h 96"/>
              <a:gd name="T26" fmla="*/ 43 w 84"/>
              <a:gd name="T27" fmla="*/ 94 h 96"/>
              <a:gd name="T28" fmla="*/ 50 w 84"/>
              <a:gd name="T29" fmla="*/ 92 h 96"/>
              <a:gd name="T30" fmla="*/ 45 w 84"/>
              <a:gd name="T31" fmla="*/ 53 h 96"/>
              <a:gd name="T32" fmla="*/ 32 w 84"/>
              <a:gd name="T33" fmla="*/ 53 h 96"/>
              <a:gd name="T34" fmla="*/ 32 w 84"/>
              <a:gd name="T35" fmla="*/ 50 h 96"/>
              <a:gd name="T36" fmla="*/ 40 w 84"/>
              <a:gd name="T37" fmla="*/ 38 h 96"/>
              <a:gd name="T38" fmla="*/ 42 w 84"/>
              <a:gd name="T39" fmla="*/ 32 h 96"/>
              <a:gd name="T40" fmla="*/ 41 w 84"/>
              <a:gd name="T41" fmla="*/ 30 h 96"/>
              <a:gd name="T42" fmla="*/ 40 w 84"/>
              <a:gd name="T43" fmla="*/ 31 h 96"/>
              <a:gd name="T44" fmla="*/ 39 w 84"/>
              <a:gd name="T45" fmla="*/ 36 h 96"/>
              <a:gd name="T46" fmla="*/ 34 w 84"/>
              <a:gd name="T47" fmla="*/ 36 h 96"/>
              <a:gd name="T48" fmla="*/ 34 w 84"/>
              <a:gd name="T49" fmla="*/ 31 h 96"/>
              <a:gd name="T50" fmla="*/ 42 w 84"/>
              <a:gd name="T51" fmla="*/ 26 h 96"/>
              <a:gd name="T52" fmla="*/ 47 w 84"/>
              <a:gd name="T53" fmla="*/ 28 h 96"/>
              <a:gd name="T54" fmla="*/ 47 w 84"/>
              <a:gd name="T55" fmla="*/ 34 h 96"/>
              <a:gd name="T56" fmla="*/ 47 w 84"/>
              <a:gd name="T57" fmla="*/ 37 h 96"/>
              <a:gd name="T58" fmla="*/ 38 w 84"/>
              <a:gd name="T59" fmla="*/ 50 h 96"/>
              <a:gd name="T60" fmla="*/ 46 w 84"/>
              <a:gd name="T61" fmla="*/ 50 h 96"/>
              <a:gd name="T62" fmla="*/ 45 w 84"/>
              <a:gd name="T63" fmla="*/ 53 h 96"/>
              <a:gd name="T64" fmla="*/ 63 w 84"/>
              <a:gd name="T65" fmla="*/ 50 h 96"/>
              <a:gd name="T66" fmla="*/ 60 w 84"/>
              <a:gd name="T67" fmla="*/ 50 h 96"/>
              <a:gd name="T68" fmla="*/ 60 w 84"/>
              <a:gd name="T69" fmla="*/ 53 h 96"/>
              <a:gd name="T70" fmla="*/ 54 w 84"/>
              <a:gd name="T71" fmla="*/ 53 h 96"/>
              <a:gd name="T72" fmla="*/ 54 w 84"/>
              <a:gd name="T73" fmla="*/ 50 h 96"/>
              <a:gd name="T74" fmla="*/ 46 w 84"/>
              <a:gd name="T75" fmla="*/ 50 h 96"/>
              <a:gd name="T76" fmla="*/ 47 w 84"/>
              <a:gd name="T77" fmla="*/ 46 h 96"/>
              <a:gd name="T78" fmla="*/ 55 w 84"/>
              <a:gd name="T79" fmla="*/ 26 h 96"/>
              <a:gd name="T80" fmla="*/ 63 w 84"/>
              <a:gd name="T81" fmla="*/ 26 h 96"/>
              <a:gd name="T82" fmla="*/ 61 w 84"/>
              <a:gd name="T83" fmla="*/ 46 h 96"/>
              <a:gd name="T84" fmla="*/ 63 w 84"/>
              <a:gd name="T85" fmla="*/ 46 h 96"/>
              <a:gd name="T86" fmla="*/ 63 w 84"/>
              <a:gd name="T87" fmla="*/ 50 h 96"/>
              <a:gd name="T88" fmla="*/ 55 w 84"/>
              <a:gd name="T89" fmla="*/ 46 h 96"/>
              <a:gd name="T90" fmla="*/ 52 w 84"/>
              <a:gd name="T91" fmla="*/ 46 h 96"/>
              <a:gd name="T92" fmla="*/ 56 w 84"/>
              <a:gd name="T93" fmla="*/ 35 h 96"/>
              <a:gd name="T94" fmla="*/ 55 w 84"/>
              <a:gd name="T95" fmla="*/ 46 h 96"/>
              <a:gd name="T96" fmla="*/ 43 w 84"/>
              <a:gd name="T97" fmla="*/ 0 h 96"/>
              <a:gd name="T98" fmla="*/ 72 w 84"/>
              <a:gd name="T99" fmla="*/ 12 h 96"/>
              <a:gd name="T100" fmla="*/ 84 w 84"/>
              <a:gd name="T101" fmla="*/ 41 h 96"/>
              <a:gd name="T102" fmla="*/ 72 w 84"/>
              <a:gd name="T103" fmla="*/ 71 h 96"/>
              <a:gd name="T104" fmla="*/ 65 w 84"/>
              <a:gd name="T105" fmla="*/ 76 h 96"/>
              <a:gd name="T106" fmla="*/ 63 w 84"/>
              <a:gd name="T107" fmla="*/ 73 h 96"/>
              <a:gd name="T108" fmla="*/ 59 w 84"/>
              <a:gd name="T109" fmla="*/ 69 h 96"/>
              <a:gd name="T110" fmla="*/ 66 w 84"/>
              <a:gd name="T111" fmla="*/ 64 h 96"/>
              <a:gd name="T112" fmla="*/ 75 w 84"/>
              <a:gd name="T113" fmla="*/ 41 h 96"/>
              <a:gd name="T114" fmla="*/ 66 w 84"/>
              <a:gd name="T115" fmla="*/ 19 h 96"/>
              <a:gd name="T116" fmla="*/ 43 w 84"/>
              <a:gd name="T117" fmla="*/ 10 h 96"/>
              <a:gd name="T118" fmla="*/ 31 w 84"/>
              <a:gd name="T119" fmla="*/ 12 h 96"/>
              <a:gd name="T120" fmla="*/ 29 w 84"/>
              <a:gd name="T121" fmla="*/ 6 h 96"/>
              <a:gd name="T122" fmla="*/ 28 w 84"/>
              <a:gd name="T123" fmla="*/ 3 h 96"/>
              <a:gd name="T124" fmla="*/ 43 w 84"/>
              <a:gd name="T1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96">
                <a:moveTo>
                  <a:pt x="50" y="92"/>
                </a:moveTo>
                <a:cubicBezTo>
                  <a:pt x="52" y="88"/>
                  <a:pt x="55" y="84"/>
                  <a:pt x="57" y="81"/>
                </a:cubicBezTo>
                <a:cubicBezTo>
                  <a:pt x="58" y="79"/>
                  <a:pt x="58" y="77"/>
                  <a:pt x="56" y="75"/>
                </a:cubicBezTo>
                <a:cubicBezTo>
                  <a:pt x="52" y="71"/>
                  <a:pt x="48" y="67"/>
                  <a:pt x="43" y="63"/>
                </a:cubicBezTo>
                <a:cubicBezTo>
                  <a:pt x="41" y="61"/>
                  <a:pt x="40" y="61"/>
                  <a:pt x="38" y="62"/>
                </a:cubicBezTo>
                <a:cubicBezTo>
                  <a:pt x="35" y="63"/>
                  <a:pt x="33" y="65"/>
                  <a:pt x="30" y="67"/>
                </a:cubicBezTo>
                <a:cubicBezTo>
                  <a:pt x="21" y="53"/>
                  <a:pt x="19" y="45"/>
                  <a:pt x="17" y="35"/>
                </a:cubicBezTo>
                <a:cubicBezTo>
                  <a:pt x="20" y="34"/>
                  <a:pt x="23" y="32"/>
                  <a:pt x="26" y="31"/>
                </a:cubicBezTo>
                <a:cubicBezTo>
                  <a:pt x="27" y="30"/>
                  <a:pt x="28" y="28"/>
                  <a:pt x="27" y="25"/>
                </a:cubicBezTo>
                <a:cubicBezTo>
                  <a:pt x="26" y="20"/>
                  <a:pt x="24" y="14"/>
                  <a:pt x="22" y="8"/>
                </a:cubicBezTo>
                <a:cubicBezTo>
                  <a:pt x="22" y="6"/>
                  <a:pt x="20" y="4"/>
                  <a:pt x="18" y="4"/>
                </a:cubicBezTo>
                <a:cubicBezTo>
                  <a:pt x="14" y="5"/>
                  <a:pt x="9" y="5"/>
                  <a:pt x="4" y="6"/>
                </a:cubicBezTo>
                <a:cubicBezTo>
                  <a:pt x="0" y="6"/>
                  <a:pt x="0" y="7"/>
                  <a:pt x="0" y="10"/>
                </a:cubicBezTo>
                <a:cubicBezTo>
                  <a:pt x="1" y="46"/>
                  <a:pt x="15" y="78"/>
                  <a:pt x="43" y="94"/>
                </a:cubicBezTo>
                <a:cubicBezTo>
                  <a:pt x="46" y="96"/>
                  <a:pt x="47" y="96"/>
                  <a:pt x="50" y="92"/>
                </a:cubicBezTo>
                <a:close/>
                <a:moveTo>
                  <a:pt x="45" y="53"/>
                </a:moveTo>
                <a:cubicBezTo>
                  <a:pt x="32" y="53"/>
                  <a:pt x="32" y="53"/>
                  <a:pt x="32" y="53"/>
                </a:cubicBezTo>
                <a:cubicBezTo>
                  <a:pt x="32" y="50"/>
                  <a:pt x="32" y="50"/>
                  <a:pt x="32" y="50"/>
                </a:cubicBezTo>
                <a:cubicBezTo>
                  <a:pt x="40" y="38"/>
                  <a:pt x="40" y="38"/>
                  <a:pt x="40" y="38"/>
                </a:cubicBezTo>
                <a:cubicBezTo>
                  <a:pt x="41" y="36"/>
                  <a:pt x="42" y="34"/>
                  <a:pt x="42" y="32"/>
                </a:cubicBezTo>
                <a:cubicBezTo>
                  <a:pt x="42" y="31"/>
                  <a:pt x="42" y="30"/>
                  <a:pt x="41" y="30"/>
                </a:cubicBezTo>
                <a:cubicBezTo>
                  <a:pt x="40" y="30"/>
                  <a:pt x="40" y="31"/>
                  <a:pt x="40" y="31"/>
                </a:cubicBezTo>
                <a:cubicBezTo>
                  <a:pt x="39" y="36"/>
                  <a:pt x="39" y="36"/>
                  <a:pt x="39" y="36"/>
                </a:cubicBezTo>
                <a:cubicBezTo>
                  <a:pt x="34" y="36"/>
                  <a:pt x="34" y="36"/>
                  <a:pt x="34" y="36"/>
                </a:cubicBezTo>
                <a:cubicBezTo>
                  <a:pt x="34" y="31"/>
                  <a:pt x="34" y="31"/>
                  <a:pt x="34" y="31"/>
                </a:cubicBezTo>
                <a:cubicBezTo>
                  <a:pt x="35" y="28"/>
                  <a:pt x="37" y="26"/>
                  <a:pt x="42" y="26"/>
                </a:cubicBezTo>
                <a:cubicBezTo>
                  <a:pt x="44" y="26"/>
                  <a:pt x="46" y="27"/>
                  <a:pt x="47" y="28"/>
                </a:cubicBezTo>
                <a:cubicBezTo>
                  <a:pt x="48" y="29"/>
                  <a:pt x="48" y="31"/>
                  <a:pt x="47" y="34"/>
                </a:cubicBezTo>
                <a:cubicBezTo>
                  <a:pt x="47" y="35"/>
                  <a:pt x="47" y="36"/>
                  <a:pt x="47" y="37"/>
                </a:cubicBezTo>
                <a:cubicBezTo>
                  <a:pt x="38" y="50"/>
                  <a:pt x="38" y="50"/>
                  <a:pt x="38" y="50"/>
                </a:cubicBezTo>
                <a:cubicBezTo>
                  <a:pt x="46" y="50"/>
                  <a:pt x="46" y="50"/>
                  <a:pt x="46" y="50"/>
                </a:cubicBezTo>
                <a:cubicBezTo>
                  <a:pt x="45" y="53"/>
                  <a:pt x="45" y="53"/>
                  <a:pt x="45" y="53"/>
                </a:cubicBezTo>
                <a:close/>
                <a:moveTo>
                  <a:pt x="63" y="50"/>
                </a:moveTo>
                <a:cubicBezTo>
                  <a:pt x="60" y="50"/>
                  <a:pt x="60" y="50"/>
                  <a:pt x="60" y="50"/>
                </a:cubicBezTo>
                <a:cubicBezTo>
                  <a:pt x="60" y="53"/>
                  <a:pt x="60" y="53"/>
                  <a:pt x="60" y="53"/>
                </a:cubicBezTo>
                <a:cubicBezTo>
                  <a:pt x="54" y="53"/>
                  <a:pt x="54" y="53"/>
                  <a:pt x="54" y="53"/>
                </a:cubicBezTo>
                <a:cubicBezTo>
                  <a:pt x="54" y="50"/>
                  <a:pt x="54" y="50"/>
                  <a:pt x="54" y="50"/>
                </a:cubicBezTo>
                <a:cubicBezTo>
                  <a:pt x="46" y="50"/>
                  <a:pt x="46" y="50"/>
                  <a:pt x="46" y="50"/>
                </a:cubicBezTo>
                <a:cubicBezTo>
                  <a:pt x="47" y="46"/>
                  <a:pt x="47" y="46"/>
                  <a:pt x="47" y="46"/>
                </a:cubicBezTo>
                <a:cubicBezTo>
                  <a:pt x="55" y="26"/>
                  <a:pt x="55" y="26"/>
                  <a:pt x="55" y="26"/>
                </a:cubicBezTo>
                <a:cubicBezTo>
                  <a:pt x="63" y="26"/>
                  <a:pt x="63" y="26"/>
                  <a:pt x="63" y="26"/>
                </a:cubicBezTo>
                <a:cubicBezTo>
                  <a:pt x="61" y="46"/>
                  <a:pt x="61" y="46"/>
                  <a:pt x="61" y="46"/>
                </a:cubicBezTo>
                <a:cubicBezTo>
                  <a:pt x="63" y="46"/>
                  <a:pt x="63" y="46"/>
                  <a:pt x="63" y="46"/>
                </a:cubicBezTo>
                <a:cubicBezTo>
                  <a:pt x="63" y="50"/>
                  <a:pt x="63" y="50"/>
                  <a:pt x="63" y="50"/>
                </a:cubicBezTo>
                <a:close/>
                <a:moveTo>
                  <a:pt x="55" y="46"/>
                </a:moveTo>
                <a:cubicBezTo>
                  <a:pt x="52" y="46"/>
                  <a:pt x="52" y="46"/>
                  <a:pt x="52" y="46"/>
                </a:cubicBezTo>
                <a:cubicBezTo>
                  <a:pt x="56" y="35"/>
                  <a:pt x="56" y="35"/>
                  <a:pt x="56" y="35"/>
                </a:cubicBezTo>
                <a:cubicBezTo>
                  <a:pt x="55" y="46"/>
                  <a:pt x="55" y="46"/>
                  <a:pt x="55" y="46"/>
                </a:cubicBezTo>
                <a:close/>
                <a:moveTo>
                  <a:pt x="43" y="0"/>
                </a:moveTo>
                <a:cubicBezTo>
                  <a:pt x="54" y="0"/>
                  <a:pt x="65" y="5"/>
                  <a:pt x="72" y="12"/>
                </a:cubicBezTo>
                <a:cubicBezTo>
                  <a:pt x="80" y="20"/>
                  <a:pt x="84" y="30"/>
                  <a:pt x="84" y="41"/>
                </a:cubicBezTo>
                <a:cubicBezTo>
                  <a:pt x="84" y="53"/>
                  <a:pt x="80" y="63"/>
                  <a:pt x="72" y="71"/>
                </a:cubicBezTo>
                <a:cubicBezTo>
                  <a:pt x="70" y="73"/>
                  <a:pt x="68" y="75"/>
                  <a:pt x="65" y="76"/>
                </a:cubicBezTo>
                <a:cubicBezTo>
                  <a:pt x="65" y="75"/>
                  <a:pt x="64" y="74"/>
                  <a:pt x="63" y="73"/>
                </a:cubicBezTo>
                <a:cubicBezTo>
                  <a:pt x="59" y="69"/>
                  <a:pt x="59" y="69"/>
                  <a:pt x="59" y="69"/>
                </a:cubicBezTo>
                <a:cubicBezTo>
                  <a:pt x="61" y="68"/>
                  <a:pt x="64" y="66"/>
                  <a:pt x="66" y="64"/>
                </a:cubicBezTo>
                <a:cubicBezTo>
                  <a:pt x="71" y="58"/>
                  <a:pt x="75" y="50"/>
                  <a:pt x="75" y="41"/>
                </a:cubicBezTo>
                <a:cubicBezTo>
                  <a:pt x="75" y="33"/>
                  <a:pt x="71" y="25"/>
                  <a:pt x="66" y="19"/>
                </a:cubicBezTo>
                <a:cubicBezTo>
                  <a:pt x="60" y="13"/>
                  <a:pt x="52" y="10"/>
                  <a:pt x="43" y="10"/>
                </a:cubicBezTo>
                <a:cubicBezTo>
                  <a:pt x="39" y="10"/>
                  <a:pt x="35" y="11"/>
                  <a:pt x="31" y="12"/>
                </a:cubicBezTo>
                <a:cubicBezTo>
                  <a:pt x="29" y="6"/>
                  <a:pt x="29" y="6"/>
                  <a:pt x="29" y="6"/>
                </a:cubicBezTo>
                <a:cubicBezTo>
                  <a:pt x="29" y="5"/>
                  <a:pt x="28" y="4"/>
                  <a:pt x="28" y="3"/>
                </a:cubicBezTo>
                <a:cubicBezTo>
                  <a:pt x="33" y="1"/>
                  <a:pt x="38" y="0"/>
                  <a:pt x="43"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0" name="TextBox 9"/>
          <p:cNvSpPr txBox="1"/>
          <p:nvPr/>
        </p:nvSpPr>
        <p:spPr>
          <a:xfrm>
            <a:off x="7126514" y="2163852"/>
            <a:ext cx="2438360"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Contact Us By Email</a:t>
            </a:r>
            <a:endParaRPr lang="en-GB" sz="2000" b="1">
              <a:solidFill>
                <a:schemeClr val="bg2"/>
              </a:solidFill>
              <a:latin typeface="Source Sans Pro" panose="020B0503030403020204" pitchFamily="34" charset="0"/>
            </a:endParaRPr>
          </a:p>
        </p:txBody>
      </p:sp>
      <p:sp>
        <p:nvSpPr>
          <p:cNvPr id="11" name="Rectangle 10"/>
          <p:cNvSpPr/>
          <p:nvPr/>
        </p:nvSpPr>
        <p:spPr>
          <a:xfrm>
            <a:off x="6096000" y="2625517"/>
            <a:ext cx="5002873"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 t enim ad minim veniam, quis nostrud </a:t>
            </a:r>
            <a:r>
              <a:rPr lang="en-GB" sz="1400" smtClean="0">
                <a:solidFill>
                  <a:schemeClr val="bg2"/>
                </a:solidFill>
              </a:rPr>
              <a:t>exercitation</a:t>
            </a:r>
            <a:endParaRPr lang="en-GB" sz="1400">
              <a:solidFill>
                <a:schemeClr val="bg2"/>
              </a:solidFill>
            </a:endParaRPr>
          </a:p>
        </p:txBody>
      </p:sp>
      <p:sp>
        <p:nvSpPr>
          <p:cNvPr id="12" name="TextBox 11"/>
          <p:cNvSpPr txBox="1"/>
          <p:nvPr/>
        </p:nvSpPr>
        <p:spPr>
          <a:xfrm>
            <a:off x="7126514" y="3900869"/>
            <a:ext cx="3710183"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Our Call Centre is Avaiable 24/7</a:t>
            </a:r>
            <a:endParaRPr lang="en-GB" sz="2000" b="1">
              <a:solidFill>
                <a:schemeClr val="bg2"/>
              </a:solidFill>
              <a:latin typeface="Source Sans Pro" panose="020B0503030403020204" pitchFamily="34" charset="0"/>
            </a:endParaRPr>
          </a:p>
        </p:txBody>
      </p:sp>
      <p:sp>
        <p:nvSpPr>
          <p:cNvPr id="14" name="Freeform 13"/>
          <p:cNvSpPr>
            <a:spLocks/>
          </p:cNvSpPr>
          <p:nvPr/>
        </p:nvSpPr>
        <p:spPr bwMode="auto">
          <a:xfrm>
            <a:off x="6224826" y="5188098"/>
            <a:ext cx="680527" cy="624746"/>
          </a:xfrm>
          <a:custGeom>
            <a:avLst/>
            <a:gdLst>
              <a:gd name="T0" fmla="*/ 29 w 85"/>
              <a:gd name="T1" fmla="*/ 0 h 78"/>
              <a:gd name="T2" fmla="*/ 34 w 85"/>
              <a:gd name="T3" fmla="*/ 29 h 78"/>
              <a:gd name="T4" fmla="*/ 8 w 85"/>
              <a:gd name="T5" fmla="*/ 29 h 78"/>
              <a:gd name="T6" fmla="*/ 6 w 85"/>
              <a:gd name="T7" fmla="*/ 29 h 78"/>
              <a:gd name="T8" fmla="*/ 0 w 85"/>
              <a:gd name="T9" fmla="*/ 35 h 78"/>
              <a:gd name="T10" fmla="*/ 0 w 85"/>
              <a:gd name="T11" fmla="*/ 35 h 78"/>
              <a:gd name="T12" fmla="*/ 4 w 85"/>
              <a:gd name="T13" fmla="*/ 42 h 78"/>
              <a:gd name="T14" fmla="*/ 0 w 85"/>
              <a:gd name="T15" fmla="*/ 47 h 78"/>
              <a:gd name="T16" fmla="*/ 0 w 85"/>
              <a:gd name="T17" fmla="*/ 47 h 78"/>
              <a:gd name="T18" fmla="*/ 5 w 85"/>
              <a:gd name="T19" fmla="*/ 54 h 78"/>
              <a:gd name="T20" fmla="*/ 4 w 85"/>
              <a:gd name="T21" fmla="*/ 58 h 78"/>
              <a:gd name="T22" fmla="*/ 4 w 85"/>
              <a:gd name="T23" fmla="*/ 58 h 78"/>
              <a:gd name="T24" fmla="*/ 10 w 85"/>
              <a:gd name="T25" fmla="*/ 65 h 78"/>
              <a:gd name="T26" fmla="*/ 11 w 85"/>
              <a:gd name="T27" fmla="*/ 65 h 78"/>
              <a:gd name="T28" fmla="*/ 9 w 85"/>
              <a:gd name="T29" fmla="*/ 70 h 78"/>
              <a:gd name="T30" fmla="*/ 9 w 85"/>
              <a:gd name="T31" fmla="*/ 70 h 78"/>
              <a:gd name="T32" fmla="*/ 15 w 85"/>
              <a:gd name="T33" fmla="*/ 77 h 78"/>
              <a:gd name="T34" fmla="*/ 29 w 85"/>
              <a:gd name="T35" fmla="*/ 77 h 78"/>
              <a:gd name="T36" fmla="*/ 45 w 85"/>
              <a:gd name="T37" fmla="*/ 77 h 78"/>
              <a:gd name="T38" fmla="*/ 46 w 85"/>
              <a:gd name="T39" fmla="*/ 77 h 78"/>
              <a:gd name="T40" fmla="*/ 51 w 85"/>
              <a:gd name="T41" fmla="*/ 71 h 78"/>
              <a:gd name="T42" fmla="*/ 66 w 85"/>
              <a:gd name="T43" fmla="*/ 69 h 78"/>
              <a:gd name="T44" fmla="*/ 66 w 85"/>
              <a:gd name="T45" fmla="*/ 78 h 78"/>
              <a:gd name="T46" fmla="*/ 85 w 85"/>
              <a:gd name="T47" fmla="*/ 78 h 78"/>
              <a:gd name="T48" fmla="*/ 85 w 85"/>
              <a:gd name="T49" fmla="*/ 25 h 78"/>
              <a:gd name="T50" fmla="*/ 66 w 85"/>
              <a:gd name="T51" fmla="*/ 25 h 78"/>
              <a:gd name="T52" fmla="*/ 66 w 85"/>
              <a:gd name="T53" fmla="*/ 32 h 78"/>
              <a:gd name="T54" fmla="*/ 61 w 85"/>
              <a:gd name="T55" fmla="*/ 32 h 78"/>
              <a:gd name="T56" fmla="*/ 29 w 85"/>
              <a:gd name="T5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78">
                <a:moveTo>
                  <a:pt x="29" y="0"/>
                </a:moveTo>
                <a:cubicBezTo>
                  <a:pt x="1" y="7"/>
                  <a:pt x="33" y="28"/>
                  <a:pt x="34" y="29"/>
                </a:cubicBezTo>
                <a:cubicBezTo>
                  <a:pt x="8" y="29"/>
                  <a:pt x="8" y="29"/>
                  <a:pt x="8" y="29"/>
                </a:cubicBezTo>
                <a:cubicBezTo>
                  <a:pt x="6" y="29"/>
                  <a:pt x="6" y="29"/>
                  <a:pt x="6" y="29"/>
                </a:cubicBezTo>
                <a:cubicBezTo>
                  <a:pt x="3" y="29"/>
                  <a:pt x="0" y="32"/>
                  <a:pt x="0" y="35"/>
                </a:cubicBezTo>
                <a:cubicBezTo>
                  <a:pt x="0" y="35"/>
                  <a:pt x="0" y="35"/>
                  <a:pt x="0" y="35"/>
                </a:cubicBezTo>
                <a:cubicBezTo>
                  <a:pt x="0" y="38"/>
                  <a:pt x="1" y="41"/>
                  <a:pt x="4" y="42"/>
                </a:cubicBezTo>
                <a:cubicBezTo>
                  <a:pt x="2" y="43"/>
                  <a:pt x="0" y="45"/>
                  <a:pt x="0" y="47"/>
                </a:cubicBezTo>
                <a:cubicBezTo>
                  <a:pt x="0" y="47"/>
                  <a:pt x="0" y="47"/>
                  <a:pt x="0" y="47"/>
                </a:cubicBezTo>
                <a:cubicBezTo>
                  <a:pt x="0" y="51"/>
                  <a:pt x="2" y="53"/>
                  <a:pt x="5" y="54"/>
                </a:cubicBezTo>
                <a:cubicBezTo>
                  <a:pt x="4" y="55"/>
                  <a:pt x="4" y="57"/>
                  <a:pt x="4" y="58"/>
                </a:cubicBezTo>
                <a:cubicBezTo>
                  <a:pt x="4" y="58"/>
                  <a:pt x="4" y="58"/>
                  <a:pt x="4" y="58"/>
                </a:cubicBezTo>
                <a:cubicBezTo>
                  <a:pt x="4" y="62"/>
                  <a:pt x="7" y="65"/>
                  <a:pt x="10" y="65"/>
                </a:cubicBezTo>
                <a:cubicBezTo>
                  <a:pt x="11" y="65"/>
                  <a:pt x="11" y="65"/>
                  <a:pt x="11" y="65"/>
                </a:cubicBezTo>
                <a:cubicBezTo>
                  <a:pt x="9" y="66"/>
                  <a:pt x="9" y="68"/>
                  <a:pt x="9" y="70"/>
                </a:cubicBezTo>
                <a:cubicBezTo>
                  <a:pt x="9" y="70"/>
                  <a:pt x="9" y="70"/>
                  <a:pt x="9" y="70"/>
                </a:cubicBezTo>
                <a:cubicBezTo>
                  <a:pt x="9" y="74"/>
                  <a:pt x="12" y="77"/>
                  <a:pt x="15" y="77"/>
                </a:cubicBezTo>
                <a:cubicBezTo>
                  <a:pt x="29" y="77"/>
                  <a:pt x="29" y="77"/>
                  <a:pt x="29" y="77"/>
                </a:cubicBezTo>
                <a:cubicBezTo>
                  <a:pt x="45" y="77"/>
                  <a:pt x="45" y="77"/>
                  <a:pt x="45" y="77"/>
                </a:cubicBezTo>
                <a:cubicBezTo>
                  <a:pt x="46" y="77"/>
                  <a:pt x="46" y="77"/>
                  <a:pt x="46" y="77"/>
                </a:cubicBezTo>
                <a:cubicBezTo>
                  <a:pt x="51" y="71"/>
                  <a:pt x="51" y="71"/>
                  <a:pt x="51" y="71"/>
                </a:cubicBezTo>
                <a:cubicBezTo>
                  <a:pt x="66" y="69"/>
                  <a:pt x="66" y="69"/>
                  <a:pt x="66" y="69"/>
                </a:cubicBezTo>
                <a:cubicBezTo>
                  <a:pt x="66" y="78"/>
                  <a:pt x="66" y="78"/>
                  <a:pt x="66" y="78"/>
                </a:cubicBezTo>
                <a:cubicBezTo>
                  <a:pt x="85" y="78"/>
                  <a:pt x="85" y="78"/>
                  <a:pt x="85" y="78"/>
                </a:cubicBezTo>
                <a:cubicBezTo>
                  <a:pt x="85" y="25"/>
                  <a:pt x="85" y="25"/>
                  <a:pt x="85" y="25"/>
                </a:cubicBezTo>
                <a:cubicBezTo>
                  <a:pt x="66" y="25"/>
                  <a:pt x="66" y="25"/>
                  <a:pt x="66" y="25"/>
                </a:cubicBezTo>
                <a:cubicBezTo>
                  <a:pt x="66" y="32"/>
                  <a:pt x="66" y="32"/>
                  <a:pt x="66" y="32"/>
                </a:cubicBezTo>
                <a:cubicBezTo>
                  <a:pt x="61" y="32"/>
                  <a:pt x="61" y="32"/>
                  <a:pt x="61" y="32"/>
                </a:cubicBezTo>
                <a:cubicBezTo>
                  <a:pt x="57" y="16"/>
                  <a:pt x="32" y="17"/>
                  <a:pt x="29"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5" name="Rectangle 14"/>
          <p:cNvSpPr/>
          <p:nvPr/>
        </p:nvSpPr>
        <p:spPr>
          <a:xfrm>
            <a:off x="6187641" y="4345100"/>
            <a:ext cx="5002873"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 t enim ad minim veniam, quis nostrud </a:t>
            </a:r>
            <a:r>
              <a:rPr lang="en-GB" sz="1400" smtClean="0">
                <a:solidFill>
                  <a:schemeClr val="bg2"/>
                </a:solidFill>
              </a:rPr>
              <a:t>exercitation</a:t>
            </a:r>
            <a:endParaRPr lang="en-GB" sz="1400">
              <a:solidFill>
                <a:schemeClr val="bg2"/>
              </a:solidFill>
            </a:endParaRPr>
          </a:p>
        </p:txBody>
      </p:sp>
      <p:sp>
        <p:nvSpPr>
          <p:cNvPr id="16" name="TextBox 15"/>
          <p:cNvSpPr txBox="1"/>
          <p:nvPr/>
        </p:nvSpPr>
        <p:spPr>
          <a:xfrm>
            <a:off x="7126514" y="5500471"/>
            <a:ext cx="3621697"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Enthusiastic - Quick - Effective</a:t>
            </a:r>
            <a:endParaRPr lang="en-GB" sz="2000" b="1">
              <a:solidFill>
                <a:schemeClr val="bg2"/>
              </a:solidFill>
              <a:latin typeface="Source Sans Pro" panose="020B0503030403020204" pitchFamily="34" charset="0"/>
            </a:endParaRPr>
          </a:p>
        </p:txBody>
      </p:sp>
      <p:sp>
        <p:nvSpPr>
          <p:cNvPr id="18" name="Rectangle 17"/>
          <p:cNvSpPr/>
          <p:nvPr/>
        </p:nvSpPr>
        <p:spPr>
          <a:xfrm>
            <a:off x="6187640" y="5880133"/>
            <a:ext cx="5002873" cy="523220"/>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a:t>
            </a:r>
          </a:p>
        </p:txBody>
      </p:sp>
    </p:spTree>
    <p:extLst>
      <p:ext uri="{BB962C8B-B14F-4D97-AF65-F5344CB8AC3E}">
        <p14:creationId xmlns:p14="http://schemas.microsoft.com/office/powerpoint/2010/main" val="2861920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0-#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2" presetClass="entr" presetSubtype="8"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53" presetClass="entr" presetSubtype="16"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par>
                          <p:cTn id="31" fill="hold">
                            <p:stCondLst>
                              <p:cond delay="2500"/>
                            </p:stCondLst>
                            <p:childTnLst>
                              <p:par>
                                <p:cTn id="32" presetID="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0-#ppt_w/2"/>
                                          </p:val>
                                        </p:tav>
                                        <p:tav tm="100000">
                                          <p:val>
                                            <p:strVal val="#ppt_x"/>
                                          </p:val>
                                        </p:tav>
                                      </p:tavLst>
                                    </p:anim>
                                    <p:anim calcmode="lin" valueType="num">
                                      <p:cBhvr additive="base">
                                        <p:cTn id="35" dur="500" fill="hold"/>
                                        <p:tgtEl>
                                          <p:spTgt spid="12"/>
                                        </p:tgtEl>
                                        <p:attrNameLst>
                                          <p:attrName>ppt_y</p:attrName>
                                        </p:attrNameLst>
                                      </p:cBhvr>
                                      <p:tavLst>
                                        <p:tav tm="0">
                                          <p:val>
                                            <p:strVal val="#ppt_y"/>
                                          </p:val>
                                        </p:tav>
                                        <p:tav tm="100000">
                                          <p:val>
                                            <p:strVal val="#ppt_y"/>
                                          </p:val>
                                        </p:tav>
                                      </p:tavLst>
                                    </p:anim>
                                  </p:childTnLst>
                                </p:cTn>
                              </p:par>
                            </p:childTnLst>
                          </p:cTn>
                        </p:par>
                        <p:par>
                          <p:cTn id="36" fill="hold">
                            <p:stCondLst>
                              <p:cond delay="3000"/>
                            </p:stCondLst>
                            <p:childTnLst>
                              <p:par>
                                <p:cTn id="37" presetID="2" presetClass="entr" presetSubtype="8"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500" fill="hold"/>
                                        <p:tgtEl>
                                          <p:spTgt spid="15"/>
                                        </p:tgtEl>
                                        <p:attrNameLst>
                                          <p:attrName>ppt_x</p:attrName>
                                        </p:attrNameLst>
                                      </p:cBhvr>
                                      <p:tavLst>
                                        <p:tav tm="0">
                                          <p:val>
                                            <p:strVal val="0-#ppt_w/2"/>
                                          </p:val>
                                        </p:tav>
                                        <p:tav tm="100000">
                                          <p:val>
                                            <p:strVal val="#ppt_x"/>
                                          </p:val>
                                        </p:tav>
                                      </p:tavLst>
                                    </p:anim>
                                    <p:anim calcmode="lin" valueType="num">
                                      <p:cBhvr additive="base">
                                        <p:cTn id="40" dur="500" fill="hold"/>
                                        <p:tgtEl>
                                          <p:spTgt spid="15"/>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p:cTn id="44" dur="500" fill="hold"/>
                                        <p:tgtEl>
                                          <p:spTgt spid="14"/>
                                        </p:tgtEl>
                                        <p:attrNameLst>
                                          <p:attrName>ppt_w</p:attrName>
                                        </p:attrNameLst>
                                      </p:cBhvr>
                                      <p:tavLst>
                                        <p:tav tm="0">
                                          <p:val>
                                            <p:fltVal val="0"/>
                                          </p:val>
                                        </p:tav>
                                        <p:tav tm="100000">
                                          <p:val>
                                            <p:strVal val="#ppt_w"/>
                                          </p:val>
                                        </p:tav>
                                      </p:tavLst>
                                    </p:anim>
                                    <p:anim calcmode="lin" valueType="num">
                                      <p:cBhvr>
                                        <p:cTn id="45" dur="500" fill="hold"/>
                                        <p:tgtEl>
                                          <p:spTgt spid="14"/>
                                        </p:tgtEl>
                                        <p:attrNameLst>
                                          <p:attrName>ppt_h</p:attrName>
                                        </p:attrNameLst>
                                      </p:cBhvr>
                                      <p:tavLst>
                                        <p:tav tm="0">
                                          <p:val>
                                            <p:fltVal val="0"/>
                                          </p:val>
                                        </p:tav>
                                        <p:tav tm="100000">
                                          <p:val>
                                            <p:strVal val="#ppt_h"/>
                                          </p:val>
                                        </p:tav>
                                      </p:tavLst>
                                    </p:anim>
                                    <p:animEffect transition="in" filter="fade">
                                      <p:cBhvr>
                                        <p:cTn id="46" dur="500"/>
                                        <p:tgtEl>
                                          <p:spTgt spid="14"/>
                                        </p:tgtEl>
                                      </p:cBhvr>
                                    </p:animEffect>
                                  </p:childTnLst>
                                </p:cTn>
                              </p:par>
                            </p:childTnLst>
                          </p:cTn>
                        </p:par>
                        <p:par>
                          <p:cTn id="47" fill="hold">
                            <p:stCondLst>
                              <p:cond delay="4000"/>
                            </p:stCondLst>
                            <p:childTnLst>
                              <p:par>
                                <p:cTn id="48" presetID="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additive="base">
                                        <p:cTn id="50" dur="500" fill="hold"/>
                                        <p:tgtEl>
                                          <p:spTgt spid="16"/>
                                        </p:tgtEl>
                                        <p:attrNameLst>
                                          <p:attrName>ppt_x</p:attrName>
                                        </p:attrNameLst>
                                      </p:cBhvr>
                                      <p:tavLst>
                                        <p:tav tm="0">
                                          <p:val>
                                            <p:strVal val="0-#ppt_w/2"/>
                                          </p:val>
                                        </p:tav>
                                        <p:tav tm="100000">
                                          <p:val>
                                            <p:strVal val="#ppt_x"/>
                                          </p:val>
                                        </p:tav>
                                      </p:tavLst>
                                    </p:anim>
                                    <p:anim calcmode="lin" valueType="num">
                                      <p:cBhvr additive="base">
                                        <p:cTn id="51" dur="500" fill="hold"/>
                                        <p:tgtEl>
                                          <p:spTgt spid="16"/>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2" presetClass="entr" presetSubtype="8" fill="hold" grpId="0"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500" fill="hold"/>
                                        <p:tgtEl>
                                          <p:spTgt spid="18"/>
                                        </p:tgtEl>
                                        <p:attrNameLst>
                                          <p:attrName>ppt_x</p:attrName>
                                        </p:attrNameLst>
                                      </p:cBhvr>
                                      <p:tavLst>
                                        <p:tav tm="0">
                                          <p:val>
                                            <p:strVal val="0-#ppt_w/2"/>
                                          </p:val>
                                        </p:tav>
                                        <p:tav tm="100000">
                                          <p:val>
                                            <p:strVal val="#ppt_x"/>
                                          </p:val>
                                        </p:tav>
                                      </p:tavLst>
                                    </p:anim>
                                    <p:anim calcmode="lin" valueType="num">
                                      <p:cBhvr additive="base">
                                        <p:cTn id="56"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p:bldP spid="11" grpId="0"/>
      <p:bldP spid="12" grpId="0"/>
      <p:bldP spid="14" grpId="0" animBg="1"/>
      <p:bldP spid="15" grpId="0"/>
      <p:bldP spid="16" grpId="0"/>
      <p:bldP spid="1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8"/>
          <p:cNvSpPr>
            <a:spLocks noChangeArrowheads="1"/>
          </p:cNvSpPr>
          <p:nvPr/>
        </p:nvSpPr>
        <p:spPr bwMode="auto">
          <a:xfrm>
            <a:off x="1461728" y="6806334"/>
            <a:ext cx="38840" cy="51666"/>
          </a:xfrm>
          <a:prstGeom prst="rect">
            <a:avLst/>
          </a:prstGeom>
          <a:solidFill>
            <a:srgbClr val="F1F1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 name="Freeform 9"/>
          <p:cNvSpPr>
            <a:spLocks/>
          </p:cNvSpPr>
          <p:nvPr/>
        </p:nvSpPr>
        <p:spPr bwMode="auto">
          <a:xfrm>
            <a:off x="1461728" y="6806334"/>
            <a:ext cx="38840" cy="51666"/>
          </a:xfrm>
          <a:custGeom>
            <a:avLst/>
            <a:gdLst>
              <a:gd name="T0" fmla="*/ 38 w 38"/>
              <a:gd name="T1" fmla="*/ 57 h 57"/>
              <a:gd name="T2" fmla="*/ 38 w 38"/>
              <a:gd name="T3" fmla="*/ 0 h 57"/>
              <a:gd name="T4" fmla="*/ 0 w 38"/>
              <a:gd name="T5" fmla="*/ 0 h 57"/>
              <a:gd name="T6" fmla="*/ 0 w 38"/>
              <a:gd name="T7" fmla="*/ 57 h 57"/>
            </a:gdLst>
            <a:ahLst/>
            <a:cxnLst>
              <a:cxn ang="0">
                <a:pos x="T0" y="T1"/>
              </a:cxn>
              <a:cxn ang="0">
                <a:pos x="T2" y="T3"/>
              </a:cxn>
              <a:cxn ang="0">
                <a:pos x="T4" y="T5"/>
              </a:cxn>
              <a:cxn ang="0">
                <a:pos x="T6" y="T7"/>
              </a:cxn>
            </a:cxnLst>
            <a:rect l="0" t="0" r="r" b="b"/>
            <a:pathLst>
              <a:path w="38" h="57">
                <a:moveTo>
                  <a:pt x="38" y="57"/>
                </a:moveTo>
                <a:lnTo>
                  <a:pt x="38" y="0"/>
                </a:lnTo>
                <a:lnTo>
                  <a:pt x="0" y="0"/>
                </a:lnTo>
                <a:lnTo>
                  <a:pt x="0" y="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8" name="Group 7"/>
          <p:cNvGrpSpPr/>
          <p:nvPr/>
        </p:nvGrpSpPr>
        <p:grpSpPr>
          <a:xfrm>
            <a:off x="5473163" y="-6103"/>
            <a:ext cx="6563988" cy="6858000"/>
            <a:chOff x="1210289" y="0"/>
            <a:chExt cx="6563988" cy="6858000"/>
          </a:xfrm>
        </p:grpSpPr>
        <p:sp>
          <p:nvSpPr>
            <p:cNvPr id="2" name="Freeform 7"/>
            <p:cNvSpPr>
              <a:spLocks/>
            </p:cNvSpPr>
            <p:nvPr/>
          </p:nvSpPr>
          <p:spPr bwMode="auto">
            <a:xfrm>
              <a:off x="1210289" y="0"/>
              <a:ext cx="6563988" cy="6858000"/>
            </a:xfrm>
            <a:custGeom>
              <a:avLst/>
              <a:gdLst>
                <a:gd name="T0" fmla="*/ 224 w 2716"/>
                <a:gd name="T1" fmla="*/ 2768 h 3200"/>
                <a:gd name="T2" fmla="*/ 224 w 2716"/>
                <a:gd name="T3" fmla="*/ 2767 h 3200"/>
                <a:gd name="T4" fmla="*/ 306 w 2716"/>
                <a:gd name="T5" fmla="*/ 2615 h 3200"/>
                <a:gd name="T6" fmla="*/ 408 w 2716"/>
                <a:gd name="T7" fmla="*/ 2584 h 3200"/>
                <a:gd name="T8" fmla="*/ 2467 w 2716"/>
                <a:gd name="T9" fmla="*/ 2552 h 3200"/>
                <a:gd name="T10" fmla="*/ 2698 w 2716"/>
                <a:gd name="T11" fmla="*/ 2297 h 3200"/>
                <a:gd name="T12" fmla="*/ 2684 w 2716"/>
                <a:gd name="T13" fmla="*/ 2017 h 3200"/>
                <a:gd name="T14" fmla="*/ 2429 w 2716"/>
                <a:gd name="T15" fmla="*/ 1786 h 3200"/>
                <a:gd name="T16" fmla="*/ 408 w 2716"/>
                <a:gd name="T17" fmla="*/ 1768 h 3200"/>
                <a:gd name="T18" fmla="*/ 255 w 2716"/>
                <a:gd name="T19" fmla="*/ 1687 h 3200"/>
                <a:gd name="T20" fmla="*/ 224 w 2716"/>
                <a:gd name="T21" fmla="*/ 1584 h 3200"/>
                <a:gd name="T22" fmla="*/ 305 w 2716"/>
                <a:gd name="T23" fmla="*/ 1431 h 3200"/>
                <a:gd name="T24" fmla="*/ 408 w 2716"/>
                <a:gd name="T25" fmla="*/ 1400 h 3200"/>
                <a:gd name="T26" fmla="*/ 2467 w 2716"/>
                <a:gd name="T27" fmla="*/ 1368 h 3200"/>
                <a:gd name="T28" fmla="*/ 2698 w 2716"/>
                <a:gd name="T29" fmla="*/ 1113 h 3200"/>
                <a:gd name="T30" fmla="*/ 2684 w 2716"/>
                <a:gd name="T31" fmla="*/ 833 h 3200"/>
                <a:gd name="T32" fmla="*/ 2429 w 2716"/>
                <a:gd name="T33" fmla="*/ 602 h 3200"/>
                <a:gd name="T34" fmla="*/ 1456 w 2716"/>
                <a:gd name="T35" fmla="*/ 584 h 3200"/>
                <a:gd name="T36" fmla="*/ 1304 w 2716"/>
                <a:gd name="T37" fmla="*/ 503 h 3200"/>
                <a:gd name="T38" fmla="*/ 1272 w 2716"/>
                <a:gd name="T39" fmla="*/ 401 h 3200"/>
                <a:gd name="T40" fmla="*/ 1272 w 2716"/>
                <a:gd name="T41" fmla="*/ 0 h 3200"/>
                <a:gd name="T42" fmla="*/ 1048 w 2716"/>
                <a:gd name="T43" fmla="*/ 112 h 3200"/>
                <a:gd name="T44" fmla="*/ 1048 w 2716"/>
                <a:gd name="T45" fmla="*/ 402 h 3200"/>
                <a:gd name="T46" fmla="*/ 1048 w 2716"/>
                <a:gd name="T47" fmla="*/ 403 h 3200"/>
                <a:gd name="T48" fmla="*/ 1229 w 2716"/>
                <a:gd name="T49" fmla="*/ 739 h 3200"/>
                <a:gd name="T50" fmla="*/ 1456 w 2716"/>
                <a:gd name="T51" fmla="*/ 808 h 3200"/>
                <a:gd name="T52" fmla="*/ 2380 w 2716"/>
                <a:gd name="T53" fmla="*/ 822 h 3200"/>
                <a:gd name="T54" fmla="*/ 2484 w 2716"/>
                <a:gd name="T55" fmla="*/ 937 h 3200"/>
                <a:gd name="T56" fmla="*/ 2478 w 2716"/>
                <a:gd name="T57" fmla="*/ 1064 h 3200"/>
                <a:gd name="T58" fmla="*/ 2363 w 2716"/>
                <a:gd name="T59" fmla="*/ 1168 h 3200"/>
                <a:gd name="T60" fmla="*/ 408 w 2716"/>
                <a:gd name="T61" fmla="*/ 1176 h 3200"/>
                <a:gd name="T62" fmla="*/ 70 w 2716"/>
                <a:gd name="T63" fmla="*/ 1356 h 3200"/>
                <a:gd name="T64" fmla="*/ 0 w 2716"/>
                <a:gd name="T65" fmla="*/ 1584 h 3200"/>
                <a:gd name="T66" fmla="*/ 180 w 2716"/>
                <a:gd name="T67" fmla="*/ 1922 h 3200"/>
                <a:gd name="T68" fmla="*/ 408 w 2716"/>
                <a:gd name="T69" fmla="*/ 1992 h 3200"/>
                <a:gd name="T70" fmla="*/ 2380 w 2716"/>
                <a:gd name="T71" fmla="*/ 2006 h 3200"/>
                <a:gd name="T72" fmla="*/ 2484 w 2716"/>
                <a:gd name="T73" fmla="*/ 2121 h 3200"/>
                <a:gd name="T74" fmla="*/ 2478 w 2716"/>
                <a:gd name="T75" fmla="*/ 2248 h 3200"/>
                <a:gd name="T76" fmla="*/ 2363 w 2716"/>
                <a:gd name="T77" fmla="*/ 2352 h 3200"/>
                <a:gd name="T78" fmla="*/ 408 w 2716"/>
                <a:gd name="T79" fmla="*/ 2360 h 3200"/>
                <a:gd name="T80" fmla="*/ 71 w 2716"/>
                <a:gd name="T81" fmla="*/ 2538 h 3200"/>
                <a:gd name="T82" fmla="*/ 0 w 2716"/>
                <a:gd name="T83" fmla="*/ 2765 h 3200"/>
                <a:gd name="T84" fmla="*/ 0 w 2716"/>
                <a:gd name="T85" fmla="*/ 2765 h 3200"/>
                <a:gd name="T86" fmla="*/ 0 w 2716"/>
                <a:gd name="T87" fmla="*/ 320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16" h="3200">
                  <a:moveTo>
                    <a:pt x="224" y="3200"/>
                  </a:moveTo>
                  <a:cubicBezTo>
                    <a:pt x="224" y="2768"/>
                    <a:pt x="224" y="2768"/>
                    <a:pt x="224" y="2768"/>
                  </a:cubicBezTo>
                  <a:cubicBezTo>
                    <a:pt x="224" y="2768"/>
                    <a:pt x="224" y="2767"/>
                    <a:pt x="224" y="2767"/>
                  </a:cubicBezTo>
                  <a:cubicBezTo>
                    <a:pt x="224" y="2767"/>
                    <a:pt x="224" y="2767"/>
                    <a:pt x="224" y="2767"/>
                  </a:cubicBezTo>
                  <a:cubicBezTo>
                    <a:pt x="224" y="2741"/>
                    <a:pt x="229" y="2717"/>
                    <a:pt x="239" y="2696"/>
                  </a:cubicBezTo>
                  <a:cubicBezTo>
                    <a:pt x="253" y="2663"/>
                    <a:pt x="276" y="2635"/>
                    <a:pt x="306" y="2615"/>
                  </a:cubicBezTo>
                  <a:cubicBezTo>
                    <a:pt x="320" y="2605"/>
                    <a:pt x="336" y="2597"/>
                    <a:pt x="353" y="2592"/>
                  </a:cubicBezTo>
                  <a:cubicBezTo>
                    <a:pt x="371" y="2587"/>
                    <a:pt x="389" y="2584"/>
                    <a:pt x="408" y="2584"/>
                  </a:cubicBezTo>
                  <a:cubicBezTo>
                    <a:pt x="2308" y="2584"/>
                    <a:pt x="2308" y="2584"/>
                    <a:pt x="2308" y="2584"/>
                  </a:cubicBezTo>
                  <a:cubicBezTo>
                    <a:pt x="2364" y="2584"/>
                    <a:pt x="2418" y="2573"/>
                    <a:pt x="2467" y="2552"/>
                  </a:cubicBezTo>
                  <a:cubicBezTo>
                    <a:pt x="2540" y="2521"/>
                    <a:pt x="2602" y="2469"/>
                    <a:pt x="2646" y="2404"/>
                  </a:cubicBezTo>
                  <a:cubicBezTo>
                    <a:pt x="2668" y="2372"/>
                    <a:pt x="2686" y="2336"/>
                    <a:pt x="2698" y="2297"/>
                  </a:cubicBezTo>
                  <a:cubicBezTo>
                    <a:pt x="2710" y="2259"/>
                    <a:pt x="2716" y="2218"/>
                    <a:pt x="2716" y="2176"/>
                  </a:cubicBezTo>
                  <a:cubicBezTo>
                    <a:pt x="2716" y="2120"/>
                    <a:pt x="2705" y="2066"/>
                    <a:pt x="2684" y="2017"/>
                  </a:cubicBezTo>
                  <a:cubicBezTo>
                    <a:pt x="2653" y="1944"/>
                    <a:pt x="2601" y="1882"/>
                    <a:pt x="2536" y="1838"/>
                  </a:cubicBezTo>
                  <a:cubicBezTo>
                    <a:pt x="2504" y="1816"/>
                    <a:pt x="2468" y="1798"/>
                    <a:pt x="2429" y="1786"/>
                  </a:cubicBezTo>
                  <a:cubicBezTo>
                    <a:pt x="2391" y="1774"/>
                    <a:pt x="2350" y="1768"/>
                    <a:pt x="2308" y="1768"/>
                  </a:cubicBezTo>
                  <a:cubicBezTo>
                    <a:pt x="408" y="1768"/>
                    <a:pt x="408" y="1768"/>
                    <a:pt x="408" y="1768"/>
                  </a:cubicBezTo>
                  <a:cubicBezTo>
                    <a:pt x="382" y="1768"/>
                    <a:pt x="358" y="1763"/>
                    <a:pt x="336" y="1754"/>
                  </a:cubicBezTo>
                  <a:cubicBezTo>
                    <a:pt x="304" y="1740"/>
                    <a:pt x="275" y="1716"/>
                    <a:pt x="255" y="1687"/>
                  </a:cubicBezTo>
                  <a:cubicBezTo>
                    <a:pt x="245" y="1672"/>
                    <a:pt x="238" y="1656"/>
                    <a:pt x="232" y="1639"/>
                  </a:cubicBezTo>
                  <a:cubicBezTo>
                    <a:pt x="227" y="1622"/>
                    <a:pt x="224" y="1603"/>
                    <a:pt x="224" y="1584"/>
                  </a:cubicBezTo>
                  <a:cubicBezTo>
                    <a:pt x="224" y="1558"/>
                    <a:pt x="229" y="1534"/>
                    <a:pt x="238" y="1512"/>
                  </a:cubicBezTo>
                  <a:cubicBezTo>
                    <a:pt x="252" y="1480"/>
                    <a:pt x="276" y="1451"/>
                    <a:pt x="305" y="1431"/>
                  </a:cubicBezTo>
                  <a:cubicBezTo>
                    <a:pt x="320" y="1421"/>
                    <a:pt x="336" y="1414"/>
                    <a:pt x="353" y="1408"/>
                  </a:cubicBezTo>
                  <a:cubicBezTo>
                    <a:pt x="370" y="1403"/>
                    <a:pt x="389" y="1400"/>
                    <a:pt x="408" y="1400"/>
                  </a:cubicBezTo>
                  <a:cubicBezTo>
                    <a:pt x="2308" y="1400"/>
                    <a:pt x="2308" y="1400"/>
                    <a:pt x="2308" y="1400"/>
                  </a:cubicBezTo>
                  <a:cubicBezTo>
                    <a:pt x="2364" y="1400"/>
                    <a:pt x="2418" y="1389"/>
                    <a:pt x="2467" y="1368"/>
                  </a:cubicBezTo>
                  <a:cubicBezTo>
                    <a:pt x="2540" y="1337"/>
                    <a:pt x="2602" y="1285"/>
                    <a:pt x="2646" y="1220"/>
                  </a:cubicBezTo>
                  <a:cubicBezTo>
                    <a:pt x="2668" y="1188"/>
                    <a:pt x="2686" y="1152"/>
                    <a:pt x="2698" y="1113"/>
                  </a:cubicBezTo>
                  <a:cubicBezTo>
                    <a:pt x="2710" y="1075"/>
                    <a:pt x="2716" y="1034"/>
                    <a:pt x="2716" y="992"/>
                  </a:cubicBezTo>
                  <a:cubicBezTo>
                    <a:pt x="2716" y="936"/>
                    <a:pt x="2705" y="882"/>
                    <a:pt x="2684" y="833"/>
                  </a:cubicBezTo>
                  <a:cubicBezTo>
                    <a:pt x="2653" y="760"/>
                    <a:pt x="2601" y="698"/>
                    <a:pt x="2536" y="654"/>
                  </a:cubicBezTo>
                  <a:cubicBezTo>
                    <a:pt x="2504" y="632"/>
                    <a:pt x="2468" y="614"/>
                    <a:pt x="2429" y="602"/>
                  </a:cubicBezTo>
                  <a:cubicBezTo>
                    <a:pt x="2391" y="590"/>
                    <a:pt x="2350" y="584"/>
                    <a:pt x="2308" y="584"/>
                  </a:cubicBezTo>
                  <a:cubicBezTo>
                    <a:pt x="1456" y="584"/>
                    <a:pt x="1456" y="584"/>
                    <a:pt x="1456" y="584"/>
                  </a:cubicBezTo>
                  <a:cubicBezTo>
                    <a:pt x="1430" y="584"/>
                    <a:pt x="1407" y="579"/>
                    <a:pt x="1385" y="570"/>
                  </a:cubicBezTo>
                  <a:cubicBezTo>
                    <a:pt x="1352" y="556"/>
                    <a:pt x="1324" y="533"/>
                    <a:pt x="1304" y="503"/>
                  </a:cubicBezTo>
                  <a:cubicBezTo>
                    <a:pt x="1294" y="489"/>
                    <a:pt x="1286" y="473"/>
                    <a:pt x="1281" y="456"/>
                  </a:cubicBezTo>
                  <a:cubicBezTo>
                    <a:pt x="1275" y="439"/>
                    <a:pt x="1272" y="420"/>
                    <a:pt x="1272" y="401"/>
                  </a:cubicBezTo>
                  <a:cubicBezTo>
                    <a:pt x="1272" y="402"/>
                    <a:pt x="1272" y="402"/>
                    <a:pt x="1272" y="402"/>
                  </a:cubicBezTo>
                  <a:cubicBezTo>
                    <a:pt x="1272" y="401"/>
                    <a:pt x="1272" y="1"/>
                    <a:pt x="1272" y="0"/>
                  </a:cubicBezTo>
                  <a:cubicBezTo>
                    <a:pt x="1048" y="0"/>
                    <a:pt x="1048" y="0"/>
                    <a:pt x="1048" y="0"/>
                  </a:cubicBezTo>
                  <a:cubicBezTo>
                    <a:pt x="1048" y="112"/>
                    <a:pt x="1048" y="112"/>
                    <a:pt x="1048" y="112"/>
                  </a:cubicBezTo>
                  <a:cubicBezTo>
                    <a:pt x="1048" y="0"/>
                    <a:pt x="1048" y="0"/>
                    <a:pt x="1048" y="0"/>
                  </a:cubicBezTo>
                  <a:cubicBezTo>
                    <a:pt x="1048" y="1"/>
                    <a:pt x="1048" y="401"/>
                    <a:pt x="1048" y="402"/>
                  </a:cubicBezTo>
                  <a:cubicBezTo>
                    <a:pt x="1048" y="402"/>
                    <a:pt x="1048" y="402"/>
                    <a:pt x="1048" y="402"/>
                  </a:cubicBezTo>
                  <a:cubicBezTo>
                    <a:pt x="1048" y="403"/>
                    <a:pt x="1048" y="403"/>
                    <a:pt x="1048" y="403"/>
                  </a:cubicBezTo>
                  <a:cubicBezTo>
                    <a:pt x="1048" y="459"/>
                    <a:pt x="1060" y="512"/>
                    <a:pt x="1081" y="561"/>
                  </a:cubicBezTo>
                  <a:cubicBezTo>
                    <a:pt x="1112" y="634"/>
                    <a:pt x="1164" y="695"/>
                    <a:pt x="1229" y="739"/>
                  </a:cubicBezTo>
                  <a:cubicBezTo>
                    <a:pt x="1261" y="761"/>
                    <a:pt x="1297" y="778"/>
                    <a:pt x="1335" y="790"/>
                  </a:cubicBezTo>
                  <a:cubicBezTo>
                    <a:pt x="1373" y="802"/>
                    <a:pt x="1414" y="808"/>
                    <a:pt x="1456" y="808"/>
                  </a:cubicBezTo>
                  <a:cubicBezTo>
                    <a:pt x="2308" y="808"/>
                    <a:pt x="2308" y="808"/>
                    <a:pt x="2308" y="808"/>
                  </a:cubicBezTo>
                  <a:cubicBezTo>
                    <a:pt x="2334" y="808"/>
                    <a:pt x="2358" y="813"/>
                    <a:pt x="2380" y="822"/>
                  </a:cubicBezTo>
                  <a:cubicBezTo>
                    <a:pt x="2412" y="836"/>
                    <a:pt x="2441" y="860"/>
                    <a:pt x="2461" y="889"/>
                  </a:cubicBezTo>
                  <a:cubicBezTo>
                    <a:pt x="2471" y="904"/>
                    <a:pt x="2478" y="920"/>
                    <a:pt x="2484" y="937"/>
                  </a:cubicBezTo>
                  <a:cubicBezTo>
                    <a:pt x="2489" y="954"/>
                    <a:pt x="2492" y="973"/>
                    <a:pt x="2492" y="992"/>
                  </a:cubicBezTo>
                  <a:cubicBezTo>
                    <a:pt x="2492" y="1018"/>
                    <a:pt x="2487" y="1042"/>
                    <a:pt x="2478" y="1064"/>
                  </a:cubicBezTo>
                  <a:cubicBezTo>
                    <a:pt x="2464" y="1096"/>
                    <a:pt x="2440" y="1125"/>
                    <a:pt x="2411" y="1145"/>
                  </a:cubicBezTo>
                  <a:cubicBezTo>
                    <a:pt x="2396" y="1155"/>
                    <a:pt x="2380" y="1162"/>
                    <a:pt x="2363" y="1168"/>
                  </a:cubicBezTo>
                  <a:cubicBezTo>
                    <a:pt x="2346" y="1173"/>
                    <a:pt x="2327" y="1176"/>
                    <a:pt x="2308" y="1176"/>
                  </a:cubicBezTo>
                  <a:cubicBezTo>
                    <a:pt x="408" y="1176"/>
                    <a:pt x="408" y="1176"/>
                    <a:pt x="408" y="1176"/>
                  </a:cubicBezTo>
                  <a:cubicBezTo>
                    <a:pt x="352" y="1176"/>
                    <a:pt x="298" y="1187"/>
                    <a:pt x="249" y="1208"/>
                  </a:cubicBezTo>
                  <a:cubicBezTo>
                    <a:pt x="176" y="1239"/>
                    <a:pt x="114" y="1291"/>
                    <a:pt x="70" y="1356"/>
                  </a:cubicBezTo>
                  <a:cubicBezTo>
                    <a:pt x="48" y="1388"/>
                    <a:pt x="30" y="1424"/>
                    <a:pt x="18" y="1463"/>
                  </a:cubicBezTo>
                  <a:cubicBezTo>
                    <a:pt x="6" y="1501"/>
                    <a:pt x="0" y="1542"/>
                    <a:pt x="0" y="1584"/>
                  </a:cubicBezTo>
                  <a:cubicBezTo>
                    <a:pt x="0" y="1640"/>
                    <a:pt x="11" y="1694"/>
                    <a:pt x="32" y="1743"/>
                  </a:cubicBezTo>
                  <a:cubicBezTo>
                    <a:pt x="63" y="1816"/>
                    <a:pt x="115" y="1878"/>
                    <a:pt x="180" y="1922"/>
                  </a:cubicBezTo>
                  <a:cubicBezTo>
                    <a:pt x="212" y="1944"/>
                    <a:pt x="248" y="1962"/>
                    <a:pt x="287" y="1974"/>
                  </a:cubicBezTo>
                  <a:cubicBezTo>
                    <a:pt x="325" y="1986"/>
                    <a:pt x="366" y="1992"/>
                    <a:pt x="408" y="1992"/>
                  </a:cubicBezTo>
                  <a:cubicBezTo>
                    <a:pt x="2308" y="1992"/>
                    <a:pt x="2308" y="1992"/>
                    <a:pt x="2308" y="1992"/>
                  </a:cubicBezTo>
                  <a:cubicBezTo>
                    <a:pt x="2334" y="1992"/>
                    <a:pt x="2358" y="1997"/>
                    <a:pt x="2380" y="2006"/>
                  </a:cubicBezTo>
                  <a:cubicBezTo>
                    <a:pt x="2412" y="2020"/>
                    <a:pt x="2441" y="2044"/>
                    <a:pt x="2461" y="2073"/>
                  </a:cubicBezTo>
                  <a:cubicBezTo>
                    <a:pt x="2471" y="2088"/>
                    <a:pt x="2478" y="2104"/>
                    <a:pt x="2484" y="2121"/>
                  </a:cubicBezTo>
                  <a:cubicBezTo>
                    <a:pt x="2489" y="2138"/>
                    <a:pt x="2492" y="2157"/>
                    <a:pt x="2492" y="2176"/>
                  </a:cubicBezTo>
                  <a:cubicBezTo>
                    <a:pt x="2492" y="2202"/>
                    <a:pt x="2487" y="2226"/>
                    <a:pt x="2478" y="2248"/>
                  </a:cubicBezTo>
                  <a:cubicBezTo>
                    <a:pt x="2464" y="2280"/>
                    <a:pt x="2440" y="2309"/>
                    <a:pt x="2411" y="2329"/>
                  </a:cubicBezTo>
                  <a:cubicBezTo>
                    <a:pt x="2396" y="2339"/>
                    <a:pt x="2380" y="2346"/>
                    <a:pt x="2363" y="2352"/>
                  </a:cubicBezTo>
                  <a:cubicBezTo>
                    <a:pt x="2346" y="2357"/>
                    <a:pt x="2327" y="2360"/>
                    <a:pt x="2308" y="2360"/>
                  </a:cubicBezTo>
                  <a:cubicBezTo>
                    <a:pt x="408" y="2360"/>
                    <a:pt x="408" y="2360"/>
                    <a:pt x="408" y="2360"/>
                  </a:cubicBezTo>
                  <a:cubicBezTo>
                    <a:pt x="352" y="2360"/>
                    <a:pt x="298" y="2371"/>
                    <a:pt x="250" y="2392"/>
                  </a:cubicBezTo>
                  <a:cubicBezTo>
                    <a:pt x="177" y="2423"/>
                    <a:pt x="115" y="2474"/>
                    <a:pt x="71" y="2538"/>
                  </a:cubicBezTo>
                  <a:cubicBezTo>
                    <a:pt x="49" y="2571"/>
                    <a:pt x="31" y="2607"/>
                    <a:pt x="19" y="2645"/>
                  </a:cubicBezTo>
                  <a:cubicBezTo>
                    <a:pt x="7" y="2683"/>
                    <a:pt x="0" y="2723"/>
                    <a:pt x="0" y="2765"/>
                  </a:cubicBezTo>
                  <a:cubicBezTo>
                    <a:pt x="0" y="2765"/>
                    <a:pt x="0" y="2765"/>
                    <a:pt x="0" y="2765"/>
                  </a:cubicBezTo>
                  <a:cubicBezTo>
                    <a:pt x="0" y="2765"/>
                    <a:pt x="0" y="2765"/>
                    <a:pt x="0" y="2765"/>
                  </a:cubicBezTo>
                  <a:cubicBezTo>
                    <a:pt x="0" y="2766"/>
                    <a:pt x="0" y="2767"/>
                    <a:pt x="0" y="2768"/>
                  </a:cubicBezTo>
                  <a:cubicBezTo>
                    <a:pt x="0" y="3200"/>
                    <a:pt x="0" y="3200"/>
                    <a:pt x="0" y="3200"/>
                  </a:cubicBezTo>
                  <a:cubicBezTo>
                    <a:pt x="224" y="3200"/>
                    <a:pt x="224" y="3200"/>
                    <a:pt x="224" y="32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 name="Freeform 10"/>
            <p:cNvSpPr>
              <a:spLocks noEditPoints="1"/>
            </p:cNvSpPr>
            <p:nvPr/>
          </p:nvSpPr>
          <p:spPr bwMode="auto">
            <a:xfrm>
              <a:off x="1461728" y="156811"/>
              <a:ext cx="6061111" cy="6546190"/>
            </a:xfrm>
            <a:custGeom>
              <a:avLst/>
              <a:gdLst>
                <a:gd name="T0" fmla="*/ 1064 w 2508"/>
                <a:gd name="T1" fmla="*/ 143 h 3055"/>
                <a:gd name="T2" fmla="*/ 1064 w 2508"/>
                <a:gd name="T3" fmla="*/ 287 h 3055"/>
                <a:gd name="T4" fmla="*/ 1069 w 2508"/>
                <a:gd name="T5" fmla="*/ 381 h 3055"/>
                <a:gd name="T6" fmla="*/ 1159 w 2508"/>
                <a:gd name="T7" fmla="*/ 541 h 3055"/>
                <a:gd name="T8" fmla="*/ 1352 w 2508"/>
                <a:gd name="T9" fmla="*/ 615 h 3055"/>
                <a:gd name="T10" fmla="*/ 1469 w 2508"/>
                <a:gd name="T11" fmla="*/ 615 h 3055"/>
                <a:gd name="T12" fmla="*/ 1661 w 2508"/>
                <a:gd name="T13" fmla="*/ 615 h 3055"/>
                <a:gd name="T14" fmla="*/ 1852 w 2508"/>
                <a:gd name="T15" fmla="*/ 615 h 3055"/>
                <a:gd name="T16" fmla="*/ 2044 w 2508"/>
                <a:gd name="T17" fmla="*/ 615 h 3055"/>
                <a:gd name="T18" fmla="*/ 2204 w 2508"/>
                <a:gd name="T19" fmla="*/ 631 h 3055"/>
                <a:gd name="T20" fmla="*/ 2364 w 2508"/>
                <a:gd name="T21" fmla="*/ 680 h 3055"/>
                <a:gd name="T22" fmla="*/ 2476 w 2508"/>
                <a:gd name="T23" fmla="*/ 825 h 3055"/>
                <a:gd name="T24" fmla="*/ 2475 w 2508"/>
                <a:gd name="T25" fmla="*/ 1058 h 3055"/>
                <a:gd name="T26" fmla="*/ 2336 w 2508"/>
                <a:gd name="T27" fmla="*/ 1193 h 3055"/>
                <a:gd name="T28" fmla="*/ 2146 w 2508"/>
                <a:gd name="T29" fmla="*/ 1223 h 3055"/>
                <a:gd name="T30" fmla="*/ 1954 w 2508"/>
                <a:gd name="T31" fmla="*/ 1223 h 3055"/>
                <a:gd name="T32" fmla="*/ 1763 w 2508"/>
                <a:gd name="T33" fmla="*/ 1223 h 3055"/>
                <a:gd name="T34" fmla="*/ 1572 w 2508"/>
                <a:gd name="T35" fmla="*/ 1223 h 3055"/>
                <a:gd name="T36" fmla="*/ 1380 w 2508"/>
                <a:gd name="T37" fmla="*/ 1223 h 3055"/>
                <a:gd name="T38" fmla="*/ 1189 w 2508"/>
                <a:gd name="T39" fmla="*/ 1223 h 3055"/>
                <a:gd name="T40" fmla="*/ 997 w 2508"/>
                <a:gd name="T41" fmla="*/ 1223 h 3055"/>
                <a:gd name="T42" fmla="*/ 806 w 2508"/>
                <a:gd name="T43" fmla="*/ 1223 h 3055"/>
                <a:gd name="T44" fmla="*/ 614 w 2508"/>
                <a:gd name="T45" fmla="*/ 1223 h 3055"/>
                <a:gd name="T46" fmla="*/ 423 w 2508"/>
                <a:gd name="T47" fmla="*/ 1223 h 3055"/>
                <a:gd name="T48" fmla="*/ 234 w 2508"/>
                <a:gd name="T49" fmla="*/ 1232 h 3055"/>
                <a:gd name="T50" fmla="*/ 80 w 2508"/>
                <a:gd name="T51" fmla="*/ 1330 h 3055"/>
                <a:gd name="T52" fmla="*/ 16 w 2508"/>
                <a:gd name="T53" fmla="*/ 1502 h 3055"/>
                <a:gd name="T54" fmla="*/ 69 w 2508"/>
                <a:gd name="T55" fmla="*/ 1677 h 3055"/>
                <a:gd name="T56" fmla="*/ 216 w 2508"/>
                <a:gd name="T57" fmla="*/ 1785 h 3055"/>
                <a:gd name="T58" fmla="*/ 308 w 2508"/>
                <a:gd name="T59" fmla="*/ 1815 h 3055"/>
                <a:gd name="T60" fmla="*/ 499 w 2508"/>
                <a:gd name="T61" fmla="*/ 1815 h 3055"/>
                <a:gd name="T62" fmla="*/ 691 w 2508"/>
                <a:gd name="T63" fmla="*/ 1815 h 3055"/>
                <a:gd name="T64" fmla="*/ 882 w 2508"/>
                <a:gd name="T65" fmla="*/ 1815 h 3055"/>
                <a:gd name="T66" fmla="*/ 1074 w 2508"/>
                <a:gd name="T67" fmla="*/ 1815 h 3055"/>
                <a:gd name="T68" fmla="*/ 1265 w 2508"/>
                <a:gd name="T69" fmla="*/ 1815 h 3055"/>
                <a:gd name="T70" fmla="*/ 1456 w 2508"/>
                <a:gd name="T71" fmla="*/ 1815 h 3055"/>
                <a:gd name="T72" fmla="*/ 1648 w 2508"/>
                <a:gd name="T73" fmla="*/ 1815 h 3055"/>
                <a:gd name="T74" fmla="*/ 1839 w 2508"/>
                <a:gd name="T75" fmla="*/ 1815 h 3055"/>
                <a:gd name="T76" fmla="*/ 2031 w 2508"/>
                <a:gd name="T77" fmla="*/ 1815 h 3055"/>
                <a:gd name="T78" fmla="*/ 2174 w 2508"/>
                <a:gd name="T79" fmla="*/ 1815 h 3055"/>
                <a:gd name="T80" fmla="*/ 2362 w 2508"/>
                <a:gd name="T81" fmla="*/ 1843 h 3055"/>
                <a:gd name="T82" fmla="*/ 2487 w 2508"/>
                <a:gd name="T83" fmla="*/ 1991 h 3055"/>
                <a:gd name="T84" fmla="*/ 2506 w 2508"/>
                <a:gd name="T85" fmla="*/ 2135 h 3055"/>
                <a:gd name="T86" fmla="*/ 2426 w 2508"/>
                <a:gd name="T87" fmla="*/ 2311 h 3055"/>
                <a:gd name="T88" fmla="*/ 2256 w 2508"/>
                <a:gd name="T89" fmla="*/ 2403 h 3055"/>
                <a:gd name="T90" fmla="*/ 2111 w 2508"/>
                <a:gd name="T91" fmla="*/ 2391 h 3055"/>
                <a:gd name="T92" fmla="*/ 1920 w 2508"/>
                <a:gd name="T93" fmla="*/ 2391 h 3055"/>
                <a:gd name="T94" fmla="*/ 1728 w 2508"/>
                <a:gd name="T95" fmla="*/ 2391 h 3055"/>
                <a:gd name="T96" fmla="*/ 1537 w 2508"/>
                <a:gd name="T97" fmla="*/ 2391 h 3055"/>
                <a:gd name="T98" fmla="*/ 1345 w 2508"/>
                <a:gd name="T99" fmla="*/ 2391 h 3055"/>
                <a:gd name="T100" fmla="*/ 1154 w 2508"/>
                <a:gd name="T101" fmla="*/ 2391 h 3055"/>
                <a:gd name="T102" fmla="*/ 962 w 2508"/>
                <a:gd name="T103" fmla="*/ 2391 h 3055"/>
                <a:gd name="T104" fmla="*/ 771 w 2508"/>
                <a:gd name="T105" fmla="*/ 2391 h 3055"/>
                <a:gd name="T106" fmla="*/ 580 w 2508"/>
                <a:gd name="T107" fmla="*/ 2391 h 3055"/>
                <a:gd name="T108" fmla="*/ 388 w 2508"/>
                <a:gd name="T109" fmla="*/ 2391 h 3055"/>
                <a:gd name="T110" fmla="*/ 196 w 2508"/>
                <a:gd name="T111" fmla="*/ 2411 h 3055"/>
                <a:gd name="T112" fmla="*/ 47 w 2508"/>
                <a:gd name="T113" fmla="*/ 2533 h 3055"/>
                <a:gd name="T114" fmla="*/ 0 w 2508"/>
                <a:gd name="T115" fmla="*/ 2720 h 3055"/>
                <a:gd name="T116" fmla="*/ 0 w 2508"/>
                <a:gd name="T117" fmla="*/ 2912 h 3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08" h="3055">
                  <a:moveTo>
                    <a:pt x="1064" y="47"/>
                  </a:moveTo>
                  <a:cubicBezTo>
                    <a:pt x="1064" y="30"/>
                    <a:pt x="1064" y="14"/>
                    <a:pt x="1064" y="0"/>
                  </a:cubicBezTo>
                  <a:cubicBezTo>
                    <a:pt x="1048" y="0"/>
                    <a:pt x="1048" y="0"/>
                    <a:pt x="1048" y="0"/>
                  </a:cubicBezTo>
                  <a:cubicBezTo>
                    <a:pt x="1048" y="14"/>
                    <a:pt x="1048" y="30"/>
                    <a:pt x="1048" y="47"/>
                  </a:cubicBezTo>
                  <a:lnTo>
                    <a:pt x="1064" y="47"/>
                  </a:lnTo>
                  <a:close/>
                  <a:moveTo>
                    <a:pt x="1064" y="143"/>
                  </a:moveTo>
                  <a:cubicBezTo>
                    <a:pt x="1064" y="127"/>
                    <a:pt x="1064" y="111"/>
                    <a:pt x="1064" y="95"/>
                  </a:cubicBezTo>
                  <a:cubicBezTo>
                    <a:pt x="1048" y="95"/>
                    <a:pt x="1048" y="95"/>
                    <a:pt x="1048" y="95"/>
                  </a:cubicBezTo>
                  <a:cubicBezTo>
                    <a:pt x="1048" y="111"/>
                    <a:pt x="1048" y="127"/>
                    <a:pt x="1048" y="143"/>
                  </a:cubicBezTo>
                  <a:lnTo>
                    <a:pt x="1064" y="143"/>
                  </a:lnTo>
                  <a:close/>
                  <a:moveTo>
                    <a:pt x="1064" y="239"/>
                  </a:moveTo>
                  <a:cubicBezTo>
                    <a:pt x="1064" y="224"/>
                    <a:pt x="1064" y="208"/>
                    <a:pt x="1064" y="191"/>
                  </a:cubicBezTo>
                  <a:cubicBezTo>
                    <a:pt x="1048" y="191"/>
                    <a:pt x="1048" y="191"/>
                    <a:pt x="1048" y="191"/>
                  </a:cubicBezTo>
                  <a:cubicBezTo>
                    <a:pt x="1048" y="208"/>
                    <a:pt x="1048" y="224"/>
                    <a:pt x="1048" y="239"/>
                  </a:cubicBezTo>
                  <a:lnTo>
                    <a:pt x="1064" y="239"/>
                  </a:lnTo>
                  <a:close/>
                  <a:moveTo>
                    <a:pt x="1064" y="335"/>
                  </a:moveTo>
                  <a:cubicBezTo>
                    <a:pt x="1064" y="333"/>
                    <a:pt x="1064" y="331"/>
                    <a:pt x="1064" y="329"/>
                  </a:cubicBezTo>
                  <a:cubicBezTo>
                    <a:pt x="1064" y="329"/>
                    <a:pt x="1064" y="329"/>
                    <a:pt x="1064" y="329"/>
                  </a:cubicBezTo>
                  <a:cubicBezTo>
                    <a:pt x="1064" y="329"/>
                    <a:pt x="1064" y="329"/>
                    <a:pt x="1064" y="329"/>
                  </a:cubicBezTo>
                  <a:cubicBezTo>
                    <a:pt x="1064" y="328"/>
                    <a:pt x="1064" y="312"/>
                    <a:pt x="1064" y="287"/>
                  </a:cubicBezTo>
                  <a:cubicBezTo>
                    <a:pt x="1048" y="287"/>
                    <a:pt x="1048" y="287"/>
                    <a:pt x="1048" y="287"/>
                  </a:cubicBezTo>
                  <a:cubicBezTo>
                    <a:pt x="1048" y="300"/>
                    <a:pt x="1048" y="310"/>
                    <a:pt x="1048" y="318"/>
                  </a:cubicBezTo>
                  <a:cubicBezTo>
                    <a:pt x="1048" y="321"/>
                    <a:pt x="1048" y="324"/>
                    <a:pt x="1048" y="326"/>
                  </a:cubicBezTo>
                  <a:cubicBezTo>
                    <a:pt x="1048" y="327"/>
                    <a:pt x="1048" y="328"/>
                    <a:pt x="1048" y="328"/>
                  </a:cubicBezTo>
                  <a:cubicBezTo>
                    <a:pt x="1048" y="329"/>
                    <a:pt x="1048" y="329"/>
                    <a:pt x="1048" y="329"/>
                  </a:cubicBezTo>
                  <a:cubicBezTo>
                    <a:pt x="1048" y="329"/>
                    <a:pt x="1048" y="329"/>
                    <a:pt x="1048" y="329"/>
                  </a:cubicBezTo>
                  <a:cubicBezTo>
                    <a:pt x="1048" y="331"/>
                    <a:pt x="1048" y="333"/>
                    <a:pt x="1048" y="335"/>
                  </a:cubicBezTo>
                  <a:lnTo>
                    <a:pt x="1064" y="335"/>
                  </a:lnTo>
                  <a:close/>
                  <a:moveTo>
                    <a:pt x="1081" y="426"/>
                  </a:moveTo>
                  <a:cubicBezTo>
                    <a:pt x="1076" y="412"/>
                    <a:pt x="1072" y="397"/>
                    <a:pt x="1069" y="381"/>
                  </a:cubicBezTo>
                  <a:cubicBezTo>
                    <a:pt x="1053" y="384"/>
                    <a:pt x="1053" y="384"/>
                    <a:pt x="1053" y="384"/>
                  </a:cubicBezTo>
                  <a:cubicBezTo>
                    <a:pt x="1056" y="401"/>
                    <a:pt x="1061" y="416"/>
                    <a:pt x="1066" y="432"/>
                  </a:cubicBezTo>
                  <a:lnTo>
                    <a:pt x="1081" y="426"/>
                  </a:lnTo>
                  <a:close/>
                  <a:moveTo>
                    <a:pt x="1127" y="507"/>
                  </a:moveTo>
                  <a:cubicBezTo>
                    <a:pt x="1117" y="495"/>
                    <a:pt x="1109" y="482"/>
                    <a:pt x="1101" y="468"/>
                  </a:cubicBezTo>
                  <a:cubicBezTo>
                    <a:pt x="1087" y="476"/>
                    <a:pt x="1087" y="476"/>
                    <a:pt x="1087" y="476"/>
                  </a:cubicBezTo>
                  <a:cubicBezTo>
                    <a:pt x="1095" y="490"/>
                    <a:pt x="1104" y="504"/>
                    <a:pt x="1115" y="517"/>
                  </a:cubicBezTo>
                  <a:lnTo>
                    <a:pt x="1127" y="507"/>
                  </a:lnTo>
                  <a:close/>
                  <a:moveTo>
                    <a:pt x="1196" y="569"/>
                  </a:moveTo>
                  <a:cubicBezTo>
                    <a:pt x="1183" y="561"/>
                    <a:pt x="1170" y="551"/>
                    <a:pt x="1159" y="541"/>
                  </a:cubicBezTo>
                  <a:cubicBezTo>
                    <a:pt x="1148" y="553"/>
                    <a:pt x="1148" y="553"/>
                    <a:pt x="1148" y="553"/>
                  </a:cubicBezTo>
                  <a:cubicBezTo>
                    <a:pt x="1160" y="563"/>
                    <a:pt x="1173" y="574"/>
                    <a:pt x="1187" y="582"/>
                  </a:cubicBezTo>
                  <a:cubicBezTo>
                    <a:pt x="1196" y="569"/>
                    <a:pt x="1196" y="569"/>
                    <a:pt x="1196" y="569"/>
                  </a:cubicBezTo>
                  <a:close/>
                  <a:moveTo>
                    <a:pt x="1281" y="606"/>
                  </a:moveTo>
                  <a:cubicBezTo>
                    <a:pt x="1266" y="602"/>
                    <a:pt x="1251" y="597"/>
                    <a:pt x="1237" y="591"/>
                  </a:cubicBezTo>
                  <a:cubicBezTo>
                    <a:pt x="1230" y="606"/>
                    <a:pt x="1230" y="606"/>
                    <a:pt x="1230" y="606"/>
                  </a:cubicBezTo>
                  <a:cubicBezTo>
                    <a:pt x="1245" y="612"/>
                    <a:pt x="1261" y="618"/>
                    <a:pt x="1277" y="622"/>
                  </a:cubicBezTo>
                  <a:lnTo>
                    <a:pt x="1281" y="606"/>
                  </a:lnTo>
                  <a:close/>
                  <a:moveTo>
                    <a:pt x="1374" y="615"/>
                  </a:moveTo>
                  <a:cubicBezTo>
                    <a:pt x="1352" y="615"/>
                    <a:pt x="1352" y="615"/>
                    <a:pt x="1352" y="615"/>
                  </a:cubicBezTo>
                  <a:cubicBezTo>
                    <a:pt x="1343" y="615"/>
                    <a:pt x="1335" y="615"/>
                    <a:pt x="1327" y="614"/>
                  </a:cubicBezTo>
                  <a:cubicBezTo>
                    <a:pt x="1325" y="630"/>
                    <a:pt x="1325" y="630"/>
                    <a:pt x="1325" y="630"/>
                  </a:cubicBezTo>
                  <a:cubicBezTo>
                    <a:pt x="1334" y="631"/>
                    <a:pt x="1343" y="631"/>
                    <a:pt x="1352" y="631"/>
                  </a:cubicBezTo>
                  <a:cubicBezTo>
                    <a:pt x="1374" y="631"/>
                    <a:pt x="1374" y="631"/>
                    <a:pt x="1374" y="631"/>
                  </a:cubicBezTo>
                  <a:lnTo>
                    <a:pt x="1374" y="615"/>
                  </a:lnTo>
                  <a:close/>
                  <a:moveTo>
                    <a:pt x="1469" y="615"/>
                  </a:moveTo>
                  <a:cubicBezTo>
                    <a:pt x="1422" y="615"/>
                    <a:pt x="1422" y="615"/>
                    <a:pt x="1422" y="615"/>
                  </a:cubicBezTo>
                  <a:cubicBezTo>
                    <a:pt x="1422" y="631"/>
                    <a:pt x="1422" y="631"/>
                    <a:pt x="1422" y="631"/>
                  </a:cubicBezTo>
                  <a:cubicBezTo>
                    <a:pt x="1469" y="631"/>
                    <a:pt x="1469" y="631"/>
                    <a:pt x="1469" y="631"/>
                  </a:cubicBezTo>
                  <a:lnTo>
                    <a:pt x="1469" y="615"/>
                  </a:lnTo>
                  <a:close/>
                  <a:moveTo>
                    <a:pt x="1565" y="615"/>
                  </a:moveTo>
                  <a:cubicBezTo>
                    <a:pt x="1517" y="615"/>
                    <a:pt x="1517" y="615"/>
                    <a:pt x="1517" y="615"/>
                  </a:cubicBezTo>
                  <a:cubicBezTo>
                    <a:pt x="1517" y="631"/>
                    <a:pt x="1517" y="631"/>
                    <a:pt x="1517" y="631"/>
                  </a:cubicBezTo>
                  <a:cubicBezTo>
                    <a:pt x="1565" y="631"/>
                    <a:pt x="1565" y="631"/>
                    <a:pt x="1565" y="631"/>
                  </a:cubicBezTo>
                  <a:lnTo>
                    <a:pt x="1565" y="615"/>
                  </a:lnTo>
                  <a:close/>
                  <a:moveTo>
                    <a:pt x="1661" y="615"/>
                  </a:moveTo>
                  <a:cubicBezTo>
                    <a:pt x="1613" y="615"/>
                    <a:pt x="1613" y="615"/>
                    <a:pt x="1613" y="615"/>
                  </a:cubicBezTo>
                  <a:cubicBezTo>
                    <a:pt x="1613" y="631"/>
                    <a:pt x="1613" y="631"/>
                    <a:pt x="1613" y="631"/>
                  </a:cubicBezTo>
                  <a:cubicBezTo>
                    <a:pt x="1661" y="631"/>
                    <a:pt x="1661" y="631"/>
                    <a:pt x="1661" y="631"/>
                  </a:cubicBezTo>
                  <a:lnTo>
                    <a:pt x="1661" y="615"/>
                  </a:lnTo>
                  <a:close/>
                  <a:moveTo>
                    <a:pt x="1757" y="615"/>
                  </a:moveTo>
                  <a:cubicBezTo>
                    <a:pt x="1709" y="615"/>
                    <a:pt x="1709" y="615"/>
                    <a:pt x="1709" y="615"/>
                  </a:cubicBezTo>
                  <a:cubicBezTo>
                    <a:pt x="1709" y="631"/>
                    <a:pt x="1709" y="631"/>
                    <a:pt x="1709" y="631"/>
                  </a:cubicBezTo>
                  <a:cubicBezTo>
                    <a:pt x="1757" y="631"/>
                    <a:pt x="1757" y="631"/>
                    <a:pt x="1757" y="631"/>
                  </a:cubicBezTo>
                  <a:lnTo>
                    <a:pt x="1757" y="615"/>
                  </a:lnTo>
                  <a:close/>
                  <a:moveTo>
                    <a:pt x="1852" y="615"/>
                  </a:moveTo>
                  <a:cubicBezTo>
                    <a:pt x="1804" y="615"/>
                    <a:pt x="1804" y="615"/>
                    <a:pt x="1804" y="615"/>
                  </a:cubicBezTo>
                  <a:cubicBezTo>
                    <a:pt x="1804" y="631"/>
                    <a:pt x="1804" y="631"/>
                    <a:pt x="1804" y="631"/>
                  </a:cubicBezTo>
                  <a:cubicBezTo>
                    <a:pt x="1852" y="631"/>
                    <a:pt x="1852" y="631"/>
                    <a:pt x="1852" y="631"/>
                  </a:cubicBezTo>
                  <a:lnTo>
                    <a:pt x="1852" y="615"/>
                  </a:lnTo>
                  <a:close/>
                  <a:moveTo>
                    <a:pt x="1948" y="615"/>
                  </a:moveTo>
                  <a:cubicBezTo>
                    <a:pt x="1900" y="615"/>
                    <a:pt x="1900" y="615"/>
                    <a:pt x="1900" y="615"/>
                  </a:cubicBezTo>
                  <a:cubicBezTo>
                    <a:pt x="1900" y="631"/>
                    <a:pt x="1900" y="631"/>
                    <a:pt x="1900" y="631"/>
                  </a:cubicBezTo>
                  <a:cubicBezTo>
                    <a:pt x="1948" y="631"/>
                    <a:pt x="1948" y="631"/>
                    <a:pt x="1948" y="631"/>
                  </a:cubicBezTo>
                  <a:lnTo>
                    <a:pt x="1948" y="615"/>
                  </a:lnTo>
                  <a:close/>
                  <a:moveTo>
                    <a:pt x="2044" y="615"/>
                  </a:moveTo>
                  <a:cubicBezTo>
                    <a:pt x="1996" y="615"/>
                    <a:pt x="1996" y="615"/>
                    <a:pt x="1996" y="615"/>
                  </a:cubicBezTo>
                  <a:cubicBezTo>
                    <a:pt x="1996" y="631"/>
                    <a:pt x="1996" y="631"/>
                    <a:pt x="1996" y="631"/>
                  </a:cubicBezTo>
                  <a:cubicBezTo>
                    <a:pt x="2044" y="631"/>
                    <a:pt x="2044" y="631"/>
                    <a:pt x="2044" y="631"/>
                  </a:cubicBezTo>
                  <a:lnTo>
                    <a:pt x="2044" y="615"/>
                  </a:lnTo>
                  <a:close/>
                  <a:moveTo>
                    <a:pt x="2139" y="615"/>
                  </a:moveTo>
                  <a:cubicBezTo>
                    <a:pt x="2092" y="615"/>
                    <a:pt x="2092" y="615"/>
                    <a:pt x="2092" y="615"/>
                  </a:cubicBezTo>
                  <a:cubicBezTo>
                    <a:pt x="2092" y="631"/>
                    <a:pt x="2092" y="631"/>
                    <a:pt x="2092" y="631"/>
                  </a:cubicBezTo>
                  <a:cubicBezTo>
                    <a:pt x="2139" y="631"/>
                    <a:pt x="2139" y="631"/>
                    <a:pt x="2139" y="631"/>
                  </a:cubicBezTo>
                  <a:lnTo>
                    <a:pt x="2139" y="615"/>
                  </a:lnTo>
                  <a:close/>
                  <a:moveTo>
                    <a:pt x="2236" y="617"/>
                  </a:moveTo>
                  <a:cubicBezTo>
                    <a:pt x="2225" y="616"/>
                    <a:pt x="2215" y="615"/>
                    <a:pt x="2204" y="615"/>
                  </a:cubicBezTo>
                  <a:cubicBezTo>
                    <a:pt x="2187" y="615"/>
                    <a:pt x="2187" y="615"/>
                    <a:pt x="2187" y="615"/>
                  </a:cubicBezTo>
                  <a:cubicBezTo>
                    <a:pt x="2187" y="631"/>
                    <a:pt x="2187" y="631"/>
                    <a:pt x="2187" y="631"/>
                  </a:cubicBezTo>
                  <a:cubicBezTo>
                    <a:pt x="2204" y="631"/>
                    <a:pt x="2204" y="631"/>
                    <a:pt x="2204" y="631"/>
                  </a:cubicBezTo>
                  <a:cubicBezTo>
                    <a:pt x="2214" y="631"/>
                    <a:pt x="2224" y="632"/>
                    <a:pt x="2234" y="633"/>
                  </a:cubicBezTo>
                  <a:lnTo>
                    <a:pt x="2236" y="617"/>
                  </a:lnTo>
                  <a:close/>
                  <a:moveTo>
                    <a:pt x="2330" y="642"/>
                  </a:moveTo>
                  <a:cubicBezTo>
                    <a:pt x="2316" y="636"/>
                    <a:pt x="2300" y="630"/>
                    <a:pt x="2284" y="626"/>
                  </a:cubicBezTo>
                  <a:cubicBezTo>
                    <a:pt x="2280" y="641"/>
                    <a:pt x="2280" y="641"/>
                    <a:pt x="2280" y="641"/>
                  </a:cubicBezTo>
                  <a:cubicBezTo>
                    <a:pt x="2295" y="645"/>
                    <a:pt x="2310" y="651"/>
                    <a:pt x="2324" y="657"/>
                  </a:cubicBezTo>
                  <a:cubicBezTo>
                    <a:pt x="2330" y="642"/>
                    <a:pt x="2330" y="642"/>
                    <a:pt x="2330" y="642"/>
                  </a:cubicBezTo>
                  <a:close/>
                  <a:moveTo>
                    <a:pt x="2412" y="697"/>
                  </a:moveTo>
                  <a:cubicBezTo>
                    <a:pt x="2400" y="686"/>
                    <a:pt x="2387" y="676"/>
                    <a:pt x="2373" y="666"/>
                  </a:cubicBezTo>
                  <a:cubicBezTo>
                    <a:pt x="2364" y="680"/>
                    <a:pt x="2364" y="680"/>
                    <a:pt x="2364" y="680"/>
                  </a:cubicBezTo>
                  <a:cubicBezTo>
                    <a:pt x="2377" y="688"/>
                    <a:pt x="2389" y="698"/>
                    <a:pt x="2401" y="709"/>
                  </a:cubicBezTo>
                  <a:lnTo>
                    <a:pt x="2412" y="697"/>
                  </a:lnTo>
                  <a:close/>
                  <a:moveTo>
                    <a:pt x="2471" y="774"/>
                  </a:moveTo>
                  <a:cubicBezTo>
                    <a:pt x="2464" y="760"/>
                    <a:pt x="2455" y="746"/>
                    <a:pt x="2445" y="733"/>
                  </a:cubicBezTo>
                  <a:cubicBezTo>
                    <a:pt x="2432" y="743"/>
                    <a:pt x="2432" y="743"/>
                    <a:pt x="2432" y="743"/>
                  </a:cubicBezTo>
                  <a:cubicBezTo>
                    <a:pt x="2441" y="755"/>
                    <a:pt x="2450" y="768"/>
                    <a:pt x="2457" y="782"/>
                  </a:cubicBezTo>
                  <a:lnTo>
                    <a:pt x="2471" y="774"/>
                  </a:lnTo>
                  <a:close/>
                  <a:moveTo>
                    <a:pt x="2504" y="867"/>
                  </a:moveTo>
                  <a:cubicBezTo>
                    <a:pt x="2501" y="851"/>
                    <a:pt x="2497" y="835"/>
                    <a:pt x="2491" y="819"/>
                  </a:cubicBezTo>
                  <a:cubicBezTo>
                    <a:pt x="2476" y="825"/>
                    <a:pt x="2476" y="825"/>
                    <a:pt x="2476" y="825"/>
                  </a:cubicBezTo>
                  <a:cubicBezTo>
                    <a:pt x="2481" y="839"/>
                    <a:pt x="2485" y="854"/>
                    <a:pt x="2488" y="870"/>
                  </a:cubicBezTo>
                  <a:lnTo>
                    <a:pt x="2504" y="867"/>
                  </a:lnTo>
                  <a:close/>
                  <a:moveTo>
                    <a:pt x="2505" y="965"/>
                  </a:moveTo>
                  <a:cubicBezTo>
                    <a:pt x="2507" y="950"/>
                    <a:pt x="2508" y="935"/>
                    <a:pt x="2508" y="919"/>
                  </a:cubicBezTo>
                  <a:cubicBezTo>
                    <a:pt x="2508" y="918"/>
                    <a:pt x="2508" y="917"/>
                    <a:pt x="2508" y="916"/>
                  </a:cubicBezTo>
                  <a:cubicBezTo>
                    <a:pt x="2492" y="916"/>
                    <a:pt x="2492" y="916"/>
                    <a:pt x="2492" y="916"/>
                  </a:cubicBezTo>
                  <a:cubicBezTo>
                    <a:pt x="2492" y="917"/>
                    <a:pt x="2492" y="918"/>
                    <a:pt x="2492" y="919"/>
                  </a:cubicBezTo>
                  <a:cubicBezTo>
                    <a:pt x="2492" y="934"/>
                    <a:pt x="2491" y="948"/>
                    <a:pt x="2489" y="962"/>
                  </a:cubicBezTo>
                  <a:lnTo>
                    <a:pt x="2505" y="965"/>
                  </a:lnTo>
                  <a:close/>
                  <a:moveTo>
                    <a:pt x="2475" y="1058"/>
                  </a:moveTo>
                  <a:cubicBezTo>
                    <a:pt x="2482" y="1043"/>
                    <a:pt x="2488" y="1028"/>
                    <a:pt x="2493" y="1012"/>
                  </a:cubicBezTo>
                  <a:cubicBezTo>
                    <a:pt x="2478" y="1008"/>
                    <a:pt x="2478" y="1008"/>
                    <a:pt x="2478" y="1008"/>
                  </a:cubicBezTo>
                  <a:cubicBezTo>
                    <a:pt x="2473" y="1022"/>
                    <a:pt x="2467" y="1037"/>
                    <a:pt x="2460" y="1050"/>
                  </a:cubicBezTo>
                  <a:lnTo>
                    <a:pt x="2475" y="1058"/>
                  </a:lnTo>
                  <a:close/>
                  <a:moveTo>
                    <a:pt x="2416" y="1136"/>
                  </a:moveTo>
                  <a:cubicBezTo>
                    <a:pt x="2428" y="1125"/>
                    <a:pt x="2439" y="1113"/>
                    <a:pt x="2449" y="1099"/>
                  </a:cubicBezTo>
                  <a:cubicBezTo>
                    <a:pt x="2436" y="1090"/>
                    <a:pt x="2436" y="1090"/>
                    <a:pt x="2436" y="1090"/>
                  </a:cubicBezTo>
                  <a:cubicBezTo>
                    <a:pt x="2427" y="1102"/>
                    <a:pt x="2416" y="1114"/>
                    <a:pt x="2405" y="1125"/>
                  </a:cubicBezTo>
                  <a:lnTo>
                    <a:pt x="2416" y="1136"/>
                  </a:lnTo>
                  <a:close/>
                  <a:moveTo>
                    <a:pt x="2336" y="1193"/>
                  </a:moveTo>
                  <a:cubicBezTo>
                    <a:pt x="2351" y="1186"/>
                    <a:pt x="2365" y="1177"/>
                    <a:pt x="2379" y="1168"/>
                  </a:cubicBezTo>
                  <a:cubicBezTo>
                    <a:pt x="2369" y="1155"/>
                    <a:pt x="2369" y="1155"/>
                    <a:pt x="2369" y="1155"/>
                  </a:cubicBezTo>
                  <a:cubicBezTo>
                    <a:pt x="2357" y="1164"/>
                    <a:pt x="2343" y="1172"/>
                    <a:pt x="2329" y="1178"/>
                  </a:cubicBezTo>
                  <a:lnTo>
                    <a:pt x="2336" y="1193"/>
                  </a:lnTo>
                  <a:close/>
                  <a:moveTo>
                    <a:pt x="2242" y="1221"/>
                  </a:moveTo>
                  <a:cubicBezTo>
                    <a:pt x="2259" y="1219"/>
                    <a:pt x="2275" y="1215"/>
                    <a:pt x="2291" y="1211"/>
                  </a:cubicBezTo>
                  <a:cubicBezTo>
                    <a:pt x="2286" y="1195"/>
                    <a:pt x="2286" y="1195"/>
                    <a:pt x="2286" y="1195"/>
                  </a:cubicBezTo>
                  <a:cubicBezTo>
                    <a:pt x="2271" y="1200"/>
                    <a:pt x="2256" y="1203"/>
                    <a:pt x="2240" y="1205"/>
                  </a:cubicBezTo>
                  <a:lnTo>
                    <a:pt x="2242" y="1221"/>
                  </a:lnTo>
                  <a:close/>
                  <a:moveTo>
                    <a:pt x="2146" y="1223"/>
                  </a:moveTo>
                  <a:cubicBezTo>
                    <a:pt x="2194" y="1223"/>
                    <a:pt x="2194" y="1223"/>
                    <a:pt x="2194" y="1223"/>
                  </a:cubicBezTo>
                  <a:cubicBezTo>
                    <a:pt x="2194" y="1207"/>
                    <a:pt x="2194" y="1207"/>
                    <a:pt x="2194" y="1207"/>
                  </a:cubicBezTo>
                  <a:cubicBezTo>
                    <a:pt x="2146" y="1207"/>
                    <a:pt x="2146" y="1207"/>
                    <a:pt x="2146" y="1207"/>
                  </a:cubicBezTo>
                  <a:lnTo>
                    <a:pt x="2146" y="1223"/>
                  </a:lnTo>
                  <a:close/>
                  <a:moveTo>
                    <a:pt x="2050" y="1223"/>
                  </a:moveTo>
                  <a:cubicBezTo>
                    <a:pt x="2098" y="1223"/>
                    <a:pt x="2098" y="1223"/>
                    <a:pt x="2098" y="1223"/>
                  </a:cubicBezTo>
                  <a:cubicBezTo>
                    <a:pt x="2098" y="1207"/>
                    <a:pt x="2098" y="1207"/>
                    <a:pt x="2098" y="1207"/>
                  </a:cubicBezTo>
                  <a:cubicBezTo>
                    <a:pt x="2050" y="1207"/>
                    <a:pt x="2050" y="1207"/>
                    <a:pt x="2050" y="1207"/>
                  </a:cubicBezTo>
                  <a:lnTo>
                    <a:pt x="2050" y="1223"/>
                  </a:lnTo>
                  <a:close/>
                  <a:moveTo>
                    <a:pt x="1954" y="1223"/>
                  </a:moveTo>
                  <a:cubicBezTo>
                    <a:pt x="2002" y="1223"/>
                    <a:pt x="2002" y="1223"/>
                    <a:pt x="2002" y="1223"/>
                  </a:cubicBezTo>
                  <a:cubicBezTo>
                    <a:pt x="2002" y="1207"/>
                    <a:pt x="2002" y="1207"/>
                    <a:pt x="2002" y="1207"/>
                  </a:cubicBezTo>
                  <a:cubicBezTo>
                    <a:pt x="1954" y="1207"/>
                    <a:pt x="1954" y="1207"/>
                    <a:pt x="1954" y="1207"/>
                  </a:cubicBezTo>
                  <a:lnTo>
                    <a:pt x="1954" y="1223"/>
                  </a:lnTo>
                  <a:close/>
                  <a:moveTo>
                    <a:pt x="1859" y="1223"/>
                  </a:moveTo>
                  <a:cubicBezTo>
                    <a:pt x="1907" y="1223"/>
                    <a:pt x="1907" y="1223"/>
                    <a:pt x="1907" y="1223"/>
                  </a:cubicBezTo>
                  <a:cubicBezTo>
                    <a:pt x="1907" y="1207"/>
                    <a:pt x="1907" y="1207"/>
                    <a:pt x="1907" y="1207"/>
                  </a:cubicBezTo>
                  <a:cubicBezTo>
                    <a:pt x="1859" y="1207"/>
                    <a:pt x="1859" y="1207"/>
                    <a:pt x="1859" y="1207"/>
                  </a:cubicBezTo>
                  <a:lnTo>
                    <a:pt x="1859" y="1223"/>
                  </a:lnTo>
                  <a:close/>
                  <a:moveTo>
                    <a:pt x="1763" y="1223"/>
                  </a:moveTo>
                  <a:cubicBezTo>
                    <a:pt x="1811" y="1223"/>
                    <a:pt x="1811" y="1223"/>
                    <a:pt x="1811" y="1223"/>
                  </a:cubicBezTo>
                  <a:cubicBezTo>
                    <a:pt x="1811" y="1207"/>
                    <a:pt x="1811" y="1207"/>
                    <a:pt x="1811" y="1207"/>
                  </a:cubicBezTo>
                  <a:cubicBezTo>
                    <a:pt x="1763" y="1207"/>
                    <a:pt x="1763" y="1207"/>
                    <a:pt x="1763" y="1207"/>
                  </a:cubicBezTo>
                  <a:lnTo>
                    <a:pt x="1763" y="1223"/>
                  </a:lnTo>
                  <a:close/>
                  <a:moveTo>
                    <a:pt x="1667" y="1223"/>
                  </a:moveTo>
                  <a:cubicBezTo>
                    <a:pt x="1715" y="1223"/>
                    <a:pt x="1715" y="1223"/>
                    <a:pt x="1715" y="1223"/>
                  </a:cubicBezTo>
                  <a:cubicBezTo>
                    <a:pt x="1715" y="1207"/>
                    <a:pt x="1715" y="1207"/>
                    <a:pt x="1715" y="1207"/>
                  </a:cubicBezTo>
                  <a:cubicBezTo>
                    <a:pt x="1667" y="1207"/>
                    <a:pt x="1667" y="1207"/>
                    <a:pt x="1667" y="1207"/>
                  </a:cubicBezTo>
                  <a:lnTo>
                    <a:pt x="1667" y="1223"/>
                  </a:lnTo>
                  <a:close/>
                  <a:moveTo>
                    <a:pt x="1572" y="1223"/>
                  </a:moveTo>
                  <a:cubicBezTo>
                    <a:pt x="1619" y="1223"/>
                    <a:pt x="1619" y="1223"/>
                    <a:pt x="1619" y="1223"/>
                  </a:cubicBezTo>
                  <a:cubicBezTo>
                    <a:pt x="1619" y="1207"/>
                    <a:pt x="1619" y="1207"/>
                    <a:pt x="1619" y="1207"/>
                  </a:cubicBezTo>
                  <a:cubicBezTo>
                    <a:pt x="1572" y="1207"/>
                    <a:pt x="1572" y="1207"/>
                    <a:pt x="1572" y="1207"/>
                  </a:cubicBezTo>
                  <a:lnTo>
                    <a:pt x="1572" y="1223"/>
                  </a:lnTo>
                  <a:close/>
                  <a:moveTo>
                    <a:pt x="1476" y="1223"/>
                  </a:moveTo>
                  <a:cubicBezTo>
                    <a:pt x="1524" y="1223"/>
                    <a:pt x="1524" y="1223"/>
                    <a:pt x="1524" y="1223"/>
                  </a:cubicBezTo>
                  <a:cubicBezTo>
                    <a:pt x="1524" y="1207"/>
                    <a:pt x="1524" y="1207"/>
                    <a:pt x="1524" y="1207"/>
                  </a:cubicBezTo>
                  <a:cubicBezTo>
                    <a:pt x="1476" y="1207"/>
                    <a:pt x="1476" y="1207"/>
                    <a:pt x="1476" y="1207"/>
                  </a:cubicBezTo>
                  <a:lnTo>
                    <a:pt x="1476" y="1223"/>
                  </a:lnTo>
                  <a:close/>
                  <a:moveTo>
                    <a:pt x="1380" y="1223"/>
                  </a:moveTo>
                  <a:cubicBezTo>
                    <a:pt x="1428" y="1223"/>
                    <a:pt x="1428" y="1223"/>
                    <a:pt x="1428" y="1223"/>
                  </a:cubicBezTo>
                  <a:cubicBezTo>
                    <a:pt x="1428" y="1207"/>
                    <a:pt x="1428" y="1207"/>
                    <a:pt x="1428" y="1207"/>
                  </a:cubicBezTo>
                  <a:cubicBezTo>
                    <a:pt x="1380" y="1207"/>
                    <a:pt x="1380" y="1207"/>
                    <a:pt x="1380" y="1207"/>
                  </a:cubicBezTo>
                  <a:lnTo>
                    <a:pt x="1380" y="1223"/>
                  </a:lnTo>
                  <a:close/>
                  <a:moveTo>
                    <a:pt x="1284" y="1223"/>
                  </a:moveTo>
                  <a:cubicBezTo>
                    <a:pt x="1332" y="1223"/>
                    <a:pt x="1332" y="1223"/>
                    <a:pt x="1332" y="1223"/>
                  </a:cubicBezTo>
                  <a:cubicBezTo>
                    <a:pt x="1332" y="1207"/>
                    <a:pt x="1332" y="1207"/>
                    <a:pt x="1332" y="1207"/>
                  </a:cubicBezTo>
                  <a:cubicBezTo>
                    <a:pt x="1284" y="1207"/>
                    <a:pt x="1284" y="1207"/>
                    <a:pt x="1284" y="1207"/>
                  </a:cubicBezTo>
                  <a:lnTo>
                    <a:pt x="1284" y="1223"/>
                  </a:lnTo>
                  <a:close/>
                  <a:moveTo>
                    <a:pt x="1189" y="1223"/>
                  </a:moveTo>
                  <a:cubicBezTo>
                    <a:pt x="1237" y="1223"/>
                    <a:pt x="1237" y="1223"/>
                    <a:pt x="1237" y="1223"/>
                  </a:cubicBezTo>
                  <a:cubicBezTo>
                    <a:pt x="1237" y="1207"/>
                    <a:pt x="1237" y="1207"/>
                    <a:pt x="1237" y="1207"/>
                  </a:cubicBezTo>
                  <a:cubicBezTo>
                    <a:pt x="1189" y="1207"/>
                    <a:pt x="1189" y="1207"/>
                    <a:pt x="1189" y="1207"/>
                  </a:cubicBezTo>
                  <a:lnTo>
                    <a:pt x="1189" y="1223"/>
                  </a:lnTo>
                  <a:close/>
                  <a:moveTo>
                    <a:pt x="1093" y="1223"/>
                  </a:moveTo>
                  <a:cubicBezTo>
                    <a:pt x="1141" y="1223"/>
                    <a:pt x="1141" y="1223"/>
                    <a:pt x="1141" y="1223"/>
                  </a:cubicBezTo>
                  <a:cubicBezTo>
                    <a:pt x="1141" y="1207"/>
                    <a:pt x="1141" y="1207"/>
                    <a:pt x="1141" y="1207"/>
                  </a:cubicBezTo>
                  <a:cubicBezTo>
                    <a:pt x="1093" y="1207"/>
                    <a:pt x="1093" y="1207"/>
                    <a:pt x="1093" y="1207"/>
                  </a:cubicBezTo>
                  <a:lnTo>
                    <a:pt x="1093" y="1223"/>
                  </a:lnTo>
                  <a:close/>
                  <a:moveTo>
                    <a:pt x="997" y="1223"/>
                  </a:moveTo>
                  <a:cubicBezTo>
                    <a:pt x="1045" y="1223"/>
                    <a:pt x="1045" y="1223"/>
                    <a:pt x="1045" y="1223"/>
                  </a:cubicBezTo>
                  <a:cubicBezTo>
                    <a:pt x="1045" y="1207"/>
                    <a:pt x="1045" y="1207"/>
                    <a:pt x="1045" y="1207"/>
                  </a:cubicBezTo>
                  <a:cubicBezTo>
                    <a:pt x="997" y="1207"/>
                    <a:pt x="997" y="1207"/>
                    <a:pt x="997" y="1207"/>
                  </a:cubicBezTo>
                  <a:lnTo>
                    <a:pt x="997" y="1223"/>
                  </a:lnTo>
                  <a:close/>
                  <a:moveTo>
                    <a:pt x="902" y="1223"/>
                  </a:moveTo>
                  <a:cubicBezTo>
                    <a:pt x="949" y="1223"/>
                    <a:pt x="949" y="1223"/>
                    <a:pt x="949" y="1223"/>
                  </a:cubicBezTo>
                  <a:cubicBezTo>
                    <a:pt x="949" y="1207"/>
                    <a:pt x="949" y="1207"/>
                    <a:pt x="949" y="1207"/>
                  </a:cubicBezTo>
                  <a:cubicBezTo>
                    <a:pt x="902" y="1207"/>
                    <a:pt x="902" y="1207"/>
                    <a:pt x="902" y="1207"/>
                  </a:cubicBezTo>
                  <a:lnTo>
                    <a:pt x="902" y="1223"/>
                  </a:lnTo>
                  <a:close/>
                  <a:moveTo>
                    <a:pt x="806" y="1223"/>
                  </a:moveTo>
                  <a:cubicBezTo>
                    <a:pt x="854" y="1223"/>
                    <a:pt x="854" y="1223"/>
                    <a:pt x="854" y="1223"/>
                  </a:cubicBezTo>
                  <a:cubicBezTo>
                    <a:pt x="854" y="1207"/>
                    <a:pt x="854" y="1207"/>
                    <a:pt x="854" y="1207"/>
                  </a:cubicBezTo>
                  <a:cubicBezTo>
                    <a:pt x="806" y="1207"/>
                    <a:pt x="806" y="1207"/>
                    <a:pt x="806" y="1207"/>
                  </a:cubicBezTo>
                  <a:lnTo>
                    <a:pt x="806" y="1223"/>
                  </a:lnTo>
                  <a:close/>
                  <a:moveTo>
                    <a:pt x="710" y="1223"/>
                  </a:moveTo>
                  <a:cubicBezTo>
                    <a:pt x="758" y="1223"/>
                    <a:pt x="758" y="1223"/>
                    <a:pt x="758" y="1223"/>
                  </a:cubicBezTo>
                  <a:cubicBezTo>
                    <a:pt x="758" y="1207"/>
                    <a:pt x="758" y="1207"/>
                    <a:pt x="758" y="1207"/>
                  </a:cubicBezTo>
                  <a:cubicBezTo>
                    <a:pt x="710" y="1207"/>
                    <a:pt x="710" y="1207"/>
                    <a:pt x="710" y="1207"/>
                  </a:cubicBezTo>
                  <a:lnTo>
                    <a:pt x="710" y="1223"/>
                  </a:lnTo>
                  <a:close/>
                  <a:moveTo>
                    <a:pt x="614" y="1223"/>
                  </a:moveTo>
                  <a:cubicBezTo>
                    <a:pt x="662" y="1223"/>
                    <a:pt x="662" y="1223"/>
                    <a:pt x="662" y="1223"/>
                  </a:cubicBezTo>
                  <a:cubicBezTo>
                    <a:pt x="662" y="1207"/>
                    <a:pt x="662" y="1207"/>
                    <a:pt x="662" y="1207"/>
                  </a:cubicBezTo>
                  <a:cubicBezTo>
                    <a:pt x="614" y="1207"/>
                    <a:pt x="614" y="1207"/>
                    <a:pt x="614" y="1207"/>
                  </a:cubicBezTo>
                  <a:lnTo>
                    <a:pt x="614" y="1223"/>
                  </a:lnTo>
                  <a:close/>
                  <a:moveTo>
                    <a:pt x="519" y="1223"/>
                  </a:moveTo>
                  <a:cubicBezTo>
                    <a:pt x="566" y="1223"/>
                    <a:pt x="566" y="1223"/>
                    <a:pt x="566" y="1223"/>
                  </a:cubicBezTo>
                  <a:cubicBezTo>
                    <a:pt x="566" y="1207"/>
                    <a:pt x="566" y="1207"/>
                    <a:pt x="566" y="1207"/>
                  </a:cubicBezTo>
                  <a:cubicBezTo>
                    <a:pt x="519" y="1207"/>
                    <a:pt x="519" y="1207"/>
                    <a:pt x="519" y="1207"/>
                  </a:cubicBezTo>
                  <a:lnTo>
                    <a:pt x="519" y="1223"/>
                  </a:lnTo>
                  <a:close/>
                  <a:moveTo>
                    <a:pt x="423" y="1223"/>
                  </a:moveTo>
                  <a:cubicBezTo>
                    <a:pt x="471" y="1223"/>
                    <a:pt x="471" y="1223"/>
                    <a:pt x="471" y="1223"/>
                  </a:cubicBezTo>
                  <a:cubicBezTo>
                    <a:pt x="471" y="1207"/>
                    <a:pt x="471" y="1207"/>
                    <a:pt x="471" y="1207"/>
                  </a:cubicBezTo>
                  <a:cubicBezTo>
                    <a:pt x="423" y="1207"/>
                    <a:pt x="423" y="1207"/>
                    <a:pt x="423" y="1207"/>
                  </a:cubicBezTo>
                  <a:lnTo>
                    <a:pt x="423" y="1223"/>
                  </a:lnTo>
                  <a:close/>
                  <a:moveTo>
                    <a:pt x="327" y="1223"/>
                  </a:moveTo>
                  <a:cubicBezTo>
                    <a:pt x="375" y="1223"/>
                    <a:pt x="375" y="1223"/>
                    <a:pt x="375" y="1223"/>
                  </a:cubicBezTo>
                  <a:cubicBezTo>
                    <a:pt x="375" y="1207"/>
                    <a:pt x="375" y="1207"/>
                    <a:pt x="375" y="1207"/>
                  </a:cubicBezTo>
                  <a:cubicBezTo>
                    <a:pt x="327" y="1207"/>
                    <a:pt x="327" y="1207"/>
                    <a:pt x="327" y="1207"/>
                  </a:cubicBezTo>
                  <a:lnTo>
                    <a:pt x="327" y="1223"/>
                  </a:lnTo>
                  <a:close/>
                  <a:moveTo>
                    <a:pt x="234" y="1232"/>
                  </a:moveTo>
                  <a:cubicBezTo>
                    <a:pt x="249" y="1228"/>
                    <a:pt x="264" y="1225"/>
                    <a:pt x="280" y="1224"/>
                  </a:cubicBezTo>
                  <a:cubicBezTo>
                    <a:pt x="279" y="1208"/>
                    <a:pt x="279" y="1208"/>
                    <a:pt x="279" y="1208"/>
                  </a:cubicBezTo>
                  <a:cubicBezTo>
                    <a:pt x="262" y="1209"/>
                    <a:pt x="246" y="1212"/>
                    <a:pt x="230" y="1216"/>
                  </a:cubicBezTo>
                  <a:lnTo>
                    <a:pt x="234" y="1232"/>
                  </a:lnTo>
                  <a:close/>
                  <a:moveTo>
                    <a:pt x="149" y="1268"/>
                  </a:moveTo>
                  <a:cubicBezTo>
                    <a:pt x="162" y="1260"/>
                    <a:pt x="176" y="1253"/>
                    <a:pt x="190" y="1246"/>
                  </a:cubicBezTo>
                  <a:cubicBezTo>
                    <a:pt x="184" y="1232"/>
                    <a:pt x="184" y="1232"/>
                    <a:pt x="184" y="1232"/>
                  </a:cubicBezTo>
                  <a:cubicBezTo>
                    <a:pt x="169" y="1238"/>
                    <a:pt x="154" y="1246"/>
                    <a:pt x="140" y="1255"/>
                  </a:cubicBezTo>
                  <a:lnTo>
                    <a:pt x="149" y="1268"/>
                  </a:lnTo>
                  <a:close/>
                  <a:moveTo>
                    <a:pt x="80" y="1330"/>
                  </a:moveTo>
                  <a:cubicBezTo>
                    <a:pt x="90" y="1318"/>
                    <a:pt x="100" y="1307"/>
                    <a:pt x="112" y="1296"/>
                  </a:cubicBezTo>
                  <a:cubicBezTo>
                    <a:pt x="101" y="1284"/>
                    <a:pt x="101" y="1284"/>
                    <a:pt x="101" y="1284"/>
                  </a:cubicBezTo>
                  <a:cubicBezTo>
                    <a:pt x="89" y="1295"/>
                    <a:pt x="78" y="1307"/>
                    <a:pt x="68" y="1320"/>
                  </a:cubicBezTo>
                  <a:cubicBezTo>
                    <a:pt x="80" y="1330"/>
                    <a:pt x="80" y="1330"/>
                    <a:pt x="80" y="1330"/>
                  </a:cubicBezTo>
                  <a:close/>
                  <a:moveTo>
                    <a:pt x="34" y="1411"/>
                  </a:moveTo>
                  <a:cubicBezTo>
                    <a:pt x="39" y="1396"/>
                    <a:pt x="46" y="1382"/>
                    <a:pt x="54" y="1368"/>
                  </a:cubicBezTo>
                  <a:cubicBezTo>
                    <a:pt x="40" y="1361"/>
                    <a:pt x="40" y="1361"/>
                    <a:pt x="40" y="1361"/>
                  </a:cubicBezTo>
                  <a:cubicBezTo>
                    <a:pt x="32" y="1375"/>
                    <a:pt x="25" y="1390"/>
                    <a:pt x="19" y="1405"/>
                  </a:cubicBezTo>
                  <a:lnTo>
                    <a:pt x="34" y="1411"/>
                  </a:lnTo>
                  <a:close/>
                  <a:moveTo>
                    <a:pt x="16" y="1502"/>
                  </a:moveTo>
                  <a:cubicBezTo>
                    <a:pt x="17" y="1486"/>
                    <a:pt x="18" y="1470"/>
                    <a:pt x="21" y="1455"/>
                  </a:cubicBezTo>
                  <a:cubicBezTo>
                    <a:pt x="6" y="1452"/>
                    <a:pt x="6" y="1452"/>
                    <a:pt x="6" y="1452"/>
                  </a:cubicBezTo>
                  <a:cubicBezTo>
                    <a:pt x="3" y="1468"/>
                    <a:pt x="1" y="1484"/>
                    <a:pt x="0" y="1501"/>
                  </a:cubicBezTo>
                  <a:lnTo>
                    <a:pt x="16" y="1502"/>
                  </a:lnTo>
                  <a:close/>
                  <a:moveTo>
                    <a:pt x="28" y="1594"/>
                  </a:moveTo>
                  <a:cubicBezTo>
                    <a:pt x="24" y="1579"/>
                    <a:pt x="20" y="1564"/>
                    <a:pt x="18" y="1548"/>
                  </a:cubicBezTo>
                  <a:cubicBezTo>
                    <a:pt x="2" y="1550"/>
                    <a:pt x="2" y="1550"/>
                    <a:pt x="2" y="1550"/>
                  </a:cubicBezTo>
                  <a:cubicBezTo>
                    <a:pt x="5" y="1567"/>
                    <a:pt x="8" y="1583"/>
                    <a:pt x="13" y="1598"/>
                  </a:cubicBezTo>
                  <a:lnTo>
                    <a:pt x="28" y="1594"/>
                  </a:lnTo>
                  <a:close/>
                  <a:moveTo>
                    <a:pt x="69" y="1677"/>
                  </a:moveTo>
                  <a:cubicBezTo>
                    <a:pt x="60" y="1664"/>
                    <a:pt x="52" y="1651"/>
                    <a:pt x="45" y="1637"/>
                  </a:cubicBezTo>
                  <a:cubicBezTo>
                    <a:pt x="30" y="1644"/>
                    <a:pt x="30" y="1644"/>
                    <a:pt x="30" y="1644"/>
                  </a:cubicBezTo>
                  <a:cubicBezTo>
                    <a:pt x="38" y="1659"/>
                    <a:pt x="46" y="1673"/>
                    <a:pt x="55" y="1686"/>
                  </a:cubicBezTo>
                  <a:lnTo>
                    <a:pt x="69" y="1677"/>
                  </a:lnTo>
                  <a:close/>
                  <a:moveTo>
                    <a:pt x="133" y="1743"/>
                  </a:moveTo>
                  <a:cubicBezTo>
                    <a:pt x="121" y="1734"/>
                    <a:pt x="109" y="1724"/>
                    <a:pt x="98" y="1713"/>
                  </a:cubicBezTo>
                  <a:cubicBezTo>
                    <a:pt x="87" y="1724"/>
                    <a:pt x="87" y="1724"/>
                    <a:pt x="87" y="1724"/>
                  </a:cubicBezTo>
                  <a:cubicBezTo>
                    <a:pt x="98" y="1735"/>
                    <a:pt x="111" y="1746"/>
                    <a:pt x="124" y="1756"/>
                  </a:cubicBezTo>
                  <a:lnTo>
                    <a:pt x="133" y="1743"/>
                  </a:lnTo>
                  <a:close/>
                  <a:moveTo>
                    <a:pt x="216" y="1785"/>
                  </a:moveTo>
                  <a:cubicBezTo>
                    <a:pt x="201" y="1781"/>
                    <a:pt x="187" y="1775"/>
                    <a:pt x="173" y="1768"/>
                  </a:cubicBezTo>
                  <a:cubicBezTo>
                    <a:pt x="166" y="1782"/>
                    <a:pt x="166" y="1782"/>
                    <a:pt x="166" y="1782"/>
                  </a:cubicBezTo>
                  <a:cubicBezTo>
                    <a:pt x="180" y="1789"/>
                    <a:pt x="195" y="1795"/>
                    <a:pt x="211" y="1801"/>
                  </a:cubicBezTo>
                  <a:lnTo>
                    <a:pt x="216" y="1785"/>
                  </a:lnTo>
                  <a:close/>
                  <a:moveTo>
                    <a:pt x="308" y="1799"/>
                  </a:moveTo>
                  <a:cubicBezTo>
                    <a:pt x="304" y="1799"/>
                    <a:pt x="304" y="1799"/>
                    <a:pt x="304" y="1799"/>
                  </a:cubicBezTo>
                  <a:cubicBezTo>
                    <a:pt x="289" y="1799"/>
                    <a:pt x="275" y="1798"/>
                    <a:pt x="261" y="1796"/>
                  </a:cubicBezTo>
                  <a:cubicBezTo>
                    <a:pt x="259" y="1812"/>
                    <a:pt x="259" y="1812"/>
                    <a:pt x="259" y="1812"/>
                  </a:cubicBezTo>
                  <a:cubicBezTo>
                    <a:pt x="274" y="1814"/>
                    <a:pt x="289" y="1815"/>
                    <a:pt x="304" y="1815"/>
                  </a:cubicBezTo>
                  <a:cubicBezTo>
                    <a:pt x="308" y="1815"/>
                    <a:pt x="308" y="1815"/>
                    <a:pt x="308" y="1815"/>
                  </a:cubicBezTo>
                  <a:lnTo>
                    <a:pt x="308" y="1799"/>
                  </a:lnTo>
                  <a:close/>
                  <a:moveTo>
                    <a:pt x="403" y="1799"/>
                  </a:moveTo>
                  <a:cubicBezTo>
                    <a:pt x="356" y="1799"/>
                    <a:pt x="356" y="1799"/>
                    <a:pt x="356" y="1799"/>
                  </a:cubicBezTo>
                  <a:cubicBezTo>
                    <a:pt x="356" y="1815"/>
                    <a:pt x="356" y="1815"/>
                    <a:pt x="356" y="1815"/>
                  </a:cubicBezTo>
                  <a:cubicBezTo>
                    <a:pt x="403" y="1815"/>
                    <a:pt x="403" y="1815"/>
                    <a:pt x="403" y="1815"/>
                  </a:cubicBezTo>
                  <a:lnTo>
                    <a:pt x="403" y="1799"/>
                  </a:lnTo>
                  <a:close/>
                  <a:moveTo>
                    <a:pt x="499" y="1799"/>
                  </a:moveTo>
                  <a:cubicBezTo>
                    <a:pt x="451" y="1799"/>
                    <a:pt x="451" y="1799"/>
                    <a:pt x="451" y="1799"/>
                  </a:cubicBezTo>
                  <a:cubicBezTo>
                    <a:pt x="451" y="1815"/>
                    <a:pt x="451" y="1815"/>
                    <a:pt x="451" y="1815"/>
                  </a:cubicBezTo>
                  <a:cubicBezTo>
                    <a:pt x="499" y="1815"/>
                    <a:pt x="499" y="1815"/>
                    <a:pt x="499" y="1815"/>
                  </a:cubicBezTo>
                  <a:lnTo>
                    <a:pt x="499" y="1799"/>
                  </a:lnTo>
                  <a:close/>
                  <a:moveTo>
                    <a:pt x="595" y="1799"/>
                  </a:moveTo>
                  <a:cubicBezTo>
                    <a:pt x="547" y="1799"/>
                    <a:pt x="547" y="1799"/>
                    <a:pt x="547" y="1799"/>
                  </a:cubicBezTo>
                  <a:cubicBezTo>
                    <a:pt x="547" y="1815"/>
                    <a:pt x="547" y="1815"/>
                    <a:pt x="547" y="1815"/>
                  </a:cubicBezTo>
                  <a:cubicBezTo>
                    <a:pt x="595" y="1815"/>
                    <a:pt x="595" y="1815"/>
                    <a:pt x="595" y="1815"/>
                  </a:cubicBezTo>
                  <a:lnTo>
                    <a:pt x="595" y="1799"/>
                  </a:lnTo>
                  <a:close/>
                  <a:moveTo>
                    <a:pt x="691" y="1799"/>
                  </a:moveTo>
                  <a:cubicBezTo>
                    <a:pt x="643" y="1799"/>
                    <a:pt x="643" y="1799"/>
                    <a:pt x="643" y="1799"/>
                  </a:cubicBezTo>
                  <a:cubicBezTo>
                    <a:pt x="643" y="1815"/>
                    <a:pt x="643" y="1815"/>
                    <a:pt x="643" y="1815"/>
                  </a:cubicBezTo>
                  <a:cubicBezTo>
                    <a:pt x="691" y="1815"/>
                    <a:pt x="691" y="1815"/>
                    <a:pt x="691" y="1815"/>
                  </a:cubicBezTo>
                  <a:lnTo>
                    <a:pt x="691" y="1799"/>
                  </a:lnTo>
                  <a:close/>
                  <a:moveTo>
                    <a:pt x="786" y="1799"/>
                  </a:moveTo>
                  <a:cubicBezTo>
                    <a:pt x="739" y="1799"/>
                    <a:pt x="739" y="1799"/>
                    <a:pt x="739" y="1799"/>
                  </a:cubicBezTo>
                  <a:cubicBezTo>
                    <a:pt x="739" y="1815"/>
                    <a:pt x="739" y="1815"/>
                    <a:pt x="739" y="1815"/>
                  </a:cubicBezTo>
                  <a:cubicBezTo>
                    <a:pt x="786" y="1815"/>
                    <a:pt x="786" y="1815"/>
                    <a:pt x="786" y="1815"/>
                  </a:cubicBezTo>
                  <a:lnTo>
                    <a:pt x="786" y="1799"/>
                  </a:lnTo>
                  <a:close/>
                  <a:moveTo>
                    <a:pt x="882" y="1799"/>
                  </a:moveTo>
                  <a:cubicBezTo>
                    <a:pt x="834" y="1799"/>
                    <a:pt x="834" y="1799"/>
                    <a:pt x="834" y="1799"/>
                  </a:cubicBezTo>
                  <a:cubicBezTo>
                    <a:pt x="834" y="1815"/>
                    <a:pt x="834" y="1815"/>
                    <a:pt x="834" y="1815"/>
                  </a:cubicBezTo>
                  <a:cubicBezTo>
                    <a:pt x="882" y="1815"/>
                    <a:pt x="882" y="1815"/>
                    <a:pt x="882" y="1815"/>
                  </a:cubicBezTo>
                  <a:lnTo>
                    <a:pt x="882" y="1799"/>
                  </a:lnTo>
                  <a:close/>
                  <a:moveTo>
                    <a:pt x="978" y="1799"/>
                  </a:moveTo>
                  <a:cubicBezTo>
                    <a:pt x="930" y="1799"/>
                    <a:pt x="930" y="1799"/>
                    <a:pt x="930" y="1799"/>
                  </a:cubicBezTo>
                  <a:cubicBezTo>
                    <a:pt x="930" y="1815"/>
                    <a:pt x="930" y="1815"/>
                    <a:pt x="930" y="1815"/>
                  </a:cubicBezTo>
                  <a:cubicBezTo>
                    <a:pt x="978" y="1815"/>
                    <a:pt x="978" y="1815"/>
                    <a:pt x="978" y="1815"/>
                  </a:cubicBezTo>
                  <a:lnTo>
                    <a:pt x="978" y="1799"/>
                  </a:lnTo>
                  <a:close/>
                  <a:moveTo>
                    <a:pt x="1074" y="1799"/>
                  </a:moveTo>
                  <a:cubicBezTo>
                    <a:pt x="1026" y="1799"/>
                    <a:pt x="1026" y="1799"/>
                    <a:pt x="1026" y="1799"/>
                  </a:cubicBezTo>
                  <a:cubicBezTo>
                    <a:pt x="1026" y="1815"/>
                    <a:pt x="1026" y="1815"/>
                    <a:pt x="1026" y="1815"/>
                  </a:cubicBezTo>
                  <a:cubicBezTo>
                    <a:pt x="1074" y="1815"/>
                    <a:pt x="1074" y="1815"/>
                    <a:pt x="1074" y="1815"/>
                  </a:cubicBezTo>
                  <a:lnTo>
                    <a:pt x="1074" y="1799"/>
                  </a:lnTo>
                  <a:close/>
                  <a:moveTo>
                    <a:pt x="1169" y="1799"/>
                  </a:moveTo>
                  <a:cubicBezTo>
                    <a:pt x="1121" y="1799"/>
                    <a:pt x="1121" y="1799"/>
                    <a:pt x="1121" y="1799"/>
                  </a:cubicBezTo>
                  <a:cubicBezTo>
                    <a:pt x="1121" y="1815"/>
                    <a:pt x="1121" y="1815"/>
                    <a:pt x="1121" y="1815"/>
                  </a:cubicBezTo>
                  <a:cubicBezTo>
                    <a:pt x="1169" y="1815"/>
                    <a:pt x="1169" y="1815"/>
                    <a:pt x="1169" y="1815"/>
                  </a:cubicBezTo>
                  <a:lnTo>
                    <a:pt x="1169" y="1799"/>
                  </a:lnTo>
                  <a:close/>
                  <a:moveTo>
                    <a:pt x="1265" y="1799"/>
                  </a:moveTo>
                  <a:cubicBezTo>
                    <a:pt x="1217" y="1799"/>
                    <a:pt x="1217" y="1799"/>
                    <a:pt x="1217" y="1799"/>
                  </a:cubicBezTo>
                  <a:cubicBezTo>
                    <a:pt x="1217" y="1815"/>
                    <a:pt x="1217" y="1815"/>
                    <a:pt x="1217" y="1815"/>
                  </a:cubicBezTo>
                  <a:cubicBezTo>
                    <a:pt x="1265" y="1815"/>
                    <a:pt x="1265" y="1815"/>
                    <a:pt x="1265" y="1815"/>
                  </a:cubicBezTo>
                  <a:lnTo>
                    <a:pt x="1265" y="1799"/>
                  </a:lnTo>
                  <a:close/>
                  <a:moveTo>
                    <a:pt x="1361" y="1799"/>
                  </a:moveTo>
                  <a:cubicBezTo>
                    <a:pt x="1313" y="1799"/>
                    <a:pt x="1313" y="1799"/>
                    <a:pt x="1313" y="1799"/>
                  </a:cubicBezTo>
                  <a:cubicBezTo>
                    <a:pt x="1313" y="1815"/>
                    <a:pt x="1313" y="1815"/>
                    <a:pt x="1313" y="1815"/>
                  </a:cubicBezTo>
                  <a:cubicBezTo>
                    <a:pt x="1361" y="1815"/>
                    <a:pt x="1361" y="1815"/>
                    <a:pt x="1361" y="1815"/>
                  </a:cubicBezTo>
                  <a:lnTo>
                    <a:pt x="1361" y="1799"/>
                  </a:lnTo>
                  <a:close/>
                  <a:moveTo>
                    <a:pt x="1456" y="1799"/>
                  </a:moveTo>
                  <a:cubicBezTo>
                    <a:pt x="1409" y="1799"/>
                    <a:pt x="1409" y="1799"/>
                    <a:pt x="1409" y="1799"/>
                  </a:cubicBezTo>
                  <a:cubicBezTo>
                    <a:pt x="1409" y="1815"/>
                    <a:pt x="1409" y="1815"/>
                    <a:pt x="1409" y="1815"/>
                  </a:cubicBezTo>
                  <a:cubicBezTo>
                    <a:pt x="1456" y="1815"/>
                    <a:pt x="1456" y="1815"/>
                    <a:pt x="1456" y="1815"/>
                  </a:cubicBezTo>
                  <a:lnTo>
                    <a:pt x="1456" y="1799"/>
                  </a:lnTo>
                  <a:close/>
                  <a:moveTo>
                    <a:pt x="1552" y="1799"/>
                  </a:moveTo>
                  <a:cubicBezTo>
                    <a:pt x="1504" y="1799"/>
                    <a:pt x="1504" y="1799"/>
                    <a:pt x="1504" y="1799"/>
                  </a:cubicBezTo>
                  <a:cubicBezTo>
                    <a:pt x="1504" y="1815"/>
                    <a:pt x="1504" y="1815"/>
                    <a:pt x="1504" y="1815"/>
                  </a:cubicBezTo>
                  <a:cubicBezTo>
                    <a:pt x="1552" y="1815"/>
                    <a:pt x="1552" y="1815"/>
                    <a:pt x="1552" y="1815"/>
                  </a:cubicBezTo>
                  <a:lnTo>
                    <a:pt x="1552" y="1799"/>
                  </a:lnTo>
                  <a:close/>
                  <a:moveTo>
                    <a:pt x="1648" y="1799"/>
                  </a:moveTo>
                  <a:cubicBezTo>
                    <a:pt x="1600" y="1799"/>
                    <a:pt x="1600" y="1799"/>
                    <a:pt x="1600" y="1799"/>
                  </a:cubicBezTo>
                  <a:cubicBezTo>
                    <a:pt x="1600" y="1815"/>
                    <a:pt x="1600" y="1815"/>
                    <a:pt x="1600" y="1815"/>
                  </a:cubicBezTo>
                  <a:cubicBezTo>
                    <a:pt x="1648" y="1815"/>
                    <a:pt x="1648" y="1815"/>
                    <a:pt x="1648" y="1815"/>
                  </a:cubicBezTo>
                  <a:lnTo>
                    <a:pt x="1648" y="1799"/>
                  </a:lnTo>
                  <a:close/>
                  <a:moveTo>
                    <a:pt x="1744" y="1799"/>
                  </a:moveTo>
                  <a:cubicBezTo>
                    <a:pt x="1696" y="1799"/>
                    <a:pt x="1696" y="1799"/>
                    <a:pt x="1696" y="1799"/>
                  </a:cubicBezTo>
                  <a:cubicBezTo>
                    <a:pt x="1696" y="1815"/>
                    <a:pt x="1696" y="1815"/>
                    <a:pt x="1696" y="1815"/>
                  </a:cubicBezTo>
                  <a:cubicBezTo>
                    <a:pt x="1744" y="1815"/>
                    <a:pt x="1744" y="1815"/>
                    <a:pt x="1744" y="1815"/>
                  </a:cubicBezTo>
                  <a:lnTo>
                    <a:pt x="1744" y="1799"/>
                  </a:lnTo>
                  <a:close/>
                  <a:moveTo>
                    <a:pt x="1839" y="1799"/>
                  </a:moveTo>
                  <a:cubicBezTo>
                    <a:pt x="1791" y="1799"/>
                    <a:pt x="1791" y="1799"/>
                    <a:pt x="1791" y="1799"/>
                  </a:cubicBezTo>
                  <a:cubicBezTo>
                    <a:pt x="1791" y="1815"/>
                    <a:pt x="1791" y="1815"/>
                    <a:pt x="1791" y="1815"/>
                  </a:cubicBezTo>
                  <a:cubicBezTo>
                    <a:pt x="1839" y="1815"/>
                    <a:pt x="1839" y="1815"/>
                    <a:pt x="1839" y="1815"/>
                  </a:cubicBezTo>
                  <a:lnTo>
                    <a:pt x="1839" y="1799"/>
                  </a:lnTo>
                  <a:close/>
                  <a:moveTo>
                    <a:pt x="1935" y="1799"/>
                  </a:moveTo>
                  <a:cubicBezTo>
                    <a:pt x="1887" y="1799"/>
                    <a:pt x="1887" y="1799"/>
                    <a:pt x="1887" y="1799"/>
                  </a:cubicBezTo>
                  <a:cubicBezTo>
                    <a:pt x="1887" y="1815"/>
                    <a:pt x="1887" y="1815"/>
                    <a:pt x="1887" y="1815"/>
                  </a:cubicBezTo>
                  <a:cubicBezTo>
                    <a:pt x="1935" y="1815"/>
                    <a:pt x="1935" y="1815"/>
                    <a:pt x="1935" y="1815"/>
                  </a:cubicBezTo>
                  <a:lnTo>
                    <a:pt x="1935" y="1799"/>
                  </a:lnTo>
                  <a:close/>
                  <a:moveTo>
                    <a:pt x="2031" y="1799"/>
                  </a:moveTo>
                  <a:cubicBezTo>
                    <a:pt x="1983" y="1799"/>
                    <a:pt x="1983" y="1799"/>
                    <a:pt x="1983" y="1799"/>
                  </a:cubicBezTo>
                  <a:cubicBezTo>
                    <a:pt x="1983" y="1815"/>
                    <a:pt x="1983" y="1815"/>
                    <a:pt x="1983" y="1815"/>
                  </a:cubicBezTo>
                  <a:cubicBezTo>
                    <a:pt x="2031" y="1815"/>
                    <a:pt x="2031" y="1815"/>
                    <a:pt x="2031" y="1815"/>
                  </a:cubicBezTo>
                  <a:lnTo>
                    <a:pt x="2031" y="1799"/>
                  </a:lnTo>
                  <a:close/>
                  <a:moveTo>
                    <a:pt x="2126" y="1799"/>
                  </a:moveTo>
                  <a:cubicBezTo>
                    <a:pt x="2079" y="1799"/>
                    <a:pt x="2079" y="1799"/>
                    <a:pt x="2079" y="1799"/>
                  </a:cubicBezTo>
                  <a:cubicBezTo>
                    <a:pt x="2079" y="1815"/>
                    <a:pt x="2079" y="1815"/>
                    <a:pt x="2079" y="1815"/>
                  </a:cubicBezTo>
                  <a:cubicBezTo>
                    <a:pt x="2126" y="1815"/>
                    <a:pt x="2126" y="1815"/>
                    <a:pt x="2126" y="1815"/>
                  </a:cubicBezTo>
                  <a:lnTo>
                    <a:pt x="2126" y="1799"/>
                  </a:lnTo>
                  <a:close/>
                  <a:moveTo>
                    <a:pt x="2223" y="1800"/>
                  </a:moveTo>
                  <a:cubicBezTo>
                    <a:pt x="2216" y="1799"/>
                    <a:pt x="2210" y="1799"/>
                    <a:pt x="2204" y="1799"/>
                  </a:cubicBezTo>
                  <a:cubicBezTo>
                    <a:pt x="2174" y="1799"/>
                    <a:pt x="2174" y="1799"/>
                    <a:pt x="2174" y="1799"/>
                  </a:cubicBezTo>
                  <a:cubicBezTo>
                    <a:pt x="2174" y="1815"/>
                    <a:pt x="2174" y="1815"/>
                    <a:pt x="2174" y="1815"/>
                  </a:cubicBezTo>
                  <a:cubicBezTo>
                    <a:pt x="2204" y="1815"/>
                    <a:pt x="2204" y="1815"/>
                    <a:pt x="2204" y="1815"/>
                  </a:cubicBezTo>
                  <a:cubicBezTo>
                    <a:pt x="2210" y="1815"/>
                    <a:pt x="2216" y="1815"/>
                    <a:pt x="2222" y="1816"/>
                  </a:cubicBezTo>
                  <a:lnTo>
                    <a:pt x="2223" y="1800"/>
                  </a:lnTo>
                  <a:close/>
                  <a:moveTo>
                    <a:pt x="2318" y="1821"/>
                  </a:moveTo>
                  <a:cubicBezTo>
                    <a:pt x="2303" y="1815"/>
                    <a:pt x="2287" y="1810"/>
                    <a:pt x="2271" y="1806"/>
                  </a:cubicBezTo>
                  <a:cubicBezTo>
                    <a:pt x="2268" y="1822"/>
                    <a:pt x="2268" y="1822"/>
                    <a:pt x="2268" y="1822"/>
                  </a:cubicBezTo>
                  <a:cubicBezTo>
                    <a:pt x="2283" y="1826"/>
                    <a:pt x="2298" y="1830"/>
                    <a:pt x="2312" y="1836"/>
                  </a:cubicBezTo>
                  <a:lnTo>
                    <a:pt x="2318" y="1821"/>
                  </a:lnTo>
                  <a:close/>
                  <a:moveTo>
                    <a:pt x="2402" y="1872"/>
                  </a:moveTo>
                  <a:cubicBezTo>
                    <a:pt x="2389" y="1861"/>
                    <a:pt x="2376" y="1852"/>
                    <a:pt x="2362" y="1843"/>
                  </a:cubicBezTo>
                  <a:cubicBezTo>
                    <a:pt x="2354" y="1857"/>
                    <a:pt x="2354" y="1857"/>
                    <a:pt x="2354" y="1857"/>
                  </a:cubicBezTo>
                  <a:cubicBezTo>
                    <a:pt x="2367" y="1865"/>
                    <a:pt x="2379" y="1874"/>
                    <a:pt x="2391" y="1884"/>
                  </a:cubicBezTo>
                  <a:lnTo>
                    <a:pt x="2402" y="1872"/>
                  </a:lnTo>
                  <a:close/>
                  <a:moveTo>
                    <a:pt x="2465" y="1947"/>
                  </a:moveTo>
                  <a:cubicBezTo>
                    <a:pt x="2456" y="1933"/>
                    <a:pt x="2447" y="1919"/>
                    <a:pt x="2436" y="1907"/>
                  </a:cubicBezTo>
                  <a:cubicBezTo>
                    <a:pt x="2424" y="1917"/>
                    <a:pt x="2424" y="1917"/>
                    <a:pt x="2424" y="1917"/>
                  </a:cubicBezTo>
                  <a:cubicBezTo>
                    <a:pt x="2434" y="1929"/>
                    <a:pt x="2443" y="1942"/>
                    <a:pt x="2451" y="1955"/>
                  </a:cubicBezTo>
                  <a:lnTo>
                    <a:pt x="2465" y="1947"/>
                  </a:lnTo>
                  <a:close/>
                  <a:moveTo>
                    <a:pt x="2501" y="2038"/>
                  </a:moveTo>
                  <a:cubicBezTo>
                    <a:pt x="2497" y="2022"/>
                    <a:pt x="2493" y="2006"/>
                    <a:pt x="2487" y="1991"/>
                  </a:cubicBezTo>
                  <a:cubicBezTo>
                    <a:pt x="2472" y="1997"/>
                    <a:pt x="2472" y="1997"/>
                    <a:pt x="2472" y="1997"/>
                  </a:cubicBezTo>
                  <a:cubicBezTo>
                    <a:pt x="2477" y="2011"/>
                    <a:pt x="2482" y="2026"/>
                    <a:pt x="2485" y="2041"/>
                  </a:cubicBezTo>
                  <a:lnTo>
                    <a:pt x="2501" y="2038"/>
                  </a:lnTo>
                  <a:close/>
                  <a:moveTo>
                    <a:pt x="2506" y="2135"/>
                  </a:moveTo>
                  <a:cubicBezTo>
                    <a:pt x="2507" y="2125"/>
                    <a:pt x="2508" y="2114"/>
                    <a:pt x="2508" y="2103"/>
                  </a:cubicBezTo>
                  <a:cubicBezTo>
                    <a:pt x="2508" y="2097"/>
                    <a:pt x="2508" y="2092"/>
                    <a:pt x="2508" y="2086"/>
                  </a:cubicBezTo>
                  <a:cubicBezTo>
                    <a:pt x="2492" y="2087"/>
                    <a:pt x="2492" y="2087"/>
                    <a:pt x="2492" y="2087"/>
                  </a:cubicBezTo>
                  <a:cubicBezTo>
                    <a:pt x="2492" y="2092"/>
                    <a:pt x="2492" y="2098"/>
                    <a:pt x="2492" y="2103"/>
                  </a:cubicBezTo>
                  <a:cubicBezTo>
                    <a:pt x="2492" y="2113"/>
                    <a:pt x="2491" y="2124"/>
                    <a:pt x="2490" y="2134"/>
                  </a:cubicBezTo>
                  <a:cubicBezTo>
                    <a:pt x="2506" y="2135"/>
                    <a:pt x="2506" y="2135"/>
                    <a:pt x="2506" y="2135"/>
                  </a:cubicBezTo>
                  <a:close/>
                  <a:moveTo>
                    <a:pt x="2480" y="2230"/>
                  </a:moveTo>
                  <a:cubicBezTo>
                    <a:pt x="2487" y="2215"/>
                    <a:pt x="2493" y="2200"/>
                    <a:pt x="2497" y="2184"/>
                  </a:cubicBezTo>
                  <a:cubicBezTo>
                    <a:pt x="2482" y="2179"/>
                    <a:pt x="2482" y="2179"/>
                    <a:pt x="2482" y="2179"/>
                  </a:cubicBezTo>
                  <a:cubicBezTo>
                    <a:pt x="2478" y="2195"/>
                    <a:pt x="2472" y="2209"/>
                    <a:pt x="2466" y="2223"/>
                  </a:cubicBezTo>
                  <a:lnTo>
                    <a:pt x="2480" y="2230"/>
                  </a:lnTo>
                  <a:close/>
                  <a:moveTo>
                    <a:pt x="2426" y="2311"/>
                  </a:moveTo>
                  <a:cubicBezTo>
                    <a:pt x="2437" y="2299"/>
                    <a:pt x="2447" y="2286"/>
                    <a:pt x="2456" y="2273"/>
                  </a:cubicBezTo>
                  <a:cubicBezTo>
                    <a:pt x="2443" y="2264"/>
                    <a:pt x="2443" y="2264"/>
                    <a:pt x="2443" y="2264"/>
                  </a:cubicBezTo>
                  <a:cubicBezTo>
                    <a:pt x="2434" y="2277"/>
                    <a:pt x="2425" y="2289"/>
                    <a:pt x="2414" y="2300"/>
                  </a:cubicBezTo>
                  <a:lnTo>
                    <a:pt x="2426" y="2311"/>
                  </a:lnTo>
                  <a:close/>
                  <a:moveTo>
                    <a:pt x="2348" y="2371"/>
                  </a:moveTo>
                  <a:cubicBezTo>
                    <a:pt x="2363" y="2363"/>
                    <a:pt x="2376" y="2354"/>
                    <a:pt x="2389" y="2344"/>
                  </a:cubicBezTo>
                  <a:cubicBezTo>
                    <a:pt x="2380" y="2331"/>
                    <a:pt x="2380" y="2331"/>
                    <a:pt x="2380" y="2331"/>
                  </a:cubicBezTo>
                  <a:cubicBezTo>
                    <a:pt x="2367" y="2341"/>
                    <a:pt x="2354" y="2349"/>
                    <a:pt x="2341" y="2357"/>
                  </a:cubicBezTo>
                  <a:lnTo>
                    <a:pt x="2348" y="2371"/>
                  </a:lnTo>
                  <a:close/>
                  <a:moveTo>
                    <a:pt x="2256" y="2403"/>
                  </a:moveTo>
                  <a:cubicBezTo>
                    <a:pt x="2272" y="2400"/>
                    <a:pt x="2288" y="2396"/>
                    <a:pt x="2303" y="2390"/>
                  </a:cubicBezTo>
                  <a:cubicBezTo>
                    <a:pt x="2298" y="2375"/>
                    <a:pt x="2298" y="2375"/>
                    <a:pt x="2298" y="2375"/>
                  </a:cubicBezTo>
                  <a:cubicBezTo>
                    <a:pt x="2284" y="2380"/>
                    <a:pt x="2268" y="2384"/>
                    <a:pt x="2253" y="2387"/>
                  </a:cubicBezTo>
                  <a:lnTo>
                    <a:pt x="2256" y="2403"/>
                  </a:lnTo>
                  <a:close/>
                  <a:moveTo>
                    <a:pt x="2159" y="2407"/>
                  </a:moveTo>
                  <a:cubicBezTo>
                    <a:pt x="2204" y="2407"/>
                    <a:pt x="2204" y="2407"/>
                    <a:pt x="2204" y="2407"/>
                  </a:cubicBezTo>
                  <a:cubicBezTo>
                    <a:pt x="2205" y="2407"/>
                    <a:pt x="2206" y="2407"/>
                    <a:pt x="2207" y="2407"/>
                  </a:cubicBezTo>
                  <a:cubicBezTo>
                    <a:pt x="2207" y="2391"/>
                    <a:pt x="2207" y="2391"/>
                    <a:pt x="2207" y="2391"/>
                  </a:cubicBezTo>
                  <a:cubicBezTo>
                    <a:pt x="2206" y="2391"/>
                    <a:pt x="2205" y="2391"/>
                    <a:pt x="2204" y="2391"/>
                  </a:cubicBezTo>
                  <a:cubicBezTo>
                    <a:pt x="2159" y="2391"/>
                    <a:pt x="2159" y="2391"/>
                    <a:pt x="2159" y="2391"/>
                  </a:cubicBezTo>
                  <a:lnTo>
                    <a:pt x="2159" y="2407"/>
                  </a:lnTo>
                  <a:close/>
                  <a:moveTo>
                    <a:pt x="2063" y="2407"/>
                  </a:moveTo>
                  <a:cubicBezTo>
                    <a:pt x="2111" y="2407"/>
                    <a:pt x="2111" y="2407"/>
                    <a:pt x="2111" y="2407"/>
                  </a:cubicBezTo>
                  <a:cubicBezTo>
                    <a:pt x="2111" y="2391"/>
                    <a:pt x="2111" y="2391"/>
                    <a:pt x="2111" y="2391"/>
                  </a:cubicBezTo>
                  <a:cubicBezTo>
                    <a:pt x="2063" y="2391"/>
                    <a:pt x="2063" y="2391"/>
                    <a:pt x="2063" y="2391"/>
                  </a:cubicBezTo>
                  <a:lnTo>
                    <a:pt x="2063" y="2407"/>
                  </a:lnTo>
                  <a:close/>
                  <a:moveTo>
                    <a:pt x="1967" y="2407"/>
                  </a:moveTo>
                  <a:cubicBezTo>
                    <a:pt x="2015" y="2407"/>
                    <a:pt x="2015" y="2407"/>
                    <a:pt x="2015" y="2407"/>
                  </a:cubicBezTo>
                  <a:cubicBezTo>
                    <a:pt x="2015" y="2391"/>
                    <a:pt x="2015" y="2391"/>
                    <a:pt x="2015" y="2391"/>
                  </a:cubicBezTo>
                  <a:cubicBezTo>
                    <a:pt x="1967" y="2391"/>
                    <a:pt x="1967" y="2391"/>
                    <a:pt x="1967" y="2391"/>
                  </a:cubicBezTo>
                  <a:lnTo>
                    <a:pt x="1967" y="2407"/>
                  </a:lnTo>
                  <a:close/>
                  <a:moveTo>
                    <a:pt x="1872" y="2407"/>
                  </a:moveTo>
                  <a:cubicBezTo>
                    <a:pt x="1920" y="2407"/>
                    <a:pt x="1920" y="2407"/>
                    <a:pt x="1920" y="2407"/>
                  </a:cubicBezTo>
                  <a:cubicBezTo>
                    <a:pt x="1920" y="2391"/>
                    <a:pt x="1920" y="2391"/>
                    <a:pt x="1920" y="2391"/>
                  </a:cubicBezTo>
                  <a:cubicBezTo>
                    <a:pt x="1872" y="2391"/>
                    <a:pt x="1872" y="2391"/>
                    <a:pt x="1872" y="2391"/>
                  </a:cubicBezTo>
                  <a:lnTo>
                    <a:pt x="1872" y="2407"/>
                  </a:lnTo>
                  <a:close/>
                  <a:moveTo>
                    <a:pt x="1776" y="2407"/>
                  </a:moveTo>
                  <a:cubicBezTo>
                    <a:pt x="1824" y="2407"/>
                    <a:pt x="1824" y="2407"/>
                    <a:pt x="1824" y="2407"/>
                  </a:cubicBezTo>
                  <a:cubicBezTo>
                    <a:pt x="1824" y="2391"/>
                    <a:pt x="1824" y="2391"/>
                    <a:pt x="1824" y="2391"/>
                  </a:cubicBezTo>
                  <a:cubicBezTo>
                    <a:pt x="1776" y="2391"/>
                    <a:pt x="1776" y="2391"/>
                    <a:pt x="1776" y="2391"/>
                  </a:cubicBezTo>
                  <a:lnTo>
                    <a:pt x="1776" y="2407"/>
                  </a:lnTo>
                  <a:close/>
                  <a:moveTo>
                    <a:pt x="1680" y="2407"/>
                  </a:moveTo>
                  <a:cubicBezTo>
                    <a:pt x="1728" y="2407"/>
                    <a:pt x="1728" y="2407"/>
                    <a:pt x="1728" y="2407"/>
                  </a:cubicBezTo>
                  <a:cubicBezTo>
                    <a:pt x="1728" y="2391"/>
                    <a:pt x="1728" y="2391"/>
                    <a:pt x="1728" y="2391"/>
                  </a:cubicBezTo>
                  <a:cubicBezTo>
                    <a:pt x="1680" y="2391"/>
                    <a:pt x="1680" y="2391"/>
                    <a:pt x="1680" y="2391"/>
                  </a:cubicBezTo>
                  <a:lnTo>
                    <a:pt x="1680" y="2407"/>
                  </a:lnTo>
                  <a:close/>
                  <a:moveTo>
                    <a:pt x="1585" y="2407"/>
                  </a:moveTo>
                  <a:cubicBezTo>
                    <a:pt x="1632" y="2407"/>
                    <a:pt x="1632" y="2407"/>
                    <a:pt x="1632" y="2407"/>
                  </a:cubicBezTo>
                  <a:cubicBezTo>
                    <a:pt x="1632" y="2391"/>
                    <a:pt x="1632" y="2391"/>
                    <a:pt x="1632" y="2391"/>
                  </a:cubicBezTo>
                  <a:cubicBezTo>
                    <a:pt x="1585" y="2391"/>
                    <a:pt x="1585" y="2391"/>
                    <a:pt x="1585" y="2391"/>
                  </a:cubicBezTo>
                  <a:lnTo>
                    <a:pt x="1585" y="2407"/>
                  </a:lnTo>
                  <a:close/>
                  <a:moveTo>
                    <a:pt x="1489" y="2407"/>
                  </a:moveTo>
                  <a:cubicBezTo>
                    <a:pt x="1537" y="2407"/>
                    <a:pt x="1537" y="2407"/>
                    <a:pt x="1537" y="2407"/>
                  </a:cubicBezTo>
                  <a:cubicBezTo>
                    <a:pt x="1537" y="2391"/>
                    <a:pt x="1537" y="2391"/>
                    <a:pt x="1537" y="2391"/>
                  </a:cubicBezTo>
                  <a:cubicBezTo>
                    <a:pt x="1489" y="2391"/>
                    <a:pt x="1489" y="2391"/>
                    <a:pt x="1489" y="2391"/>
                  </a:cubicBezTo>
                  <a:lnTo>
                    <a:pt x="1489" y="2407"/>
                  </a:lnTo>
                  <a:close/>
                  <a:moveTo>
                    <a:pt x="1393" y="2407"/>
                  </a:moveTo>
                  <a:cubicBezTo>
                    <a:pt x="1441" y="2407"/>
                    <a:pt x="1441" y="2407"/>
                    <a:pt x="1441" y="2407"/>
                  </a:cubicBezTo>
                  <a:cubicBezTo>
                    <a:pt x="1441" y="2391"/>
                    <a:pt x="1441" y="2391"/>
                    <a:pt x="1441" y="2391"/>
                  </a:cubicBezTo>
                  <a:cubicBezTo>
                    <a:pt x="1393" y="2391"/>
                    <a:pt x="1393" y="2391"/>
                    <a:pt x="1393" y="2391"/>
                  </a:cubicBezTo>
                  <a:lnTo>
                    <a:pt x="1393" y="2407"/>
                  </a:lnTo>
                  <a:close/>
                  <a:moveTo>
                    <a:pt x="1297" y="2407"/>
                  </a:moveTo>
                  <a:cubicBezTo>
                    <a:pt x="1345" y="2407"/>
                    <a:pt x="1345" y="2407"/>
                    <a:pt x="1345" y="2407"/>
                  </a:cubicBezTo>
                  <a:cubicBezTo>
                    <a:pt x="1345" y="2391"/>
                    <a:pt x="1345" y="2391"/>
                    <a:pt x="1345" y="2391"/>
                  </a:cubicBezTo>
                  <a:cubicBezTo>
                    <a:pt x="1297" y="2391"/>
                    <a:pt x="1297" y="2391"/>
                    <a:pt x="1297" y="2391"/>
                  </a:cubicBezTo>
                  <a:lnTo>
                    <a:pt x="1297" y="2407"/>
                  </a:lnTo>
                  <a:close/>
                  <a:moveTo>
                    <a:pt x="1202" y="2407"/>
                  </a:moveTo>
                  <a:cubicBezTo>
                    <a:pt x="1250" y="2407"/>
                    <a:pt x="1250" y="2407"/>
                    <a:pt x="1250" y="2407"/>
                  </a:cubicBezTo>
                  <a:cubicBezTo>
                    <a:pt x="1250" y="2391"/>
                    <a:pt x="1250" y="2391"/>
                    <a:pt x="1250" y="2391"/>
                  </a:cubicBezTo>
                  <a:cubicBezTo>
                    <a:pt x="1202" y="2391"/>
                    <a:pt x="1202" y="2391"/>
                    <a:pt x="1202" y="2391"/>
                  </a:cubicBezTo>
                  <a:lnTo>
                    <a:pt x="1202" y="2407"/>
                  </a:lnTo>
                  <a:close/>
                  <a:moveTo>
                    <a:pt x="1106" y="2407"/>
                  </a:moveTo>
                  <a:cubicBezTo>
                    <a:pt x="1154" y="2407"/>
                    <a:pt x="1154" y="2407"/>
                    <a:pt x="1154" y="2407"/>
                  </a:cubicBezTo>
                  <a:cubicBezTo>
                    <a:pt x="1154" y="2391"/>
                    <a:pt x="1154" y="2391"/>
                    <a:pt x="1154" y="2391"/>
                  </a:cubicBezTo>
                  <a:cubicBezTo>
                    <a:pt x="1106" y="2391"/>
                    <a:pt x="1106" y="2391"/>
                    <a:pt x="1106" y="2391"/>
                  </a:cubicBezTo>
                  <a:lnTo>
                    <a:pt x="1106" y="2407"/>
                  </a:lnTo>
                  <a:close/>
                  <a:moveTo>
                    <a:pt x="1010" y="2407"/>
                  </a:moveTo>
                  <a:cubicBezTo>
                    <a:pt x="1058" y="2407"/>
                    <a:pt x="1058" y="2407"/>
                    <a:pt x="1058" y="2407"/>
                  </a:cubicBezTo>
                  <a:cubicBezTo>
                    <a:pt x="1058" y="2391"/>
                    <a:pt x="1058" y="2391"/>
                    <a:pt x="1058" y="2391"/>
                  </a:cubicBezTo>
                  <a:cubicBezTo>
                    <a:pt x="1010" y="2391"/>
                    <a:pt x="1010" y="2391"/>
                    <a:pt x="1010" y="2391"/>
                  </a:cubicBezTo>
                  <a:lnTo>
                    <a:pt x="1010" y="2407"/>
                  </a:lnTo>
                  <a:close/>
                  <a:moveTo>
                    <a:pt x="915" y="2407"/>
                  </a:moveTo>
                  <a:cubicBezTo>
                    <a:pt x="962" y="2407"/>
                    <a:pt x="962" y="2407"/>
                    <a:pt x="962" y="2407"/>
                  </a:cubicBezTo>
                  <a:cubicBezTo>
                    <a:pt x="962" y="2391"/>
                    <a:pt x="962" y="2391"/>
                    <a:pt x="962" y="2391"/>
                  </a:cubicBezTo>
                  <a:cubicBezTo>
                    <a:pt x="915" y="2391"/>
                    <a:pt x="915" y="2391"/>
                    <a:pt x="915" y="2391"/>
                  </a:cubicBezTo>
                  <a:lnTo>
                    <a:pt x="915" y="2407"/>
                  </a:lnTo>
                  <a:close/>
                  <a:moveTo>
                    <a:pt x="819" y="2407"/>
                  </a:moveTo>
                  <a:cubicBezTo>
                    <a:pt x="867" y="2407"/>
                    <a:pt x="867" y="2407"/>
                    <a:pt x="867" y="2407"/>
                  </a:cubicBezTo>
                  <a:cubicBezTo>
                    <a:pt x="867" y="2391"/>
                    <a:pt x="867" y="2391"/>
                    <a:pt x="867" y="2391"/>
                  </a:cubicBezTo>
                  <a:cubicBezTo>
                    <a:pt x="819" y="2391"/>
                    <a:pt x="819" y="2391"/>
                    <a:pt x="819" y="2391"/>
                  </a:cubicBezTo>
                  <a:lnTo>
                    <a:pt x="819" y="2407"/>
                  </a:lnTo>
                  <a:close/>
                  <a:moveTo>
                    <a:pt x="723" y="2407"/>
                  </a:moveTo>
                  <a:cubicBezTo>
                    <a:pt x="771" y="2407"/>
                    <a:pt x="771" y="2407"/>
                    <a:pt x="771" y="2407"/>
                  </a:cubicBezTo>
                  <a:cubicBezTo>
                    <a:pt x="771" y="2391"/>
                    <a:pt x="771" y="2391"/>
                    <a:pt x="771" y="2391"/>
                  </a:cubicBezTo>
                  <a:cubicBezTo>
                    <a:pt x="723" y="2391"/>
                    <a:pt x="723" y="2391"/>
                    <a:pt x="723" y="2391"/>
                  </a:cubicBezTo>
                  <a:lnTo>
                    <a:pt x="723" y="2407"/>
                  </a:lnTo>
                  <a:close/>
                  <a:moveTo>
                    <a:pt x="627" y="2407"/>
                  </a:moveTo>
                  <a:cubicBezTo>
                    <a:pt x="675" y="2407"/>
                    <a:pt x="675" y="2407"/>
                    <a:pt x="675" y="2407"/>
                  </a:cubicBezTo>
                  <a:cubicBezTo>
                    <a:pt x="675" y="2391"/>
                    <a:pt x="675" y="2391"/>
                    <a:pt x="675" y="2391"/>
                  </a:cubicBezTo>
                  <a:cubicBezTo>
                    <a:pt x="627" y="2391"/>
                    <a:pt x="627" y="2391"/>
                    <a:pt x="627" y="2391"/>
                  </a:cubicBezTo>
                  <a:lnTo>
                    <a:pt x="627" y="2407"/>
                  </a:lnTo>
                  <a:close/>
                  <a:moveTo>
                    <a:pt x="532" y="2407"/>
                  </a:moveTo>
                  <a:cubicBezTo>
                    <a:pt x="580" y="2407"/>
                    <a:pt x="580" y="2407"/>
                    <a:pt x="580" y="2407"/>
                  </a:cubicBezTo>
                  <a:cubicBezTo>
                    <a:pt x="580" y="2391"/>
                    <a:pt x="580" y="2391"/>
                    <a:pt x="580" y="2391"/>
                  </a:cubicBezTo>
                  <a:cubicBezTo>
                    <a:pt x="532" y="2391"/>
                    <a:pt x="532" y="2391"/>
                    <a:pt x="532" y="2391"/>
                  </a:cubicBezTo>
                  <a:lnTo>
                    <a:pt x="532" y="2407"/>
                  </a:lnTo>
                  <a:close/>
                  <a:moveTo>
                    <a:pt x="436" y="2407"/>
                  </a:moveTo>
                  <a:cubicBezTo>
                    <a:pt x="484" y="2407"/>
                    <a:pt x="484" y="2407"/>
                    <a:pt x="484" y="2407"/>
                  </a:cubicBezTo>
                  <a:cubicBezTo>
                    <a:pt x="484" y="2391"/>
                    <a:pt x="484" y="2391"/>
                    <a:pt x="484" y="2391"/>
                  </a:cubicBezTo>
                  <a:cubicBezTo>
                    <a:pt x="436" y="2391"/>
                    <a:pt x="436" y="2391"/>
                    <a:pt x="436" y="2391"/>
                  </a:cubicBezTo>
                  <a:lnTo>
                    <a:pt x="436" y="2407"/>
                  </a:lnTo>
                  <a:close/>
                  <a:moveTo>
                    <a:pt x="340" y="2407"/>
                  </a:moveTo>
                  <a:cubicBezTo>
                    <a:pt x="388" y="2407"/>
                    <a:pt x="388" y="2407"/>
                    <a:pt x="388" y="2407"/>
                  </a:cubicBezTo>
                  <a:cubicBezTo>
                    <a:pt x="388" y="2391"/>
                    <a:pt x="388" y="2391"/>
                    <a:pt x="388" y="2391"/>
                  </a:cubicBezTo>
                  <a:cubicBezTo>
                    <a:pt x="340" y="2391"/>
                    <a:pt x="340" y="2391"/>
                    <a:pt x="340" y="2391"/>
                  </a:cubicBezTo>
                  <a:lnTo>
                    <a:pt x="340" y="2407"/>
                  </a:lnTo>
                  <a:close/>
                  <a:moveTo>
                    <a:pt x="246" y="2413"/>
                  </a:moveTo>
                  <a:cubicBezTo>
                    <a:pt x="261" y="2410"/>
                    <a:pt x="277" y="2408"/>
                    <a:pt x="293" y="2407"/>
                  </a:cubicBezTo>
                  <a:cubicBezTo>
                    <a:pt x="292" y="2391"/>
                    <a:pt x="292" y="2391"/>
                    <a:pt x="292" y="2391"/>
                  </a:cubicBezTo>
                  <a:cubicBezTo>
                    <a:pt x="275" y="2392"/>
                    <a:pt x="259" y="2394"/>
                    <a:pt x="243" y="2397"/>
                  </a:cubicBezTo>
                  <a:lnTo>
                    <a:pt x="246" y="2413"/>
                  </a:lnTo>
                  <a:close/>
                  <a:moveTo>
                    <a:pt x="160" y="2446"/>
                  </a:moveTo>
                  <a:cubicBezTo>
                    <a:pt x="173" y="2438"/>
                    <a:pt x="187" y="2431"/>
                    <a:pt x="202" y="2426"/>
                  </a:cubicBezTo>
                  <a:cubicBezTo>
                    <a:pt x="196" y="2411"/>
                    <a:pt x="196" y="2411"/>
                    <a:pt x="196" y="2411"/>
                  </a:cubicBezTo>
                  <a:cubicBezTo>
                    <a:pt x="181" y="2417"/>
                    <a:pt x="166" y="2424"/>
                    <a:pt x="152" y="2432"/>
                  </a:cubicBezTo>
                  <a:lnTo>
                    <a:pt x="160" y="2446"/>
                  </a:lnTo>
                  <a:close/>
                  <a:moveTo>
                    <a:pt x="88" y="2504"/>
                  </a:moveTo>
                  <a:cubicBezTo>
                    <a:pt x="98" y="2493"/>
                    <a:pt x="110" y="2482"/>
                    <a:pt x="122" y="2472"/>
                  </a:cubicBezTo>
                  <a:cubicBezTo>
                    <a:pt x="111" y="2460"/>
                    <a:pt x="111" y="2460"/>
                    <a:pt x="111" y="2460"/>
                  </a:cubicBezTo>
                  <a:cubicBezTo>
                    <a:pt x="99" y="2470"/>
                    <a:pt x="87" y="2481"/>
                    <a:pt x="76" y="2494"/>
                  </a:cubicBezTo>
                  <a:lnTo>
                    <a:pt x="88" y="2504"/>
                  </a:lnTo>
                  <a:close/>
                  <a:moveTo>
                    <a:pt x="39" y="2583"/>
                  </a:moveTo>
                  <a:cubicBezTo>
                    <a:pt x="45" y="2568"/>
                    <a:pt x="52" y="2555"/>
                    <a:pt x="60" y="2542"/>
                  </a:cubicBezTo>
                  <a:cubicBezTo>
                    <a:pt x="47" y="2533"/>
                    <a:pt x="47" y="2533"/>
                    <a:pt x="47" y="2533"/>
                  </a:cubicBezTo>
                  <a:cubicBezTo>
                    <a:pt x="38" y="2547"/>
                    <a:pt x="30" y="2561"/>
                    <a:pt x="24" y="2577"/>
                  </a:cubicBezTo>
                  <a:lnTo>
                    <a:pt x="39" y="2583"/>
                  </a:lnTo>
                  <a:close/>
                  <a:moveTo>
                    <a:pt x="17" y="2673"/>
                  </a:moveTo>
                  <a:cubicBezTo>
                    <a:pt x="18" y="2657"/>
                    <a:pt x="20" y="2642"/>
                    <a:pt x="24" y="2627"/>
                  </a:cubicBezTo>
                  <a:cubicBezTo>
                    <a:pt x="9" y="2623"/>
                    <a:pt x="9" y="2623"/>
                    <a:pt x="9" y="2623"/>
                  </a:cubicBezTo>
                  <a:cubicBezTo>
                    <a:pt x="5" y="2639"/>
                    <a:pt x="2" y="2655"/>
                    <a:pt x="1" y="2672"/>
                  </a:cubicBezTo>
                  <a:lnTo>
                    <a:pt x="17" y="2673"/>
                  </a:lnTo>
                  <a:close/>
                  <a:moveTo>
                    <a:pt x="16" y="2768"/>
                  </a:moveTo>
                  <a:cubicBezTo>
                    <a:pt x="16" y="2720"/>
                    <a:pt x="16" y="2720"/>
                    <a:pt x="16" y="2720"/>
                  </a:cubicBezTo>
                  <a:cubicBezTo>
                    <a:pt x="0" y="2720"/>
                    <a:pt x="0" y="2720"/>
                    <a:pt x="0" y="2720"/>
                  </a:cubicBezTo>
                  <a:cubicBezTo>
                    <a:pt x="0" y="2768"/>
                    <a:pt x="0" y="2768"/>
                    <a:pt x="0" y="2768"/>
                  </a:cubicBezTo>
                  <a:lnTo>
                    <a:pt x="16" y="2768"/>
                  </a:lnTo>
                  <a:close/>
                  <a:moveTo>
                    <a:pt x="16" y="2864"/>
                  </a:moveTo>
                  <a:cubicBezTo>
                    <a:pt x="16" y="2816"/>
                    <a:pt x="16" y="2816"/>
                    <a:pt x="16" y="2816"/>
                  </a:cubicBezTo>
                  <a:cubicBezTo>
                    <a:pt x="0" y="2816"/>
                    <a:pt x="0" y="2816"/>
                    <a:pt x="0" y="2816"/>
                  </a:cubicBezTo>
                  <a:cubicBezTo>
                    <a:pt x="0" y="2864"/>
                    <a:pt x="0" y="2864"/>
                    <a:pt x="0" y="2864"/>
                  </a:cubicBezTo>
                  <a:lnTo>
                    <a:pt x="16" y="2864"/>
                  </a:lnTo>
                  <a:close/>
                  <a:moveTo>
                    <a:pt x="16" y="2959"/>
                  </a:moveTo>
                  <a:cubicBezTo>
                    <a:pt x="16" y="2912"/>
                    <a:pt x="16" y="2912"/>
                    <a:pt x="16" y="2912"/>
                  </a:cubicBezTo>
                  <a:cubicBezTo>
                    <a:pt x="0" y="2912"/>
                    <a:pt x="0" y="2912"/>
                    <a:pt x="0" y="2912"/>
                  </a:cubicBezTo>
                  <a:cubicBezTo>
                    <a:pt x="0" y="2959"/>
                    <a:pt x="0" y="2959"/>
                    <a:pt x="0" y="2959"/>
                  </a:cubicBezTo>
                  <a:lnTo>
                    <a:pt x="16" y="2959"/>
                  </a:lnTo>
                  <a:close/>
                  <a:moveTo>
                    <a:pt x="16" y="3055"/>
                  </a:moveTo>
                  <a:cubicBezTo>
                    <a:pt x="16" y="3007"/>
                    <a:pt x="16" y="3007"/>
                    <a:pt x="16" y="3007"/>
                  </a:cubicBezTo>
                  <a:cubicBezTo>
                    <a:pt x="0" y="3007"/>
                    <a:pt x="0" y="3007"/>
                    <a:pt x="0" y="3007"/>
                  </a:cubicBezTo>
                  <a:cubicBezTo>
                    <a:pt x="0" y="3055"/>
                    <a:pt x="0" y="3055"/>
                    <a:pt x="0" y="3055"/>
                  </a:cubicBezTo>
                  <a:lnTo>
                    <a:pt x="16" y="3055"/>
                  </a:lnTo>
                  <a:close/>
                </a:path>
              </a:pathLst>
            </a:custGeom>
            <a:solidFill>
              <a:srgbClr val="F1F1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6" name="Freeform 11"/>
          <p:cNvSpPr>
            <a:spLocks/>
          </p:cNvSpPr>
          <p:nvPr/>
        </p:nvSpPr>
        <p:spPr bwMode="auto">
          <a:xfrm>
            <a:off x="2686221" y="0"/>
            <a:ext cx="38840" cy="51666"/>
          </a:xfrm>
          <a:custGeom>
            <a:avLst/>
            <a:gdLst>
              <a:gd name="T0" fmla="*/ 16 w 16"/>
              <a:gd name="T1" fmla="*/ 24 h 24"/>
              <a:gd name="T2" fmla="*/ 16 w 16"/>
              <a:gd name="T3" fmla="*/ 0 h 24"/>
              <a:gd name="T4" fmla="*/ 0 w 16"/>
              <a:gd name="T5" fmla="*/ 0 h 24"/>
              <a:gd name="T6" fmla="*/ 0 w 16"/>
              <a:gd name="T7" fmla="*/ 24 h 24"/>
              <a:gd name="T8" fmla="*/ 16 w 16"/>
              <a:gd name="T9" fmla="*/ 24 h 24"/>
              <a:gd name="T10" fmla="*/ 16 w 16"/>
              <a:gd name="T11" fmla="*/ 0 h 24"/>
              <a:gd name="T12" fmla="*/ 0 w 16"/>
              <a:gd name="T13" fmla="*/ 0 h 24"/>
              <a:gd name="T14" fmla="*/ 0 w 16"/>
              <a:gd name="T15" fmla="*/ 24 h 24"/>
              <a:gd name="T16" fmla="*/ 16 w 16"/>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16" y="24"/>
                </a:moveTo>
                <a:cubicBezTo>
                  <a:pt x="16" y="9"/>
                  <a:pt x="16" y="0"/>
                  <a:pt x="16" y="0"/>
                </a:cubicBezTo>
                <a:cubicBezTo>
                  <a:pt x="0" y="0"/>
                  <a:pt x="0" y="0"/>
                  <a:pt x="0" y="0"/>
                </a:cubicBezTo>
                <a:cubicBezTo>
                  <a:pt x="0" y="24"/>
                  <a:pt x="0" y="24"/>
                  <a:pt x="0" y="24"/>
                </a:cubicBezTo>
                <a:cubicBezTo>
                  <a:pt x="16" y="24"/>
                  <a:pt x="16" y="24"/>
                  <a:pt x="16" y="24"/>
                </a:cubicBezTo>
                <a:cubicBezTo>
                  <a:pt x="16" y="0"/>
                  <a:pt x="16" y="0"/>
                  <a:pt x="16" y="0"/>
                </a:cubicBezTo>
                <a:cubicBezTo>
                  <a:pt x="0" y="0"/>
                  <a:pt x="0" y="0"/>
                  <a:pt x="0" y="0"/>
                </a:cubicBezTo>
                <a:cubicBezTo>
                  <a:pt x="0" y="0"/>
                  <a:pt x="0" y="9"/>
                  <a:pt x="0" y="24"/>
                </a:cubicBezTo>
                <a:lnTo>
                  <a:pt x="16" y="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9" name="TextBox 8"/>
          <p:cNvSpPr txBox="1"/>
          <p:nvPr/>
        </p:nvSpPr>
        <p:spPr>
          <a:xfrm>
            <a:off x="319257" y="429188"/>
            <a:ext cx="3535840" cy="769441"/>
          </a:xfrm>
          <a:prstGeom prst="rect">
            <a:avLst/>
          </a:prstGeom>
          <a:noFill/>
        </p:spPr>
        <p:txBody>
          <a:bodyPr wrap="none" rtlCol="0">
            <a:spAutoFit/>
          </a:bodyPr>
          <a:lstStyle/>
          <a:p>
            <a:r>
              <a:rPr lang="en-US" sz="4400" smtClean="0">
                <a:solidFill>
                  <a:schemeClr val="bg2"/>
                </a:solidFill>
                <a:latin typeface="+mj-lt"/>
              </a:rPr>
              <a:t>The Road Map</a:t>
            </a:r>
            <a:endParaRPr lang="en-GB" sz="4400">
              <a:solidFill>
                <a:schemeClr val="bg2"/>
              </a:solidFill>
              <a:latin typeface="+mj-lt"/>
            </a:endParaRPr>
          </a:p>
        </p:txBody>
      </p:sp>
      <p:sp>
        <p:nvSpPr>
          <p:cNvPr id="10" name="Footer Placeholder 3"/>
          <p:cNvSpPr txBox="1">
            <a:spLocks/>
          </p:cNvSpPr>
          <p:nvPr/>
        </p:nvSpPr>
        <p:spPr>
          <a:xfrm>
            <a:off x="319257" y="1198629"/>
            <a:ext cx="41148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mtClean="0"/>
              <a:t>Put your great </a:t>
            </a:r>
            <a:r>
              <a:rPr lang="en-US" smtClean="0">
                <a:solidFill>
                  <a:schemeClr val="accent2"/>
                </a:solidFill>
              </a:rPr>
              <a:t>subtitle in here</a:t>
            </a:r>
            <a:endParaRPr lang="en-GB">
              <a:solidFill>
                <a:schemeClr val="accent2"/>
              </a:solidFill>
            </a:endParaRPr>
          </a:p>
        </p:txBody>
      </p:sp>
      <p:cxnSp>
        <p:nvCxnSpPr>
          <p:cNvPr id="12" name="Straight Connector 11"/>
          <p:cNvCxnSpPr/>
          <p:nvPr/>
        </p:nvCxnSpPr>
        <p:spPr>
          <a:xfrm>
            <a:off x="416416" y="1198629"/>
            <a:ext cx="122449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19258" y="2094219"/>
            <a:ext cx="1534394" cy="923330"/>
          </a:xfrm>
          <a:prstGeom prst="rect">
            <a:avLst/>
          </a:prstGeom>
          <a:noFill/>
        </p:spPr>
        <p:txBody>
          <a:bodyPr wrap="none" rtlCol="0">
            <a:spAutoFit/>
          </a:bodyPr>
          <a:lstStyle/>
          <a:p>
            <a:r>
              <a:rPr lang="en-US" sz="5400" smtClean="0">
                <a:solidFill>
                  <a:schemeClr val="accent2"/>
                </a:solidFill>
                <a:latin typeface="+mj-lt"/>
              </a:rPr>
              <a:t>96%</a:t>
            </a:r>
            <a:endParaRPr lang="en-GB" sz="5400">
              <a:solidFill>
                <a:schemeClr val="accent2"/>
              </a:solidFill>
              <a:latin typeface="+mj-lt"/>
            </a:endParaRPr>
          </a:p>
        </p:txBody>
      </p:sp>
      <p:sp>
        <p:nvSpPr>
          <p:cNvPr id="14" name="Rectangle 13"/>
          <p:cNvSpPr/>
          <p:nvPr/>
        </p:nvSpPr>
        <p:spPr>
          <a:xfrm>
            <a:off x="1809745" y="2166590"/>
            <a:ext cx="412115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15" name="Rectangle 14"/>
          <p:cNvSpPr/>
          <p:nvPr/>
        </p:nvSpPr>
        <p:spPr>
          <a:xfrm>
            <a:off x="319258" y="2871194"/>
            <a:ext cx="4972434"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a:t>
            </a:r>
            <a:r>
              <a:rPr lang="en-GB" sz="1400" smtClean="0">
                <a:solidFill>
                  <a:schemeClr val="bg2"/>
                </a:solidFill>
              </a:rPr>
              <a:t>nisl</a:t>
            </a:r>
            <a:endParaRPr lang="en-GB" sz="1400">
              <a:solidFill>
                <a:schemeClr val="bg2"/>
              </a:solidFill>
            </a:endParaRPr>
          </a:p>
        </p:txBody>
      </p:sp>
      <p:grpSp>
        <p:nvGrpSpPr>
          <p:cNvPr id="16" name="Group 15"/>
          <p:cNvGrpSpPr/>
          <p:nvPr/>
        </p:nvGrpSpPr>
        <p:grpSpPr>
          <a:xfrm>
            <a:off x="2976218" y="4081280"/>
            <a:ext cx="687003" cy="687003"/>
            <a:chOff x="3053847" y="5304677"/>
            <a:chExt cx="687003" cy="687003"/>
          </a:xfrm>
        </p:grpSpPr>
        <p:sp>
          <p:nvSpPr>
            <p:cNvPr id="17" name="Oval 16"/>
            <p:cNvSpPr/>
            <p:nvPr/>
          </p:nvSpPr>
          <p:spPr>
            <a:xfrm>
              <a:off x="3053847" y="5304677"/>
              <a:ext cx="687003" cy="6870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AutoShape 83"/>
            <p:cNvSpPr>
              <a:spLocks/>
            </p:cNvSpPr>
            <p:nvPr/>
          </p:nvSpPr>
          <p:spPr bwMode="auto">
            <a:xfrm>
              <a:off x="3205421" y="5514965"/>
              <a:ext cx="383755" cy="251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421952" y="5326448"/>
            <a:ext cx="687003" cy="687003"/>
            <a:chOff x="2273586" y="4571574"/>
            <a:chExt cx="687003" cy="687003"/>
          </a:xfrm>
        </p:grpSpPr>
        <p:sp>
          <p:nvSpPr>
            <p:cNvPr id="20" name="Oval 19"/>
            <p:cNvSpPr/>
            <p:nvPr/>
          </p:nvSpPr>
          <p:spPr>
            <a:xfrm>
              <a:off x="2273586" y="4571574"/>
              <a:ext cx="687003" cy="687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p:cNvGrpSpPr/>
            <p:nvPr/>
          </p:nvGrpSpPr>
          <p:grpSpPr>
            <a:xfrm>
              <a:off x="2423956" y="4722869"/>
              <a:ext cx="383755" cy="384412"/>
              <a:chOff x="9145588" y="4435475"/>
              <a:chExt cx="464344" cy="465138"/>
            </a:xfrm>
            <a:solidFill>
              <a:schemeClr val="bg2"/>
            </a:solidFill>
          </p:grpSpPr>
          <p:sp>
            <p:nvSpPr>
              <p:cNvPr id="22"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1" name="Group 30"/>
          <p:cNvGrpSpPr/>
          <p:nvPr/>
        </p:nvGrpSpPr>
        <p:grpSpPr>
          <a:xfrm>
            <a:off x="2970934" y="5327146"/>
            <a:ext cx="687003" cy="687003"/>
            <a:chOff x="2378970" y="5288753"/>
            <a:chExt cx="687003" cy="687003"/>
          </a:xfrm>
        </p:grpSpPr>
        <p:sp>
          <p:nvSpPr>
            <p:cNvPr id="32" name="Oval 31"/>
            <p:cNvSpPr/>
            <p:nvPr/>
          </p:nvSpPr>
          <p:spPr>
            <a:xfrm>
              <a:off x="2378970" y="5288753"/>
              <a:ext cx="687003" cy="6870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32"/>
            <p:cNvGrpSpPr/>
            <p:nvPr/>
          </p:nvGrpSpPr>
          <p:grpSpPr>
            <a:xfrm>
              <a:off x="2584472" y="5455972"/>
              <a:ext cx="263709" cy="384412"/>
              <a:chOff x="3582988" y="3510757"/>
              <a:chExt cx="319088" cy="465138"/>
            </a:xfrm>
            <a:solidFill>
              <a:schemeClr val="bg2"/>
            </a:solidFill>
          </p:grpSpPr>
          <p:sp>
            <p:nvSpPr>
              <p:cNvPr id="34"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6" name="Group 35"/>
          <p:cNvGrpSpPr/>
          <p:nvPr/>
        </p:nvGrpSpPr>
        <p:grpSpPr>
          <a:xfrm>
            <a:off x="423189" y="4083638"/>
            <a:ext cx="687003" cy="687003"/>
            <a:chOff x="807127" y="4357204"/>
            <a:chExt cx="687003" cy="687003"/>
          </a:xfrm>
        </p:grpSpPr>
        <p:sp>
          <p:nvSpPr>
            <p:cNvPr id="37" name="Oval 36"/>
            <p:cNvSpPr/>
            <p:nvPr/>
          </p:nvSpPr>
          <p:spPr>
            <a:xfrm>
              <a:off x="807127" y="4357204"/>
              <a:ext cx="687003" cy="6870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 name="Group 37"/>
            <p:cNvGrpSpPr/>
            <p:nvPr/>
          </p:nvGrpSpPr>
          <p:grpSpPr>
            <a:xfrm>
              <a:off x="963209" y="4508827"/>
              <a:ext cx="383755" cy="383755"/>
              <a:chOff x="4439444" y="1652588"/>
              <a:chExt cx="464344" cy="464344"/>
            </a:xfrm>
            <a:solidFill>
              <a:schemeClr val="bg2"/>
            </a:solidFill>
          </p:grpSpPr>
          <p:sp>
            <p:nvSpPr>
              <p:cNvPr id="39"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sp>
        <p:nvSpPr>
          <p:cNvPr id="42" name="Rectangle 41"/>
          <p:cNvSpPr/>
          <p:nvPr/>
        </p:nvSpPr>
        <p:spPr>
          <a:xfrm>
            <a:off x="1103567" y="4055449"/>
            <a:ext cx="1834660" cy="738664"/>
          </a:xfrm>
          <a:prstGeom prst="rect">
            <a:avLst/>
          </a:prstGeom>
        </p:spPr>
        <p:txBody>
          <a:bodyPr wrap="square">
            <a:spAutoFit/>
          </a:bodyPr>
          <a:lstStyle/>
          <a:p>
            <a:r>
              <a:rPr lang="en-GB" sz="1400">
                <a:solidFill>
                  <a:schemeClr val="bg2"/>
                </a:solidFill>
              </a:rPr>
              <a:t>Lorem ipsum dolor sit amet, consectetuer </a:t>
            </a:r>
            <a:r>
              <a:rPr lang="en-GB" sz="1400" smtClean="0">
                <a:solidFill>
                  <a:schemeClr val="bg2"/>
                </a:solidFill>
              </a:rPr>
              <a:t>adipiscing elit</a:t>
            </a:r>
            <a:endParaRPr lang="en-GB" sz="1400">
              <a:solidFill>
                <a:schemeClr val="bg2"/>
              </a:solidFill>
            </a:endParaRPr>
          </a:p>
        </p:txBody>
      </p:sp>
      <p:sp>
        <p:nvSpPr>
          <p:cNvPr id="43" name="Rectangle 42"/>
          <p:cNvSpPr/>
          <p:nvPr/>
        </p:nvSpPr>
        <p:spPr>
          <a:xfrm>
            <a:off x="1103152" y="5300289"/>
            <a:ext cx="1834660" cy="738664"/>
          </a:xfrm>
          <a:prstGeom prst="rect">
            <a:avLst/>
          </a:prstGeom>
        </p:spPr>
        <p:txBody>
          <a:bodyPr wrap="square">
            <a:spAutoFit/>
          </a:bodyPr>
          <a:lstStyle/>
          <a:p>
            <a:r>
              <a:rPr lang="en-GB" sz="1400">
                <a:solidFill>
                  <a:schemeClr val="bg2"/>
                </a:solidFill>
              </a:rPr>
              <a:t>Lorem ipsum dolor sit amet, consectetuer </a:t>
            </a:r>
            <a:r>
              <a:rPr lang="en-GB" sz="1400" smtClean="0">
                <a:solidFill>
                  <a:schemeClr val="bg2"/>
                </a:solidFill>
              </a:rPr>
              <a:t>adipiscing elit</a:t>
            </a:r>
            <a:endParaRPr lang="en-GB" sz="1400">
              <a:solidFill>
                <a:schemeClr val="bg2"/>
              </a:solidFill>
            </a:endParaRPr>
          </a:p>
        </p:txBody>
      </p:sp>
      <p:sp>
        <p:nvSpPr>
          <p:cNvPr id="44" name="Rectangle 43"/>
          <p:cNvSpPr/>
          <p:nvPr/>
        </p:nvSpPr>
        <p:spPr>
          <a:xfrm>
            <a:off x="3651896" y="4058835"/>
            <a:ext cx="1834660" cy="738664"/>
          </a:xfrm>
          <a:prstGeom prst="rect">
            <a:avLst/>
          </a:prstGeom>
        </p:spPr>
        <p:txBody>
          <a:bodyPr wrap="square">
            <a:spAutoFit/>
          </a:bodyPr>
          <a:lstStyle/>
          <a:p>
            <a:r>
              <a:rPr lang="en-GB" sz="1400">
                <a:solidFill>
                  <a:schemeClr val="bg2"/>
                </a:solidFill>
              </a:rPr>
              <a:t>Lorem ipsum dolor sit amet, consectetuer </a:t>
            </a:r>
            <a:r>
              <a:rPr lang="en-GB" sz="1400" smtClean="0">
                <a:solidFill>
                  <a:schemeClr val="bg2"/>
                </a:solidFill>
              </a:rPr>
              <a:t>adipiscing elit</a:t>
            </a:r>
            <a:endParaRPr lang="en-GB" sz="1400">
              <a:solidFill>
                <a:schemeClr val="bg2"/>
              </a:solidFill>
            </a:endParaRPr>
          </a:p>
        </p:txBody>
      </p:sp>
      <p:sp>
        <p:nvSpPr>
          <p:cNvPr id="45" name="Rectangle 44"/>
          <p:cNvSpPr/>
          <p:nvPr/>
        </p:nvSpPr>
        <p:spPr>
          <a:xfrm>
            <a:off x="3649059" y="5294695"/>
            <a:ext cx="1834660" cy="738664"/>
          </a:xfrm>
          <a:prstGeom prst="rect">
            <a:avLst/>
          </a:prstGeom>
        </p:spPr>
        <p:txBody>
          <a:bodyPr wrap="square">
            <a:spAutoFit/>
          </a:bodyPr>
          <a:lstStyle/>
          <a:p>
            <a:r>
              <a:rPr lang="en-GB" sz="1400">
                <a:solidFill>
                  <a:schemeClr val="bg2"/>
                </a:solidFill>
              </a:rPr>
              <a:t>Lorem ipsum dolor sit amet, consectetuer </a:t>
            </a:r>
            <a:r>
              <a:rPr lang="en-GB" sz="1400" smtClean="0">
                <a:solidFill>
                  <a:schemeClr val="bg2"/>
                </a:solidFill>
              </a:rPr>
              <a:t>adipiscing elit</a:t>
            </a:r>
            <a:endParaRPr lang="en-GB" sz="1400">
              <a:solidFill>
                <a:schemeClr val="bg2"/>
              </a:solidFill>
            </a:endParaRPr>
          </a:p>
        </p:txBody>
      </p:sp>
      <p:grpSp>
        <p:nvGrpSpPr>
          <p:cNvPr id="50" name="Group 49"/>
          <p:cNvGrpSpPr/>
          <p:nvPr/>
        </p:nvGrpSpPr>
        <p:grpSpPr>
          <a:xfrm>
            <a:off x="6412904" y="3017549"/>
            <a:ext cx="771396" cy="863301"/>
            <a:chOff x="7638550" y="315659"/>
            <a:chExt cx="1242342" cy="1390354"/>
          </a:xfrm>
        </p:grpSpPr>
        <p:grpSp>
          <p:nvGrpSpPr>
            <p:cNvPr id="51" name="组合 33"/>
            <p:cNvGrpSpPr/>
            <p:nvPr/>
          </p:nvGrpSpPr>
          <p:grpSpPr>
            <a:xfrm>
              <a:off x="7638550" y="315659"/>
              <a:ext cx="1242342" cy="1390354"/>
              <a:chOff x="2369425" y="2522568"/>
              <a:chExt cx="2473214" cy="2767871"/>
            </a:xfrm>
          </p:grpSpPr>
          <p:sp>
            <p:nvSpPr>
              <p:cNvPr id="53" name="泪滴形 1"/>
              <p:cNvSpPr/>
              <p:nvPr/>
            </p:nvSpPr>
            <p:spPr>
              <a:xfrm rot="8194362">
                <a:off x="2810532" y="3321029"/>
                <a:ext cx="2032107" cy="1969410"/>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gradFill flip="none" rotWithShape="1">
                <a:gsLst>
                  <a:gs pos="0">
                    <a:sysClr val="windowText" lastClr="000000">
                      <a:lumMod val="65000"/>
                      <a:lumOff val="35000"/>
                      <a:shade val="30000"/>
                      <a:satMod val="115000"/>
                    </a:sysClr>
                  </a:gs>
                  <a:gs pos="77000">
                    <a:sysClr val="windowText" lastClr="000000">
                      <a:lumMod val="65000"/>
                      <a:lumOff val="35000"/>
                      <a:shade val="100000"/>
                      <a:satMod val="115000"/>
                      <a:alpha val="0"/>
                    </a:sysClr>
                  </a:gs>
                </a:gsLst>
                <a:lin ang="8400000" scaled="0"/>
                <a:tileRect/>
              </a:gradFill>
              <a:ln w="25400" cap="flat" cmpd="sng" algn="ctr">
                <a:noFill/>
                <a:prstDash val="solid"/>
              </a:ln>
              <a:effectLst/>
              <a:scene3d>
                <a:camera prst="isometricOffAxis1Top">
                  <a:rot lat="19138283" lon="19960832" rev="21342385"/>
                </a:camera>
                <a:lightRig rig="threePt" dir="t"/>
              </a:scene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ysClr val="window" lastClr="FFFFFF"/>
                  </a:solidFill>
                  <a:effectLst/>
                  <a:uLnTx/>
                  <a:uFillTx/>
                  <a:latin typeface="Source Sans Pro" panose="020B0503030403020204" pitchFamily="34" charset="0"/>
                </a:endParaRPr>
              </a:p>
            </p:txBody>
          </p:sp>
          <p:sp>
            <p:nvSpPr>
              <p:cNvPr id="54" name="泪滴形 1"/>
              <p:cNvSpPr/>
              <p:nvPr/>
            </p:nvSpPr>
            <p:spPr>
              <a:xfrm rot="8194362">
                <a:off x="2369425" y="2522568"/>
                <a:ext cx="2232249" cy="2232249"/>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solidFill>
                <a:schemeClr val="accent2">
                  <a:lumMod val="75000"/>
                </a:schemeClr>
              </a:solidFill>
              <a:ln w="25400" cap="flat" cmpd="sng" algn="ctr">
                <a:solidFill>
                  <a:sysClr val="window" lastClr="FFFFFF"/>
                </a:solidFill>
                <a:prstDash val="solid"/>
              </a:ln>
              <a:effectLst>
                <a:outerShdw blurRad="241300" sx="104000" sy="104000" algn="ctr" rotWithShape="0">
                  <a:prstClr val="black">
                    <a:alpha val="17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ysClr val="window" lastClr="FFFFFF"/>
                  </a:solidFill>
                  <a:effectLst/>
                  <a:uLnTx/>
                  <a:uFillTx/>
                  <a:latin typeface="Source Sans Pro" panose="020B0503030403020204" pitchFamily="34" charset="0"/>
                </a:endParaRPr>
              </a:p>
            </p:txBody>
          </p:sp>
          <p:sp>
            <p:nvSpPr>
              <p:cNvPr id="55" name="椭圆 36"/>
              <p:cNvSpPr/>
              <p:nvPr/>
            </p:nvSpPr>
            <p:spPr>
              <a:xfrm>
                <a:off x="2549444" y="2636912"/>
                <a:ext cx="1872208" cy="1872208"/>
              </a:xfrm>
              <a:prstGeom prst="ellipse">
                <a:avLst/>
              </a:prstGeom>
              <a:solidFill>
                <a:schemeClr val="accent2"/>
              </a:solidFill>
              <a:ln w="25400" cap="flat" cmpd="sng" algn="ctr">
                <a:solidFill>
                  <a:sysClr val="window" lastClr="FFFFFF"/>
                </a:solidFill>
                <a:prstDash val="solid"/>
              </a:ln>
              <a:effectLst>
                <a:innerShdw blurRad="63500" dist="50800" dir="54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ysClr val="window" lastClr="FFFFFF"/>
                  </a:solidFill>
                  <a:effectLst/>
                  <a:uLnTx/>
                  <a:uFillTx/>
                  <a:latin typeface="Source Sans Pro" panose="020B0503030403020204" pitchFamily="34" charset="0"/>
                </a:endParaRPr>
              </a:p>
            </p:txBody>
          </p:sp>
        </p:grpSp>
        <p:sp>
          <p:nvSpPr>
            <p:cNvPr id="52" name="TextBox 51"/>
            <p:cNvSpPr txBox="1"/>
            <p:nvPr/>
          </p:nvSpPr>
          <p:spPr>
            <a:xfrm rot="1701029" flipH="1">
              <a:off x="7856222" y="639231"/>
              <a:ext cx="663349" cy="472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600" b="1" i="0" u="none" strike="noStrike" kern="0" cap="none" spc="0" normalizeH="0" baseline="0" noProof="0" smtClean="0">
                  <a:ln w="18415" cmpd="sng">
                    <a:noFill/>
                    <a:prstDash val="solid"/>
                  </a:ln>
                  <a:solidFill>
                    <a:sysClr val="window" lastClr="FFFFFF"/>
                  </a:solidFill>
                  <a:effectLst/>
                  <a:uLnTx/>
                  <a:uFillTx/>
                  <a:latin typeface="Source Sans Pro" panose="020B0503030403020204" pitchFamily="34" charset="0"/>
                  <a:cs typeface="Times New Roman" pitchFamily="18" charset="0"/>
                </a:rPr>
                <a:t>02</a:t>
              </a:r>
              <a:endParaRPr kumimoji="0" lang="zh-CN" altLang="en-US" sz="1600" b="1" i="0" u="none" strike="noStrike" kern="0" cap="none" spc="0" normalizeH="0" baseline="0" noProof="0" dirty="0">
                <a:ln w="18415" cmpd="sng">
                  <a:noFill/>
                  <a:prstDash val="solid"/>
                </a:ln>
                <a:solidFill>
                  <a:sysClr val="window" lastClr="FFFFFF"/>
                </a:solidFill>
                <a:effectLst/>
                <a:uLnTx/>
                <a:uFillTx/>
                <a:latin typeface="Source Sans Pro" panose="020B0503030403020204" pitchFamily="34" charset="0"/>
                <a:cs typeface="Times New Roman" pitchFamily="18" charset="0"/>
              </a:endParaRPr>
            </a:p>
          </p:txBody>
        </p:sp>
      </p:grpSp>
      <p:sp>
        <p:nvSpPr>
          <p:cNvPr id="56" name="Rectangle 55"/>
          <p:cNvSpPr/>
          <p:nvPr/>
        </p:nvSpPr>
        <p:spPr>
          <a:xfrm>
            <a:off x="7179478" y="3053565"/>
            <a:ext cx="3471819" cy="738664"/>
          </a:xfrm>
          <a:prstGeom prst="rect">
            <a:avLst/>
          </a:prstGeom>
        </p:spPr>
        <p:txBody>
          <a:bodyPr wrap="square">
            <a:spAutoFit/>
          </a:bodyPr>
          <a:lstStyle/>
          <a:p>
            <a:r>
              <a:rPr lang="en-GB" sz="1400">
                <a:solidFill>
                  <a:schemeClr val="accent1"/>
                </a:solidFill>
              </a:rPr>
              <a:t>Lorem ipsum dolor sit amet, consectetuer </a:t>
            </a:r>
            <a:r>
              <a:rPr lang="en-GB" sz="1400">
                <a:solidFill>
                  <a:schemeClr val="bg2"/>
                </a:solidFill>
              </a:rPr>
              <a:t>adipiscing elit, sed diam nonummy nibh euismod tincidunt </a:t>
            </a:r>
            <a:r>
              <a:rPr lang="en-GB" sz="1400" smtClean="0">
                <a:solidFill>
                  <a:schemeClr val="bg2"/>
                </a:solidFill>
              </a:rPr>
              <a:t>ut</a:t>
            </a:r>
            <a:endParaRPr lang="en-GB" sz="1400">
              <a:solidFill>
                <a:schemeClr val="bg2"/>
              </a:solidFill>
            </a:endParaRPr>
          </a:p>
        </p:txBody>
      </p:sp>
      <p:grpSp>
        <p:nvGrpSpPr>
          <p:cNvPr id="57" name="Group 56"/>
          <p:cNvGrpSpPr/>
          <p:nvPr/>
        </p:nvGrpSpPr>
        <p:grpSpPr>
          <a:xfrm>
            <a:off x="8915387" y="479411"/>
            <a:ext cx="771396" cy="863301"/>
            <a:chOff x="7638550" y="315659"/>
            <a:chExt cx="1242342" cy="1390354"/>
          </a:xfrm>
        </p:grpSpPr>
        <p:grpSp>
          <p:nvGrpSpPr>
            <p:cNvPr id="58" name="组合 33"/>
            <p:cNvGrpSpPr/>
            <p:nvPr/>
          </p:nvGrpSpPr>
          <p:grpSpPr>
            <a:xfrm>
              <a:off x="7638550" y="315659"/>
              <a:ext cx="1242342" cy="1390354"/>
              <a:chOff x="2369425" y="2522568"/>
              <a:chExt cx="2473214" cy="2767871"/>
            </a:xfrm>
          </p:grpSpPr>
          <p:sp>
            <p:nvSpPr>
              <p:cNvPr id="60" name="泪滴形 1"/>
              <p:cNvSpPr/>
              <p:nvPr/>
            </p:nvSpPr>
            <p:spPr>
              <a:xfrm rot="8194362">
                <a:off x="2810532" y="3321029"/>
                <a:ext cx="2032107" cy="1969410"/>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gradFill flip="none" rotWithShape="1">
                <a:gsLst>
                  <a:gs pos="0">
                    <a:sysClr val="windowText" lastClr="000000">
                      <a:lumMod val="65000"/>
                      <a:lumOff val="35000"/>
                      <a:shade val="30000"/>
                      <a:satMod val="115000"/>
                    </a:sysClr>
                  </a:gs>
                  <a:gs pos="77000">
                    <a:sysClr val="windowText" lastClr="000000">
                      <a:lumMod val="65000"/>
                      <a:lumOff val="35000"/>
                      <a:shade val="100000"/>
                      <a:satMod val="115000"/>
                      <a:alpha val="0"/>
                    </a:sysClr>
                  </a:gs>
                </a:gsLst>
                <a:lin ang="8400000" scaled="0"/>
                <a:tileRect/>
              </a:gradFill>
              <a:ln w="25400" cap="flat" cmpd="sng" algn="ctr">
                <a:noFill/>
                <a:prstDash val="solid"/>
              </a:ln>
              <a:effectLst/>
              <a:scene3d>
                <a:camera prst="isometricOffAxis1Top">
                  <a:rot lat="19138283" lon="19960832" rev="21342385"/>
                </a:camera>
                <a:lightRig rig="threePt" dir="t"/>
              </a:scene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ysClr val="window" lastClr="FFFFFF"/>
                  </a:solidFill>
                  <a:effectLst/>
                  <a:uLnTx/>
                  <a:uFillTx/>
                  <a:latin typeface="Source Sans Pro" panose="020B0503030403020204" pitchFamily="34" charset="0"/>
                </a:endParaRPr>
              </a:p>
            </p:txBody>
          </p:sp>
          <p:sp>
            <p:nvSpPr>
              <p:cNvPr id="61" name="泪滴形 1"/>
              <p:cNvSpPr/>
              <p:nvPr/>
            </p:nvSpPr>
            <p:spPr>
              <a:xfrm rot="8194362">
                <a:off x="2369425" y="2522568"/>
                <a:ext cx="2232249" cy="2232249"/>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solidFill>
                <a:schemeClr val="accent1">
                  <a:lumMod val="75000"/>
                </a:schemeClr>
              </a:solidFill>
              <a:ln w="25400" cap="flat" cmpd="sng" algn="ctr">
                <a:solidFill>
                  <a:sysClr val="window" lastClr="FFFFFF"/>
                </a:solidFill>
                <a:prstDash val="solid"/>
              </a:ln>
              <a:effectLst>
                <a:outerShdw blurRad="241300" sx="104000" sy="104000" algn="ctr" rotWithShape="0">
                  <a:prstClr val="black">
                    <a:alpha val="17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ysClr val="window" lastClr="FFFFFF"/>
                  </a:solidFill>
                  <a:effectLst/>
                  <a:uLnTx/>
                  <a:uFillTx/>
                  <a:latin typeface="Source Sans Pro" panose="020B0503030403020204" pitchFamily="34" charset="0"/>
                </a:endParaRPr>
              </a:p>
            </p:txBody>
          </p:sp>
          <p:sp>
            <p:nvSpPr>
              <p:cNvPr id="62" name="椭圆 36"/>
              <p:cNvSpPr/>
              <p:nvPr/>
            </p:nvSpPr>
            <p:spPr>
              <a:xfrm>
                <a:off x="2549444" y="2636912"/>
                <a:ext cx="1872208" cy="1872208"/>
              </a:xfrm>
              <a:prstGeom prst="ellipse">
                <a:avLst/>
              </a:prstGeom>
              <a:solidFill>
                <a:schemeClr val="accent1"/>
              </a:solidFill>
              <a:ln w="25400" cap="flat" cmpd="sng" algn="ctr">
                <a:solidFill>
                  <a:sysClr val="window" lastClr="FFFFFF"/>
                </a:solidFill>
                <a:prstDash val="solid"/>
              </a:ln>
              <a:effectLst>
                <a:innerShdw blurRad="63500" dist="50800" dir="54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ysClr val="window" lastClr="FFFFFF"/>
                  </a:solidFill>
                  <a:effectLst/>
                  <a:uLnTx/>
                  <a:uFillTx/>
                  <a:latin typeface="Source Sans Pro" panose="020B0503030403020204" pitchFamily="34" charset="0"/>
                </a:endParaRPr>
              </a:p>
            </p:txBody>
          </p:sp>
        </p:grpSp>
        <p:sp>
          <p:nvSpPr>
            <p:cNvPr id="59" name="TextBox 58"/>
            <p:cNvSpPr txBox="1"/>
            <p:nvPr/>
          </p:nvSpPr>
          <p:spPr>
            <a:xfrm rot="1701029" flipH="1">
              <a:off x="7856222" y="642639"/>
              <a:ext cx="663349" cy="46593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600" b="1" i="0" u="none" strike="noStrike" kern="0" cap="none" spc="0" normalizeH="0" baseline="0" noProof="0" dirty="0" smtClean="0">
                  <a:ln w="18415" cmpd="sng">
                    <a:noFill/>
                    <a:prstDash val="solid"/>
                  </a:ln>
                  <a:solidFill>
                    <a:sysClr val="window" lastClr="FFFFFF"/>
                  </a:solidFill>
                  <a:effectLst/>
                  <a:uLnTx/>
                  <a:uFillTx/>
                  <a:latin typeface="Source Sans Pro" panose="020B0503030403020204" pitchFamily="34" charset="0"/>
                  <a:cs typeface="Times New Roman" pitchFamily="18" charset="0"/>
                </a:rPr>
                <a:t>01</a:t>
              </a:r>
              <a:endParaRPr kumimoji="0" lang="zh-CN" altLang="en-US" sz="1600" b="1" i="0" u="none" strike="noStrike" kern="0" cap="none" spc="0" normalizeH="0" baseline="0" noProof="0" dirty="0">
                <a:ln w="18415" cmpd="sng">
                  <a:noFill/>
                  <a:prstDash val="solid"/>
                </a:ln>
                <a:solidFill>
                  <a:sysClr val="window" lastClr="FFFFFF"/>
                </a:solidFill>
                <a:effectLst/>
                <a:uLnTx/>
                <a:uFillTx/>
                <a:latin typeface="Source Sans Pro" panose="020B0503030403020204" pitchFamily="34" charset="0"/>
                <a:cs typeface="Times New Roman" pitchFamily="18" charset="0"/>
              </a:endParaRPr>
            </a:p>
          </p:txBody>
        </p:sp>
      </p:grpSp>
      <p:sp>
        <p:nvSpPr>
          <p:cNvPr id="63" name="Rectangle 62"/>
          <p:cNvSpPr/>
          <p:nvPr/>
        </p:nvSpPr>
        <p:spPr>
          <a:xfrm>
            <a:off x="9677658" y="178574"/>
            <a:ext cx="2610932" cy="954107"/>
          </a:xfrm>
          <a:prstGeom prst="rect">
            <a:avLst/>
          </a:prstGeom>
        </p:spPr>
        <p:txBody>
          <a:bodyPr wrap="square">
            <a:spAutoFit/>
          </a:bodyPr>
          <a:lstStyle/>
          <a:p>
            <a:r>
              <a:rPr lang="en-GB" sz="1400">
                <a:solidFill>
                  <a:schemeClr val="accent1"/>
                </a:solidFill>
              </a:rPr>
              <a:t>Lorem ipsum dolor sit amet, consectetuer </a:t>
            </a:r>
            <a:r>
              <a:rPr lang="en-GB" sz="1400">
                <a:solidFill>
                  <a:schemeClr val="bg2"/>
                </a:solidFill>
              </a:rPr>
              <a:t>adipiscing elit, sed diam nonummy nibh euismod tincidunt </a:t>
            </a:r>
            <a:r>
              <a:rPr lang="en-GB" sz="1400" smtClean="0">
                <a:solidFill>
                  <a:schemeClr val="bg2"/>
                </a:solidFill>
              </a:rPr>
              <a:t>ut</a:t>
            </a:r>
            <a:endParaRPr lang="en-GB" sz="1400">
              <a:solidFill>
                <a:schemeClr val="bg2"/>
              </a:solidFill>
            </a:endParaRPr>
          </a:p>
        </p:txBody>
      </p:sp>
      <p:grpSp>
        <p:nvGrpSpPr>
          <p:cNvPr id="65" name="Group 64"/>
          <p:cNvGrpSpPr/>
          <p:nvPr/>
        </p:nvGrpSpPr>
        <p:grpSpPr>
          <a:xfrm>
            <a:off x="10211728" y="4322877"/>
            <a:ext cx="771396" cy="863301"/>
            <a:chOff x="7638550" y="315659"/>
            <a:chExt cx="1242342" cy="1390354"/>
          </a:xfrm>
        </p:grpSpPr>
        <p:grpSp>
          <p:nvGrpSpPr>
            <p:cNvPr id="66" name="组合 33"/>
            <p:cNvGrpSpPr/>
            <p:nvPr/>
          </p:nvGrpSpPr>
          <p:grpSpPr>
            <a:xfrm>
              <a:off x="7638550" y="315659"/>
              <a:ext cx="1242342" cy="1390354"/>
              <a:chOff x="2369425" y="2522568"/>
              <a:chExt cx="2473214" cy="2767871"/>
            </a:xfrm>
          </p:grpSpPr>
          <p:sp>
            <p:nvSpPr>
              <p:cNvPr id="68" name="泪滴形 1"/>
              <p:cNvSpPr/>
              <p:nvPr/>
            </p:nvSpPr>
            <p:spPr>
              <a:xfrm rot="8194362">
                <a:off x="2810532" y="3321029"/>
                <a:ext cx="2032107" cy="1969410"/>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gradFill flip="none" rotWithShape="1">
                <a:gsLst>
                  <a:gs pos="0">
                    <a:sysClr val="windowText" lastClr="000000">
                      <a:lumMod val="65000"/>
                      <a:lumOff val="35000"/>
                      <a:shade val="30000"/>
                      <a:satMod val="115000"/>
                    </a:sysClr>
                  </a:gs>
                  <a:gs pos="77000">
                    <a:sysClr val="windowText" lastClr="000000">
                      <a:lumMod val="65000"/>
                      <a:lumOff val="35000"/>
                      <a:shade val="100000"/>
                      <a:satMod val="115000"/>
                      <a:alpha val="0"/>
                    </a:sysClr>
                  </a:gs>
                </a:gsLst>
                <a:lin ang="8400000" scaled="0"/>
                <a:tileRect/>
              </a:gradFill>
              <a:ln w="25400" cap="flat" cmpd="sng" algn="ctr">
                <a:noFill/>
                <a:prstDash val="solid"/>
              </a:ln>
              <a:effectLst/>
              <a:scene3d>
                <a:camera prst="isometricOffAxis1Top">
                  <a:rot lat="19138283" lon="19960832" rev="21342385"/>
                </a:camera>
                <a:lightRig rig="threePt" dir="t"/>
              </a:scene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ysClr val="window" lastClr="FFFFFF"/>
                  </a:solidFill>
                  <a:effectLst/>
                  <a:uLnTx/>
                  <a:uFillTx/>
                  <a:latin typeface="Source Sans Pro" panose="020B0503030403020204" pitchFamily="34" charset="0"/>
                </a:endParaRPr>
              </a:p>
            </p:txBody>
          </p:sp>
          <p:sp>
            <p:nvSpPr>
              <p:cNvPr id="69" name="泪滴形 1"/>
              <p:cNvSpPr/>
              <p:nvPr/>
            </p:nvSpPr>
            <p:spPr>
              <a:xfrm rot="8194362">
                <a:off x="2369425" y="2522568"/>
                <a:ext cx="2232249" cy="2232249"/>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 name="connsiteX0" fmla="*/ 0 w 2232248"/>
                  <a:gd name="connsiteY0" fmla="*/ 1116124 h 2232248"/>
                  <a:gd name="connsiteX1" fmla="*/ 1116124 w 2232248"/>
                  <a:gd name="connsiteY1" fmla="*/ 0 h 2232248"/>
                  <a:gd name="connsiteX2" fmla="*/ 2215809 w 2232248"/>
                  <a:gd name="connsiteY2" fmla="*/ 74373 h 2232248"/>
                  <a:gd name="connsiteX3" fmla="*/ 2232248 w 2232248"/>
                  <a:gd name="connsiteY3" fmla="*/ 1116124 h 2232248"/>
                  <a:gd name="connsiteX4" fmla="*/ 1116124 w 2232248"/>
                  <a:gd name="connsiteY4" fmla="*/ 2232248 h 2232248"/>
                  <a:gd name="connsiteX5" fmla="*/ 0 w 2232248"/>
                  <a:gd name="connsiteY5" fmla="*/ 1116124 h 223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solidFill>
                <a:schemeClr val="accent4">
                  <a:lumMod val="75000"/>
                </a:schemeClr>
              </a:solidFill>
              <a:ln w="25400" cap="flat" cmpd="sng" algn="ctr">
                <a:solidFill>
                  <a:sysClr val="window" lastClr="FFFFFF"/>
                </a:solidFill>
                <a:prstDash val="solid"/>
              </a:ln>
              <a:effectLst>
                <a:outerShdw blurRad="241300" sx="104000" sy="104000" algn="ctr" rotWithShape="0">
                  <a:prstClr val="black">
                    <a:alpha val="17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ysClr val="window" lastClr="FFFFFF"/>
                  </a:solidFill>
                  <a:effectLst/>
                  <a:uLnTx/>
                  <a:uFillTx/>
                  <a:latin typeface="Source Sans Pro" panose="020B0503030403020204" pitchFamily="34" charset="0"/>
                </a:endParaRPr>
              </a:p>
            </p:txBody>
          </p:sp>
          <p:sp>
            <p:nvSpPr>
              <p:cNvPr id="70" name="椭圆 36"/>
              <p:cNvSpPr/>
              <p:nvPr/>
            </p:nvSpPr>
            <p:spPr>
              <a:xfrm>
                <a:off x="2549444" y="2636912"/>
                <a:ext cx="1872208" cy="1872208"/>
              </a:xfrm>
              <a:prstGeom prst="ellipse">
                <a:avLst/>
              </a:prstGeom>
              <a:solidFill>
                <a:schemeClr val="accent4"/>
              </a:solidFill>
              <a:ln w="25400" cap="flat" cmpd="sng" algn="ctr">
                <a:solidFill>
                  <a:sysClr val="window" lastClr="FFFFFF"/>
                </a:solidFill>
                <a:prstDash val="solid"/>
              </a:ln>
              <a:effectLst>
                <a:innerShdw blurRad="63500" dist="50800" dir="54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ysClr val="window" lastClr="FFFFFF"/>
                  </a:solidFill>
                  <a:effectLst/>
                  <a:uLnTx/>
                  <a:uFillTx/>
                  <a:latin typeface="Source Sans Pro" panose="020B0503030403020204" pitchFamily="34" charset="0"/>
                </a:endParaRPr>
              </a:p>
            </p:txBody>
          </p:sp>
        </p:grpSp>
        <p:sp>
          <p:nvSpPr>
            <p:cNvPr id="67" name="TextBox 66"/>
            <p:cNvSpPr txBox="1"/>
            <p:nvPr/>
          </p:nvSpPr>
          <p:spPr>
            <a:xfrm rot="1701029" flipH="1">
              <a:off x="7856222" y="639231"/>
              <a:ext cx="663349" cy="472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600" b="1" i="0" u="none" strike="noStrike" kern="0" cap="none" spc="0" normalizeH="0" baseline="0" noProof="0" smtClean="0">
                  <a:ln w="18415" cmpd="sng">
                    <a:noFill/>
                    <a:prstDash val="solid"/>
                  </a:ln>
                  <a:solidFill>
                    <a:sysClr val="window" lastClr="FFFFFF"/>
                  </a:solidFill>
                  <a:effectLst/>
                  <a:uLnTx/>
                  <a:uFillTx/>
                  <a:latin typeface="Source Sans Pro" panose="020B0503030403020204" pitchFamily="34" charset="0"/>
                  <a:cs typeface="Times New Roman" pitchFamily="18" charset="0"/>
                </a:rPr>
                <a:t>03</a:t>
              </a:r>
              <a:endParaRPr kumimoji="0" lang="zh-CN" altLang="en-US" sz="1600" b="1" i="0" u="none" strike="noStrike" kern="0" cap="none" spc="0" normalizeH="0" baseline="0" noProof="0" dirty="0">
                <a:ln w="18415" cmpd="sng">
                  <a:noFill/>
                  <a:prstDash val="solid"/>
                </a:ln>
                <a:solidFill>
                  <a:sysClr val="window" lastClr="FFFFFF"/>
                </a:solidFill>
                <a:effectLst/>
                <a:uLnTx/>
                <a:uFillTx/>
                <a:latin typeface="Source Sans Pro" panose="020B0503030403020204" pitchFamily="34" charset="0"/>
                <a:cs typeface="Times New Roman" pitchFamily="18" charset="0"/>
              </a:endParaRPr>
            </a:p>
          </p:txBody>
        </p:sp>
      </p:grpSp>
      <p:sp>
        <p:nvSpPr>
          <p:cNvPr id="77" name="Rectangle 76"/>
          <p:cNvSpPr/>
          <p:nvPr/>
        </p:nvSpPr>
        <p:spPr>
          <a:xfrm>
            <a:off x="6597593" y="4301229"/>
            <a:ext cx="3579582" cy="738664"/>
          </a:xfrm>
          <a:prstGeom prst="rect">
            <a:avLst/>
          </a:prstGeom>
        </p:spPr>
        <p:txBody>
          <a:bodyPr wrap="square">
            <a:spAutoFit/>
          </a:bodyPr>
          <a:lstStyle/>
          <a:p>
            <a:pPr algn="r"/>
            <a:r>
              <a:rPr lang="en-GB" sz="1400">
                <a:solidFill>
                  <a:schemeClr val="accent4"/>
                </a:solidFill>
              </a:rPr>
              <a:t>Lorem ipsum dolor sit amet, consectetuer </a:t>
            </a:r>
            <a:r>
              <a:rPr lang="en-GB" sz="1400">
                <a:solidFill>
                  <a:schemeClr val="bg2"/>
                </a:solidFill>
              </a:rPr>
              <a:t>adipiscing elit, sed diam nonummy nibh euismod tincidunt </a:t>
            </a:r>
            <a:r>
              <a:rPr lang="en-GB" sz="1400" smtClean="0">
                <a:solidFill>
                  <a:schemeClr val="bg2"/>
                </a:solidFill>
              </a:rPr>
              <a:t>ut</a:t>
            </a:r>
            <a:endParaRPr lang="en-GB" sz="1400">
              <a:solidFill>
                <a:schemeClr val="bg2"/>
              </a:solidFill>
            </a:endParaRPr>
          </a:p>
        </p:txBody>
      </p:sp>
    </p:spTree>
    <p:extLst>
      <p:ext uri="{BB962C8B-B14F-4D97-AF65-F5344CB8AC3E}">
        <p14:creationId xmlns:p14="http://schemas.microsoft.com/office/powerpoint/2010/main" val="4203926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53" presetClass="entr" presetSubtype="16"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wipe(left)">
                                      <p:cBhvr>
                                        <p:cTn id="29" dur="500"/>
                                        <p:tgtEl>
                                          <p:spTgt spid="14"/>
                                        </p:tgtEl>
                                      </p:cBhvr>
                                    </p:animEffect>
                                  </p:childTnLst>
                                </p:cTn>
                              </p:par>
                            </p:childTnLst>
                          </p:cTn>
                        </p:par>
                        <p:par>
                          <p:cTn id="30" fill="hold">
                            <p:stCondLst>
                              <p:cond delay="3500"/>
                            </p:stCondLst>
                            <p:childTnLst>
                              <p:par>
                                <p:cTn id="31" presetID="22" presetClass="entr" presetSubtype="1"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wipe(up)">
                                      <p:cBhvr>
                                        <p:cTn id="33" dur="500"/>
                                        <p:tgtEl>
                                          <p:spTgt spid="15"/>
                                        </p:tgtEl>
                                      </p:cBhvr>
                                    </p:animEffect>
                                  </p:childTnLst>
                                </p:cTn>
                              </p:par>
                            </p:childTnLst>
                          </p:cTn>
                        </p:par>
                        <p:par>
                          <p:cTn id="34" fill="hold">
                            <p:stCondLst>
                              <p:cond delay="4000"/>
                            </p:stCondLst>
                            <p:childTnLst>
                              <p:par>
                                <p:cTn id="35" presetID="53" presetClass="entr" presetSubtype="16"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childTnLst>
                                </p:cTn>
                              </p:par>
                            </p:childTnLst>
                          </p:cTn>
                        </p:par>
                        <p:par>
                          <p:cTn id="44" fill="hold">
                            <p:stCondLst>
                              <p:cond delay="5000"/>
                            </p:stCondLst>
                            <p:childTnLst>
                              <p:par>
                                <p:cTn id="45" presetID="53" presetClass="entr" presetSubtype="16"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fade">
                                      <p:cBhvr>
                                        <p:cTn id="53" dur="500"/>
                                        <p:tgtEl>
                                          <p:spTgt spid="44"/>
                                        </p:tgtEl>
                                      </p:cBhvr>
                                    </p:animEffect>
                                  </p:childTnLst>
                                </p:cTn>
                              </p:par>
                            </p:childTnLst>
                          </p:cTn>
                        </p:par>
                        <p:par>
                          <p:cTn id="54" fill="hold">
                            <p:stCondLst>
                              <p:cond delay="6000"/>
                            </p:stCondLst>
                            <p:childTnLst>
                              <p:par>
                                <p:cTn id="55" presetID="53" presetClass="entr" presetSubtype="16" fill="hold" nodeType="after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p:cTn id="57" dur="500" fill="hold"/>
                                        <p:tgtEl>
                                          <p:spTgt spid="19"/>
                                        </p:tgtEl>
                                        <p:attrNameLst>
                                          <p:attrName>ppt_w</p:attrName>
                                        </p:attrNameLst>
                                      </p:cBhvr>
                                      <p:tavLst>
                                        <p:tav tm="0">
                                          <p:val>
                                            <p:fltVal val="0"/>
                                          </p:val>
                                        </p:tav>
                                        <p:tav tm="100000">
                                          <p:val>
                                            <p:strVal val="#ppt_w"/>
                                          </p:val>
                                        </p:tav>
                                      </p:tavLst>
                                    </p:anim>
                                    <p:anim calcmode="lin" valueType="num">
                                      <p:cBhvr>
                                        <p:cTn id="58" dur="500" fill="hold"/>
                                        <p:tgtEl>
                                          <p:spTgt spid="19"/>
                                        </p:tgtEl>
                                        <p:attrNameLst>
                                          <p:attrName>ppt_h</p:attrName>
                                        </p:attrNameLst>
                                      </p:cBhvr>
                                      <p:tavLst>
                                        <p:tav tm="0">
                                          <p:val>
                                            <p:fltVal val="0"/>
                                          </p:val>
                                        </p:tav>
                                        <p:tav tm="100000">
                                          <p:val>
                                            <p:strVal val="#ppt_h"/>
                                          </p:val>
                                        </p:tav>
                                      </p:tavLst>
                                    </p:anim>
                                    <p:animEffect transition="in" filter="fade">
                                      <p:cBhvr>
                                        <p:cTn id="59" dur="500"/>
                                        <p:tgtEl>
                                          <p:spTgt spid="19"/>
                                        </p:tgtEl>
                                      </p:cBhvr>
                                    </p:animEffect>
                                  </p:childTnLst>
                                </p:cTn>
                              </p:par>
                            </p:childTnLst>
                          </p:cTn>
                        </p:par>
                        <p:par>
                          <p:cTn id="60" fill="hold">
                            <p:stCondLst>
                              <p:cond delay="6500"/>
                            </p:stCondLst>
                            <p:childTnLst>
                              <p:par>
                                <p:cTn id="61" presetID="10" presetClass="entr" presetSubtype="0" fill="hold" grpId="0" nodeType="afterEffect">
                                  <p:stCondLst>
                                    <p:cond delay="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500"/>
                                        <p:tgtEl>
                                          <p:spTgt spid="43"/>
                                        </p:tgtEl>
                                      </p:cBhvr>
                                    </p:animEffect>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31"/>
                                        </p:tgtEl>
                                        <p:attrNameLst>
                                          <p:attrName>style.visibility</p:attrName>
                                        </p:attrNameLst>
                                      </p:cBhvr>
                                      <p:to>
                                        <p:strVal val="visible"/>
                                      </p:to>
                                    </p:set>
                                    <p:anim calcmode="lin" valueType="num">
                                      <p:cBhvr>
                                        <p:cTn id="67" dur="500" fill="hold"/>
                                        <p:tgtEl>
                                          <p:spTgt spid="31"/>
                                        </p:tgtEl>
                                        <p:attrNameLst>
                                          <p:attrName>ppt_w</p:attrName>
                                        </p:attrNameLst>
                                      </p:cBhvr>
                                      <p:tavLst>
                                        <p:tav tm="0">
                                          <p:val>
                                            <p:fltVal val="0"/>
                                          </p:val>
                                        </p:tav>
                                        <p:tav tm="100000">
                                          <p:val>
                                            <p:strVal val="#ppt_w"/>
                                          </p:val>
                                        </p:tav>
                                      </p:tavLst>
                                    </p:anim>
                                    <p:anim calcmode="lin" valueType="num">
                                      <p:cBhvr>
                                        <p:cTn id="68" dur="500" fill="hold"/>
                                        <p:tgtEl>
                                          <p:spTgt spid="31"/>
                                        </p:tgtEl>
                                        <p:attrNameLst>
                                          <p:attrName>ppt_h</p:attrName>
                                        </p:attrNameLst>
                                      </p:cBhvr>
                                      <p:tavLst>
                                        <p:tav tm="0">
                                          <p:val>
                                            <p:fltVal val="0"/>
                                          </p:val>
                                        </p:tav>
                                        <p:tav tm="100000">
                                          <p:val>
                                            <p:strVal val="#ppt_h"/>
                                          </p:val>
                                        </p:tav>
                                      </p:tavLst>
                                    </p:anim>
                                    <p:animEffect transition="in" filter="fade">
                                      <p:cBhvr>
                                        <p:cTn id="69" dur="500"/>
                                        <p:tgtEl>
                                          <p:spTgt spid="31"/>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500"/>
                                        <p:tgtEl>
                                          <p:spTgt spid="45"/>
                                        </p:tgtEl>
                                      </p:cBhvr>
                                    </p:animEffect>
                                  </p:childTnLst>
                                </p:cTn>
                              </p:par>
                            </p:childTnLst>
                          </p:cTn>
                        </p:par>
                        <p:par>
                          <p:cTn id="74" fill="hold">
                            <p:stCondLst>
                              <p:cond delay="8000"/>
                            </p:stCondLst>
                            <p:childTnLst>
                              <p:par>
                                <p:cTn id="75" presetID="30" presetClass="entr" presetSubtype="0" fill="hold" nodeType="afterEffect">
                                  <p:stCondLst>
                                    <p:cond delay="0"/>
                                  </p:stCondLst>
                                  <p:childTnLst>
                                    <p:set>
                                      <p:cBhvr>
                                        <p:cTn id="76" dur="1" fill="hold">
                                          <p:stCondLst>
                                            <p:cond delay="0"/>
                                          </p:stCondLst>
                                        </p:cTn>
                                        <p:tgtEl>
                                          <p:spTgt spid="57"/>
                                        </p:tgtEl>
                                        <p:attrNameLst>
                                          <p:attrName>style.visibility</p:attrName>
                                        </p:attrNameLst>
                                      </p:cBhvr>
                                      <p:to>
                                        <p:strVal val="visible"/>
                                      </p:to>
                                    </p:set>
                                    <p:animEffect transition="in" filter="fade">
                                      <p:cBhvr>
                                        <p:cTn id="77" dur="800" decel="100000"/>
                                        <p:tgtEl>
                                          <p:spTgt spid="57"/>
                                        </p:tgtEl>
                                      </p:cBhvr>
                                    </p:animEffect>
                                    <p:anim calcmode="lin" valueType="num">
                                      <p:cBhvr>
                                        <p:cTn id="78" dur="800" decel="100000" fill="hold"/>
                                        <p:tgtEl>
                                          <p:spTgt spid="57"/>
                                        </p:tgtEl>
                                        <p:attrNameLst>
                                          <p:attrName>style.rotation</p:attrName>
                                        </p:attrNameLst>
                                      </p:cBhvr>
                                      <p:tavLst>
                                        <p:tav tm="0">
                                          <p:val>
                                            <p:fltVal val="-90"/>
                                          </p:val>
                                        </p:tav>
                                        <p:tav tm="100000">
                                          <p:val>
                                            <p:fltVal val="0"/>
                                          </p:val>
                                        </p:tav>
                                      </p:tavLst>
                                    </p:anim>
                                    <p:anim calcmode="lin" valueType="num">
                                      <p:cBhvr>
                                        <p:cTn id="79" dur="800" decel="100000" fill="hold"/>
                                        <p:tgtEl>
                                          <p:spTgt spid="57"/>
                                        </p:tgtEl>
                                        <p:attrNameLst>
                                          <p:attrName>ppt_x</p:attrName>
                                        </p:attrNameLst>
                                      </p:cBhvr>
                                      <p:tavLst>
                                        <p:tav tm="0">
                                          <p:val>
                                            <p:strVal val="#ppt_x+0.4"/>
                                          </p:val>
                                        </p:tav>
                                        <p:tav tm="100000">
                                          <p:val>
                                            <p:strVal val="#ppt_x-0.05"/>
                                          </p:val>
                                        </p:tav>
                                      </p:tavLst>
                                    </p:anim>
                                    <p:anim calcmode="lin" valueType="num">
                                      <p:cBhvr>
                                        <p:cTn id="80" dur="800" decel="100000" fill="hold"/>
                                        <p:tgtEl>
                                          <p:spTgt spid="57"/>
                                        </p:tgtEl>
                                        <p:attrNameLst>
                                          <p:attrName>ppt_y</p:attrName>
                                        </p:attrNameLst>
                                      </p:cBhvr>
                                      <p:tavLst>
                                        <p:tav tm="0">
                                          <p:val>
                                            <p:strVal val="#ppt_y-0.4"/>
                                          </p:val>
                                        </p:tav>
                                        <p:tav tm="100000">
                                          <p:val>
                                            <p:strVal val="#ppt_y+0.1"/>
                                          </p:val>
                                        </p:tav>
                                      </p:tavLst>
                                    </p:anim>
                                    <p:anim calcmode="lin" valueType="num">
                                      <p:cBhvr>
                                        <p:cTn id="81" dur="200" accel="100000" fill="hold">
                                          <p:stCondLst>
                                            <p:cond delay="800"/>
                                          </p:stCondLst>
                                        </p:cTn>
                                        <p:tgtEl>
                                          <p:spTgt spid="57"/>
                                        </p:tgtEl>
                                        <p:attrNameLst>
                                          <p:attrName>ppt_x</p:attrName>
                                        </p:attrNameLst>
                                      </p:cBhvr>
                                      <p:tavLst>
                                        <p:tav tm="0">
                                          <p:val>
                                            <p:strVal val="#ppt_x-0.05"/>
                                          </p:val>
                                        </p:tav>
                                        <p:tav tm="100000">
                                          <p:val>
                                            <p:strVal val="#ppt_x"/>
                                          </p:val>
                                        </p:tav>
                                      </p:tavLst>
                                    </p:anim>
                                    <p:anim calcmode="lin" valueType="num">
                                      <p:cBhvr>
                                        <p:cTn id="82" dur="200" accel="100000" fill="hold">
                                          <p:stCondLst>
                                            <p:cond delay="800"/>
                                          </p:stCondLst>
                                        </p:cTn>
                                        <p:tgtEl>
                                          <p:spTgt spid="57"/>
                                        </p:tgtEl>
                                        <p:attrNameLst>
                                          <p:attrName>ppt_y</p:attrName>
                                        </p:attrNameLst>
                                      </p:cBhvr>
                                      <p:tavLst>
                                        <p:tav tm="0">
                                          <p:val>
                                            <p:strVal val="#ppt_y+0.1"/>
                                          </p:val>
                                        </p:tav>
                                        <p:tav tm="100000">
                                          <p:val>
                                            <p:strVal val="#ppt_y"/>
                                          </p:val>
                                        </p:tav>
                                      </p:tavLst>
                                    </p:anim>
                                  </p:childTnLst>
                                </p:cTn>
                              </p:par>
                            </p:childTnLst>
                          </p:cTn>
                        </p:par>
                        <p:par>
                          <p:cTn id="83" fill="hold">
                            <p:stCondLst>
                              <p:cond delay="9000"/>
                            </p:stCondLst>
                            <p:childTnLst>
                              <p:par>
                                <p:cTn id="84" presetID="22" presetClass="entr" presetSubtype="8" fill="hold" grpId="0"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wipe(left)">
                                      <p:cBhvr>
                                        <p:cTn id="86" dur="500"/>
                                        <p:tgtEl>
                                          <p:spTgt spid="63"/>
                                        </p:tgtEl>
                                      </p:cBhvr>
                                    </p:animEffect>
                                  </p:childTnLst>
                                </p:cTn>
                              </p:par>
                            </p:childTnLst>
                          </p:cTn>
                        </p:par>
                        <p:par>
                          <p:cTn id="87" fill="hold">
                            <p:stCondLst>
                              <p:cond delay="9500"/>
                            </p:stCondLst>
                            <p:childTnLst>
                              <p:par>
                                <p:cTn id="88" presetID="30" presetClass="entr" presetSubtype="0" fill="hold" nodeType="afterEffect">
                                  <p:stCondLst>
                                    <p:cond delay="0"/>
                                  </p:stCondLst>
                                  <p:childTnLst>
                                    <p:set>
                                      <p:cBhvr>
                                        <p:cTn id="89" dur="1" fill="hold">
                                          <p:stCondLst>
                                            <p:cond delay="0"/>
                                          </p:stCondLst>
                                        </p:cTn>
                                        <p:tgtEl>
                                          <p:spTgt spid="50"/>
                                        </p:tgtEl>
                                        <p:attrNameLst>
                                          <p:attrName>style.visibility</p:attrName>
                                        </p:attrNameLst>
                                      </p:cBhvr>
                                      <p:to>
                                        <p:strVal val="visible"/>
                                      </p:to>
                                    </p:set>
                                    <p:animEffect transition="in" filter="fade">
                                      <p:cBhvr>
                                        <p:cTn id="90" dur="800" decel="100000"/>
                                        <p:tgtEl>
                                          <p:spTgt spid="50"/>
                                        </p:tgtEl>
                                      </p:cBhvr>
                                    </p:animEffect>
                                    <p:anim calcmode="lin" valueType="num">
                                      <p:cBhvr>
                                        <p:cTn id="91" dur="800" decel="100000" fill="hold"/>
                                        <p:tgtEl>
                                          <p:spTgt spid="50"/>
                                        </p:tgtEl>
                                        <p:attrNameLst>
                                          <p:attrName>style.rotation</p:attrName>
                                        </p:attrNameLst>
                                      </p:cBhvr>
                                      <p:tavLst>
                                        <p:tav tm="0">
                                          <p:val>
                                            <p:fltVal val="-90"/>
                                          </p:val>
                                        </p:tav>
                                        <p:tav tm="100000">
                                          <p:val>
                                            <p:fltVal val="0"/>
                                          </p:val>
                                        </p:tav>
                                      </p:tavLst>
                                    </p:anim>
                                    <p:anim calcmode="lin" valueType="num">
                                      <p:cBhvr>
                                        <p:cTn id="92" dur="800" decel="100000" fill="hold"/>
                                        <p:tgtEl>
                                          <p:spTgt spid="50"/>
                                        </p:tgtEl>
                                        <p:attrNameLst>
                                          <p:attrName>ppt_x</p:attrName>
                                        </p:attrNameLst>
                                      </p:cBhvr>
                                      <p:tavLst>
                                        <p:tav tm="0">
                                          <p:val>
                                            <p:strVal val="#ppt_x+0.4"/>
                                          </p:val>
                                        </p:tav>
                                        <p:tav tm="100000">
                                          <p:val>
                                            <p:strVal val="#ppt_x-0.05"/>
                                          </p:val>
                                        </p:tav>
                                      </p:tavLst>
                                    </p:anim>
                                    <p:anim calcmode="lin" valueType="num">
                                      <p:cBhvr>
                                        <p:cTn id="93" dur="800" decel="100000" fill="hold"/>
                                        <p:tgtEl>
                                          <p:spTgt spid="50"/>
                                        </p:tgtEl>
                                        <p:attrNameLst>
                                          <p:attrName>ppt_y</p:attrName>
                                        </p:attrNameLst>
                                      </p:cBhvr>
                                      <p:tavLst>
                                        <p:tav tm="0">
                                          <p:val>
                                            <p:strVal val="#ppt_y-0.4"/>
                                          </p:val>
                                        </p:tav>
                                        <p:tav tm="100000">
                                          <p:val>
                                            <p:strVal val="#ppt_y+0.1"/>
                                          </p:val>
                                        </p:tav>
                                      </p:tavLst>
                                    </p:anim>
                                    <p:anim calcmode="lin" valueType="num">
                                      <p:cBhvr>
                                        <p:cTn id="94" dur="200" accel="100000" fill="hold">
                                          <p:stCondLst>
                                            <p:cond delay="800"/>
                                          </p:stCondLst>
                                        </p:cTn>
                                        <p:tgtEl>
                                          <p:spTgt spid="50"/>
                                        </p:tgtEl>
                                        <p:attrNameLst>
                                          <p:attrName>ppt_x</p:attrName>
                                        </p:attrNameLst>
                                      </p:cBhvr>
                                      <p:tavLst>
                                        <p:tav tm="0">
                                          <p:val>
                                            <p:strVal val="#ppt_x-0.05"/>
                                          </p:val>
                                        </p:tav>
                                        <p:tav tm="100000">
                                          <p:val>
                                            <p:strVal val="#ppt_x"/>
                                          </p:val>
                                        </p:tav>
                                      </p:tavLst>
                                    </p:anim>
                                    <p:anim calcmode="lin" valueType="num">
                                      <p:cBhvr>
                                        <p:cTn id="95" dur="200" accel="100000" fill="hold">
                                          <p:stCondLst>
                                            <p:cond delay="800"/>
                                          </p:stCondLst>
                                        </p:cTn>
                                        <p:tgtEl>
                                          <p:spTgt spid="50"/>
                                        </p:tgtEl>
                                        <p:attrNameLst>
                                          <p:attrName>ppt_y</p:attrName>
                                        </p:attrNameLst>
                                      </p:cBhvr>
                                      <p:tavLst>
                                        <p:tav tm="0">
                                          <p:val>
                                            <p:strVal val="#ppt_y+0.1"/>
                                          </p:val>
                                        </p:tav>
                                        <p:tav tm="100000">
                                          <p:val>
                                            <p:strVal val="#ppt_y"/>
                                          </p:val>
                                        </p:tav>
                                      </p:tavLst>
                                    </p:anim>
                                  </p:childTnLst>
                                </p:cTn>
                              </p:par>
                            </p:childTnLst>
                          </p:cTn>
                        </p:par>
                        <p:par>
                          <p:cTn id="96" fill="hold">
                            <p:stCondLst>
                              <p:cond delay="10500"/>
                            </p:stCondLst>
                            <p:childTnLst>
                              <p:par>
                                <p:cTn id="97" presetID="22" presetClass="entr" presetSubtype="8" fill="hold" grpId="0" nodeType="afterEffect">
                                  <p:stCondLst>
                                    <p:cond delay="0"/>
                                  </p:stCondLst>
                                  <p:childTnLst>
                                    <p:set>
                                      <p:cBhvr>
                                        <p:cTn id="98" dur="1" fill="hold">
                                          <p:stCondLst>
                                            <p:cond delay="0"/>
                                          </p:stCondLst>
                                        </p:cTn>
                                        <p:tgtEl>
                                          <p:spTgt spid="56"/>
                                        </p:tgtEl>
                                        <p:attrNameLst>
                                          <p:attrName>style.visibility</p:attrName>
                                        </p:attrNameLst>
                                      </p:cBhvr>
                                      <p:to>
                                        <p:strVal val="visible"/>
                                      </p:to>
                                    </p:set>
                                    <p:animEffect transition="in" filter="wipe(left)">
                                      <p:cBhvr>
                                        <p:cTn id="99" dur="500"/>
                                        <p:tgtEl>
                                          <p:spTgt spid="56"/>
                                        </p:tgtEl>
                                      </p:cBhvr>
                                    </p:animEffect>
                                  </p:childTnLst>
                                </p:cTn>
                              </p:par>
                            </p:childTnLst>
                          </p:cTn>
                        </p:par>
                        <p:par>
                          <p:cTn id="100" fill="hold">
                            <p:stCondLst>
                              <p:cond delay="11000"/>
                            </p:stCondLst>
                            <p:childTnLst>
                              <p:par>
                                <p:cTn id="101" presetID="30" presetClass="entr" presetSubtype="0" fill="hold" nodeType="afterEffect">
                                  <p:stCondLst>
                                    <p:cond delay="0"/>
                                  </p:stCondLst>
                                  <p:childTnLst>
                                    <p:set>
                                      <p:cBhvr>
                                        <p:cTn id="102" dur="1" fill="hold">
                                          <p:stCondLst>
                                            <p:cond delay="0"/>
                                          </p:stCondLst>
                                        </p:cTn>
                                        <p:tgtEl>
                                          <p:spTgt spid="65"/>
                                        </p:tgtEl>
                                        <p:attrNameLst>
                                          <p:attrName>style.visibility</p:attrName>
                                        </p:attrNameLst>
                                      </p:cBhvr>
                                      <p:to>
                                        <p:strVal val="visible"/>
                                      </p:to>
                                    </p:set>
                                    <p:animEffect transition="in" filter="fade">
                                      <p:cBhvr>
                                        <p:cTn id="103" dur="800" decel="100000"/>
                                        <p:tgtEl>
                                          <p:spTgt spid="65"/>
                                        </p:tgtEl>
                                      </p:cBhvr>
                                    </p:animEffect>
                                    <p:anim calcmode="lin" valueType="num">
                                      <p:cBhvr>
                                        <p:cTn id="104" dur="800" decel="100000" fill="hold"/>
                                        <p:tgtEl>
                                          <p:spTgt spid="65"/>
                                        </p:tgtEl>
                                        <p:attrNameLst>
                                          <p:attrName>style.rotation</p:attrName>
                                        </p:attrNameLst>
                                      </p:cBhvr>
                                      <p:tavLst>
                                        <p:tav tm="0">
                                          <p:val>
                                            <p:fltVal val="-90"/>
                                          </p:val>
                                        </p:tav>
                                        <p:tav tm="100000">
                                          <p:val>
                                            <p:fltVal val="0"/>
                                          </p:val>
                                        </p:tav>
                                      </p:tavLst>
                                    </p:anim>
                                    <p:anim calcmode="lin" valueType="num">
                                      <p:cBhvr>
                                        <p:cTn id="105" dur="800" decel="100000" fill="hold"/>
                                        <p:tgtEl>
                                          <p:spTgt spid="65"/>
                                        </p:tgtEl>
                                        <p:attrNameLst>
                                          <p:attrName>ppt_x</p:attrName>
                                        </p:attrNameLst>
                                      </p:cBhvr>
                                      <p:tavLst>
                                        <p:tav tm="0">
                                          <p:val>
                                            <p:strVal val="#ppt_x+0.4"/>
                                          </p:val>
                                        </p:tav>
                                        <p:tav tm="100000">
                                          <p:val>
                                            <p:strVal val="#ppt_x-0.05"/>
                                          </p:val>
                                        </p:tav>
                                      </p:tavLst>
                                    </p:anim>
                                    <p:anim calcmode="lin" valueType="num">
                                      <p:cBhvr>
                                        <p:cTn id="106" dur="800" decel="100000" fill="hold"/>
                                        <p:tgtEl>
                                          <p:spTgt spid="65"/>
                                        </p:tgtEl>
                                        <p:attrNameLst>
                                          <p:attrName>ppt_y</p:attrName>
                                        </p:attrNameLst>
                                      </p:cBhvr>
                                      <p:tavLst>
                                        <p:tav tm="0">
                                          <p:val>
                                            <p:strVal val="#ppt_y-0.4"/>
                                          </p:val>
                                        </p:tav>
                                        <p:tav tm="100000">
                                          <p:val>
                                            <p:strVal val="#ppt_y+0.1"/>
                                          </p:val>
                                        </p:tav>
                                      </p:tavLst>
                                    </p:anim>
                                    <p:anim calcmode="lin" valueType="num">
                                      <p:cBhvr>
                                        <p:cTn id="107" dur="200" accel="100000" fill="hold">
                                          <p:stCondLst>
                                            <p:cond delay="800"/>
                                          </p:stCondLst>
                                        </p:cTn>
                                        <p:tgtEl>
                                          <p:spTgt spid="65"/>
                                        </p:tgtEl>
                                        <p:attrNameLst>
                                          <p:attrName>ppt_x</p:attrName>
                                        </p:attrNameLst>
                                      </p:cBhvr>
                                      <p:tavLst>
                                        <p:tav tm="0">
                                          <p:val>
                                            <p:strVal val="#ppt_x-0.05"/>
                                          </p:val>
                                        </p:tav>
                                        <p:tav tm="100000">
                                          <p:val>
                                            <p:strVal val="#ppt_x"/>
                                          </p:val>
                                        </p:tav>
                                      </p:tavLst>
                                    </p:anim>
                                    <p:anim calcmode="lin" valueType="num">
                                      <p:cBhvr>
                                        <p:cTn id="108" dur="200" accel="100000" fill="hold">
                                          <p:stCondLst>
                                            <p:cond delay="800"/>
                                          </p:stCondLst>
                                        </p:cTn>
                                        <p:tgtEl>
                                          <p:spTgt spid="65"/>
                                        </p:tgtEl>
                                        <p:attrNameLst>
                                          <p:attrName>ppt_y</p:attrName>
                                        </p:attrNameLst>
                                      </p:cBhvr>
                                      <p:tavLst>
                                        <p:tav tm="0">
                                          <p:val>
                                            <p:strVal val="#ppt_y+0.1"/>
                                          </p:val>
                                        </p:tav>
                                        <p:tav tm="100000">
                                          <p:val>
                                            <p:strVal val="#ppt_y"/>
                                          </p:val>
                                        </p:tav>
                                      </p:tavLst>
                                    </p:anim>
                                  </p:childTnLst>
                                </p:cTn>
                              </p:par>
                            </p:childTnLst>
                          </p:cTn>
                        </p:par>
                        <p:par>
                          <p:cTn id="109" fill="hold">
                            <p:stCondLst>
                              <p:cond delay="12000"/>
                            </p:stCondLst>
                            <p:childTnLst>
                              <p:par>
                                <p:cTn id="110" presetID="22" presetClass="entr" presetSubtype="8" fill="hold" grpId="0" nodeType="afterEffect">
                                  <p:stCondLst>
                                    <p:cond delay="0"/>
                                  </p:stCondLst>
                                  <p:childTnLst>
                                    <p:set>
                                      <p:cBhvr>
                                        <p:cTn id="111" dur="1" fill="hold">
                                          <p:stCondLst>
                                            <p:cond delay="0"/>
                                          </p:stCondLst>
                                        </p:cTn>
                                        <p:tgtEl>
                                          <p:spTgt spid="77"/>
                                        </p:tgtEl>
                                        <p:attrNameLst>
                                          <p:attrName>style.visibility</p:attrName>
                                        </p:attrNameLst>
                                      </p:cBhvr>
                                      <p:to>
                                        <p:strVal val="visible"/>
                                      </p:to>
                                    </p:set>
                                    <p:animEffect transition="in" filter="wipe(left)">
                                      <p:cBhvr>
                                        <p:cTn id="112"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3" grpId="0"/>
      <p:bldP spid="14" grpId="0"/>
      <p:bldP spid="15" grpId="0"/>
      <p:bldP spid="42" grpId="0"/>
      <p:bldP spid="43" grpId="0"/>
      <p:bldP spid="44" grpId="0"/>
      <p:bldP spid="45" grpId="0"/>
      <p:bldP spid="56" grpId="0"/>
      <p:bldP spid="63" grpId="0"/>
      <p:bldP spid="7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5514019"/>
            <a:ext cx="12192000" cy="85782"/>
            <a:chOff x="0" y="5514019"/>
            <a:chExt cx="12192000" cy="85782"/>
          </a:xfrm>
        </p:grpSpPr>
        <p:sp>
          <p:nvSpPr>
            <p:cNvPr id="6" name="Rectangle 5"/>
            <p:cNvSpPr>
              <a:spLocks noChangeArrowheads="1"/>
            </p:cNvSpPr>
            <p:nvPr/>
          </p:nvSpPr>
          <p:spPr bwMode="auto">
            <a:xfrm>
              <a:off x="0" y="5514019"/>
              <a:ext cx="10125272" cy="8578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7" name="Rectangle 6"/>
            <p:cNvSpPr>
              <a:spLocks noChangeArrowheads="1"/>
            </p:cNvSpPr>
            <p:nvPr/>
          </p:nvSpPr>
          <p:spPr bwMode="auto">
            <a:xfrm>
              <a:off x="1614859" y="5514019"/>
              <a:ext cx="1468273" cy="8578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8" name="Rectangle 7"/>
            <p:cNvSpPr>
              <a:spLocks noChangeArrowheads="1"/>
            </p:cNvSpPr>
            <p:nvPr/>
          </p:nvSpPr>
          <p:spPr bwMode="auto">
            <a:xfrm>
              <a:off x="2986216" y="5514019"/>
              <a:ext cx="1325323" cy="85782"/>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9" name="Rectangle 8"/>
            <p:cNvSpPr>
              <a:spLocks noChangeArrowheads="1"/>
            </p:cNvSpPr>
            <p:nvPr/>
          </p:nvSpPr>
          <p:spPr bwMode="auto">
            <a:xfrm>
              <a:off x="4349094" y="5514019"/>
              <a:ext cx="1757809" cy="8578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10" name="Rectangle 9"/>
            <p:cNvSpPr>
              <a:spLocks noChangeArrowheads="1"/>
            </p:cNvSpPr>
            <p:nvPr/>
          </p:nvSpPr>
          <p:spPr bwMode="auto">
            <a:xfrm>
              <a:off x="6083886" y="5514019"/>
              <a:ext cx="4041386" cy="85782"/>
            </a:xfrm>
            <a:prstGeom prst="rect">
              <a:avLst/>
            </a:prstGeom>
            <a:solidFill>
              <a:srgbClr val="372F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 name="Rectangle 36"/>
            <p:cNvSpPr>
              <a:spLocks noChangeArrowheads="1"/>
            </p:cNvSpPr>
            <p:nvPr/>
          </p:nvSpPr>
          <p:spPr bwMode="auto">
            <a:xfrm>
              <a:off x="6062079" y="5514019"/>
              <a:ext cx="6129921" cy="8578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77" name="Rectangle 76"/>
            <p:cNvSpPr>
              <a:spLocks noChangeArrowheads="1"/>
            </p:cNvSpPr>
            <p:nvPr/>
          </p:nvSpPr>
          <p:spPr bwMode="auto">
            <a:xfrm>
              <a:off x="8899288" y="5514019"/>
              <a:ext cx="1975870" cy="8578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79" name="Rectangle 78"/>
            <p:cNvSpPr>
              <a:spLocks noChangeArrowheads="1"/>
            </p:cNvSpPr>
            <p:nvPr/>
          </p:nvSpPr>
          <p:spPr bwMode="auto">
            <a:xfrm>
              <a:off x="7141479" y="5514019"/>
              <a:ext cx="1757809" cy="85782"/>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81" name="Rectangle 80"/>
            <p:cNvSpPr>
              <a:spLocks noChangeArrowheads="1"/>
            </p:cNvSpPr>
            <p:nvPr/>
          </p:nvSpPr>
          <p:spPr bwMode="auto">
            <a:xfrm>
              <a:off x="6033005" y="5514019"/>
              <a:ext cx="1612436" cy="8578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2" name="Title 1"/>
          <p:cNvSpPr>
            <a:spLocks noGrp="1"/>
          </p:cNvSpPr>
          <p:nvPr>
            <p:ph type="title"/>
          </p:nvPr>
        </p:nvSpPr>
        <p:spPr/>
        <p:txBody>
          <a:bodyPr/>
          <a:lstStyle/>
          <a:p>
            <a:r>
              <a:rPr lang="en-US" smtClean="0"/>
              <a:t>Company Timeline</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25</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19" name="Freeform 18"/>
          <p:cNvSpPr>
            <a:spLocks/>
          </p:cNvSpPr>
          <p:nvPr/>
        </p:nvSpPr>
        <p:spPr bwMode="auto">
          <a:xfrm>
            <a:off x="898893" y="3136812"/>
            <a:ext cx="1566401" cy="2070470"/>
          </a:xfrm>
          <a:custGeom>
            <a:avLst/>
            <a:gdLst>
              <a:gd name="T0" fmla="*/ 332 w 547"/>
              <a:gd name="T1" fmla="*/ 0 h 673"/>
              <a:gd name="T2" fmla="*/ 215 w 547"/>
              <a:gd name="T3" fmla="*/ 0 h 673"/>
              <a:gd name="T4" fmla="*/ 0 w 547"/>
              <a:gd name="T5" fmla="*/ 216 h 673"/>
              <a:gd name="T6" fmla="*/ 0 w 547"/>
              <a:gd name="T7" fmla="*/ 302 h 673"/>
              <a:gd name="T8" fmla="*/ 215 w 547"/>
              <a:gd name="T9" fmla="*/ 517 h 673"/>
              <a:gd name="T10" fmla="*/ 253 w 547"/>
              <a:gd name="T11" fmla="*/ 517 h 673"/>
              <a:gd name="T12" fmla="*/ 274 w 547"/>
              <a:gd name="T13" fmla="*/ 673 h 673"/>
              <a:gd name="T14" fmla="*/ 294 w 547"/>
              <a:gd name="T15" fmla="*/ 517 h 673"/>
              <a:gd name="T16" fmla="*/ 332 w 547"/>
              <a:gd name="T17" fmla="*/ 517 h 673"/>
              <a:gd name="T18" fmla="*/ 547 w 547"/>
              <a:gd name="T19" fmla="*/ 302 h 673"/>
              <a:gd name="T20" fmla="*/ 547 w 547"/>
              <a:gd name="T21" fmla="*/ 216 h 673"/>
              <a:gd name="T22" fmla="*/ 332 w 547"/>
              <a:gd name="T2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673">
                <a:moveTo>
                  <a:pt x="332" y="0"/>
                </a:moveTo>
                <a:cubicBezTo>
                  <a:pt x="215" y="0"/>
                  <a:pt x="215" y="0"/>
                  <a:pt x="215" y="0"/>
                </a:cubicBezTo>
                <a:cubicBezTo>
                  <a:pt x="96" y="0"/>
                  <a:pt x="0" y="97"/>
                  <a:pt x="0" y="216"/>
                </a:cubicBezTo>
                <a:cubicBezTo>
                  <a:pt x="0" y="302"/>
                  <a:pt x="0" y="302"/>
                  <a:pt x="0" y="302"/>
                </a:cubicBezTo>
                <a:cubicBezTo>
                  <a:pt x="0" y="421"/>
                  <a:pt x="96" y="517"/>
                  <a:pt x="215" y="517"/>
                </a:cubicBezTo>
                <a:cubicBezTo>
                  <a:pt x="253" y="517"/>
                  <a:pt x="253" y="517"/>
                  <a:pt x="253" y="517"/>
                </a:cubicBezTo>
                <a:cubicBezTo>
                  <a:pt x="274" y="673"/>
                  <a:pt x="274" y="673"/>
                  <a:pt x="274" y="673"/>
                </a:cubicBezTo>
                <a:cubicBezTo>
                  <a:pt x="294" y="517"/>
                  <a:pt x="294" y="517"/>
                  <a:pt x="294" y="517"/>
                </a:cubicBezTo>
                <a:cubicBezTo>
                  <a:pt x="332" y="517"/>
                  <a:pt x="332" y="517"/>
                  <a:pt x="332" y="517"/>
                </a:cubicBezTo>
                <a:cubicBezTo>
                  <a:pt x="450" y="517"/>
                  <a:pt x="547" y="421"/>
                  <a:pt x="547" y="302"/>
                </a:cubicBezTo>
                <a:cubicBezTo>
                  <a:pt x="547" y="216"/>
                  <a:pt x="547" y="216"/>
                  <a:pt x="547" y="216"/>
                </a:cubicBezTo>
                <a:cubicBezTo>
                  <a:pt x="547" y="97"/>
                  <a:pt x="450" y="0"/>
                  <a:pt x="332"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35" name="Freeform 34"/>
          <p:cNvSpPr>
            <a:spLocks/>
          </p:cNvSpPr>
          <p:nvPr/>
        </p:nvSpPr>
        <p:spPr bwMode="auto">
          <a:xfrm>
            <a:off x="3484121" y="3136812"/>
            <a:ext cx="1566401" cy="2070470"/>
          </a:xfrm>
          <a:custGeom>
            <a:avLst/>
            <a:gdLst>
              <a:gd name="T0" fmla="*/ 332 w 547"/>
              <a:gd name="T1" fmla="*/ 0 h 673"/>
              <a:gd name="T2" fmla="*/ 216 w 547"/>
              <a:gd name="T3" fmla="*/ 0 h 673"/>
              <a:gd name="T4" fmla="*/ 0 w 547"/>
              <a:gd name="T5" fmla="*/ 216 h 673"/>
              <a:gd name="T6" fmla="*/ 0 w 547"/>
              <a:gd name="T7" fmla="*/ 302 h 673"/>
              <a:gd name="T8" fmla="*/ 216 w 547"/>
              <a:gd name="T9" fmla="*/ 517 h 673"/>
              <a:gd name="T10" fmla="*/ 254 w 547"/>
              <a:gd name="T11" fmla="*/ 517 h 673"/>
              <a:gd name="T12" fmla="*/ 275 w 547"/>
              <a:gd name="T13" fmla="*/ 673 h 673"/>
              <a:gd name="T14" fmla="*/ 295 w 547"/>
              <a:gd name="T15" fmla="*/ 517 h 673"/>
              <a:gd name="T16" fmla="*/ 332 w 547"/>
              <a:gd name="T17" fmla="*/ 517 h 673"/>
              <a:gd name="T18" fmla="*/ 547 w 547"/>
              <a:gd name="T19" fmla="*/ 302 h 673"/>
              <a:gd name="T20" fmla="*/ 547 w 547"/>
              <a:gd name="T21" fmla="*/ 216 h 673"/>
              <a:gd name="T22" fmla="*/ 332 w 547"/>
              <a:gd name="T2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673">
                <a:moveTo>
                  <a:pt x="332" y="0"/>
                </a:moveTo>
                <a:cubicBezTo>
                  <a:pt x="216" y="0"/>
                  <a:pt x="216" y="0"/>
                  <a:pt x="216" y="0"/>
                </a:cubicBezTo>
                <a:cubicBezTo>
                  <a:pt x="97" y="0"/>
                  <a:pt x="0" y="97"/>
                  <a:pt x="0" y="216"/>
                </a:cubicBezTo>
                <a:cubicBezTo>
                  <a:pt x="0" y="302"/>
                  <a:pt x="0" y="302"/>
                  <a:pt x="0" y="302"/>
                </a:cubicBezTo>
                <a:cubicBezTo>
                  <a:pt x="0" y="421"/>
                  <a:pt x="97" y="517"/>
                  <a:pt x="216" y="517"/>
                </a:cubicBezTo>
                <a:cubicBezTo>
                  <a:pt x="254" y="517"/>
                  <a:pt x="254" y="517"/>
                  <a:pt x="254" y="517"/>
                </a:cubicBezTo>
                <a:cubicBezTo>
                  <a:pt x="275" y="673"/>
                  <a:pt x="275" y="673"/>
                  <a:pt x="275" y="673"/>
                </a:cubicBezTo>
                <a:cubicBezTo>
                  <a:pt x="295" y="517"/>
                  <a:pt x="295" y="517"/>
                  <a:pt x="295" y="517"/>
                </a:cubicBezTo>
                <a:cubicBezTo>
                  <a:pt x="332" y="517"/>
                  <a:pt x="332" y="517"/>
                  <a:pt x="332" y="517"/>
                </a:cubicBezTo>
                <a:cubicBezTo>
                  <a:pt x="451" y="517"/>
                  <a:pt x="547" y="421"/>
                  <a:pt x="547" y="302"/>
                </a:cubicBezTo>
                <a:cubicBezTo>
                  <a:pt x="547" y="216"/>
                  <a:pt x="547" y="216"/>
                  <a:pt x="547" y="216"/>
                </a:cubicBezTo>
                <a:cubicBezTo>
                  <a:pt x="547" y="97"/>
                  <a:pt x="451" y="0"/>
                  <a:pt x="332"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43" name="Freeform 42"/>
          <p:cNvSpPr>
            <a:spLocks/>
          </p:cNvSpPr>
          <p:nvPr/>
        </p:nvSpPr>
        <p:spPr bwMode="auto">
          <a:xfrm>
            <a:off x="2238754" y="1328888"/>
            <a:ext cx="1566401" cy="2066571"/>
          </a:xfrm>
          <a:custGeom>
            <a:avLst/>
            <a:gdLst>
              <a:gd name="T0" fmla="*/ 332 w 547"/>
              <a:gd name="T1" fmla="*/ 0 h 672"/>
              <a:gd name="T2" fmla="*/ 215 w 547"/>
              <a:gd name="T3" fmla="*/ 0 h 672"/>
              <a:gd name="T4" fmla="*/ 0 w 547"/>
              <a:gd name="T5" fmla="*/ 215 h 672"/>
              <a:gd name="T6" fmla="*/ 0 w 547"/>
              <a:gd name="T7" fmla="*/ 301 h 672"/>
              <a:gd name="T8" fmla="*/ 215 w 547"/>
              <a:gd name="T9" fmla="*/ 516 h 672"/>
              <a:gd name="T10" fmla="*/ 253 w 547"/>
              <a:gd name="T11" fmla="*/ 516 h 672"/>
              <a:gd name="T12" fmla="*/ 274 w 547"/>
              <a:gd name="T13" fmla="*/ 672 h 672"/>
              <a:gd name="T14" fmla="*/ 295 w 547"/>
              <a:gd name="T15" fmla="*/ 516 h 672"/>
              <a:gd name="T16" fmla="*/ 332 w 547"/>
              <a:gd name="T17" fmla="*/ 516 h 672"/>
              <a:gd name="T18" fmla="*/ 547 w 547"/>
              <a:gd name="T19" fmla="*/ 301 h 672"/>
              <a:gd name="T20" fmla="*/ 547 w 547"/>
              <a:gd name="T21" fmla="*/ 215 h 672"/>
              <a:gd name="T22" fmla="*/ 332 w 547"/>
              <a:gd name="T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672">
                <a:moveTo>
                  <a:pt x="332" y="0"/>
                </a:moveTo>
                <a:cubicBezTo>
                  <a:pt x="215" y="0"/>
                  <a:pt x="215" y="0"/>
                  <a:pt x="215" y="0"/>
                </a:cubicBezTo>
                <a:cubicBezTo>
                  <a:pt x="97" y="0"/>
                  <a:pt x="0" y="96"/>
                  <a:pt x="0" y="215"/>
                </a:cubicBezTo>
                <a:cubicBezTo>
                  <a:pt x="0" y="301"/>
                  <a:pt x="0" y="301"/>
                  <a:pt x="0" y="301"/>
                </a:cubicBezTo>
                <a:cubicBezTo>
                  <a:pt x="0" y="420"/>
                  <a:pt x="97" y="516"/>
                  <a:pt x="215" y="516"/>
                </a:cubicBezTo>
                <a:cubicBezTo>
                  <a:pt x="253" y="516"/>
                  <a:pt x="253" y="516"/>
                  <a:pt x="253" y="516"/>
                </a:cubicBezTo>
                <a:cubicBezTo>
                  <a:pt x="274" y="672"/>
                  <a:pt x="274" y="672"/>
                  <a:pt x="274" y="672"/>
                </a:cubicBezTo>
                <a:cubicBezTo>
                  <a:pt x="295" y="516"/>
                  <a:pt x="295" y="516"/>
                  <a:pt x="295" y="516"/>
                </a:cubicBezTo>
                <a:cubicBezTo>
                  <a:pt x="332" y="516"/>
                  <a:pt x="332" y="516"/>
                  <a:pt x="332" y="516"/>
                </a:cubicBezTo>
                <a:cubicBezTo>
                  <a:pt x="451" y="516"/>
                  <a:pt x="547" y="420"/>
                  <a:pt x="547" y="301"/>
                </a:cubicBezTo>
                <a:cubicBezTo>
                  <a:pt x="547" y="215"/>
                  <a:pt x="547" y="215"/>
                  <a:pt x="547" y="215"/>
                </a:cubicBezTo>
                <a:cubicBezTo>
                  <a:pt x="547" y="96"/>
                  <a:pt x="451" y="0"/>
                  <a:pt x="332"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48" name="Freeform 47"/>
          <p:cNvSpPr>
            <a:spLocks/>
          </p:cNvSpPr>
          <p:nvPr/>
        </p:nvSpPr>
        <p:spPr bwMode="auto">
          <a:xfrm>
            <a:off x="6814388" y="1295095"/>
            <a:ext cx="1566401" cy="2069170"/>
          </a:xfrm>
          <a:custGeom>
            <a:avLst/>
            <a:gdLst>
              <a:gd name="T0" fmla="*/ 332 w 547"/>
              <a:gd name="T1" fmla="*/ 0 h 673"/>
              <a:gd name="T2" fmla="*/ 216 w 547"/>
              <a:gd name="T3" fmla="*/ 0 h 673"/>
              <a:gd name="T4" fmla="*/ 0 w 547"/>
              <a:gd name="T5" fmla="*/ 216 h 673"/>
              <a:gd name="T6" fmla="*/ 0 w 547"/>
              <a:gd name="T7" fmla="*/ 302 h 673"/>
              <a:gd name="T8" fmla="*/ 216 w 547"/>
              <a:gd name="T9" fmla="*/ 517 h 673"/>
              <a:gd name="T10" fmla="*/ 253 w 547"/>
              <a:gd name="T11" fmla="*/ 517 h 673"/>
              <a:gd name="T12" fmla="*/ 275 w 547"/>
              <a:gd name="T13" fmla="*/ 673 h 673"/>
              <a:gd name="T14" fmla="*/ 295 w 547"/>
              <a:gd name="T15" fmla="*/ 517 h 673"/>
              <a:gd name="T16" fmla="*/ 332 w 547"/>
              <a:gd name="T17" fmla="*/ 517 h 673"/>
              <a:gd name="T18" fmla="*/ 547 w 547"/>
              <a:gd name="T19" fmla="*/ 302 h 673"/>
              <a:gd name="T20" fmla="*/ 547 w 547"/>
              <a:gd name="T21" fmla="*/ 216 h 673"/>
              <a:gd name="T22" fmla="*/ 332 w 547"/>
              <a:gd name="T2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673">
                <a:moveTo>
                  <a:pt x="332" y="0"/>
                </a:moveTo>
                <a:cubicBezTo>
                  <a:pt x="216" y="0"/>
                  <a:pt x="216" y="0"/>
                  <a:pt x="216" y="0"/>
                </a:cubicBezTo>
                <a:cubicBezTo>
                  <a:pt x="97" y="0"/>
                  <a:pt x="0" y="97"/>
                  <a:pt x="0" y="216"/>
                </a:cubicBezTo>
                <a:cubicBezTo>
                  <a:pt x="0" y="302"/>
                  <a:pt x="0" y="302"/>
                  <a:pt x="0" y="302"/>
                </a:cubicBezTo>
                <a:cubicBezTo>
                  <a:pt x="0" y="421"/>
                  <a:pt x="97" y="517"/>
                  <a:pt x="216" y="517"/>
                </a:cubicBezTo>
                <a:cubicBezTo>
                  <a:pt x="253" y="517"/>
                  <a:pt x="253" y="517"/>
                  <a:pt x="253" y="517"/>
                </a:cubicBezTo>
                <a:cubicBezTo>
                  <a:pt x="275" y="673"/>
                  <a:pt x="275" y="673"/>
                  <a:pt x="275" y="673"/>
                </a:cubicBezTo>
                <a:cubicBezTo>
                  <a:pt x="295" y="517"/>
                  <a:pt x="295" y="517"/>
                  <a:pt x="295" y="517"/>
                </a:cubicBezTo>
                <a:cubicBezTo>
                  <a:pt x="332" y="517"/>
                  <a:pt x="332" y="517"/>
                  <a:pt x="332" y="517"/>
                </a:cubicBezTo>
                <a:cubicBezTo>
                  <a:pt x="451" y="517"/>
                  <a:pt x="547" y="421"/>
                  <a:pt x="547" y="302"/>
                </a:cubicBezTo>
                <a:cubicBezTo>
                  <a:pt x="547" y="216"/>
                  <a:pt x="547" y="216"/>
                  <a:pt x="547" y="216"/>
                </a:cubicBezTo>
                <a:cubicBezTo>
                  <a:pt x="547" y="97"/>
                  <a:pt x="451" y="0"/>
                  <a:pt x="332"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63" name="Freeform 62"/>
          <p:cNvSpPr>
            <a:spLocks/>
          </p:cNvSpPr>
          <p:nvPr/>
        </p:nvSpPr>
        <p:spPr bwMode="auto">
          <a:xfrm>
            <a:off x="5274639" y="2510343"/>
            <a:ext cx="1565189" cy="2069170"/>
          </a:xfrm>
          <a:custGeom>
            <a:avLst/>
            <a:gdLst>
              <a:gd name="T0" fmla="*/ 332 w 547"/>
              <a:gd name="T1" fmla="*/ 0 h 673"/>
              <a:gd name="T2" fmla="*/ 216 w 547"/>
              <a:gd name="T3" fmla="*/ 0 h 673"/>
              <a:gd name="T4" fmla="*/ 0 w 547"/>
              <a:gd name="T5" fmla="*/ 216 h 673"/>
              <a:gd name="T6" fmla="*/ 0 w 547"/>
              <a:gd name="T7" fmla="*/ 302 h 673"/>
              <a:gd name="T8" fmla="*/ 216 w 547"/>
              <a:gd name="T9" fmla="*/ 517 h 673"/>
              <a:gd name="T10" fmla="*/ 254 w 547"/>
              <a:gd name="T11" fmla="*/ 517 h 673"/>
              <a:gd name="T12" fmla="*/ 275 w 547"/>
              <a:gd name="T13" fmla="*/ 673 h 673"/>
              <a:gd name="T14" fmla="*/ 295 w 547"/>
              <a:gd name="T15" fmla="*/ 517 h 673"/>
              <a:gd name="T16" fmla="*/ 332 w 547"/>
              <a:gd name="T17" fmla="*/ 517 h 673"/>
              <a:gd name="T18" fmla="*/ 547 w 547"/>
              <a:gd name="T19" fmla="*/ 302 h 673"/>
              <a:gd name="T20" fmla="*/ 547 w 547"/>
              <a:gd name="T21" fmla="*/ 216 h 673"/>
              <a:gd name="T22" fmla="*/ 332 w 547"/>
              <a:gd name="T2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673">
                <a:moveTo>
                  <a:pt x="332" y="0"/>
                </a:moveTo>
                <a:cubicBezTo>
                  <a:pt x="216" y="0"/>
                  <a:pt x="216" y="0"/>
                  <a:pt x="216" y="0"/>
                </a:cubicBezTo>
                <a:cubicBezTo>
                  <a:pt x="97" y="0"/>
                  <a:pt x="0" y="97"/>
                  <a:pt x="0" y="216"/>
                </a:cubicBezTo>
                <a:cubicBezTo>
                  <a:pt x="0" y="302"/>
                  <a:pt x="0" y="302"/>
                  <a:pt x="0" y="302"/>
                </a:cubicBezTo>
                <a:cubicBezTo>
                  <a:pt x="0" y="421"/>
                  <a:pt x="97" y="517"/>
                  <a:pt x="216" y="517"/>
                </a:cubicBezTo>
                <a:cubicBezTo>
                  <a:pt x="254" y="517"/>
                  <a:pt x="254" y="517"/>
                  <a:pt x="254" y="517"/>
                </a:cubicBezTo>
                <a:cubicBezTo>
                  <a:pt x="275" y="673"/>
                  <a:pt x="275" y="673"/>
                  <a:pt x="275" y="673"/>
                </a:cubicBezTo>
                <a:cubicBezTo>
                  <a:pt x="295" y="517"/>
                  <a:pt x="295" y="517"/>
                  <a:pt x="295" y="517"/>
                </a:cubicBezTo>
                <a:cubicBezTo>
                  <a:pt x="332" y="517"/>
                  <a:pt x="332" y="517"/>
                  <a:pt x="332" y="517"/>
                </a:cubicBezTo>
                <a:cubicBezTo>
                  <a:pt x="451" y="517"/>
                  <a:pt x="547" y="421"/>
                  <a:pt x="547" y="302"/>
                </a:cubicBezTo>
                <a:cubicBezTo>
                  <a:pt x="547" y="216"/>
                  <a:pt x="547" y="216"/>
                  <a:pt x="547" y="216"/>
                </a:cubicBezTo>
                <a:cubicBezTo>
                  <a:pt x="547" y="97"/>
                  <a:pt x="451" y="0"/>
                  <a:pt x="332"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65" name="Freeform 64"/>
          <p:cNvSpPr>
            <a:spLocks/>
          </p:cNvSpPr>
          <p:nvPr/>
        </p:nvSpPr>
        <p:spPr bwMode="auto">
          <a:xfrm>
            <a:off x="8080350" y="3134213"/>
            <a:ext cx="1566401" cy="2069170"/>
          </a:xfrm>
          <a:custGeom>
            <a:avLst/>
            <a:gdLst>
              <a:gd name="T0" fmla="*/ 332 w 547"/>
              <a:gd name="T1" fmla="*/ 0 h 673"/>
              <a:gd name="T2" fmla="*/ 215 w 547"/>
              <a:gd name="T3" fmla="*/ 0 h 673"/>
              <a:gd name="T4" fmla="*/ 0 w 547"/>
              <a:gd name="T5" fmla="*/ 215 h 673"/>
              <a:gd name="T6" fmla="*/ 0 w 547"/>
              <a:gd name="T7" fmla="*/ 301 h 673"/>
              <a:gd name="T8" fmla="*/ 215 w 547"/>
              <a:gd name="T9" fmla="*/ 516 h 673"/>
              <a:gd name="T10" fmla="*/ 253 w 547"/>
              <a:gd name="T11" fmla="*/ 516 h 673"/>
              <a:gd name="T12" fmla="*/ 274 w 547"/>
              <a:gd name="T13" fmla="*/ 673 h 673"/>
              <a:gd name="T14" fmla="*/ 295 w 547"/>
              <a:gd name="T15" fmla="*/ 516 h 673"/>
              <a:gd name="T16" fmla="*/ 332 w 547"/>
              <a:gd name="T17" fmla="*/ 516 h 673"/>
              <a:gd name="T18" fmla="*/ 547 w 547"/>
              <a:gd name="T19" fmla="*/ 301 h 673"/>
              <a:gd name="T20" fmla="*/ 547 w 547"/>
              <a:gd name="T21" fmla="*/ 215 h 673"/>
              <a:gd name="T22" fmla="*/ 332 w 547"/>
              <a:gd name="T2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673">
                <a:moveTo>
                  <a:pt x="332" y="0"/>
                </a:moveTo>
                <a:cubicBezTo>
                  <a:pt x="215" y="0"/>
                  <a:pt x="215" y="0"/>
                  <a:pt x="215" y="0"/>
                </a:cubicBezTo>
                <a:cubicBezTo>
                  <a:pt x="96" y="0"/>
                  <a:pt x="0" y="96"/>
                  <a:pt x="0" y="215"/>
                </a:cubicBezTo>
                <a:cubicBezTo>
                  <a:pt x="0" y="301"/>
                  <a:pt x="0" y="301"/>
                  <a:pt x="0" y="301"/>
                </a:cubicBezTo>
                <a:cubicBezTo>
                  <a:pt x="0" y="420"/>
                  <a:pt x="96" y="516"/>
                  <a:pt x="215" y="516"/>
                </a:cubicBezTo>
                <a:cubicBezTo>
                  <a:pt x="253" y="516"/>
                  <a:pt x="253" y="516"/>
                  <a:pt x="253" y="516"/>
                </a:cubicBezTo>
                <a:cubicBezTo>
                  <a:pt x="274" y="673"/>
                  <a:pt x="274" y="673"/>
                  <a:pt x="274" y="673"/>
                </a:cubicBezTo>
                <a:cubicBezTo>
                  <a:pt x="295" y="516"/>
                  <a:pt x="295" y="516"/>
                  <a:pt x="295" y="516"/>
                </a:cubicBezTo>
                <a:cubicBezTo>
                  <a:pt x="332" y="516"/>
                  <a:pt x="332" y="516"/>
                  <a:pt x="332" y="516"/>
                </a:cubicBezTo>
                <a:cubicBezTo>
                  <a:pt x="451" y="516"/>
                  <a:pt x="547" y="420"/>
                  <a:pt x="547" y="301"/>
                </a:cubicBezTo>
                <a:cubicBezTo>
                  <a:pt x="547" y="215"/>
                  <a:pt x="547" y="215"/>
                  <a:pt x="547" y="215"/>
                </a:cubicBezTo>
                <a:cubicBezTo>
                  <a:pt x="547" y="96"/>
                  <a:pt x="451" y="0"/>
                  <a:pt x="332"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73" name="Freeform 72"/>
          <p:cNvSpPr>
            <a:spLocks/>
          </p:cNvSpPr>
          <p:nvPr/>
        </p:nvSpPr>
        <p:spPr bwMode="auto">
          <a:xfrm>
            <a:off x="10035625" y="2602623"/>
            <a:ext cx="1566401" cy="2069170"/>
          </a:xfrm>
          <a:custGeom>
            <a:avLst/>
            <a:gdLst>
              <a:gd name="T0" fmla="*/ 332 w 547"/>
              <a:gd name="T1" fmla="*/ 0 h 673"/>
              <a:gd name="T2" fmla="*/ 216 w 547"/>
              <a:gd name="T3" fmla="*/ 0 h 673"/>
              <a:gd name="T4" fmla="*/ 0 w 547"/>
              <a:gd name="T5" fmla="*/ 216 h 673"/>
              <a:gd name="T6" fmla="*/ 0 w 547"/>
              <a:gd name="T7" fmla="*/ 302 h 673"/>
              <a:gd name="T8" fmla="*/ 216 w 547"/>
              <a:gd name="T9" fmla="*/ 517 h 673"/>
              <a:gd name="T10" fmla="*/ 253 w 547"/>
              <a:gd name="T11" fmla="*/ 517 h 673"/>
              <a:gd name="T12" fmla="*/ 275 w 547"/>
              <a:gd name="T13" fmla="*/ 673 h 673"/>
              <a:gd name="T14" fmla="*/ 295 w 547"/>
              <a:gd name="T15" fmla="*/ 517 h 673"/>
              <a:gd name="T16" fmla="*/ 332 w 547"/>
              <a:gd name="T17" fmla="*/ 517 h 673"/>
              <a:gd name="T18" fmla="*/ 547 w 547"/>
              <a:gd name="T19" fmla="*/ 302 h 673"/>
              <a:gd name="T20" fmla="*/ 547 w 547"/>
              <a:gd name="T21" fmla="*/ 216 h 673"/>
              <a:gd name="T22" fmla="*/ 332 w 547"/>
              <a:gd name="T2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673">
                <a:moveTo>
                  <a:pt x="332" y="0"/>
                </a:moveTo>
                <a:cubicBezTo>
                  <a:pt x="216" y="0"/>
                  <a:pt x="216" y="0"/>
                  <a:pt x="216" y="0"/>
                </a:cubicBezTo>
                <a:cubicBezTo>
                  <a:pt x="97" y="0"/>
                  <a:pt x="0" y="97"/>
                  <a:pt x="0" y="216"/>
                </a:cubicBezTo>
                <a:cubicBezTo>
                  <a:pt x="0" y="302"/>
                  <a:pt x="0" y="302"/>
                  <a:pt x="0" y="302"/>
                </a:cubicBezTo>
                <a:cubicBezTo>
                  <a:pt x="0" y="421"/>
                  <a:pt x="97" y="517"/>
                  <a:pt x="216" y="517"/>
                </a:cubicBezTo>
                <a:cubicBezTo>
                  <a:pt x="253" y="517"/>
                  <a:pt x="253" y="517"/>
                  <a:pt x="253" y="517"/>
                </a:cubicBezTo>
                <a:cubicBezTo>
                  <a:pt x="275" y="673"/>
                  <a:pt x="275" y="673"/>
                  <a:pt x="275" y="673"/>
                </a:cubicBezTo>
                <a:cubicBezTo>
                  <a:pt x="295" y="517"/>
                  <a:pt x="295" y="517"/>
                  <a:pt x="295" y="517"/>
                </a:cubicBezTo>
                <a:cubicBezTo>
                  <a:pt x="332" y="517"/>
                  <a:pt x="332" y="517"/>
                  <a:pt x="332" y="517"/>
                </a:cubicBezTo>
                <a:cubicBezTo>
                  <a:pt x="451" y="517"/>
                  <a:pt x="547" y="421"/>
                  <a:pt x="547" y="302"/>
                </a:cubicBezTo>
                <a:cubicBezTo>
                  <a:pt x="547" y="216"/>
                  <a:pt x="547" y="216"/>
                  <a:pt x="547" y="216"/>
                </a:cubicBezTo>
                <a:cubicBezTo>
                  <a:pt x="547" y="97"/>
                  <a:pt x="451" y="0"/>
                  <a:pt x="332"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1" name="Oval 10"/>
          <p:cNvSpPr>
            <a:spLocks noChangeArrowheads="1"/>
          </p:cNvSpPr>
          <p:nvPr/>
        </p:nvSpPr>
        <p:spPr bwMode="auto">
          <a:xfrm>
            <a:off x="1528846" y="5400942"/>
            <a:ext cx="260461" cy="279442"/>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2" name="Oval 11"/>
          <p:cNvSpPr>
            <a:spLocks noChangeArrowheads="1"/>
          </p:cNvSpPr>
          <p:nvPr/>
        </p:nvSpPr>
        <p:spPr bwMode="auto">
          <a:xfrm>
            <a:off x="2908684" y="5400942"/>
            <a:ext cx="264095" cy="27944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3" name="Oval 12"/>
          <p:cNvSpPr>
            <a:spLocks noChangeArrowheads="1"/>
          </p:cNvSpPr>
          <p:nvPr/>
        </p:nvSpPr>
        <p:spPr bwMode="auto">
          <a:xfrm>
            <a:off x="4122553" y="5400942"/>
            <a:ext cx="260461" cy="27944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76" name="Oval 75"/>
          <p:cNvSpPr>
            <a:spLocks noChangeArrowheads="1"/>
          </p:cNvSpPr>
          <p:nvPr/>
        </p:nvSpPr>
        <p:spPr bwMode="auto">
          <a:xfrm>
            <a:off x="10705555" y="5400942"/>
            <a:ext cx="260461" cy="27944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78" name="Oval 77"/>
          <p:cNvSpPr>
            <a:spLocks noChangeArrowheads="1"/>
          </p:cNvSpPr>
          <p:nvPr/>
        </p:nvSpPr>
        <p:spPr bwMode="auto">
          <a:xfrm>
            <a:off x="8729685" y="5400942"/>
            <a:ext cx="261672" cy="279442"/>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80" name="Oval 79"/>
          <p:cNvSpPr>
            <a:spLocks noChangeArrowheads="1"/>
          </p:cNvSpPr>
          <p:nvPr/>
        </p:nvSpPr>
        <p:spPr bwMode="auto">
          <a:xfrm>
            <a:off x="7478503" y="5400942"/>
            <a:ext cx="261188" cy="279442"/>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82" name="Oval 81"/>
          <p:cNvSpPr>
            <a:spLocks noChangeArrowheads="1"/>
          </p:cNvSpPr>
          <p:nvPr/>
        </p:nvSpPr>
        <p:spPr bwMode="auto">
          <a:xfrm>
            <a:off x="5921552" y="5400942"/>
            <a:ext cx="262884" cy="27944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132" name="Group 131"/>
          <p:cNvGrpSpPr/>
          <p:nvPr/>
        </p:nvGrpSpPr>
        <p:grpSpPr>
          <a:xfrm>
            <a:off x="3003176" y="3463045"/>
            <a:ext cx="46035" cy="1863813"/>
            <a:chOff x="3003176" y="3652555"/>
            <a:chExt cx="46035" cy="1863813"/>
          </a:xfrm>
        </p:grpSpPr>
        <p:sp>
          <p:nvSpPr>
            <p:cNvPr id="83" name="Oval 82"/>
            <p:cNvSpPr>
              <a:spLocks noChangeArrowheads="1"/>
            </p:cNvSpPr>
            <p:nvPr/>
          </p:nvSpPr>
          <p:spPr bwMode="auto">
            <a:xfrm>
              <a:off x="3003176" y="3652555"/>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84" name="Oval 83"/>
            <p:cNvSpPr>
              <a:spLocks noChangeArrowheads="1"/>
            </p:cNvSpPr>
            <p:nvPr/>
          </p:nvSpPr>
          <p:spPr bwMode="auto">
            <a:xfrm>
              <a:off x="3003176" y="3791626"/>
              <a:ext cx="46035" cy="480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85" name="Oval 84"/>
            <p:cNvSpPr>
              <a:spLocks noChangeArrowheads="1"/>
            </p:cNvSpPr>
            <p:nvPr/>
          </p:nvSpPr>
          <p:spPr bwMode="auto">
            <a:xfrm>
              <a:off x="3003176" y="3931997"/>
              <a:ext cx="46035" cy="467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86" name="Oval 85"/>
            <p:cNvSpPr>
              <a:spLocks noChangeArrowheads="1"/>
            </p:cNvSpPr>
            <p:nvPr/>
          </p:nvSpPr>
          <p:spPr bwMode="auto">
            <a:xfrm>
              <a:off x="3003176" y="4071068"/>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87" name="Oval 86"/>
            <p:cNvSpPr>
              <a:spLocks noChangeArrowheads="1"/>
            </p:cNvSpPr>
            <p:nvPr/>
          </p:nvSpPr>
          <p:spPr bwMode="auto">
            <a:xfrm>
              <a:off x="3003176" y="4212738"/>
              <a:ext cx="46035" cy="45491"/>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88" name="Oval 87"/>
            <p:cNvSpPr>
              <a:spLocks noChangeArrowheads="1"/>
            </p:cNvSpPr>
            <p:nvPr/>
          </p:nvSpPr>
          <p:spPr bwMode="auto">
            <a:xfrm>
              <a:off x="3003176" y="4350510"/>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89" name="Oval 88"/>
            <p:cNvSpPr>
              <a:spLocks noChangeArrowheads="1"/>
            </p:cNvSpPr>
            <p:nvPr/>
          </p:nvSpPr>
          <p:spPr bwMode="auto">
            <a:xfrm>
              <a:off x="3003176" y="4489581"/>
              <a:ext cx="46035" cy="480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90" name="Oval 89"/>
            <p:cNvSpPr>
              <a:spLocks noChangeArrowheads="1"/>
            </p:cNvSpPr>
            <p:nvPr/>
          </p:nvSpPr>
          <p:spPr bwMode="auto">
            <a:xfrm>
              <a:off x="3003176" y="4629952"/>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91" name="Oval 90"/>
            <p:cNvSpPr>
              <a:spLocks noChangeArrowheads="1"/>
            </p:cNvSpPr>
            <p:nvPr/>
          </p:nvSpPr>
          <p:spPr bwMode="auto">
            <a:xfrm>
              <a:off x="3003176" y="4769023"/>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92" name="Oval 91"/>
            <p:cNvSpPr>
              <a:spLocks noChangeArrowheads="1"/>
            </p:cNvSpPr>
            <p:nvPr/>
          </p:nvSpPr>
          <p:spPr bwMode="auto">
            <a:xfrm>
              <a:off x="3003176" y="4910693"/>
              <a:ext cx="46035" cy="45491"/>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93" name="Oval 92"/>
            <p:cNvSpPr>
              <a:spLocks noChangeArrowheads="1"/>
            </p:cNvSpPr>
            <p:nvPr/>
          </p:nvSpPr>
          <p:spPr bwMode="auto">
            <a:xfrm>
              <a:off x="3003176" y="5048465"/>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94" name="Oval 93"/>
            <p:cNvSpPr>
              <a:spLocks noChangeArrowheads="1"/>
            </p:cNvSpPr>
            <p:nvPr/>
          </p:nvSpPr>
          <p:spPr bwMode="auto">
            <a:xfrm>
              <a:off x="3003176" y="5187536"/>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95" name="Oval 94"/>
            <p:cNvSpPr>
              <a:spLocks noChangeArrowheads="1"/>
            </p:cNvSpPr>
            <p:nvPr/>
          </p:nvSpPr>
          <p:spPr bwMode="auto">
            <a:xfrm>
              <a:off x="3003176" y="5327907"/>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96" name="Oval 95"/>
            <p:cNvSpPr>
              <a:spLocks noChangeArrowheads="1"/>
            </p:cNvSpPr>
            <p:nvPr/>
          </p:nvSpPr>
          <p:spPr bwMode="auto">
            <a:xfrm>
              <a:off x="3003176" y="5466978"/>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31" name="Group 130"/>
          <p:cNvGrpSpPr/>
          <p:nvPr/>
        </p:nvGrpSpPr>
        <p:grpSpPr>
          <a:xfrm>
            <a:off x="6041485" y="4613306"/>
            <a:ext cx="42401" cy="747345"/>
            <a:chOff x="6041485" y="4802816"/>
            <a:chExt cx="42401" cy="747345"/>
          </a:xfrm>
        </p:grpSpPr>
        <p:sp>
          <p:nvSpPr>
            <p:cNvPr id="97" name="Oval 96"/>
            <p:cNvSpPr>
              <a:spLocks noChangeArrowheads="1"/>
            </p:cNvSpPr>
            <p:nvPr/>
          </p:nvSpPr>
          <p:spPr bwMode="auto">
            <a:xfrm>
              <a:off x="6041485" y="4802816"/>
              <a:ext cx="42401" cy="4939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98" name="Oval 97"/>
            <p:cNvSpPr>
              <a:spLocks noChangeArrowheads="1"/>
            </p:cNvSpPr>
            <p:nvPr/>
          </p:nvSpPr>
          <p:spPr bwMode="auto">
            <a:xfrm>
              <a:off x="6041485" y="4940587"/>
              <a:ext cx="42401" cy="4939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99" name="Oval 98"/>
            <p:cNvSpPr>
              <a:spLocks noChangeArrowheads="1"/>
            </p:cNvSpPr>
            <p:nvPr/>
          </p:nvSpPr>
          <p:spPr bwMode="auto">
            <a:xfrm>
              <a:off x="6041485" y="5082258"/>
              <a:ext cx="42401" cy="4679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100" name="Oval 99"/>
            <p:cNvSpPr>
              <a:spLocks noChangeArrowheads="1"/>
            </p:cNvSpPr>
            <p:nvPr/>
          </p:nvSpPr>
          <p:spPr bwMode="auto">
            <a:xfrm>
              <a:off x="6041485" y="5221329"/>
              <a:ext cx="42401" cy="4939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101" name="Oval 100"/>
            <p:cNvSpPr>
              <a:spLocks noChangeArrowheads="1"/>
            </p:cNvSpPr>
            <p:nvPr/>
          </p:nvSpPr>
          <p:spPr bwMode="auto">
            <a:xfrm>
              <a:off x="6041485" y="5359100"/>
              <a:ext cx="42401" cy="4939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102" name="Oval 101"/>
            <p:cNvSpPr>
              <a:spLocks noChangeArrowheads="1"/>
            </p:cNvSpPr>
            <p:nvPr/>
          </p:nvSpPr>
          <p:spPr bwMode="auto">
            <a:xfrm>
              <a:off x="6041485" y="5500771"/>
              <a:ext cx="42401" cy="4939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29" name="Group 128"/>
          <p:cNvGrpSpPr/>
          <p:nvPr/>
        </p:nvGrpSpPr>
        <p:grpSpPr>
          <a:xfrm>
            <a:off x="10797625" y="4726382"/>
            <a:ext cx="46035" cy="609574"/>
            <a:chOff x="10797625" y="4915892"/>
            <a:chExt cx="46035" cy="609574"/>
          </a:xfrm>
        </p:grpSpPr>
        <p:sp>
          <p:nvSpPr>
            <p:cNvPr id="103" name="Oval 102"/>
            <p:cNvSpPr>
              <a:spLocks noChangeArrowheads="1"/>
            </p:cNvSpPr>
            <p:nvPr/>
          </p:nvSpPr>
          <p:spPr bwMode="auto">
            <a:xfrm>
              <a:off x="10797625" y="4915892"/>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04" name="Oval 103"/>
            <p:cNvSpPr>
              <a:spLocks noChangeArrowheads="1"/>
            </p:cNvSpPr>
            <p:nvPr/>
          </p:nvSpPr>
          <p:spPr bwMode="auto">
            <a:xfrm>
              <a:off x="10797625" y="5057563"/>
              <a:ext cx="46035" cy="467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05" name="Oval 104"/>
            <p:cNvSpPr>
              <a:spLocks noChangeArrowheads="1"/>
            </p:cNvSpPr>
            <p:nvPr/>
          </p:nvSpPr>
          <p:spPr bwMode="auto">
            <a:xfrm>
              <a:off x="10797625" y="5196634"/>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06" name="Oval 105"/>
            <p:cNvSpPr>
              <a:spLocks noChangeArrowheads="1"/>
            </p:cNvSpPr>
            <p:nvPr/>
          </p:nvSpPr>
          <p:spPr bwMode="auto">
            <a:xfrm>
              <a:off x="10797625" y="5334405"/>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07" name="Oval 106"/>
            <p:cNvSpPr>
              <a:spLocks noChangeArrowheads="1"/>
            </p:cNvSpPr>
            <p:nvPr/>
          </p:nvSpPr>
          <p:spPr bwMode="auto">
            <a:xfrm>
              <a:off x="10797625" y="5476076"/>
              <a:ext cx="46035" cy="4939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30" name="Group 129"/>
          <p:cNvGrpSpPr/>
          <p:nvPr/>
        </p:nvGrpSpPr>
        <p:grpSpPr>
          <a:xfrm>
            <a:off x="7582445" y="3463045"/>
            <a:ext cx="44824" cy="1863813"/>
            <a:chOff x="7582445" y="3652555"/>
            <a:chExt cx="44824" cy="1863813"/>
          </a:xfrm>
        </p:grpSpPr>
        <p:sp>
          <p:nvSpPr>
            <p:cNvPr id="108" name="Oval 107"/>
            <p:cNvSpPr>
              <a:spLocks noChangeArrowheads="1"/>
            </p:cNvSpPr>
            <p:nvPr/>
          </p:nvSpPr>
          <p:spPr bwMode="auto">
            <a:xfrm>
              <a:off x="7582445" y="3652555"/>
              <a:ext cx="44824" cy="493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09" name="Oval 108"/>
            <p:cNvSpPr>
              <a:spLocks noChangeArrowheads="1"/>
            </p:cNvSpPr>
            <p:nvPr/>
          </p:nvSpPr>
          <p:spPr bwMode="auto">
            <a:xfrm>
              <a:off x="7582445" y="3791626"/>
              <a:ext cx="44824" cy="480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0" name="Oval 109"/>
            <p:cNvSpPr>
              <a:spLocks noChangeArrowheads="1"/>
            </p:cNvSpPr>
            <p:nvPr/>
          </p:nvSpPr>
          <p:spPr bwMode="auto">
            <a:xfrm>
              <a:off x="7582445" y="3931997"/>
              <a:ext cx="44824" cy="467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1" name="Oval 110"/>
            <p:cNvSpPr>
              <a:spLocks noChangeArrowheads="1"/>
            </p:cNvSpPr>
            <p:nvPr/>
          </p:nvSpPr>
          <p:spPr bwMode="auto">
            <a:xfrm>
              <a:off x="7582445" y="4071068"/>
              <a:ext cx="44824" cy="493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2" name="Oval 111"/>
            <p:cNvSpPr>
              <a:spLocks noChangeArrowheads="1"/>
            </p:cNvSpPr>
            <p:nvPr/>
          </p:nvSpPr>
          <p:spPr bwMode="auto">
            <a:xfrm>
              <a:off x="7582445" y="4212738"/>
              <a:ext cx="44824" cy="45491"/>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3" name="Oval 112"/>
            <p:cNvSpPr>
              <a:spLocks noChangeArrowheads="1"/>
            </p:cNvSpPr>
            <p:nvPr/>
          </p:nvSpPr>
          <p:spPr bwMode="auto">
            <a:xfrm>
              <a:off x="7582445" y="4350510"/>
              <a:ext cx="44824" cy="493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4" name="Oval 113"/>
            <p:cNvSpPr>
              <a:spLocks noChangeArrowheads="1"/>
            </p:cNvSpPr>
            <p:nvPr/>
          </p:nvSpPr>
          <p:spPr bwMode="auto">
            <a:xfrm>
              <a:off x="7582445" y="4489581"/>
              <a:ext cx="44824" cy="480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5" name="Oval 114"/>
            <p:cNvSpPr>
              <a:spLocks noChangeArrowheads="1"/>
            </p:cNvSpPr>
            <p:nvPr/>
          </p:nvSpPr>
          <p:spPr bwMode="auto">
            <a:xfrm>
              <a:off x="7582445" y="4629952"/>
              <a:ext cx="44824" cy="493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6" name="Oval 115"/>
            <p:cNvSpPr>
              <a:spLocks noChangeArrowheads="1"/>
            </p:cNvSpPr>
            <p:nvPr/>
          </p:nvSpPr>
          <p:spPr bwMode="auto">
            <a:xfrm>
              <a:off x="7582445" y="4769023"/>
              <a:ext cx="44824" cy="493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7" name="Oval 116"/>
            <p:cNvSpPr>
              <a:spLocks noChangeArrowheads="1"/>
            </p:cNvSpPr>
            <p:nvPr/>
          </p:nvSpPr>
          <p:spPr bwMode="auto">
            <a:xfrm>
              <a:off x="7582445" y="4910693"/>
              <a:ext cx="44824" cy="45491"/>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8" name="Oval 117"/>
            <p:cNvSpPr>
              <a:spLocks noChangeArrowheads="1"/>
            </p:cNvSpPr>
            <p:nvPr/>
          </p:nvSpPr>
          <p:spPr bwMode="auto">
            <a:xfrm>
              <a:off x="7582445" y="5048465"/>
              <a:ext cx="44824" cy="493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19" name="Oval 118"/>
            <p:cNvSpPr>
              <a:spLocks noChangeArrowheads="1"/>
            </p:cNvSpPr>
            <p:nvPr/>
          </p:nvSpPr>
          <p:spPr bwMode="auto">
            <a:xfrm>
              <a:off x="7582445" y="5187536"/>
              <a:ext cx="44824" cy="493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20" name="Oval 119"/>
            <p:cNvSpPr>
              <a:spLocks noChangeArrowheads="1"/>
            </p:cNvSpPr>
            <p:nvPr/>
          </p:nvSpPr>
          <p:spPr bwMode="auto">
            <a:xfrm>
              <a:off x="7582445" y="5327907"/>
              <a:ext cx="44824" cy="493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21" name="Oval 120"/>
            <p:cNvSpPr>
              <a:spLocks noChangeArrowheads="1"/>
            </p:cNvSpPr>
            <p:nvPr/>
          </p:nvSpPr>
          <p:spPr bwMode="auto">
            <a:xfrm>
              <a:off x="7582445" y="5466978"/>
              <a:ext cx="44824" cy="4939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38" name="Group 137"/>
          <p:cNvGrpSpPr/>
          <p:nvPr/>
        </p:nvGrpSpPr>
        <p:grpSpPr>
          <a:xfrm>
            <a:off x="10563436" y="3251055"/>
            <a:ext cx="510778" cy="415608"/>
            <a:chOff x="10074275" y="4479132"/>
            <a:chExt cx="464344" cy="377825"/>
          </a:xfrm>
          <a:solidFill>
            <a:schemeClr val="bg2"/>
          </a:solidFill>
        </p:grpSpPr>
        <p:sp>
          <p:nvSpPr>
            <p:cNvPr id="139" name="AutoShape 5"/>
            <p:cNvSpPr>
              <a:spLocks/>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0" name="AutoShape 6"/>
            <p:cNvSpPr>
              <a:spLocks/>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41" name="Group 140"/>
          <p:cNvGrpSpPr/>
          <p:nvPr/>
        </p:nvGrpSpPr>
        <p:grpSpPr>
          <a:xfrm>
            <a:off x="8602193" y="3722674"/>
            <a:ext cx="510778" cy="511652"/>
            <a:chOff x="9145588" y="4435475"/>
            <a:chExt cx="464344" cy="465138"/>
          </a:xfrm>
          <a:solidFill>
            <a:schemeClr val="bg2"/>
          </a:solidFill>
        </p:grpSpPr>
        <p:sp>
          <p:nvSpPr>
            <p:cNvPr id="142"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3"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4"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5"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6"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7"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8"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9"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0"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51" name="Group 150"/>
          <p:cNvGrpSpPr/>
          <p:nvPr/>
        </p:nvGrpSpPr>
        <p:grpSpPr>
          <a:xfrm>
            <a:off x="5829184" y="3065990"/>
            <a:ext cx="510778" cy="511652"/>
            <a:chOff x="7287419" y="3505994"/>
            <a:chExt cx="464344" cy="465138"/>
          </a:xfrm>
          <a:solidFill>
            <a:schemeClr val="bg2"/>
          </a:solidFill>
        </p:grpSpPr>
        <p:sp>
          <p:nvSpPr>
            <p:cNvPr id="152" name="AutoShape 37"/>
            <p:cNvSpPr>
              <a:spLocks/>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3" name="AutoShape 38"/>
            <p:cNvSpPr>
              <a:spLocks/>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4" name="AutoShape 39"/>
            <p:cNvSpPr>
              <a:spLocks/>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5" name="AutoShape 40"/>
            <p:cNvSpPr>
              <a:spLocks/>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6" name="AutoShape 41"/>
            <p:cNvSpPr>
              <a:spLocks/>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7" name="AutoShape 42"/>
            <p:cNvSpPr>
              <a:spLocks/>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58" name="Group 157"/>
          <p:cNvGrpSpPr/>
          <p:nvPr/>
        </p:nvGrpSpPr>
        <p:grpSpPr>
          <a:xfrm>
            <a:off x="7374068" y="1821096"/>
            <a:ext cx="447040" cy="510778"/>
            <a:chOff x="9174163" y="2577307"/>
            <a:chExt cx="406400" cy="464344"/>
          </a:xfrm>
          <a:solidFill>
            <a:schemeClr val="bg2"/>
          </a:solidFill>
        </p:grpSpPr>
        <p:sp>
          <p:nvSpPr>
            <p:cNvPr id="159" name="AutoShape 48"/>
            <p:cNvSpPr>
              <a:spLocks/>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0" name="AutoShape 49"/>
            <p:cNvSpPr>
              <a:spLocks/>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1" name="AutoShape 50"/>
            <p:cNvSpPr>
              <a:spLocks/>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2" name="AutoShape 51"/>
            <p:cNvSpPr>
              <a:spLocks/>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63" name="Group 162"/>
          <p:cNvGrpSpPr/>
          <p:nvPr/>
        </p:nvGrpSpPr>
        <p:grpSpPr>
          <a:xfrm>
            <a:off x="1442856" y="3722846"/>
            <a:ext cx="478473" cy="510778"/>
            <a:chOff x="9159875" y="1647825"/>
            <a:chExt cx="434975" cy="464344"/>
          </a:xfrm>
          <a:solidFill>
            <a:schemeClr val="bg2"/>
          </a:solidFill>
        </p:grpSpPr>
        <p:sp>
          <p:nvSpPr>
            <p:cNvPr id="164"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5"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6"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67" name="Group 166"/>
          <p:cNvGrpSpPr/>
          <p:nvPr/>
        </p:nvGrpSpPr>
        <p:grpSpPr>
          <a:xfrm>
            <a:off x="4034117" y="3722674"/>
            <a:ext cx="510778" cy="510778"/>
            <a:chOff x="8216107" y="1647825"/>
            <a:chExt cx="464344" cy="464344"/>
          </a:xfrm>
          <a:solidFill>
            <a:schemeClr val="bg2"/>
          </a:solidFill>
        </p:grpSpPr>
        <p:sp>
          <p:nvSpPr>
            <p:cNvPr id="168" name="AutoShape 81"/>
            <p:cNvSpPr>
              <a:spLocks/>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9" name="AutoShape 82"/>
            <p:cNvSpPr>
              <a:spLocks/>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70" name="Group 169"/>
          <p:cNvGrpSpPr/>
          <p:nvPr/>
        </p:nvGrpSpPr>
        <p:grpSpPr>
          <a:xfrm>
            <a:off x="2766565" y="1859239"/>
            <a:ext cx="510778" cy="510778"/>
            <a:chOff x="4439444" y="1652588"/>
            <a:chExt cx="464344" cy="464344"/>
          </a:xfrm>
          <a:solidFill>
            <a:schemeClr val="bg2"/>
          </a:solidFill>
        </p:grpSpPr>
        <p:sp>
          <p:nvSpPr>
            <p:cNvPr id="171"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2"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3"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174" name="Rectangle 173"/>
          <p:cNvSpPr/>
          <p:nvPr/>
        </p:nvSpPr>
        <p:spPr>
          <a:xfrm>
            <a:off x="1092785" y="5923434"/>
            <a:ext cx="10006429"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p>
        </p:txBody>
      </p:sp>
    </p:spTree>
    <p:extLst>
      <p:ext uri="{BB962C8B-B14F-4D97-AF65-F5344CB8AC3E}">
        <p14:creationId xmlns:p14="http://schemas.microsoft.com/office/powerpoint/2010/main" val="3179648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74"/>
                                        </p:tgtEl>
                                        <p:attrNameLst>
                                          <p:attrName>style.visibility</p:attrName>
                                        </p:attrNameLst>
                                      </p:cBhvr>
                                      <p:to>
                                        <p:strVal val="visible"/>
                                      </p:to>
                                    </p:set>
                                    <p:animEffect transition="in" filter="barn(inVertical)">
                                      <p:cBhvr>
                                        <p:cTn id="11" dur="500"/>
                                        <p:tgtEl>
                                          <p:spTgt spid="174"/>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76"/>
                                        </p:tgtEl>
                                        <p:attrNameLst>
                                          <p:attrName>style.visibility</p:attrName>
                                        </p:attrNameLst>
                                      </p:cBhvr>
                                      <p:to>
                                        <p:strVal val="visible"/>
                                      </p:to>
                                    </p:set>
                                    <p:anim calcmode="lin" valueType="num">
                                      <p:cBhvr additive="base">
                                        <p:cTn id="15" dur="500" fill="hold"/>
                                        <p:tgtEl>
                                          <p:spTgt spid="76"/>
                                        </p:tgtEl>
                                        <p:attrNameLst>
                                          <p:attrName>ppt_x</p:attrName>
                                        </p:attrNameLst>
                                      </p:cBhvr>
                                      <p:tavLst>
                                        <p:tav tm="0">
                                          <p:val>
                                            <p:strVal val="0-#ppt_w/2"/>
                                          </p:val>
                                        </p:tav>
                                        <p:tav tm="100000">
                                          <p:val>
                                            <p:strVal val="#ppt_x"/>
                                          </p:val>
                                        </p:tav>
                                      </p:tavLst>
                                    </p:anim>
                                    <p:anim calcmode="lin" valueType="num">
                                      <p:cBhvr additive="base">
                                        <p:cTn id="16" dur="500" fill="hold"/>
                                        <p:tgtEl>
                                          <p:spTgt spid="76"/>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129"/>
                                        </p:tgtEl>
                                        <p:attrNameLst>
                                          <p:attrName>style.visibility</p:attrName>
                                        </p:attrNameLst>
                                      </p:cBhvr>
                                      <p:to>
                                        <p:strVal val="visible"/>
                                      </p:to>
                                    </p:set>
                                    <p:animEffect transition="in" filter="wipe(down)">
                                      <p:cBhvr>
                                        <p:cTn id="20" dur="500"/>
                                        <p:tgtEl>
                                          <p:spTgt spid="12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73"/>
                                        </p:tgtEl>
                                        <p:attrNameLst>
                                          <p:attrName>style.visibility</p:attrName>
                                        </p:attrNameLst>
                                      </p:cBhvr>
                                      <p:to>
                                        <p:strVal val="visible"/>
                                      </p:to>
                                    </p:set>
                                    <p:animEffect transition="in" filter="fade">
                                      <p:cBhvr>
                                        <p:cTn id="24" dur="1000"/>
                                        <p:tgtEl>
                                          <p:spTgt spid="73"/>
                                        </p:tgtEl>
                                      </p:cBhvr>
                                    </p:animEffect>
                                    <p:anim calcmode="lin" valueType="num">
                                      <p:cBhvr>
                                        <p:cTn id="25" dur="1000" fill="hold"/>
                                        <p:tgtEl>
                                          <p:spTgt spid="73"/>
                                        </p:tgtEl>
                                        <p:attrNameLst>
                                          <p:attrName>ppt_x</p:attrName>
                                        </p:attrNameLst>
                                      </p:cBhvr>
                                      <p:tavLst>
                                        <p:tav tm="0">
                                          <p:val>
                                            <p:strVal val="#ppt_x"/>
                                          </p:val>
                                        </p:tav>
                                        <p:tav tm="100000">
                                          <p:val>
                                            <p:strVal val="#ppt_x"/>
                                          </p:val>
                                        </p:tav>
                                      </p:tavLst>
                                    </p:anim>
                                    <p:anim calcmode="lin" valueType="num">
                                      <p:cBhvr>
                                        <p:cTn id="26" dur="1000" fill="hold"/>
                                        <p:tgtEl>
                                          <p:spTgt spid="7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9" presetClass="entr" presetSubtype="0" decel="10000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500" fill="hold"/>
                                        <p:tgtEl>
                                          <p:spTgt spid="138"/>
                                        </p:tgtEl>
                                        <p:attrNameLst>
                                          <p:attrName>ppt_w</p:attrName>
                                        </p:attrNameLst>
                                      </p:cBhvr>
                                      <p:tavLst>
                                        <p:tav tm="0">
                                          <p:val>
                                            <p:fltVal val="0"/>
                                          </p:val>
                                        </p:tav>
                                        <p:tav tm="100000">
                                          <p:val>
                                            <p:strVal val="#ppt_w"/>
                                          </p:val>
                                        </p:tav>
                                      </p:tavLst>
                                    </p:anim>
                                    <p:anim calcmode="lin" valueType="num">
                                      <p:cBhvr>
                                        <p:cTn id="31" dur="500" fill="hold"/>
                                        <p:tgtEl>
                                          <p:spTgt spid="138"/>
                                        </p:tgtEl>
                                        <p:attrNameLst>
                                          <p:attrName>ppt_h</p:attrName>
                                        </p:attrNameLst>
                                      </p:cBhvr>
                                      <p:tavLst>
                                        <p:tav tm="0">
                                          <p:val>
                                            <p:fltVal val="0"/>
                                          </p:val>
                                        </p:tav>
                                        <p:tav tm="100000">
                                          <p:val>
                                            <p:strVal val="#ppt_h"/>
                                          </p:val>
                                        </p:tav>
                                      </p:tavLst>
                                    </p:anim>
                                    <p:anim calcmode="lin" valueType="num">
                                      <p:cBhvr>
                                        <p:cTn id="32" dur="500" fill="hold"/>
                                        <p:tgtEl>
                                          <p:spTgt spid="138"/>
                                        </p:tgtEl>
                                        <p:attrNameLst>
                                          <p:attrName>style.rotation</p:attrName>
                                        </p:attrNameLst>
                                      </p:cBhvr>
                                      <p:tavLst>
                                        <p:tav tm="0">
                                          <p:val>
                                            <p:fltVal val="360"/>
                                          </p:val>
                                        </p:tav>
                                        <p:tav tm="100000">
                                          <p:val>
                                            <p:fltVal val="0"/>
                                          </p:val>
                                        </p:tav>
                                      </p:tavLst>
                                    </p:anim>
                                    <p:animEffect transition="in" filter="fade">
                                      <p:cBhvr>
                                        <p:cTn id="33" dur="500"/>
                                        <p:tgtEl>
                                          <p:spTgt spid="138"/>
                                        </p:tgtEl>
                                      </p:cBhvr>
                                    </p:animEffect>
                                  </p:childTnLst>
                                </p:cTn>
                              </p:par>
                            </p:childTnLst>
                          </p:cTn>
                        </p:par>
                        <p:par>
                          <p:cTn id="34" fill="hold">
                            <p:stCondLst>
                              <p:cond delay="3500"/>
                            </p:stCondLst>
                            <p:childTnLst>
                              <p:par>
                                <p:cTn id="35" presetID="2" presetClass="entr" presetSubtype="8" fill="hold" grpId="0" nodeType="afterEffect">
                                  <p:stCondLst>
                                    <p:cond delay="0"/>
                                  </p:stCondLst>
                                  <p:childTnLst>
                                    <p:set>
                                      <p:cBhvr>
                                        <p:cTn id="36" dur="1" fill="hold">
                                          <p:stCondLst>
                                            <p:cond delay="0"/>
                                          </p:stCondLst>
                                        </p:cTn>
                                        <p:tgtEl>
                                          <p:spTgt spid="78"/>
                                        </p:tgtEl>
                                        <p:attrNameLst>
                                          <p:attrName>style.visibility</p:attrName>
                                        </p:attrNameLst>
                                      </p:cBhvr>
                                      <p:to>
                                        <p:strVal val="visible"/>
                                      </p:to>
                                    </p:set>
                                    <p:anim calcmode="lin" valueType="num">
                                      <p:cBhvr additive="base">
                                        <p:cTn id="37" dur="500" fill="hold"/>
                                        <p:tgtEl>
                                          <p:spTgt spid="78"/>
                                        </p:tgtEl>
                                        <p:attrNameLst>
                                          <p:attrName>ppt_x</p:attrName>
                                        </p:attrNameLst>
                                      </p:cBhvr>
                                      <p:tavLst>
                                        <p:tav tm="0">
                                          <p:val>
                                            <p:strVal val="0-#ppt_w/2"/>
                                          </p:val>
                                        </p:tav>
                                        <p:tav tm="100000">
                                          <p:val>
                                            <p:strVal val="#ppt_x"/>
                                          </p:val>
                                        </p:tav>
                                      </p:tavLst>
                                    </p:anim>
                                    <p:anim calcmode="lin" valueType="num">
                                      <p:cBhvr additive="base">
                                        <p:cTn id="38" dur="500" fill="hold"/>
                                        <p:tgtEl>
                                          <p:spTgt spid="78"/>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42" presetClass="entr" presetSubtype="0" fill="hold" grpId="0" nodeType="after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1000"/>
                                        <p:tgtEl>
                                          <p:spTgt spid="65"/>
                                        </p:tgtEl>
                                      </p:cBhvr>
                                    </p:animEffect>
                                    <p:anim calcmode="lin" valueType="num">
                                      <p:cBhvr>
                                        <p:cTn id="43" dur="1000" fill="hold"/>
                                        <p:tgtEl>
                                          <p:spTgt spid="65"/>
                                        </p:tgtEl>
                                        <p:attrNameLst>
                                          <p:attrName>ppt_x</p:attrName>
                                        </p:attrNameLst>
                                      </p:cBhvr>
                                      <p:tavLst>
                                        <p:tav tm="0">
                                          <p:val>
                                            <p:strVal val="#ppt_x"/>
                                          </p:val>
                                        </p:tav>
                                        <p:tav tm="100000">
                                          <p:val>
                                            <p:strVal val="#ppt_x"/>
                                          </p:val>
                                        </p:tav>
                                      </p:tavLst>
                                    </p:anim>
                                    <p:anim calcmode="lin" valueType="num">
                                      <p:cBhvr>
                                        <p:cTn id="44" dur="1000" fill="hold"/>
                                        <p:tgtEl>
                                          <p:spTgt spid="65"/>
                                        </p:tgtEl>
                                        <p:attrNameLst>
                                          <p:attrName>ppt_y</p:attrName>
                                        </p:attrNameLst>
                                      </p:cBhvr>
                                      <p:tavLst>
                                        <p:tav tm="0">
                                          <p:val>
                                            <p:strVal val="#ppt_y+.1"/>
                                          </p:val>
                                        </p:tav>
                                        <p:tav tm="100000">
                                          <p:val>
                                            <p:strVal val="#ppt_y"/>
                                          </p:val>
                                        </p:tav>
                                      </p:tavLst>
                                    </p:anim>
                                  </p:childTnLst>
                                </p:cTn>
                              </p:par>
                            </p:childTnLst>
                          </p:cTn>
                        </p:par>
                        <p:par>
                          <p:cTn id="45" fill="hold">
                            <p:stCondLst>
                              <p:cond delay="5000"/>
                            </p:stCondLst>
                            <p:childTnLst>
                              <p:par>
                                <p:cTn id="46" presetID="49" presetClass="entr" presetSubtype="0" decel="100000" fill="hold" nodeType="afterEffect">
                                  <p:stCondLst>
                                    <p:cond delay="0"/>
                                  </p:stCondLst>
                                  <p:childTnLst>
                                    <p:set>
                                      <p:cBhvr>
                                        <p:cTn id="47" dur="1" fill="hold">
                                          <p:stCondLst>
                                            <p:cond delay="0"/>
                                          </p:stCondLst>
                                        </p:cTn>
                                        <p:tgtEl>
                                          <p:spTgt spid="141"/>
                                        </p:tgtEl>
                                        <p:attrNameLst>
                                          <p:attrName>style.visibility</p:attrName>
                                        </p:attrNameLst>
                                      </p:cBhvr>
                                      <p:to>
                                        <p:strVal val="visible"/>
                                      </p:to>
                                    </p:set>
                                    <p:anim calcmode="lin" valueType="num">
                                      <p:cBhvr>
                                        <p:cTn id="48" dur="500" fill="hold"/>
                                        <p:tgtEl>
                                          <p:spTgt spid="141"/>
                                        </p:tgtEl>
                                        <p:attrNameLst>
                                          <p:attrName>ppt_w</p:attrName>
                                        </p:attrNameLst>
                                      </p:cBhvr>
                                      <p:tavLst>
                                        <p:tav tm="0">
                                          <p:val>
                                            <p:fltVal val="0"/>
                                          </p:val>
                                        </p:tav>
                                        <p:tav tm="100000">
                                          <p:val>
                                            <p:strVal val="#ppt_w"/>
                                          </p:val>
                                        </p:tav>
                                      </p:tavLst>
                                    </p:anim>
                                    <p:anim calcmode="lin" valueType="num">
                                      <p:cBhvr>
                                        <p:cTn id="49" dur="500" fill="hold"/>
                                        <p:tgtEl>
                                          <p:spTgt spid="141"/>
                                        </p:tgtEl>
                                        <p:attrNameLst>
                                          <p:attrName>ppt_h</p:attrName>
                                        </p:attrNameLst>
                                      </p:cBhvr>
                                      <p:tavLst>
                                        <p:tav tm="0">
                                          <p:val>
                                            <p:fltVal val="0"/>
                                          </p:val>
                                        </p:tav>
                                        <p:tav tm="100000">
                                          <p:val>
                                            <p:strVal val="#ppt_h"/>
                                          </p:val>
                                        </p:tav>
                                      </p:tavLst>
                                    </p:anim>
                                    <p:anim calcmode="lin" valueType="num">
                                      <p:cBhvr>
                                        <p:cTn id="50" dur="500" fill="hold"/>
                                        <p:tgtEl>
                                          <p:spTgt spid="141"/>
                                        </p:tgtEl>
                                        <p:attrNameLst>
                                          <p:attrName>style.rotation</p:attrName>
                                        </p:attrNameLst>
                                      </p:cBhvr>
                                      <p:tavLst>
                                        <p:tav tm="0">
                                          <p:val>
                                            <p:fltVal val="360"/>
                                          </p:val>
                                        </p:tav>
                                        <p:tav tm="100000">
                                          <p:val>
                                            <p:fltVal val="0"/>
                                          </p:val>
                                        </p:tav>
                                      </p:tavLst>
                                    </p:anim>
                                    <p:animEffect transition="in" filter="fade">
                                      <p:cBhvr>
                                        <p:cTn id="51" dur="500"/>
                                        <p:tgtEl>
                                          <p:spTgt spid="141"/>
                                        </p:tgtEl>
                                      </p:cBhvr>
                                    </p:animEffect>
                                  </p:childTnLst>
                                </p:cTn>
                              </p:par>
                            </p:childTnLst>
                          </p:cTn>
                        </p:par>
                        <p:par>
                          <p:cTn id="52" fill="hold">
                            <p:stCondLst>
                              <p:cond delay="5500"/>
                            </p:stCondLst>
                            <p:childTnLst>
                              <p:par>
                                <p:cTn id="53" presetID="2" presetClass="entr" presetSubtype="8"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500" fill="hold"/>
                                        <p:tgtEl>
                                          <p:spTgt spid="80"/>
                                        </p:tgtEl>
                                        <p:attrNameLst>
                                          <p:attrName>ppt_x</p:attrName>
                                        </p:attrNameLst>
                                      </p:cBhvr>
                                      <p:tavLst>
                                        <p:tav tm="0">
                                          <p:val>
                                            <p:strVal val="0-#ppt_w/2"/>
                                          </p:val>
                                        </p:tav>
                                        <p:tav tm="100000">
                                          <p:val>
                                            <p:strVal val="#ppt_x"/>
                                          </p:val>
                                        </p:tav>
                                      </p:tavLst>
                                    </p:anim>
                                    <p:anim calcmode="lin" valueType="num">
                                      <p:cBhvr additive="base">
                                        <p:cTn id="56" dur="500" fill="hold"/>
                                        <p:tgtEl>
                                          <p:spTgt spid="80"/>
                                        </p:tgtEl>
                                        <p:attrNameLst>
                                          <p:attrName>ppt_y</p:attrName>
                                        </p:attrNameLst>
                                      </p:cBhvr>
                                      <p:tavLst>
                                        <p:tav tm="0">
                                          <p:val>
                                            <p:strVal val="#ppt_y"/>
                                          </p:val>
                                        </p:tav>
                                        <p:tav tm="100000">
                                          <p:val>
                                            <p:strVal val="#ppt_y"/>
                                          </p:val>
                                        </p:tav>
                                      </p:tavLst>
                                    </p:anim>
                                  </p:childTnLst>
                                </p:cTn>
                              </p:par>
                            </p:childTnLst>
                          </p:cTn>
                        </p:par>
                        <p:par>
                          <p:cTn id="57" fill="hold">
                            <p:stCondLst>
                              <p:cond delay="6000"/>
                            </p:stCondLst>
                            <p:childTnLst>
                              <p:par>
                                <p:cTn id="58" presetID="22" presetClass="entr" presetSubtype="4" fill="hold" nodeType="afterEffect">
                                  <p:stCondLst>
                                    <p:cond delay="0"/>
                                  </p:stCondLst>
                                  <p:childTnLst>
                                    <p:set>
                                      <p:cBhvr>
                                        <p:cTn id="59" dur="1" fill="hold">
                                          <p:stCondLst>
                                            <p:cond delay="0"/>
                                          </p:stCondLst>
                                        </p:cTn>
                                        <p:tgtEl>
                                          <p:spTgt spid="130"/>
                                        </p:tgtEl>
                                        <p:attrNameLst>
                                          <p:attrName>style.visibility</p:attrName>
                                        </p:attrNameLst>
                                      </p:cBhvr>
                                      <p:to>
                                        <p:strVal val="visible"/>
                                      </p:to>
                                    </p:set>
                                    <p:animEffect transition="in" filter="wipe(down)">
                                      <p:cBhvr>
                                        <p:cTn id="60" dur="500"/>
                                        <p:tgtEl>
                                          <p:spTgt spid="130"/>
                                        </p:tgtEl>
                                      </p:cBhvr>
                                    </p:animEffect>
                                  </p:childTnLst>
                                </p:cTn>
                              </p:par>
                            </p:childTnLst>
                          </p:cTn>
                        </p:par>
                        <p:par>
                          <p:cTn id="61" fill="hold">
                            <p:stCondLst>
                              <p:cond delay="6500"/>
                            </p:stCondLst>
                            <p:childTnLst>
                              <p:par>
                                <p:cTn id="62" presetID="42" presetClass="entr" presetSubtype="0" fill="hold" grpId="0" nodeType="after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fade">
                                      <p:cBhvr>
                                        <p:cTn id="64" dur="1000"/>
                                        <p:tgtEl>
                                          <p:spTgt spid="48"/>
                                        </p:tgtEl>
                                      </p:cBhvr>
                                    </p:animEffect>
                                    <p:anim calcmode="lin" valueType="num">
                                      <p:cBhvr>
                                        <p:cTn id="65" dur="1000" fill="hold"/>
                                        <p:tgtEl>
                                          <p:spTgt spid="48"/>
                                        </p:tgtEl>
                                        <p:attrNameLst>
                                          <p:attrName>ppt_x</p:attrName>
                                        </p:attrNameLst>
                                      </p:cBhvr>
                                      <p:tavLst>
                                        <p:tav tm="0">
                                          <p:val>
                                            <p:strVal val="#ppt_x"/>
                                          </p:val>
                                        </p:tav>
                                        <p:tav tm="100000">
                                          <p:val>
                                            <p:strVal val="#ppt_x"/>
                                          </p:val>
                                        </p:tav>
                                      </p:tavLst>
                                    </p:anim>
                                    <p:anim calcmode="lin" valueType="num">
                                      <p:cBhvr>
                                        <p:cTn id="66" dur="1000" fill="hold"/>
                                        <p:tgtEl>
                                          <p:spTgt spid="48"/>
                                        </p:tgtEl>
                                        <p:attrNameLst>
                                          <p:attrName>ppt_y</p:attrName>
                                        </p:attrNameLst>
                                      </p:cBhvr>
                                      <p:tavLst>
                                        <p:tav tm="0">
                                          <p:val>
                                            <p:strVal val="#ppt_y+.1"/>
                                          </p:val>
                                        </p:tav>
                                        <p:tav tm="100000">
                                          <p:val>
                                            <p:strVal val="#ppt_y"/>
                                          </p:val>
                                        </p:tav>
                                      </p:tavLst>
                                    </p:anim>
                                  </p:childTnLst>
                                </p:cTn>
                              </p:par>
                            </p:childTnLst>
                          </p:cTn>
                        </p:par>
                        <p:par>
                          <p:cTn id="67" fill="hold">
                            <p:stCondLst>
                              <p:cond delay="7500"/>
                            </p:stCondLst>
                            <p:childTnLst>
                              <p:par>
                                <p:cTn id="68" presetID="49" presetClass="entr" presetSubtype="0" decel="100000" fill="hold" nodeType="afterEffect">
                                  <p:stCondLst>
                                    <p:cond delay="0"/>
                                  </p:stCondLst>
                                  <p:childTnLst>
                                    <p:set>
                                      <p:cBhvr>
                                        <p:cTn id="69" dur="1" fill="hold">
                                          <p:stCondLst>
                                            <p:cond delay="0"/>
                                          </p:stCondLst>
                                        </p:cTn>
                                        <p:tgtEl>
                                          <p:spTgt spid="158"/>
                                        </p:tgtEl>
                                        <p:attrNameLst>
                                          <p:attrName>style.visibility</p:attrName>
                                        </p:attrNameLst>
                                      </p:cBhvr>
                                      <p:to>
                                        <p:strVal val="visible"/>
                                      </p:to>
                                    </p:set>
                                    <p:anim calcmode="lin" valueType="num">
                                      <p:cBhvr>
                                        <p:cTn id="70" dur="500" fill="hold"/>
                                        <p:tgtEl>
                                          <p:spTgt spid="158"/>
                                        </p:tgtEl>
                                        <p:attrNameLst>
                                          <p:attrName>ppt_w</p:attrName>
                                        </p:attrNameLst>
                                      </p:cBhvr>
                                      <p:tavLst>
                                        <p:tav tm="0">
                                          <p:val>
                                            <p:fltVal val="0"/>
                                          </p:val>
                                        </p:tav>
                                        <p:tav tm="100000">
                                          <p:val>
                                            <p:strVal val="#ppt_w"/>
                                          </p:val>
                                        </p:tav>
                                      </p:tavLst>
                                    </p:anim>
                                    <p:anim calcmode="lin" valueType="num">
                                      <p:cBhvr>
                                        <p:cTn id="71" dur="500" fill="hold"/>
                                        <p:tgtEl>
                                          <p:spTgt spid="158"/>
                                        </p:tgtEl>
                                        <p:attrNameLst>
                                          <p:attrName>ppt_h</p:attrName>
                                        </p:attrNameLst>
                                      </p:cBhvr>
                                      <p:tavLst>
                                        <p:tav tm="0">
                                          <p:val>
                                            <p:fltVal val="0"/>
                                          </p:val>
                                        </p:tav>
                                        <p:tav tm="100000">
                                          <p:val>
                                            <p:strVal val="#ppt_h"/>
                                          </p:val>
                                        </p:tav>
                                      </p:tavLst>
                                    </p:anim>
                                    <p:anim calcmode="lin" valueType="num">
                                      <p:cBhvr>
                                        <p:cTn id="72" dur="500" fill="hold"/>
                                        <p:tgtEl>
                                          <p:spTgt spid="158"/>
                                        </p:tgtEl>
                                        <p:attrNameLst>
                                          <p:attrName>style.rotation</p:attrName>
                                        </p:attrNameLst>
                                      </p:cBhvr>
                                      <p:tavLst>
                                        <p:tav tm="0">
                                          <p:val>
                                            <p:fltVal val="360"/>
                                          </p:val>
                                        </p:tav>
                                        <p:tav tm="100000">
                                          <p:val>
                                            <p:fltVal val="0"/>
                                          </p:val>
                                        </p:tav>
                                      </p:tavLst>
                                    </p:anim>
                                    <p:animEffect transition="in" filter="fade">
                                      <p:cBhvr>
                                        <p:cTn id="73" dur="500"/>
                                        <p:tgtEl>
                                          <p:spTgt spid="158"/>
                                        </p:tgtEl>
                                      </p:cBhvr>
                                    </p:animEffect>
                                  </p:childTnLst>
                                </p:cTn>
                              </p:par>
                            </p:childTnLst>
                          </p:cTn>
                        </p:par>
                        <p:par>
                          <p:cTn id="74" fill="hold">
                            <p:stCondLst>
                              <p:cond delay="8000"/>
                            </p:stCondLst>
                            <p:childTnLst>
                              <p:par>
                                <p:cTn id="75" presetID="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 calcmode="lin" valueType="num">
                                      <p:cBhvr additive="base">
                                        <p:cTn id="77" dur="500" fill="hold"/>
                                        <p:tgtEl>
                                          <p:spTgt spid="82"/>
                                        </p:tgtEl>
                                        <p:attrNameLst>
                                          <p:attrName>ppt_x</p:attrName>
                                        </p:attrNameLst>
                                      </p:cBhvr>
                                      <p:tavLst>
                                        <p:tav tm="0">
                                          <p:val>
                                            <p:strVal val="0-#ppt_w/2"/>
                                          </p:val>
                                        </p:tav>
                                        <p:tav tm="100000">
                                          <p:val>
                                            <p:strVal val="#ppt_x"/>
                                          </p:val>
                                        </p:tav>
                                      </p:tavLst>
                                    </p:anim>
                                    <p:anim calcmode="lin" valueType="num">
                                      <p:cBhvr additive="base">
                                        <p:cTn id="78" dur="500" fill="hold"/>
                                        <p:tgtEl>
                                          <p:spTgt spid="82"/>
                                        </p:tgtEl>
                                        <p:attrNameLst>
                                          <p:attrName>ppt_y</p:attrName>
                                        </p:attrNameLst>
                                      </p:cBhvr>
                                      <p:tavLst>
                                        <p:tav tm="0">
                                          <p:val>
                                            <p:strVal val="#ppt_y"/>
                                          </p:val>
                                        </p:tav>
                                        <p:tav tm="100000">
                                          <p:val>
                                            <p:strVal val="#ppt_y"/>
                                          </p:val>
                                        </p:tav>
                                      </p:tavLst>
                                    </p:anim>
                                  </p:childTnLst>
                                </p:cTn>
                              </p:par>
                            </p:childTnLst>
                          </p:cTn>
                        </p:par>
                        <p:par>
                          <p:cTn id="79" fill="hold">
                            <p:stCondLst>
                              <p:cond delay="8500"/>
                            </p:stCondLst>
                            <p:childTnLst>
                              <p:par>
                                <p:cTn id="80" presetID="22" presetClass="entr" presetSubtype="4" fill="hold" nodeType="afterEffect">
                                  <p:stCondLst>
                                    <p:cond delay="0"/>
                                  </p:stCondLst>
                                  <p:childTnLst>
                                    <p:set>
                                      <p:cBhvr>
                                        <p:cTn id="81" dur="1" fill="hold">
                                          <p:stCondLst>
                                            <p:cond delay="0"/>
                                          </p:stCondLst>
                                        </p:cTn>
                                        <p:tgtEl>
                                          <p:spTgt spid="131"/>
                                        </p:tgtEl>
                                        <p:attrNameLst>
                                          <p:attrName>style.visibility</p:attrName>
                                        </p:attrNameLst>
                                      </p:cBhvr>
                                      <p:to>
                                        <p:strVal val="visible"/>
                                      </p:to>
                                    </p:set>
                                    <p:animEffect transition="in" filter="wipe(down)">
                                      <p:cBhvr>
                                        <p:cTn id="82" dur="500"/>
                                        <p:tgtEl>
                                          <p:spTgt spid="131"/>
                                        </p:tgtEl>
                                      </p:cBhvr>
                                    </p:animEffect>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49" presetClass="entr" presetSubtype="0" decel="100000" fill="hold" nodeType="afterEffect">
                                  <p:stCondLst>
                                    <p:cond delay="0"/>
                                  </p:stCondLst>
                                  <p:childTnLst>
                                    <p:set>
                                      <p:cBhvr>
                                        <p:cTn id="91" dur="1" fill="hold">
                                          <p:stCondLst>
                                            <p:cond delay="0"/>
                                          </p:stCondLst>
                                        </p:cTn>
                                        <p:tgtEl>
                                          <p:spTgt spid="151"/>
                                        </p:tgtEl>
                                        <p:attrNameLst>
                                          <p:attrName>style.visibility</p:attrName>
                                        </p:attrNameLst>
                                      </p:cBhvr>
                                      <p:to>
                                        <p:strVal val="visible"/>
                                      </p:to>
                                    </p:set>
                                    <p:anim calcmode="lin" valueType="num">
                                      <p:cBhvr>
                                        <p:cTn id="92" dur="500" fill="hold"/>
                                        <p:tgtEl>
                                          <p:spTgt spid="151"/>
                                        </p:tgtEl>
                                        <p:attrNameLst>
                                          <p:attrName>ppt_w</p:attrName>
                                        </p:attrNameLst>
                                      </p:cBhvr>
                                      <p:tavLst>
                                        <p:tav tm="0">
                                          <p:val>
                                            <p:fltVal val="0"/>
                                          </p:val>
                                        </p:tav>
                                        <p:tav tm="100000">
                                          <p:val>
                                            <p:strVal val="#ppt_w"/>
                                          </p:val>
                                        </p:tav>
                                      </p:tavLst>
                                    </p:anim>
                                    <p:anim calcmode="lin" valueType="num">
                                      <p:cBhvr>
                                        <p:cTn id="93" dur="500" fill="hold"/>
                                        <p:tgtEl>
                                          <p:spTgt spid="151"/>
                                        </p:tgtEl>
                                        <p:attrNameLst>
                                          <p:attrName>ppt_h</p:attrName>
                                        </p:attrNameLst>
                                      </p:cBhvr>
                                      <p:tavLst>
                                        <p:tav tm="0">
                                          <p:val>
                                            <p:fltVal val="0"/>
                                          </p:val>
                                        </p:tav>
                                        <p:tav tm="100000">
                                          <p:val>
                                            <p:strVal val="#ppt_h"/>
                                          </p:val>
                                        </p:tav>
                                      </p:tavLst>
                                    </p:anim>
                                    <p:anim calcmode="lin" valueType="num">
                                      <p:cBhvr>
                                        <p:cTn id="94" dur="500" fill="hold"/>
                                        <p:tgtEl>
                                          <p:spTgt spid="151"/>
                                        </p:tgtEl>
                                        <p:attrNameLst>
                                          <p:attrName>style.rotation</p:attrName>
                                        </p:attrNameLst>
                                      </p:cBhvr>
                                      <p:tavLst>
                                        <p:tav tm="0">
                                          <p:val>
                                            <p:fltVal val="360"/>
                                          </p:val>
                                        </p:tav>
                                        <p:tav tm="100000">
                                          <p:val>
                                            <p:fltVal val="0"/>
                                          </p:val>
                                        </p:tav>
                                      </p:tavLst>
                                    </p:anim>
                                    <p:animEffect transition="in" filter="fade">
                                      <p:cBhvr>
                                        <p:cTn id="95" dur="500"/>
                                        <p:tgtEl>
                                          <p:spTgt spid="151"/>
                                        </p:tgtEl>
                                      </p:cBhvr>
                                    </p:animEffect>
                                  </p:childTnLst>
                                </p:cTn>
                              </p:par>
                            </p:childTnLst>
                          </p:cTn>
                        </p:par>
                        <p:par>
                          <p:cTn id="96" fill="hold">
                            <p:stCondLst>
                              <p:cond delay="10500"/>
                            </p:stCondLst>
                            <p:childTnLst>
                              <p:par>
                                <p:cTn id="97" presetID="2" presetClass="entr" presetSubtype="8" fill="hold" grpId="0" nodeType="afterEffect">
                                  <p:stCondLst>
                                    <p:cond delay="0"/>
                                  </p:stCondLst>
                                  <p:childTnLst>
                                    <p:set>
                                      <p:cBhvr>
                                        <p:cTn id="98" dur="1" fill="hold">
                                          <p:stCondLst>
                                            <p:cond delay="0"/>
                                          </p:stCondLst>
                                        </p:cTn>
                                        <p:tgtEl>
                                          <p:spTgt spid="13"/>
                                        </p:tgtEl>
                                        <p:attrNameLst>
                                          <p:attrName>style.visibility</p:attrName>
                                        </p:attrNameLst>
                                      </p:cBhvr>
                                      <p:to>
                                        <p:strVal val="visible"/>
                                      </p:to>
                                    </p:set>
                                    <p:anim calcmode="lin" valueType="num">
                                      <p:cBhvr additive="base">
                                        <p:cTn id="99" dur="500" fill="hold"/>
                                        <p:tgtEl>
                                          <p:spTgt spid="13"/>
                                        </p:tgtEl>
                                        <p:attrNameLst>
                                          <p:attrName>ppt_x</p:attrName>
                                        </p:attrNameLst>
                                      </p:cBhvr>
                                      <p:tavLst>
                                        <p:tav tm="0">
                                          <p:val>
                                            <p:strVal val="0-#ppt_w/2"/>
                                          </p:val>
                                        </p:tav>
                                        <p:tav tm="100000">
                                          <p:val>
                                            <p:strVal val="#ppt_x"/>
                                          </p:val>
                                        </p:tav>
                                      </p:tavLst>
                                    </p:anim>
                                    <p:anim calcmode="lin" valueType="num">
                                      <p:cBhvr additive="base">
                                        <p:cTn id="100" dur="500" fill="hold"/>
                                        <p:tgtEl>
                                          <p:spTgt spid="13"/>
                                        </p:tgtEl>
                                        <p:attrNameLst>
                                          <p:attrName>ppt_y</p:attrName>
                                        </p:attrNameLst>
                                      </p:cBhvr>
                                      <p:tavLst>
                                        <p:tav tm="0">
                                          <p:val>
                                            <p:strVal val="#ppt_y"/>
                                          </p:val>
                                        </p:tav>
                                        <p:tav tm="100000">
                                          <p:val>
                                            <p:strVal val="#ppt_y"/>
                                          </p:val>
                                        </p:tav>
                                      </p:tavLst>
                                    </p:anim>
                                  </p:childTnLst>
                                </p:cTn>
                              </p:par>
                            </p:childTnLst>
                          </p:cTn>
                        </p:par>
                        <p:par>
                          <p:cTn id="101" fill="hold">
                            <p:stCondLst>
                              <p:cond delay="11000"/>
                            </p:stCondLst>
                            <p:childTnLst>
                              <p:par>
                                <p:cTn id="102" presetID="42" presetClass="entr" presetSubtype="0"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Effect transition="in" filter="fade">
                                      <p:cBhvr>
                                        <p:cTn id="104" dur="1000"/>
                                        <p:tgtEl>
                                          <p:spTgt spid="35"/>
                                        </p:tgtEl>
                                      </p:cBhvr>
                                    </p:animEffect>
                                    <p:anim calcmode="lin" valueType="num">
                                      <p:cBhvr>
                                        <p:cTn id="105" dur="1000" fill="hold"/>
                                        <p:tgtEl>
                                          <p:spTgt spid="35"/>
                                        </p:tgtEl>
                                        <p:attrNameLst>
                                          <p:attrName>ppt_x</p:attrName>
                                        </p:attrNameLst>
                                      </p:cBhvr>
                                      <p:tavLst>
                                        <p:tav tm="0">
                                          <p:val>
                                            <p:strVal val="#ppt_x"/>
                                          </p:val>
                                        </p:tav>
                                        <p:tav tm="100000">
                                          <p:val>
                                            <p:strVal val="#ppt_x"/>
                                          </p:val>
                                        </p:tav>
                                      </p:tavLst>
                                    </p:anim>
                                    <p:anim calcmode="lin" valueType="num">
                                      <p:cBhvr>
                                        <p:cTn id="106" dur="1000" fill="hold"/>
                                        <p:tgtEl>
                                          <p:spTgt spid="35"/>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49" presetClass="entr" presetSubtype="0" decel="100000" fill="hold" nodeType="afterEffect">
                                  <p:stCondLst>
                                    <p:cond delay="0"/>
                                  </p:stCondLst>
                                  <p:childTnLst>
                                    <p:set>
                                      <p:cBhvr>
                                        <p:cTn id="109" dur="1" fill="hold">
                                          <p:stCondLst>
                                            <p:cond delay="0"/>
                                          </p:stCondLst>
                                        </p:cTn>
                                        <p:tgtEl>
                                          <p:spTgt spid="167"/>
                                        </p:tgtEl>
                                        <p:attrNameLst>
                                          <p:attrName>style.visibility</p:attrName>
                                        </p:attrNameLst>
                                      </p:cBhvr>
                                      <p:to>
                                        <p:strVal val="visible"/>
                                      </p:to>
                                    </p:set>
                                    <p:anim calcmode="lin" valueType="num">
                                      <p:cBhvr>
                                        <p:cTn id="110" dur="500" fill="hold"/>
                                        <p:tgtEl>
                                          <p:spTgt spid="167"/>
                                        </p:tgtEl>
                                        <p:attrNameLst>
                                          <p:attrName>ppt_w</p:attrName>
                                        </p:attrNameLst>
                                      </p:cBhvr>
                                      <p:tavLst>
                                        <p:tav tm="0">
                                          <p:val>
                                            <p:fltVal val="0"/>
                                          </p:val>
                                        </p:tav>
                                        <p:tav tm="100000">
                                          <p:val>
                                            <p:strVal val="#ppt_w"/>
                                          </p:val>
                                        </p:tav>
                                      </p:tavLst>
                                    </p:anim>
                                    <p:anim calcmode="lin" valueType="num">
                                      <p:cBhvr>
                                        <p:cTn id="111" dur="500" fill="hold"/>
                                        <p:tgtEl>
                                          <p:spTgt spid="167"/>
                                        </p:tgtEl>
                                        <p:attrNameLst>
                                          <p:attrName>ppt_h</p:attrName>
                                        </p:attrNameLst>
                                      </p:cBhvr>
                                      <p:tavLst>
                                        <p:tav tm="0">
                                          <p:val>
                                            <p:fltVal val="0"/>
                                          </p:val>
                                        </p:tav>
                                        <p:tav tm="100000">
                                          <p:val>
                                            <p:strVal val="#ppt_h"/>
                                          </p:val>
                                        </p:tav>
                                      </p:tavLst>
                                    </p:anim>
                                    <p:anim calcmode="lin" valueType="num">
                                      <p:cBhvr>
                                        <p:cTn id="112" dur="500" fill="hold"/>
                                        <p:tgtEl>
                                          <p:spTgt spid="167"/>
                                        </p:tgtEl>
                                        <p:attrNameLst>
                                          <p:attrName>style.rotation</p:attrName>
                                        </p:attrNameLst>
                                      </p:cBhvr>
                                      <p:tavLst>
                                        <p:tav tm="0">
                                          <p:val>
                                            <p:fltVal val="360"/>
                                          </p:val>
                                        </p:tav>
                                        <p:tav tm="100000">
                                          <p:val>
                                            <p:fltVal val="0"/>
                                          </p:val>
                                        </p:tav>
                                      </p:tavLst>
                                    </p:anim>
                                    <p:animEffect transition="in" filter="fade">
                                      <p:cBhvr>
                                        <p:cTn id="113" dur="500"/>
                                        <p:tgtEl>
                                          <p:spTgt spid="167"/>
                                        </p:tgtEl>
                                      </p:cBhvr>
                                    </p:animEffect>
                                  </p:childTnLst>
                                </p:cTn>
                              </p:par>
                            </p:childTnLst>
                          </p:cTn>
                        </p:par>
                        <p:par>
                          <p:cTn id="114" fill="hold">
                            <p:stCondLst>
                              <p:cond delay="12500"/>
                            </p:stCondLst>
                            <p:childTnLst>
                              <p:par>
                                <p:cTn id="115" presetID="2" presetClass="entr" presetSubtype="8" fill="hold" grpId="0" nodeType="afterEffect">
                                  <p:stCondLst>
                                    <p:cond delay="0"/>
                                  </p:stCondLst>
                                  <p:childTnLst>
                                    <p:set>
                                      <p:cBhvr>
                                        <p:cTn id="116" dur="1" fill="hold">
                                          <p:stCondLst>
                                            <p:cond delay="0"/>
                                          </p:stCondLst>
                                        </p:cTn>
                                        <p:tgtEl>
                                          <p:spTgt spid="12"/>
                                        </p:tgtEl>
                                        <p:attrNameLst>
                                          <p:attrName>style.visibility</p:attrName>
                                        </p:attrNameLst>
                                      </p:cBhvr>
                                      <p:to>
                                        <p:strVal val="visible"/>
                                      </p:to>
                                    </p:set>
                                    <p:anim calcmode="lin" valueType="num">
                                      <p:cBhvr additive="base">
                                        <p:cTn id="117" dur="500" fill="hold"/>
                                        <p:tgtEl>
                                          <p:spTgt spid="12"/>
                                        </p:tgtEl>
                                        <p:attrNameLst>
                                          <p:attrName>ppt_x</p:attrName>
                                        </p:attrNameLst>
                                      </p:cBhvr>
                                      <p:tavLst>
                                        <p:tav tm="0">
                                          <p:val>
                                            <p:strVal val="0-#ppt_w/2"/>
                                          </p:val>
                                        </p:tav>
                                        <p:tav tm="100000">
                                          <p:val>
                                            <p:strVal val="#ppt_x"/>
                                          </p:val>
                                        </p:tav>
                                      </p:tavLst>
                                    </p:anim>
                                    <p:anim calcmode="lin" valueType="num">
                                      <p:cBhvr additive="base">
                                        <p:cTn id="118" dur="500" fill="hold"/>
                                        <p:tgtEl>
                                          <p:spTgt spid="12"/>
                                        </p:tgtEl>
                                        <p:attrNameLst>
                                          <p:attrName>ppt_y</p:attrName>
                                        </p:attrNameLst>
                                      </p:cBhvr>
                                      <p:tavLst>
                                        <p:tav tm="0">
                                          <p:val>
                                            <p:strVal val="#ppt_y"/>
                                          </p:val>
                                        </p:tav>
                                        <p:tav tm="100000">
                                          <p:val>
                                            <p:strVal val="#ppt_y"/>
                                          </p:val>
                                        </p:tav>
                                      </p:tavLst>
                                    </p:anim>
                                  </p:childTnLst>
                                </p:cTn>
                              </p:par>
                            </p:childTnLst>
                          </p:cTn>
                        </p:par>
                        <p:par>
                          <p:cTn id="119" fill="hold">
                            <p:stCondLst>
                              <p:cond delay="13000"/>
                            </p:stCondLst>
                            <p:childTnLst>
                              <p:par>
                                <p:cTn id="120" presetID="22" presetClass="entr" presetSubtype="4" fill="hold" nodeType="afterEffect">
                                  <p:stCondLst>
                                    <p:cond delay="0"/>
                                  </p:stCondLst>
                                  <p:childTnLst>
                                    <p:set>
                                      <p:cBhvr>
                                        <p:cTn id="121" dur="1" fill="hold">
                                          <p:stCondLst>
                                            <p:cond delay="0"/>
                                          </p:stCondLst>
                                        </p:cTn>
                                        <p:tgtEl>
                                          <p:spTgt spid="132"/>
                                        </p:tgtEl>
                                        <p:attrNameLst>
                                          <p:attrName>style.visibility</p:attrName>
                                        </p:attrNameLst>
                                      </p:cBhvr>
                                      <p:to>
                                        <p:strVal val="visible"/>
                                      </p:to>
                                    </p:set>
                                    <p:animEffect transition="in" filter="wipe(down)">
                                      <p:cBhvr>
                                        <p:cTn id="122" dur="500"/>
                                        <p:tgtEl>
                                          <p:spTgt spid="132"/>
                                        </p:tgtEl>
                                      </p:cBhvr>
                                    </p:animEffect>
                                  </p:childTnLst>
                                </p:cTn>
                              </p:par>
                            </p:childTnLst>
                          </p:cTn>
                        </p:par>
                        <p:par>
                          <p:cTn id="123" fill="hold">
                            <p:stCondLst>
                              <p:cond delay="13500"/>
                            </p:stCondLst>
                            <p:childTnLst>
                              <p:par>
                                <p:cTn id="124" presetID="42" presetClass="entr" presetSubtype="0" fill="hold" grpId="0" nodeType="afterEffect">
                                  <p:stCondLst>
                                    <p:cond delay="0"/>
                                  </p:stCondLst>
                                  <p:childTnLst>
                                    <p:set>
                                      <p:cBhvr>
                                        <p:cTn id="125" dur="1" fill="hold">
                                          <p:stCondLst>
                                            <p:cond delay="0"/>
                                          </p:stCondLst>
                                        </p:cTn>
                                        <p:tgtEl>
                                          <p:spTgt spid="43"/>
                                        </p:tgtEl>
                                        <p:attrNameLst>
                                          <p:attrName>style.visibility</p:attrName>
                                        </p:attrNameLst>
                                      </p:cBhvr>
                                      <p:to>
                                        <p:strVal val="visible"/>
                                      </p:to>
                                    </p:set>
                                    <p:animEffect transition="in" filter="fade">
                                      <p:cBhvr>
                                        <p:cTn id="126" dur="1000"/>
                                        <p:tgtEl>
                                          <p:spTgt spid="43"/>
                                        </p:tgtEl>
                                      </p:cBhvr>
                                    </p:animEffect>
                                    <p:anim calcmode="lin" valueType="num">
                                      <p:cBhvr>
                                        <p:cTn id="127" dur="1000" fill="hold"/>
                                        <p:tgtEl>
                                          <p:spTgt spid="43"/>
                                        </p:tgtEl>
                                        <p:attrNameLst>
                                          <p:attrName>ppt_x</p:attrName>
                                        </p:attrNameLst>
                                      </p:cBhvr>
                                      <p:tavLst>
                                        <p:tav tm="0">
                                          <p:val>
                                            <p:strVal val="#ppt_x"/>
                                          </p:val>
                                        </p:tav>
                                        <p:tav tm="100000">
                                          <p:val>
                                            <p:strVal val="#ppt_x"/>
                                          </p:val>
                                        </p:tav>
                                      </p:tavLst>
                                    </p:anim>
                                    <p:anim calcmode="lin" valueType="num">
                                      <p:cBhvr>
                                        <p:cTn id="128" dur="1000" fill="hold"/>
                                        <p:tgtEl>
                                          <p:spTgt spid="43"/>
                                        </p:tgtEl>
                                        <p:attrNameLst>
                                          <p:attrName>ppt_y</p:attrName>
                                        </p:attrNameLst>
                                      </p:cBhvr>
                                      <p:tavLst>
                                        <p:tav tm="0">
                                          <p:val>
                                            <p:strVal val="#ppt_y+.1"/>
                                          </p:val>
                                        </p:tav>
                                        <p:tav tm="100000">
                                          <p:val>
                                            <p:strVal val="#ppt_y"/>
                                          </p:val>
                                        </p:tav>
                                      </p:tavLst>
                                    </p:anim>
                                  </p:childTnLst>
                                </p:cTn>
                              </p:par>
                            </p:childTnLst>
                          </p:cTn>
                        </p:par>
                        <p:par>
                          <p:cTn id="129" fill="hold">
                            <p:stCondLst>
                              <p:cond delay="14500"/>
                            </p:stCondLst>
                            <p:childTnLst>
                              <p:par>
                                <p:cTn id="130" presetID="49" presetClass="entr" presetSubtype="0" decel="100000" fill="hold" nodeType="afterEffect">
                                  <p:stCondLst>
                                    <p:cond delay="0"/>
                                  </p:stCondLst>
                                  <p:childTnLst>
                                    <p:set>
                                      <p:cBhvr>
                                        <p:cTn id="131" dur="1" fill="hold">
                                          <p:stCondLst>
                                            <p:cond delay="0"/>
                                          </p:stCondLst>
                                        </p:cTn>
                                        <p:tgtEl>
                                          <p:spTgt spid="170"/>
                                        </p:tgtEl>
                                        <p:attrNameLst>
                                          <p:attrName>style.visibility</p:attrName>
                                        </p:attrNameLst>
                                      </p:cBhvr>
                                      <p:to>
                                        <p:strVal val="visible"/>
                                      </p:to>
                                    </p:set>
                                    <p:anim calcmode="lin" valueType="num">
                                      <p:cBhvr>
                                        <p:cTn id="132" dur="500" fill="hold"/>
                                        <p:tgtEl>
                                          <p:spTgt spid="170"/>
                                        </p:tgtEl>
                                        <p:attrNameLst>
                                          <p:attrName>ppt_w</p:attrName>
                                        </p:attrNameLst>
                                      </p:cBhvr>
                                      <p:tavLst>
                                        <p:tav tm="0">
                                          <p:val>
                                            <p:fltVal val="0"/>
                                          </p:val>
                                        </p:tav>
                                        <p:tav tm="100000">
                                          <p:val>
                                            <p:strVal val="#ppt_w"/>
                                          </p:val>
                                        </p:tav>
                                      </p:tavLst>
                                    </p:anim>
                                    <p:anim calcmode="lin" valueType="num">
                                      <p:cBhvr>
                                        <p:cTn id="133" dur="500" fill="hold"/>
                                        <p:tgtEl>
                                          <p:spTgt spid="170"/>
                                        </p:tgtEl>
                                        <p:attrNameLst>
                                          <p:attrName>ppt_h</p:attrName>
                                        </p:attrNameLst>
                                      </p:cBhvr>
                                      <p:tavLst>
                                        <p:tav tm="0">
                                          <p:val>
                                            <p:fltVal val="0"/>
                                          </p:val>
                                        </p:tav>
                                        <p:tav tm="100000">
                                          <p:val>
                                            <p:strVal val="#ppt_h"/>
                                          </p:val>
                                        </p:tav>
                                      </p:tavLst>
                                    </p:anim>
                                    <p:anim calcmode="lin" valueType="num">
                                      <p:cBhvr>
                                        <p:cTn id="134" dur="500" fill="hold"/>
                                        <p:tgtEl>
                                          <p:spTgt spid="170"/>
                                        </p:tgtEl>
                                        <p:attrNameLst>
                                          <p:attrName>style.rotation</p:attrName>
                                        </p:attrNameLst>
                                      </p:cBhvr>
                                      <p:tavLst>
                                        <p:tav tm="0">
                                          <p:val>
                                            <p:fltVal val="360"/>
                                          </p:val>
                                        </p:tav>
                                        <p:tav tm="100000">
                                          <p:val>
                                            <p:fltVal val="0"/>
                                          </p:val>
                                        </p:tav>
                                      </p:tavLst>
                                    </p:anim>
                                    <p:animEffect transition="in" filter="fade">
                                      <p:cBhvr>
                                        <p:cTn id="135" dur="500"/>
                                        <p:tgtEl>
                                          <p:spTgt spid="170"/>
                                        </p:tgtEl>
                                      </p:cBhvr>
                                    </p:animEffect>
                                  </p:childTnLst>
                                </p:cTn>
                              </p:par>
                            </p:childTnLst>
                          </p:cTn>
                        </p:par>
                        <p:par>
                          <p:cTn id="136" fill="hold">
                            <p:stCondLst>
                              <p:cond delay="15000"/>
                            </p:stCondLst>
                            <p:childTnLst>
                              <p:par>
                                <p:cTn id="137" presetID="2" presetClass="entr" presetSubtype="8" fill="hold" grpId="0" nodeType="afterEffect">
                                  <p:stCondLst>
                                    <p:cond delay="0"/>
                                  </p:stCondLst>
                                  <p:childTnLst>
                                    <p:set>
                                      <p:cBhvr>
                                        <p:cTn id="138" dur="1" fill="hold">
                                          <p:stCondLst>
                                            <p:cond delay="0"/>
                                          </p:stCondLst>
                                        </p:cTn>
                                        <p:tgtEl>
                                          <p:spTgt spid="11"/>
                                        </p:tgtEl>
                                        <p:attrNameLst>
                                          <p:attrName>style.visibility</p:attrName>
                                        </p:attrNameLst>
                                      </p:cBhvr>
                                      <p:to>
                                        <p:strVal val="visible"/>
                                      </p:to>
                                    </p:set>
                                    <p:anim calcmode="lin" valueType="num">
                                      <p:cBhvr additive="base">
                                        <p:cTn id="139" dur="500" fill="hold"/>
                                        <p:tgtEl>
                                          <p:spTgt spid="11"/>
                                        </p:tgtEl>
                                        <p:attrNameLst>
                                          <p:attrName>ppt_x</p:attrName>
                                        </p:attrNameLst>
                                      </p:cBhvr>
                                      <p:tavLst>
                                        <p:tav tm="0">
                                          <p:val>
                                            <p:strVal val="0-#ppt_w/2"/>
                                          </p:val>
                                        </p:tav>
                                        <p:tav tm="100000">
                                          <p:val>
                                            <p:strVal val="#ppt_x"/>
                                          </p:val>
                                        </p:tav>
                                      </p:tavLst>
                                    </p:anim>
                                    <p:anim calcmode="lin" valueType="num">
                                      <p:cBhvr additive="base">
                                        <p:cTn id="140" dur="500" fill="hold"/>
                                        <p:tgtEl>
                                          <p:spTgt spid="11"/>
                                        </p:tgtEl>
                                        <p:attrNameLst>
                                          <p:attrName>ppt_y</p:attrName>
                                        </p:attrNameLst>
                                      </p:cBhvr>
                                      <p:tavLst>
                                        <p:tav tm="0">
                                          <p:val>
                                            <p:strVal val="#ppt_y"/>
                                          </p:val>
                                        </p:tav>
                                        <p:tav tm="100000">
                                          <p:val>
                                            <p:strVal val="#ppt_y"/>
                                          </p:val>
                                        </p:tav>
                                      </p:tavLst>
                                    </p:anim>
                                  </p:childTnLst>
                                </p:cTn>
                              </p:par>
                            </p:childTnLst>
                          </p:cTn>
                        </p:par>
                        <p:par>
                          <p:cTn id="141" fill="hold">
                            <p:stCondLst>
                              <p:cond delay="15500"/>
                            </p:stCondLst>
                            <p:childTnLst>
                              <p:par>
                                <p:cTn id="142" presetID="42" presetClass="entr" presetSubtype="0" fill="hold" grpId="0" nodeType="afterEffect">
                                  <p:stCondLst>
                                    <p:cond delay="0"/>
                                  </p:stCondLst>
                                  <p:childTnLst>
                                    <p:set>
                                      <p:cBhvr>
                                        <p:cTn id="143" dur="1" fill="hold">
                                          <p:stCondLst>
                                            <p:cond delay="0"/>
                                          </p:stCondLst>
                                        </p:cTn>
                                        <p:tgtEl>
                                          <p:spTgt spid="19"/>
                                        </p:tgtEl>
                                        <p:attrNameLst>
                                          <p:attrName>style.visibility</p:attrName>
                                        </p:attrNameLst>
                                      </p:cBhvr>
                                      <p:to>
                                        <p:strVal val="visible"/>
                                      </p:to>
                                    </p:set>
                                    <p:animEffect transition="in" filter="fade">
                                      <p:cBhvr>
                                        <p:cTn id="144" dur="1000"/>
                                        <p:tgtEl>
                                          <p:spTgt spid="19"/>
                                        </p:tgtEl>
                                      </p:cBhvr>
                                    </p:animEffect>
                                    <p:anim calcmode="lin" valueType="num">
                                      <p:cBhvr>
                                        <p:cTn id="145" dur="1000" fill="hold"/>
                                        <p:tgtEl>
                                          <p:spTgt spid="19"/>
                                        </p:tgtEl>
                                        <p:attrNameLst>
                                          <p:attrName>ppt_x</p:attrName>
                                        </p:attrNameLst>
                                      </p:cBhvr>
                                      <p:tavLst>
                                        <p:tav tm="0">
                                          <p:val>
                                            <p:strVal val="#ppt_x"/>
                                          </p:val>
                                        </p:tav>
                                        <p:tav tm="100000">
                                          <p:val>
                                            <p:strVal val="#ppt_x"/>
                                          </p:val>
                                        </p:tav>
                                      </p:tavLst>
                                    </p:anim>
                                    <p:anim calcmode="lin" valueType="num">
                                      <p:cBhvr>
                                        <p:cTn id="146" dur="1000" fill="hold"/>
                                        <p:tgtEl>
                                          <p:spTgt spid="19"/>
                                        </p:tgtEl>
                                        <p:attrNameLst>
                                          <p:attrName>ppt_y</p:attrName>
                                        </p:attrNameLst>
                                      </p:cBhvr>
                                      <p:tavLst>
                                        <p:tav tm="0">
                                          <p:val>
                                            <p:strVal val="#ppt_y+.1"/>
                                          </p:val>
                                        </p:tav>
                                        <p:tav tm="100000">
                                          <p:val>
                                            <p:strVal val="#ppt_y"/>
                                          </p:val>
                                        </p:tav>
                                      </p:tavLst>
                                    </p:anim>
                                  </p:childTnLst>
                                </p:cTn>
                              </p:par>
                            </p:childTnLst>
                          </p:cTn>
                        </p:par>
                        <p:par>
                          <p:cTn id="147" fill="hold">
                            <p:stCondLst>
                              <p:cond delay="16500"/>
                            </p:stCondLst>
                            <p:childTnLst>
                              <p:par>
                                <p:cTn id="148" presetID="49" presetClass="entr" presetSubtype="0" decel="100000" fill="hold" nodeType="afterEffect">
                                  <p:stCondLst>
                                    <p:cond delay="0"/>
                                  </p:stCondLst>
                                  <p:childTnLst>
                                    <p:set>
                                      <p:cBhvr>
                                        <p:cTn id="149" dur="1" fill="hold">
                                          <p:stCondLst>
                                            <p:cond delay="0"/>
                                          </p:stCondLst>
                                        </p:cTn>
                                        <p:tgtEl>
                                          <p:spTgt spid="163"/>
                                        </p:tgtEl>
                                        <p:attrNameLst>
                                          <p:attrName>style.visibility</p:attrName>
                                        </p:attrNameLst>
                                      </p:cBhvr>
                                      <p:to>
                                        <p:strVal val="visible"/>
                                      </p:to>
                                    </p:set>
                                    <p:anim calcmode="lin" valueType="num">
                                      <p:cBhvr>
                                        <p:cTn id="150" dur="500" fill="hold"/>
                                        <p:tgtEl>
                                          <p:spTgt spid="163"/>
                                        </p:tgtEl>
                                        <p:attrNameLst>
                                          <p:attrName>ppt_w</p:attrName>
                                        </p:attrNameLst>
                                      </p:cBhvr>
                                      <p:tavLst>
                                        <p:tav tm="0">
                                          <p:val>
                                            <p:fltVal val="0"/>
                                          </p:val>
                                        </p:tav>
                                        <p:tav tm="100000">
                                          <p:val>
                                            <p:strVal val="#ppt_w"/>
                                          </p:val>
                                        </p:tav>
                                      </p:tavLst>
                                    </p:anim>
                                    <p:anim calcmode="lin" valueType="num">
                                      <p:cBhvr>
                                        <p:cTn id="151" dur="500" fill="hold"/>
                                        <p:tgtEl>
                                          <p:spTgt spid="163"/>
                                        </p:tgtEl>
                                        <p:attrNameLst>
                                          <p:attrName>ppt_h</p:attrName>
                                        </p:attrNameLst>
                                      </p:cBhvr>
                                      <p:tavLst>
                                        <p:tav tm="0">
                                          <p:val>
                                            <p:fltVal val="0"/>
                                          </p:val>
                                        </p:tav>
                                        <p:tav tm="100000">
                                          <p:val>
                                            <p:strVal val="#ppt_h"/>
                                          </p:val>
                                        </p:tav>
                                      </p:tavLst>
                                    </p:anim>
                                    <p:anim calcmode="lin" valueType="num">
                                      <p:cBhvr>
                                        <p:cTn id="152" dur="500" fill="hold"/>
                                        <p:tgtEl>
                                          <p:spTgt spid="163"/>
                                        </p:tgtEl>
                                        <p:attrNameLst>
                                          <p:attrName>style.rotation</p:attrName>
                                        </p:attrNameLst>
                                      </p:cBhvr>
                                      <p:tavLst>
                                        <p:tav tm="0">
                                          <p:val>
                                            <p:fltVal val="360"/>
                                          </p:val>
                                        </p:tav>
                                        <p:tav tm="100000">
                                          <p:val>
                                            <p:fltVal val="0"/>
                                          </p:val>
                                        </p:tav>
                                      </p:tavLst>
                                    </p:anim>
                                    <p:animEffect transition="in" filter="fade">
                                      <p:cBhvr>
                                        <p:cTn id="153"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5" grpId="0" animBg="1"/>
      <p:bldP spid="43" grpId="0" animBg="1"/>
      <p:bldP spid="48" grpId="0" animBg="1"/>
      <p:bldP spid="63" grpId="0" animBg="1"/>
      <p:bldP spid="65" grpId="0" animBg="1"/>
      <p:bldP spid="73" grpId="0" animBg="1"/>
      <p:bldP spid="11" grpId="0" animBg="1"/>
      <p:bldP spid="12" grpId="0" animBg="1"/>
      <p:bldP spid="13" grpId="0" animBg="1"/>
      <p:bldP spid="76" grpId="0" animBg="1"/>
      <p:bldP spid="78" grpId="0" animBg="1"/>
      <p:bldP spid="80" grpId="0" animBg="1"/>
      <p:bldP spid="82" grpId="0" animBg="1"/>
      <p:bldP spid="17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mtClean="0"/>
              <a:t>Circle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26</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29" name="Group 28"/>
          <p:cNvGrpSpPr/>
          <p:nvPr/>
        </p:nvGrpSpPr>
        <p:grpSpPr>
          <a:xfrm>
            <a:off x="3631627" y="2141489"/>
            <a:ext cx="1217066" cy="1217066"/>
            <a:chOff x="2591867" y="2788815"/>
            <a:chExt cx="1217066" cy="1217066"/>
          </a:xfrm>
        </p:grpSpPr>
        <p:sp>
          <p:nvSpPr>
            <p:cNvPr id="27" name="Oval 26"/>
            <p:cNvSpPr/>
            <p:nvPr/>
          </p:nvSpPr>
          <p:spPr>
            <a:xfrm>
              <a:off x="2591867" y="2788815"/>
              <a:ext cx="1217066" cy="1217066"/>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Oval 27"/>
            <p:cNvSpPr/>
            <p:nvPr/>
          </p:nvSpPr>
          <p:spPr>
            <a:xfrm>
              <a:off x="2743200" y="2940148"/>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 name="Group 29"/>
          <p:cNvGrpSpPr/>
          <p:nvPr/>
        </p:nvGrpSpPr>
        <p:grpSpPr>
          <a:xfrm>
            <a:off x="6262645" y="1874766"/>
            <a:ext cx="1472650" cy="1472650"/>
            <a:chOff x="2591867" y="2788815"/>
            <a:chExt cx="1217066" cy="1217066"/>
          </a:xfrm>
        </p:grpSpPr>
        <p:sp>
          <p:nvSpPr>
            <p:cNvPr id="31" name="Oval 30"/>
            <p:cNvSpPr/>
            <p:nvPr/>
          </p:nvSpPr>
          <p:spPr>
            <a:xfrm>
              <a:off x="2591867" y="2788815"/>
              <a:ext cx="1217066" cy="1217066"/>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Oval 31"/>
            <p:cNvSpPr/>
            <p:nvPr/>
          </p:nvSpPr>
          <p:spPr>
            <a:xfrm>
              <a:off x="2743200" y="2940148"/>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 name="Group 32"/>
          <p:cNvGrpSpPr/>
          <p:nvPr/>
        </p:nvGrpSpPr>
        <p:grpSpPr>
          <a:xfrm>
            <a:off x="9088395" y="1637501"/>
            <a:ext cx="1781907" cy="1781907"/>
            <a:chOff x="2591867" y="2788815"/>
            <a:chExt cx="1217066" cy="1217066"/>
          </a:xfrm>
        </p:grpSpPr>
        <p:sp>
          <p:nvSpPr>
            <p:cNvPr id="34" name="Oval 33"/>
            <p:cNvSpPr/>
            <p:nvPr/>
          </p:nvSpPr>
          <p:spPr>
            <a:xfrm>
              <a:off x="2591867" y="2788815"/>
              <a:ext cx="1217066" cy="1217066"/>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Oval 34"/>
            <p:cNvSpPr/>
            <p:nvPr/>
          </p:nvSpPr>
          <p:spPr>
            <a:xfrm>
              <a:off x="2743200" y="2940148"/>
              <a:ext cx="914400" cy="914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6" name="Group 35"/>
          <p:cNvGrpSpPr/>
          <p:nvPr/>
        </p:nvGrpSpPr>
        <p:grpSpPr>
          <a:xfrm>
            <a:off x="1321697" y="2363276"/>
            <a:ext cx="1005840" cy="1005840"/>
            <a:chOff x="2591867" y="2788815"/>
            <a:chExt cx="1217066" cy="1217066"/>
          </a:xfrm>
        </p:grpSpPr>
        <p:sp>
          <p:nvSpPr>
            <p:cNvPr id="37" name="Oval 36"/>
            <p:cNvSpPr/>
            <p:nvPr/>
          </p:nvSpPr>
          <p:spPr>
            <a:xfrm>
              <a:off x="2591867" y="2788815"/>
              <a:ext cx="1217066" cy="1217066"/>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Oval 37"/>
            <p:cNvSpPr/>
            <p:nvPr/>
          </p:nvSpPr>
          <p:spPr>
            <a:xfrm>
              <a:off x="2743200" y="2940148"/>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40" name="Straight Arrow Connector 39"/>
          <p:cNvCxnSpPr>
            <a:stCxn id="37" idx="6"/>
            <a:endCxn id="27" idx="2"/>
          </p:cNvCxnSpPr>
          <p:nvPr/>
        </p:nvCxnSpPr>
        <p:spPr>
          <a:xfrm flipV="1">
            <a:off x="2327537" y="2750023"/>
            <a:ext cx="1304090" cy="116174"/>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a:stCxn id="27" idx="6"/>
            <a:endCxn id="31" idx="2"/>
          </p:cNvCxnSpPr>
          <p:nvPr/>
        </p:nvCxnSpPr>
        <p:spPr>
          <a:xfrm flipV="1">
            <a:off x="4848694" y="2611091"/>
            <a:ext cx="1413952" cy="138932"/>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stCxn id="31" idx="6"/>
            <a:endCxn id="34" idx="2"/>
          </p:cNvCxnSpPr>
          <p:nvPr/>
        </p:nvCxnSpPr>
        <p:spPr>
          <a:xfrm flipV="1">
            <a:off x="7735295" y="2528455"/>
            <a:ext cx="1353099" cy="82636"/>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51" name="Group 50"/>
          <p:cNvGrpSpPr/>
          <p:nvPr/>
        </p:nvGrpSpPr>
        <p:grpSpPr>
          <a:xfrm>
            <a:off x="9768282" y="2327885"/>
            <a:ext cx="422131" cy="396154"/>
            <a:chOff x="10074275" y="1647825"/>
            <a:chExt cx="464344" cy="435769"/>
          </a:xfrm>
          <a:solidFill>
            <a:schemeClr val="bg2"/>
          </a:solidFill>
        </p:grpSpPr>
        <p:sp>
          <p:nvSpPr>
            <p:cNvPr id="52" name="AutoShape 69"/>
            <p:cNvSpPr>
              <a:spLocks/>
            </p:cNvSpPr>
            <p:nvPr/>
          </p:nvSpPr>
          <p:spPr bwMode="auto">
            <a:xfrm>
              <a:off x="10074275" y="1647825"/>
              <a:ext cx="46434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70"/>
            <p:cNvSpPr>
              <a:spLocks/>
            </p:cNvSpPr>
            <p:nvPr/>
          </p:nvSpPr>
          <p:spPr bwMode="auto">
            <a:xfrm>
              <a:off x="10291763" y="1734344"/>
              <a:ext cx="873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71"/>
            <p:cNvSpPr>
              <a:spLocks/>
            </p:cNvSpPr>
            <p:nvPr/>
          </p:nvSpPr>
          <p:spPr bwMode="auto">
            <a:xfrm>
              <a:off x="10291763" y="1778000"/>
              <a:ext cx="87313"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72"/>
            <p:cNvSpPr>
              <a:spLocks/>
            </p:cNvSpPr>
            <p:nvPr/>
          </p:nvSpPr>
          <p:spPr bwMode="auto">
            <a:xfrm>
              <a:off x="10291763" y="1821657"/>
              <a:ext cx="1889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73"/>
            <p:cNvSpPr>
              <a:spLocks/>
            </p:cNvSpPr>
            <p:nvPr/>
          </p:nvSpPr>
          <p:spPr bwMode="auto">
            <a:xfrm>
              <a:off x="10132219" y="1908969"/>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74"/>
            <p:cNvSpPr>
              <a:spLocks/>
            </p:cNvSpPr>
            <p:nvPr/>
          </p:nvSpPr>
          <p:spPr bwMode="auto">
            <a:xfrm>
              <a:off x="10132219" y="1952625"/>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75"/>
            <p:cNvSpPr>
              <a:spLocks/>
            </p:cNvSpPr>
            <p:nvPr/>
          </p:nvSpPr>
          <p:spPr bwMode="auto">
            <a:xfrm>
              <a:off x="10132219" y="1996282"/>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76"/>
            <p:cNvSpPr>
              <a:spLocks/>
            </p:cNvSpPr>
            <p:nvPr/>
          </p:nvSpPr>
          <p:spPr bwMode="auto">
            <a:xfrm>
              <a:off x="10132219" y="1865313"/>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77"/>
            <p:cNvSpPr>
              <a:spLocks/>
            </p:cNvSpPr>
            <p:nvPr/>
          </p:nvSpPr>
          <p:spPr bwMode="auto">
            <a:xfrm>
              <a:off x="10132219" y="1720057"/>
              <a:ext cx="130969"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1" name="Group 60"/>
          <p:cNvGrpSpPr/>
          <p:nvPr/>
        </p:nvGrpSpPr>
        <p:grpSpPr>
          <a:xfrm>
            <a:off x="6801254" y="2384700"/>
            <a:ext cx="395432" cy="422131"/>
            <a:chOff x="9159875" y="1647825"/>
            <a:chExt cx="434975" cy="464344"/>
          </a:xfrm>
          <a:solidFill>
            <a:schemeClr val="bg2"/>
          </a:solidFill>
        </p:grpSpPr>
        <p:sp>
          <p:nvSpPr>
            <p:cNvPr id="62"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5" name="Group 64"/>
          <p:cNvGrpSpPr/>
          <p:nvPr/>
        </p:nvGrpSpPr>
        <p:grpSpPr>
          <a:xfrm>
            <a:off x="4024534" y="2561424"/>
            <a:ext cx="422853" cy="355744"/>
            <a:chOff x="5368132" y="2625725"/>
            <a:chExt cx="465138" cy="391319"/>
          </a:xfrm>
          <a:solidFill>
            <a:schemeClr val="bg2"/>
          </a:solidFill>
        </p:grpSpPr>
        <p:sp>
          <p:nvSpPr>
            <p:cNvPr id="66"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7"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9" name="Group 68"/>
          <p:cNvGrpSpPr/>
          <p:nvPr/>
        </p:nvGrpSpPr>
        <p:grpSpPr>
          <a:xfrm>
            <a:off x="1666040" y="2742315"/>
            <a:ext cx="317153" cy="247759"/>
            <a:chOff x="2581275" y="1710532"/>
            <a:chExt cx="464344" cy="362744"/>
          </a:xfrm>
          <a:solidFill>
            <a:schemeClr val="bg2"/>
          </a:solidFill>
        </p:grpSpPr>
        <p:sp>
          <p:nvSpPr>
            <p:cNvPr id="70"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1"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2"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3"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4"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5"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6"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80" name="Group 79"/>
          <p:cNvGrpSpPr/>
          <p:nvPr/>
        </p:nvGrpSpPr>
        <p:grpSpPr>
          <a:xfrm>
            <a:off x="731059" y="3513624"/>
            <a:ext cx="2187113" cy="1709256"/>
            <a:chOff x="1349747" y="3991841"/>
            <a:chExt cx="2187113" cy="1709256"/>
          </a:xfrm>
        </p:grpSpPr>
        <p:sp>
          <p:nvSpPr>
            <p:cNvPr id="78" name="TextBox 77"/>
            <p:cNvSpPr txBox="1"/>
            <p:nvPr/>
          </p:nvSpPr>
          <p:spPr>
            <a:xfrm>
              <a:off x="1666040" y="3991841"/>
              <a:ext cx="1554528"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cs typeface="Sakkal Majalla" panose="02000000000000000000" pitchFamily="2" charset="-78"/>
                </a:rPr>
                <a:t>TV Production</a:t>
              </a:r>
              <a:endParaRPr lang="en-GB">
                <a:solidFill>
                  <a:schemeClr val="accent1"/>
                </a:solidFill>
                <a:latin typeface="Source Sans Pro" panose="020B0503030403020204" pitchFamily="34" charset="0"/>
                <a:cs typeface="Sakkal Majalla" panose="02000000000000000000" pitchFamily="2" charset="-78"/>
              </a:endParaRPr>
            </a:p>
          </p:txBody>
        </p:sp>
        <p:sp>
          <p:nvSpPr>
            <p:cNvPr id="79" name="Rectangle 78"/>
            <p:cNvSpPr/>
            <p:nvPr/>
          </p:nvSpPr>
          <p:spPr>
            <a:xfrm>
              <a:off x="1349747" y="4316102"/>
              <a:ext cx="2187113" cy="1384995"/>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a:t>
              </a:r>
              <a:endParaRPr lang="en-GB" sz="1400" smtClean="0">
                <a:solidFill>
                  <a:schemeClr val="bg2"/>
                </a:solidFill>
              </a:endParaRPr>
            </a:p>
            <a:p>
              <a:pPr algn="ctr"/>
              <a:r>
                <a:rPr lang="en-GB" sz="1400" smtClean="0">
                  <a:solidFill>
                    <a:schemeClr val="bg2"/>
                  </a:solidFill>
                </a:rPr>
                <a:t>aliqua</a:t>
              </a:r>
              <a:r>
                <a:rPr lang="en-GB" sz="1400">
                  <a:solidFill>
                    <a:schemeClr val="bg2"/>
                  </a:solidFill>
                </a:rPr>
                <a:t>. </a:t>
              </a:r>
            </a:p>
          </p:txBody>
        </p:sp>
      </p:grpSp>
      <p:grpSp>
        <p:nvGrpSpPr>
          <p:cNvPr id="81" name="Group 80"/>
          <p:cNvGrpSpPr/>
          <p:nvPr/>
        </p:nvGrpSpPr>
        <p:grpSpPr>
          <a:xfrm>
            <a:off x="3142403" y="3509888"/>
            <a:ext cx="2187113" cy="1709256"/>
            <a:chOff x="1349747" y="3991841"/>
            <a:chExt cx="2187113" cy="1709256"/>
          </a:xfrm>
        </p:grpSpPr>
        <p:sp>
          <p:nvSpPr>
            <p:cNvPr id="82" name="TextBox 81"/>
            <p:cNvSpPr txBox="1"/>
            <p:nvPr/>
          </p:nvSpPr>
          <p:spPr>
            <a:xfrm>
              <a:off x="1723426" y="3991841"/>
              <a:ext cx="1439753" cy="369332"/>
            </a:xfrm>
            <a:prstGeom prst="rect">
              <a:avLst/>
            </a:prstGeom>
            <a:noFill/>
          </p:spPr>
          <p:txBody>
            <a:bodyPr wrap="none" rtlCol="0">
              <a:spAutoFit/>
            </a:bodyPr>
            <a:lstStyle/>
            <a:p>
              <a:pPr algn="ctr"/>
              <a:r>
                <a:rPr lang="en-US" smtClean="0">
                  <a:solidFill>
                    <a:schemeClr val="accent2"/>
                  </a:solidFill>
                  <a:latin typeface="Source Sans Pro" panose="020B0503030403020204" pitchFamily="34" charset="0"/>
                  <a:cs typeface="Sakkal Majalla" panose="02000000000000000000" pitchFamily="2" charset="-78"/>
                </a:rPr>
                <a:t>Photography</a:t>
              </a:r>
              <a:endParaRPr lang="en-GB">
                <a:solidFill>
                  <a:schemeClr val="accent2"/>
                </a:solidFill>
                <a:latin typeface="Source Sans Pro" panose="020B0503030403020204" pitchFamily="34" charset="0"/>
                <a:cs typeface="Sakkal Majalla" panose="02000000000000000000" pitchFamily="2" charset="-78"/>
              </a:endParaRPr>
            </a:p>
          </p:txBody>
        </p:sp>
        <p:sp>
          <p:nvSpPr>
            <p:cNvPr id="83" name="Rectangle 82"/>
            <p:cNvSpPr/>
            <p:nvPr/>
          </p:nvSpPr>
          <p:spPr>
            <a:xfrm>
              <a:off x="1349747" y="4316102"/>
              <a:ext cx="2187113" cy="1384995"/>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a:t>
              </a:r>
              <a:endParaRPr lang="en-GB" sz="1400" smtClean="0">
                <a:solidFill>
                  <a:schemeClr val="bg2"/>
                </a:solidFill>
              </a:endParaRPr>
            </a:p>
            <a:p>
              <a:pPr algn="ctr"/>
              <a:r>
                <a:rPr lang="en-GB" sz="1400" smtClean="0">
                  <a:solidFill>
                    <a:schemeClr val="bg2"/>
                  </a:solidFill>
                </a:rPr>
                <a:t>aliqua</a:t>
              </a:r>
              <a:r>
                <a:rPr lang="en-GB" sz="1400">
                  <a:solidFill>
                    <a:schemeClr val="bg2"/>
                  </a:solidFill>
                </a:rPr>
                <a:t>. </a:t>
              </a:r>
            </a:p>
          </p:txBody>
        </p:sp>
      </p:grpSp>
      <p:grpSp>
        <p:nvGrpSpPr>
          <p:cNvPr id="84" name="Group 83"/>
          <p:cNvGrpSpPr/>
          <p:nvPr/>
        </p:nvGrpSpPr>
        <p:grpSpPr>
          <a:xfrm>
            <a:off x="5905413" y="3511720"/>
            <a:ext cx="2187113" cy="1709256"/>
            <a:chOff x="1349747" y="3991841"/>
            <a:chExt cx="2187113" cy="1709256"/>
          </a:xfrm>
        </p:grpSpPr>
        <p:sp>
          <p:nvSpPr>
            <p:cNvPr id="85" name="TextBox 84"/>
            <p:cNvSpPr txBox="1"/>
            <p:nvPr/>
          </p:nvSpPr>
          <p:spPr>
            <a:xfrm>
              <a:off x="1416327" y="3991841"/>
              <a:ext cx="2053960" cy="369332"/>
            </a:xfrm>
            <a:prstGeom prst="rect">
              <a:avLst/>
            </a:prstGeom>
            <a:noFill/>
          </p:spPr>
          <p:txBody>
            <a:bodyPr wrap="none" rtlCol="0">
              <a:spAutoFit/>
            </a:bodyPr>
            <a:lstStyle/>
            <a:p>
              <a:pPr algn="ctr"/>
              <a:r>
                <a:rPr lang="en-US" smtClean="0">
                  <a:solidFill>
                    <a:schemeClr val="accent4"/>
                  </a:solidFill>
                  <a:latin typeface="Source Sans Pro" panose="020B0503030403020204" pitchFamily="34" charset="0"/>
                  <a:cs typeface="Sakkal Majalla" panose="02000000000000000000" pitchFamily="2" charset="-78"/>
                </a:rPr>
                <a:t>Portfolio Collection</a:t>
              </a:r>
              <a:endParaRPr lang="en-GB">
                <a:solidFill>
                  <a:schemeClr val="accent4"/>
                </a:solidFill>
                <a:latin typeface="Source Sans Pro" panose="020B0503030403020204" pitchFamily="34" charset="0"/>
                <a:cs typeface="Sakkal Majalla" panose="02000000000000000000" pitchFamily="2" charset="-78"/>
              </a:endParaRPr>
            </a:p>
          </p:txBody>
        </p:sp>
        <p:sp>
          <p:nvSpPr>
            <p:cNvPr id="86" name="Rectangle 85"/>
            <p:cNvSpPr/>
            <p:nvPr/>
          </p:nvSpPr>
          <p:spPr>
            <a:xfrm>
              <a:off x="1349747" y="4316102"/>
              <a:ext cx="2187113" cy="1384995"/>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a:t>
              </a:r>
              <a:endParaRPr lang="en-GB" sz="1400" smtClean="0">
                <a:solidFill>
                  <a:schemeClr val="bg2"/>
                </a:solidFill>
              </a:endParaRPr>
            </a:p>
            <a:p>
              <a:pPr algn="ctr"/>
              <a:r>
                <a:rPr lang="en-GB" sz="1400" smtClean="0">
                  <a:solidFill>
                    <a:schemeClr val="bg2"/>
                  </a:solidFill>
                </a:rPr>
                <a:t>aliqua</a:t>
              </a:r>
              <a:r>
                <a:rPr lang="en-GB" sz="1400">
                  <a:solidFill>
                    <a:schemeClr val="bg2"/>
                  </a:solidFill>
                </a:rPr>
                <a:t>. </a:t>
              </a:r>
            </a:p>
          </p:txBody>
        </p:sp>
      </p:grpSp>
      <p:grpSp>
        <p:nvGrpSpPr>
          <p:cNvPr id="87" name="Group 86"/>
          <p:cNvGrpSpPr/>
          <p:nvPr/>
        </p:nvGrpSpPr>
        <p:grpSpPr>
          <a:xfrm>
            <a:off x="8885790" y="3511720"/>
            <a:ext cx="2187113" cy="1709256"/>
            <a:chOff x="1349747" y="3991841"/>
            <a:chExt cx="2187113" cy="1709256"/>
          </a:xfrm>
        </p:grpSpPr>
        <p:sp>
          <p:nvSpPr>
            <p:cNvPr id="88" name="TextBox 87"/>
            <p:cNvSpPr txBox="1"/>
            <p:nvPr/>
          </p:nvSpPr>
          <p:spPr>
            <a:xfrm>
              <a:off x="1805374" y="3991841"/>
              <a:ext cx="1275862" cy="369332"/>
            </a:xfrm>
            <a:prstGeom prst="rect">
              <a:avLst/>
            </a:prstGeom>
            <a:noFill/>
          </p:spPr>
          <p:txBody>
            <a:bodyPr wrap="none" rtlCol="0">
              <a:spAutoFit/>
            </a:bodyPr>
            <a:lstStyle/>
            <a:p>
              <a:pPr algn="ctr"/>
              <a:r>
                <a:rPr lang="en-US" smtClean="0">
                  <a:solidFill>
                    <a:schemeClr val="accent5"/>
                  </a:solidFill>
                  <a:latin typeface="Source Sans Pro" panose="020B0503030403020204" pitchFamily="34" charset="0"/>
                  <a:cs typeface="Sakkal Majalla" panose="02000000000000000000" pitchFamily="2" charset="-78"/>
                </a:rPr>
                <a:t>Newspaper</a:t>
              </a:r>
              <a:endParaRPr lang="en-GB">
                <a:solidFill>
                  <a:schemeClr val="accent5"/>
                </a:solidFill>
                <a:latin typeface="Source Sans Pro" panose="020B0503030403020204" pitchFamily="34" charset="0"/>
                <a:cs typeface="Sakkal Majalla" panose="02000000000000000000" pitchFamily="2" charset="-78"/>
              </a:endParaRPr>
            </a:p>
          </p:txBody>
        </p:sp>
        <p:sp>
          <p:nvSpPr>
            <p:cNvPr id="89" name="Rectangle 88"/>
            <p:cNvSpPr/>
            <p:nvPr/>
          </p:nvSpPr>
          <p:spPr>
            <a:xfrm>
              <a:off x="1349747" y="4316102"/>
              <a:ext cx="2187113" cy="1384995"/>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a:t>
              </a:r>
              <a:endParaRPr lang="en-GB" sz="1400" smtClean="0">
                <a:solidFill>
                  <a:schemeClr val="bg2"/>
                </a:solidFill>
              </a:endParaRPr>
            </a:p>
            <a:p>
              <a:pPr algn="ctr"/>
              <a:r>
                <a:rPr lang="en-GB" sz="1400" smtClean="0">
                  <a:solidFill>
                    <a:schemeClr val="bg2"/>
                  </a:solidFill>
                </a:rPr>
                <a:t>aliqua</a:t>
              </a:r>
              <a:r>
                <a:rPr lang="en-GB" sz="1400">
                  <a:solidFill>
                    <a:schemeClr val="bg2"/>
                  </a:solidFill>
                </a:rPr>
                <a:t>. </a:t>
              </a:r>
            </a:p>
          </p:txBody>
        </p:sp>
      </p:grpSp>
      <p:cxnSp>
        <p:nvCxnSpPr>
          <p:cNvPr id="91" name="Straight Connector 90"/>
          <p:cNvCxnSpPr/>
          <p:nvPr/>
        </p:nvCxnSpPr>
        <p:spPr>
          <a:xfrm>
            <a:off x="3782960" y="5466810"/>
            <a:ext cx="461302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1891786" y="5684229"/>
            <a:ext cx="8412941"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a:t>
            </a:r>
          </a:p>
        </p:txBody>
      </p:sp>
    </p:spTree>
    <p:extLst>
      <p:ext uri="{BB962C8B-B14F-4D97-AF65-F5344CB8AC3E}">
        <p14:creationId xmlns:p14="http://schemas.microsoft.com/office/powerpoint/2010/main" val="3417498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 calcmode="lin" valueType="num">
                                      <p:cBhvr>
                                        <p:cTn id="9" dur="500" fill="hold"/>
                                        <p:tgtEl>
                                          <p:spTgt spid="36"/>
                                        </p:tgtEl>
                                        <p:attrNameLst>
                                          <p:attrName>style.rotation</p:attrName>
                                        </p:attrNameLst>
                                      </p:cBhvr>
                                      <p:tavLst>
                                        <p:tav tm="0">
                                          <p:val>
                                            <p:fltVal val="360"/>
                                          </p:val>
                                        </p:tav>
                                        <p:tav tm="100000">
                                          <p:val>
                                            <p:fltVal val="0"/>
                                          </p:val>
                                        </p:tav>
                                      </p:tavLst>
                                    </p:anim>
                                    <p:animEffect transition="in" filter="fade">
                                      <p:cBhvr>
                                        <p:cTn id="10" dur="500"/>
                                        <p:tgtEl>
                                          <p:spTgt spid="36"/>
                                        </p:tgtEl>
                                      </p:cBhvr>
                                    </p:animEffect>
                                  </p:childTnLst>
                                </p:cTn>
                              </p:par>
                            </p:childTnLst>
                          </p:cTn>
                        </p:par>
                        <p:par>
                          <p:cTn id="11" fill="hold">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69"/>
                                        </p:tgtEl>
                                        <p:attrNameLst>
                                          <p:attrName>style.visibility</p:attrName>
                                        </p:attrNameLst>
                                      </p:cBhvr>
                                      <p:to>
                                        <p:strVal val="visible"/>
                                      </p:to>
                                    </p:set>
                                    <p:anim calcmode="lin" valueType="num">
                                      <p:cBhvr>
                                        <p:cTn id="14" dur="500" fill="hold"/>
                                        <p:tgtEl>
                                          <p:spTgt spid="69"/>
                                        </p:tgtEl>
                                        <p:attrNameLst>
                                          <p:attrName>ppt_w</p:attrName>
                                        </p:attrNameLst>
                                      </p:cBhvr>
                                      <p:tavLst>
                                        <p:tav tm="0">
                                          <p:val>
                                            <p:fltVal val="0"/>
                                          </p:val>
                                        </p:tav>
                                        <p:tav tm="100000">
                                          <p:val>
                                            <p:strVal val="#ppt_w"/>
                                          </p:val>
                                        </p:tav>
                                      </p:tavLst>
                                    </p:anim>
                                    <p:anim calcmode="lin" valueType="num">
                                      <p:cBhvr>
                                        <p:cTn id="15" dur="500" fill="hold"/>
                                        <p:tgtEl>
                                          <p:spTgt spid="69"/>
                                        </p:tgtEl>
                                        <p:attrNameLst>
                                          <p:attrName>ppt_h</p:attrName>
                                        </p:attrNameLst>
                                      </p:cBhvr>
                                      <p:tavLst>
                                        <p:tav tm="0">
                                          <p:val>
                                            <p:fltVal val="0"/>
                                          </p:val>
                                        </p:tav>
                                        <p:tav tm="100000">
                                          <p:val>
                                            <p:strVal val="#ppt_h"/>
                                          </p:val>
                                        </p:tav>
                                      </p:tavLst>
                                    </p:anim>
                                    <p:anim calcmode="lin" valueType="num">
                                      <p:cBhvr>
                                        <p:cTn id="16" dur="500" fill="hold"/>
                                        <p:tgtEl>
                                          <p:spTgt spid="69"/>
                                        </p:tgtEl>
                                        <p:attrNameLst>
                                          <p:attrName>style.rotation</p:attrName>
                                        </p:attrNameLst>
                                      </p:cBhvr>
                                      <p:tavLst>
                                        <p:tav tm="0">
                                          <p:val>
                                            <p:fltVal val="360"/>
                                          </p:val>
                                        </p:tav>
                                        <p:tav tm="100000">
                                          <p:val>
                                            <p:fltVal val="0"/>
                                          </p:val>
                                        </p:tav>
                                      </p:tavLst>
                                    </p:anim>
                                    <p:animEffect transition="in" filter="fade">
                                      <p:cBhvr>
                                        <p:cTn id="17" dur="500"/>
                                        <p:tgtEl>
                                          <p:spTgt spid="69"/>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Effect transition="in" filter="wipe(left)">
                                      <p:cBhvr>
                                        <p:cTn id="21" dur="500"/>
                                        <p:tgtEl>
                                          <p:spTgt spid="40"/>
                                        </p:tgtEl>
                                      </p:cBhvr>
                                    </p:animEffect>
                                  </p:childTnLst>
                                </p:cTn>
                              </p:par>
                            </p:childTnLst>
                          </p:cTn>
                        </p:par>
                        <p:par>
                          <p:cTn id="22" fill="hold">
                            <p:stCondLst>
                              <p:cond delay="1500"/>
                            </p:stCondLst>
                            <p:childTnLst>
                              <p:par>
                                <p:cTn id="23" presetID="49" presetClass="entr" presetSubtype="0" decel="100000"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 calcmode="lin" valueType="num">
                                      <p:cBhvr>
                                        <p:cTn id="27" dur="500" fill="hold"/>
                                        <p:tgtEl>
                                          <p:spTgt spid="29"/>
                                        </p:tgtEl>
                                        <p:attrNameLst>
                                          <p:attrName>style.rotation</p:attrName>
                                        </p:attrNameLst>
                                      </p:cBhvr>
                                      <p:tavLst>
                                        <p:tav tm="0">
                                          <p:val>
                                            <p:fltVal val="360"/>
                                          </p:val>
                                        </p:tav>
                                        <p:tav tm="100000">
                                          <p:val>
                                            <p:fltVal val="0"/>
                                          </p:val>
                                        </p:tav>
                                      </p:tavLst>
                                    </p:anim>
                                    <p:animEffect transition="in" filter="fade">
                                      <p:cBhvr>
                                        <p:cTn id="28" dur="500"/>
                                        <p:tgtEl>
                                          <p:spTgt spid="29"/>
                                        </p:tgtEl>
                                      </p:cBhvr>
                                    </p:animEffect>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65"/>
                                        </p:tgtEl>
                                        <p:attrNameLst>
                                          <p:attrName>style.visibility</p:attrName>
                                        </p:attrNameLst>
                                      </p:cBhvr>
                                      <p:to>
                                        <p:strVal val="visible"/>
                                      </p:to>
                                    </p:set>
                                    <p:anim calcmode="lin" valueType="num">
                                      <p:cBhvr>
                                        <p:cTn id="32" dur="500" fill="hold"/>
                                        <p:tgtEl>
                                          <p:spTgt spid="65"/>
                                        </p:tgtEl>
                                        <p:attrNameLst>
                                          <p:attrName>ppt_w</p:attrName>
                                        </p:attrNameLst>
                                      </p:cBhvr>
                                      <p:tavLst>
                                        <p:tav tm="0">
                                          <p:val>
                                            <p:fltVal val="0"/>
                                          </p:val>
                                        </p:tav>
                                        <p:tav tm="100000">
                                          <p:val>
                                            <p:strVal val="#ppt_w"/>
                                          </p:val>
                                        </p:tav>
                                      </p:tavLst>
                                    </p:anim>
                                    <p:anim calcmode="lin" valueType="num">
                                      <p:cBhvr>
                                        <p:cTn id="33" dur="500" fill="hold"/>
                                        <p:tgtEl>
                                          <p:spTgt spid="65"/>
                                        </p:tgtEl>
                                        <p:attrNameLst>
                                          <p:attrName>ppt_h</p:attrName>
                                        </p:attrNameLst>
                                      </p:cBhvr>
                                      <p:tavLst>
                                        <p:tav tm="0">
                                          <p:val>
                                            <p:fltVal val="0"/>
                                          </p:val>
                                        </p:tav>
                                        <p:tav tm="100000">
                                          <p:val>
                                            <p:strVal val="#ppt_h"/>
                                          </p:val>
                                        </p:tav>
                                      </p:tavLst>
                                    </p:anim>
                                    <p:anim calcmode="lin" valueType="num">
                                      <p:cBhvr>
                                        <p:cTn id="34" dur="500" fill="hold"/>
                                        <p:tgtEl>
                                          <p:spTgt spid="65"/>
                                        </p:tgtEl>
                                        <p:attrNameLst>
                                          <p:attrName>style.rotation</p:attrName>
                                        </p:attrNameLst>
                                      </p:cBhvr>
                                      <p:tavLst>
                                        <p:tav tm="0">
                                          <p:val>
                                            <p:fltVal val="360"/>
                                          </p:val>
                                        </p:tav>
                                        <p:tav tm="100000">
                                          <p:val>
                                            <p:fltVal val="0"/>
                                          </p:val>
                                        </p:tav>
                                      </p:tavLst>
                                    </p:anim>
                                    <p:animEffect transition="in" filter="fade">
                                      <p:cBhvr>
                                        <p:cTn id="35" dur="500"/>
                                        <p:tgtEl>
                                          <p:spTgt spid="65"/>
                                        </p:tgtEl>
                                      </p:cBhvr>
                                    </p:animEffect>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left)">
                                      <p:cBhvr>
                                        <p:cTn id="39" dur="500"/>
                                        <p:tgtEl>
                                          <p:spTgt spid="44"/>
                                        </p:tgtEl>
                                      </p:cBhvr>
                                    </p:animEffect>
                                  </p:childTnLst>
                                </p:cTn>
                              </p:par>
                            </p:childTnLst>
                          </p:cTn>
                        </p:par>
                        <p:par>
                          <p:cTn id="40" fill="hold">
                            <p:stCondLst>
                              <p:cond delay="3000"/>
                            </p:stCondLst>
                            <p:childTnLst>
                              <p:par>
                                <p:cTn id="41" presetID="49" presetClass="entr" presetSubtype="0" decel="10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p:cTn id="43" dur="500" fill="hold"/>
                                        <p:tgtEl>
                                          <p:spTgt spid="30"/>
                                        </p:tgtEl>
                                        <p:attrNameLst>
                                          <p:attrName>ppt_w</p:attrName>
                                        </p:attrNameLst>
                                      </p:cBhvr>
                                      <p:tavLst>
                                        <p:tav tm="0">
                                          <p:val>
                                            <p:fltVal val="0"/>
                                          </p:val>
                                        </p:tav>
                                        <p:tav tm="100000">
                                          <p:val>
                                            <p:strVal val="#ppt_w"/>
                                          </p:val>
                                        </p:tav>
                                      </p:tavLst>
                                    </p:anim>
                                    <p:anim calcmode="lin" valueType="num">
                                      <p:cBhvr>
                                        <p:cTn id="44" dur="500" fill="hold"/>
                                        <p:tgtEl>
                                          <p:spTgt spid="30"/>
                                        </p:tgtEl>
                                        <p:attrNameLst>
                                          <p:attrName>ppt_h</p:attrName>
                                        </p:attrNameLst>
                                      </p:cBhvr>
                                      <p:tavLst>
                                        <p:tav tm="0">
                                          <p:val>
                                            <p:fltVal val="0"/>
                                          </p:val>
                                        </p:tav>
                                        <p:tav tm="100000">
                                          <p:val>
                                            <p:strVal val="#ppt_h"/>
                                          </p:val>
                                        </p:tav>
                                      </p:tavLst>
                                    </p:anim>
                                    <p:anim calcmode="lin" valueType="num">
                                      <p:cBhvr>
                                        <p:cTn id="45" dur="500" fill="hold"/>
                                        <p:tgtEl>
                                          <p:spTgt spid="30"/>
                                        </p:tgtEl>
                                        <p:attrNameLst>
                                          <p:attrName>style.rotation</p:attrName>
                                        </p:attrNameLst>
                                      </p:cBhvr>
                                      <p:tavLst>
                                        <p:tav tm="0">
                                          <p:val>
                                            <p:fltVal val="360"/>
                                          </p:val>
                                        </p:tav>
                                        <p:tav tm="100000">
                                          <p:val>
                                            <p:fltVal val="0"/>
                                          </p:val>
                                        </p:tav>
                                      </p:tavLst>
                                    </p:anim>
                                    <p:animEffect transition="in" filter="fade">
                                      <p:cBhvr>
                                        <p:cTn id="46" dur="500"/>
                                        <p:tgtEl>
                                          <p:spTgt spid="30"/>
                                        </p:tgtEl>
                                      </p:cBhvr>
                                    </p:animEffect>
                                  </p:childTnLst>
                                </p:cTn>
                              </p:par>
                            </p:childTnLst>
                          </p:cTn>
                        </p:par>
                        <p:par>
                          <p:cTn id="47" fill="hold">
                            <p:stCondLst>
                              <p:cond delay="3500"/>
                            </p:stCondLst>
                            <p:childTnLst>
                              <p:par>
                                <p:cTn id="48" presetID="49" presetClass="entr" presetSubtype="0" decel="100000" fill="hold" nodeType="afterEffect">
                                  <p:stCondLst>
                                    <p:cond delay="0"/>
                                  </p:stCondLst>
                                  <p:childTnLst>
                                    <p:set>
                                      <p:cBhvr>
                                        <p:cTn id="49" dur="1" fill="hold">
                                          <p:stCondLst>
                                            <p:cond delay="0"/>
                                          </p:stCondLst>
                                        </p:cTn>
                                        <p:tgtEl>
                                          <p:spTgt spid="61"/>
                                        </p:tgtEl>
                                        <p:attrNameLst>
                                          <p:attrName>style.visibility</p:attrName>
                                        </p:attrNameLst>
                                      </p:cBhvr>
                                      <p:to>
                                        <p:strVal val="visible"/>
                                      </p:to>
                                    </p:set>
                                    <p:anim calcmode="lin" valueType="num">
                                      <p:cBhvr>
                                        <p:cTn id="50" dur="500" fill="hold"/>
                                        <p:tgtEl>
                                          <p:spTgt spid="61"/>
                                        </p:tgtEl>
                                        <p:attrNameLst>
                                          <p:attrName>ppt_w</p:attrName>
                                        </p:attrNameLst>
                                      </p:cBhvr>
                                      <p:tavLst>
                                        <p:tav tm="0">
                                          <p:val>
                                            <p:fltVal val="0"/>
                                          </p:val>
                                        </p:tav>
                                        <p:tav tm="100000">
                                          <p:val>
                                            <p:strVal val="#ppt_w"/>
                                          </p:val>
                                        </p:tav>
                                      </p:tavLst>
                                    </p:anim>
                                    <p:anim calcmode="lin" valueType="num">
                                      <p:cBhvr>
                                        <p:cTn id="51" dur="500" fill="hold"/>
                                        <p:tgtEl>
                                          <p:spTgt spid="61"/>
                                        </p:tgtEl>
                                        <p:attrNameLst>
                                          <p:attrName>ppt_h</p:attrName>
                                        </p:attrNameLst>
                                      </p:cBhvr>
                                      <p:tavLst>
                                        <p:tav tm="0">
                                          <p:val>
                                            <p:fltVal val="0"/>
                                          </p:val>
                                        </p:tav>
                                        <p:tav tm="100000">
                                          <p:val>
                                            <p:strVal val="#ppt_h"/>
                                          </p:val>
                                        </p:tav>
                                      </p:tavLst>
                                    </p:anim>
                                    <p:anim calcmode="lin" valueType="num">
                                      <p:cBhvr>
                                        <p:cTn id="52" dur="500" fill="hold"/>
                                        <p:tgtEl>
                                          <p:spTgt spid="61"/>
                                        </p:tgtEl>
                                        <p:attrNameLst>
                                          <p:attrName>style.rotation</p:attrName>
                                        </p:attrNameLst>
                                      </p:cBhvr>
                                      <p:tavLst>
                                        <p:tav tm="0">
                                          <p:val>
                                            <p:fltVal val="360"/>
                                          </p:val>
                                        </p:tav>
                                        <p:tav tm="100000">
                                          <p:val>
                                            <p:fltVal val="0"/>
                                          </p:val>
                                        </p:tav>
                                      </p:tavLst>
                                    </p:anim>
                                    <p:animEffect transition="in" filter="fade">
                                      <p:cBhvr>
                                        <p:cTn id="53" dur="500"/>
                                        <p:tgtEl>
                                          <p:spTgt spid="61"/>
                                        </p:tgtEl>
                                      </p:cBhvr>
                                    </p:animEffect>
                                  </p:childTnLst>
                                </p:cTn>
                              </p:par>
                            </p:childTnLst>
                          </p:cTn>
                        </p:par>
                        <p:par>
                          <p:cTn id="54" fill="hold">
                            <p:stCondLst>
                              <p:cond delay="4000"/>
                            </p:stCondLst>
                            <p:childTnLst>
                              <p:par>
                                <p:cTn id="55" presetID="22" presetClass="entr" presetSubtype="8" fill="hold" nodeType="afterEffect">
                                  <p:stCondLst>
                                    <p:cond delay="0"/>
                                  </p:stCondLst>
                                  <p:childTnLst>
                                    <p:set>
                                      <p:cBhvr>
                                        <p:cTn id="56" dur="1" fill="hold">
                                          <p:stCondLst>
                                            <p:cond delay="0"/>
                                          </p:stCondLst>
                                        </p:cTn>
                                        <p:tgtEl>
                                          <p:spTgt spid="47"/>
                                        </p:tgtEl>
                                        <p:attrNameLst>
                                          <p:attrName>style.visibility</p:attrName>
                                        </p:attrNameLst>
                                      </p:cBhvr>
                                      <p:to>
                                        <p:strVal val="visible"/>
                                      </p:to>
                                    </p:set>
                                    <p:animEffect transition="in" filter="wipe(left)">
                                      <p:cBhvr>
                                        <p:cTn id="57" dur="500"/>
                                        <p:tgtEl>
                                          <p:spTgt spid="47"/>
                                        </p:tgtEl>
                                      </p:cBhvr>
                                    </p:animEffect>
                                  </p:childTnLst>
                                </p:cTn>
                              </p:par>
                            </p:childTnLst>
                          </p:cTn>
                        </p:par>
                        <p:par>
                          <p:cTn id="58" fill="hold">
                            <p:stCondLst>
                              <p:cond delay="4500"/>
                            </p:stCondLst>
                            <p:childTnLst>
                              <p:par>
                                <p:cTn id="59" presetID="49" presetClass="entr" presetSubtype="0" decel="10000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 calcmode="lin" valueType="num">
                                      <p:cBhvr>
                                        <p:cTn id="63" dur="500" fill="hold"/>
                                        <p:tgtEl>
                                          <p:spTgt spid="33"/>
                                        </p:tgtEl>
                                        <p:attrNameLst>
                                          <p:attrName>style.rotation</p:attrName>
                                        </p:attrNameLst>
                                      </p:cBhvr>
                                      <p:tavLst>
                                        <p:tav tm="0">
                                          <p:val>
                                            <p:fltVal val="360"/>
                                          </p:val>
                                        </p:tav>
                                        <p:tav tm="100000">
                                          <p:val>
                                            <p:fltVal val="0"/>
                                          </p:val>
                                        </p:tav>
                                      </p:tavLst>
                                    </p:anim>
                                    <p:animEffect transition="in" filter="fade">
                                      <p:cBhvr>
                                        <p:cTn id="64" dur="500"/>
                                        <p:tgtEl>
                                          <p:spTgt spid="33"/>
                                        </p:tgtEl>
                                      </p:cBhvr>
                                    </p:animEffect>
                                  </p:childTnLst>
                                </p:cTn>
                              </p:par>
                            </p:childTnLst>
                          </p:cTn>
                        </p:par>
                        <p:par>
                          <p:cTn id="65" fill="hold">
                            <p:stCondLst>
                              <p:cond delay="5000"/>
                            </p:stCondLst>
                            <p:childTnLst>
                              <p:par>
                                <p:cTn id="66" presetID="49" presetClass="entr" presetSubtype="0" decel="100000" fill="hold" nodeType="afterEffect">
                                  <p:stCondLst>
                                    <p:cond delay="0"/>
                                  </p:stCondLst>
                                  <p:childTnLst>
                                    <p:set>
                                      <p:cBhvr>
                                        <p:cTn id="67" dur="1" fill="hold">
                                          <p:stCondLst>
                                            <p:cond delay="0"/>
                                          </p:stCondLst>
                                        </p:cTn>
                                        <p:tgtEl>
                                          <p:spTgt spid="51"/>
                                        </p:tgtEl>
                                        <p:attrNameLst>
                                          <p:attrName>style.visibility</p:attrName>
                                        </p:attrNameLst>
                                      </p:cBhvr>
                                      <p:to>
                                        <p:strVal val="visible"/>
                                      </p:to>
                                    </p:set>
                                    <p:anim calcmode="lin" valueType="num">
                                      <p:cBhvr>
                                        <p:cTn id="68" dur="500" fill="hold"/>
                                        <p:tgtEl>
                                          <p:spTgt spid="51"/>
                                        </p:tgtEl>
                                        <p:attrNameLst>
                                          <p:attrName>ppt_w</p:attrName>
                                        </p:attrNameLst>
                                      </p:cBhvr>
                                      <p:tavLst>
                                        <p:tav tm="0">
                                          <p:val>
                                            <p:fltVal val="0"/>
                                          </p:val>
                                        </p:tav>
                                        <p:tav tm="100000">
                                          <p:val>
                                            <p:strVal val="#ppt_w"/>
                                          </p:val>
                                        </p:tav>
                                      </p:tavLst>
                                    </p:anim>
                                    <p:anim calcmode="lin" valueType="num">
                                      <p:cBhvr>
                                        <p:cTn id="69" dur="500" fill="hold"/>
                                        <p:tgtEl>
                                          <p:spTgt spid="51"/>
                                        </p:tgtEl>
                                        <p:attrNameLst>
                                          <p:attrName>ppt_h</p:attrName>
                                        </p:attrNameLst>
                                      </p:cBhvr>
                                      <p:tavLst>
                                        <p:tav tm="0">
                                          <p:val>
                                            <p:fltVal val="0"/>
                                          </p:val>
                                        </p:tav>
                                        <p:tav tm="100000">
                                          <p:val>
                                            <p:strVal val="#ppt_h"/>
                                          </p:val>
                                        </p:tav>
                                      </p:tavLst>
                                    </p:anim>
                                    <p:anim calcmode="lin" valueType="num">
                                      <p:cBhvr>
                                        <p:cTn id="70" dur="500" fill="hold"/>
                                        <p:tgtEl>
                                          <p:spTgt spid="51"/>
                                        </p:tgtEl>
                                        <p:attrNameLst>
                                          <p:attrName>style.rotation</p:attrName>
                                        </p:attrNameLst>
                                      </p:cBhvr>
                                      <p:tavLst>
                                        <p:tav tm="0">
                                          <p:val>
                                            <p:fltVal val="360"/>
                                          </p:val>
                                        </p:tav>
                                        <p:tav tm="100000">
                                          <p:val>
                                            <p:fltVal val="0"/>
                                          </p:val>
                                        </p:tav>
                                      </p:tavLst>
                                    </p:anim>
                                    <p:animEffect transition="in" filter="fade">
                                      <p:cBhvr>
                                        <p:cTn id="71" dur="500"/>
                                        <p:tgtEl>
                                          <p:spTgt spid="51"/>
                                        </p:tgtEl>
                                      </p:cBhvr>
                                    </p:animEffect>
                                  </p:childTnLst>
                                </p:cTn>
                              </p:par>
                            </p:childTnLst>
                          </p:cTn>
                        </p:par>
                        <p:par>
                          <p:cTn id="72" fill="hold">
                            <p:stCondLst>
                              <p:cond delay="5500"/>
                            </p:stCondLst>
                            <p:childTnLst>
                              <p:par>
                                <p:cTn id="73" presetID="9" presetClass="entr" presetSubtype="0" fill="hold" nodeType="afterEffect">
                                  <p:stCondLst>
                                    <p:cond delay="0"/>
                                  </p:stCondLst>
                                  <p:childTnLst>
                                    <p:set>
                                      <p:cBhvr>
                                        <p:cTn id="74" dur="1" fill="hold">
                                          <p:stCondLst>
                                            <p:cond delay="0"/>
                                          </p:stCondLst>
                                        </p:cTn>
                                        <p:tgtEl>
                                          <p:spTgt spid="80"/>
                                        </p:tgtEl>
                                        <p:attrNameLst>
                                          <p:attrName>style.visibility</p:attrName>
                                        </p:attrNameLst>
                                      </p:cBhvr>
                                      <p:to>
                                        <p:strVal val="visible"/>
                                      </p:to>
                                    </p:set>
                                    <p:animEffect transition="in" filter="dissolve">
                                      <p:cBhvr>
                                        <p:cTn id="75" dur="500"/>
                                        <p:tgtEl>
                                          <p:spTgt spid="80"/>
                                        </p:tgtEl>
                                      </p:cBhvr>
                                    </p:animEffect>
                                  </p:childTnLst>
                                </p:cTn>
                              </p:par>
                            </p:childTnLst>
                          </p:cTn>
                        </p:par>
                        <p:par>
                          <p:cTn id="76" fill="hold">
                            <p:stCondLst>
                              <p:cond delay="6000"/>
                            </p:stCondLst>
                            <p:childTnLst>
                              <p:par>
                                <p:cTn id="77" presetID="9" presetClass="entr" presetSubtype="0" fill="hold" nodeType="afterEffect">
                                  <p:stCondLst>
                                    <p:cond delay="0"/>
                                  </p:stCondLst>
                                  <p:childTnLst>
                                    <p:set>
                                      <p:cBhvr>
                                        <p:cTn id="78" dur="1" fill="hold">
                                          <p:stCondLst>
                                            <p:cond delay="0"/>
                                          </p:stCondLst>
                                        </p:cTn>
                                        <p:tgtEl>
                                          <p:spTgt spid="81"/>
                                        </p:tgtEl>
                                        <p:attrNameLst>
                                          <p:attrName>style.visibility</p:attrName>
                                        </p:attrNameLst>
                                      </p:cBhvr>
                                      <p:to>
                                        <p:strVal val="visible"/>
                                      </p:to>
                                    </p:set>
                                    <p:animEffect transition="in" filter="dissolve">
                                      <p:cBhvr>
                                        <p:cTn id="79" dur="500"/>
                                        <p:tgtEl>
                                          <p:spTgt spid="81"/>
                                        </p:tgtEl>
                                      </p:cBhvr>
                                    </p:animEffect>
                                  </p:childTnLst>
                                </p:cTn>
                              </p:par>
                            </p:childTnLst>
                          </p:cTn>
                        </p:par>
                        <p:par>
                          <p:cTn id="80" fill="hold">
                            <p:stCondLst>
                              <p:cond delay="6500"/>
                            </p:stCondLst>
                            <p:childTnLst>
                              <p:par>
                                <p:cTn id="81" presetID="9" presetClass="entr" presetSubtype="0" fill="hold" nodeType="afterEffect">
                                  <p:stCondLst>
                                    <p:cond delay="0"/>
                                  </p:stCondLst>
                                  <p:childTnLst>
                                    <p:set>
                                      <p:cBhvr>
                                        <p:cTn id="82" dur="1" fill="hold">
                                          <p:stCondLst>
                                            <p:cond delay="0"/>
                                          </p:stCondLst>
                                        </p:cTn>
                                        <p:tgtEl>
                                          <p:spTgt spid="84"/>
                                        </p:tgtEl>
                                        <p:attrNameLst>
                                          <p:attrName>style.visibility</p:attrName>
                                        </p:attrNameLst>
                                      </p:cBhvr>
                                      <p:to>
                                        <p:strVal val="visible"/>
                                      </p:to>
                                    </p:set>
                                    <p:animEffect transition="in" filter="dissolve">
                                      <p:cBhvr>
                                        <p:cTn id="83" dur="500"/>
                                        <p:tgtEl>
                                          <p:spTgt spid="84"/>
                                        </p:tgtEl>
                                      </p:cBhvr>
                                    </p:animEffect>
                                  </p:childTnLst>
                                </p:cTn>
                              </p:par>
                            </p:childTnLst>
                          </p:cTn>
                        </p:par>
                        <p:par>
                          <p:cTn id="84" fill="hold">
                            <p:stCondLst>
                              <p:cond delay="7000"/>
                            </p:stCondLst>
                            <p:childTnLst>
                              <p:par>
                                <p:cTn id="85" presetID="9" presetClass="entr" presetSubtype="0" fill="hold"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91"/>
                                        </p:tgtEl>
                                        <p:attrNameLst>
                                          <p:attrName>style.visibility</p:attrName>
                                        </p:attrNameLst>
                                      </p:cBhvr>
                                      <p:to>
                                        <p:strVal val="visible"/>
                                      </p:to>
                                    </p:set>
                                    <p:animEffect transition="in" filter="wipe(left)">
                                      <p:cBhvr>
                                        <p:cTn id="91" dur="500"/>
                                        <p:tgtEl>
                                          <p:spTgt spid="91"/>
                                        </p:tgtEl>
                                      </p:cBhvr>
                                    </p:animEffect>
                                  </p:childTnLst>
                                </p:cTn>
                              </p:par>
                            </p:childTnLst>
                          </p:cTn>
                        </p:par>
                        <p:par>
                          <p:cTn id="92" fill="hold">
                            <p:stCondLst>
                              <p:cond delay="8000"/>
                            </p:stCondLst>
                            <p:childTnLst>
                              <p:par>
                                <p:cTn id="93" presetID="16" presetClass="entr" presetSubtype="21" fill="hold" grpId="0" nodeType="afterEffect">
                                  <p:stCondLst>
                                    <p:cond delay="0"/>
                                  </p:stCondLst>
                                  <p:childTnLst>
                                    <p:set>
                                      <p:cBhvr>
                                        <p:cTn id="94" dur="1" fill="hold">
                                          <p:stCondLst>
                                            <p:cond delay="0"/>
                                          </p:stCondLst>
                                        </p:cTn>
                                        <p:tgtEl>
                                          <p:spTgt spid="92"/>
                                        </p:tgtEl>
                                        <p:attrNameLst>
                                          <p:attrName>style.visibility</p:attrName>
                                        </p:attrNameLst>
                                      </p:cBhvr>
                                      <p:to>
                                        <p:strVal val="visible"/>
                                      </p:to>
                                    </p:set>
                                    <p:animEffect transition="in" filter="barn(inVertical)">
                                      <p:cBhvr>
                                        <p:cTn id="95"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9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1735137" y="1794119"/>
            <a:ext cx="1050925" cy="1971676"/>
            <a:chOff x="1735137" y="1794119"/>
            <a:chExt cx="1050925" cy="1971676"/>
          </a:xfrm>
        </p:grpSpPr>
        <p:sp>
          <p:nvSpPr>
            <p:cNvPr id="6581" name="Freeform 458"/>
            <p:cNvSpPr>
              <a:spLocks/>
            </p:cNvSpPr>
            <p:nvPr/>
          </p:nvSpPr>
          <p:spPr bwMode="auto">
            <a:xfrm>
              <a:off x="1735137" y="1794119"/>
              <a:ext cx="1050925" cy="525463"/>
            </a:xfrm>
            <a:custGeom>
              <a:avLst/>
              <a:gdLst>
                <a:gd name="T0" fmla="*/ 280 w 280"/>
                <a:gd name="T1" fmla="*/ 0 h 140"/>
                <a:gd name="T2" fmla="*/ 140 w 280"/>
                <a:gd name="T3" fmla="*/ 140 h 140"/>
                <a:gd name="T4" fmla="*/ 0 w 280"/>
                <a:gd name="T5" fmla="*/ 0 h 140"/>
              </a:gdLst>
              <a:ahLst/>
              <a:cxnLst>
                <a:cxn ang="0">
                  <a:pos x="T0" y="T1"/>
                </a:cxn>
                <a:cxn ang="0">
                  <a:pos x="T2" y="T3"/>
                </a:cxn>
                <a:cxn ang="0">
                  <a:pos x="T4" y="T5"/>
                </a:cxn>
              </a:cxnLst>
              <a:rect l="0" t="0" r="r" b="b"/>
              <a:pathLst>
                <a:path w="280" h="140">
                  <a:moveTo>
                    <a:pt x="280" y="0"/>
                  </a:moveTo>
                  <a:cubicBezTo>
                    <a:pt x="280" y="77"/>
                    <a:pt x="218" y="140"/>
                    <a:pt x="140" y="140"/>
                  </a:cubicBezTo>
                  <a:cubicBezTo>
                    <a:pt x="63" y="140"/>
                    <a:pt x="0" y="77"/>
                    <a:pt x="0" y="0"/>
                  </a:cubicBezTo>
                </a:path>
              </a:pathLst>
            </a:custGeom>
            <a:noFill/>
            <a:ln w="603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4" name="Line 487"/>
            <p:cNvSpPr>
              <a:spLocks noChangeShapeType="1"/>
            </p:cNvSpPr>
            <p:nvPr/>
          </p:nvSpPr>
          <p:spPr bwMode="auto">
            <a:xfrm flipV="1">
              <a:off x="2257424" y="2338632"/>
              <a:ext cx="0" cy="1427163"/>
            </a:xfrm>
            <a:prstGeom prst="line">
              <a:avLst/>
            </a:prstGeom>
            <a:noFill/>
            <a:ln w="46038"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2" name="Group 11"/>
          <p:cNvGrpSpPr/>
          <p:nvPr/>
        </p:nvGrpSpPr>
        <p:grpSpPr>
          <a:xfrm>
            <a:off x="7516812" y="4095994"/>
            <a:ext cx="1050925" cy="2033588"/>
            <a:chOff x="7516812" y="4095994"/>
            <a:chExt cx="1050925" cy="2033588"/>
          </a:xfrm>
        </p:grpSpPr>
        <p:sp>
          <p:nvSpPr>
            <p:cNvPr id="6586" name="Freeform 463"/>
            <p:cNvSpPr>
              <a:spLocks/>
            </p:cNvSpPr>
            <p:nvPr/>
          </p:nvSpPr>
          <p:spPr bwMode="auto">
            <a:xfrm>
              <a:off x="7516812" y="5604119"/>
              <a:ext cx="1050925" cy="525463"/>
            </a:xfrm>
            <a:custGeom>
              <a:avLst/>
              <a:gdLst>
                <a:gd name="T0" fmla="*/ 280 w 280"/>
                <a:gd name="T1" fmla="*/ 140 h 140"/>
                <a:gd name="T2" fmla="*/ 140 w 280"/>
                <a:gd name="T3" fmla="*/ 0 h 140"/>
                <a:gd name="T4" fmla="*/ 0 w 280"/>
                <a:gd name="T5" fmla="*/ 140 h 140"/>
              </a:gdLst>
              <a:ahLst/>
              <a:cxnLst>
                <a:cxn ang="0">
                  <a:pos x="T0" y="T1"/>
                </a:cxn>
                <a:cxn ang="0">
                  <a:pos x="T2" y="T3"/>
                </a:cxn>
                <a:cxn ang="0">
                  <a:pos x="T4" y="T5"/>
                </a:cxn>
              </a:cxnLst>
              <a:rect l="0" t="0" r="r" b="b"/>
              <a:pathLst>
                <a:path w="280" h="140">
                  <a:moveTo>
                    <a:pt x="280" y="140"/>
                  </a:moveTo>
                  <a:cubicBezTo>
                    <a:pt x="280" y="63"/>
                    <a:pt x="218" y="0"/>
                    <a:pt x="140" y="0"/>
                  </a:cubicBezTo>
                  <a:cubicBezTo>
                    <a:pt x="63" y="0"/>
                    <a:pt x="0" y="63"/>
                    <a:pt x="0" y="140"/>
                  </a:cubicBezTo>
                </a:path>
              </a:pathLst>
            </a:custGeom>
            <a:solidFill>
              <a:srgbClr val="FFFFFF"/>
            </a:solidFill>
            <a:ln w="60325"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216" name="Line 489"/>
            <p:cNvSpPr>
              <a:spLocks noChangeShapeType="1"/>
            </p:cNvSpPr>
            <p:nvPr/>
          </p:nvSpPr>
          <p:spPr bwMode="auto">
            <a:xfrm flipV="1">
              <a:off x="8039099" y="4095994"/>
              <a:ext cx="0" cy="1516063"/>
            </a:xfrm>
            <a:prstGeom prst="line">
              <a:avLst/>
            </a:prstGeom>
            <a:noFill/>
            <a:ln w="46038"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9" name="Group 8"/>
          <p:cNvGrpSpPr/>
          <p:nvPr/>
        </p:nvGrpSpPr>
        <p:grpSpPr>
          <a:xfrm>
            <a:off x="5590380" y="1794119"/>
            <a:ext cx="1052513" cy="1971676"/>
            <a:chOff x="5590380" y="1794119"/>
            <a:chExt cx="1052513" cy="1971676"/>
          </a:xfrm>
        </p:grpSpPr>
        <p:sp>
          <p:nvSpPr>
            <p:cNvPr id="6582" name="Freeform 459"/>
            <p:cNvSpPr>
              <a:spLocks/>
            </p:cNvSpPr>
            <p:nvPr/>
          </p:nvSpPr>
          <p:spPr bwMode="auto">
            <a:xfrm>
              <a:off x="5590380" y="1794119"/>
              <a:ext cx="1052513" cy="525463"/>
            </a:xfrm>
            <a:custGeom>
              <a:avLst/>
              <a:gdLst>
                <a:gd name="T0" fmla="*/ 280 w 280"/>
                <a:gd name="T1" fmla="*/ 0 h 140"/>
                <a:gd name="T2" fmla="*/ 140 w 280"/>
                <a:gd name="T3" fmla="*/ 140 h 140"/>
                <a:gd name="T4" fmla="*/ 0 w 280"/>
                <a:gd name="T5" fmla="*/ 0 h 140"/>
              </a:gdLst>
              <a:ahLst/>
              <a:cxnLst>
                <a:cxn ang="0">
                  <a:pos x="T0" y="T1"/>
                </a:cxn>
                <a:cxn ang="0">
                  <a:pos x="T2" y="T3"/>
                </a:cxn>
                <a:cxn ang="0">
                  <a:pos x="T4" y="T5"/>
                </a:cxn>
              </a:cxnLst>
              <a:rect l="0" t="0" r="r" b="b"/>
              <a:pathLst>
                <a:path w="280" h="140">
                  <a:moveTo>
                    <a:pt x="280" y="0"/>
                  </a:moveTo>
                  <a:cubicBezTo>
                    <a:pt x="280" y="77"/>
                    <a:pt x="218" y="140"/>
                    <a:pt x="140" y="140"/>
                  </a:cubicBezTo>
                  <a:cubicBezTo>
                    <a:pt x="63" y="140"/>
                    <a:pt x="0" y="77"/>
                    <a:pt x="0" y="0"/>
                  </a:cubicBezTo>
                </a:path>
              </a:pathLst>
            </a:custGeom>
            <a:solidFill>
              <a:srgbClr val="FFFFFF"/>
            </a:solidFill>
            <a:ln w="603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218" name="Line 491"/>
            <p:cNvSpPr>
              <a:spLocks noChangeShapeType="1"/>
            </p:cNvSpPr>
            <p:nvPr/>
          </p:nvSpPr>
          <p:spPr bwMode="auto">
            <a:xfrm flipV="1">
              <a:off x="6116637" y="2338632"/>
              <a:ext cx="0" cy="1427163"/>
            </a:xfrm>
            <a:prstGeom prst="line">
              <a:avLst/>
            </a:prstGeom>
            <a:noFill/>
            <a:ln w="46038" cap="flat">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p:cNvGrpSpPr/>
          <p:nvPr/>
        </p:nvGrpSpPr>
        <p:grpSpPr>
          <a:xfrm>
            <a:off x="9453562" y="1794119"/>
            <a:ext cx="1050925" cy="1971676"/>
            <a:chOff x="9453562" y="1794119"/>
            <a:chExt cx="1050925" cy="1971676"/>
          </a:xfrm>
        </p:grpSpPr>
        <p:sp>
          <p:nvSpPr>
            <p:cNvPr id="6588" name="Freeform 465"/>
            <p:cNvSpPr>
              <a:spLocks/>
            </p:cNvSpPr>
            <p:nvPr/>
          </p:nvSpPr>
          <p:spPr bwMode="auto">
            <a:xfrm>
              <a:off x="9453562" y="1794119"/>
              <a:ext cx="1050925" cy="525463"/>
            </a:xfrm>
            <a:custGeom>
              <a:avLst/>
              <a:gdLst>
                <a:gd name="T0" fmla="*/ 280 w 280"/>
                <a:gd name="T1" fmla="*/ 0 h 140"/>
                <a:gd name="T2" fmla="*/ 140 w 280"/>
                <a:gd name="T3" fmla="*/ 140 h 140"/>
                <a:gd name="T4" fmla="*/ 0 w 280"/>
                <a:gd name="T5" fmla="*/ 0 h 140"/>
              </a:gdLst>
              <a:ahLst/>
              <a:cxnLst>
                <a:cxn ang="0">
                  <a:pos x="T0" y="T1"/>
                </a:cxn>
                <a:cxn ang="0">
                  <a:pos x="T2" y="T3"/>
                </a:cxn>
                <a:cxn ang="0">
                  <a:pos x="T4" y="T5"/>
                </a:cxn>
              </a:cxnLst>
              <a:rect l="0" t="0" r="r" b="b"/>
              <a:pathLst>
                <a:path w="280" h="140">
                  <a:moveTo>
                    <a:pt x="280" y="0"/>
                  </a:moveTo>
                  <a:cubicBezTo>
                    <a:pt x="280" y="77"/>
                    <a:pt x="218" y="140"/>
                    <a:pt x="140" y="140"/>
                  </a:cubicBezTo>
                  <a:cubicBezTo>
                    <a:pt x="63" y="140"/>
                    <a:pt x="0" y="77"/>
                    <a:pt x="0" y="0"/>
                  </a:cubicBezTo>
                </a:path>
              </a:pathLst>
            </a:custGeom>
            <a:solidFill>
              <a:srgbClr val="FFFFFF"/>
            </a:solidFill>
            <a:ln w="603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223" name="Line 493"/>
            <p:cNvSpPr>
              <a:spLocks noChangeShapeType="1"/>
            </p:cNvSpPr>
            <p:nvPr/>
          </p:nvSpPr>
          <p:spPr bwMode="auto">
            <a:xfrm flipV="1">
              <a:off x="9975849" y="2338632"/>
              <a:ext cx="0" cy="1427163"/>
            </a:xfrm>
            <a:prstGeom prst="line">
              <a:avLst/>
            </a:prstGeom>
            <a:noFill/>
            <a:ln w="46038"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1" name="Group 10"/>
          <p:cNvGrpSpPr/>
          <p:nvPr/>
        </p:nvGrpSpPr>
        <p:grpSpPr>
          <a:xfrm>
            <a:off x="3657599" y="3930894"/>
            <a:ext cx="1050925" cy="2198688"/>
            <a:chOff x="3657599" y="3930894"/>
            <a:chExt cx="1050925" cy="2198688"/>
          </a:xfrm>
        </p:grpSpPr>
        <p:sp>
          <p:nvSpPr>
            <p:cNvPr id="6585" name="Freeform 462"/>
            <p:cNvSpPr>
              <a:spLocks/>
            </p:cNvSpPr>
            <p:nvPr/>
          </p:nvSpPr>
          <p:spPr bwMode="auto">
            <a:xfrm>
              <a:off x="3657599" y="5604119"/>
              <a:ext cx="1050925" cy="525463"/>
            </a:xfrm>
            <a:custGeom>
              <a:avLst/>
              <a:gdLst>
                <a:gd name="T0" fmla="*/ 280 w 280"/>
                <a:gd name="T1" fmla="*/ 140 h 140"/>
                <a:gd name="T2" fmla="*/ 140 w 280"/>
                <a:gd name="T3" fmla="*/ 0 h 140"/>
                <a:gd name="T4" fmla="*/ 0 w 280"/>
                <a:gd name="T5" fmla="*/ 140 h 140"/>
              </a:gdLst>
              <a:ahLst/>
              <a:cxnLst>
                <a:cxn ang="0">
                  <a:pos x="T0" y="T1"/>
                </a:cxn>
                <a:cxn ang="0">
                  <a:pos x="T2" y="T3"/>
                </a:cxn>
                <a:cxn ang="0">
                  <a:pos x="T4" y="T5"/>
                </a:cxn>
              </a:cxnLst>
              <a:rect l="0" t="0" r="r" b="b"/>
              <a:pathLst>
                <a:path w="280" h="140">
                  <a:moveTo>
                    <a:pt x="280" y="140"/>
                  </a:moveTo>
                  <a:cubicBezTo>
                    <a:pt x="280" y="63"/>
                    <a:pt x="218" y="0"/>
                    <a:pt x="140" y="0"/>
                  </a:cubicBezTo>
                  <a:cubicBezTo>
                    <a:pt x="63" y="0"/>
                    <a:pt x="0" y="63"/>
                    <a:pt x="0" y="140"/>
                  </a:cubicBezTo>
                </a:path>
              </a:pathLst>
            </a:custGeom>
            <a:noFill/>
            <a:ln w="6032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8" name="Line 473"/>
            <p:cNvSpPr>
              <a:spLocks noChangeShapeType="1"/>
            </p:cNvSpPr>
            <p:nvPr/>
          </p:nvSpPr>
          <p:spPr bwMode="auto">
            <a:xfrm flipV="1">
              <a:off x="4179887" y="3930894"/>
              <a:ext cx="0" cy="1666875"/>
            </a:xfrm>
            <a:prstGeom prst="line">
              <a:avLst/>
            </a:prstGeom>
            <a:noFill/>
            <a:ln w="46038"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2" name="Title 1"/>
          <p:cNvSpPr>
            <a:spLocks noGrp="1"/>
          </p:cNvSpPr>
          <p:nvPr>
            <p:ph type="title"/>
          </p:nvPr>
        </p:nvSpPr>
        <p:spPr/>
        <p:txBody>
          <a:bodyPr/>
          <a:lstStyle/>
          <a:p>
            <a:r>
              <a:rPr lang="en-US" smtClean="0"/>
              <a:t>Timeline Company</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27</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6578" name="Line 455"/>
          <p:cNvSpPr>
            <a:spLocks noChangeShapeType="1"/>
          </p:cNvSpPr>
          <p:nvPr/>
        </p:nvSpPr>
        <p:spPr bwMode="auto">
          <a:xfrm>
            <a:off x="628649" y="3930894"/>
            <a:ext cx="10931525" cy="0"/>
          </a:xfrm>
          <a:prstGeom prst="line">
            <a:avLst/>
          </a:prstGeom>
          <a:noFill/>
          <a:ln w="60325" cap="flat">
            <a:solidFill>
              <a:srgbClr val="93939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latin typeface="Source Sans Pro" panose="020B0503030403020204" pitchFamily="34" charset="0"/>
            </a:endParaRPr>
          </a:p>
        </p:txBody>
      </p:sp>
      <p:sp>
        <p:nvSpPr>
          <p:cNvPr id="6579" name="Oval 456"/>
          <p:cNvSpPr>
            <a:spLocks noChangeArrowheads="1"/>
          </p:cNvSpPr>
          <p:nvPr/>
        </p:nvSpPr>
        <p:spPr bwMode="auto">
          <a:xfrm>
            <a:off x="552449" y="3854694"/>
            <a:ext cx="150813" cy="150813"/>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6580" name="Oval 457"/>
          <p:cNvSpPr>
            <a:spLocks noChangeArrowheads="1"/>
          </p:cNvSpPr>
          <p:nvPr/>
        </p:nvSpPr>
        <p:spPr bwMode="auto">
          <a:xfrm>
            <a:off x="2100262" y="3765794"/>
            <a:ext cx="325438" cy="330200"/>
          </a:xfrm>
          <a:prstGeom prst="ellipse">
            <a:avLst/>
          </a:prstGeom>
          <a:solidFill>
            <a:srgbClr val="EDEDED"/>
          </a:solidFill>
          <a:ln w="4603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590" name="Oval 467"/>
          <p:cNvSpPr>
            <a:spLocks noChangeArrowheads="1"/>
          </p:cNvSpPr>
          <p:nvPr/>
        </p:nvSpPr>
        <p:spPr bwMode="auto">
          <a:xfrm>
            <a:off x="1822449" y="1355969"/>
            <a:ext cx="881063" cy="8810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6591" name="Oval 468"/>
          <p:cNvSpPr>
            <a:spLocks noChangeArrowheads="1"/>
          </p:cNvSpPr>
          <p:nvPr/>
        </p:nvSpPr>
        <p:spPr bwMode="auto">
          <a:xfrm>
            <a:off x="3743324" y="5686669"/>
            <a:ext cx="882650" cy="88265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6144" name="Oval 469"/>
          <p:cNvSpPr>
            <a:spLocks noChangeArrowheads="1"/>
          </p:cNvSpPr>
          <p:nvPr/>
        </p:nvSpPr>
        <p:spPr bwMode="auto">
          <a:xfrm>
            <a:off x="7602537" y="5686669"/>
            <a:ext cx="882650" cy="88265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6145" name="Oval 470"/>
          <p:cNvSpPr>
            <a:spLocks noChangeArrowheads="1"/>
          </p:cNvSpPr>
          <p:nvPr/>
        </p:nvSpPr>
        <p:spPr bwMode="auto">
          <a:xfrm>
            <a:off x="5678480" y="1355969"/>
            <a:ext cx="881063" cy="88106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6146" name="Oval 471"/>
          <p:cNvSpPr>
            <a:spLocks noChangeArrowheads="1"/>
          </p:cNvSpPr>
          <p:nvPr/>
        </p:nvSpPr>
        <p:spPr bwMode="auto">
          <a:xfrm>
            <a:off x="9529762" y="1355969"/>
            <a:ext cx="881063" cy="881063"/>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6147" name="Freeform 472"/>
          <p:cNvSpPr>
            <a:spLocks/>
          </p:cNvSpPr>
          <p:nvPr/>
        </p:nvSpPr>
        <p:spPr bwMode="auto">
          <a:xfrm>
            <a:off x="4179887" y="3930894"/>
            <a:ext cx="0" cy="1666875"/>
          </a:xfrm>
          <a:custGeom>
            <a:avLst/>
            <a:gdLst>
              <a:gd name="T0" fmla="*/ 1050 h 1050"/>
              <a:gd name="T1" fmla="*/ 0 h 1050"/>
              <a:gd name="T2" fmla="*/ 1050 h 1050"/>
            </a:gdLst>
            <a:ahLst/>
            <a:cxnLst>
              <a:cxn ang="0">
                <a:pos x="0" y="T0"/>
              </a:cxn>
              <a:cxn ang="0">
                <a:pos x="0" y="T1"/>
              </a:cxn>
              <a:cxn ang="0">
                <a:pos x="0" y="T2"/>
              </a:cxn>
            </a:cxnLst>
            <a:rect l="0" t="0" r="r" b="b"/>
            <a:pathLst>
              <a:path h="1050">
                <a:moveTo>
                  <a:pt x="0" y="1050"/>
                </a:moveTo>
                <a:lnTo>
                  <a:pt x="0" y="0"/>
                </a:lnTo>
                <a:lnTo>
                  <a:pt x="0" y="10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56" name="Oval 474"/>
          <p:cNvSpPr>
            <a:spLocks noChangeArrowheads="1"/>
          </p:cNvSpPr>
          <p:nvPr/>
        </p:nvSpPr>
        <p:spPr bwMode="auto">
          <a:xfrm>
            <a:off x="4025899" y="3765794"/>
            <a:ext cx="327025" cy="330200"/>
          </a:xfrm>
          <a:prstGeom prst="ellipse">
            <a:avLst/>
          </a:prstGeom>
          <a:solidFill>
            <a:srgbClr val="EDEDED"/>
          </a:solidFill>
          <a:ln w="46038"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202" name="Oval 475"/>
          <p:cNvSpPr>
            <a:spLocks noChangeArrowheads="1"/>
          </p:cNvSpPr>
          <p:nvPr/>
        </p:nvSpPr>
        <p:spPr bwMode="auto">
          <a:xfrm>
            <a:off x="5951537" y="3765794"/>
            <a:ext cx="330200" cy="330200"/>
          </a:xfrm>
          <a:prstGeom prst="ellipse">
            <a:avLst/>
          </a:prstGeom>
          <a:solidFill>
            <a:srgbClr val="EDEDED"/>
          </a:solidFill>
          <a:ln w="46038"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203" name="Oval 476"/>
          <p:cNvSpPr>
            <a:spLocks noChangeArrowheads="1"/>
          </p:cNvSpPr>
          <p:nvPr/>
        </p:nvSpPr>
        <p:spPr bwMode="auto">
          <a:xfrm>
            <a:off x="7880349" y="3765794"/>
            <a:ext cx="327025" cy="330200"/>
          </a:xfrm>
          <a:prstGeom prst="ellipse">
            <a:avLst/>
          </a:prstGeom>
          <a:solidFill>
            <a:srgbClr val="EDEDED"/>
          </a:solidFill>
          <a:ln w="46038"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204" name="Oval 477"/>
          <p:cNvSpPr>
            <a:spLocks noChangeArrowheads="1"/>
          </p:cNvSpPr>
          <p:nvPr/>
        </p:nvSpPr>
        <p:spPr bwMode="auto">
          <a:xfrm>
            <a:off x="9807574" y="3765794"/>
            <a:ext cx="325438" cy="330200"/>
          </a:xfrm>
          <a:prstGeom prst="ellipse">
            <a:avLst/>
          </a:prstGeom>
          <a:solidFill>
            <a:srgbClr val="EDEDED"/>
          </a:solidFill>
          <a:ln w="46038"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205" name="Oval 478"/>
          <p:cNvSpPr>
            <a:spLocks noChangeArrowheads="1"/>
          </p:cNvSpPr>
          <p:nvPr/>
        </p:nvSpPr>
        <p:spPr bwMode="auto">
          <a:xfrm>
            <a:off x="11488737" y="3854694"/>
            <a:ext cx="150813" cy="150813"/>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6213" name="Freeform 486"/>
          <p:cNvSpPr>
            <a:spLocks/>
          </p:cNvSpPr>
          <p:nvPr/>
        </p:nvSpPr>
        <p:spPr bwMode="auto">
          <a:xfrm>
            <a:off x="2257424" y="2338632"/>
            <a:ext cx="0" cy="1427163"/>
          </a:xfrm>
          <a:custGeom>
            <a:avLst/>
            <a:gdLst>
              <a:gd name="T0" fmla="*/ 899 h 899"/>
              <a:gd name="T1" fmla="*/ 0 h 899"/>
              <a:gd name="T2" fmla="*/ 899 h 899"/>
            </a:gdLst>
            <a:ahLst/>
            <a:cxnLst>
              <a:cxn ang="0">
                <a:pos x="0" y="T0"/>
              </a:cxn>
              <a:cxn ang="0">
                <a:pos x="0" y="T1"/>
              </a:cxn>
              <a:cxn ang="0">
                <a:pos x="0" y="T2"/>
              </a:cxn>
            </a:cxnLst>
            <a:rect l="0" t="0" r="r" b="b"/>
            <a:pathLst>
              <a:path h="899">
                <a:moveTo>
                  <a:pt x="0" y="899"/>
                </a:moveTo>
                <a:lnTo>
                  <a:pt x="0" y="0"/>
                </a:lnTo>
                <a:lnTo>
                  <a:pt x="0" y="8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15" name="Freeform 488"/>
          <p:cNvSpPr>
            <a:spLocks/>
          </p:cNvSpPr>
          <p:nvPr/>
        </p:nvSpPr>
        <p:spPr bwMode="auto">
          <a:xfrm>
            <a:off x="8039099" y="4095994"/>
            <a:ext cx="0" cy="1516063"/>
          </a:xfrm>
          <a:custGeom>
            <a:avLst/>
            <a:gdLst>
              <a:gd name="T0" fmla="*/ 955 h 955"/>
              <a:gd name="T1" fmla="*/ 0 h 955"/>
              <a:gd name="T2" fmla="*/ 955 h 955"/>
            </a:gdLst>
            <a:ahLst/>
            <a:cxnLst>
              <a:cxn ang="0">
                <a:pos x="0" y="T0"/>
              </a:cxn>
              <a:cxn ang="0">
                <a:pos x="0" y="T1"/>
              </a:cxn>
              <a:cxn ang="0">
                <a:pos x="0" y="T2"/>
              </a:cxn>
            </a:cxnLst>
            <a:rect l="0" t="0" r="r" b="b"/>
            <a:pathLst>
              <a:path h="955">
                <a:moveTo>
                  <a:pt x="0" y="955"/>
                </a:moveTo>
                <a:lnTo>
                  <a:pt x="0" y="0"/>
                </a:lnTo>
                <a:lnTo>
                  <a:pt x="0" y="9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17" name="Freeform 490"/>
          <p:cNvSpPr>
            <a:spLocks/>
          </p:cNvSpPr>
          <p:nvPr/>
        </p:nvSpPr>
        <p:spPr bwMode="auto">
          <a:xfrm>
            <a:off x="6116637" y="2338632"/>
            <a:ext cx="0" cy="1427163"/>
          </a:xfrm>
          <a:custGeom>
            <a:avLst/>
            <a:gdLst>
              <a:gd name="T0" fmla="*/ 899 h 899"/>
              <a:gd name="T1" fmla="*/ 0 h 899"/>
              <a:gd name="T2" fmla="*/ 899 h 899"/>
            </a:gdLst>
            <a:ahLst/>
            <a:cxnLst>
              <a:cxn ang="0">
                <a:pos x="0" y="T0"/>
              </a:cxn>
              <a:cxn ang="0">
                <a:pos x="0" y="T1"/>
              </a:cxn>
              <a:cxn ang="0">
                <a:pos x="0" y="T2"/>
              </a:cxn>
            </a:cxnLst>
            <a:rect l="0" t="0" r="r" b="b"/>
            <a:pathLst>
              <a:path h="899">
                <a:moveTo>
                  <a:pt x="0" y="899"/>
                </a:moveTo>
                <a:lnTo>
                  <a:pt x="0" y="0"/>
                </a:lnTo>
                <a:lnTo>
                  <a:pt x="0" y="8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19" name="Freeform 492"/>
          <p:cNvSpPr>
            <a:spLocks/>
          </p:cNvSpPr>
          <p:nvPr/>
        </p:nvSpPr>
        <p:spPr bwMode="auto">
          <a:xfrm>
            <a:off x="9975849" y="2338632"/>
            <a:ext cx="0" cy="1427163"/>
          </a:xfrm>
          <a:custGeom>
            <a:avLst/>
            <a:gdLst>
              <a:gd name="T0" fmla="*/ 899 h 899"/>
              <a:gd name="T1" fmla="*/ 0 h 899"/>
              <a:gd name="T2" fmla="*/ 899 h 899"/>
            </a:gdLst>
            <a:ahLst/>
            <a:cxnLst>
              <a:cxn ang="0">
                <a:pos x="0" y="T0"/>
              </a:cxn>
              <a:cxn ang="0">
                <a:pos x="0" y="T1"/>
              </a:cxn>
              <a:cxn ang="0">
                <a:pos x="0" y="T2"/>
              </a:cxn>
            </a:cxnLst>
            <a:rect l="0" t="0" r="r" b="b"/>
            <a:pathLst>
              <a:path h="899">
                <a:moveTo>
                  <a:pt x="0" y="899"/>
                </a:moveTo>
                <a:lnTo>
                  <a:pt x="0" y="0"/>
                </a:lnTo>
                <a:lnTo>
                  <a:pt x="0" y="8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 name="TextBox 5"/>
          <p:cNvSpPr txBox="1"/>
          <p:nvPr/>
        </p:nvSpPr>
        <p:spPr>
          <a:xfrm>
            <a:off x="9617386" y="4107333"/>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2015</a:t>
            </a:r>
            <a:endParaRPr lang="en-GB" sz="2000" b="1">
              <a:solidFill>
                <a:schemeClr val="bg2"/>
              </a:solidFill>
              <a:latin typeface="Source Sans Pro" panose="020B0503030403020204" pitchFamily="34" charset="0"/>
            </a:endParaRPr>
          </a:p>
        </p:txBody>
      </p:sp>
      <p:sp>
        <p:nvSpPr>
          <p:cNvPr id="35" name="TextBox 34"/>
          <p:cNvSpPr txBox="1"/>
          <p:nvPr/>
        </p:nvSpPr>
        <p:spPr>
          <a:xfrm>
            <a:off x="5745473" y="4107333"/>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2013</a:t>
            </a:r>
            <a:endParaRPr lang="en-GB" sz="2000" b="1">
              <a:solidFill>
                <a:schemeClr val="bg2"/>
              </a:solidFill>
              <a:latin typeface="Source Sans Pro" panose="020B0503030403020204" pitchFamily="34" charset="0"/>
            </a:endParaRPr>
          </a:p>
        </p:txBody>
      </p:sp>
      <p:sp>
        <p:nvSpPr>
          <p:cNvPr id="36" name="TextBox 35"/>
          <p:cNvSpPr txBox="1"/>
          <p:nvPr/>
        </p:nvSpPr>
        <p:spPr>
          <a:xfrm>
            <a:off x="3827773" y="3327643"/>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2012</a:t>
            </a:r>
            <a:endParaRPr lang="en-GB" sz="2000" b="1">
              <a:solidFill>
                <a:schemeClr val="bg2"/>
              </a:solidFill>
              <a:latin typeface="Source Sans Pro" panose="020B0503030403020204" pitchFamily="34" charset="0"/>
            </a:endParaRPr>
          </a:p>
        </p:txBody>
      </p:sp>
      <p:sp>
        <p:nvSpPr>
          <p:cNvPr id="37" name="TextBox 36"/>
          <p:cNvSpPr txBox="1"/>
          <p:nvPr/>
        </p:nvSpPr>
        <p:spPr>
          <a:xfrm>
            <a:off x="7677461" y="3327643"/>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2014</a:t>
            </a:r>
            <a:endParaRPr lang="en-GB" sz="2000" b="1">
              <a:solidFill>
                <a:schemeClr val="bg2"/>
              </a:solidFill>
              <a:latin typeface="Source Sans Pro" panose="020B0503030403020204" pitchFamily="34" charset="0"/>
            </a:endParaRPr>
          </a:p>
        </p:txBody>
      </p:sp>
      <p:sp>
        <p:nvSpPr>
          <p:cNvPr id="38" name="TextBox 37"/>
          <p:cNvSpPr txBox="1"/>
          <p:nvPr/>
        </p:nvSpPr>
        <p:spPr>
          <a:xfrm>
            <a:off x="1891830" y="4107333"/>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2011</a:t>
            </a:r>
            <a:endParaRPr lang="en-GB" sz="2000" b="1">
              <a:solidFill>
                <a:schemeClr val="bg2"/>
              </a:solidFill>
              <a:latin typeface="Source Sans Pro" panose="020B0503030403020204" pitchFamily="34" charset="0"/>
            </a:endParaRPr>
          </a:p>
        </p:txBody>
      </p:sp>
      <p:grpSp>
        <p:nvGrpSpPr>
          <p:cNvPr id="63" name="Group 62"/>
          <p:cNvGrpSpPr/>
          <p:nvPr/>
        </p:nvGrpSpPr>
        <p:grpSpPr>
          <a:xfrm>
            <a:off x="2068721" y="1606754"/>
            <a:ext cx="383755" cy="384412"/>
            <a:chOff x="9145588" y="4435475"/>
            <a:chExt cx="464344" cy="465138"/>
          </a:xfrm>
          <a:solidFill>
            <a:schemeClr val="bg2"/>
          </a:solidFill>
        </p:grpSpPr>
        <p:sp>
          <p:nvSpPr>
            <p:cNvPr id="64"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8"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9"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0"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1"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73" name="Group 72"/>
          <p:cNvGrpSpPr/>
          <p:nvPr/>
        </p:nvGrpSpPr>
        <p:grpSpPr>
          <a:xfrm>
            <a:off x="9847168" y="1626506"/>
            <a:ext cx="263709" cy="384412"/>
            <a:chOff x="3582988" y="3510757"/>
            <a:chExt cx="319088" cy="465138"/>
          </a:xfrm>
          <a:solidFill>
            <a:schemeClr val="bg2"/>
          </a:solidFill>
        </p:grpSpPr>
        <p:sp>
          <p:nvSpPr>
            <p:cNvPr id="74"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5"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76" name="Group 75"/>
          <p:cNvGrpSpPr/>
          <p:nvPr/>
        </p:nvGrpSpPr>
        <p:grpSpPr>
          <a:xfrm>
            <a:off x="3997532" y="5936116"/>
            <a:ext cx="383755" cy="383755"/>
            <a:chOff x="4439444" y="2582069"/>
            <a:chExt cx="464344" cy="464344"/>
          </a:xfrm>
          <a:solidFill>
            <a:schemeClr val="bg2"/>
          </a:solidFill>
        </p:grpSpPr>
        <p:sp>
          <p:nvSpPr>
            <p:cNvPr id="77"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8"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9"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80" name="Group 79"/>
          <p:cNvGrpSpPr/>
          <p:nvPr/>
        </p:nvGrpSpPr>
        <p:grpSpPr>
          <a:xfrm>
            <a:off x="7847220" y="5934596"/>
            <a:ext cx="383755" cy="383755"/>
            <a:chOff x="3510757" y="2582069"/>
            <a:chExt cx="464344" cy="464344"/>
          </a:xfrm>
          <a:solidFill>
            <a:schemeClr val="bg2"/>
          </a:solidFill>
        </p:grpSpPr>
        <p:sp>
          <p:nvSpPr>
            <p:cNvPr id="81"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2"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83" name="Group 82"/>
          <p:cNvGrpSpPr/>
          <p:nvPr/>
        </p:nvGrpSpPr>
        <p:grpSpPr>
          <a:xfrm>
            <a:off x="5941969" y="1622224"/>
            <a:ext cx="383755" cy="383755"/>
            <a:chOff x="4439444" y="1652588"/>
            <a:chExt cx="464344" cy="464344"/>
          </a:xfrm>
          <a:solidFill>
            <a:schemeClr val="bg2"/>
          </a:solidFill>
        </p:grpSpPr>
        <p:sp>
          <p:nvSpPr>
            <p:cNvPr id="84"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5"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6"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7" name="Group 6"/>
          <p:cNvGrpSpPr/>
          <p:nvPr/>
        </p:nvGrpSpPr>
        <p:grpSpPr>
          <a:xfrm>
            <a:off x="1140663" y="4495411"/>
            <a:ext cx="2225607" cy="1679715"/>
            <a:chOff x="-1222239" y="6290581"/>
            <a:chExt cx="2225607" cy="1679715"/>
          </a:xfrm>
        </p:grpSpPr>
        <p:sp>
          <p:nvSpPr>
            <p:cNvPr id="88" name="TextBox 87"/>
            <p:cNvSpPr txBox="1"/>
            <p:nvPr/>
          </p:nvSpPr>
          <p:spPr>
            <a:xfrm>
              <a:off x="-811709" y="6290581"/>
              <a:ext cx="1404552" cy="369332"/>
            </a:xfrm>
            <a:prstGeom prst="rect">
              <a:avLst/>
            </a:prstGeom>
            <a:noFill/>
          </p:spPr>
          <p:txBody>
            <a:bodyPr wrap="none" rtlCol="0">
              <a:spAutoFit/>
            </a:bodyPr>
            <a:lstStyle/>
            <a:p>
              <a:pPr algn="ctr"/>
              <a:r>
                <a:rPr lang="en-US" smtClean="0">
                  <a:solidFill>
                    <a:schemeClr val="accent1"/>
                  </a:solidFill>
                  <a:latin typeface="Source Sans Pro" panose="020B0503030403020204" pitchFamily="34" charset="0"/>
                </a:rPr>
                <a:t>Social Media</a:t>
              </a:r>
              <a:endParaRPr lang="en-GB">
                <a:solidFill>
                  <a:schemeClr val="accent1"/>
                </a:solidFill>
                <a:latin typeface="Source Sans Pro" panose="020B0503030403020204" pitchFamily="34" charset="0"/>
              </a:endParaRPr>
            </a:p>
          </p:txBody>
        </p:sp>
        <p:sp>
          <p:nvSpPr>
            <p:cNvPr id="5" name="Rectangle 4"/>
            <p:cNvSpPr/>
            <p:nvPr/>
          </p:nvSpPr>
          <p:spPr>
            <a:xfrm>
              <a:off x="-1222239" y="6585301"/>
              <a:ext cx="2225607" cy="1384995"/>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 t </a:t>
              </a:r>
              <a:r>
                <a:rPr lang="en-GB" sz="1400" smtClean="0">
                  <a:solidFill>
                    <a:schemeClr val="bg2"/>
                  </a:solidFill>
                </a:rPr>
                <a:t>enim</a:t>
              </a:r>
              <a:endParaRPr lang="en-GB" sz="1400">
                <a:solidFill>
                  <a:schemeClr val="bg2"/>
                </a:solidFill>
              </a:endParaRPr>
            </a:p>
          </p:txBody>
        </p:sp>
      </p:grpSp>
      <p:grpSp>
        <p:nvGrpSpPr>
          <p:cNvPr id="91" name="Group 90"/>
          <p:cNvGrpSpPr/>
          <p:nvPr/>
        </p:nvGrpSpPr>
        <p:grpSpPr>
          <a:xfrm>
            <a:off x="4976702" y="4491930"/>
            <a:ext cx="2225607" cy="1679715"/>
            <a:chOff x="-1222239" y="6290581"/>
            <a:chExt cx="2225607" cy="1679715"/>
          </a:xfrm>
        </p:grpSpPr>
        <p:sp>
          <p:nvSpPr>
            <p:cNvPr id="92" name="TextBox 91"/>
            <p:cNvSpPr txBox="1"/>
            <p:nvPr/>
          </p:nvSpPr>
          <p:spPr>
            <a:xfrm>
              <a:off x="-1107909" y="6290581"/>
              <a:ext cx="1996958" cy="369332"/>
            </a:xfrm>
            <a:prstGeom prst="rect">
              <a:avLst/>
            </a:prstGeom>
            <a:noFill/>
          </p:spPr>
          <p:txBody>
            <a:bodyPr wrap="none" rtlCol="0">
              <a:spAutoFit/>
            </a:bodyPr>
            <a:lstStyle/>
            <a:p>
              <a:pPr algn="ctr"/>
              <a:r>
                <a:rPr lang="en-US" smtClean="0">
                  <a:solidFill>
                    <a:schemeClr val="accent3"/>
                  </a:solidFill>
                  <a:latin typeface="Source Sans Pro" panose="020B0503030403020204" pitchFamily="34" charset="0"/>
                </a:rPr>
                <a:t>Music Introduction</a:t>
              </a:r>
              <a:endParaRPr lang="en-GB">
                <a:solidFill>
                  <a:schemeClr val="accent3"/>
                </a:solidFill>
                <a:latin typeface="Source Sans Pro" panose="020B0503030403020204" pitchFamily="34" charset="0"/>
              </a:endParaRPr>
            </a:p>
          </p:txBody>
        </p:sp>
        <p:sp>
          <p:nvSpPr>
            <p:cNvPr id="93" name="Rectangle 92"/>
            <p:cNvSpPr/>
            <p:nvPr/>
          </p:nvSpPr>
          <p:spPr>
            <a:xfrm>
              <a:off x="-1222239" y="6585301"/>
              <a:ext cx="2225607" cy="1384995"/>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 t </a:t>
              </a:r>
              <a:r>
                <a:rPr lang="en-GB" sz="1400" smtClean="0">
                  <a:solidFill>
                    <a:schemeClr val="bg2"/>
                  </a:solidFill>
                </a:rPr>
                <a:t>enim</a:t>
              </a:r>
              <a:endParaRPr lang="en-GB" sz="1400">
                <a:solidFill>
                  <a:schemeClr val="bg2"/>
                </a:solidFill>
              </a:endParaRPr>
            </a:p>
          </p:txBody>
        </p:sp>
      </p:grpSp>
      <p:grpSp>
        <p:nvGrpSpPr>
          <p:cNvPr id="94" name="Group 93"/>
          <p:cNvGrpSpPr/>
          <p:nvPr/>
        </p:nvGrpSpPr>
        <p:grpSpPr>
          <a:xfrm>
            <a:off x="8852717" y="4491930"/>
            <a:ext cx="2225607" cy="1679715"/>
            <a:chOff x="-1222239" y="6290581"/>
            <a:chExt cx="2225607" cy="1679715"/>
          </a:xfrm>
        </p:grpSpPr>
        <p:sp>
          <p:nvSpPr>
            <p:cNvPr id="95" name="TextBox 94"/>
            <p:cNvSpPr txBox="1"/>
            <p:nvPr/>
          </p:nvSpPr>
          <p:spPr>
            <a:xfrm>
              <a:off x="-830943" y="6290581"/>
              <a:ext cx="1443024" cy="369332"/>
            </a:xfrm>
            <a:prstGeom prst="rect">
              <a:avLst/>
            </a:prstGeom>
            <a:noFill/>
          </p:spPr>
          <p:txBody>
            <a:bodyPr wrap="none" rtlCol="0">
              <a:spAutoFit/>
            </a:bodyPr>
            <a:lstStyle/>
            <a:p>
              <a:pPr algn="ctr"/>
              <a:r>
                <a:rPr lang="en-US" smtClean="0">
                  <a:solidFill>
                    <a:schemeClr val="accent5"/>
                  </a:solidFill>
                  <a:latin typeface="Source Sans Pro" panose="020B0503030403020204" pitchFamily="34" charset="0"/>
                </a:rPr>
                <a:t>Creative Idea</a:t>
              </a:r>
              <a:endParaRPr lang="en-GB">
                <a:solidFill>
                  <a:schemeClr val="accent5"/>
                </a:solidFill>
                <a:latin typeface="Source Sans Pro" panose="020B0503030403020204" pitchFamily="34" charset="0"/>
              </a:endParaRPr>
            </a:p>
          </p:txBody>
        </p:sp>
        <p:sp>
          <p:nvSpPr>
            <p:cNvPr id="96" name="Rectangle 95"/>
            <p:cNvSpPr/>
            <p:nvPr/>
          </p:nvSpPr>
          <p:spPr>
            <a:xfrm>
              <a:off x="-1222239" y="6585301"/>
              <a:ext cx="2225607" cy="1384995"/>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 t </a:t>
              </a:r>
              <a:r>
                <a:rPr lang="en-GB" sz="1400" smtClean="0">
                  <a:solidFill>
                    <a:schemeClr val="bg2"/>
                  </a:solidFill>
                </a:rPr>
                <a:t>enim</a:t>
              </a:r>
              <a:endParaRPr lang="en-GB" sz="1400">
                <a:solidFill>
                  <a:schemeClr val="bg2"/>
                </a:solidFill>
              </a:endParaRPr>
            </a:p>
          </p:txBody>
        </p:sp>
      </p:grpSp>
      <p:grpSp>
        <p:nvGrpSpPr>
          <p:cNvPr id="97" name="Group 96"/>
          <p:cNvGrpSpPr/>
          <p:nvPr/>
        </p:nvGrpSpPr>
        <p:grpSpPr>
          <a:xfrm>
            <a:off x="3065454" y="1651598"/>
            <a:ext cx="2225607" cy="1679715"/>
            <a:chOff x="-1222239" y="6290581"/>
            <a:chExt cx="2225607" cy="1679715"/>
          </a:xfrm>
        </p:grpSpPr>
        <p:sp>
          <p:nvSpPr>
            <p:cNvPr id="98" name="TextBox 97"/>
            <p:cNvSpPr txBox="1"/>
            <p:nvPr/>
          </p:nvSpPr>
          <p:spPr>
            <a:xfrm>
              <a:off x="-596104" y="6290581"/>
              <a:ext cx="973343" cy="369332"/>
            </a:xfrm>
            <a:prstGeom prst="rect">
              <a:avLst/>
            </a:prstGeom>
            <a:noFill/>
          </p:spPr>
          <p:txBody>
            <a:bodyPr wrap="none" rtlCol="0">
              <a:spAutoFit/>
            </a:bodyPr>
            <a:lstStyle/>
            <a:p>
              <a:pPr algn="ctr"/>
              <a:r>
                <a:rPr lang="en-US" smtClean="0">
                  <a:solidFill>
                    <a:schemeClr val="accent2"/>
                  </a:solidFill>
                  <a:latin typeface="Source Sans Pro" panose="020B0503030403020204" pitchFamily="34" charset="0"/>
                </a:rPr>
                <a:t>Support</a:t>
              </a:r>
              <a:endParaRPr lang="en-GB">
                <a:solidFill>
                  <a:schemeClr val="accent2"/>
                </a:solidFill>
                <a:latin typeface="Source Sans Pro" panose="020B0503030403020204" pitchFamily="34" charset="0"/>
              </a:endParaRPr>
            </a:p>
          </p:txBody>
        </p:sp>
        <p:sp>
          <p:nvSpPr>
            <p:cNvPr id="99" name="Rectangle 98"/>
            <p:cNvSpPr/>
            <p:nvPr/>
          </p:nvSpPr>
          <p:spPr>
            <a:xfrm>
              <a:off x="-1222239" y="6585301"/>
              <a:ext cx="2225607" cy="1384995"/>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 t </a:t>
              </a:r>
              <a:r>
                <a:rPr lang="en-GB" sz="1400" smtClean="0">
                  <a:solidFill>
                    <a:schemeClr val="bg2"/>
                  </a:solidFill>
                </a:rPr>
                <a:t>enim</a:t>
              </a:r>
              <a:endParaRPr lang="en-GB" sz="1400">
                <a:solidFill>
                  <a:schemeClr val="bg2"/>
                </a:solidFill>
              </a:endParaRPr>
            </a:p>
          </p:txBody>
        </p:sp>
      </p:grpSp>
      <p:grpSp>
        <p:nvGrpSpPr>
          <p:cNvPr id="100" name="Group 99"/>
          <p:cNvGrpSpPr/>
          <p:nvPr/>
        </p:nvGrpSpPr>
        <p:grpSpPr>
          <a:xfrm>
            <a:off x="6933194" y="1651598"/>
            <a:ext cx="2225607" cy="1679715"/>
            <a:chOff x="-1222239" y="6290581"/>
            <a:chExt cx="2225607" cy="1679715"/>
          </a:xfrm>
        </p:grpSpPr>
        <p:sp>
          <p:nvSpPr>
            <p:cNvPr id="101" name="TextBox 100"/>
            <p:cNvSpPr txBox="1"/>
            <p:nvPr/>
          </p:nvSpPr>
          <p:spPr>
            <a:xfrm>
              <a:off x="-682312" y="6290581"/>
              <a:ext cx="1145763" cy="369332"/>
            </a:xfrm>
            <a:prstGeom prst="rect">
              <a:avLst/>
            </a:prstGeom>
            <a:noFill/>
          </p:spPr>
          <p:txBody>
            <a:bodyPr wrap="none" rtlCol="0">
              <a:spAutoFit/>
            </a:bodyPr>
            <a:lstStyle/>
            <a:p>
              <a:pPr algn="ctr"/>
              <a:r>
                <a:rPr lang="en-US" smtClean="0">
                  <a:solidFill>
                    <a:schemeClr val="accent4"/>
                  </a:solidFill>
                  <a:latin typeface="Source Sans Pro" panose="020B0503030403020204" pitchFamily="34" charset="0"/>
                </a:rPr>
                <a:t>Searching</a:t>
              </a:r>
              <a:endParaRPr lang="en-GB">
                <a:solidFill>
                  <a:schemeClr val="accent4"/>
                </a:solidFill>
                <a:latin typeface="Source Sans Pro" panose="020B0503030403020204" pitchFamily="34" charset="0"/>
              </a:endParaRPr>
            </a:p>
          </p:txBody>
        </p:sp>
        <p:sp>
          <p:nvSpPr>
            <p:cNvPr id="102" name="Rectangle 101"/>
            <p:cNvSpPr/>
            <p:nvPr/>
          </p:nvSpPr>
          <p:spPr>
            <a:xfrm>
              <a:off x="-1222239" y="6585301"/>
              <a:ext cx="2225607" cy="1384995"/>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 t </a:t>
              </a:r>
              <a:r>
                <a:rPr lang="en-GB" sz="1400" smtClean="0">
                  <a:solidFill>
                    <a:schemeClr val="bg2"/>
                  </a:solidFill>
                </a:rPr>
                <a:t>enim</a:t>
              </a:r>
              <a:endParaRPr lang="en-GB" sz="1400">
                <a:solidFill>
                  <a:schemeClr val="bg2"/>
                </a:solidFill>
              </a:endParaRPr>
            </a:p>
          </p:txBody>
        </p:sp>
      </p:grpSp>
    </p:spTree>
    <p:extLst>
      <p:ext uri="{BB962C8B-B14F-4D97-AF65-F5344CB8AC3E}">
        <p14:creationId xmlns:p14="http://schemas.microsoft.com/office/powerpoint/2010/main" val="385331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578"/>
                                        </p:tgtEl>
                                        <p:attrNameLst>
                                          <p:attrName>style.visibility</p:attrName>
                                        </p:attrNameLst>
                                      </p:cBhvr>
                                      <p:to>
                                        <p:strVal val="visible"/>
                                      </p:to>
                                    </p:set>
                                    <p:animEffect transition="in" filter="wipe(left)">
                                      <p:cBhvr>
                                        <p:cTn id="7" dur="500"/>
                                        <p:tgtEl>
                                          <p:spTgt spid="657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6204"/>
                                        </p:tgtEl>
                                        <p:attrNameLst>
                                          <p:attrName>style.visibility</p:attrName>
                                        </p:attrNameLst>
                                      </p:cBhvr>
                                      <p:to>
                                        <p:strVal val="visible"/>
                                      </p:to>
                                    </p:set>
                                    <p:anim calcmode="lin" valueType="num">
                                      <p:cBhvr additive="base">
                                        <p:cTn id="11" dur="500" fill="hold"/>
                                        <p:tgtEl>
                                          <p:spTgt spid="6204"/>
                                        </p:tgtEl>
                                        <p:attrNameLst>
                                          <p:attrName>ppt_x</p:attrName>
                                        </p:attrNameLst>
                                      </p:cBhvr>
                                      <p:tavLst>
                                        <p:tav tm="0">
                                          <p:val>
                                            <p:strVal val="0-#ppt_w/2"/>
                                          </p:val>
                                        </p:tav>
                                        <p:tav tm="100000">
                                          <p:val>
                                            <p:strVal val="#ppt_x"/>
                                          </p:val>
                                        </p:tav>
                                      </p:tavLst>
                                    </p:anim>
                                    <p:anim calcmode="lin" valueType="num">
                                      <p:cBhvr additive="base">
                                        <p:cTn id="12" dur="500" fill="hold"/>
                                        <p:tgtEl>
                                          <p:spTgt spid="620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down)">
                                      <p:cBhvr>
                                        <p:cTn id="16" dur="500"/>
                                        <p:tgtEl>
                                          <p:spTgt spid="8"/>
                                        </p:tgtEl>
                                      </p:cBhvr>
                                    </p:animEffect>
                                  </p:childTnLst>
                                </p:cTn>
                              </p:par>
                            </p:childTnLst>
                          </p:cTn>
                        </p:par>
                        <p:par>
                          <p:cTn id="17" fill="hold">
                            <p:stCondLst>
                              <p:cond delay="1500"/>
                            </p:stCondLst>
                            <p:childTnLst>
                              <p:par>
                                <p:cTn id="18" presetID="49" presetClass="entr" presetSubtype="0" decel="100000" fill="hold" grpId="0" nodeType="afterEffect">
                                  <p:stCondLst>
                                    <p:cond delay="0"/>
                                  </p:stCondLst>
                                  <p:childTnLst>
                                    <p:set>
                                      <p:cBhvr>
                                        <p:cTn id="19" dur="1" fill="hold">
                                          <p:stCondLst>
                                            <p:cond delay="0"/>
                                          </p:stCondLst>
                                        </p:cTn>
                                        <p:tgtEl>
                                          <p:spTgt spid="6146"/>
                                        </p:tgtEl>
                                        <p:attrNameLst>
                                          <p:attrName>style.visibility</p:attrName>
                                        </p:attrNameLst>
                                      </p:cBhvr>
                                      <p:to>
                                        <p:strVal val="visible"/>
                                      </p:to>
                                    </p:set>
                                    <p:anim calcmode="lin" valueType="num">
                                      <p:cBhvr>
                                        <p:cTn id="20" dur="500" fill="hold"/>
                                        <p:tgtEl>
                                          <p:spTgt spid="6146"/>
                                        </p:tgtEl>
                                        <p:attrNameLst>
                                          <p:attrName>ppt_w</p:attrName>
                                        </p:attrNameLst>
                                      </p:cBhvr>
                                      <p:tavLst>
                                        <p:tav tm="0">
                                          <p:val>
                                            <p:fltVal val="0"/>
                                          </p:val>
                                        </p:tav>
                                        <p:tav tm="100000">
                                          <p:val>
                                            <p:strVal val="#ppt_w"/>
                                          </p:val>
                                        </p:tav>
                                      </p:tavLst>
                                    </p:anim>
                                    <p:anim calcmode="lin" valueType="num">
                                      <p:cBhvr>
                                        <p:cTn id="21" dur="500" fill="hold"/>
                                        <p:tgtEl>
                                          <p:spTgt spid="6146"/>
                                        </p:tgtEl>
                                        <p:attrNameLst>
                                          <p:attrName>ppt_h</p:attrName>
                                        </p:attrNameLst>
                                      </p:cBhvr>
                                      <p:tavLst>
                                        <p:tav tm="0">
                                          <p:val>
                                            <p:fltVal val="0"/>
                                          </p:val>
                                        </p:tav>
                                        <p:tav tm="100000">
                                          <p:val>
                                            <p:strVal val="#ppt_h"/>
                                          </p:val>
                                        </p:tav>
                                      </p:tavLst>
                                    </p:anim>
                                    <p:anim calcmode="lin" valueType="num">
                                      <p:cBhvr>
                                        <p:cTn id="22" dur="500" fill="hold"/>
                                        <p:tgtEl>
                                          <p:spTgt spid="6146"/>
                                        </p:tgtEl>
                                        <p:attrNameLst>
                                          <p:attrName>style.rotation</p:attrName>
                                        </p:attrNameLst>
                                      </p:cBhvr>
                                      <p:tavLst>
                                        <p:tav tm="0">
                                          <p:val>
                                            <p:fltVal val="360"/>
                                          </p:val>
                                        </p:tav>
                                        <p:tav tm="100000">
                                          <p:val>
                                            <p:fltVal val="0"/>
                                          </p:val>
                                        </p:tav>
                                      </p:tavLst>
                                    </p:anim>
                                    <p:animEffect transition="in" filter="fade">
                                      <p:cBhvr>
                                        <p:cTn id="23" dur="500"/>
                                        <p:tgtEl>
                                          <p:spTgt spid="6146"/>
                                        </p:tgtEl>
                                      </p:cBhvr>
                                    </p:animEffect>
                                  </p:childTnLst>
                                </p:cTn>
                              </p:par>
                            </p:childTnLst>
                          </p:cTn>
                        </p:par>
                        <p:par>
                          <p:cTn id="24" fill="hold">
                            <p:stCondLst>
                              <p:cond delay="2000"/>
                            </p:stCondLst>
                            <p:childTnLst>
                              <p:par>
                                <p:cTn id="25" presetID="49" presetClass="entr" presetSubtype="0" decel="100000"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 calcmode="lin" valueType="num">
                                      <p:cBhvr>
                                        <p:cTn id="27" dur="500" fill="hold"/>
                                        <p:tgtEl>
                                          <p:spTgt spid="73"/>
                                        </p:tgtEl>
                                        <p:attrNameLst>
                                          <p:attrName>ppt_w</p:attrName>
                                        </p:attrNameLst>
                                      </p:cBhvr>
                                      <p:tavLst>
                                        <p:tav tm="0">
                                          <p:val>
                                            <p:fltVal val="0"/>
                                          </p:val>
                                        </p:tav>
                                        <p:tav tm="100000">
                                          <p:val>
                                            <p:strVal val="#ppt_w"/>
                                          </p:val>
                                        </p:tav>
                                      </p:tavLst>
                                    </p:anim>
                                    <p:anim calcmode="lin" valueType="num">
                                      <p:cBhvr>
                                        <p:cTn id="28" dur="500" fill="hold"/>
                                        <p:tgtEl>
                                          <p:spTgt spid="73"/>
                                        </p:tgtEl>
                                        <p:attrNameLst>
                                          <p:attrName>ppt_h</p:attrName>
                                        </p:attrNameLst>
                                      </p:cBhvr>
                                      <p:tavLst>
                                        <p:tav tm="0">
                                          <p:val>
                                            <p:fltVal val="0"/>
                                          </p:val>
                                        </p:tav>
                                        <p:tav tm="100000">
                                          <p:val>
                                            <p:strVal val="#ppt_h"/>
                                          </p:val>
                                        </p:tav>
                                      </p:tavLst>
                                    </p:anim>
                                    <p:anim calcmode="lin" valueType="num">
                                      <p:cBhvr>
                                        <p:cTn id="29" dur="500" fill="hold"/>
                                        <p:tgtEl>
                                          <p:spTgt spid="73"/>
                                        </p:tgtEl>
                                        <p:attrNameLst>
                                          <p:attrName>style.rotation</p:attrName>
                                        </p:attrNameLst>
                                      </p:cBhvr>
                                      <p:tavLst>
                                        <p:tav tm="0">
                                          <p:val>
                                            <p:fltVal val="360"/>
                                          </p:val>
                                        </p:tav>
                                        <p:tav tm="100000">
                                          <p:val>
                                            <p:fltVal val="0"/>
                                          </p:val>
                                        </p:tav>
                                      </p:tavLst>
                                    </p:anim>
                                    <p:animEffect transition="in" filter="fade">
                                      <p:cBhvr>
                                        <p:cTn id="30" dur="500"/>
                                        <p:tgtEl>
                                          <p:spTgt spid="73"/>
                                        </p:tgtEl>
                                      </p:cBhvr>
                                    </p:animEffect>
                                  </p:childTnLst>
                                </p:cTn>
                              </p:par>
                            </p:childTnLst>
                          </p:cTn>
                        </p:par>
                        <p:par>
                          <p:cTn id="31" fill="hold">
                            <p:stCondLst>
                              <p:cond delay="2500"/>
                            </p:stCondLst>
                            <p:childTnLst>
                              <p:par>
                                <p:cTn id="32" presetID="2" presetClass="entr" presetSubtype="8" fill="hold" grpId="0" nodeType="afterEffect">
                                  <p:stCondLst>
                                    <p:cond delay="0"/>
                                  </p:stCondLst>
                                  <p:childTnLst>
                                    <p:set>
                                      <p:cBhvr>
                                        <p:cTn id="33" dur="1" fill="hold">
                                          <p:stCondLst>
                                            <p:cond delay="0"/>
                                          </p:stCondLst>
                                        </p:cTn>
                                        <p:tgtEl>
                                          <p:spTgt spid="6203"/>
                                        </p:tgtEl>
                                        <p:attrNameLst>
                                          <p:attrName>style.visibility</p:attrName>
                                        </p:attrNameLst>
                                      </p:cBhvr>
                                      <p:to>
                                        <p:strVal val="visible"/>
                                      </p:to>
                                    </p:set>
                                    <p:anim calcmode="lin" valueType="num">
                                      <p:cBhvr additive="base">
                                        <p:cTn id="34" dur="500" fill="hold"/>
                                        <p:tgtEl>
                                          <p:spTgt spid="6203"/>
                                        </p:tgtEl>
                                        <p:attrNameLst>
                                          <p:attrName>ppt_x</p:attrName>
                                        </p:attrNameLst>
                                      </p:cBhvr>
                                      <p:tavLst>
                                        <p:tav tm="0">
                                          <p:val>
                                            <p:strVal val="0-#ppt_w/2"/>
                                          </p:val>
                                        </p:tav>
                                        <p:tav tm="100000">
                                          <p:val>
                                            <p:strVal val="#ppt_x"/>
                                          </p:val>
                                        </p:tav>
                                      </p:tavLst>
                                    </p:anim>
                                    <p:anim calcmode="lin" valueType="num">
                                      <p:cBhvr additive="base">
                                        <p:cTn id="35" dur="500" fill="hold"/>
                                        <p:tgtEl>
                                          <p:spTgt spid="6203"/>
                                        </p:tgtEl>
                                        <p:attrNameLst>
                                          <p:attrName>ppt_y</p:attrName>
                                        </p:attrNameLst>
                                      </p:cBhvr>
                                      <p:tavLst>
                                        <p:tav tm="0">
                                          <p:val>
                                            <p:strVal val="#ppt_y"/>
                                          </p:val>
                                        </p:tav>
                                        <p:tav tm="100000">
                                          <p:val>
                                            <p:strVal val="#ppt_y"/>
                                          </p:val>
                                        </p:tav>
                                      </p:tavLst>
                                    </p:anim>
                                  </p:childTnLst>
                                </p:cTn>
                              </p:par>
                            </p:childTnLst>
                          </p:cTn>
                        </p:par>
                        <p:par>
                          <p:cTn id="36" fill="hold">
                            <p:stCondLst>
                              <p:cond delay="3000"/>
                            </p:stCondLst>
                            <p:childTnLst>
                              <p:par>
                                <p:cTn id="37" presetID="22" presetClass="entr" presetSubtype="1"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3500"/>
                            </p:stCondLst>
                            <p:childTnLst>
                              <p:par>
                                <p:cTn id="41" presetID="49" presetClass="entr" presetSubtype="0" decel="100000" fill="hold" grpId="0" nodeType="afterEffect">
                                  <p:stCondLst>
                                    <p:cond delay="0"/>
                                  </p:stCondLst>
                                  <p:childTnLst>
                                    <p:set>
                                      <p:cBhvr>
                                        <p:cTn id="42" dur="1" fill="hold">
                                          <p:stCondLst>
                                            <p:cond delay="0"/>
                                          </p:stCondLst>
                                        </p:cTn>
                                        <p:tgtEl>
                                          <p:spTgt spid="6144"/>
                                        </p:tgtEl>
                                        <p:attrNameLst>
                                          <p:attrName>style.visibility</p:attrName>
                                        </p:attrNameLst>
                                      </p:cBhvr>
                                      <p:to>
                                        <p:strVal val="visible"/>
                                      </p:to>
                                    </p:set>
                                    <p:anim calcmode="lin" valueType="num">
                                      <p:cBhvr>
                                        <p:cTn id="43" dur="500" fill="hold"/>
                                        <p:tgtEl>
                                          <p:spTgt spid="6144"/>
                                        </p:tgtEl>
                                        <p:attrNameLst>
                                          <p:attrName>ppt_w</p:attrName>
                                        </p:attrNameLst>
                                      </p:cBhvr>
                                      <p:tavLst>
                                        <p:tav tm="0">
                                          <p:val>
                                            <p:fltVal val="0"/>
                                          </p:val>
                                        </p:tav>
                                        <p:tav tm="100000">
                                          <p:val>
                                            <p:strVal val="#ppt_w"/>
                                          </p:val>
                                        </p:tav>
                                      </p:tavLst>
                                    </p:anim>
                                    <p:anim calcmode="lin" valueType="num">
                                      <p:cBhvr>
                                        <p:cTn id="44" dur="500" fill="hold"/>
                                        <p:tgtEl>
                                          <p:spTgt spid="6144"/>
                                        </p:tgtEl>
                                        <p:attrNameLst>
                                          <p:attrName>ppt_h</p:attrName>
                                        </p:attrNameLst>
                                      </p:cBhvr>
                                      <p:tavLst>
                                        <p:tav tm="0">
                                          <p:val>
                                            <p:fltVal val="0"/>
                                          </p:val>
                                        </p:tav>
                                        <p:tav tm="100000">
                                          <p:val>
                                            <p:strVal val="#ppt_h"/>
                                          </p:val>
                                        </p:tav>
                                      </p:tavLst>
                                    </p:anim>
                                    <p:anim calcmode="lin" valueType="num">
                                      <p:cBhvr>
                                        <p:cTn id="45" dur="500" fill="hold"/>
                                        <p:tgtEl>
                                          <p:spTgt spid="6144"/>
                                        </p:tgtEl>
                                        <p:attrNameLst>
                                          <p:attrName>style.rotation</p:attrName>
                                        </p:attrNameLst>
                                      </p:cBhvr>
                                      <p:tavLst>
                                        <p:tav tm="0">
                                          <p:val>
                                            <p:fltVal val="360"/>
                                          </p:val>
                                        </p:tav>
                                        <p:tav tm="100000">
                                          <p:val>
                                            <p:fltVal val="0"/>
                                          </p:val>
                                        </p:tav>
                                      </p:tavLst>
                                    </p:anim>
                                    <p:animEffect transition="in" filter="fade">
                                      <p:cBhvr>
                                        <p:cTn id="46" dur="500"/>
                                        <p:tgtEl>
                                          <p:spTgt spid="6144"/>
                                        </p:tgtEl>
                                      </p:cBhvr>
                                    </p:animEffect>
                                  </p:childTnLst>
                                </p:cTn>
                              </p:par>
                            </p:childTnLst>
                          </p:cTn>
                        </p:par>
                        <p:par>
                          <p:cTn id="47" fill="hold">
                            <p:stCondLst>
                              <p:cond delay="4000"/>
                            </p:stCondLst>
                            <p:childTnLst>
                              <p:par>
                                <p:cTn id="48" presetID="49" presetClass="entr" presetSubtype="0" decel="100000" fill="hold" nodeType="afterEffect">
                                  <p:stCondLst>
                                    <p:cond delay="0"/>
                                  </p:stCondLst>
                                  <p:childTnLst>
                                    <p:set>
                                      <p:cBhvr>
                                        <p:cTn id="49" dur="1" fill="hold">
                                          <p:stCondLst>
                                            <p:cond delay="0"/>
                                          </p:stCondLst>
                                        </p:cTn>
                                        <p:tgtEl>
                                          <p:spTgt spid="80"/>
                                        </p:tgtEl>
                                        <p:attrNameLst>
                                          <p:attrName>style.visibility</p:attrName>
                                        </p:attrNameLst>
                                      </p:cBhvr>
                                      <p:to>
                                        <p:strVal val="visible"/>
                                      </p:to>
                                    </p:set>
                                    <p:anim calcmode="lin" valueType="num">
                                      <p:cBhvr>
                                        <p:cTn id="50" dur="500" fill="hold"/>
                                        <p:tgtEl>
                                          <p:spTgt spid="80"/>
                                        </p:tgtEl>
                                        <p:attrNameLst>
                                          <p:attrName>ppt_w</p:attrName>
                                        </p:attrNameLst>
                                      </p:cBhvr>
                                      <p:tavLst>
                                        <p:tav tm="0">
                                          <p:val>
                                            <p:fltVal val="0"/>
                                          </p:val>
                                        </p:tav>
                                        <p:tav tm="100000">
                                          <p:val>
                                            <p:strVal val="#ppt_w"/>
                                          </p:val>
                                        </p:tav>
                                      </p:tavLst>
                                    </p:anim>
                                    <p:anim calcmode="lin" valueType="num">
                                      <p:cBhvr>
                                        <p:cTn id="51" dur="500" fill="hold"/>
                                        <p:tgtEl>
                                          <p:spTgt spid="80"/>
                                        </p:tgtEl>
                                        <p:attrNameLst>
                                          <p:attrName>ppt_h</p:attrName>
                                        </p:attrNameLst>
                                      </p:cBhvr>
                                      <p:tavLst>
                                        <p:tav tm="0">
                                          <p:val>
                                            <p:fltVal val="0"/>
                                          </p:val>
                                        </p:tav>
                                        <p:tav tm="100000">
                                          <p:val>
                                            <p:strVal val="#ppt_h"/>
                                          </p:val>
                                        </p:tav>
                                      </p:tavLst>
                                    </p:anim>
                                    <p:anim calcmode="lin" valueType="num">
                                      <p:cBhvr>
                                        <p:cTn id="52" dur="500" fill="hold"/>
                                        <p:tgtEl>
                                          <p:spTgt spid="80"/>
                                        </p:tgtEl>
                                        <p:attrNameLst>
                                          <p:attrName>style.rotation</p:attrName>
                                        </p:attrNameLst>
                                      </p:cBhvr>
                                      <p:tavLst>
                                        <p:tav tm="0">
                                          <p:val>
                                            <p:fltVal val="360"/>
                                          </p:val>
                                        </p:tav>
                                        <p:tav tm="100000">
                                          <p:val>
                                            <p:fltVal val="0"/>
                                          </p:val>
                                        </p:tav>
                                      </p:tavLst>
                                    </p:anim>
                                    <p:animEffect transition="in" filter="fade">
                                      <p:cBhvr>
                                        <p:cTn id="53" dur="500"/>
                                        <p:tgtEl>
                                          <p:spTgt spid="80"/>
                                        </p:tgtEl>
                                      </p:cBhvr>
                                    </p:animEffect>
                                  </p:childTnLst>
                                </p:cTn>
                              </p:par>
                            </p:childTnLst>
                          </p:cTn>
                        </p:par>
                        <p:par>
                          <p:cTn id="54" fill="hold">
                            <p:stCondLst>
                              <p:cond delay="4500"/>
                            </p:stCondLst>
                            <p:childTnLst>
                              <p:par>
                                <p:cTn id="55" presetID="2" presetClass="entr" presetSubtype="8" fill="hold" grpId="0" nodeType="afterEffect">
                                  <p:stCondLst>
                                    <p:cond delay="0"/>
                                  </p:stCondLst>
                                  <p:childTnLst>
                                    <p:set>
                                      <p:cBhvr>
                                        <p:cTn id="56" dur="1" fill="hold">
                                          <p:stCondLst>
                                            <p:cond delay="0"/>
                                          </p:stCondLst>
                                        </p:cTn>
                                        <p:tgtEl>
                                          <p:spTgt spid="6202"/>
                                        </p:tgtEl>
                                        <p:attrNameLst>
                                          <p:attrName>style.visibility</p:attrName>
                                        </p:attrNameLst>
                                      </p:cBhvr>
                                      <p:to>
                                        <p:strVal val="visible"/>
                                      </p:to>
                                    </p:set>
                                    <p:anim calcmode="lin" valueType="num">
                                      <p:cBhvr additive="base">
                                        <p:cTn id="57" dur="500" fill="hold"/>
                                        <p:tgtEl>
                                          <p:spTgt spid="6202"/>
                                        </p:tgtEl>
                                        <p:attrNameLst>
                                          <p:attrName>ppt_x</p:attrName>
                                        </p:attrNameLst>
                                      </p:cBhvr>
                                      <p:tavLst>
                                        <p:tav tm="0">
                                          <p:val>
                                            <p:strVal val="0-#ppt_w/2"/>
                                          </p:val>
                                        </p:tav>
                                        <p:tav tm="100000">
                                          <p:val>
                                            <p:strVal val="#ppt_x"/>
                                          </p:val>
                                        </p:tav>
                                      </p:tavLst>
                                    </p:anim>
                                    <p:anim calcmode="lin" valueType="num">
                                      <p:cBhvr additive="base">
                                        <p:cTn id="58" dur="500" fill="hold"/>
                                        <p:tgtEl>
                                          <p:spTgt spid="6202"/>
                                        </p:tgtEl>
                                        <p:attrNameLst>
                                          <p:attrName>ppt_y</p:attrName>
                                        </p:attrNameLst>
                                      </p:cBhvr>
                                      <p:tavLst>
                                        <p:tav tm="0">
                                          <p:val>
                                            <p:strVal val="#ppt_y"/>
                                          </p:val>
                                        </p:tav>
                                        <p:tav tm="100000">
                                          <p:val>
                                            <p:strVal val="#ppt_y"/>
                                          </p:val>
                                        </p:tav>
                                      </p:tavLst>
                                    </p:anim>
                                  </p:childTnLst>
                                </p:cTn>
                              </p:par>
                            </p:childTnLst>
                          </p:cTn>
                        </p:par>
                        <p:par>
                          <p:cTn id="59" fill="hold">
                            <p:stCondLst>
                              <p:cond delay="5000"/>
                            </p:stCondLst>
                            <p:childTnLst>
                              <p:par>
                                <p:cTn id="60" presetID="22" presetClass="entr" presetSubtype="4" fill="hold" nodeType="afterEffect">
                                  <p:stCondLst>
                                    <p:cond delay="0"/>
                                  </p:stCondLst>
                                  <p:childTnLst>
                                    <p:set>
                                      <p:cBhvr>
                                        <p:cTn id="61" dur="1" fill="hold">
                                          <p:stCondLst>
                                            <p:cond delay="0"/>
                                          </p:stCondLst>
                                        </p:cTn>
                                        <p:tgtEl>
                                          <p:spTgt spid="9"/>
                                        </p:tgtEl>
                                        <p:attrNameLst>
                                          <p:attrName>style.visibility</p:attrName>
                                        </p:attrNameLst>
                                      </p:cBhvr>
                                      <p:to>
                                        <p:strVal val="visible"/>
                                      </p:to>
                                    </p:set>
                                    <p:animEffect transition="in" filter="wipe(down)">
                                      <p:cBhvr>
                                        <p:cTn id="62" dur="500"/>
                                        <p:tgtEl>
                                          <p:spTgt spid="9"/>
                                        </p:tgtEl>
                                      </p:cBhvr>
                                    </p:animEffect>
                                  </p:childTnLst>
                                </p:cTn>
                              </p:par>
                            </p:childTnLst>
                          </p:cTn>
                        </p:par>
                        <p:par>
                          <p:cTn id="63" fill="hold">
                            <p:stCondLst>
                              <p:cond delay="5500"/>
                            </p:stCondLst>
                            <p:childTnLst>
                              <p:par>
                                <p:cTn id="64" presetID="49" presetClass="entr" presetSubtype="0" decel="100000" fill="hold" grpId="0" nodeType="afterEffect">
                                  <p:stCondLst>
                                    <p:cond delay="0"/>
                                  </p:stCondLst>
                                  <p:childTnLst>
                                    <p:set>
                                      <p:cBhvr>
                                        <p:cTn id="65" dur="1" fill="hold">
                                          <p:stCondLst>
                                            <p:cond delay="0"/>
                                          </p:stCondLst>
                                        </p:cTn>
                                        <p:tgtEl>
                                          <p:spTgt spid="6145"/>
                                        </p:tgtEl>
                                        <p:attrNameLst>
                                          <p:attrName>style.visibility</p:attrName>
                                        </p:attrNameLst>
                                      </p:cBhvr>
                                      <p:to>
                                        <p:strVal val="visible"/>
                                      </p:to>
                                    </p:set>
                                    <p:anim calcmode="lin" valueType="num">
                                      <p:cBhvr>
                                        <p:cTn id="66" dur="500" fill="hold"/>
                                        <p:tgtEl>
                                          <p:spTgt spid="6145"/>
                                        </p:tgtEl>
                                        <p:attrNameLst>
                                          <p:attrName>ppt_w</p:attrName>
                                        </p:attrNameLst>
                                      </p:cBhvr>
                                      <p:tavLst>
                                        <p:tav tm="0">
                                          <p:val>
                                            <p:fltVal val="0"/>
                                          </p:val>
                                        </p:tav>
                                        <p:tav tm="100000">
                                          <p:val>
                                            <p:strVal val="#ppt_w"/>
                                          </p:val>
                                        </p:tav>
                                      </p:tavLst>
                                    </p:anim>
                                    <p:anim calcmode="lin" valueType="num">
                                      <p:cBhvr>
                                        <p:cTn id="67" dur="500" fill="hold"/>
                                        <p:tgtEl>
                                          <p:spTgt spid="6145"/>
                                        </p:tgtEl>
                                        <p:attrNameLst>
                                          <p:attrName>ppt_h</p:attrName>
                                        </p:attrNameLst>
                                      </p:cBhvr>
                                      <p:tavLst>
                                        <p:tav tm="0">
                                          <p:val>
                                            <p:fltVal val="0"/>
                                          </p:val>
                                        </p:tav>
                                        <p:tav tm="100000">
                                          <p:val>
                                            <p:strVal val="#ppt_h"/>
                                          </p:val>
                                        </p:tav>
                                      </p:tavLst>
                                    </p:anim>
                                    <p:anim calcmode="lin" valueType="num">
                                      <p:cBhvr>
                                        <p:cTn id="68" dur="500" fill="hold"/>
                                        <p:tgtEl>
                                          <p:spTgt spid="6145"/>
                                        </p:tgtEl>
                                        <p:attrNameLst>
                                          <p:attrName>style.rotation</p:attrName>
                                        </p:attrNameLst>
                                      </p:cBhvr>
                                      <p:tavLst>
                                        <p:tav tm="0">
                                          <p:val>
                                            <p:fltVal val="360"/>
                                          </p:val>
                                        </p:tav>
                                        <p:tav tm="100000">
                                          <p:val>
                                            <p:fltVal val="0"/>
                                          </p:val>
                                        </p:tav>
                                      </p:tavLst>
                                    </p:anim>
                                    <p:animEffect transition="in" filter="fade">
                                      <p:cBhvr>
                                        <p:cTn id="69" dur="500"/>
                                        <p:tgtEl>
                                          <p:spTgt spid="6145"/>
                                        </p:tgtEl>
                                      </p:cBhvr>
                                    </p:animEffect>
                                  </p:childTnLst>
                                </p:cTn>
                              </p:par>
                            </p:childTnLst>
                          </p:cTn>
                        </p:par>
                        <p:par>
                          <p:cTn id="70" fill="hold">
                            <p:stCondLst>
                              <p:cond delay="6000"/>
                            </p:stCondLst>
                            <p:childTnLst>
                              <p:par>
                                <p:cTn id="71" presetID="49" presetClass="entr" presetSubtype="0" decel="100000" fill="hold" nodeType="afterEffect">
                                  <p:stCondLst>
                                    <p:cond delay="0"/>
                                  </p:stCondLst>
                                  <p:childTnLst>
                                    <p:set>
                                      <p:cBhvr>
                                        <p:cTn id="72" dur="1" fill="hold">
                                          <p:stCondLst>
                                            <p:cond delay="0"/>
                                          </p:stCondLst>
                                        </p:cTn>
                                        <p:tgtEl>
                                          <p:spTgt spid="83"/>
                                        </p:tgtEl>
                                        <p:attrNameLst>
                                          <p:attrName>style.visibility</p:attrName>
                                        </p:attrNameLst>
                                      </p:cBhvr>
                                      <p:to>
                                        <p:strVal val="visible"/>
                                      </p:to>
                                    </p:set>
                                    <p:anim calcmode="lin" valueType="num">
                                      <p:cBhvr>
                                        <p:cTn id="73" dur="500" fill="hold"/>
                                        <p:tgtEl>
                                          <p:spTgt spid="83"/>
                                        </p:tgtEl>
                                        <p:attrNameLst>
                                          <p:attrName>ppt_w</p:attrName>
                                        </p:attrNameLst>
                                      </p:cBhvr>
                                      <p:tavLst>
                                        <p:tav tm="0">
                                          <p:val>
                                            <p:fltVal val="0"/>
                                          </p:val>
                                        </p:tav>
                                        <p:tav tm="100000">
                                          <p:val>
                                            <p:strVal val="#ppt_w"/>
                                          </p:val>
                                        </p:tav>
                                      </p:tavLst>
                                    </p:anim>
                                    <p:anim calcmode="lin" valueType="num">
                                      <p:cBhvr>
                                        <p:cTn id="74" dur="500" fill="hold"/>
                                        <p:tgtEl>
                                          <p:spTgt spid="83"/>
                                        </p:tgtEl>
                                        <p:attrNameLst>
                                          <p:attrName>ppt_h</p:attrName>
                                        </p:attrNameLst>
                                      </p:cBhvr>
                                      <p:tavLst>
                                        <p:tav tm="0">
                                          <p:val>
                                            <p:fltVal val="0"/>
                                          </p:val>
                                        </p:tav>
                                        <p:tav tm="100000">
                                          <p:val>
                                            <p:strVal val="#ppt_h"/>
                                          </p:val>
                                        </p:tav>
                                      </p:tavLst>
                                    </p:anim>
                                    <p:anim calcmode="lin" valueType="num">
                                      <p:cBhvr>
                                        <p:cTn id="75" dur="500" fill="hold"/>
                                        <p:tgtEl>
                                          <p:spTgt spid="83"/>
                                        </p:tgtEl>
                                        <p:attrNameLst>
                                          <p:attrName>style.rotation</p:attrName>
                                        </p:attrNameLst>
                                      </p:cBhvr>
                                      <p:tavLst>
                                        <p:tav tm="0">
                                          <p:val>
                                            <p:fltVal val="360"/>
                                          </p:val>
                                        </p:tav>
                                        <p:tav tm="100000">
                                          <p:val>
                                            <p:fltVal val="0"/>
                                          </p:val>
                                        </p:tav>
                                      </p:tavLst>
                                    </p:anim>
                                    <p:animEffect transition="in" filter="fade">
                                      <p:cBhvr>
                                        <p:cTn id="76" dur="500"/>
                                        <p:tgtEl>
                                          <p:spTgt spid="83"/>
                                        </p:tgtEl>
                                      </p:cBhvr>
                                    </p:animEffect>
                                  </p:childTnLst>
                                </p:cTn>
                              </p:par>
                            </p:childTnLst>
                          </p:cTn>
                        </p:par>
                        <p:par>
                          <p:cTn id="77" fill="hold">
                            <p:stCondLst>
                              <p:cond delay="6500"/>
                            </p:stCondLst>
                            <p:childTnLst>
                              <p:par>
                                <p:cTn id="78" presetID="2" presetClass="entr" presetSubtype="8" fill="hold" grpId="0" nodeType="afterEffect">
                                  <p:stCondLst>
                                    <p:cond delay="0"/>
                                  </p:stCondLst>
                                  <p:childTnLst>
                                    <p:set>
                                      <p:cBhvr>
                                        <p:cTn id="79" dur="1" fill="hold">
                                          <p:stCondLst>
                                            <p:cond delay="0"/>
                                          </p:stCondLst>
                                        </p:cTn>
                                        <p:tgtEl>
                                          <p:spTgt spid="6156"/>
                                        </p:tgtEl>
                                        <p:attrNameLst>
                                          <p:attrName>style.visibility</p:attrName>
                                        </p:attrNameLst>
                                      </p:cBhvr>
                                      <p:to>
                                        <p:strVal val="visible"/>
                                      </p:to>
                                    </p:set>
                                    <p:anim calcmode="lin" valueType="num">
                                      <p:cBhvr additive="base">
                                        <p:cTn id="80" dur="500" fill="hold"/>
                                        <p:tgtEl>
                                          <p:spTgt spid="6156"/>
                                        </p:tgtEl>
                                        <p:attrNameLst>
                                          <p:attrName>ppt_x</p:attrName>
                                        </p:attrNameLst>
                                      </p:cBhvr>
                                      <p:tavLst>
                                        <p:tav tm="0">
                                          <p:val>
                                            <p:strVal val="0-#ppt_w/2"/>
                                          </p:val>
                                        </p:tav>
                                        <p:tav tm="100000">
                                          <p:val>
                                            <p:strVal val="#ppt_x"/>
                                          </p:val>
                                        </p:tav>
                                      </p:tavLst>
                                    </p:anim>
                                    <p:anim calcmode="lin" valueType="num">
                                      <p:cBhvr additive="base">
                                        <p:cTn id="81" dur="500" fill="hold"/>
                                        <p:tgtEl>
                                          <p:spTgt spid="6156"/>
                                        </p:tgtEl>
                                        <p:attrNameLst>
                                          <p:attrName>ppt_y</p:attrName>
                                        </p:attrNameLst>
                                      </p:cBhvr>
                                      <p:tavLst>
                                        <p:tav tm="0">
                                          <p:val>
                                            <p:strVal val="#ppt_y"/>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1"/>
                                        </p:tgtEl>
                                        <p:attrNameLst>
                                          <p:attrName>style.visibility</p:attrName>
                                        </p:attrNameLst>
                                      </p:cBhvr>
                                      <p:to>
                                        <p:strVal val="visible"/>
                                      </p:to>
                                    </p:set>
                                    <p:animEffect transition="in" filter="wipe(up)">
                                      <p:cBhvr>
                                        <p:cTn id="85" dur="500"/>
                                        <p:tgtEl>
                                          <p:spTgt spid="11"/>
                                        </p:tgtEl>
                                      </p:cBhvr>
                                    </p:animEffect>
                                  </p:childTnLst>
                                </p:cTn>
                              </p:par>
                            </p:childTnLst>
                          </p:cTn>
                        </p:par>
                        <p:par>
                          <p:cTn id="86" fill="hold">
                            <p:stCondLst>
                              <p:cond delay="7500"/>
                            </p:stCondLst>
                            <p:childTnLst>
                              <p:par>
                                <p:cTn id="87" presetID="49" presetClass="entr" presetSubtype="0" decel="100000" fill="hold" grpId="0" nodeType="afterEffect">
                                  <p:stCondLst>
                                    <p:cond delay="0"/>
                                  </p:stCondLst>
                                  <p:childTnLst>
                                    <p:set>
                                      <p:cBhvr>
                                        <p:cTn id="88" dur="1" fill="hold">
                                          <p:stCondLst>
                                            <p:cond delay="0"/>
                                          </p:stCondLst>
                                        </p:cTn>
                                        <p:tgtEl>
                                          <p:spTgt spid="6591"/>
                                        </p:tgtEl>
                                        <p:attrNameLst>
                                          <p:attrName>style.visibility</p:attrName>
                                        </p:attrNameLst>
                                      </p:cBhvr>
                                      <p:to>
                                        <p:strVal val="visible"/>
                                      </p:to>
                                    </p:set>
                                    <p:anim calcmode="lin" valueType="num">
                                      <p:cBhvr>
                                        <p:cTn id="89" dur="500" fill="hold"/>
                                        <p:tgtEl>
                                          <p:spTgt spid="6591"/>
                                        </p:tgtEl>
                                        <p:attrNameLst>
                                          <p:attrName>ppt_w</p:attrName>
                                        </p:attrNameLst>
                                      </p:cBhvr>
                                      <p:tavLst>
                                        <p:tav tm="0">
                                          <p:val>
                                            <p:fltVal val="0"/>
                                          </p:val>
                                        </p:tav>
                                        <p:tav tm="100000">
                                          <p:val>
                                            <p:strVal val="#ppt_w"/>
                                          </p:val>
                                        </p:tav>
                                      </p:tavLst>
                                    </p:anim>
                                    <p:anim calcmode="lin" valueType="num">
                                      <p:cBhvr>
                                        <p:cTn id="90" dur="500" fill="hold"/>
                                        <p:tgtEl>
                                          <p:spTgt spid="6591"/>
                                        </p:tgtEl>
                                        <p:attrNameLst>
                                          <p:attrName>ppt_h</p:attrName>
                                        </p:attrNameLst>
                                      </p:cBhvr>
                                      <p:tavLst>
                                        <p:tav tm="0">
                                          <p:val>
                                            <p:fltVal val="0"/>
                                          </p:val>
                                        </p:tav>
                                        <p:tav tm="100000">
                                          <p:val>
                                            <p:strVal val="#ppt_h"/>
                                          </p:val>
                                        </p:tav>
                                      </p:tavLst>
                                    </p:anim>
                                    <p:anim calcmode="lin" valueType="num">
                                      <p:cBhvr>
                                        <p:cTn id="91" dur="500" fill="hold"/>
                                        <p:tgtEl>
                                          <p:spTgt spid="6591"/>
                                        </p:tgtEl>
                                        <p:attrNameLst>
                                          <p:attrName>style.rotation</p:attrName>
                                        </p:attrNameLst>
                                      </p:cBhvr>
                                      <p:tavLst>
                                        <p:tav tm="0">
                                          <p:val>
                                            <p:fltVal val="360"/>
                                          </p:val>
                                        </p:tav>
                                        <p:tav tm="100000">
                                          <p:val>
                                            <p:fltVal val="0"/>
                                          </p:val>
                                        </p:tav>
                                      </p:tavLst>
                                    </p:anim>
                                    <p:animEffect transition="in" filter="fade">
                                      <p:cBhvr>
                                        <p:cTn id="92" dur="500"/>
                                        <p:tgtEl>
                                          <p:spTgt spid="6591"/>
                                        </p:tgtEl>
                                      </p:cBhvr>
                                    </p:animEffect>
                                  </p:childTnLst>
                                </p:cTn>
                              </p:par>
                            </p:childTnLst>
                          </p:cTn>
                        </p:par>
                        <p:par>
                          <p:cTn id="93" fill="hold">
                            <p:stCondLst>
                              <p:cond delay="8000"/>
                            </p:stCondLst>
                            <p:childTnLst>
                              <p:par>
                                <p:cTn id="94" presetID="49" presetClass="entr" presetSubtype="0" decel="100000" fill="hold" nodeType="after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p:cTn id="96" dur="500" fill="hold"/>
                                        <p:tgtEl>
                                          <p:spTgt spid="76"/>
                                        </p:tgtEl>
                                        <p:attrNameLst>
                                          <p:attrName>ppt_w</p:attrName>
                                        </p:attrNameLst>
                                      </p:cBhvr>
                                      <p:tavLst>
                                        <p:tav tm="0">
                                          <p:val>
                                            <p:fltVal val="0"/>
                                          </p:val>
                                        </p:tav>
                                        <p:tav tm="100000">
                                          <p:val>
                                            <p:strVal val="#ppt_w"/>
                                          </p:val>
                                        </p:tav>
                                      </p:tavLst>
                                    </p:anim>
                                    <p:anim calcmode="lin" valueType="num">
                                      <p:cBhvr>
                                        <p:cTn id="97" dur="500" fill="hold"/>
                                        <p:tgtEl>
                                          <p:spTgt spid="76"/>
                                        </p:tgtEl>
                                        <p:attrNameLst>
                                          <p:attrName>ppt_h</p:attrName>
                                        </p:attrNameLst>
                                      </p:cBhvr>
                                      <p:tavLst>
                                        <p:tav tm="0">
                                          <p:val>
                                            <p:fltVal val="0"/>
                                          </p:val>
                                        </p:tav>
                                        <p:tav tm="100000">
                                          <p:val>
                                            <p:strVal val="#ppt_h"/>
                                          </p:val>
                                        </p:tav>
                                      </p:tavLst>
                                    </p:anim>
                                    <p:anim calcmode="lin" valueType="num">
                                      <p:cBhvr>
                                        <p:cTn id="98" dur="500" fill="hold"/>
                                        <p:tgtEl>
                                          <p:spTgt spid="76"/>
                                        </p:tgtEl>
                                        <p:attrNameLst>
                                          <p:attrName>style.rotation</p:attrName>
                                        </p:attrNameLst>
                                      </p:cBhvr>
                                      <p:tavLst>
                                        <p:tav tm="0">
                                          <p:val>
                                            <p:fltVal val="360"/>
                                          </p:val>
                                        </p:tav>
                                        <p:tav tm="100000">
                                          <p:val>
                                            <p:fltVal val="0"/>
                                          </p:val>
                                        </p:tav>
                                      </p:tavLst>
                                    </p:anim>
                                    <p:animEffect transition="in" filter="fade">
                                      <p:cBhvr>
                                        <p:cTn id="99" dur="500"/>
                                        <p:tgtEl>
                                          <p:spTgt spid="76"/>
                                        </p:tgtEl>
                                      </p:cBhvr>
                                    </p:animEffect>
                                  </p:childTnLst>
                                </p:cTn>
                              </p:par>
                            </p:childTnLst>
                          </p:cTn>
                        </p:par>
                        <p:par>
                          <p:cTn id="100" fill="hold">
                            <p:stCondLst>
                              <p:cond delay="8500"/>
                            </p:stCondLst>
                            <p:childTnLst>
                              <p:par>
                                <p:cTn id="101" presetID="2" presetClass="entr" presetSubtype="8" fill="hold" grpId="0" nodeType="afterEffect">
                                  <p:stCondLst>
                                    <p:cond delay="0"/>
                                  </p:stCondLst>
                                  <p:childTnLst>
                                    <p:set>
                                      <p:cBhvr>
                                        <p:cTn id="102" dur="1" fill="hold">
                                          <p:stCondLst>
                                            <p:cond delay="0"/>
                                          </p:stCondLst>
                                        </p:cTn>
                                        <p:tgtEl>
                                          <p:spTgt spid="6580"/>
                                        </p:tgtEl>
                                        <p:attrNameLst>
                                          <p:attrName>style.visibility</p:attrName>
                                        </p:attrNameLst>
                                      </p:cBhvr>
                                      <p:to>
                                        <p:strVal val="visible"/>
                                      </p:to>
                                    </p:set>
                                    <p:anim calcmode="lin" valueType="num">
                                      <p:cBhvr additive="base">
                                        <p:cTn id="103" dur="500" fill="hold"/>
                                        <p:tgtEl>
                                          <p:spTgt spid="6580"/>
                                        </p:tgtEl>
                                        <p:attrNameLst>
                                          <p:attrName>ppt_x</p:attrName>
                                        </p:attrNameLst>
                                      </p:cBhvr>
                                      <p:tavLst>
                                        <p:tav tm="0">
                                          <p:val>
                                            <p:strVal val="0-#ppt_w/2"/>
                                          </p:val>
                                        </p:tav>
                                        <p:tav tm="100000">
                                          <p:val>
                                            <p:strVal val="#ppt_x"/>
                                          </p:val>
                                        </p:tav>
                                      </p:tavLst>
                                    </p:anim>
                                    <p:anim calcmode="lin" valueType="num">
                                      <p:cBhvr additive="base">
                                        <p:cTn id="104" dur="500" fill="hold"/>
                                        <p:tgtEl>
                                          <p:spTgt spid="6580"/>
                                        </p:tgtEl>
                                        <p:attrNameLst>
                                          <p:attrName>ppt_y</p:attrName>
                                        </p:attrNameLst>
                                      </p:cBhvr>
                                      <p:tavLst>
                                        <p:tav tm="0">
                                          <p:val>
                                            <p:strVal val="#ppt_y"/>
                                          </p:val>
                                        </p:tav>
                                        <p:tav tm="100000">
                                          <p:val>
                                            <p:strVal val="#ppt_y"/>
                                          </p:val>
                                        </p:tav>
                                      </p:tavLst>
                                    </p:anim>
                                  </p:childTnLst>
                                </p:cTn>
                              </p:par>
                            </p:childTnLst>
                          </p:cTn>
                        </p:par>
                        <p:par>
                          <p:cTn id="105" fill="hold">
                            <p:stCondLst>
                              <p:cond delay="9000"/>
                            </p:stCondLst>
                            <p:childTnLst>
                              <p:par>
                                <p:cTn id="106" presetID="22" presetClass="entr" presetSubtype="4" fill="hold" nodeType="afterEffect">
                                  <p:stCondLst>
                                    <p:cond delay="0"/>
                                  </p:stCondLst>
                                  <p:childTnLst>
                                    <p:set>
                                      <p:cBhvr>
                                        <p:cTn id="107" dur="1" fill="hold">
                                          <p:stCondLst>
                                            <p:cond delay="0"/>
                                          </p:stCondLst>
                                        </p:cTn>
                                        <p:tgtEl>
                                          <p:spTgt spid="10"/>
                                        </p:tgtEl>
                                        <p:attrNameLst>
                                          <p:attrName>style.visibility</p:attrName>
                                        </p:attrNameLst>
                                      </p:cBhvr>
                                      <p:to>
                                        <p:strVal val="visible"/>
                                      </p:to>
                                    </p:set>
                                    <p:animEffect transition="in" filter="wipe(down)">
                                      <p:cBhvr>
                                        <p:cTn id="108" dur="500"/>
                                        <p:tgtEl>
                                          <p:spTgt spid="10"/>
                                        </p:tgtEl>
                                      </p:cBhvr>
                                    </p:animEffect>
                                  </p:childTnLst>
                                </p:cTn>
                              </p:par>
                            </p:childTnLst>
                          </p:cTn>
                        </p:par>
                        <p:par>
                          <p:cTn id="109" fill="hold">
                            <p:stCondLst>
                              <p:cond delay="9500"/>
                            </p:stCondLst>
                            <p:childTnLst>
                              <p:par>
                                <p:cTn id="110" presetID="49" presetClass="entr" presetSubtype="0" decel="100000" fill="hold" grpId="0" nodeType="afterEffect">
                                  <p:stCondLst>
                                    <p:cond delay="0"/>
                                  </p:stCondLst>
                                  <p:childTnLst>
                                    <p:set>
                                      <p:cBhvr>
                                        <p:cTn id="111" dur="1" fill="hold">
                                          <p:stCondLst>
                                            <p:cond delay="0"/>
                                          </p:stCondLst>
                                        </p:cTn>
                                        <p:tgtEl>
                                          <p:spTgt spid="6590"/>
                                        </p:tgtEl>
                                        <p:attrNameLst>
                                          <p:attrName>style.visibility</p:attrName>
                                        </p:attrNameLst>
                                      </p:cBhvr>
                                      <p:to>
                                        <p:strVal val="visible"/>
                                      </p:to>
                                    </p:set>
                                    <p:anim calcmode="lin" valueType="num">
                                      <p:cBhvr>
                                        <p:cTn id="112" dur="500" fill="hold"/>
                                        <p:tgtEl>
                                          <p:spTgt spid="6590"/>
                                        </p:tgtEl>
                                        <p:attrNameLst>
                                          <p:attrName>ppt_w</p:attrName>
                                        </p:attrNameLst>
                                      </p:cBhvr>
                                      <p:tavLst>
                                        <p:tav tm="0">
                                          <p:val>
                                            <p:fltVal val="0"/>
                                          </p:val>
                                        </p:tav>
                                        <p:tav tm="100000">
                                          <p:val>
                                            <p:strVal val="#ppt_w"/>
                                          </p:val>
                                        </p:tav>
                                      </p:tavLst>
                                    </p:anim>
                                    <p:anim calcmode="lin" valueType="num">
                                      <p:cBhvr>
                                        <p:cTn id="113" dur="500" fill="hold"/>
                                        <p:tgtEl>
                                          <p:spTgt spid="6590"/>
                                        </p:tgtEl>
                                        <p:attrNameLst>
                                          <p:attrName>ppt_h</p:attrName>
                                        </p:attrNameLst>
                                      </p:cBhvr>
                                      <p:tavLst>
                                        <p:tav tm="0">
                                          <p:val>
                                            <p:fltVal val="0"/>
                                          </p:val>
                                        </p:tav>
                                        <p:tav tm="100000">
                                          <p:val>
                                            <p:strVal val="#ppt_h"/>
                                          </p:val>
                                        </p:tav>
                                      </p:tavLst>
                                    </p:anim>
                                    <p:anim calcmode="lin" valueType="num">
                                      <p:cBhvr>
                                        <p:cTn id="114" dur="500" fill="hold"/>
                                        <p:tgtEl>
                                          <p:spTgt spid="6590"/>
                                        </p:tgtEl>
                                        <p:attrNameLst>
                                          <p:attrName>style.rotation</p:attrName>
                                        </p:attrNameLst>
                                      </p:cBhvr>
                                      <p:tavLst>
                                        <p:tav tm="0">
                                          <p:val>
                                            <p:fltVal val="360"/>
                                          </p:val>
                                        </p:tav>
                                        <p:tav tm="100000">
                                          <p:val>
                                            <p:fltVal val="0"/>
                                          </p:val>
                                        </p:tav>
                                      </p:tavLst>
                                    </p:anim>
                                    <p:animEffect transition="in" filter="fade">
                                      <p:cBhvr>
                                        <p:cTn id="115" dur="500"/>
                                        <p:tgtEl>
                                          <p:spTgt spid="6590"/>
                                        </p:tgtEl>
                                      </p:cBhvr>
                                    </p:animEffect>
                                  </p:childTnLst>
                                </p:cTn>
                              </p:par>
                            </p:childTnLst>
                          </p:cTn>
                        </p:par>
                        <p:par>
                          <p:cTn id="116" fill="hold">
                            <p:stCondLst>
                              <p:cond delay="10000"/>
                            </p:stCondLst>
                            <p:childTnLst>
                              <p:par>
                                <p:cTn id="117" presetID="49" presetClass="entr" presetSubtype="0" decel="100000" fill="hold" nodeType="afterEffect">
                                  <p:stCondLst>
                                    <p:cond delay="0"/>
                                  </p:stCondLst>
                                  <p:childTnLst>
                                    <p:set>
                                      <p:cBhvr>
                                        <p:cTn id="118" dur="1" fill="hold">
                                          <p:stCondLst>
                                            <p:cond delay="0"/>
                                          </p:stCondLst>
                                        </p:cTn>
                                        <p:tgtEl>
                                          <p:spTgt spid="63"/>
                                        </p:tgtEl>
                                        <p:attrNameLst>
                                          <p:attrName>style.visibility</p:attrName>
                                        </p:attrNameLst>
                                      </p:cBhvr>
                                      <p:to>
                                        <p:strVal val="visible"/>
                                      </p:to>
                                    </p:set>
                                    <p:anim calcmode="lin" valueType="num">
                                      <p:cBhvr>
                                        <p:cTn id="119" dur="500" fill="hold"/>
                                        <p:tgtEl>
                                          <p:spTgt spid="63"/>
                                        </p:tgtEl>
                                        <p:attrNameLst>
                                          <p:attrName>ppt_w</p:attrName>
                                        </p:attrNameLst>
                                      </p:cBhvr>
                                      <p:tavLst>
                                        <p:tav tm="0">
                                          <p:val>
                                            <p:fltVal val="0"/>
                                          </p:val>
                                        </p:tav>
                                        <p:tav tm="100000">
                                          <p:val>
                                            <p:strVal val="#ppt_w"/>
                                          </p:val>
                                        </p:tav>
                                      </p:tavLst>
                                    </p:anim>
                                    <p:anim calcmode="lin" valueType="num">
                                      <p:cBhvr>
                                        <p:cTn id="120" dur="500" fill="hold"/>
                                        <p:tgtEl>
                                          <p:spTgt spid="63"/>
                                        </p:tgtEl>
                                        <p:attrNameLst>
                                          <p:attrName>ppt_h</p:attrName>
                                        </p:attrNameLst>
                                      </p:cBhvr>
                                      <p:tavLst>
                                        <p:tav tm="0">
                                          <p:val>
                                            <p:fltVal val="0"/>
                                          </p:val>
                                        </p:tav>
                                        <p:tav tm="100000">
                                          <p:val>
                                            <p:strVal val="#ppt_h"/>
                                          </p:val>
                                        </p:tav>
                                      </p:tavLst>
                                    </p:anim>
                                    <p:anim calcmode="lin" valueType="num">
                                      <p:cBhvr>
                                        <p:cTn id="121" dur="500" fill="hold"/>
                                        <p:tgtEl>
                                          <p:spTgt spid="63"/>
                                        </p:tgtEl>
                                        <p:attrNameLst>
                                          <p:attrName>style.rotation</p:attrName>
                                        </p:attrNameLst>
                                      </p:cBhvr>
                                      <p:tavLst>
                                        <p:tav tm="0">
                                          <p:val>
                                            <p:fltVal val="360"/>
                                          </p:val>
                                        </p:tav>
                                        <p:tav tm="100000">
                                          <p:val>
                                            <p:fltVal val="0"/>
                                          </p:val>
                                        </p:tav>
                                      </p:tavLst>
                                    </p:anim>
                                    <p:animEffect transition="in" filter="fade">
                                      <p:cBhvr>
                                        <p:cTn id="122" dur="500"/>
                                        <p:tgtEl>
                                          <p:spTgt spid="63"/>
                                        </p:tgtEl>
                                      </p:cBhvr>
                                    </p:animEffect>
                                  </p:childTnLst>
                                </p:cTn>
                              </p:par>
                            </p:childTnLst>
                          </p:cTn>
                        </p:par>
                        <p:par>
                          <p:cTn id="123" fill="hold">
                            <p:stCondLst>
                              <p:cond delay="10500"/>
                            </p:stCondLst>
                            <p:childTnLst>
                              <p:par>
                                <p:cTn id="124" presetID="22" presetClass="entr" presetSubtype="1" fill="hold" nodeType="afterEffect">
                                  <p:stCondLst>
                                    <p:cond delay="0"/>
                                  </p:stCondLst>
                                  <p:childTnLst>
                                    <p:set>
                                      <p:cBhvr>
                                        <p:cTn id="125" dur="1" fill="hold">
                                          <p:stCondLst>
                                            <p:cond delay="0"/>
                                          </p:stCondLst>
                                        </p:cTn>
                                        <p:tgtEl>
                                          <p:spTgt spid="94"/>
                                        </p:tgtEl>
                                        <p:attrNameLst>
                                          <p:attrName>style.visibility</p:attrName>
                                        </p:attrNameLst>
                                      </p:cBhvr>
                                      <p:to>
                                        <p:strVal val="visible"/>
                                      </p:to>
                                    </p:set>
                                    <p:animEffect transition="in" filter="wipe(up)">
                                      <p:cBhvr>
                                        <p:cTn id="126" dur="500"/>
                                        <p:tgtEl>
                                          <p:spTgt spid="94"/>
                                        </p:tgtEl>
                                      </p:cBhvr>
                                    </p:animEffect>
                                  </p:childTnLst>
                                </p:cTn>
                              </p:par>
                            </p:childTnLst>
                          </p:cTn>
                        </p:par>
                        <p:par>
                          <p:cTn id="127" fill="hold">
                            <p:stCondLst>
                              <p:cond delay="11000"/>
                            </p:stCondLst>
                            <p:childTnLst>
                              <p:par>
                                <p:cTn id="128" presetID="22" presetClass="entr" presetSubtype="1" fill="hold" grpId="0" nodeType="afterEffect">
                                  <p:stCondLst>
                                    <p:cond delay="0"/>
                                  </p:stCondLst>
                                  <p:childTnLst>
                                    <p:set>
                                      <p:cBhvr>
                                        <p:cTn id="129" dur="1" fill="hold">
                                          <p:stCondLst>
                                            <p:cond delay="0"/>
                                          </p:stCondLst>
                                        </p:cTn>
                                        <p:tgtEl>
                                          <p:spTgt spid="6"/>
                                        </p:tgtEl>
                                        <p:attrNameLst>
                                          <p:attrName>style.visibility</p:attrName>
                                        </p:attrNameLst>
                                      </p:cBhvr>
                                      <p:to>
                                        <p:strVal val="visible"/>
                                      </p:to>
                                    </p:set>
                                    <p:animEffect transition="in" filter="wipe(up)">
                                      <p:cBhvr>
                                        <p:cTn id="130" dur="500"/>
                                        <p:tgtEl>
                                          <p:spTgt spid="6"/>
                                        </p:tgtEl>
                                      </p:cBhvr>
                                    </p:animEffect>
                                  </p:childTnLst>
                                </p:cTn>
                              </p:par>
                            </p:childTnLst>
                          </p:cTn>
                        </p:par>
                        <p:par>
                          <p:cTn id="131" fill="hold">
                            <p:stCondLst>
                              <p:cond delay="11500"/>
                            </p:stCondLst>
                            <p:childTnLst>
                              <p:par>
                                <p:cTn id="132" presetID="2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Effect transition="in" filter="wipe(down)">
                                      <p:cBhvr>
                                        <p:cTn id="134" dur="500"/>
                                        <p:tgtEl>
                                          <p:spTgt spid="37"/>
                                        </p:tgtEl>
                                      </p:cBhvr>
                                    </p:animEffect>
                                  </p:childTnLst>
                                </p:cTn>
                              </p:par>
                            </p:childTnLst>
                          </p:cTn>
                        </p:par>
                        <p:par>
                          <p:cTn id="135" fill="hold">
                            <p:stCondLst>
                              <p:cond delay="12000"/>
                            </p:stCondLst>
                            <p:childTnLst>
                              <p:par>
                                <p:cTn id="136" presetID="22" presetClass="entr" presetSubtype="4" fill="hold" nodeType="afterEffect">
                                  <p:stCondLst>
                                    <p:cond delay="0"/>
                                  </p:stCondLst>
                                  <p:childTnLst>
                                    <p:set>
                                      <p:cBhvr>
                                        <p:cTn id="137" dur="1" fill="hold">
                                          <p:stCondLst>
                                            <p:cond delay="0"/>
                                          </p:stCondLst>
                                        </p:cTn>
                                        <p:tgtEl>
                                          <p:spTgt spid="100"/>
                                        </p:tgtEl>
                                        <p:attrNameLst>
                                          <p:attrName>style.visibility</p:attrName>
                                        </p:attrNameLst>
                                      </p:cBhvr>
                                      <p:to>
                                        <p:strVal val="visible"/>
                                      </p:to>
                                    </p:set>
                                    <p:animEffect transition="in" filter="wipe(down)">
                                      <p:cBhvr>
                                        <p:cTn id="138" dur="500"/>
                                        <p:tgtEl>
                                          <p:spTgt spid="100"/>
                                        </p:tgtEl>
                                      </p:cBhvr>
                                    </p:animEffect>
                                  </p:childTnLst>
                                </p:cTn>
                              </p:par>
                            </p:childTnLst>
                          </p:cTn>
                        </p:par>
                        <p:par>
                          <p:cTn id="139" fill="hold">
                            <p:stCondLst>
                              <p:cond delay="12500"/>
                            </p:stCondLst>
                            <p:childTnLst>
                              <p:par>
                                <p:cTn id="140" presetID="22" presetClass="entr" presetSubtype="1" fill="hold" grpId="0" nodeType="afterEffect">
                                  <p:stCondLst>
                                    <p:cond delay="0"/>
                                  </p:stCondLst>
                                  <p:childTnLst>
                                    <p:set>
                                      <p:cBhvr>
                                        <p:cTn id="141" dur="1" fill="hold">
                                          <p:stCondLst>
                                            <p:cond delay="0"/>
                                          </p:stCondLst>
                                        </p:cTn>
                                        <p:tgtEl>
                                          <p:spTgt spid="35"/>
                                        </p:tgtEl>
                                        <p:attrNameLst>
                                          <p:attrName>style.visibility</p:attrName>
                                        </p:attrNameLst>
                                      </p:cBhvr>
                                      <p:to>
                                        <p:strVal val="visible"/>
                                      </p:to>
                                    </p:set>
                                    <p:animEffect transition="in" filter="wipe(up)">
                                      <p:cBhvr>
                                        <p:cTn id="142" dur="500"/>
                                        <p:tgtEl>
                                          <p:spTgt spid="35"/>
                                        </p:tgtEl>
                                      </p:cBhvr>
                                    </p:animEffect>
                                  </p:childTnLst>
                                </p:cTn>
                              </p:par>
                            </p:childTnLst>
                          </p:cTn>
                        </p:par>
                        <p:par>
                          <p:cTn id="143" fill="hold">
                            <p:stCondLst>
                              <p:cond delay="13000"/>
                            </p:stCondLst>
                            <p:childTnLst>
                              <p:par>
                                <p:cTn id="144" presetID="22" presetClass="entr" presetSubtype="1" fill="hold" nodeType="afterEffect">
                                  <p:stCondLst>
                                    <p:cond delay="0"/>
                                  </p:stCondLst>
                                  <p:childTnLst>
                                    <p:set>
                                      <p:cBhvr>
                                        <p:cTn id="145" dur="1" fill="hold">
                                          <p:stCondLst>
                                            <p:cond delay="0"/>
                                          </p:stCondLst>
                                        </p:cTn>
                                        <p:tgtEl>
                                          <p:spTgt spid="91"/>
                                        </p:tgtEl>
                                        <p:attrNameLst>
                                          <p:attrName>style.visibility</p:attrName>
                                        </p:attrNameLst>
                                      </p:cBhvr>
                                      <p:to>
                                        <p:strVal val="visible"/>
                                      </p:to>
                                    </p:set>
                                    <p:animEffect transition="in" filter="wipe(up)">
                                      <p:cBhvr>
                                        <p:cTn id="146" dur="500"/>
                                        <p:tgtEl>
                                          <p:spTgt spid="91"/>
                                        </p:tgtEl>
                                      </p:cBhvr>
                                    </p:animEffect>
                                  </p:childTnLst>
                                </p:cTn>
                              </p:par>
                            </p:childTnLst>
                          </p:cTn>
                        </p:par>
                        <p:par>
                          <p:cTn id="147" fill="hold">
                            <p:stCondLst>
                              <p:cond delay="13500"/>
                            </p:stCondLst>
                            <p:childTnLst>
                              <p:par>
                                <p:cTn id="148" presetID="22" presetClass="entr" presetSubtype="4" fill="hold" grpId="0" nodeType="afterEffect">
                                  <p:stCondLst>
                                    <p:cond delay="0"/>
                                  </p:stCondLst>
                                  <p:childTnLst>
                                    <p:set>
                                      <p:cBhvr>
                                        <p:cTn id="149" dur="1" fill="hold">
                                          <p:stCondLst>
                                            <p:cond delay="0"/>
                                          </p:stCondLst>
                                        </p:cTn>
                                        <p:tgtEl>
                                          <p:spTgt spid="36"/>
                                        </p:tgtEl>
                                        <p:attrNameLst>
                                          <p:attrName>style.visibility</p:attrName>
                                        </p:attrNameLst>
                                      </p:cBhvr>
                                      <p:to>
                                        <p:strVal val="visible"/>
                                      </p:to>
                                    </p:set>
                                    <p:animEffect transition="in" filter="wipe(down)">
                                      <p:cBhvr>
                                        <p:cTn id="150" dur="500"/>
                                        <p:tgtEl>
                                          <p:spTgt spid="36"/>
                                        </p:tgtEl>
                                      </p:cBhvr>
                                    </p:animEffect>
                                  </p:childTnLst>
                                </p:cTn>
                              </p:par>
                            </p:childTnLst>
                          </p:cTn>
                        </p:par>
                        <p:par>
                          <p:cTn id="151" fill="hold">
                            <p:stCondLst>
                              <p:cond delay="14000"/>
                            </p:stCondLst>
                            <p:childTnLst>
                              <p:par>
                                <p:cTn id="152" presetID="22" presetClass="entr" presetSubtype="4" fill="hold" nodeType="afterEffect">
                                  <p:stCondLst>
                                    <p:cond delay="0"/>
                                  </p:stCondLst>
                                  <p:childTnLst>
                                    <p:set>
                                      <p:cBhvr>
                                        <p:cTn id="153" dur="1" fill="hold">
                                          <p:stCondLst>
                                            <p:cond delay="0"/>
                                          </p:stCondLst>
                                        </p:cTn>
                                        <p:tgtEl>
                                          <p:spTgt spid="97"/>
                                        </p:tgtEl>
                                        <p:attrNameLst>
                                          <p:attrName>style.visibility</p:attrName>
                                        </p:attrNameLst>
                                      </p:cBhvr>
                                      <p:to>
                                        <p:strVal val="visible"/>
                                      </p:to>
                                    </p:set>
                                    <p:animEffect transition="in" filter="wipe(down)">
                                      <p:cBhvr>
                                        <p:cTn id="154" dur="500"/>
                                        <p:tgtEl>
                                          <p:spTgt spid="97"/>
                                        </p:tgtEl>
                                      </p:cBhvr>
                                    </p:animEffect>
                                  </p:childTnLst>
                                </p:cTn>
                              </p:par>
                            </p:childTnLst>
                          </p:cTn>
                        </p:par>
                        <p:par>
                          <p:cTn id="155" fill="hold">
                            <p:stCondLst>
                              <p:cond delay="14500"/>
                            </p:stCondLst>
                            <p:childTnLst>
                              <p:par>
                                <p:cTn id="156" presetID="22" presetClass="entr" presetSubtype="1" fill="hold" grpId="0" nodeType="afterEffect">
                                  <p:stCondLst>
                                    <p:cond delay="0"/>
                                  </p:stCondLst>
                                  <p:childTnLst>
                                    <p:set>
                                      <p:cBhvr>
                                        <p:cTn id="157" dur="1" fill="hold">
                                          <p:stCondLst>
                                            <p:cond delay="0"/>
                                          </p:stCondLst>
                                        </p:cTn>
                                        <p:tgtEl>
                                          <p:spTgt spid="38"/>
                                        </p:tgtEl>
                                        <p:attrNameLst>
                                          <p:attrName>style.visibility</p:attrName>
                                        </p:attrNameLst>
                                      </p:cBhvr>
                                      <p:to>
                                        <p:strVal val="visible"/>
                                      </p:to>
                                    </p:set>
                                    <p:animEffect transition="in" filter="wipe(up)">
                                      <p:cBhvr>
                                        <p:cTn id="158" dur="500"/>
                                        <p:tgtEl>
                                          <p:spTgt spid="38"/>
                                        </p:tgtEl>
                                      </p:cBhvr>
                                    </p:animEffect>
                                  </p:childTnLst>
                                </p:cTn>
                              </p:par>
                            </p:childTnLst>
                          </p:cTn>
                        </p:par>
                        <p:par>
                          <p:cTn id="159" fill="hold">
                            <p:stCondLst>
                              <p:cond delay="15000"/>
                            </p:stCondLst>
                            <p:childTnLst>
                              <p:par>
                                <p:cTn id="160" presetID="22" presetClass="entr" presetSubtype="1" fill="hold" nodeType="afterEffect">
                                  <p:stCondLst>
                                    <p:cond delay="0"/>
                                  </p:stCondLst>
                                  <p:childTnLst>
                                    <p:set>
                                      <p:cBhvr>
                                        <p:cTn id="161" dur="1" fill="hold">
                                          <p:stCondLst>
                                            <p:cond delay="0"/>
                                          </p:stCondLst>
                                        </p:cTn>
                                        <p:tgtEl>
                                          <p:spTgt spid="7"/>
                                        </p:tgtEl>
                                        <p:attrNameLst>
                                          <p:attrName>style.visibility</p:attrName>
                                        </p:attrNameLst>
                                      </p:cBhvr>
                                      <p:to>
                                        <p:strVal val="visible"/>
                                      </p:to>
                                    </p:set>
                                    <p:animEffect transition="in" filter="wipe(up)">
                                      <p:cBhvr>
                                        <p:cTn id="16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8" grpId="0" animBg="1"/>
      <p:bldP spid="6580" grpId="0" animBg="1"/>
      <p:bldP spid="6590" grpId="0" animBg="1"/>
      <p:bldP spid="6591" grpId="0" animBg="1"/>
      <p:bldP spid="6144" grpId="0" animBg="1"/>
      <p:bldP spid="6145" grpId="0" animBg="1"/>
      <p:bldP spid="6146" grpId="0" animBg="1"/>
      <p:bldP spid="6156" grpId="0" animBg="1"/>
      <p:bldP spid="6202" grpId="0" animBg="1"/>
      <p:bldP spid="6203" grpId="0" animBg="1"/>
      <p:bldP spid="6204" grpId="0" animBg="1"/>
      <p:bldP spid="6" grpId="0"/>
      <p:bldP spid="35" grpId="0"/>
      <p:bldP spid="36" grpId="0"/>
      <p:bldP spid="37" grpId="0"/>
      <p:bldP spid="3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Social Media</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28</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22" name="Group 21"/>
          <p:cNvGrpSpPr/>
          <p:nvPr/>
        </p:nvGrpSpPr>
        <p:grpSpPr>
          <a:xfrm>
            <a:off x="473270" y="3543560"/>
            <a:ext cx="11245459" cy="614940"/>
            <a:chOff x="653198" y="3121530"/>
            <a:chExt cx="13607005" cy="614940"/>
          </a:xfrm>
        </p:grpSpPr>
        <p:grpSp>
          <p:nvGrpSpPr>
            <p:cNvPr id="7" name="Group 6"/>
            <p:cNvGrpSpPr/>
            <p:nvPr/>
          </p:nvGrpSpPr>
          <p:grpSpPr>
            <a:xfrm>
              <a:off x="3374599" y="3121530"/>
              <a:ext cx="2721401" cy="614939"/>
              <a:chOff x="3066757" y="2518117"/>
              <a:chExt cx="3029243" cy="900332"/>
            </a:xfrm>
          </p:grpSpPr>
          <p:sp>
            <p:nvSpPr>
              <p:cNvPr id="5" name="Rectangle 4"/>
              <p:cNvSpPr/>
              <p:nvPr/>
            </p:nvSpPr>
            <p:spPr>
              <a:xfrm>
                <a:off x="3066757" y="2518117"/>
                <a:ext cx="3029243" cy="45016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3066757" y="2968283"/>
                <a:ext cx="3029243" cy="4501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 name="Group 7"/>
            <p:cNvGrpSpPr/>
            <p:nvPr/>
          </p:nvGrpSpPr>
          <p:grpSpPr>
            <a:xfrm>
              <a:off x="6096000" y="3121531"/>
              <a:ext cx="2721401" cy="614939"/>
              <a:chOff x="3066757" y="2518117"/>
              <a:chExt cx="3029243" cy="900332"/>
            </a:xfrm>
          </p:grpSpPr>
          <p:sp>
            <p:nvSpPr>
              <p:cNvPr id="9" name="Rectangle 8"/>
              <p:cNvSpPr/>
              <p:nvPr/>
            </p:nvSpPr>
            <p:spPr>
              <a:xfrm>
                <a:off x="3066757" y="2518117"/>
                <a:ext cx="3029243" cy="450166"/>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3066757" y="2968283"/>
                <a:ext cx="3029243" cy="45016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 name="Group 10"/>
            <p:cNvGrpSpPr/>
            <p:nvPr/>
          </p:nvGrpSpPr>
          <p:grpSpPr>
            <a:xfrm>
              <a:off x="653198" y="3121530"/>
              <a:ext cx="2721401" cy="614939"/>
              <a:chOff x="3066757" y="2518117"/>
              <a:chExt cx="3029243" cy="900332"/>
            </a:xfrm>
          </p:grpSpPr>
          <p:sp>
            <p:nvSpPr>
              <p:cNvPr id="12" name="Rectangle 11"/>
              <p:cNvSpPr/>
              <p:nvPr/>
            </p:nvSpPr>
            <p:spPr>
              <a:xfrm>
                <a:off x="3066757" y="2518117"/>
                <a:ext cx="3029243" cy="450166"/>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3066757" y="2968283"/>
                <a:ext cx="3029243" cy="4501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p:cNvGrpSpPr/>
            <p:nvPr/>
          </p:nvGrpSpPr>
          <p:grpSpPr>
            <a:xfrm>
              <a:off x="8817401" y="3121530"/>
              <a:ext cx="2721401" cy="614939"/>
              <a:chOff x="3066757" y="2518117"/>
              <a:chExt cx="3029243" cy="900332"/>
            </a:xfrm>
          </p:grpSpPr>
          <p:sp>
            <p:nvSpPr>
              <p:cNvPr id="15" name="Rectangle 14"/>
              <p:cNvSpPr/>
              <p:nvPr/>
            </p:nvSpPr>
            <p:spPr>
              <a:xfrm>
                <a:off x="3066757" y="2518117"/>
                <a:ext cx="3029243" cy="450166"/>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3066757" y="2968283"/>
                <a:ext cx="3029243" cy="45016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9" name="Group 18"/>
            <p:cNvGrpSpPr/>
            <p:nvPr/>
          </p:nvGrpSpPr>
          <p:grpSpPr>
            <a:xfrm>
              <a:off x="11538802" y="3121531"/>
              <a:ext cx="2721401" cy="614939"/>
              <a:chOff x="3066757" y="2518117"/>
              <a:chExt cx="3029243" cy="900332"/>
            </a:xfrm>
          </p:grpSpPr>
          <p:sp>
            <p:nvSpPr>
              <p:cNvPr id="20" name="Rectangle 19"/>
              <p:cNvSpPr/>
              <p:nvPr/>
            </p:nvSpPr>
            <p:spPr>
              <a:xfrm>
                <a:off x="3066757" y="2518117"/>
                <a:ext cx="3029243" cy="450166"/>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3066757" y="2968283"/>
                <a:ext cx="3029243" cy="45016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7" name="Group 16"/>
          <p:cNvGrpSpPr/>
          <p:nvPr/>
        </p:nvGrpSpPr>
        <p:grpSpPr>
          <a:xfrm>
            <a:off x="1140616" y="1893956"/>
            <a:ext cx="914400" cy="1491663"/>
            <a:chOff x="1140616" y="1893956"/>
            <a:chExt cx="914400" cy="1491663"/>
          </a:xfrm>
        </p:grpSpPr>
        <p:sp>
          <p:nvSpPr>
            <p:cNvPr id="18" name="Oval 17"/>
            <p:cNvSpPr/>
            <p:nvPr/>
          </p:nvSpPr>
          <p:spPr>
            <a:xfrm>
              <a:off x="1140616" y="1893956"/>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4" name="Straight Connector 23"/>
            <p:cNvCxnSpPr/>
            <p:nvPr/>
          </p:nvCxnSpPr>
          <p:spPr>
            <a:xfrm>
              <a:off x="1597815" y="2808356"/>
              <a:ext cx="0" cy="577263"/>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31" name="AutoShape 26"/>
          <p:cNvSpPr>
            <a:spLocks/>
          </p:cNvSpPr>
          <p:nvPr/>
        </p:nvSpPr>
        <p:spPr bwMode="auto">
          <a:xfrm>
            <a:off x="1482285" y="2102691"/>
            <a:ext cx="231061" cy="496930"/>
          </a:xfrm>
          <a:custGeom>
            <a:avLst/>
            <a:gdLst>
              <a:gd name="T0" fmla="*/ 260433876 w 21600"/>
              <a:gd name="T1" fmla="*/ 612335 h 21437"/>
              <a:gd name="T2" fmla="*/ 260433876 w 21600"/>
              <a:gd name="T3" fmla="*/ 449545576 h 21437"/>
              <a:gd name="T4" fmla="*/ 178638292 w 21600"/>
              <a:gd name="T5" fmla="*/ 512362881 h 21437"/>
              <a:gd name="T6" fmla="*/ 171946835 w 21600"/>
              <a:gd name="T7" fmla="*/ 865347995 h 21437"/>
              <a:gd name="T8" fmla="*/ 260433876 w 21600"/>
              <a:gd name="T9" fmla="*/ 865347995 h 21437"/>
              <a:gd name="T10" fmla="*/ 250414554 w 21600"/>
              <a:gd name="T11" fmla="*/ 1320291140 h 21437"/>
              <a:gd name="T12" fmla="*/ 175286257 w 21600"/>
              <a:gd name="T13" fmla="*/ 1320291140 h 21437"/>
              <a:gd name="T14" fmla="*/ 175286257 w 21600"/>
              <a:gd name="T15" fmla="*/ 2147483646 h 21437"/>
              <a:gd name="T16" fmla="*/ 56752827 w 21600"/>
              <a:gd name="T17" fmla="*/ 2147483646 h 21437"/>
              <a:gd name="T18" fmla="*/ 56752827 w 21600"/>
              <a:gd name="T19" fmla="*/ 1320291140 h 21437"/>
              <a:gd name="T20" fmla="*/ 0 w 21600"/>
              <a:gd name="T21" fmla="*/ 1320291140 h 21437"/>
              <a:gd name="T22" fmla="*/ 0 w 21600"/>
              <a:gd name="T23" fmla="*/ 865347995 h 21437"/>
              <a:gd name="T24" fmla="*/ 55089146 w 21600"/>
              <a:gd name="T25" fmla="*/ 865347995 h 21437"/>
              <a:gd name="T26" fmla="*/ 86811300 w 21600"/>
              <a:gd name="T27" fmla="*/ 151525891 h 21437"/>
              <a:gd name="T28" fmla="*/ 260433876 w 21600"/>
              <a:gd name="T29" fmla="*/ 612335 h 21437"/>
              <a:gd name="T30" fmla="*/ 260433876 w 21600"/>
              <a:gd name="T31" fmla="*/ 612335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chemeClr val="bg2"/>
          </a:solidFill>
          <a:ln>
            <a:noFill/>
          </a:ln>
        </p:spPr>
        <p:txBody>
          <a:bodyPr lIns="0" tIns="0" rIns="0" bIns="0"/>
          <a:lstStyle/>
          <a:p>
            <a:endParaRPr lang="en-GB"/>
          </a:p>
        </p:txBody>
      </p:sp>
      <p:grpSp>
        <p:nvGrpSpPr>
          <p:cNvPr id="39" name="Group 38"/>
          <p:cNvGrpSpPr/>
          <p:nvPr/>
        </p:nvGrpSpPr>
        <p:grpSpPr>
          <a:xfrm>
            <a:off x="10136983" y="1893956"/>
            <a:ext cx="914400" cy="1491663"/>
            <a:chOff x="1140616" y="1462552"/>
            <a:chExt cx="914400" cy="1491663"/>
          </a:xfrm>
        </p:grpSpPr>
        <p:sp>
          <p:nvSpPr>
            <p:cNvPr id="40" name="Oval 39"/>
            <p:cNvSpPr/>
            <p:nvPr/>
          </p:nvSpPr>
          <p:spPr>
            <a:xfrm>
              <a:off x="1140616" y="1462552"/>
              <a:ext cx="914400" cy="914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1" name="Straight Connector 40"/>
            <p:cNvCxnSpPr/>
            <p:nvPr/>
          </p:nvCxnSpPr>
          <p:spPr>
            <a:xfrm>
              <a:off x="1597815" y="2376952"/>
              <a:ext cx="0" cy="577263"/>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43" name="Group 42"/>
          <p:cNvGrpSpPr/>
          <p:nvPr/>
        </p:nvGrpSpPr>
        <p:grpSpPr>
          <a:xfrm>
            <a:off x="5638800" y="1898163"/>
            <a:ext cx="914400" cy="1491663"/>
            <a:chOff x="1140616" y="1462552"/>
            <a:chExt cx="914400" cy="1491663"/>
          </a:xfrm>
        </p:grpSpPr>
        <p:sp>
          <p:nvSpPr>
            <p:cNvPr id="44" name="Oval 43"/>
            <p:cNvSpPr/>
            <p:nvPr/>
          </p:nvSpPr>
          <p:spPr>
            <a:xfrm>
              <a:off x="1140616" y="1462552"/>
              <a:ext cx="914400" cy="914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5" name="Straight Connector 44"/>
            <p:cNvCxnSpPr/>
            <p:nvPr/>
          </p:nvCxnSpPr>
          <p:spPr>
            <a:xfrm>
              <a:off x="1597815" y="2376952"/>
              <a:ext cx="0" cy="577263"/>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47" name="Group 46"/>
          <p:cNvGrpSpPr/>
          <p:nvPr/>
        </p:nvGrpSpPr>
        <p:grpSpPr>
          <a:xfrm flipV="1">
            <a:off x="7887891" y="4295627"/>
            <a:ext cx="914400" cy="1491663"/>
            <a:chOff x="1140616" y="1462552"/>
            <a:chExt cx="914400" cy="1491663"/>
          </a:xfrm>
        </p:grpSpPr>
        <p:sp>
          <p:nvSpPr>
            <p:cNvPr id="48" name="Oval 47"/>
            <p:cNvSpPr/>
            <p:nvPr/>
          </p:nvSpPr>
          <p:spPr>
            <a:xfrm>
              <a:off x="1140616" y="1462552"/>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9" name="Straight Connector 48"/>
            <p:cNvCxnSpPr/>
            <p:nvPr/>
          </p:nvCxnSpPr>
          <p:spPr>
            <a:xfrm>
              <a:off x="1597815" y="2376952"/>
              <a:ext cx="0" cy="577263"/>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flipV="1">
            <a:off x="3389708" y="4295627"/>
            <a:ext cx="914400" cy="1491663"/>
            <a:chOff x="1140616" y="1462552"/>
            <a:chExt cx="914400" cy="1491663"/>
          </a:xfrm>
        </p:grpSpPr>
        <p:sp>
          <p:nvSpPr>
            <p:cNvPr id="52" name="Oval 51"/>
            <p:cNvSpPr/>
            <p:nvPr/>
          </p:nvSpPr>
          <p:spPr>
            <a:xfrm>
              <a:off x="1140616" y="1462552"/>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3" name="Straight Connector 52"/>
            <p:cNvCxnSpPr/>
            <p:nvPr/>
          </p:nvCxnSpPr>
          <p:spPr>
            <a:xfrm>
              <a:off x="1597815" y="2376952"/>
              <a:ext cx="0" cy="577263"/>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26" name="AutoShape 13"/>
          <p:cNvSpPr>
            <a:spLocks/>
          </p:cNvSpPr>
          <p:nvPr/>
        </p:nvSpPr>
        <p:spPr bwMode="auto">
          <a:xfrm>
            <a:off x="8166677" y="5099500"/>
            <a:ext cx="356825" cy="461180"/>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sp>
        <p:nvSpPr>
          <p:cNvPr id="27" name="AutoShape 14"/>
          <p:cNvSpPr>
            <a:spLocks/>
          </p:cNvSpPr>
          <p:nvPr/>
        </p:nvSpPr>
        <p:spPr bwMode="auto">
          <a:xfrm>
            <a:off x="5869785" y="2167861"/>
            <a:ext cx="452427" cy="375004"/>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grpSp>
        <p:nvGrpSpPr>
          <p:cNvPr id="35" name="Group 34"/>
          <p:cNvGrpSpPr/>
          <p:nvPr/>
        </p:nvGrpSpPr>
        <p:grpSpPr>
          <a:xfrm>
            <a:off x="3661066" y="5143414"/>
            <a:ext cx="371681" cy="373351"/>
            <a:chOff x="5289550" y="3940175"/>
            <a:chExt cx="1060450" cy="1065213"/>
          </a:xfrm>
          <a:solidFill>
            <a:schemeClr val="bg2"/>
          </a:solidFill>
        </p:grpSpPr>
        <p:sp>
          <p:nvSpPr>
            <p:cNvPr id="28" name="AutoShape 16"/>
            <p:cNvSpPr>
              <a:spLocks/>
            </p:cNvSpPr>
            <p:nvPr/>
          </p:nvSpPr>
          <p:spPr bwMode="auto">
            <a:xfrm>
              <a:off x="5289550" y="4270375"/>
              <a:ext cx="193675" cy="735013"/>
            </a:xfrm>
            <a:custGeom>
              <a:avLst/>
              <a:gdLst>
                <a:gd name="T0" fmla="*/ 0 w 21600"/>
                <a:gd name="T1" fmla="*/ 0 h 21600"/>
                <a:gd name="T2" fmla="*/ 15570878 w 21600"/>
                <a:gd name="T3" fmla="*/ 0 h 21600"/>
                <a:gd name="T4" fmla="*/ 15570878 w 21600"/>
                <a:gd name="T5" fmla="*/ 851094045 h 21600"/>
                <a:gd name="T6" fmla="*/ 0 w 21600"/>
                <a:gd name="T7" fmla="*/ 851094045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0"/>
                  </a:moveTo>
                  <a:lnTo>
                    <a:pt x="21600" y="0"/>
                  </a:lnTo>
                  <a:lnTo>
                    <a:pt x="21600" y="21600"/>
                  </a:lnTo>
                  <a:lnTo>
                    <a:pt x="0" y="21600"/>
                  </a:lnTo>
                  <a:cubicBezTo>
                    <a:pt x="0" y="21600"/>
                    <a:pt x="0" y="0"/>
                    <a:pt x="0" y="0"/>
                  </a:cubicBezTo>
                  <a:close/>
                  <a:moveTo>
                    <a:pt x="0" y="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29" name="AutoShape 17"/>
            <p:cNvSpPr>
              <a:spLocks/>
            </p:cNvSpPr>
            <p:nvPr/>
          </p:nvSpPr>
          <p:spPr bwMode="auto">
            <a:xfrm>
              <a:off x="5686425" y="4248150"/>
              <a:ext cx="663575" cy="752475"/>
            </a:xfrm>
            <a:custGeom>
              <a:avLst/>
              <a:gdLst>
                <a:gd name="T0" fmla="*/ 558134868 w 21600"/>
                <a:gd name="T1" fmla="*/ 72380501 h 21600"/>
                <a:gd name="T2" fmla="*/ 626271363 w 21600"/>
                <a:gd name="T3" fmla="*/ 312562229 h 21600"/>
                <a:gd name="T4" fmla="*/ 626271363 w 21600"/>
                <a:gd name="T5" fmla="*/ 913205924 h 21600"/>
                <a:gd name="T6" fmla="*/ 440419551 w 21600"/>
                <a:gd name="T7" fmla="*/ 913205924 h 21600"/>
                <a:gd name="T8" fmla="*/ 440419551 w 21600"/>
                <a:gd name="T9" fmla="*/ 370651349 h 21600"/>
                <a:gd name="T10" fmla="*/ 425893771 w 21600"/>
                <a:gd name="T11" fmla="*/ 262673450 h 21600"/>
                <a:gd name="T12" fmla="*/ 324790931 w 21600"/>
                <a:gd name="T13" fmla="*/ 193928902 h 21600"/>
                <a:gd name="T14" fmla="*/ 199073268 w 21600"/>
                <a:gd name="T15" fmla="*/ 294551148 h 21600"/>
                <a:gd name="T16" fmla="*/ 181386752 w 21600"/>
                <a:gd name="T17" fmla="*/ 430433432 h 21600"/>
                <a:gd name="T18" fmla="*/ 181386752 w 21600"/>
                <a:gd name="T19" fmla="*/ 913205924 h 21600"/>
                <a:gd name="T20" fmla="*/ 0 w 21600"/>
                <a:gd name="T21" fmla="*/ 913205924 h 21600"/>
                <a:gd name="T22" fmla="*/ 0 w 21600"/>
                <a:gd name="T23" fmla="*/ 22872767 h 21600"/>
                <a:gd name="T24" fmla="*/ 175645722 w 21600"/>
                <a:gd name="T25" fmla="*/ 22872767 h 21600"/>
                <a:gd name="T26" fmla="*/ 175645722 w 21600"/>
                <a:gd name="T27" fmla="*/ 152962526 h 21600"/>
                <a:gd name="T28" fmla="*/ 241578472 w 21600"/>
                <a:gd name="T29" fmla="*/ 53989559 h 21600"/>
                <a:gd name="T30" fmla="*/ 382894971 w 21600"/>
                <a:gd name="T31" fmla="*/ 0 h 21600"/>
                <a:gd name="T32" fmla="*/ 558134868 w 21600"/>
                <a:gd name="T33" fmla="*/ 72380501 h 21600"/>
                <a:gd name="T34" fmla="*/ 558134868 w 21600"/>
                <a:gd name="T35" fmla="*/ 72380501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19250" y="1712"/>
                  </a:moveTo>
                  <a:cubicBezTo>
                    <a:pt x="20816" y="2855"/>
                    <a:pt x="21600" y="4748"/>
                    <a:pt x="21600" y="7393"/>
                  </a:cubicBezTo>
                  <a:lnTo>
                    <a:pt x="21600" y="21600"/>
                  </a:lnTo>
                  <a:lnTo>
                    <a:pt x="15190" y="21600"/>
                  </a:lnTo>
                  <a:lnTo>
                    <a:pt x="15190" y="8767"/>
                  </a:lnTo>
                  <a:cubicBezTo>
                    <a:pt x="15190" y="7658"/>
                    <a:pt x="15023" y="6806"/>
                    <a:pt x="14689" y="6213"/>
                  </a:cubicBezTo>
                  <a:cubicBezTo>
                    <a:pt x="14078" y="5129"/>
                    <a:pt x="12917" y="4587"/>
                    <a:pt x="11202" y="4587"/>
                  </a:cubicBezTo>
                  <a:cubicBezTo>
                    <a:pt x="9096" y="4587"/>
                    <a:pt x="7651" y="5380"/>
                    <a:pt x="6866" y="6967"/>
                  </a:cubicBezTo>
                  <a:cubicBezTo>
                    <a:pt x="6459" y="7807"/>
                    <a:pt x="6256" y="8877"/>
                    <a:pt x="6256" y="10181"/>
                  </a:cubicBezTo>
                  <a:lnTo>
                    <a:pt x="6256" y="21600"/>
                  </a:lnTo>
                  <a:lnTo>
                    <a:pt x="0" y="21600"/>
                  </a:lnTo>
                  <a:lnTo>
                    <a:pt x="0" y="541"/>
                  </a:lnTo>
                  <a:lnTo>
                    <a:pt x="6058" y="541"/>
                  </a:lnTo>
                  <a:lnTo>
                    <a:pt x="6058" y="3618"/>
                  </a:lnTo>
                  <a:cubicBezTo>
                    <a:pt x="6860" y="2535"/>
                    <a:pt x="7617" y="1754"/>
                    <a:pt x="8332" y="1277"/>
                  </a:cubicBezTo>
                  <a:cubicBezTo>
                    <a:pt x="9614" y="425"/>
                    <a:pt x="11239" y="0"/>
                    <a:pt x="13206" y="0"/>
                  </a:cubicBezTo>
                  <a:cubicBezTo>
                    <a:pt x="15668" y="0"/>
                    <a:pt x="17683" y="570"/>
                    <a:pt x="19250" y="1712"/>
                  </a:cubicBezTo>
                  <a:close/>
                  <a:moveTo>
                    <a:pt x="19250" y="1712"/>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30" name="AutoShape 18"/>
            <p:cNvSpPr>
              <a:spLocks/>
            </p:cNvSpPr>
            <p:nvPr/>
          </p:nvSpPr>
          <p:spPr bwMode="auto">
            <a:xfrm>
              <a:off x="5289550" y="3940175"/>
              <a:ext cx="238125" cy="236538"/>
            </a:xfrm>
            <a:custGeom>
              <a:avLst/>
              <a:gdLst>
                <a:gd name="T0" fmla="*/ 28940599 w 21600"/>
                <a:gd name="T1" fmla="*/ 14182906 h 21600"/>
                <a:gd name="T2" fmla="*/ 14468905 w 21600"/>
                <a:gd name="T3" fmla="*/ 28365812 h 21600"/>
                <a:gd name="T4" fmla="*/ 0 w 21600"/>
                <a:gd name="T5" fmla="*/ 14182906 h 21600"/>
                <a:gd name="T6" fmla="*/ 14468905 w 21600"/>
                <a:gd name="T7" fmla="*/ 0 h 21600"/>
                <a:gd name="T8" fmla="*/ 28940599 w 21600"/>
                <a:gd name="T9" fmla="*/ 14182906 h 21600"/>
                <a:gd name="T10" fmla="*/ 28940599 w 21600"/>
                <a:gd name="T11" fmla="*/ 14182906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6"/>
                    <a:pt x="16764" y="21600"/>
                    <a:pt x="10799" y="21600"/>
                  </a:cubicBezTo>
                  <a:cubicBezTo>
                    <a:pt x="4835" y="21600"/>
                    <a:pt x="0" y="16766"/>
                    <a:pt x="0" y="10800"/>
                  </a:cubicBezTo>
                  <a:cubicBezTo>
                    <a:pt x="0" y="4834"/>
                    <a:pt x="4835" y="0"/>
                    <a:pt x="10799" y="0"/>
                  </a:cubicBezTo>
                  <a:cubicBezTo>
                    <a:pt x="16764" y="0"/>
                    <a:pt x="21600" y="4834"/>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grpSp>
        <p:nvGrpSpPr>
          <p:cNvPr id="32" name="Group 29"/>
          <p:cNvGrpSpPr>
            <a:grpSpLocks/>
          </p:cNvGrpSpPr>
          <p:nvPr/>
        </p:nvGrpSpPr>
        <p:grpSpPr bwMode="auto">
          <a:xfrm>
            <a:off x="10416443" y="2194154"/>
            <a:ext cx="355478" cy="314005"/>
            <a:chOff x="0" y="0"/>
            <a:chExt cx="479" cy="424"/>
          </a:xfrm>
          <a:solidFill>
            <a:schemeClr val="bg2"/>
          </a:solidFill>
        </p:grpSpPr>
        <p:sp>
          <p:nvSpPr>
            <p:cNvPr id="33" name="AutoShape 27"/>
            <p:cNvSpPr>
              <a:spLocks/>
            </p:cNvSpPr>
            <p:nvPr/>
          </p:nvSpPr>
          <p:spPr bwMode="auto">
            <a:xfrm>
              <a:off x="0" y="0"/>
              <a:ext cx="289" cy="424"/>
            </a:xfrm>
            <a:custGeom>
              <a:avLst/>
              <a:gdLst>
                <a:gd name="T0" fmla="*/ 0 w 21594"/>
                <a:gd name="T1" fmla="*/ 0 h 21481"/>
                <a:gd name="T2" fmla="*/ 0 w 21594"/>
                <a:gd name="T3" fmla="*/ 0 h 21481"/>
                <a:gd name="T4" fmla="*/ 0 w 21594"/>
                <a:gd name="T5" fmla="*/ 0 h 21481"/>
                <a:gd name="T6" fmla="*/ 0 w 21594"/>
                <a:gd name="T7" fmla="*/ 0 h 21481"/>
                <a:gd name="T8" fmla="*/ 0 w 21594"/>
                <a:gd name="T9" fmla="*/ 0 h 21481"/>
                <a:gd name="T10" fmla="*/ 0 w 21594"/>
                <a:gd name="T11" fmla="*/ 0 h 21481"/>
                <a:gd name="T12" fmla="*/ 0 w 21594"/>
                <a:gd name="T13" fmla="*/ 0 h 21481"/>
                <a:gd name="T14" fmla="*/ 0 w 21594"/>
                <a:gd name="T15" fmla="*/ 0 h 21481"/>
                <a:gd name="T16" fmla="*/ 0 w 21594"/>
                <a:gd name="T17" fmla="*/ 0 h 21481"/>
                <a:gd name="T18" fmla="*/ 0 w 21594"/>
                <a:gd name="T19" fmla="*/ 0 h 21481"/>
                <a:gd name="T20" fmla="*/ 0 w 21594"/>
                <a:gd name="T21" fmla="*/ 0 h 21481"/>
                <a:gd name="T22" fmla="*/ 0 w 21594"/>
                <a:gd name="T23" fmla="*/ 0 h 21481"/>
                <a:gd name="T24" fmla="*/ 0 w 21594"/>
                <a:gd name="T25" fmla="*/ 0 h 21481"/>
                <a:gd name="T26" fmla="*/ 0 w 21594"/>
                <a:gd name="T27" fmla="*/ 0 h 21481"/>
                <a:gd name="T28" fmla="*/ 0 w 21594"/>
                <a:gd name="T29" fmla="*/ 0 h 21481"/>
                <a:gd name="T30" fmla="*/ 0 w 21594"/>
                <a:gd name="T31" fmla="*/ 0 h 21481"/>
                <a:gd name="T32" fmla="*/ 0 w 21594"/>
                <a:gd name="T33" fmla="*/ 0 h 21481"/>
                <a:gd name="T34" fmla="*/ 0 w 21594"/>
                <a:gd name="T35" fmla="*/ 0 h 21481"/>
                <a:gd name="T36" fmla="*/ 0 w 21594"/>
                <a:gd name="T37" fmla="*/ 0 h 21481"/>
                <a:gd name="T38" fmla="*/ 0 w 21594"/>
                <a:gd name="T39" fmla="*/ 0 h 21481"/>
                <a:gd name="T40" fmla="*/ 0 w 21594"/>
                <a:gd name="T41" fmla="*/ 0 h 21481"/>
                <a:gd name="T42" fmla="*/ 0 w 21594"/>
                <a:gd name="T43" fmla="*/ 0 h 21481"/>
                <a:gd name="T44" fmla="*/ 0 w 21594"/>
                <a:gd name="T45" fmla="*/ 0 h 21481"/>
                <a:gd name="T46" fmla="*/ 0 w 21594"/>
                <a:gd name="T47" fmla="*/ 0 h 21481"/>
                <a:gd name="T48" fmla="*/ 0 w 21594"/>
                <a:gd name="T49" fmla="*/ 0 h 21481"/>
                <a:gd name="T50" fmla="*/ 0 w 21594"/>
                <a:gd name="T51" fmla="*/ 0 h 21481"/>
                <a:gd name="T52" fmla="*/ 0 w 21594"/>
                <a:gd name="T53" fmla="*/ 0 h 21481"/>
                <a:gd name="T54" fmla="*/ 0 w 21594"/>
                <a:gd name="T55" fmla="*/ 0 h 21481"/>
                <a:gd name="T56" fmla="*/ 0 w 21594"/>
                <a:gd name="T57" fmla="*/ 0 h 21481"/>
                <a:gd name="T58" fmla="*/ 0 w 21594"/>
                <a:gd name="T59" fmla="*/ 0 h 21481"/>
                <a:gd name="T60" fmla="*/ 0 w 21594"/>
                <a:gd name="T61" fmla="*/ 0 h 21481"/>
                <a:gd name="T62" fmla="*/ 0 w 21594"/>
                <a:gd name="T63" fmla="*/ 0 h 21481"/>
                <a:gd name="T64" fmla="*/ 0 w 21594"/>
                <a:gd name="T65" fmla="*/ 0 h 21481"/>
                <a:gd name="T66" fmla="*/ 0 w 21594"/>
                <a:gd name="T67" fmla="*/ 0 h 21481"/>
                <a:gd name="T68" fmla="*/ 0 w 21594"/>
                <a:gd name="T69" fmla="*/ 0 h 21481"/>
                <a:gd name="T70" fmla="*/ 0 w 21594"/>
                <a:gd name="T71" fmla="*/ 0 h 21481"/>
                <a:gd name="T72" fmla="*/ 0 w 21594"/>
                <a:gd name="T73" fmla="*/ 0 h 21481"/>
                <a:gd name="T74" fmla="*/ 0 w 21594"/>
                <a:gd name="T75" fmla="*/ 0 h 21481"/>
                <a:gd name="T76" fmla="*/ 0 w 21594"/>
                <a:gd name="T77" fmla="*/ 0 h 214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594" h="21481">
                  <a:moveTo>
                    <a:pt x="5932" y="14439"/>
                  </a:moveTo>
                  <a:cubicBezTo>
                    <a:pt x="5273" y="14717"/>
                    <a:pt x="4486" y="15132"/>
                    <a:pt x="4051" y="15925"/>
                  </a:cubicBezTo>
                  <a:cubicBezTo>
                    <a:pt x="3759" y="16454"/>
                    <a:pt x="3756" y="17150"/>
                    <a:pt x="3978" y="17683"/>
                  </a:cubicBezTo>
                  <a:cubicBezTo>
                    <a:pt x="4608" y="19197"/>
                    <a:pt x="7232" y="20072"/>
                    <a:pt x="9983" y="20234"/>
                  </a:cubicBezTo>
                  <a:cubicBezTo>
                    <a:pt x="12956" y="20410"/>
                    <a:pt x="15960" y="20095"/>
                    <a:pt x="17254" y="18650"/>
                  </a:cubicBezTo>
                  <a:cubicBezTo>
                    <a:pt x="17955" y="17866"/>
                    <a:pt x="17984" y="16727"/>
                    <a:pt x="17290" y="15949"/>
                  </a:cubicBezTo>
                  <a:cubicBezTo>
                    <a:pt x="16475" y="15037"/>
                    <a:pt x="15361" y="14638"/>
                    <a:pt x="14179" y="14068"/>
                  </a:cubicBezTo>
                  <a:cubicBezTo>
                    <a:pt x="13820" y="13894"/>
                    <a:pt x="13466" y="13609"/>
                    <a:pt x="12986" y="13522"/>
                  </a:cubicBezTo>
                  <a:cubicBezTo>
                    <a:pt x="12654" y="13463"/>
                    <a:pt x="11973" y="13511"/>
                    <a:pt x="11611" y="13522"/>
                  </a:cubicBezTo>
                  <a:cubicBezTo>
                    <a:pt x="9250" y="13600"/>
                    <a:pt x="7368" y="13834"/>
                    <a:pt x="5932" y="14439"/>
                  </a:cubicBezTo>
                  <a:close/>
                  <a:moveTo>
                    <a:pt x="6258" y="2650"/>
                  </a:moveTo>
                  <a:cubicBezTo>
                    <a:pt x="5686" y="3797"/>
                    <a:pt x="6129" y="5340"/>
                    <a:pt x="6727" y="6340"/>
                  </a:cubicBezTo>
                  <a:cubicBezTo>
                    <a:pt x="7378" y="7427"/>
                    <a:pt x="8390" y="8316"/>
                    <a:pt x="9622" y="8718"/>
                  </a:cubicBezTo>
                  <a:cubicBezTo>
                    <a:pt x="11602" y="9365"/>
                    <a:pt x="14233" y="8713"/>
                    <a:pt x="15048" y="7554"/>
                  </a:cubicBezTo>
                  <a:cubicBezTo>
                    <a:pt x="15273" y="7233"/>
                    <a:pt x="15376" y="6761"/>
                    <a:pt x="15409" y="6414"/>
                  </a:cubicBezTo>
                  <a:cubicBezTo>
                    <a:pt x="15622" y="4186"/>
                    <a:pt x="13889" y="2022"/>
                    <a:pt x="11935" y="1263"/>
                  </a:cubicBezTo>
                  <a:cubicBezTo>
                    <a:pt x="11340" y="1030"/>
                    <a:pt x="10391" y="902"/>
                    <a:pt x="9513" y="966"/>
                  </a:cubicBezTo>
                  <a:cubicBezTo>
                    <a:pt x="7789" y="1092"/>
                    <a:pt x="6661" y="1840"/>
                    <a:pt x="6258" y="2650"/>
                  </a:cubicBezTo>
                  <a:close/>
                  <a:moveTo>
                    <a:pt x="18845" y="1015"/>
                  </a:moveTo>
                  <a:cubicBezTo>
                    <a:pt x="18029" y="1015"/>
                    <a:pt x="17240" y="1015"/>
                    <a:pt x="16240" y="1015"/>
                  </a:cubicBezTo>
                  <a:cubicBezTo>
                    <a:pt x="17894" y="1951"/>
                    <a:pt x="19363" y="3151"/>
                    <a:pt x="19243" y="5102"/>
                  </a:cubicBezTo>
                  <a:cubicBezTo>
                    <a:pt x="19122" y="7073"/>
                    <a:pt x="17294" y="7867"/>
                    <a:pt x="15625" y="8792"/>
                  </a:cubicBezTo>
                  <a:cubicBezTo>
                    <a:pt x="15241" y="9005"/>
                    <a:pt x="14651" y="9444"/>
                    <a:pt x="14505" y="9708"/>
                  </a:cubicBezTo>
                  <a:cubicBezTo>
                    <a:pt x="13900" y="10800"/>
                    <a:pt x="15517" y="11415"/>
                    <a:pt x="16349" y="11838"/>
                  </a:cubicBezTo>
                  <a:cubicBezTo>
                    <a:pt x="17110" y="12225"/>
                    <a:pt x="17756" y="12561"/>
                    <a:pt x="18339" y="12903"/>
                  </a:cubicBezTo>
                  <a:cubicBezTo>
                    <a:pt x="19569" y="13625"/>
                    <a:pt x="20734" y="14550"/>
                    <a:pt x="20726" y="16148"/>
                  </a:cubicBezTo>
                  <a:cubicBezTo>
                    <a:pt x="20718" y="17893"/>
                    <a:pt x="19252" y="19109"/>
                    <a:pt x="17615" y="19913"/>
                  </a:cubicBezTo>
                  <a:cubicBezTo>
                    <a:pt x="15973" y="20718"/>
                    <a:pt x="13608" y="21273"/>
                    <a:pt x="11213" y="21423"/>
                  </a:cubicBezTo>
                  <a:cubicBezTo>
                    <a:pt x="8407" y="21600"/>
                    <a:pt x="5762" y="21374"/>
                    <a:pt x="3725" y="20755"/>
                  </a:cubicBezTo>
                  <a:cubicBezTo>
                    <a:pt x="1883" y="20194"/>
                    <a:pt x="-6" y="19159"/>
                    <a:pt x="0" y="17436"/>
                  </a:cubicBezTo>
                  <a:cubicBezTo>
                    <a:pt x="3" y="16550"/>
                    <a:pt x="593" y="15684"/>
                    <a:pt x="1265" y="15132"/>
                  </a:cubicBezTo>
                  <a:cubicBezTo>
                    <a:pt x="3418" y="13366"/>
                    <a:pt x="7108" y="12934"/>
                    <a:pt x="11575" y="12705"/>
                  </a:cubicBezTo>
                  <a:cubicBezTo>
                    <a:pt x="11335" y="12383"/>
                    <a:pt x="10683" y="11999"/>
                    <a:pt x="10453" y="11516"/>
                  </a:cubicBezTo>
                  <a:cubicBezTo>
                    <a:pt x="10158" y="10897"/>
                    <a:pt x="10341" y="10209"/>
                    <a:pt x="10742" y="9708"/>
                  </a:cubicBezTo>
                  <a:cubicBezTo>
                    <a:pt x="7884" y="9960"/>
                    <a:pt x="5600" y="9393"/>
                    <a:pt x="4086" y="8396"/>
                  </a:cubicBezTo>
                  <a:cubicBezTo>
                    <a:pt x="2796" y="7544"/>
                    <a:pt x="1798" y="6101"/>
                    <a:pt x="2314" y="4433"/>
                  </a:cubicBezTo>
                  <a:cubicBezTo>
                    <a:pt x="2755" y="3007"/>
                    <a:pt x="3989" y="1978"/>
                    <a:pt x="5534" y="1263"/>
                  </a:cubicBezTo>
                  <a:cubicBezTo>
                    <a:pt x="7148" y="516"/>
                    <a:pt x="9116" y="0"/>
                    <a:pt x="11684" y="0"/>
                  </a:cubicBezTo>
                  <a:cubicBezTo>
                    <a:pt x="14848" y="0"/>
                    <a:pt x="18228" y="0"/>
                    <a:pt x="21594" y="0"/>
                  </a:cubicBez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34" name="AutoShape 28"/>
            <p:cNvSpPr>
              <a:spLocks/>
            </p:cNvSpPr>
            <p:nvPr/>
          </p:nvSpPr>
          <p:spPr bwMode="auto">
            <a:xfrm>
              <a:off x="296" y="69"/>
              <a:ext cx="183" cy="18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9382" y="0"/>
                  </a:moveTo>
                  <a:cubicBezTo>
                    <a:pt x="10335" y="0"/>
                    <a:pt x="11333" y="0"/>
                    <a:pt x="12285" y="0"/>
                  </a:cubicBezTo>
                  <a:cubicBezTo>
                    <a:pt x="12285" y="3056"/>
                    <a:pt x="12285" y="6154"/>
                    <a:pt x="12285" y="9210"/>
                  </a:cubicBezTo>
                  <a:cubicBezTo>
                    <a:pt x="15184" y="9210"/>
                    <a:pt x="18514" y="9210"/>
                    <a:pt x="21600" y="9210"/>
                  </a:cubicBezTo>
                  <a:cubicBezTo>
                    <a:pt x="21600" y="10204"/>
                    <a:pt x="21600" y="11225"/>
                    <a:pt x="21600" y="12218"/>
                  </a:cubicBezTo>
                  <a:cubicBezTo>
                    <a:pt x="18423" y="12218"/>
                    <a:pt x="15390" y="12218"/>
                    <a:pt x="12285" y="12218"/>
                  </a:cubicBezTo>
                  <a:cubicBezTo>
                    <a:pt x="12285" y="15351"/>
                    <a:pt x="12285" y="18467"/>
                    <a:pt x="12285" y="21600"/>
                  </a:cubicBezTo>
                  <a:cubicBezTo>
                    <a:pt x="11313" y="21600"/>
                    <a:pt x="10354" y="21600"/>
                    <a:pt x="9382" y="21600"/>
                  </a:cubicBezTo>
                  <a:cubicBezTo>
                    <a:pt x="9382" y="18486"/>
                    <a:pt x="9382" y="15331"/>
                    <a:pt x="9382" y="12218"/>
                  </a:cubicBezTo>
                  <a:cubicBezTo>
                    <a:pt x="6247" y="12218"/>
                    <a:pt x="3125" y="12218"/>
                    <a:pt x="0" y="12218"/>
                  </a:cubicBezTo>
                  <a:cubicBezTo>
                    <a:pt x="0" y="11225"/>
                    <a:pt x="0" y="10204"/>
                    <a:pt x="0" y="9210"/>
                  </a:cubicBezTo>
                  <a:cubicBezTo>
                    <a:pt x="3124" y="9210"/>
                    <a:pt x="6259" y="9210"/>
                    <a:pt x="9382" y="9210"/>
                  </a:cubicBezTo>
                  <a:cubicBezTo>
                    <a:pt x="9382" y="6192"/>
                    <a:pt x="9382" y="3190"/>
                    <a:pt x="9382" y="171"/>
                  </a:cubicBezTo>
                  <a:cubicBezTo>
                    <a:pt x="9379" y="90"/>
                    <a:pt x="9315" y="10"/>
                    <a:pt x="9382" y="0"/>
                  </a:cubicBezTo>
                  <a:close/>
                  <a:moveTo>
                    <a:pt x="9382" y="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grpSp>
        <p:nvGrpSpPr>
          <p:cNvPr id="56" name="Group 55"/>
          <p:cNvGrpSpPr/>
          <p:nvPr/>
        </p:nvGrpSpPr>
        <p:grpSpPr>
          <a:xfrm>
            <a:off x="2718533" y="1887357"/>
            <a:ext cx="2713949" cy="1466969"/>
            <a:chOff x="2583180" y="1847707"/>
            <a:chExt cx="2713949" cy="1466969"/>
          </a:xfrm>
        </p:grpSpPr>
        <p:sp>
          <p:nvSpPr>
            <p:cNvPr id="54" name="TextBox 53"/>
            <p:cNvSpPr txBox="1"/>
            <p:nvPr/>
          </p:nvSpPr>
          <p:spPr>
            <a:xfrm>
              <a:off x="2583180" y="1847707"/>
              <a:ext cx="1067921" cy="646331"/>
            </a:xfrm>
            <a:prstGeom prst="rect">
              <a:avLst/>
            </a:prstGeom>
            <a:noFill/>
          </p:spPr>
          <p:txBody>
            <a:bodyPr wrap="none" rtlCol="0">
              <a:spAutoFit/>
            </a:bodyPr>
            <a:lstStyle/>
            <a:p>
              <a:r>
                <a:rPr lang="en-US" sz="3600" b="1" smtClean="0">
                  <a:solidFill>
                    <a:schemeClr val="accent2"/>
                  </a:solidFill>
                  <a:latin typeface="Source Sans Pro" panose="020B0503030403020204" pitchFamily="34" charset="0"/>
                </a:rPr>
                <a:t>59%</a:t>
              </a:r>
              <a:endParaRPr lang="en-GB" sz="3600" b="1">
                <a:solidFill>
                  <a:schemeClr val="accent2"/>
                </a:solidFill>
                <a:latin typeface="Source Sans Pro" panose="020B0503030403020204" pitchFamily="34" charset="0"/>
              </a:endParaRPr>
            </a:p>
          </p:txBody>
        </p:sp>
        <p:sp>
          <p:nvSpPr>
            <p:cNvPr id="55" name="Rectangle 54"/>
            <p:cNvSpPr/>
            <p:nvPr/>
          </p:nvSpPr>
          <p:spPr>
            <a:xfrm>
              <a:off x="2583180" y="2360569"/>
              <a:ext cx="2713949"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a:t>
              </a:r>
              <a:r>
                <a:rPr lang="en-GB" sz="1400" smtClean="0">
                  <a:solidFill>
                    <a:schemeClr val="bg2"/>
                  </a:solidFill>
                </a:rPr>
                <a:t>dolore</a:t>
              </a:r>
              <a:endParaRPr lang="en-GB" sz="1400">
                <a:solidFill>
                  <a:schemeClr val="bg2"/>
                </a:solidFill>
              </a:endParaRPr>
            </a:p>
          </p:txBody>
        </p:sp>
      </p:grpSp>
      <p:grpSp>
        <p:nvGrpSpPr>
          <p:cNvPr id="57" name="Group 56"/>
          <p:cNvGrpSpPr/>
          <p:nvPr/>
        </p:nvGrpSpPr>
        <p:grpSpPr>
          <a:xfrm>
            <a:off x="489917" y="4295627"/>
            <a:ext cx="2713949" cy="1466969"/>
            <a:chOff x="2583180" y="1847707"/>
            <a:chExt cx="2713949" cy="1466969"/>
          </a:xfrm>
        </p:grpSpPr>
        <p:sp>
          <p:nvSpPr>
            <p:cNvPr id="58" name="TextBox 57"/>
            <p:cNvSpPr txBox="1"/>
            <p:nvPr/>
          </p:nvSpPr>
          <p:spPr>
            <a:xfrm>
              <a:off x="2583180" y="1847707"/>
              <a:ext cx="1067921" cy="646331"/>
            </a:xfrm>
            <a:prstGeom prst="rect">
              <a:avLst/>
            </a:prstGeom>
            <a:noFill/>
          </p:spPr>
          <p:txBody>
            <a:bodyPr wrap="none" rtlCol="0">
              <a:spAutoFit/>
            </a:bodyPr>
            <a:lstStyle/>
            <a:p>
              <a:r>
                <a:rPr lang="en-US" sz="3600" b="1" smtClean="0">
                  <a:solidFill>
                    <a:schemeClr val="accent1"/>
                  </a:solidFill>
                  <a:latin typeface="Source Sans Pro" panose="020B0503030403020204" pitchFamily="34" charset="0"/>
                </a:rPr>
                <a:t>80%</a:t>
              </a:r>
              <a:endParaRPr lang="en-GB" sz="3600" b="1">
                <a:solidFill>
                  <a:schemeClr val="accent1"/>
                </a:solidFill>
                <a:latin typeface="Source Sans Pro" panose="020B0503030403020204" pitchFamily="34" charset="0"/>
              </a:endParaRPr>
            </a:p>
          </p:txBody>
        </p:sp>
        <p:sp>
          <p:nvSpPr>
            <p:cNvPr id="59" name="Rectangle 58"/>
            <p:cNvSpPr/>
            <p:nvPr/>
          </p:nvSpPr>
          <p:spPr>
            <a:xfrm>
              <a:off x="2583180" y="2360569"/>
              <a:ext cx="2713949"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a:t>
              </a:r>
              <a:r>
                <a:rPr lang="en-GB" sz="1400" smtClean="0">
                  <a:solidFill>
                    <a:schemeClr val="bg2"/>
                  </a:solidFill>
                </a:rPr>
                <a:t>dolore</a:t>
              </a:r>
              <a:endParaRPr lang="en-GB" sz="1400">
                <a:solidFill>
                  <a:schemeClr val="bg2"/>
                </a:solidFill>
              </a:endParaRPr>
            </a:p>
          </p:txBody>
        </p:sp>
      </p:grpSp>
      <p:grpSp>
        <p:nvGrpSpPr>
          <p:cNvPr id="60" name="Group 59"/>
          <p:cNvGrpSpPr/>
          <p:nvPr/>
        </p:nvGrpSpPr>
        <p:grpSpPr>
          <a:xfrm>
            <a:off x="7119065" y="1888069"/>
            <a:ext cx="2713949" cy="1466969"/>
            <a:chOff x="2583180" y="1847707"/>
            <a:chExt cx="2713949" cy="1466969"/>
          </a:xfrm>
        </p:grpSpPr>
        <p:sp>
          <p:nvSpPr>
            <p:cNvPr id="61" name="TextBox 60"/>
            <p:cNvSpPr txBox="1"/>
            <p:nvPr/>
          </p:nvSpPr>
          <p:spPr>
            <a:xfrm>
              <a:off x="2583180" y="1847707"/>
              <a:ext cx="1067921" cy="646331"/>
            </a:xfrm>
            <a:prstGeom prst="rect">
              <a:avLst/>
            </a:prstGeom>
            <a:noFill/>
          </p:spPr>
          <p:txBody>
            <a:bodyPr wrap="none" rtlCol="0">
              <a:spAutoFit/>
            </a:bodyPr>
            <a:lstStyle/>
            <a:p>
              <a:r>
                <a:rPr lang="en-US" sz="3600" b="1" smtClean="0">
                  <a:solidFill>
                    <a:schemeClr val="accent4"/>
                  </a:solidFill>
                  <a:latin typeface="Source Sans Pro" panose="020B0503030403020204" pitchFamily="34" charset="0"/>
                </a:rPr>
                <a:t>35%</a:t>
              </a:r>
              <a:endParaRPr lang="en-GB" sz="3600" b="1">
                <a:solidFill>
                  <a:schemeClr val="accent4"/>
                </a:solidFill>
                <a:latin typeface="Source Sans Pro" panose="020B0503030403020204" pitchFamily="34" charset="0"/>
              </a:endParaRPr>
            </a:p>
          </p:txBody>
        </p:sp>
        <p:sp>
          <p:nvSpPr>
            <p:cNvPr id="62" name="Rectangle 61"/>
            <p:cNvSpPr/>
            <p:nvPr/>
          </p:nvSpPr>
          <p:spPr>
            <a:xfrm>
              <a:off x="2583180" y="2360569"/>
              <a:ext cx="2713949"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a:t>
              </a:r>
              <a:r>
                <a:rPr lang="en-GB" sz="1400" smtClean="0">
                  <a:solidFill>
                    <a:schemeClr val="bg2"/>
                  </a:solidFill>
                </a:rPr>
                <a:t>dolore</a:t>
              </a:r>
              <a:endParaRPr lang="en-GB" sz="1400">
                <a:solidFill>
                  <a:schemeClr val="bg2"/>
                </a:solidFill>
              </a:endParaRPr>
            </a:p>
          </p:txBody>
        </p:sp>
      </p:grpSp>
      <p:grpSp>
        <p:nvGrpSpPr>
          <p:cNvPr id="63" name="Group 62"/>
          <p:cNvGrpSpPr/>
          <p:nvPr/>
        </p:nvGrpSpPr>
        <p:grpSpPr>
          <a:xfrm>
            <a:off x="4941022" y="4295627"/>
            <a:ext cx="2713949" cy="1466969"/>
            <a:chOff x="2583180" y="1847707"/>
            <a:chExt cx="2713949" cy="1466969"/>
          </a:xfrm>
        </p:grpSpPr>
        <p:sp>
          <p:nvSpPr>
            <p:cNvPr id="64" name="TextBox 63"/>
            <p:cNvSpPr txBox="1"/>
            <p:nvPr/>
          </p:nvSpPr>
          <p:spPr>
            <a:xfrm>
              <a:off x="2583180" y="1847707"/>
              <a:ext cx="1067921" cy="646331"/>
            </a:xfrm>
            <a:prstGeom prst="rect">
              <a:avLst/>
            </a:prstGeom>
            <a:noFill/>
          </p:spPr>
          <p:txBody>
            <a:bodyPr wrap="none" rtlCol="0">
              <a:spAutoFit/>
            </a:bodyPr>
            <a:lstStyle/>
            <a:p>
              <a:r>
                <a:rPr lang="en-US" sz="3600" b="1" smtClean="0">
                  <a:solidFill>
                    <a:schemeClr val="accent3"/>
                  </a:solidFill>
                  <a:latin typeface="Source Sans Pro" panose="020B0503030403020204" pitchFamily="34" charset="0"/>
                </a:rPr>
                <a:t>72%</a:t>
              </a:r>
              <a:endParaRPr lang="en-GB" sz="3600" b="1">
                <a:solidFill>
                  <a:schemeClr val="accent3"/>
                </a:solidFill>
                <a:latin typeface="Source Sans Pro" panose="020B0503030403020204" pitchFamily="34" charset="0"/>
              </a:endParaRPr>
            </a:p>
          </p:txBody>
        </p:sp>
        <p:sp>
          <p:nvSpPr>
            <p:cNvPr id="65" name="Rectangle 64"/>
            <p:cNvSpPr/>
            <p:nvPr/>
          </p:nvSpPr>
          <p:spPr>
            <a:xfrm>
              <a:off x="2583180" y="2360569"/>
              <a:ext cx="2713949"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a:t>
              </a:r>
              <a:r>
                <a:rPr lang="en-GB" sz="1400" smtClean="0">
                  <a:solidFill>
                    <a:schemeClr val="bg2"/>
                  </a:solidFill>
                </a:rPr>
                <a:t>dolore</a:t>
              </a:r>
              <a:endParaRPr lang="en-GB" sz="1400">
                <a:solidFill>
                  <a:schemeClr val="bg2"/>
                </a:solidFill>
              </a:endParaRPr>
            </a:p>
          </p:txBody>
        </p:sp>
      </p:grpSp>
      <p:grpSp>
        <p:nvGrpSpPr>
          <p:cNvPr id="66" name="Group 65"/>
          <p:cNvGrpSpPr/>
          <p:nvPr/>
        </p:nvGrpSpPr>
        <p:grpSpPr>
          <a:xfrm>
            <a:off x="9469637" y="4295627"/>
            <a:ext cx="2713949" cy="1466969"/>
            <a:chOff x="2583180" y="1847707"/>
            <a:chExt cx="2713949" cy="1466969"/>
          </a:xfrm>
        </p:grpSpPr>
        <p:sp>
          <p:nvSpPr>
            <p:cNvPr id="67" name="TextBox 66"/>
            <p:cNvSpPr txBox="1"/>
            <p:nvPr/>
          </p:nvSpPr>
          <p:spPr>
            <a:xfrm>
              <a:off x="2583180" y="1847707"/>
              <a:ext cx="1067921" cy="646331"/>
            </a:xfrm>
            <a:prstGeom prst="rect">
              <a:avLst/>
            </a:prstGeom>
            <a:noFill/>
          </p:spPr>
          <p:txBody>
            <a:bodyPr wrap="none" rtlCol="0">
              <a:spAutoFit/>
            </a:bodyPr>
            <a:lstStyle/>
            <a:p>
              <a:r>
                <a:rPr lang="en-US" sz="3600" b="1" smtClean="0">
                  <a:solidFill>
                    <a:schemeClr val="accent5"/>
                  </a:solidFill>
                  <a:latin typeface="Source Sans Pro" panose="020B0503030403020204" pitchFamily="34" charset="0"/>
                </a:rPr>
                <a:t>90%</a:t>
              </a:r>
              <a:endParaRPr lang="en-GB" sz="3600" b="1">
                <a:solidFill>
                  <a:schemeClr val="accent5"/>
                </a:solidFill>
                <a:latin typeface="Source Sans Pro" panose="020B0503030403020204" pitchFamily="34" charset="0"/>
              </a:endParaRPr>
            </a:p>
          </p:txBody>
        </p:sp>
        <p:sp>
          <p:nvSpPr>
            <p:cNvPr id="68" name="Rectangle 67"/>
            <p:cNvSpPr/>
            <p:nvPr/>
          </p:nvSpPr>
          <p:spPr>
            <a:xfrm>
              <a:off x="2583180" y="2360569"/>
              <a:ext cx="2713949"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a:t>
              </a:r>
              <a:r>
                <a:rPr lang="en-GB" sz="1400" smtClean="0">
                  <a:solidFill>
                    <a:schemeClr val="bg2"/>
                  </a:solidFill>
                </a:rPr>
                <a:t>dolore</a:t>
              </a:r>
              <a:endParaRPr lang="en-GB" sz="1400">
                <a:solidFill>
                  <a:schemeClr val="bg2"/>
                </a:solidFill>
              </a:endParaRPr>
            </a:p>
          </p:txBody>
        </p:sp>
      </p:grpSp>
    </p:spTree>
    <p:extLst>
      <p:ext uri="{BB962C8B-B14F-4D97-AF65-F5344CB8AC3E}">
        <p14:creationId xmlns:p14="http://schemas.microsoft.com/office/powerpoint/2010/main" val="2457822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wipe(down)">
                                      <p:cBhvr>
                                        <p:cTn id="12" dur="500"/>
                                        <p:tgtEl>
                                          <p:spTgt spid="39"/>
                                        </p:tgtEl>
                                      </p:cBhvr>
                                    </p:animEffect>
                                  </p:childTnLst>
                                </p:cTn>
                              </p:par>
                            </p:childTnLst>
                          </p:cTn>
                        </p:par>
                        <p:par>
                          <p:cTn id="13" fill="hold">
                            <p:stCondLst>
                              <p:cond delay="1000"/>
                            </p:stCondLst>
                            <p:childTnLst>
                              <p:par>
                                <p:cTn id="14" presetID="14" presetClass="entr" presetSubtype="10"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randombar(horizontal)">
                                      <p:cBhvr>
                                        <p:cTn id="16" dur="500"/>
                                        <p:tgtEl>
                                          <p:spTgt spid="32"/>
                                        </p:tgtEl>
                                      </p:cBhvr>
                                    </p:animEffect>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47"/>
                                        </p:tgtEl>
                                        <p:attrNameLst>
                                          <p:attrName>style.visibility</p:attrName>
                                        </p:attrNameLst>
                                      </p:cBhvr>
                                      <p:to>
                                        <p:strVal val="visible"/>
                                      </p:to>
                                    </p:set>
                                    <p:animEffect transition="in" filter="wipe(up)">
                                      <p:cBhvr>
                                        <p:cTn id="20" dur="500"/>
                                        <p:tgtEl>
                                          <p:spTgt spid="47"/>
                                        </p:tgtEl>
                                      </p:cBhvr>
                                    </p:animEffect>
                                  </p:childTnLst>
                                </p:cTn>
                              </p:par>
                            </p:childTnLst>
                          </p:cTn>
                        </p:par>
                        <p:par>
                          <p:cTn id="21" fill="hold">
                            <p:stCondLst>
                              <p:cond delay="2000"/>
                            </p:stCondLst>
                            <p:childTnLst>
                              <p:par>
                                <p:cTn id="22" presetID="14" presetClass="entr" presetSubtype="1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randombar(horizontal)">
                                      <p:cBhvr>
                                        <p:cTn id="24" dur="500"/>
                                        <p:tgtEl>
                                          <p:spTgt spid="26"/>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wipe(down)">
                                      <p:cBhvr>
                                        <p:cTn id="28" dur="500"/>
                                        <p:tgtEl>
                                          <p:spTgt spid="43"/>
                                        </p:tgtEl>
                                      </p:cBhvr>
                                    </p:animEffect>
                                  </p:childTnLst>
                                </p:cTn>
                              </p:par>
                            </p:childTnLst>
                          </p:cTn>
                        </p:par>
                        <p:par>
                          <p:cTn id="29" fill="hold">
                            <p:stCondLst>
                              <p:cond delay="3000"/>
                            </p:stCondLst>
                            <p:childTnLst>
                              <p:par>
                                <p:cTn id="30" presetID="14" presetClass="entr" presetSubtype="10" fill="hold" grpId="0" nodeType="after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randombar(horizontal)">
                                      <p:cBhvr>
                                        <p:cTn id="32" dur="500"/>
                                        <p:tgtEl>
                                          <p:spTgt spid="27"/>
                                        </p:tgtEl>
                                      </p:cBhvr>
                                    </p:animEffect>
                                  </p:childTnLst>
                                </p:cTn>
                              </p:par>
                            </p:childTnLst>
                          </p:cTn>
                        </p:par>
                        <p:par>
                          <p:cTn id="33" fill="hold">
                            <p:stCondLst>
                              <p:cond delay="3500"/>
                            </p:stCondLst>
                            <p:childTnLst>
                              <p:par>
                                <p:cTn id="34" presetID="22" presetClass="entr" presetSubtype="1" fill="hold" nodeType="after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wipe(up)">
                                      <p:cBhvr>
                                        <p:cTn id="36" dur="500"/>
                                        <p:tgtEl>
                                          <p:spTgt spid="51"/>
                                        </p:tgtEl>
                                      </p:cBhvr>
                                    </p:animEffect>
                                  </p:childTnLst>
                                </p:cTn>
                              </p:par>
                            </p:childTnLst>
                          </p:cTn>
                        </p:par>
                        <p:par>
                          <p:cTn id="37" fill="hold">
                            <p:stCondLst>
                              <p:cond delay="4000"/>
                            </p:stCondLst>
                            <p:childTnLst>
                              <p:par>
                                <p:cTn id="38" presetID="14" presetClass="entr" presetSubtype="1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randombar(horizontal)">
                                      <p:cBhvr>
                                        <p:cTn id="40" dur="500"/>
                                        <p:tgtEl>
                                          <p:spTgt spid="35"/>
                                        </p:tgtEl>
                                      </p:cBhvr>
                                    </p:animEffect>
                                  </p:childTnLst>
                                </p:cTn>
                              </p:par>
                            </p:childTnLst>
                          </p:cTn>
                        </p:par>
                        <p:par>
                          <p:cTn id="41" fill="hold">
                            <p:stCondLst>
                              <p:cond delay="4500"/>
                            </p:stCondLst>
                            <p:childTnLst>
                              <p:par>
                                <p:cTn id="42" presetID="22" presetClass="entr" presetSubtype="4"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wipe(down)">
                                      <p:cBhvr>
                                        <p:cTn id="44" dur="500"/>
                                        <p:tgtEl>
                                          <p:spTgt spid="17"/>
                                        </p:tgtEl>
                                      </p:cBhvr>
                                    </p:animEffect>
                                  </p:childTnLst>
                                </p:cTn>
                              </p:par>
                            </p:childTnLst>
                          </p:cTn>
                        </p:par>
                        <p:par>
                          <p:cTn id="45" fill="hold">
                            <p:stCondLst>
                              <p:cond delay="5000"/>
                            </p:stCondLst>
                            <p:childTnLst>
                              <p:par>
                                <p:cTn id="46" presetID="14" presetClass="entr" presetSubtype="10" fill="hold" grpId="0"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randombar(horizontal)">
                                      <p:cBhvr>
                                        <p:cTn id="48" dur="500"/>
                                        <p:tgtEl>
                                          <p:spTgt spid="31"/>
                                        </p:tgtEl>
                                      </p:cBhvr>
                                    </p:animEffect>
                                  </p:childTnLst>
                                </p:cTn>
                              </p:par>
                            </p:childTnLst>
                          </p:cTn>
                        </p:par>
                        <p:par>
                          <p:cTn id="49" fill="hold">
                            <p:stCondLst>
                              <p:cond delay="5500"/>
                            </p:stCondLst>
                            <p:childTnLst>
                              <p:par>
                                <p:cTn id="50" presetID="2" presetClass="entr" presetSubtype="8" fill="hold" nodeType="afterEffect">
                                  <p:stCondLst>
                                    <p:cond delay="0"/>
                                  </p:stCondLst>
                                  <p:childTnLst>
                                    <p:set>
                                      <p:cBhvr>
                                        <p:cTn id="51" dur="1" fill="hold">
                                          <p:stCondLst>
                                            <p:cond delay="0"/>
                                          </p:stCondLst>
                                        </p:cTn>
                                        <p:tgtEl>
                                          <p:spTgt spid="66"/>
                                        </p:tgtEl>
                                        <p:attrNameLst>
                                          <p:attrName>style.visibility</p:attrName>
                                        </p:attrNameLst>
                                      </p:cBhvr>
                                      <p:to>
                                        <p:strVal val="visible"/>
                                      </p:to>
                                    </p:set>
                                    <p:anim calcmode="lin" valueType="num">
                                      <p:cBhvr additive="base">
                                        <p:cTn id="52" dur="500" fill="hold"/>
                                        <p:tgtEl>
                                          <p:spTgt spid="66"/>
                                        </p:tgtEl>
                                        <p:attrNameLst>
                                          <p:attrName>ppt_x</p:attrName>
                                        </p:attrNameLst>
                                      </p:cBhvr>
                                      <p:tavLst>
                                        <p:tav tm="0">
                                          <p:val>
                                            <p:strVal val="0-#ppt_w/2"/>
                                          </p:val>
                                        </p:tav>
                                        <p:tav tm="100000">
                                          <p:val>
                                            <p:strVal val="#ppt_x"/>
                                          </p:val>
                                        </p:tav>
                                      </p:tavLst>
                                    </p:anim>
                                    <p:anim calcmode="lin" valueType="num">
                                      <p:cBhvr additive="base">
                                        <p:cTn id="53" dur="500" fill="hold"/>
                                        <p:tgtEl>
                                          <p:spTgt spid="66"/>
                                        </p:tgtEl>
                                        <p:attrNameLst>
                                          <p:attrName>ppt_y</p:attrName>
                                        </p:attrNameLst>
                                      </p:cBhvr>
                                      <p:tavLst>
                                        <p:tav tm="0">
                                          <p:val>
                                            <p:strVal val="#ppt_y"/>
                                          </p:val>
                                        </p:tav>
                                        <p:tav tm="100000">
                                          <p:val>
                                            <p:strVal val="#ppt_y"/>
                                          </p:val>
                                        </p:tav>
                                      </p:tavLst>
                                    </p:anim>
                                  </p:childTnLst>
                                </p:cTn>
                              </p:par>
                            </p:childTnLst>
                          </p:cTn>
                        </p:par>
                        <p:par>
                          <p:cTn id="54" fill="hold">
                            <p:stCondLst>
                              <p:cond delay="6000"/>
                            </p:stCondLst>
                            <p:childTnLst>
                              <p:par>
                                <p:cTn id="55" presetID="2" presetClass="entr" presetSubtype="8" fill="hold" nodeType="afterEffect">
                                  <p:stCondLst>
                                    <p:cond delay="0"/>
                                  </p:stCondLst>
                                  <p:childTnLst>
                                    <p:set>
                                      <p:cBhvr>
                                        <p:cTn id="56" dur="1" fill="hold">
                                          <p:stCondLst>
                                            <p:cond delay="0"/>
                                          </p:stCondLst>
                                        </p:cTn>
                                        <p:tgtEl>
                                          <p:spTgt spid="60"/>
                                        </p:tgtEl>
                                        <p:attrNameLst>
                                          <p:attrName>style.visibility</p:attrName>
                                        </p:attrNameLst>
                                      </p:cBhvr>
                                      <p:to>
                                        <p:strVal val="visible"/>
                                      </p:to>
                                    </p:set>
                                    <p:anim calcmode="lin" valueType="num">
                                      <p:cBhvr additive="base">
                                        <p:cTn id="57" dur="500" fill="hold"/>
                                        <p:tgtEl>
                                          <p:spTgt spid="60"/>
                                        </p:tgtEl>
                                        <p:attrNameLst>
                                          <p:attrName>ppt_x</p:attrName>
                                        </p:attrNameLst>
                                      </p:cBhvr>
                                      <p:tavLst>
                                        <p:tav tm="0">
                                          <p:val>
                                            <p:strVal val="0-#ppt_w/2"/>
                                          </p:val>
                                        </p:tav>
                                        <p:tav tm="100000">
                                          <p:val>
                                            <p:strVal val="#ppt_x"/>
                                          </p:val>
                                        </p:tav>
                                      </p:tavLst>
                                    </p:anim>
                                    <p:anim calcmode="lin" valueType="num">
                                      <p:cBhvr additive="base">
                                        <p:cTn id="58" dur="500" fill="hold"/>
                                        <p:tgtEl>
                                          <p:spTgt spid="60"/>
                                        </p:tgtEl>
                                        <p:attrNameLst>
                                          <p:attrName>ppt_y</p:attrName>
                                        </p:attrNameLst>
                                      </p:cBhvr>
                                      <p:tavLst>
                                        <p:tav tm="0">
                                          <p:val>
                                            <p:strVal val="#ppt_y"/>
                                          </p:val>
                                        </p:tav>
                                        <p:tav tm="100000">
                                          <p:val>
                                            <p:strVal val="#ppt_y"/>
                                          </p:val>
                                        </p:tav>
                                      </p:tavLst>
                                    </p:anim>
                                  </p:childTnLst>
                                </p:cTn>
                              </p:par>
                            </p:childTnLst>
                          </p:cTn>
                        </p:par>
                        <p:par>
                          <p:cTn id="59" fill="hold">
                            <p:stCondLst>
                              <p:cond delay="6500"/>
                            </p:stCondLst>
                            <p:childTnLst>
                              <p:par>
                                <p:cTn id="60" presetID="2" presetClass="entr" presetSubtype="8" fill="hold" nodeType="afterEffect">
                                  <p:stCondLst>
                                    <p:cond delay="0"/>
                                  </p:stCondLst>
                                  <p:childTnLst>
                                    <p:set>
                                      <p:cBhvr>
                                        <p:cTn id="61" dur="1" fill="hold">
                                          <p:stCondLst>
                                            <p:cond delay="0"/>
                                          </p:stCondLst>
                                        </p:cTn>
                                        <p:tgtEl>
                                          <p:spTgt spid="63"/>
                                        </p:tgtEl>
                                        <p:attrNameLst>
                                          <p:attrName>style.visibility</p:attrName>
                                        </p:attrNameLst>
                                      </p:cBhvr>
                                      <p:to>
                                        <p:strVal val="visible"/>
                                      </p:to>
                                    </p:set>
                                    <p:anim calcmode="lin" valueType="num">
                                      <p:cBhvr additive="base">
                                        <p:cTn id="62" dur="500" fill="hold"/>
                                        <p:tgtEl>
                                          <p:spTgt spid="63"/>
                                        </p:tgtEl>
                                        <p:attrNameLst>
                                          <p:attrName>ppt_x</p:attrName>
                                        </p:attrNameLst>
                                      </p:cBhvr>
                                      <p:tavLst>
                                        <p:tav tm="0">
                                          <p:val>
                                            <p:strVal val="0-#ppt_w/2"/>
                                          </p:val>
                                        </p:tav>
                                        <p:tav tm="100000">
                                          <p:val>
                                            <p:strVal val="#ppt_x"/>
                                          </p:val>
                                        </p:tav>
                                      </p:tavLst>
                                    </p:anim>
                                    <p:anim calcmode="lin" valueType="num">
                                      <p:cBhvr additive="base">
                                        <p:cTn id="63" dur="500" fill="hold"/>
                                        <p:tgtEl>
                                          <p:spTgt spid="63"/>
                                        </p:tgtEl>
                                        <p:attrNameLst>
                                          <p:attrName>ppt_y</p:attrName>
                                        </p:attrNameLst>
                                      </p:cBhvr>
                                      <p:tavLst>
                                        <p:tav tm="0">
                                          <p:val>
                                            <p:strVal val="#ppt_y"/>
                                          </p:val>
                                        </p:tav>
                                        <p:tav tm="100000">
                                          <p:val>
                                            <p:strVal val="#ppt_y"/>
                                          </p:val>
                                        </p:tav>
                                      </p:tavLst>
                                    </p:anim>
                                  </p:childTnLst>
                                </p:cTn>
                              </p:par>
                            </p:childTnLst>
                          </p:cTn>
                        </p:par>
                        <p:par>
                          <p:cTn id="64" fill="hold">
                            <p:stCondLst>
                              <p:cond delay="7000"/>
                            </p:stCondLst>
                            <p:childTnLst>
                              <p:par>
                                <p:cTn id="65" presetID="2" presetClass="entr" presetSubtype="8" fill="hold" nodeType="afterEffect">
                                  <p:stCondLst>
                                    <p:cond delay="0"/>
                                  </p:stCondLst>
                                  <p:childTnLst>
                                    <p:set>
                                      <p:cBhvr>
                                        <p:cTn id="66" dur="1" fill="hold">
                                          <p:stCondLst>
                                            <p:cond delay="0"/>
                                          </p:stCondLst>
                                        </p:cTn>
                                        <p:tgtEl>
                                          <p:spTgt spid="56"/>
                                        </p:tgtEl>
                                        <p:attrNameLst>
                                          <p:attrName>style.visibility</p:attrName>
                                        </p:attrNameLst>
                                      </p:cBhvr>
                                      <p:to>
                                        <p:strVal val="visible"/>
                                      </p:to>
                                    </p:set>
                                    <p:anim calcmode="lin" valueType="num">
                                      <p:cBhvr additive="base">
                                        <p:cTn id="67" dur="500" fill="hold"/>
                                        <p:tgtEl>
                                          <p:spTgt spid="56"/>
                                        </p:tgtEl>
                                        <p:attrNameLst>
                                          <p:attrName>ppt_x</p:attrName>
                                        </p:attrNameLst>
                                      </p:cBhvr>
                                      <p:tavLst>
                                        <p:tav tm="0">
                                          <p:val>
                                            <p:strVal val="0-#ppt_w/2"/>
                                          </p:val>
                                        </p:tav>
                                        <p:tav tm="100000">
                                          <p:val>
                                            <p:strVal val="#ppt_x"/>
                                          </p:val>
                                        </p:tav>
                                      </p:tavLst>
                                    </p:anim>
                                    <p:anim calcmode="lin" valueType="num">
                                      <p:cBhvr additive="base">
                                        <p:cTn id="68" dur="500" fill="hold"/>
                                        <p:tgtEl>
                                          <p:spTgt spid="56"/>
                                        </p:tgtEl>
                                        <p:attrNameLst>
                                          <p:attrName>ppt_y</p:attrName>
                                        </p:attrNameLst>
                                      </p:cBhvr>
                                      <p:tavLst>
                                        <p:tav tm="0">
                                          <p:val>
                                            <p:strVal val="#ppt_y"/>
                                          </p:val>
                                        </p:tav>
                                        <p:tav tm="100000">
                                          <p:val>
                                            <p:strVal val="#ppt_y"/>
                                          </p:val>
                                        </p:tav>
                                      </p:tavLst>
                                    </p:anim>
                                  </p:childTnLst>
                                </p:cTn>
                              </p:par>
                            </p:childTnLst>
                          </p:cTn>
                        </p:par>
                        <p:par>
                          <p:cTn id="69" fill="hold">
                            <p:stCondLst>
                              <p:cond delay="7500"/>
                            </p:stCondLst>
                            <p:childTnLst>
                              <p:par>
                                <p:cTn id="70" presetID="2" presetClass="entr" presetSubtype="8" fill="hold" nodeType="afterEffect">
                                  <p:stCondLst>
                                    <p:cond delay="0"/>
                                  </p:stCondLst>
                                  <p:childTnLst>
                                    <p:set>
                                      <p:cBhvr>
                                        <p:cTn id="71" dur="1" fill="hold">
                                          <p:stCondLst>
                                            <p:cond delay="0"/>
                                          </p:stCondLst>
                                        </p:cTn>
                                        <p:tgtEl>
                                          <p:spTgt spid="57"/>
                                        </p:tgtEl>
                                        <p:attrNameLst>
                                          <p:attrName>style.visibility</p:attrName>
                                        </p:attrNameLst>
                                      </p:cBhvr>
                                      <p:to>
                                        <p:strVal val="visible"/>
                                      </p:to>
                                    </p:set>
                                    <p:anim calcmode="lin" valueType="num">
                                      <p:cBhvr additive="base">
                                        <p:cTn id="72" dur="500" fill="hold"/>
                                        <p:tgtEl>
                                          <p:spTgt spid="57"/>
                                        </p:tgtEl>
                                        <p:attrNameLst>
                                          <p:attrName>ppt_x</p:attrName>
                                        </p:attrNameLst>
                                      </p:cBhvr>
                                      <p:tavLst>
                                        <p:tav tm="0">
                                          <p:val>
                                            <p:strVal val="0-#ppt_w/2"/>
                                          </p:val>
                                        </p:tav>
                                        <p:tav tm="100000">
                                          <p:val>
                                            <p:strVal val="#ppt_x"/>
                                          </p:val>
                                        </p:tav>
                                      </p:tavLst>
                                    </p:anim>
                                    <p:anim calcmode="lin" valueType="num">
                                      <p:cBhvr additive="base">
                                        <p:cTn id="73" dur="5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6" grpId="0" animBg="1"/>
      <p:bldP spid="2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29</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6" name="Rounded Rectangle 5"/>
          <p:cNvSpPr/>
          <p:nvPr/>
        </p:nvSpPr>
        <p:spPr>
          <a:xfrm>
            <a:off x="544673" y="3940065"/>
            <a:ext cx="11102653" cy="103291"/>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5950322" y="3846032"/>
            <a:ext cx="291356" cy="29135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10435571" y="3847515"/>
            <a:ext cx="291356" cy="2913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1465073" y="3846032"/>
            <a:ext cx="291356" cy="2913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707697" y="3846033"/>
            <a:ext cx="291356" cy="2913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8192946" y="3846032"/>
            <a:ext cx="291356" cy="2913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24"/>
          <p:cNvGrpSpPr/>
          <p:nvPr/>
        </p:nvGrpSpPr>
        <p:grpSpPr>
          <a:xfrm>
            <a:off x="9772355" y="1640727"/>
            <a:ext cx="1619915" cy="2203823"/>
            <a:chOff x="800793" y="1501529"/>
            <a:chExt cx="1619915" cy="2203823"/>
          </a:xfrm>
        </p:grpSpPr>
        <p:grpSp>
          <p:nvGrpSpPr>
            <p:cNvPr id="26" name="Group 25"/>
            <p:cNvGrpSpPr/>
            <p:nvPr/>
          </p:nvGrpSpPr>
          <p:grpSpPr>
            <a:xfrm>
              <a:off x="800793" y="1501529"/>
              <a:ext cx="1619915" cy="1817422"/>
              <a:chOff x="2897739" y="3942989"/>
              <a:chExt cx="1619915" cy="1817422"/>
            </a:xfrm>
          </p:grpSpPr>
          <p:sp>
            <p:nvSpPr>
              <p:cNvPr id="28" name="Isosceles Triangle 27"/>
              <p:cNvSpPr/>
              <p:nvPr/>
            </p:nvSpPr>
            <p:spPr>
              <a:xfrm flipV="1">
                <a:off x="3554072" y="5469055"/>
                <a:ext cx="307248" cy="291356"/>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Donut 28"/>
              <p:cNvSpPr/>
              <p:nvPr/>
            </p:nvSpPr>
            <p:spPr>
              <a:xfrm>
                <a:off x="2897739" y="3942989"/>
                <a:ext cx="1619915" cy="1619915"/>
              </a:xfrm>
              <a:prstGeom prst="donut">
                <a:avLst>
                  <a:gd name="adj" fmla="val 885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cxnSp>
          <p:nvCxnSpPr>
            <p:cNvPr id="27" name="Straight Connector 26"/>
            <p:cNvCxnSpPr>
              <a:endCxn id="28" idx="0"/>
            </p:cNvCxnSpPr>
            <p:nvPr/>
          </p:nvCxnSpPr>
          <p:spPr>
            <a:xfrm flipH="1" flipV="1">
              <a:off x="1610750" y="3318951"/>
              <a:ext cx="1" cy="386401"/>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45" name="AutoShape 59"/>
          <p:cNvSpPr>
            <a:spLocks/>
          </p:cNvSpPr>
          <p:nvPr/>
        </p:nvSpPr>
        <p:spPr bwMode="auto">
          <a:xfrm>
            <a:off x="10325423" y="2189726"/>
            <a:ext cx="511652" cy="51077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40" name="Group 39"/>
          <p:cNvGrpSpPr/>
          <p:nvPr/>
        </p:nvGrpSpPr>
        <p:grpSpPr>
          <a:xfrm flipV="1">
            <a:off x="7528667" y="4135906"/>
            <a:ext cx="1619915" cy="2203823"/>
            <a:chOff x="800793" y="1501529"/>
            <a:chExt cx="1619915" cy="2203823"/>
          </a:xfrm>
        </p:grpSpPr>
        <p:grpSp>
          <p:nvGrpSpPr>
            <p:cNvPr id="41" name="Group 40"/>
            <p:cNvGrpSpPr/>
            <p:nvPr/>
          </p:nvGrpSpPr>
          <p:grpSpPr>
            <a:xfrm>
              <a:off x="800793" y="1501529"/>
              <a:ext cx="1619915" cy="1817422"/>
              <a:chOff x="2897739" y="3942989"/>
              <a:chExt cx="1619915" cy="1817422"/>
            </a:xfrm>
          </p:grpSpPr>
          <p:sp>
            <p:nvSpPr>
              <p:cNvPr id="43" name="Isosceles Triangle 42"/>
              <p:cNvSpPr/>
              <p:nvPr/>
            </p:nvSpPr>
            <p:spPr>
              <a:xfrm flipV="1">
                <a:off x="3554072" y="5469055"/>
                <a:ext cx="307248" cy="291356"/>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Donut 43"/>
              <p:cNvSpPr/>
              <p:nvPr/>
            </p:nvSpPr>
            <p:spPr>
              <a:xfrm>
                <a:off x="2897739" y="3942989"/>
                <a:ext cx="1619915" cy="1619915"/>
              </a:xfrm>
              <a:prstGeom prst="donut">
                <a:avLst>
                  <a:gd name="adj" fmla="val 885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cxnSp>
          <p:nvCxnSpPr>
            <p:cNvPr id="42" name="Straight Connector 41"/>
            <p:cNvCxnSpPr>
              <a:endCxn id="43" idx="0"/>
            </p:cNvCxnSpPr>
            <p:nvPr/>
          </p:nvCxnSpPr>
          <p:spPr>
            <a:xfrm flipH="1" flipV="1">
              <a:off x="1610750" y="3318951"/>
              <a:ext cx="1" cy="386401"/>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6" name="Group 45"/>
          <p:cNvGrpSpPr/>
          <p:nvPr/>
        </p:nvGrpSpPr>
        <p:grpSpPr>
          <a:xfrm>
            <a:off x="8082798" y="5274382"/>
            <a:ext cx="511652" cy="479346"/>
            <a:chOff x="5368132" y="3540125"/>
            <a:chExt cx="465138" cy="435769"/>
          </a:xfrm>
          <a:solidFill>
            <a:schemeClr val="accent4"/>
          </a:solidFill>
        </p:grpSpPr>
        <p:sp>
          <p:nvSpPr>
            <p:cNvPr id="47"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800793" y="1642209"/>
            <a:ext cx="1619915" cy="2217891"/>
            <a:chOff x="800793" y="1501529"/>
            <a:chExt cx="1619915" cy="2217891"/>
          </a:xfrm>
        </p:grpSpPr>
        <p:grpSp>
          <p:nvGrpSpPr>
            <p:cNvPr id="14" name="Group 13"/>
            <p:cNvGrpSpPr/>
            <p:nvPr/>
          </p:nvGrpSpPr>
          <p:grpSpPr>
            <a:xfrm>
              <a:off x="800793" y="1501529"/>
              <a:ext cx="1619915" cy="1817422"/>
              <a:chOff x="2897739" y="3942989"/>
              <a:chExt cx="1619915" cy="1817422"/>
            </a:xfrm>
          </p:grpSpPr>
          <p:sp>
            <p:nvSpPr>
              <p:cNvPr id="13" name="Isosceles Triangle 12"/>
              <p:cNvSpPr/>
              <p:nvPr/>
            </p:nvSpPr>
            <p:spPr>
              <a:xfrm flipV="1">
                <a:off x="3554072" y="5469055"/>
                <a:ext cx="307248" cy="291356"/>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Donut 11"/>
              <p:cNvSpPr/>
              <p:nvPr/>
            </p:nvSpPr>
            <p:spPr>
              <a:xfrm>
                <a:off x="2897739" y="3942989"/>
                <a:ext cx="1619915" cy="1619915"/>
              </a:xfrm>
              <a:prstGeom prst="donut">
                <a:avLst>
                  <a:gd name="adj" fmla="val 885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cxnSp>
          <p:nvCxnSpPr>
            <p:cNvPr id="16" name="Straight Connector 15"/>
            <p:cNvCxnSpPr>
              <a:stCxn id="9" idx="0"/>
              <a:endCxn id="13" idx="0"/>
            </p:cNvCxnSpPr>
            <p:nvPr/>
          </p:nvCxnSpPr>
          <p:spPr>
            <a:xfrm flipH="1" flipV="1">
              <a:off x="1610750" y="3318951"/>
              <a:ext cx="1" cy="400469"/>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1435251" y="2194858"/>
            <a:ext cx="350997" cy="511652"/>
            <a:chOff x="3582988" y="3510757"/>
            <a:chExt cx="319088" cy="465138"/>
          </a:xfrm>
          <a:solidFill>
            <a:schemeClr val="accent1"/>
          </a:solidFill>
        </p:grpSpPr>
        <p:sp>
          <p:nvSpPr>
            <p:cNvPr id="50"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0" name="Group 19"/>
          <p:cNvGrpSpPr/>
          <p:nvPr/>
        </p:nvGrpSpPr>
        <p:grpSpPr>
          <a:xfrm>
            <a:off x="5286042" y="1640727"/>
            <a:ext cx="1619915" cy="2203823"/>
            <a:chOff x="800793" y="1501529"/>
            <a:chExt cx="1619915" cy="2203823"/>
          </a:xfrm>
        </p:grpSpPr>
        <p:grpSp>
          <p:nvGrpSpPr>
            <p:cNvPr id="21" name="Group 20"/>
            <p:cNvGrpSpPr/>
            <p:nvPr/>
          </p:nvGrpSpPr>
          <p:grpSpPr>
            <a:xfrm>
              <a:off x="800793" y="1501529"/>
              <a:ext cx="1619915" cy="1817422"/>
              <a:chOff x="2897739" y="3942989"/>
              <a:chExt cx="1619915" cy="1817422"/>
            </a:xfrm>
          </p:grpSpPr>
          <p:sp>
            <p:nvSpPr>
              <p:cNvPr id="23" name="Isosceles Triangle 22"/>
              <p:cNvSpPr/>
              <p:nvPr/>
            </p:nvSpPr>
            <p:spPr>
              <a:xfrm flipV="1">
                <a:off x="3554072" y="5469055"/>
                <a:ext cx="307248" cy="29135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Donut 23"/>
              <p:cNvSpPr/>
              <p:nvPr/>
            </p:nvSpPr>
            <p:spPr>
              <a:xfrm>
                <a:off x="2897739" y="3942989"/>
                <a:ext cx="1619915" cy="1619915"/>
              </a:xfrm>
              <a:prstGeom prst="donut">
                <a:avLst>
                  <a:gd name="adj" fmla="val 88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cxnSp>
          <p:nvCxnSpPr>
            <p:cNvPr id="22" name="Straight Connector 21"/>
            <p:cNvCxnSpPr>
              <a:endCxn id="23" idx="0"/>
            </p:cNvCxnSpPr>
            <p:nvPr/>
          </p:nvCxnSpPr>
          <p:spPr>
            <a:xfrm flipH="1" flipV="1">
              <a:off x="1610750" y="3318951"/>
              <a:ext cx="1" cy="386401"/>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2" name="Group 51"/>
          <p:cNvGrpSpPr/>
          <p:nvPr/>
        </p:nvGrpSpPr>
        <p:grpSpPr>
          <a:xfrm>
            <a:off x="5840174" y="2236940"/>
            <a:ext cx="511652" cy="430451"/>
            <a:chOff x="5368132" y="2625725"/>
            <a:chExt cx="465138" cy="391319"/>
          </a:xfrm>
          <a:solidFill>
            <a:schemeClr val="accent3"/>
          </a:solidFill>
        </p:grpSpPr>
        <p:sp>
          <p:nvSpPr>
            <p:cNvPr id="53"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0" name="Group 29"/>
          <p:cNvGrpSpPr/>
          <p:nvPr/>
        </p:nvGrpSpPr>
        <p:grpSpPr>
          <a:xfrm flipV="1">
            <a:off x="3043418" y="4135906"/>
            <a:ext cx="1619915" cy="2203823"/>
            <a:chOff x="800793" y="1501529"/>
            <a:chExt cx="1619915" cy="2203823"/>
          </a:xfrm>
        </p:grpSpPr>
        <p:grpSp>
          <p:nvGrpSpPr>
            <p:cNvPr id="31" name="Group 30"/>
            <p:cNvGrpSpPr/>
            <p:nvPr/>
          </p:nvGrpSpPr>
          <p:grpSpPr>
            <a:xfrm>
              <a:off x="800793" y="1501529"/>
              <a:ext cx="1619915" cy="1817422"/>
              <a:chOff x="2897739" y="3942989"/>
              <a:chExt cx="1619915" cy="1817422"/>
            </a:xfrm>
          </p:grpSpPr>
          <p:sp>
            <p:nvSpPr>
              <p:cNvPr id="33" name="Isosceles Triangle 32"/>
              <p:cNvSpPr/>
              <p:nvPr/>
            </p:nvSpPr>
            <p:spPr>
              <a:xfrm flipV="1">
                <a:off x="3554072" y="5469055"/>
                <a:ext cx="307248" cy="29135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Donut 33"/>
              <p:cNvSpPr/>
              <p:nvPr/>
            </p:nvSpPr>
            <p:spPr>
              <a:xfrm>
                <a:off x="2897739" y="3942989"/>
                <a:ext cx="1619915" cy="1619915"/>
              </a:xfrm>
              <a:prstGeom prst="donut">
                <a:avLst>
                  <a:gd name="adj" fmla="val 885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cxnSp>
          <p:nvCxnSpPr>
            <p:cNvPr id="32" name="Straight Connector 31"/>
            <p:cNvCxnSpPr>
              <a:endCxn id="33" idx="0"/>
            </p:cNvCxnSpPr>
            <p:nvPr/>
          </p:nvCxnSpPr>
          <p:spPr>
            <a:xfrm flipH="1" flipV="1">
              <a:off x="1610750" y="3318951"/>
              <a:ext cx="1" cy="386401"/>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3597986" y="5274382"/>
            <a:ext cx="510778" cy="510778"/>
            <a:chOff x="4439444" y="1652588"/>
            <a:chExt cx="464344" cy="464344"/>
          </a:xfrm>
          <a:solidFill>
            <a:schemeClr val="accent2"/>
          </a:solidFill>
        </p:grpSpPr>
        <p:sp>
          <p:nvSpPr>
            <p:cNvPr id="57"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2" name="Group 61"/>
          <p:cNvGrpSpPr/>
          <p:nvPr/>
        </p:nvGrpSpPr>
        <p:grpSpPr>
          <a:xfrm>
            <a:off x="2770935" y="2275186"/>
            <a:ext cx="2238041" cy="1457252"/>
            <a:chOff x="2783935" y="2278307"/>
            <a:chExt cx="2238041" cy="1457252"/>
          </a:xfrm>
        </p:grpSpPr>
        <p:sp>
          <p:nvSpPr>
            <p:cNvPr id="60" name="TextBox 59"/>
            <p:cNvSpPr txBox="1"/>
            <p:nvPr/>
          </p:nvSpPr>
          <p:spPr>
            <a:xfrm>
              <a:off x="2908913" y="2278307"/>
              <a:ext cx="1996957" cy="369332"/>
            </a:xfrm>
            <a:prstGeom prst="rect">
              <a:avLst/>
            </a:prstGeom>
            <a:noFill/>
          </p:spPr>
          <p:txBody>
            <a:bodyPr wrap="none" rtlCol="0">
              <a:spAutoFit/>
            </a:bodyPr>
            <a:lstStyle/>
            <a:p>
              <a:pPr algn="ctr"/>
              <a:r>
                <a:rPr lang="en-US" smtClean="0">
                  <a:solidFill>
                    <a:schemeClr val="accent2"/>
                  </a:solidFill>
                  <a:latin typeface="Source Sans Pro" panose="020B0503030403020204" pitchFamily="34" charset="0"/>
                </a:rPr>
                <a:t>Music Introduction</a:t>
              </a:r>
              <a:endParaRPr lang="en-GB">
                <a:solidFill>
                  <a:schemeClr val="accent2"/>
                </a:solidFill>
                <a:latin typeface="Source Sans Pro" panose="020B0503030403020204" pitchFamily="34" charset="0"/>
              </a:endParaRPr>
            </a:p>
          </p:txBody>
        </p:sp>
        <p:sp>
          <p:nvSpPr>
            <p:cNvPr id="61" name="Rectangle 60"/>
            <p:cNvSpPr/>
            <p:nvPr/>
          </p:nvSpPr>
          <p:spPr>
            <a:xfrm>
              <a:off x="2783935" y="2566008"/>
              <a:ext cx="2238041" cy="1169551"/>
            </a:xfrm>
            <a:prstGeom prst="rect">
              <a:avLst/>
            </a:prstGeom>
          </p:spPr>
          <p:txBody>
            <a:bodyPr wrap="square">
              <a:spAutoFit/>
            </a:bodyPr>
            <a:lstStyle/>
            <a:p>
              <a:pPr algn="ctr"/>
              <a:r>
                <a:rPr lang="en-GB" sz="1400">
                  <a:solidFill>
                    <a:schemeClr val="bg2"/>
                  </a:solidFill>
                </a:rPr>
                <a:t>Lorem ipsum dolor </a:t>
              </a:r>
              <a:r>
                <a:rPr lang="en-GB" sz="1400" smtClean="0">
                  <a:solidFill>
                    <a:schemeClr val="bg2"/>
                  </a:solidFill>
                </a:rPr>
                <a:t>consectetur </a:t>
              </a:r>
              <a:r>
                <a:rPr lang="en-GB" sz="1400">
                  <a:solidFill>
                    <a:schemeClr val="bg2"/>
                  </a:solidFill>
                </a:rPr>
                <a:t>adipiscing elit, sed do eiusmod tempor incididunt </a:t>
              </a:r>
              <a:r>
                <a:rPr lang="en-GB" sz="1400" smtClean="0">
                  <a:solidFill>
                    <a:schemeClr val="bg2"/>
                  </a:solidFill>
                </a:rPr>
                <a:t>et </a:t>
              </a:r>
            </a:p>
            <a:p>
              <a:pPr algn="ctr"/>
              <a:r>
                <a:rPr lang="en-GB" sz="1400" smtClean="0">
                  <a:solidFill>
                    <a:schemeClr val="bg2"/>
                  </a:solidFill>
                </a:rPr>
                <a:t>aliqua</a:t>
              </a:r>
              <a:r>
                <a:rPr lang="en-GB" sz="1400">
                  <a:solidFill>
                    <a:schemeClr val="bg2"/>
                  </a:solidFill>
                </a:rPr>
                <a:t>. </a:t>
              </a:r>
            </a:p>
          </p:txBody>
        </p:sp>
      </p:grpSp>
      <p:grpSp>
        <p:nvGrpSpPr>
          <p:cNvPr id="68" name="Group 67"/>
          <p:cNvGrpSpPr/>
          <p:nvPr/>
        </p:nvGrpSpPr>
        <p:grpSpPr>
          <a:xfrm>
            <a:off x="7215928" y="2274633"/>
            <a:ext cx="2238041" cy="1457252"/>
            <a:chOff x="2783935" y="2278307"/>
            <a:chExt cx="2238041" cy="1457252"/>
          </a:xfrm>
        </p:grpSpPr>
        <p:sp>
          <p:nvSpPr>
            <p:cNvPr id="69" name="TextBox 68"/>
            <p:cNvSpPr txBox="1"/>
            <p:nvPr/>
          </p:nvSpPr>
          <p:spPr>
            <a:xfrm>
              <a:off x="3187484" y="2278307"/>
              <a:ext cx="1439818" cy="369332"/>
            </a:xfrm>
            <a:prstGeom prst="rect">
              <a:avLst/>
            </a:prstGeom>
            <a:noFill/>
          </p:spPr>
          <p:txBody>
            <a:bodyPr wrap="none" rtlCol="0">
              <a:spAutoFit/>
            </a:bodyPr>
            <a:lstStyle/>
            <a:p>
              <a:pPr algn="ctr"/>
              <a:r>
                <a:rPr lang="en-US" smtClean="0">
                  <a:solidFill>
                    <a:schemeClr val="accent4"/>
                  </a:solidFill>
                  <a:latin typeface="Source Sans Pro" panose="020B0503030403020204" pitchFamily="34" charset="0"/>
                </a:rPr>
                <a:t>Web Analysis</a:t>
              </a:r>
              <a:endParaRPr lang="en-GB">
                <a:solidFill>
                  <a:schemeClr val="accent4"/>
                </a:solidFill>
                <a:latin typeface="Source Sans Pro" panose="020B0503030403020204" pitchFamily="34" charset="0"/>
              </a:endParaRPr>
            </a:p>
          </p:txBody>
        </p:sp>
        <p:sp>
          <p:nvSpPr>
            <p:cNvPr id="70" name="Rectangle 69"/>
            <p:cNvSpPr/>
            <p:nvPr/>
          </p:nvSpPr>
          <p:spPr>
            <a:xfrm>
              <a:off x="2783935" y="2566008"/>
              <a:ext cx="2238041" cy="1169551"/>
            </a:xfrm>
            <a:prstGeom prst="rect">
              <a:avLst/>
            </a:prstGeom>
          </p:spPr>
          <p:txBody>
            <a:bodyPr wrap="square">
              <a:spAutoFit/>
            </a:bodyPr>
            <a:lstStyle/>
            <a:p>
              <a:pPr algn="ctr"/>
              <a:r>
                <a:rPr lang="en-GB" sz="1400">
                  <a:solidFill>
                    <a:schemeClr val="bg2"/>
                  </a:solidFill>
                </a:rPr>
                <a:t>Lorem ipsum dolor </a:t>
              </a:r>
              <a:r>
                <a:rPr lang="en-GB" sz="1400" smtClean="0">
                  <a:solidFill>
                    <a:schemeClr val="bg2"/>
                  </a:solidFill>
                </a:rPr>
                <a:t>consectetur </a:t>
              </a:r>
              <a:r>
                <a:rPr lang="en-GB" sz="1400">
                  <a:solidFill>
                    <a:schemeClr val="bg2"/>
                  </a:solidFill>
                </a:rPr>
                <a:t>adipiscing elit, sed do eiusmod tempor incididunt </a:t>
              </a:r>
              <a:r>
                <a:rPr lang="en-GB" sz="1400" smtClean="0">
                  <a:solidFill>
                    <a:schemeClr val="bg2"/>
                  </a:solidFill>
                </a:rPr>
                <a:t>et </a:t>
              </a:r>
            </a:p>
            <a:p>
              <a:pPr algn="ctr"/>
              <a:r>
                <a:rPr lang="en-GB" sz="1400" smtClean="0">
                  <a:solidFill>
                    <a:schemeClr val="bg2"/>
                  </a:solidFill>
                </a:rPr>
                <a:t>aliqua</a:t>
              </a:r>
              <a:r>
                <a:rPr lang="en-GB" sz="1400">
                  <a:solidFill>
                    <a:schemeClr val="bg2"/>
                  </a:solidFill>
                </a:rPr>
                <a:t>. </a:t>
              </a:r>
            </a:p>
          </p:txBody>
        </p:sp>
      </p:grpSp>
      <p:grpSp>
        <p:nvGrpSpPr>
          <p:cNvPr id="71" name="Group 70"/>
          <p:cNvGrpSpPr/>
          <p:nvPr/>
        </p:nvGrpSpPr>
        <p:grpSpPr>
          <a:xfrm>
            <a:off x="491728" y="4279119"/>
            <a:ext cx="2238041" cy="1457252"/>
            <a:chOff x="2783935" y="2278307"/>
            <a:chExt cx="2238041" cy="1457252"/>
          </a:xfrm>
        </p:grpSpPr>
        <p:sp>
          <p:nvSpPr>
            <p:cNvPr id="72" name="TextBox 71"/>
            <p:cNvSpPr txBox="1"/>
            <p:nvPr/>
          </p:nvSpPr>
          <p:spPr>
            <a:xfrm>
              <a:off x="3015996" y="2278307"/>
              <a:ext cx="1782797" cy="369332"/>
            </a:xfrm>
            <a:prstGeom prst="rect">
              <a:avLst/>
            </a:prstGeom>
            <a:noFill/>
          </p:spPr>
          <p:txBody>
            <a:bodyPr wrap="none" rtlCol="0">
              <a:spAutoFit/>
            </a:bodyPr>
            <a:lstStyle/>
            <a:p>
              <a:pPr algn="ctr"/>
              <a:r>
                <a:rPr lang="en-US" smtClean="0">
                  <a:solidFill>
                    <a:schemeClr val="accent1"/>
                  </a:solidFill>
                  <a:latin typeface="Source Sans Pro" panose="020B0503030403020204" pitchFamily="34" charset="0"/>
                </a:rPr>
                <a:t>Bulb Infographic</a:t>
              </a:r>
              <a:endParaRPr lang="en-GB">
                <a:solidFill>
                  <a:schemeClr val="accent1"/>
                </a:solidFill>
                <a:latin typeface="Source Sans Pro" panose="020B0503030403020204" pitchFamily="34" charset="0"/>
              </a:endParaRPr>
            </a:p>
          </p:txBody>
        </p:sp>
        <p:sp>
          <p:nvSpPr>
            <p:cNvPr id="73" name="Rectangle 72"/>
            <p:cNvSpPr/>
            <p:nvPr/>
          </p:nvSpPr>
          <p:spPr>
            <a:xfrm>
              <a:off x="2783935" y="2566008"/>
              <a:ext cx="2238041" cy="1169551"/>
            </a:xfrm>
            <a:prstGeom prst="rect">
              <a:avLst/>
            </a:prstGeom>
          </p:spPr>
          <p:txBody>
            <a:bodyPr wrap="square">
              <a:spAutoFit/>
            </a:bodyPr>
            <a:lstStyle/>
            <a:p>
              <a:pPr algn="ctr"/>
              <a:r>
                <a:rPr lang="en-GB" sz="1400">
                  <a:solidFill>
                    <a:schemeClr val="bg2"/>
                  </a:solidFill>
                </a:rPr>
                <a:t>Lorem ipsum dolor </a:t>
              </a:r>
              <a:r>
                <a:rPr lang="en-GB" sz="1400" smtClean="0">
                  <a:solidFill>
                    <a:schemeClr val="bg2"/>
                  </a:solidFill>
                </a:rPr>
                <a:t>consectetur </a:t>
              </a:r>
              <a:r>
                <a:rPr lang="en-GB" sz="1400">
                  <a:solidFill>
                    <a:schemeClr val="bg2"/>
                  </a:solidFill>
                </a:rPr>
                <a:t>adipiscing elit, sed do eiusmod tempor incididunt </a:t>
              </a:r>
              <a:r>
                <a:rPr lang="en-GB" sz="1400" smtClean="0">
                  <a:solidFill>
                    <a:schemeClr val="bg2"/>
                  </a:solidFill>
                </a:rPr>
                <a:t>et </a:t>
              </a:r>
            </a:p>
            <a:p>
              <a:pPr algn="ctr"/>
              <a:r>
                <a:rPr lang="en-GB" sz="1400" smtClean="0">
                  <a:solidFill>
                    <a:schemeClr val="bg2"/>
                  </a:solidFill>
                </a:rPr>
                <a:t>aliqua</a:t>
              </a:r>
              <a:r>
                <a:rPr lang="en-GB" sz="1400">
                  <a:solidFill>
                    <a:schemeClr val="bg2"/>
                  </a:solidFill>
                </a:rPr>
                <a:t>. </a:t>
              </a:r>
            </a:p>
          </p:txBody>
        </p:sp>
      </p:grpSp>
      <p:grpSp>
        <p:nvGrpSpPr>
          <p:cNvPr id="77" name="Group 76"/>
          <p:cNvGrpSpPr/>
          <p:nvPr/>
        </p:nvGrpSpPr>
        <p:grpSpPr>
          <a:xfrm>
            <a:off x="4949039" y="4279119"/>
            <a:ext cx="2238041" cy="1457252"/>
            <a:chOff x="2783935" y="2278307"/>
            <a:chExt cx="2238041" cy="1457252"/>
          </a:xfrm>
        </p:grpSpPr>
        <p:sp>
          <p:nvSpPr>
            <p:cNvPr id="78" name="TextBox 77"/>
            <p:cNvSpPr txBox="1"/>
            <p:nvPr/>
          </p:nvSpPr>
          <p:spPr>
            <a:xfrm>
              <a:off x="3187518" y="2278307"/>
              <a:ext cx="1439754" cy="369332"/>
            </a:xfrm>
            <a:prstGeom prst="rect">
              <a:avLst/>
            </a:prstGeom>
            <a:noFill/>
          </p:spPr>
          <p:txBody>
            <a:bodyPr wrap="none" rtlCol="0">
              <a:spAutoFit/>
            </a:bodyPr>
            <a:lstStyle/>
            <a:p>
              <a:pPr algn="ctr"/>
              <a:r>
                <a:rPr lang="en-US" smtClean="0">
                  <a:solidFill>
                    <a:schemeClr val="accent3"/>
                  </a:solidFill>
                  <a:latin typeface="Source Sans Pro" panose="020B0503030403020204" pitchFamily="34" charset="0"/>
                </a:rPr>
                <a:t>Photography</a:t>
              </a:r>
              <a:endParaRPr lang="en-GB">
                <a:solidFill>
                  <a:schemeClr val="accent3"/>
                </a:solidFill>
                <a:latin typeface="Source Sans Pro" panose="020B0503030403020204" pitchFamily="34" charset="0"/>
              </a:endParaRPr>
            </a:p>
          </p:txBody>
        </p:sp>
        <p:sp>
          <p:nvSpPr>
            <p:cNvPr id="79" name="Rectangle 78"/>
            <p:cNvSpPr/>
            <p:nvPr/>
          </p:nvSpPr>
          <p:spPr>
            <a:xfrm>
              <a:off x="2783935" y="2566008"/>
              <a:ext cx="2238041" cy="1169551"/>
            </a:xfrm>
            <a:prstGeom prst="rect">
              <a:avLst/>
            </a:prstGeom>
          </p:spPr>
          <p:txBody>
            <a:bodyPr wrap="square">
              <a:spAutoFit/>
            </a:bodyPr>
            <a:lstStyle/>
            <a:p>
              <a:pPr algn="ctr"/>
              <a:r>
                <a:rPr lang="en-GB" sz="1400">
                  <a:solidFill>
                    <a:schemeClr val="bg2"/>
                  </a:solidFill>
                </a:rPr>
                <a:t>Lorem ipsum dolor </a:t>
              </a:r>
              <a:r>
                <a:rPr lang="en-GB" sz="1400" smtClean="0">
                  <a:solidFill>
                    <a:schemeClr val="bg2"/>
                  </a:solidFill>
                </a:rPr>
                <a:t>consectetur </a:t>
              </a:r>
              <a:r>
                <a:rPr lang="en-GB" sz="1400">
                  <a:solidFill>
                    <a:schemeClr val="bg2"/>
                  </a:solidFill>
                </a:rPr>
                <a:t>adipiscing elit, sed do eiusmod tempor incididunt </a:t>
              </a:r>
              <a:r>
                <a:rPr lang="en-GB" sz="1400" smtClean="0">
                  <a:solidFill>
                    <a:schemeClr val="bg2"/>
                  </a:solidFill>
                </a:rPr>
                <a:t>et </a:t>
              </a:r>
            </a:p>
            <a:p>
              <a:pPr algn="ctr"/>
              <a:r>
                <a:rPr lang="en-GB" sz="1400" smtClean="0">
                  <a:solidFill>
                    <a:schemeClr val="bg2"/>
                  </a:solidFill>
                </a:rPr>
                <a:t>aliqua</a:t>
              </a:r>
              <a:r>
                <a:rPr lang="en-GB" sz="1400">
                  <a:solidFill>
                    <a:schemeClr val="bg2"/>
                  </a:solidFill>
                </a:rPr>
                <a:t>. </a:t>
              </a:r>
            </a:p>
          </p:txBody>
        </p:sp>
      </p:grpSp>
      <p:grpSp>
        <p:nvGrpSpPr>
          <p:cNvPr id="80" name="Group 79"/>
          <p:cNvGrpSpPr/>
          <p:nvPr/>
        </p:nvGrpSpPr>
        <p:grpSpPr>
          <a:xfrm>
            <a:off x="9462228" y="4279119"/>
            <a:ext cx="2238041" cy="1457252"/>
            <a:chOff x="2783935" y="2278307"/>
            <a:chExt cx="2238041" cy="1457252"/>
          </a:xfrm>
        </p:grpSpPr>
        <p:sp>
          <p:nvSpPr>
            <p:cNvPr id="81" name="TextBox 80"/>
            <p:cNvSpPr txBox="1"/>
            <p:nvPr/>
          </p:nvSpPr>
          <p:spPr>
            <a:xfrm>
              <a:off x="3035686" y="2278307"/>
              <a:ext cx="1743426" cy="369332"/>
            </a:xfrm>
            <a:prstGeom prst="rect">
              <a:avLst/>
            </a:prstGeom>
            <a:noFill/>
          </p:spPr>
          <p:txBody>
            <a:bodyPr wrap="none" rtlCol="0">
              <a:spAutoFit/>
            </a:bodyPr>
            <a:lstStyle/>
            <a:p>
              <a:pPr algn="ctr"/>
              <a:r>
                <a:rPr lang="en-US" smtClean="0">
                  <a:solidFill>
                    <a:schemeClr val="accent5"/>
                  </a:solidFill>
                  <a:latin typeface="Source Sans Pro" panose="020B0503030403020204" pitchFamily="34" charset="0"/>
                </a:rPr>
                <a:t>Marketing Email</a:t>
              </a:r>
              <a:endParaRPr lang="en-GB">
                <a:solidFill>
                  <a:schemeClr val="accent5"/>
                </a:solidFill>
                <a:latin typeface="Source Sans Pro" panose="020B0503030403020204" pitchFamily="34" charset="0"/>
              </a:endParaRPr>
            </a:p>
          </p:txBody>
        </p:sp>
        <p:sp>
          <p:nvSpPr>
            <p:cNvPr id="82" name="Rectangle 81"/>
            <p:cNvSpPr/>
            <p:nvPr/>
          </p:nvSpPr>
          <p:spPr>
            <a:xfrm>
              <a:off x="2783935" y="2566008"/>
              <a:ext cx="2238041" cy="1169551"/>
            </a:xfrm>
            <a:prstGeom prst="rect">
              <a:avLst/>
            </a:prstGeom>
          </p:spPr>
          <p:txBody>
            <a:bodyPr wrap="square">
              <a:spAutoFit/>
            </a:bodyPr>
            <a:lstStyle/>
            <a:p>
              <a:pPr algn="ctr"/>
              <a:r>
                <a:rPr lang="en-GB" sz="1400">
                  <a:solidFill>
                    <a:schemeClr val="bg2"/>
                  </a:solidFill>
                </a:rPr>
                <a:t>Lorem ipsum dolor </a:t>
              </a:r>
              <a:r>
                <a:rPr lang="en-GB" sz="1400" smtClean="0">
                  <a:solidFill>
                    <a:schemeClr val="bg2"/>
                  </a:solidFill>
                </a:rPr>
                <a:t>consectetur </a:t>
              </a:r>
              <a:r>
                <a:rPr lang="en-GB" sz="1400">
                  <a:solidFill>
                    <a:schemeClr val="bg2"/>
                  </a:solidFill>
                </a:rPr>
                <a:t>adipiscing elit, sed do eiusmod tempor incididunt </a:t>
              </a:r>
              <a:r>
                <a:rPr lang="en-GB" sz="1400" smtClean="0">
                  <a:solidFill>
                    <a:schemeClr val="bg2"/>
                  </a:solidFill>
                </a:rPr>
                <a:t>et </a:t>
              </a:r>
            </a:p>
            <a:p>
              <a:pPr algn="ctr"/>
              <a:r>
                <a:rPr lang="en-GB" sz="1400" smtClean="0">
                  <a:solidFill>
                    <a:schemeClr val="bg2"/>
                  </a:solidFill>
                </a:rPr>
                <a:t>aliqua</a:t>
              </a:r>
              <a:r>
                <a:rPr lang="en-GB" sz="1400">
                  <a:solidFill>
                    <a:schemeClr val="bg2"/>
                  </a:solidFill>
                </a:rPr>
                <a:t>. </a:t>
              </a:r>
            </a:p>
          </p:txBody>
        </p:sp>
      </p:grpSp>
    </p:spTree>
    <p:extLst>
      <p:ext uri="{BB962C8B-B14F-4D97-AF65-F5344CB8AC3E}">
        <p14:creationId xmlns:p14="http://schemas.microsoft.com/office/powerpoint/2010/main" val="2262136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wipe(down)">
                                      <p:cBhvr>
                                        <p:cTn id="16" dur="500"/>
                                        <p:tgtEl>
                                          <p:spTgt spid="25"/>
                                        </p:tgtEl>
                                      </p:cBhvr>
                                    </p:animEffect>
                                  </p:childTnLst>
                                </p:cTn>
                              </p:par>
                            </p:childTnLst>
                          </p:cTn>
                        </p:par>
                        <p:par>
                          <p:cTn id="17" fill="hold">
                            <p:stCondLst>
                              <p:cond delay="1500"/>
                            </p:stCondLst>
                            <p:childTnLst>
                              <p:par>
                                <p:cTn id="18" presetID="16" presetClass="entr" presetSubtype="21" fill="hold" grpId="0" nodeType="after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barn(inVertical)">
                                      <p:cBhvr>
                                        <p:cTn id="20" dur="500"/>
                                        <p:tgtEl>
                                          <p:spTgt spid="45"/>
                                        </p:tgtEl>
                                      </p:cBhvr>
                                    </p:animEffect>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ppt_x"/>
                                          </p:val>
                                        </p:tav>
                                        <p:tav tm="100000">
                                          <p:val>
                                            <p:strVal val="#ppt_x"/>
                                          </p:val>
                                        </p:tav>
                                      </p:tavLst>
                                    </p:anim>
                                    <p:anim calcmode="lin" valueType="num">
                                      <p:cBhvr additive="base">
                                        <p:cTn id="25" dur="500" fill="hold"/>
                                        <p:tgtEl>
                                          <p:spTgt spid="11"/>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16" presetClass="entr" presetSubtype="21" fill="hold"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barn(inVertical)">
                                      <p:cBhvr>
                                        <p:cTn id="33" dur="500"/>
                                        <p:tgtEl>
                                          <p:spTgt spid="46"/>
                                        </p:tgtEl>
                                      </p:cBhvr>
                                    </p:animEffect>
                                  </p:childTnLst>
                                </p:cTn>
                              </p:par>
                            </p:childTnLst>
                          </p:cTn>
                        </p:par>
                        <p:par>
                          <p:cTn id="34" fill="hold">
                            <p:stCondLst>
                              <p:cond delay="35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4000"/>
                            </p:stCondLst>
                            <p:childTnLst>
                              <p:par>
                                <p:cTn id="40" presetID="22" presetClass="entr" presetSubtype="4"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wipe(down)">
                                      <p:cBhvr>
                                        <p:cTn id="42" dur="500"/>
                                        <p:tgtEl>
                                          <p:spTgt spid="20"/>
                                        </p:tgtEl>
                                      </p:cBhvr>
                                    </p:animEffect>
                                  </p:childTnLst>
                                </p:cTn>
                              </p:par>
                            </p:childTnLst>
                          </p:cTn>
                        </p:par>
                        <p:par>
                          <p:cTn id="43" fill="hold">
                            <p:stCondLst>
                              <p:cond delay="4500"/>
                            </p:stCondLst>
                            <p:childTnLst>
                              <p:par>
                                <p:cTn id="44" presetID="16" presetClass="entr" presetSubtype="21"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barn(inVertical)">
                                      <p:cBhvr>
                                        <p:cTn id="46" dur="500"/>
                                        <p:tgtEl>
                                          <p:spTgt spid="52"/>
                                        </p:tgtEl>
                                      </p:cBhvr>
                                    </p:animEffect>
                                  </p:childTnLst>
                                </p:cTn>
                              </p:par>
                            </p:childTnLst>
                          </p:cTn>
                        </p:par>
                        <p:par>
                          <p:cTn id="47" fill="hold">
                            <p:stCondLst>
                              <p:cond delay="5000"/>
                            </p:stCondLst>
                            <p:childTnLst>
                              <p:par>
                                <p:cTn id="48" presetID="2" presetClass="entr" presetSubtype="4"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additive="base">
                                        <p:cTn id="50" dur="500" fill="hold"/>
                                        <p:tgtEl>
                                          <p:spTgt spid="10"/>
                                        </p:tgtEl>
                                        <p:attrNameLst>
                                          <p:attrName>ppt_x</p:attrName>
                                        </p:attrNameLst>
                                      </p:cBhvr>
                                      <p:tavLst>
                                        <p:tav tm="0">
                                          <p:val>
                                            <p:strVal val="#ppt_x"/>
                                          </p:val>
                                        </p:tav>
                                        <p:tav tm="100000">
                                          <p:val>
                                            <p:strVal val="#ppt_x"/>
                                          </p:val>
                                        </p:tav>
                                      </p:tavLst>
                                    </p:anim>
                                    <p:anim calcmode="lin" valueType="num">
                                      <p:cBhvr additive="base">
                                        <p:cTn id="51" dur="500" fill="hold"/>
                                        <p:tgtEl>
                                          <p:spTgt spid="10"/>
                                        </p:tgtEl>
                                        <p:attrNameLst>
                                          <p:attrName>ppt_y</p:attrName>
                                        </p:attrNameLst>
                                      </p:cBhvr>
                                      <p:tavLst>
                                        <p:tav tm="0">
                                          <p:val>
                                            <p:strVal val="1+#ppt_h/2"/>
                                          </p:val>
                                        </p:tav>
                                        <p:tav tm="100000">
                                          <p:val>
                                            <p:strVal val="#ppt_y"/>
                                          </p:val>
                                        </p:tav>
                                      </p:tavLst>
                                    </p:anim>
                                  </p:childTnLst>
                                </p:cTn>
                              </p:par>
                            </p:childTnLst>
                          </p:cTn>
                        </p:par>
                        <p:par>
                          <p:cTn id="52" fill="hold">
                            <p:stCondLst>
                              <p:cond delay="5500"/>
                            </p:stCondLst>
                            <p:childTnLst>
                              <p:par>
                                <p:cTn id="53" presetID="22" presetClass="entr" presetSubtype="1" fill="hold"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6000"/>
                            </p:stCondLst>
                            <p:childTnLst>
                              <p:par>
                                <p:cTn id="57" presetID="16" presetClass="entr" presetSubtype="21" fill="hold"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barn(inVertical)">
                                      <p:cBhvr>
                                        <p:cTn id="59" dur="500"/>
                                        <p:tgtEl>
                                          <p:spTgt spid="56"/>
                                        </p:tgtEl>
                                      </p:cBhvr>
                                    </p:animEffect>
                                  </p:childTnLst>
                                </p:cTn>
                              </p:par>
                            </p:childTnLst>
                          </p:cTn>
                        </p:par>
                        <p:par>
                          <p:cTn id="60" fill="hold">
                            <p:stCondLst>
                              <p:cond delay="6500"/>
                            </p:stCondLst>
                            <p:childTnLst>
                              <p:par>
                                <p:cTn id="61" presetID="2" presetClass="entr" presetSubtype="4" fill="hold" grpId="0" nodeType="after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par>
                          <p:cTn id="65" fill="hold">
                            <p:stCondLst>
                              <p:cond delay="7000"/>
                            </p:stCondLst>
                            <p:childTnLst>
                              <p:par>
                                <p:cTn id="66" presetID="22" presetClass="entr" presetSubtype="4" fill="hold" nodeType="afterEffect">
                                  <p:stCondLst>
                                    <p:cond delay="0"/>
                                  </p:stCondLst>
                                  <p:childTnLst>
                                    <p:set>
                                      <p:cBhvr>
                                        <p:cTn id="67" dur="1" fill="hold">
                                          <p:stCondLst>
                                            <p:cond delay="0"/>
                                          </p:stCondLst>
                                        </p:cTn>
                                        <p:tgtEl>
                                          <p:spTgt spid="19"/>
                                        </p:tgtEl>
                                        <p:attrNameLst>
                                          <p:attrName>style.visibility</p:attrName>
                                        </p:attrNameLst>
                                      </p:cBhvr>
                                      <p:to>
                                        <p:strVal val="visible"/>
                                      </p:to>
                                    </p:set>
                                    <p:animEffect transition="in" filter="wipe(down)">
                                      <p:cBhvr>
                                        <p:cTn id="68" dur="500"/>
                                        <p:tgtEl>
                                          <p:spTgt spid="19"/>
                                        </p:tgtEl>
                                      </p:cBhvr>
                                    </p:animEffect>
                                  </p:childTnLst>
                                </p:cTn>
                              </p:par>
                            </p:childTnLst>
                          </p:cTn>
                        </p:par>
                        <p:par>
                          <p:cTn id="69" fill="hold">
                            <p:stCondLst>
                              <p:cond delay="7500"/>
                            </p:stCondLst>
                            <p:childTnLst>
                              <p:par>
                                <p:cTn id="70" presetID="16" presetClass="entr" presetSubtype="21" fill="hold" nodeType="afterEffect">
                                  <p:stCondLst>
                                    <p:cond delay="0"/>
                                  </p:stCondLst>
                                  <p:childTnLst>
                                    <p:set>
                                      <p:cBhvr>
                                        <p:cTn id="71" dur="1" fill="hold">
                                          <p:stCondLst>
                                            <p:cond delay="0"/>
                                          </p:stCondLst>
                                        </p:cTn>
                                        <p:tgtEl>
                                          <p:spTgt spid="49"/>
                                        </p:tgtEl>
                                        <p:attrNameLst>
                                          <p:attrName>style.visibility</p:attrName>
                                        </p:attrNameLst>
                                      </p:cBhvr>
                                      <p:to>
                                        <p:strVal val="visible"/>
                                      </p:to>
                                    </p:set>
                                    <p:animEffect transition="in" filter="barn(inVertical)">
                                      <p:cBhvr>
                                        <p:cTn id="72" dur="500"/>
                                        <p:tgtEl>
                                          <p:spTgt spid="49"/>
                                        </p:tgtEl>
                                      </p:cBhvr>
                                    </p:animEffect>
                                  </p:childTnLst>
                                </p:cTn>
                              </p:par>
                            </p:childTnLst>
                          </p:cTn>
                        </p:par>
                        <p:par>
                          <p:cTn id="73" fill="hold">
                            <p:stCondLst>
                              <p:cond delay="8000"/>
                            </p:stCondLst>
                            <p:childTnLst>
                              <p:par>
                                <p:cTn id="74" presetID="3" presetClass="entr" presetSubtype="10" fill="hold" nodeType="afterEffect">
                                  <p:stCondLst>
                                    <p:cond delay="0"/>
                                  </p:stCondLst>
                                  <p:childTnLst>
                                    <p:set>
                                      <p:cBhvr>
                                        <p:cTn id="75" dur="1" fill="hold">
                                          <p:stCondLst>
                                            <p:cond delay="0"/>
                                          </p:stCondLst>
                                        </p:cTn>
                                        <p:tgtEl>
                                          <p:spTgt spid="80"/>
                                        </p:tgtEl>
                                        <p:attrNameLst>
                                          <p:attrName>style.visibility</p:attrName>
                                        </p:attrNameLst>
                                      </p:cBhvr>
                                      <p:to>
                                        <p:strVal val="visible"/>
                                      </p:to>
                                    </p:set>
                                    <p:animEffect transition="in" filter="blinds(horizontal)">
                                      <p:cBhvr>
                                        <p:cTn id="76" dur="500"/>
                                        <p:tgtEl>
                                          <p:spTgt spid="80"/>
                                        </p:tgtEl>
                                      </p:cBhvr>
                                    </p:animEffect>
                                  </p:childTnLst>
                                </p:cTn>
                              </p:par>
                            </p:childTnLst>
                          </p:cTn>
                        </p:par>
                        <p:par>
                          <p:cTn id="77" fill="hold">
                            <p:stCondLst>
                              <p:cond delay="8500"/>
                            </p:stCondLst>
                            <p:childTnLst>
                              <p:par>
                                <p:cTn id="78" presetID="3" presetClass="entr" presetSubtype="10" fill="hold" nodeType="afterEffect">
                                  <p:stCondLst>
                                    <p:cond delay="0"/>
                                  </p:stCondLst>
                                  <p:childTnLst>
                                    <p:set>
                                      <p:cBhvr>
                                        <p:cTn id="79" dur="1" fill="hold">
                                          <p:stCondLst>
                                            <p:cond delay="0"/>
                                          </p:stCondLst>
                                        </p:cTn>
                                        <p:tgtEl>
                                          <p:spTgt spid="68"/>
                                        </p:tgtEl>
                                        <p:attrNameLst>
                                          <p:attrName>style.visibility</p:attrName>
                                        </p:attrNameLst>
                                      </p:cBhvr>
                                      <p:to>
                                        <p:strVal val="visible"/>
                                      </p:to>
                                    </p:set>
                                    <p:animEffect transition="in" filter="blinds(horizontal)">
                                      <p:cBhvr>
                                        <p:cTn id="80" dur="500"/>
                                        <p:tgtEl>
                                          <p:spTgt spid="68"/>
                                        </p:tgtEl>
                                      </p:cBhvr>
                                    </p:animEffect>
                                  </p:childTnLst>
                                </p:cTn>
                              </p:par>
                            </p:childTnLst>
                          </p:cTn>
                        </p:par>
                        <p:par>
                          <p:cTn id="81" fill="hold">
                            <p:stCondLst>
                              <p:cond delay="9000"/>
                            </p:stCondLst>
                            <p:childTnLst>
                              <p:par>
                                <p:cTn id="82" presetID="3" presetClass="entr" presetSubtype="10" fill="hold" nodeType="afterEffect">
                                  <p:stCondLst>
                                    <p:cond delay="0"/>
                                  </p:stCondLst>
                                  <p:childTnLst>
                                    <p:set>
                                      <p:cBhvr>
                                        <p:cTn id="83" dur="1" fill="hold">
                                          <p:stCondLst>
                                            <p:cond delay="0"/>
                                          </p:stCondLst>
                                        </p:cTn>
                                        <p:tgtEl>
                                          <p:spTgt spid="77"/>
                                        </p:tgtEl>
                                        <p:attrNameLst>
                                          <p:attrName>style.visibility</p:attrName>
                                        </p:attrNameLst>
                                      </p:cBhvr>
                                      <p:to>
                                        <p:strVal val="visible"/>
                                      </p:to>
                                    </p:set>
                                    <p:animEffect transition="in" filter="blinds(horizontal)">
                                      <p:cBhvr>
                                        <p:cTn id="84" dur="500"/>
                                        <p:tgtEl>
                                          <p:spTgt spid="77"/>
                                        </p:tgtEl>
                                      </p:cBhvr>
                                    </p:animEffect>
                                  </p:childTnLst>
                                </p:cTn>
                              </p:par>
                            </p:childTnLst>
                          </p:cTn>
                        </p:par>
                        <p:par>
                          <p:cTn id="85" fill="hold">
                            <p:stCondLst>
                              <p:cond delay="9500"/>
                            </p:stCondLst>
                            <p:childTnLst>
                              <p:par>
                                <p:cTn id="86" presetID="3" presetClass="entr" presetSubtype="10"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blinds(horizontal)">
                                      <p:cBhvr>
                                        <p:cTn id="88" dur="500"/>
                                        <p:tgtEl>
                                          <p:spTgt spid="62"/>
                                        </p:tgtEl>
                                      </p:cBhvr>
                                    </p:animEffect>
                                  </p:childTnLst>
                                </p:cTn>
                              </p:par>
                            </p:childTnLst>
                          </p:cTn>
                        </p:par>
                        <p:par>
                          <p:cTn id="89" fill="hold">
                            <p:stCondLst>
                              <p:cond delay="10000"/>
                            </p:stCondLst>
                            <p:childTnLst>
                              <p:par>
                                <p:cTn id="90" presetID="3" presetClass="entr" presetSubtype="10" fill="hold" nodeType="afterEffect">
                                  <p:stCondLst>
                                    <p:cond delay="0"/>
                                  </p:stCondLst>
                                  <p:childTnLst>
                                    <p:set>
                                      <p:cBhvr>
                                        <p:cTn id="91" dur="1" fill="hold">
                                          <p:stCondLst>
                                            <p:cond delay="0"/>
                                          </p:stCondLst>
                                        </p:cTn>
                                        <p:tgtEl>
                                          <p:spTgt spid="71"/>
                                        </p:tgtEl>
                                        <p:attrNameLst>
                                          <p:attrName>style.visibility</p:attrName>
                                        </p:attrNameLst>
                                      </p:cBhvr>
                                      <p:to>
                                        <p:strVal val="visible"/>
                                      </p:to>
                                    </p:set>
                                    <p:animEffect transition="in" filter="blinds(horizontal)">
                                      <p:cBhvr>
                                        <p:cTn id="92"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4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487592" y="0"/>
            <a:ext cx="7704407" cy="6858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0" y="436098"/>
            <a:ext cx="4965895" cy="914400"/>
          </a:xfrm>
          <a:prstGeom prst="rect">
            <a:avLst/>
          </a:prstGeom>
          <a:solidFill>
            <a:schemeClr val="accent1">
              <a:lumMod val="5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6"/>
          <p:cNvSpPr txBox="1"/>
          <p:nvPr/>
        </p:nvSpPr>
        <p:spPr>
          <a:xfrm>
            <a:off x="608458" y="508577"/>
            <a:ext cx="2481128" cy="769441"/>
          </a:xfrm>
          <a:prstGeom prst="rect">
            <a:avLst/>
          </a:prstGeom>
          <a:noFill/>
        </p:spPr>
        <p:txBody>
          <a:bodyPr wrap="none" rtlCol="0">
            <a:spAutoFit/>
          </a:bodyPr>
          <a:lstStyle/>
          <a:p>
            <a:r>
              <a:rPr lang="en-US" sz="4400" smtClean="0">
                <a:solidFill>
                  <a:schemeClr val="bg2"/>
                </a:solidFill>
                <a:latin typeface="+mj-lt"/>
              </a:rPr>
              <a:t>About Us!</a:t>
            </a:r>
            <a:endParaRPr lang="en-GB" sz="4400">
              <a:solidFill>
                <a:schemeClr val="bg2"/>
              </a:solidFill>
              <a:latin typeface="+mj-lt"/>
            </a:endParaRPr>
          </a:p>
        </p:txBody>
      </p:sp>
      <p:sp>
        <p:nvSpPr>
          <p:cNvPr id="9" name="Parallelogram 8"/>
          <p:cNvSpPr/>
          <p:nvPr/>
        </p:nvSpPr>
        <p:spPr>
          <a:xfrm>
            <a:off x="5634112" y="0"/>
            <a:ext cx="5411371" cy="6858000"/>
          </a:xfrm>
          <a:prstGeom prst="parallelogram">
            <a:avLst>
              <a:gd name="adj" fmla="val 42065"/>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Freeform 1479"/>
          <p:cNvSpPr>
            <a:spLocks noEditPoints="1"/>
          </p:cNvSpPr>
          <p:nvPr/>
        </p:nvSpPr>
        <p:spPr bwMode="auto">
          <a:xfrm>
            <a:off x="462392" y="2322417"/>
            <a:ext cx="498195" cy="473196"/>
          </a:xfrm>
          <a:custGeom>
            <a:avLst/>
            <a:gdLst>
              <a:gd name="T0" fmla="*/ 227 w 279"/>
              <a:gd name="T1" fmla="*/ 265 h 265"/>
              <a:gd name="T2" fmla="*/ 139 w 279"/>
              <a:gd name="T3" fmla="*/ 201 h 265"/>
              <a:gd name="T4" fmla="*/ 54 w 279"/>
              <a:gd name="T5" fmla="*/ 265 h 265"/>
              <a:gd name="T6" fmla="*/ 87 w 279"/>
              <a:gd name="T7" fmla="*/ 163 h 265"/>
              <a:gd name="T8" fmla="*/ 0 w 279"/>
              <a:gd name="T9" fmla="*/ 102 h 265"/>
              <a:gd name="T10" fmla="*/ 106 w 279"/>
              <a:gd name="T11" fmla="*/ 102 h 265"/>
              <a:gd name="T12" fmla="*/ 139 w 279"/>
              <a:gd name="T13" fmla="*/ 0 h 265"/>
              <a:gd name="T14" fmla="*/ 173 w 279"/>
              <a:gd name="T15" fmla="*/ 102 h 265"/>
              <a:gd name="T16" fmla="*/ 279 w 279"/>
              <a:gd name="T17" fmla="*/ 102 h 265"/>
              <a:gd name="T18" fmla="*/ 194 w 279"/>
              <a:gd name="T19" fmla="*/ 163 h 265"/>
              <a:gd name="T20" fmla="*/ 227 w 279"/>
              <a:gd name="T21" fmla="*/ 265 h 265"/>
              <a:gd name="T22" fmla="*/ 139 w 279"/>
              <a:gd name="T23" fmla="*/ 178 h 265"/>
              <a:gd name="T24" fmla="*/ 189 w 279"/>
              <a:gd name="T25" fmla="*/ 215 h 265"/>
              <a:gd name="T26" fmla="*/ 170 w 279"/>
              <a:gd name="T27" fmla="*/ 156 h 265"/>
              <a:gd name="T28" fmla="*/ 220 w 279"/>
              <a:gd name="T29" fmla="*/ 121 h 265"/>
              <a:gd name="T30" fmla="*/ 158 w 279"/>
              <a:gd name="T31" fmla="*/ 121 h 265"/>
              <a:gd name="T32" fmla="*/ 139 w 279"/>
              <a:gd name="T33" fmla="*/ 62 h 265"/>
              <a:gd name="T34" fmla="*/ 121 w 279"/>
              <a:gd name="T35" fmla="*/ 121 h 265"/>
              <a:gd name="T36" fmla="*/ 59 w 279"/>
              <a:gd name="T37" fmla="*/ 121 h 265"/>
              <a:gd name="T38" fmla="*/ 109 w 279"/>
              <a:gd name="T39" fmla="*/ 156 h 265"/>
              <a:gd name="T40" fmla="*/ 90 w 279"/>
              <a:gd name="T41" fmla="*/ 215 h 265"/>
              <a:gd name="T42" fmla="*/ 139 w 279"/>
              <a:gd name="T43" fmla="*/ 17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9" h="265">
                <a:moveTo>
                  <a:pt x="227" y="265"/>
                </a:moveTo>
                <a:lnTo>
                  <a:pt x="139" y="201"/>
                </a:lnTo>
                <a:lnTo>
                  <a:pt x="54" y="265"/>
                </a:lnTo>
                <a:lnTo>
                  <a:pt x="87" y="163"/>
                </a:lnTo>
                <a:lnTo>
                  <a:pt x="0" y="102"/>
                </a:lnTo>
                <a:lnTo>
                  <a:pt x="106" y="102"/>
                </a:lnTo>
                <a:lnTo>
                  <a:pt x="139" y="0"/>
                </a:lnTo>
                <a:lnTo>
                  <a:pt x="173" y="102"/>
                </a:lnTo>
                <a:lnTo>
                  <a:pt x="279" y="102"/>
                </a:lnTo>
                <a:lnTo>
                  <a:pt x="194" y="163"/>
                </a:lnTo>
                <a:lnTo>
                  <a:pt x="227" y="265"/>
                </a:lnTo>
                <a:close/>
                <a:moveTo>
                  <a:pt x="139" y="178"/>
                </a:moveTo>
                <a:lnTo>
                  <a:pt x="189" y="215"/>
                </a:lnTo>
                <a:lnTo>
                  <a:pt x="170" y="156"/>
                </a:lnTo>
                <a:lnTo>
                  <a:pt x="220" y="121"/>
                </a:lnTo>
                <a:lnTo>
                  <a:pt x="158" y="121"/>
                </a:lnTo>
                <a:lnTo>
                  <a:pt x="139" y="62"/>
                </a:lnTo>
                <a:lnTo>
                  <a:pt x="121" y="121"/>
                </a:lnTo>
                <a:lnTo>
                  <a:pt x="59" y="121"/>
                </a:lnTo>
                <a:lnTo>
                  <a:pt x="109" y="156"/>
                </a:lnTo>
                <a:lnTo>
                  <a:pt x="90" y="215"/>
                </a:lnTo>
                <a:lnTo>
                  <a:pt x="139" y="17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 name="TextBox 10"/>
          <p:cNvSpPr txBox="1"/>
          <p:nvPr/>
        </p:nvSpPr>
        <p:spPr>
          <a:xfrm>
            <a:off x="909866" y="2411572"/>
            <a:ext cx="1439818" cy="369332"/>
          </a:xfrm>
          <a:prstGeom prst="rect">
            <a:avLst/>
          </a:prstGeom>
          <a:noFill/>
        </p:spPr>
        <p:txBody>
          <a:bodyPr wrap="none" rtlCol="0">
            <a:spAutoFit/>
          </a:bodyPr>
          <a:lstStyle/>
          <a:p>
            <a:r>
              <a:rPr lang="en-US" smtClean="0">
                <a:solidFill>
                  <a:schemeClr val="bg2"/>
                </a:solidFill>
                <a:latin typeface="+mj-lt"/>
              </a:rPr>
              <a:t>Web Analysis</a:t>
            </a:r>
            <a:endParaRPr lang="en-GB">
              <a:solidFill>
                <a:schemeClr val="bg2"/>
              </a:solidFill>
              <a:latin typeface="+mj-lt"/>
            </a:endParaRPr>
          </a:p>
        </p:txBody>
      </p:sp>
      <p:sp>
        <p:nvSpPr>
          <p:cNvPr id="12" name="Rectangle 11"/>
          <p:cNvSpPr/>
          <p:nvPr/>
        </p:nvSpPr>
        <p:spPr>
          <a:xfrm>
            <a:off x="307049" y="2780904"/>
            <a:ext cx="3997665"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a:t>
            </a:r>
            <a:r>
              <a:rPr lang="en-GB" sz="1400" smtClean="0">
                <a:solidFill>
                  <a:schemeClr val="bg2"/>
                </a:solidFill>
              </a:rPr>
              <a:t>quis</a:t>
            </a:r>
            <a:endParaRPr lang="en-GB" sz="1400">
              <a:solidFill>
                <a:schemeClr val="bg2"/>
              </a:solidFill>
            </a:endParaRPr>
          </a:p>
        </p:txBody>
      </p:sp>
      <p:sp>
        <p:nvSpPr>
          <p:cNvPr id="16" name="Freeform 1479"/>
          <p:cNvSpPr>
            <a:spLocks noEditPoints="1"/>
          </p:cNvSpPr>
          <p:nvPr/>
        </p:nvSpPr>
        <p:spPr bwMode="auto">
          <a:xfrm>
            <a:off x="462392" y="3711029"/>
            <a:ext cx="498195" cy="473196"/>
          </a:xfrm>
          <a:custGeom>
            <a:avLst/>
            <a:gdLst>
              <a:gd name="T0" fmla="*/ 227 w 279"/>
              <a:gd name="T1" fmla="*/ 265 h 265"/>
              <a:gd name="T2" fmla="*/ 139 w 279"/>
              <a:gd name="T3" fmla="*/ 201 h 265"/>
              <a:gd name="T4" fmla="*/ 54 w 279"/>
              <a:gd name="T5" fmla="*/ 265 h 265"/>
              <a:gd name="T6" fmla="*/ 87 w 279"/>
              <a:gd name="T7" fmla="*/ 163 h 265"/>
              <a:gd name="T8" fmla="*/ 0 w 279"/>
              <a:gd name="T9" fmla="*/ 102 h 265"/>
              <a:gd name="T10" fmla="*/ 106 w 279"/>
              <a:gd name="T11" fmla="*/ 102 h 265"/>
              <a:gd name="T12" fmla="*/ 139 w 279"/>
              <a:gd name="T13" fmla="*/ 0 h 265"/>
              <a:gd name="T14" fmla="*/ 173 w 279"/>
              <a:gd name="T15" fmla="*/ 102 h 265"/>
              <a:gd name="T16" fmla="*/ 279 w 279"/>
              <a:gd name="T17" fmla="*/ 102 h 265"/>
              <a:gd name="T18" fmla="*/ 194 w 279"/>
              <a:gd name="T19" fmla="*/ 163 h 265"/>
              <a:gd name="T20" fmla="*/ 227 w 279"/>
              <a:gd name="T21" fmla="*/ 265 h 265"/>
              <a:gd name="T22" fmla="*/ 139 w 279"/>
              <a:gd name="T23" fmla="*/ 178 h 265"/>
              <a:gd name="T24" fmla="*/ 189 w 279"/>
              <a:gd name="T25" fmla="*/ 215 h 265"/>
              <a:gd name="T26" fmla="*/ 170 w 279"/>
              <a:gd name="T27" fmla="*/ 156 h 265"/>
              <a:gd name="T28" fmla="*/ 220 w 279"/>
              <a:gd name="T29" fmla="*/ 121 h 265"/>
              <a:gd name="T30" fmla="*/ 158 w 279"/>
              <a:gd name="T31" fmla="*/ 121 h 265"/>
              <a:gd name="T32" fmla="*/ 139 w 279"/>
              <a:gd name="T33" fmla="*/ 62 h 265"/>
              <a:gd name="T34" fmla="*/ 121 w 279"/>
              <a:gd name="T35" fmla="*/ 121 h 265"/>
              <a:gd name="T36" fmla="*/ 59 w 279"/>
              <a:gd name="T37" fmla="*/ 121 h 265"/>
              <a:gd name="T38" fmla="*/ 109 w 279"/>
              <a:gd name="T39" fmla="*/ 156 h 265"/>
              <a:gd name="T40" fmla="*/ 90 w 279"/>
              <a:gd name="T41" fmla="*/ 215 h 265"/>
              <a:gd name="T42" fmla="*/ 139 w 279"/>
              <a:gd name="T43" fmla="*/ 17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9" h="265">
                <a:moveTo>
                  <a:pt x="227" y="265"/>
                </a:moveTo>
                <a:lnTo>
                  <a:pt x="139" y="201"/>
                </a:lnTo>
                <a:lnTo>
                  <a:pt x="54" y="265"/>
                </a:lnTo>
                <a:lnTo>
                  <a:pt x="87" y="163"/>
                </a:lnTo>
                <a:lnTo>
                  <a:pt x="0" y="102"/>
                </a:lnTo>
                <a:lnTo>
                  <a:pt x="106" y="102"/>
                </a:lnTo>
                <a:lnTo>
                  <a:pt x="139" y="0"/>
                </a:lnTo>
                <a:lnTo>
                  <a:pt x="173" y="102"/>
                </a:lnTo>
                <a:lnTo>
                  <a:pt x="279" y="102"/>
                </a:lnTo>
                <a:lnTo>
                  <a:pt x="194" y="163"/>
                </a:lnTo>
                <a:lnTo>
                  <a:pt x="227" y="265"/>
                </a:lnTo>
                <a:close/>
                <a:moveTo>
                  <a:pt x="139" y="178"/>
                </a:moveTo>
                <a:lnTo>
                  <a:pt x="189" y="215"/>
                </a:lnTo>
                <a:lnTo>
                  <a:pt x="170" y="156"/>
                </a:lnTo>
                <a:lnTo>
                  <a:pt x="220" y="121"/>
                </a:lnTo>
                <a:lnTo>
                  <a:pt x="158" y="121"/>
                </a:lnTo>
                <a:lnTo>
                  <a:pt x="139" y="62"/>
                </a:lnTo>
                <a:lnTo>
                  <a:pt x="121" y="121"/>
                </a:lnTo>
                <a:lnTo>
                  <a:pt x="59" y="121"/>
                </a:lnTo>
                <a:lnTo>
                  <a:pt x="109" y="156"/>
                </a:lnTo>
                <a:lnTo>
                  <a:pt x="90" y="215"/>
                </a:lnTo>
                <a:lnTo>
                  <a:pt x="139" y="17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 name="TextBox 16"/>
          <p:cNvSpPr txBox="1"/>
          <p:nvPr/>
        </p:nvSpPr>
        <p:spPr>
          <a:xfrm>
            <a:off x="909866" y="3800184"/>
            <a:ext cx="1743426" cy="369332"/>
          </a:xfrm>
          <a:prstGeom prst="rect">
            <a:avLst/>
          </a:prstGeom>
          <a:noFill/>
        </p:spPr>
        <p:txBody>
          <a:bodyPr wrap="none" rtlCol="0">
            <a:spAutoFit/>
          </a:bodyPr>
          <a:lstStyle/>
          <a:p>
            <a:r>
              <a:rPr lang="en-US" smtClean="0">
                <a:solidFill>
                  <a:schemeClr val="bg2"/>
                </a:solidFill>
                <a:latin typeface="+mj-lt"/>
              </a:rPr>
              <a:t>Marketing Email</a:t>
            </a:r>
            <a:endParaRPr lang="en-GB">
              <a:solidFill>
                <a:schemeClr val="bg2"/>
              </a:solidFill>
              <a:latin typeface="+mj-lt"/>
            </a:endParaRPr>
          </a:p>
        </p:txBody>
      </p:sp>
      <p:sp>
        <p:nvSpPr>
          <p:cNvPr id="18" name="Rectangle 17"/>
          <p:cNvSpPr/>
          <p:nvPr/>
        </p:nvSpPr>
        <p:spPr>
          <a:xfrm>
            <a:off x="307049" y="4171281"/>
            <a:ext cx="3997665"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a:t>
            </a:r>
            <a:r>
              <a:rPr lang="en-GB" sz="1400" smtClean="0">
                <a:solidFill>
                  <a:schemeClr val="bg2"/>
                </a:solidFill>
              </a:rPr>
              <a:t>quis</a:t>
            </a:r>
            <a:endParaRPr lang="en-GB" sz="1400">
              <a:solidFill>
                <a:schemeClr val="bg2"/>
              </a:solidFill>
            </a:endParaRPr>
          </a:p>
        </p:txBody>
      </p:sp>
      <p:sp>
        <p:nvSpPr>
          <p:cNvPr id="19" name="Freeform 1479"/>
          <p:cNvSpPr>
            <a:spLocks noEditPoints="1"/>
          </p:cNvSpPr>
          <p:nvPr/>
        </p:nvSpPr>
        <p:spPr bwMode="auto">
          <a:xfrm>
            <a:off x="462392" y="5103171"/>
            <a:ext cx="498195" cy="473196"/>
          </a:xfrm>
          <a:custGeom>
            <a:avLst/>
            <a:gdLst>
              <a:gd name="T0" fmla="*/ 227 w 279"/>
              <a:gd name="T1" fmla="*/ 265 h 265"/>
              <a:gd name="T2" fmla="*/ 139 w 279"/>
              <a:gd name="T3" fmla="*/ 201 h 265"/>
              <a:gd name="T4" fmla="*/ 54 w 279"/>
              <a:gd name="T5" fmla="*/ 265 h 265"/>
              <a:gd name="T6" fmla="*/ 87 w 279"/>
              <a:gd name="T7" fmla="*/ 163 h 265"/>
              <a:gd name="T8" fmla="*/ 0 w 279"/>
              <a:gd name="T9" fmla="*/ 102 h 265"/>
              <a:gd name="T10" fmla="*/ 106 w 279"/>
              <a:gd name="T11" fmla="*/ 102 h 265"/>
              <a:gd name="T12" fmla="*/ 139 w 279"/>
              <a:gd name="T13" fmla="*/ 0 h 265"/>
              <a:gd name="T14" fmla="*/ 173 w 279"/>
              <a:gd name="T15" fmla="*/ 102 h 265"/>
              <a:gd name="T16" fmla="*/ 279 w 279"/>
              <a:gd name="T17" fmla="*/ 102 h 265"/>
              <a:gd name="T18" fmla="*/ 194 w 279"/>
              <a:gd name="T19" fmla="*/ 163 h 265"/>
              <a:gd name="T20" fmla="*/ 227 w 279"/>
              <a:gd name="T21" fmla="*/ 265 h 265"/>
              <a:gd name="T22" fmla="*/ 139 w 279"/>
              <a:gd name="T23" fmla="*/ 178 h 265"/>
              <a:gd name="T24" fmla="*/ 189 w 279"/>
              <a:gd name="T25" fmla="*/ 215 h 265"/>
              <a:gd name="T26" fmla="*/ 170 w 279"/>
              <a:gd name="T27" fmla="*/ 156 h 265"/>
              <a:gd name="T28" fmla="*/ 220 w 279"/>
              <a:gd name="T29" fmla="*/ 121 h 265"/>
              <a:gd name="T30" fmla="*/ 158 w 279"/>
              <a:gd name="T31" fmla="*/ 121 h 265"/>
              <a:gd name="T32" fmla="*/ 139 w 279"/>
              <a:gd name="T33" fmla="*/ 62 h 265"/>
              <a:gd name="T34" fmla="*/ 121 w 279"/>
              <a:gd name="T35" fmla="*/ 121 h 265"/>
              <a:gd name="T36" fmla="*/ 59 w 279"/>
              <a:gd name="T37" fmla="*/ 121 h 265"/>
              <a:gd name="T38" fmla="*/ 109 w 279"/>
              <a:gd name="T39" fmla="*/ 156 h 265"/>
              <a:gd name="T40" fmla="*/ 90 w 279"/>
              <a:gd name="T41" fmla="*/ 215 h 265"/>
              <a:gd name="T42" fmla="*/ 139 w 279"/>
              <a:gd name="T43" fmla="*/ 17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9" h="265">
                <a:moveTo>
                  <a:pt x="227" y="265"/>
                </a:moveTo>
                <a:lnTo>
                  <a:pt x="139" y="201"/>
                </a:lnTo>
                <a:lnTo>
                  <a:pt x="54" y="265"/>
                </a:lnTo>
                <a:lnTo>
                  <a:pt x="87" y="163"/>
                </a:lnTo>
                <a:lnTo>
                  <a:pt x="0" y="102"/>
                </a:lnTo>
                <a:lnTo>
                  <a:pt x="106" y="102"/>
                </a:lnTo>
                <a:lnTo>
                  <a:pt x="139" y="0"/>
                </a:lnTo>
                <a:lnTo>
                  <a:pt x="173" y="102"/>
                </a:lnTo>
                <a:lnTo>
                  <a:pt x="279" y="102"/>
                </a:lnTo>
                <a:lnTo>
                  <a:pt x="194" y="163"/>
                </a:lnTo>
                <a:lnTo>
                  <a:pt x="227" y="265"/>
                </a:lnTo>
                <a:close/>
                <a:moveTo>
                  <a:pt x="139" y="178"/>
                </a:moveTo>
                <a:lnTo>
                  <a:pt x="189" y="215"/>
                </a:lnTo>
                <a:lnTo>
                  <a:pt x="170" y="156"/>
                </a:lnTo>
                <a:lnTo>
                  <a:pt x="220" y="121"/>
                </a:lnTo>
                <a:lnTo>
                  <a:pt x="158" y="121"/>
                </a:lnTo>
                <a:lnTo>
                  <a:pt x="139" y="62"/>
                </a:lnTo>
                <a:lnTo>
                  <a:pt x="121" y="121"/>
                </a:lnTo>
                <a:lnTo>
                  <a:pt x="59" y="121"/>
                </a:lnTo>
                <a:lnTo>
                  <a:pt x="109" y="156"/>
                </a:lnTo>
                <a:lnTo>
                  <a:pt x="90" y="215"/>
                </a:lnTo>
                <a:lnTo>
                  <a:pt x="139" y="17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0" name="TextBox 19"/>
          <p:cNvSpPr txBox="1"/>
          <p:nvPr/>
        </p:nvSpPr>
        <p:spPr>
          <a:xfrm>
            <a:off x="909866" y="5192326"/>
            <a:ext cx="2053960" cy="369332"/>
          </a:xfrm>
          <a:prstGeom prst="rect">
            <a:avLst/>
          </a:prstGeom>
          <a:noFill/>
        </p:spPr>
        <p:txBody>
          <a:bodyPr wrap="none" rtlCol="0">
            <a:spAutoFit/>
          </a:bodyPr>
          <a:lstStyle/>
          <a:p>
            <a:r>
              <a:rPr lang="en-US" smtClean="0">
                <a:solidFill>
                  <a:schemeClr val="bg2"/>
                </a:solidFill>
                <a:latin typeface="+mj-lt"/>
              </a:rPr>
              <a:t>Portfolio Collection</a:t>
            </a:r>
            <a:endParaRPr lang="en-GB">
              <a:solidFill>
                <a:schemeClr val="bg2"/>
              </a:solidFill>
              <a:latin typeface="+mj-lt"/>
            </a:endParaRPr>
          </a:p>
        </p:txBody>
      </p:sp>
      <p:sp>
        <p:nvSpPr>
          <p:cNvPr id="21" name="Rectangle 20"/>
          <p:cNvSpPr/>
          <p:nvPr/>
        </p:nvSpPr>
        <p:spPr>
          <a:xfrm>
            <a:off x="307049" y="5563423"/>
            <a:ext cx="3997665"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a:t>
            </a:r>
            <a:r>
              <a:rPr lang="en-GB" sz="1400" smtClean="0">
                <a:solidFill>
                  <a:schemeClr val="bg2"/>
                </a:solidFill>
              </a:rPr>
              <a:t>quis</a:t>
            </a:r>
            <a:endParaRPr lang="en-GB" sz="1400">
              <a:solidFill>
                <a:schemeClr val="bg2"/>
              </a:solidFill>
            </a:endParaRPr>
          </a:p>
        </p:txBody>
      </p:sp>
      <p:sp>
        <p:nvSpPr>
          <p:cNvPr id="22" name="Rectangle 21"/>
          <p:cNvSpPr/>
          <p:nvPr/>
        </p:nvSpPr>
        <p:spPr>
          <a:xfrm>
            <a:off x="307049" y="1433877"/>
            <a:ext cx="3772582" cy="523220"/>
          </a:xfrm>
          <a:prstGeom prst="rect">
            <a:avLst/>
          </a:prstGeom>
        </p:spPr>
        <p:txBody>
          <a:bodyPr wrap="square">
            <a:spAutoFit/>
          </a:bodyPr>
          <a:lstStyle/>
          <a:p>
            <a:r>
              <a:rPr lang="en-GB" sz="1400" i="1">
                <a:solidFill>
                  <a:schemeClr val="bg2"/>
                </a:solidFill>
              </a:rPr>
              <a:t>Lorem ipsum dolor sit amet, consectetur adipiscing elit, sed </a:t>
            </a:r>
            <a:r>
              <a:rPr lang="en-GB" sz="1400" i="1" smtClean="0">
                <a:solidFill>
                  <a:schemeClr val="bg2"/>
                </a:solidFill>
              </a:rPr>
              <a:t>do</a:t>
            </a:r>
            <a:endParaRPr lang="en-GB" sz="1400" i="1">
              <a:solidFill>
                <a:schemeClr val="bg2"/>
              </a:solidFill>
            </a:endParaRPr>
          </a:p>
        </p:txBody>
      </p:sp>
    </p:spTree>
    <p:extLst>
      <p:ext uri="{BB962C8B-B14F-4D97-AF65-F5344CB8AC3E}">
        <p14:creationId xmlns:p14="http://schemas.microsoft.com/office/powerpoint/2010/main" val="3917646084"/>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left)">
                                      <p:cBhvr>
                                        <p:cTn id="17" dur="500"/>
                                        <p:tgtEl>
                                          <p:spTgt spid="22"/>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500" fill="hold"/>
                                        <p:tgtEl>
                                          <p:spTgt spid="10"/>
                                        </p:tgtEl>
                                        <p:attrNameLst>
                                          <p:attrName>ppt_w</p:attrName>
                                        </p:attrNameLst>
                                      </p:cBhvr>
                                      <p:tavLst>
                                        <p:tav tm="0">
                                          <p:val>
                                            <p:fltVal val="0"/>
                                          </p:val>
                                        </p:tav>
                                        <p:tav tm="100000">
                                          <p:val>
                                            <p:strVal val="#ppt_w"/>
                                          </p:val>
                                        </p:tav>
                                      </p:tavLst>
                                    </p:anim>
                                    <p:anim calcmode="lin" valueType="num">
                                      <p:cBhvr>
                                        <p:cTn id="22" dur="500" fill="hold"/>
                                        <p:tgtEl>
                                          <p:spTgt spid="10"/>
                                        </p:tgtEl>
                                        <p:attrNameLst>
                                          <p:attrName>ppt_h</p:attrName>
                                        </p:attrNameLst>
                                      </p:cBhvr>
                                      <p:tavLst>
                                        <p:tav tm="0">
                                          <p:val>
                                            <p:fltVal val="0"/>
                                          </p:val>
                                        </p:tav>
                                        <p:tav tm="100000">
                                          <p:val>
                                            <p:strVal val="#ppt_h"/>
                                          </p:val>
                                        </p:tav>
                                      </p:tavLst>
                                    </p:anim>
                                    <p:animEffect transition="in" filter="fade">
                                      <p:cBhvr>
                                        <p:cTn id="23" dur="500"/>
                                        <p:tgtEl>
                                          <p:spTgt spid="10"/>
                                        </p:tgtEl>
                                      </p:cBhvr>
                                    </p:animEffect>
                                  </p:childTnLst>
                                </p:cTn>
                              </p:par>
                            </p:childTnLst>
                          </p:cTn>
                        </p:par>
                        <p:par>
                          <p:cTn id="24" fill="hold">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0-#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0-#ppt_w/2"/>
                                          </p:val>
                                        </p:tav>
                                        <p:tav tm="100000">
                                          <p:val>
                                            <p:strVal val="#ppt_x"/>
                                          </p:val>
                                        </p:tav>
                                      </p:tavLst>
                                    </p:anim>
                                    <p:anim calcmode="lin" valueType="num">
                                      <p:cBhvr additive="base">
                                        <p:cTn id="33" dur="500" fill="hold"/>
                                        <p:tgtEl>
                                          <p:spTgt spid="12"/>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Effect transition="in" filter="fade">
                                      <p:cBhvr>
                                        <p:cTn id="39" dur="500"/>
                                        <p:tgtEl>
                                          <p:spTgt spid="16"/>
                                        </p:tgtEl>
                                      </p:cBhvr>
                                    </p:animEffect>
                                  </p:childTnLst>
                                </p:cTn>
                              </p:par>
                            </p:childTnLst>
                          </p:cTn>
                        </p:par>
                        <p:par>
                          <p:cTn id="40" fill="hold">
                            <p:stCondLst>
                              <p:cond delay="3500"/>
                            </p:stCondLst>
                            <p:childTnLst>
                              <p:par>
                                <p:cTn id="41" presetID="2" presetClass="entr" presetSubtype="8"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0-#ppt_w/2"/>
                                          </p:val>
                                        </p:tav>
                                        <p:tav tm="100000">
                                          <p:val>
                                            <p:strVal val="#ppt_x"/>
                                          </p:val>
                                        </p:tav>
                                      </p:tavLst>
                                    </p:anim>
                                    <p:anim calcmode="lin" valueType="num">
                                      <p:cBhvr additive="base">
                                        <p:cTn id="44" dur="500" fill="hold"/>
                                        <p:tgtEl>
                                          <p:spTgt spid="17"/>
                                        </p:tgtEl>
                                        <p:attrNameLst>
                                          <p:attrName>ppt_y</p:attrName>
                                        </p:attrNameLst>
                                      </p:cBhvr>
                                      <p:tavLst>
                                        <p:tav tm="0">
                                          <p:val>
                                            <p:strVal val="#ppt_y"/>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additive="base">
                                        <p:cTn id="48" dur="500" fill="hold"/>
                                        <p:tgtEl>
                                          <p:spTgt spid="18"/>
                                        </p:tgtEl>
                                        <p:attrNameLst>
                                          <p:attrName>ppt_x</p:attrName>
                                        </p:attrNameLst>
                                      </p:cBhvr>
                                      <p:tavLst>
                                        <p:tav tm="0">
                                          <p:val>
                                            <p:strVal val="0-#ppt_w/2"/>
                                          </p:val>
                                        </p:tav>
                                        <p:tav tm="100000">
                                          <p:val>
                                            <p:strVal val="#ppt_x"/>
                                          </p:val>
                                        </p:tav>
                                      </p:tavLst>
                                    </p:anim>
                                    <p:anim calcmode="lin" valueType="num">
                                      <p:cBhvr additive="base">
                                        <p:cTn id="49" dur="500" fill="hold"/>
                                        <p:tgtEl>
                                          <p:spTgt spid="18"/>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p:cTn id="53" dur="500" fill="hold"/>
                                        <p:tgtEl>
                                          <p:spTgt spid="19"/>
                                        </p:tgtEl>
                                        <p:attrNameLst>
                                          <p:attrName>ppt_w</p:attrName>
                                        </p:attrNameLst>
                                      </p:cBhvr>
                                      <p:tavLst>
                                        <p:tav tm="0">
                                          <p:val>
                                            <p:fltVal val="0"/>
                                          </p:val>
                                        </p:tav>
                                        <p:tav tm="100000">
                                          <p:val>
                                            <p:strVal val="#ppt_w"/>
                                          </p:val>
                                        </p:tav>
                                      </p:tavLst>
                                    </p:anim>
                                    <p:anim calcmode="lin" valueType="num">
                                      <p:cBhvr>
                                        <p:cTn id="54" dur="500" fill="hold"/>
                                        <p:tgtEl>
                                          <p:spTgt spid="19"/>
                                        </p:tgtEl>
                                        <p:attrNameLst>
                                          <p:attrName>ppt_h</p:attrName>
                                        </p:attrNameLst>
                                      </p:cBhvr>
                                      <p:tavLst>
                                        <p:tav tm="0">
                                          <p:val>
                                            <p:fltVal val="0"/>
                                          </p:val>
                                        </p:tav>
                                        <p:tav tm="100000">
                                          <p:val>
                                            <p:strVal val="#ppt_h"/>
                                          </p:val>
                                        </p:tav>
                                      </p:tavLst>
                                    </p:anim>
                                    <p:animEffect transition="in" filter="fade">
                                      <p:cBhvr>
                                        <p:cTn id="55" dur="500"/>
                                        <p:tgtEl>
                                          <p:spTgt spid="19"/>
                                        </p:tgtEl>
                                      </p:cBhvr>
                                    </p:animEffect>
                                  </p:childTnLst>
                                </p:cTn>
                              </p:par>
                            </p:childTnLst>
                          </p:cTn>
                        </p:par>
                        <p:par>
                          <p:cTn id="56" fill="hold">
                            <p:stCondLst>
                              <p:cond delay="5000"/>
                            </p:stCondLst>
                            <p:childTnLst>
                              <p:par>
                                <p:cTn id="57" presetID="2" presetClass="entr" presetSubtype="8" fill="hold" grpId="0"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additive="base">
                                        <p:cTn id="59" dur="500" fill="hold"/>
                                        <p:tgtEl>
                                          <p:spTgt spid="20"/>
                                        </p:tgtEl>
                                        <p:attrNameLst>
                                          <p:attrName>ppt_x</p:attrName>
                                        </p:attrNameLst>
                                      </p:cBhvr>
                                      <p:tavLst>
                                        <p:tav tm="0">
                                          <p:val>
                                            <p:strVal val="0-#ppt_w/2"/>
                                          </p:val>
                                        </p:tav>
                                        <p:tav tm="100000">
                                          <p:val>
                                            <p:strVal val="#ppt_x"/>
                                          </p:val>
                                        </p:tav>
                                      </p:tavLst>
                                    </p:anim>
                                    <p:anim calcmode="lin" valueType="num">
                                      <p:cBhvr additive="base">
                                        <p:cTn id="60" dur="500" fill="hold"/>
                                        <p:tgtEl>
                                          <p:spTgt spid="20"/>
                                        </p:tgtEl>
                                        <p:attrNameLst>
                                          <p:attrName>ppt_y</p:attrName>
                                        </p:attrNameLst>
                                      </p:cBhvr>
                                      <p:tavLst>
                                        <p:tav tm="0">
                                          <p:val>
                                            <p:strVal val="#ppt_y"/>
                                          </p:val>
                                        </p:tav>
                                        <p:tav tm="100000">
                                          <p:val>
                                            <p:strVal val="#ppt_y"/>
                                          </p:val>
                                        </p:tav>
                                      </p:tavLst>
                                    </p:anim>
                                  </p:childTnLst>
                                </p:cTn>
                              </p:par>
                            </p:childTnLst>
                          </p:cTn>
                        </p:par>
                        <p:par>
                          <p:cTn id="61" fill="hold">
                            <p:stCondLst>
                              <p:cond delay="5500"/>
                            </p:stCondLst>
                            <p:childTnLst>
                              <p:par>
                                <p:cTn id="62" presetID="2" presetClass="entr" presetSubtype="8" fill="hold" grpId="0" nodeType="afterEffect">
                                  <p:stCondLst>
                                    <p:cond delay="0"/>
                                  </p:stCondLst>
                                  <p:childTnLst>
                                    <p:set>
                                      <p:cBhvr>
                                        <p:cTn id="63" dur="1" fill="hold">
                                          <p:stCondLst>
                                            <p:cond delay="0"/>
                                          </p:stCondLst>
                                        </p:cTn>
                                        <p:tgtEl>
                                          <p:spTgt spid="21"/>
                                        </p:tgtEl>
                                        <p:attrNameLst>
                                          <p:attrName>style.visibility</p:attrName>
                                        </p:attrNameLst>
                                      </p:cBhvr>
                                      <p:to>
                                        <p:strVal val="visible"/>
                                      </p:to>
                                    </p:set>
                                    <p:anim calcmode="lin" valueType="num">
                                      <p:cBhvr additive="base">
                                        <p:cTn id="64" dur="500" fill="hold"/>
                                        <p:tgtEl>
                                          <p:spTgt spid="21"/>
                                        </p:tgtEl>
                                        <p:attrNameLst>
                                          <p:attrName>ppt_x</p:attrName>
                                        </p:attrNameLst>
                                      </p:cBhvr>
                                      <p:tavLst>
                                        <p:tav tm="0">
                                          <p:val>
                                            <p:strVal val="0-#ppt_w/2"/>
                                          </p:val>
                                        </p:tav>
                                        <p:tav tm="100000">
                                          <p:val>
                                            <p:strVal val="#ppt_x"/>
                                          </p:val>
                                        </p:tav>
                                      </p:tavLst>
                                    </p:anim>
                                    <p:anim calcmode="lin" valueType="num">
                                      <p:cBhvr additive="base">
                                        <p:cTn id="65"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P spid="12" grpId="0"/>
      <p:bldP spid="16" grpId="0" animBg="1"/>
      <p:bldP spid="17" grpId="0"/>
      <p:bldP spid="18" grpId="0"/>
      <p:bldP spid="19" grpId="0" animBg="1"/>
      <p:bldP spid="20" grpId="0"/>
      <p:bldP spid="21" grpId="0"/>
      <p:bldP spid="2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400" smtClean="0"/>
              <a:t>Business Model</a:t>
            </a:r>
            <a:endParaRPr lang="en-GB" sz="4400"/>
          </a:p>
        </p:txBody>
      </p:sp>
      <p:sp>
        <p:nvSpPr>
          <p:cNvPr id="3" name="Slide Number Placeholder 2"/>
          <p:cNvSpPr>
            <a:spLocks noGrp="1"/>
          </p:cNvSpPr>
          <p:nvPr>
            <p:ph type="sldNum" sz="quarter" idx="12"/>
          </p:nvPr>
        </p:nvSpPr>
        <p:spPr/>
        <p:txBody>
          <a:bodyPr/>
          <a:lstStyle/>
          <a:p>
            <a:fld id="{A83BFD7D-5AC9-4AF1-BEFE-7D2883893078}" type="slidenum">
              <a:rPr lang="en-GB" smtClean="0"/>
              <a:pPr/>
              <a:t>30</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43" name="Group 42"/>
          <p:cNvGrpSpPr/>
          <p:nvPr/>
        </p:nvGrpSpPr>
        <p:grpSpPr>
          <a:xfrm>
            <a:off x="806547" y="3224643"/>
            <a:ext cx="2644727" cy="770759"/>
            <a:chOff x="806547" y="3224643"/>
            <a:chExt cx="2644727" cy="770759"/>
          </a:xfrm>
        </p:grpSpPr>
        <p:sp>
          <p:nvSpPr>
            <p:cNvPr id="6" name="Round Same Side Corner Rectangle 5"/>
            <p:cNvSpPr/>
            <p:nvPr/>
          </p:nvSpPr>
          <p:spPr>
            <a:xfrm rot="16200000">
              <a:off x="1884485" y="2428612"/>
              <a:ext cx="488852" cy="2644727"/>
            </a:xfrm>
            <a:prstGeom prst="round2SameRect">
              <a:avLst>
                <a:gd name="adj1" fmla="val 18205"/>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Isosceles Triangle 10"/>
            <p:cNvSpPr/>
            <p:nvPr/>
          </p:nvSpPr>
          <p:spPr>
            <a:xfrm>
              <a:off x="1978855" y="3224643"/>
              <a:ext cx="307248" cy="291356"/>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1" name="Group 40"/>
          <p:cNvGrpSpPr/>
          <p:nvPr/>
        </p:nvGrpSpPr>
        <p:grpSpPr>
          <a:xfrm>
            <a:off x="6096001" y="3224642"/>
            <a:ext cx="2644727" cy="770759"/>
            <a:chOff x="6096001" y="3224642"/>
            <a:chExt cx="2644727" cy="770759"/>
          </a:xfrm>
        </p:grpSpPr>
        <p:sp>
          <p:nvSpPr>
            <p:cNvPr id="8" name="Rectangle 7"/>
            <p:cNvSpPr/>
            <p:nvPr/>
          </p:nvSpPr>
          <p:spPr>
            <a:xfrm>
              <a:off x="6096001" y="3506548"/>
              <a:ext cx="2644727" cy="48885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Isosceles Triangle 11"/>
            <p:cNvSpPr/>
            <p:nvPr/>
          </p:nvSpPr>
          <p:spPr>
            <a:xfrm>
              <a:off x="7264740" y="3224642"/>
              <a:ext cx="307248" cy="291356"/>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2" name="Group 41"/>
          <p:cNvGrpSpPr/>
          <p:nvPr/>
        </p:nvGrpSpPr>
        <p:grpSpPr>
          <a:xfrm>
            <a:off x="3451274" y="3506549"/>
            <a:ext cx="2644727" cy="780207"/>
            <a:chOff x="3451274" y="3506549"/>
            <a:chExt cx="2644727" cy="780207"/>
          </a:xfrm>
        </p:grpSpPr>
        <p:sp>
          <p:nvSpPr>
            <p:cNvPr id="7" name="Rectangle 6"/>
            <p:cNvSpPr/>
            <p:nvPr/>
          </p:nvSpPr>
          <p:spPr>
            <a:xfrm>
              <a:off x="3451274" y="3506549"/>
              <a:ext cx="2644727" cy="4888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Isosceles Triangle 12"/>
            <p:cNvSpPr/>
            <p:nvPr/>
          </p:nvSpPr>
          <p:spPr>
            <a:xfrm flipV="1">
              <a:off x="4620013" y="3995400"/>
              <a:ext cx="307248" cy="29135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0" name="Group 39"/>
          <p:cNvGrpSpPr/>
          <p:nvPr/>
        </p:nvGrpSpPr>
        <p:grpSpPr>
          <a:xfrm>
            <a:off x="8740726" y="3506548"/>
            <a:ext cx="2644727" cy="780208"/>
            <a:chOff x="8740726" y="3506548"/>
            <a:chExt cx="2644727" cy="780208"/>
          </a:xfrm>
        </p:grpSpPr>
        <p:sp>
          <p:nvSpPr>
            <p:cNvPr id="9" name="Round Same Side Corner Rectangle 8"/>
            <p:cNvSpPr/>
            <p:nvPr/>
          </p:nvSpPr>
          <p:spPr>
            <a:xfrm rot="5400000" flipH="1">
              <a:off x="9818664" y="2428610"/>
              <a:ext cx="488852" cy="2644727"/>
            </a:xfrm>
            <a:prstGeom prst="round2SameRect">
              <a:avLst>
                <a:gd name="adj1" fmla="val 18205"/>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Isosceles Triangle 13"/>
            <p:cNvSpPr/>
            <p:nvPr/>
          </p:nvSpPr>
          <p:spPr>
            <a:xfrm flipV="1">
              <a:off x="9909466" y="3995400"/>
              <a:ext cx="307248" cy="291356"/>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 name="Group 14"/>
          <p:cNvGrpSpPr/>
          <p:nvPr/>
        </p:nvGrpSpPr>
        <p:grpSpPr>
          <a:xfrm>
            <a:off x="6360320" y="3581908"/>
            <a:ext cx="240332" cy="349465"/>
            <a:chOff x="10146507" y="3505994"/>
            <a:chExt cx="319881" cy="465138"/>
          </a:xfrm>
          <a:solidFill>
            <a:schemeClr val="bg2"/>
          </a:solidFill>
        </p:grpSpPr>
        <p:sp>
          <p:nvSpPr>
            <p:cNvPr id="16" name="AutoShape 30"/>
            <p:cNvSpPr>
              <a:spLocks/>
            </p:cNvSpPr>
            <p:nvPr/>
          </p:nvSpPr>
          <p:spPr bwMode="auto">
            <a:xfrm>
              <a:off x="10146507" y="3505994"/>
              <a:ext cx="319881" cy="465138"/>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31"/>
            <p:cNvSpPr>
              <a:spLocks/>
            </p:cNvSpPr>
            <p:nvPr/>
          </p:nvSpPr>
          <p:spPr bwMode="auto">
            <a:xfrm>
              <a:off x="10205244" y="3709194"/>
              <a:ext cx="205581" cy="166688"/>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8" name="Group 17"/>
          <p:cNvGrpSpPr/>
          <p:nvPr/>
        </p:nvGrpSpPr>
        <p:grpSpPr>
          <a:xfrm>
            <a:off x="3703530" y="3570876"/>
            <a:ext cx="348868" cy="349465"/>
            <a:chOff x="7287419" y="3505994"/>
            <a:chExt cx="464344" cy="465138"/>
          </a:xfrm>
          <a:solidFill>
            <a:schemeClr val="bg2"/>
          </a:solidFill>
        </p:grpSpPr>
        <p:sp>
          <p:nvSpPr>
            <p:cNvPr id="19" name="AutoShape 37"/>
            <p:cNvSpPr>
              <a:spLocks/>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38"/>
            <p:cNvSpPr>
              <a:spLocks/>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39"/>
            <p:cNvSpPr>
              <a:spLocks/>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40"/>
            <p:cNvSpPr>
              <a:spLocks/>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41"/>
            <p:cNvSpPr>
              <a:spLocks/>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42"/>
            <p:cNvSpPr>
              <a:spLocks/>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25" name="AutoShape 46"/>
          <p:cNvSpPr>
            <a:spLocks/>
          </p:cNvSpPr>
          <p:nvPr/>
        </p:nvSpPr>
        <p:spPr bwMode="auto">
          <a:xfrm>
            <a:off x="8983278" y="3576541"/>
            <a:ext cx="348868" cy="3488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26" name="Group 25"/>
          <p:cNvGrpSpPr/>
          <p:nvPr/>
        </p:nvGrpSpPr>
        <p:grpSpPr>
          <a:xfrm>
            <a:off x="1021240" y="3576541"/>
            <a:ext cx="348868" cy="348868"/>
            <a:chOff x="4439444" y="2582069"/>
            <a:chExt cx="464344" cy="464344"/>
          </a:xfrm>
          <a:solidFill>
            <a:schemeClr val="bg2"/>
          </a:solidFill>
        </p:grpSpPr>
        <p:sp>
          <p:nvSpPr>
            <p:cNvPr id="27"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0" name="Rectangle 29"/>
          <p:cNvSpPr/>
          <p:nvPr/>
        </p:nvSpPr>
        <p:spPr>
          <a:xfrm>
            <a:off x="1500710" y="3581698"/>
            <a:ext cx="1753172" cy="338554"/>
          </a:xfrm>
          <a:prstGeom prst="rect">
            <a:avLst/>
          </a:prstGeom>
        </p:spPr>
        <p:txBody>
          <a:bodyPr wrap="none">
            <a:spAutoFit/>
          </a:bodyPr>
          <a:lstStyle/>
          <a:p>
            <a:r>
              <a:rPr lang="en-GB" sz="1600" b="1" i="1">
                <a:solidFill>
                  <a:schemeClr val="bg2"/>
                </a:solidFill>
              </a:rPr>
              <a:t>Lorem ipsum dolor </a:t>
            </a:r>
          </a:p>
        </p:txBody>
      </p:sp>
      <p:sp>
        <p:nvSpPr>
          <p:cNvPr id="31" name="Rectangle 30"/>
          <p:cNvSpPr/>
          <p:nvPr/>
        </p:nvSpPr>
        <p:spPr>
          <a:xfrm>
            <a:off x="4183893" y="3579094"/>
            <a:ext cx="1753172" cy="338554"/>
          </a:xfrm>
          <a:prstGeom prst="rect">
            <a:avLst/>
          </a:prstGeom>
        </p:spPr>
        <p:txBody>
          <a:bodyPr wrap="none">
            <a:spAutoFit/>
          </a:bodyPr>
          <a:lstStyle/>
          <a:p>
            <a:r>
              <a:rPr lang="en-GB" sz="1600" b="1" i="1">
                <a:solidFill>
                  <a:schemeClr val="bg2"/>
                </a:solidFill>
              </a:rPr>
              <a:t>Lorem ipsum dolor </a:t>
            </a:r>
          </a:p>
        </p:txBody>
      </p:sp>
      <p:sp>
        <p:nvSpPr>
          <p:cNvPr id="32" name="Rectangle 31"/>
          <p:cNvSpPr/>
          <p:nvPr/>
        </p:nvSpPr>
        <p:spPr>
          <a:xfrm>
            <a:off x="6789509" y="3579094"/>
            <a:ext cx="1753172" cy="338554"/>
          </a:xfrm>
          <a:prstGeom prst="rect">
            <a:avLst/>
          </a:prstGeom>
        </p:spPr>
        <p:txBody>
          <a:bodyPr wrap="none">
            <a:spAutoFit/>
          </a:bodyPr>
          <a:lstStyle/>
          <a:p>
            <a:r>
              <a:rPr lang="en-GB" sz="1600" b="1" i="1">
                <a:solidFill>
                  <a:schemeClr val="bg2"/>
                </a:solidFill>
              </a:rPr>
              <a:t>Lorem ipsum dolor </a:t>
            </a:r>
          </a:p>
        </p:txBody>
      </p:sp>
      <p:sp>
        <p:nvSpPr>
          <p:cNvPr id="33" name="Rectangle 32"/>
          <p:cNvSpPr/>
          <p:nvPr/>
        </p:nvSpPr>
        <p:spPr>
          <a:xfrm>
            <a:off x="9412169" y="3579094"/>
            <a:ext cx="1753172" cy="338554"/>
          </a:xfrm>
          <a:prstGeom prst="rect">
            <a:avLst/>
          </a:prstGeom>
        </p:spPr>
        <p:txBody>
          <a:bodyPr wrap="none">
            <a:spAutoFit/>
          </a:bodyPr>
          <a:lstStyle/>
          <a:p>
            <a:r>
              <a:rPr lang="en-GB" sz="1600" b="1" i="1">
                <a:solidFill>
                  <a:schemeClr val="bg2"/>
                </a:solidFill>
              </a:rPr>
              <a:t>Lorem ipsum dolor </a:t>
            </a:r>
          </a:p>
        </p:txBody>
      </p:sp>
      <p:sp>
        <p:nvSpPr>
          <p:cNvPr id="5" name="TextBox 4"/>
          <p:cNvSpPr txBox="1"/>
          <p:nvPr/>
        </p:nvSpPr>
        <p:spPr>
          <a:xfrm>
            <a:off x="1693535" y="4070551"/>
            <a:ext cx="870751" cy="523220"/>
          </a:xfrm>
          <a:prstGeom prst="rect">
            <a:avLst/>
          </a:prstGeom>
          <a:noFill/>
        </p:spPr>
        <p:txBody>
          <a:bodyPr wrap="none" rtlCol="0">
            <a:spAutoFit/>
          </a:bodyPr>
          <a:lstStyle/>
          <a:p>
            <a:r>
              <a:rPr lang="en-US" sz="2800" b="1" smtClean="0">
                <a:solidFill>
                  <a:schemeClr val="bg2"/>
                </a:solidFill>
                <a:latin typeface="Source Sans Pro" panose="020B0503030403020204" pitchFamily="34" charset="0"/>
                <a:cs typeface="Sakkal Majalla" panose="02000000000000000000" pitchFamily="2" charset="-78"/>
              </a:rPr>
              <a:t>45%</a:t>
            </a:r>
            <a:endParaRPr lang="en-GB" sz="2800" b="1">
              <a:solidFill>
                <a:schemeClr val="bg2"/>
              </a:solidFill>
              <a:latin typeface="Source Sans Pro" panose="020B0503030403020204" pitchFamily="34" charset="0"/>
              <a:cs typeface="Sakkal Majalla" panose="02000000000000000000" pitchFamily="2" charset="-78"/>
            </a:endParaRPr>
          </a:p>
        </p:txBody>
      </p:sp>
      <p:sp>
        <p:nvSpPr>
          <p:cNvPr id="10" name="Rectangle 9"/>
          <p:cNvSpPr/>
          <p:nvPr/>
        </p:nvSpPr>
        <p:spPr>
          <a:xfrm>
            <a:off x="6096000" y="1728024"/>
            <a:ext cx="2888505" cy="1384995"/>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a:t>
            </a:r>
          </a:p>
        </p:txBody>
      </p:sp>
      <p:sp>
        <p:nvSpPr>
          <p:cNvPr id="34" name="Rectangle 33"/>
          <p:cNvSpPr/>
          <p:nvPr/>
        </p:nvSpPr>
        <p:spPr>
          <a:xfrm>
            <a:off x="3451274" y="4404526"/>
            <a:ext cx="2888505" cy="1384995"/>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a:t>
            </a:r>
          </a:p>
        </p:txBody>
      </p:sp>
      <p:sp>
        <p:nvSpPr>
          <p:cNvPr id="35" name="Rectangle 34"/>
          <p:cNvSpPr/>
          <p:nvPr/>
        </p:nvSpPr>
        <p:spPr>
          <a:xfrm>
            <a:off x="958947" y="1728024"/>
            <a:ext cx="2888505" cy="1384995"/>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a:t>
            </a:r>
          </a:p>
        </p:txBody>
      </p:sp>
      <p:sp>
        <p:nvSpPr>
          <p:cNvPr id="36" name="Rectangle 35"/>
          <p:cNvSpPr/>
          <p:nvPr/>
        </p:nvSpPr>
        <p:spPr>
          <a:xfrm>
            <a:off x="8740726" y="4404527"/>
            <a:ext cx="2888505" cy="1384995"/>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a:t>
            </a:r>
          </a:p>
        </p:txBody>
      </p:sp>
      <p:sp>
        <p:nvSpPr>
          <p:cNvPr id="37" name="TextBox 36"/>
          <p:cNvSpPr txBox="1"/>
          <p:nvPr/>
        </p:nvSpPr>
        <p:spPr>
          <a:xfrm>
            <a:off x="4338261" y="2905780"/>
            <a:ext cx="870751" cy="523220"/>
          </a:xfrm>
          <a:prstGeom prst="rect">
            <a:avLst/>
          </a:prstGeom>
          <a:noFill/>
        </p:spPr>
        <p:txBody>
          <a:bodyPr wrap="none" rtlCol="0">
            <a:spAutoFit/>
          </a:bodyPr>
          <a:lstStyle/>
          <a:p>
            <a:r>
              <a:rPr lang="en-US" sz="2800" b="1" smtClean="0">
                <a:solidFill>
                  <a:schemeClr val="bg2"/>
                </a:solidFill>
                <a:latin typeface="Source Sans Pro" panose="020B0503030403020204" pitchFamily="34" charset="0"/>
                <a:cs typeface="Sakkal Majalla" panose="02000000000000000000" pitchFamily="2" charset="-78"/>
              </a:rPr>
              <a:t>64%</a:t>
            </a:r>
            <a:endParaRPr lang="en-GB" sz="2800" b="1">
              <a:solidFill>
                <a:schemeClr val="bg2"/>
              </a:solidFill>
              <a:latin typeface="Source Sans Pro" panose="020B0503030403020204" pitchFamily="34" charset="0"/>
              <a:cs typeface="Sakkal Majalla" panose="02000000000000000000" pitchFamily="2" charset="-78"/>
            </a:endParaRPr>
          </a:p>
        </p:txBody>
      </p:sp>
      <p:sp>
        <p:nvSpPr>
          <p:cNvPr id="38" name="TextBox 37"/>
          <p:cNvSpPr txBox="1"/>
          <p:nvPr/>
        </p:nvSpPr>
        <p:spPr>
          <a:xfrm>
            <a:off x="6984061" y="4070551"/>
            <a:ext cx="870751" cy="523220"/>
          </a:xfrm>
          <a:prstGeom prst="rect">
            <a:avLst/>
          </a:prstGeom>
          <a:noFill/>
        </p:spPr>
        <p:txBody>
          <a:bodyPr wrap="none" rtlCol="0">
            <a:spAutoFit/>
          </a:bodyPr>
          <a:lstStyle/>
          <a:p>
            <a:r>
              <a:rPr lang="en-US" sz="2800" b="1" smtClean="0">
                <a:solidFill>
                  <a:schemeClr val="bg2"/>
                </a:solidFill>
                <a:latin typeface="Source Sans Pro" panose="020B0503030403020204" pitchFamily="34" charset="0"/>
                <a:cs typeface="Sakkal Majalla" panose="02000000000000000000" pitchFamily="2" charset="-78"/>
              </a:rPr>
              <a:t>19%</a:t>
            </a:r>
            <a:endParaRPr lang="en-GB" sz="2800" b="1">
              <a:solidFill>
                <a:schemeClr val="bg2"/>
              </a:solidFill>
              <a:latin typeface="Source Sans Pro" panose="020B0503030403020204" pitchFamily="34" charset="0"/>
              <a:cs typeface="Sakkal Majalla" panose="02000000000000000000" pitchFamily="2" charset="-78"/>
            </a:endParaRPr>
          </a:p>
        </p:txBody>
      </p:sp>
      <p:sp>
        <p:nvSpPr>
          <p:cNvPr id="39" name="TextBox 38"/>
          <p:cNvSpPr txBox="1"/>
          <p:nvPr/>
        </p:nvSpPr>
        <p:spPr>
          <a:xfrm>
            <a:off x="9627716" y="2904868"/>
            <a:ext cx="870751" cy="523220"/>
          </a:xfrm>
          <a:prstGeom prst="rect">
            <a:avLst/>
          </a:prstGeom>
          <a:noFill/>
        </p:spPr>
        <p:txBody>
          <a:bodyPr wrap="none" rtlCol="0">
            <a:spAutoFit/>
          </a:bodyPr>
          <a:lstStyle/>
          <a:p>
            <a:r>
              <a:rPr lang="en-US" sz="2800" b="1" smtClean="0">
                <a:solidFill>
                  <a:schemeClr val="bg2"/>
                </a:solidFill>
                <a:latin typeface="Source Sans Pro" panose="020B0503030403020204" pitchFamily="34" charset="0"/>
                <a:cs typeface="Sakkal Majalla" panose="02000000000000000000" pitchFamily="2" charset="-78"/>
              </a:rPr>
              <a:t>28%</a:t>
            </a:r>
            <a:endParaRPr lang="en-GB" sz="2800" b="1">
              <a:solidFill>
                <a:schemeClr val="bg2"/>
              </a:solidFill>
              <a:latin typeface="Source Sans Pro" panose="020B0503030403020204" pitchFamily="34" charset="0"/>
              <a:cs typeface="Sakkal Majalla" panose="02000000000000000000" pitchFamily="2" charset="-78"/>
            </a:endParaRPr>
          </a:p>
        </p:txBody>
      </p:sp>
    </p:spTree>
    <p:extLst>
      <p:ext uri="{BB962C8B-B14F-4D97-AF65-F5344CB8AC3E}">
        <p14:creationId xmlns:p14="http://schemas.microsoft.com/office/powerpoint/2010/main" val="224932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additive="base">
                                        <p:cTn id="12" dur="500" fill="hold"/>
                                        <p:tgtEl>
                                          <p:spTgt spid="41"/>
                                        </p:tgtEl>
                                        <p:attrNameLst>
                                          <p:attrName>ppt_x</p:attrName>
                                        </p:attrNameLst>
                                      </p:cBhvr>
                                      <p:tavLst>
                                        <p:tav tm="0">
                                          <p:val>
                                            <p:strVal val="0-#ppt_w/2"/>
                                          </p:val>
                                        </p:tav>
                                        <p:tav tm="100000">
                                          <p:val>
                                            <p:strVal val="#ppt_x"/>
                                          </p:val>
                                        </p:tav>
                                      </p:tavLst>
                                    </p:anim>
                                    <p:anim calcmode="lin" valueType="num">
                                      <p:cBhvr additive="base">
                                        <p:cTn id="13" dur="500" fill="hold"/>
                                        <p:tgtEl>
                                          <p:spTgt spid="4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0-#ppt_w/2"/>
                                          </p:val>
                                        </p:tav>
                                        <p:tav tm="100000">
                                          <p:val>
                                            <p:strVal val="#ppt_x"/>
                                          </p:val>
                                        </p:tav>
                                      </p:tavLst>
                                    </p:anim>
                                    <p:anim calcmode="lin" valueType="num">
                                      <p:cBhvr additive="base">
                                        <p:cTn id="18" dur="500" fill="hold"/>
                                        <p:tgtEl>
                                          <p:spTgt spid="42"/>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500" fill="hold"/>
                                        <p:tgtEl>
                                          <p:spTgt spid="43"/>
                                        </p:tgtEl>
                                        <p:attrNameLst>
                                          <p:attrName>ppt_x</p:attrName>
                                        </p:attrNameLst>
                                      </p:cBhvr>
                                      <p:tavLst>
                                        <p:tav tm="0">
                                          <p:val>
                                            <p:strVal val="0-#ppt_w/2"/>
                                          </p:val>
                                        </p:tav>
                                        <p:tav tm="100000">
                                          <p:val>
                                            <p:strVal val="#ppt_x"/>
                                          </p:val>
                                        </p:tav>
                                      </p:tavLst>
                                    </p:anim>
                                    <p:anim calcmode="lin" valueType="num">
                                      <p:cBhvr additive="base">
                                        <p:cTn id="23" dur="500" fill="hold"/>
                                        <p:tgtEl>
                                          <p:spTgt spid="43"/>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37"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1000"/>
                                        <p:tgtEl>
                                          <p:spTgt spid="25"/>
                                        </p:tgtEl>
                                      </p:cBhvr>
                                    </p:animEffect>
                                    <p:anim calcmode="lin" valueType="num">
                                      <p:cBhvr>
                                        <p:cTn id="28" dur="1000" fill="hold"/>
                                        <p:tgtEl>
                                          <p:spTgt spid="25"/>
                                        </p:tgtEl>
                                        <p:attrNameLst>
                                          <p:attrName>ppt_x</p:attrName>
                                        </p:attrNameLst>
                                      </p:cBhvr>
                                      <p:tavLst>
                                        <p:tav tm="0">
                                          <p:val>
                                            <p:strVal val="#ppt_x"/>
                                          </p:val>
                                        </p:tav>
                                        <p:tav tm="100000">
                                          <p:val>
                                            <p:strVal val="#ppt_x"/>
                                          </p:val>
                                        </p:tav>
                                      </p:tavLst>
                                    </p:anim>
                                    <p:anim calcmode="lin" valueType="num">
                                      <p:cBhvr>
                                        <p:cTn id="29" dur="900" decel="100000" fill="hold"/>
                                        <p:tgtEl>
                                          <p:spTgt spid="25"/>
                                        </p:tgtEl>
                                        <p:attrNameLst>
                                          <p:attrName>ppt_y</p:attrName>
                                        </p:attrNameLst>
                                      </p:cBhvr>
                                      <p:tavLst>
                                        <p:tav tm="0">
                                          <p:val>
                                            <p:strVal val="#ppt_y+1"/>
                                          </p:val>
                                        </p:tav>
                                        <p:tav tm="100000">
                                          <p:val>
                                            <p:strVal val="#ppt_y-.03"/>
                                          </p:val>
                                        </p:tav>
                                      </p:tavLst>
                                    </p:anim>
                                    <p:anim calcmode="lin" valueType="num">
                                      <p:cBhvr>
                                        <p:cTn id="3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wipe(left)">
                                      <p:cBhvr>
                                        <p:cTn id="34" dur="500"/>
                                        <p:tgtEl>
                                          <p:spTgt spid="33"/>
                                        </p:tgtEl>
                                      </p:cBhvr>
                                    </p:animEffect>
                                  </p:childTnLst>
                                </p:cTn>
                              </p:par>
                            </p:childTnLst>
                          </p:cTn>
                        </p:par>
                        <p:par>
                          <p:cTn id="35" fill="hold">
                            <p:stCondLst>
                              <p:cond delay="4000"/>
                            </p:stCondLst>
                            <p:childTnLst>
                              <p:par>
                                <p:cTn id="36" presetID="37" presetClass="entr" presetSubtype="0"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1000"/>
                                        <p:tgtEl>
                                          <p:spTgt spid="15"/>
                                        </p:tgtEl>
                                      </p:cBhvr>
                                    </p:animEffect>
                                    <p:anim calcmode="lin" valueType="num">
                                      <p:cBhvr>
                                        <p:cTn id="39" dur="1000" fill="hold"/>
                                        <p:tgtEl>
                                          <p:spTgt spid="15"/>
                                        </p:tgtEl>
                                        <p:attrNameLst>
                                          <p:attrName>ppt_x</p:attrName>
                                        </p:attrNameLst>
                                      </p:cBhvr>
                                      <p:tavLst>
                                        <p:tav tm="0">
                                          <p:val>
                                            <p:strVal val="#ppt_x"/>
                                          </p:val>
                                        </p:tav>
                                        <p:tav tm="100000">
                                          <p:val>
                                            <p:strVal val="#ppt_x"/>
                                          </p:val>
                                        </p:tav>
                                      </p:tavLst>
                                    </p:anim>
                                    <p:anim calcmode="lin" valueType="num">
                                      <p:cBhvr>
                                        <p:cTn id="40" dur="900" decel="100000" fill="hold"/>
                                        <p:tgtEl>
                                          <p:spTgt spid="15"/>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wipe(left)">
                                      <p:cBhvr>
                                        <p:cTn id="45" dur="500"/>
                                        <p:tgtEl>
                                          <p:spTgt spid="32"/>
                                        </p:tgtEl>
                                      </p:cBhvr>
                                    </p:animEffect>
                                  </p:childTnLst>
                                </p:cTn>
                              </p:par>
                            </p:childTnLst>
                          </p:cTn>
                        </p:par>
                        <p:par>
                          <p:cTn id="46" fill="hold">
                            <p:stCondLst>
                              <p:cond delay="6000"/>
                            </p:stCondLst>
                            <p:childTnLst>
                              <p:par>
                                <p:cTn id="47" presetID="37" presetClass="entr" presetSubtype="0"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1000"/>
                                        <p:tgtEl>
                                          <p:spTgt spid="18"/>
                                        </p:tgtEl>
                                      </p:cBhvr>
                                    </p:animEffect>
                                    <p:anim calcmode="lin" valueType="num">
                                      <p:cBhvr>
                                        <p:cTn id="50" dur="1000" fill="hold"/>
                                        <p:tgtEl>
                                          <p:spTgt spid="18"/>
                                        </p:tgtEl>
                                        <p:attrNameLst>
                                          <p:attrName>ppt_x</p:attrName>
                                        </p:attrNameLst>
                                      </p:cBhvr>
                                      <p:tavLst>
                                        <p:tav tm="0">
                                          <p:val>
                                            <p:strVal val="#ppt_x"/>
                                          </p:val>
                                        </p:tav>
                                        <p:tav tm="100000">
                                          <p:val>
                                            <p:strVal val="#ppt_x"/>
                                          </p:val>
                                        </p:tav>
                                      </p:tavLst>
                                    </p:anim>
                                    <p:anim calcmode="lin" valueType="num">
                                      <p:cBhvr>
                                        <p:cTn id="51" dur="900" decel="100000" fill="hold"/>
                                        <p:tgtEl>
                                          <p:spTgt spid="18"/>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3" fill="hold">
                            <p:stCondLst>
                              <p:cond delay="7000"/>
                            </p:stCondLst>
                            <p:childTnLst>
                              <p:par>
                                <p:cTn id="54" presetID="22" presetClass="entr" presetSubtype="8" fill="hold" grpId="0" nodeType="afterEffect">
                                  <p:stCondLst>
                                    <p:cond delay="0"/>
                                  </p:stCondLst>
                                  <p:childTnLst>
                                    <p:set>
                                      <p:cBhvr>
                                        <p:cTn id="55" dur="1" fill="hold">
                                          <p:stCondLst>
                                            <p:cond delay="0"/>
                                          </p:stCondLst>
                                        </p:cTn>
                                        <p:tgtEl>
                                          <p:spTgt spid="31"/>
                                        </p:tgtEl>
                                        <p:attrNameLst>
                                          <p:attrName>style.visibility</p:attrName>
                                        </p:attrNameLst>
                                      </p:cBhvr>
                                      <p:to>
                                        <p:strVal val="visible"/>
                                      </p:to>
                                    </p:set>
                                    <p:animEffect transition="in" filter="wipe(left)">
                                      <p:cBhvr>
                                        <p:cTn id="56" dur="500"/>
                                        <p:tgtEl>
                                          <p:spTgt spid="31"/>
                                        </p:tgtEl>
                                      </p:cBhvr>
                                    </p:animEffect>
                                  </p:childTnLst>
                                </p:cTn>
                              </p:par>
                            </p:childTnLst>
                          </p:cTn>
                        </p:par>
                        <p:par>
                          <p:cTn id="57" fill="hold">
                            <p:stCondLst>
                              <p:cond delay="7500"/>
                            </p:stCondLst>
                            <p:childTnLst>
                              <p:par>
                                <p:cTn id="58" presetID="37" presetClass="entr" presetSubtype="0" fill="hold" nodeType="afterEffect">
                                  <p:stCondLst>
                                    <p:cond delay="0"/>
                                  </p:stCondLst>
                                  <p:childTnLst>
                                    <p:set>
                                      <p:cBhvr>
                                        <p:cTn id="59" dur="1" fill="hold">
                                          <p:stCondLst>
                                            <p:cond delay="0"/>
                                          </p:stCondLst>
                                        </p:cTn>
                                        <p:tgtEl>
                                          <p:spTgt spid="26"/>
                                        </p:tgtEl>
                                        <p:attrNameLst>
                                          <p:attrName>style.visibility</p:attrName>
                                        </p:attrNameLst>
                                      </p:cBhvr>
                                      <p:to>
                                        <p:strVal val="visible"/>
                                      </p:to>
                                    </p:set>
                                    <p:animEffect transition="in" filter="fade">
                                      <p:cBhvr>
                                        <p:cTn id="60" dur="1000"/>
                                        <p:tgtEl>
                                          <p:spTgt spid="26"/>
                                        </p:tgtEl>
                                      </p:cBhvr>
                                    </p:animEffect>
                                    <p:anim calcmode="lin" valueType="num">
                                      <p:cBhvr>
                                        <p:cTn id="61" dur="1000" fill="hold"/>
                                        <p:tgtEl>
                                          <p:spTgt spid="26"/>
                                        </p:tgtEl>
                                        <p:attrNameLst>
                                          <p:attrName>ppt_x</p:attrName>
                                        </p:attrNameLst>
                                      </p:cBhvr>
                                      <p:tavLst>
                                        <p:tav tm="0">
                                          <p:val>
                                            <p:strVal val="#ppt_x"/>
                                          </p:val>
                                        </p:tav>
                                        <p:tav tm="100000">
                                          <p:val>
                                            <p:strVal val="#ppt_x"/>
                                          </p:val>
                                        </p:tav>
                                      </p:tavLst>
                                    </p:anim>
                                    <p:anim calcmode="lin" valueType="num">
                                      <p:cBhvr>
                                        <p:cTn id="62" dur="900" decel="100000" fill="hold"/>
                                        <p:tgtEl>
                                          <p:spTgt spid="26"/>
                                        </p:tgtEl>
                                        <p:attrNameLst>
                                          <p:attrName>ppt_y</p:attrName>
                                        </p:attrNameLst>
                                      </p:cBhvr>
                                      <p:tavLst>
                                        <p:tav tm="0">
                                          <p:val>
                                            <p:strVal val="#ppt_y+1"/>
                                          </p:val>
                                        </p:tav>
                                        <p:tav tm="100000">
                                          <p:val>
                                            <p:strVal val="#ppt_y-.03"/>
                                          </p:val>
                                        </p:tav>
                                      </p:tavLst>
                                    </p:anim>
                                    <p:anim calcmode="lin" valueType="num">
                                      <p:cBhvr>
                                        <p:cTn id="63"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4" fill="hold">
                            <p:stCondLst>
                              <p:cond delay="8500"/>
                            </p:stCondLst>
                            <p:childTnLst>
                              <p:par>
                                <p:cTn id="65" presetID="22" presetClass="entr" presetSubtype="8"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Effect transition="in" filter="wipe(left)">
                                      <p:cBhvr>
                                        <p:cTn id="67" dur="500"/>
                                        <p:tgtEl>
                                          <p:spTgt spid="30"/>
                                        </p:tgtEl>
                                      </p:cBhvr>
                                    </p:animEffect>
                                  </p:childTnLst>
                                </p:cTn>
                              </p:par>
                            </p:childTnLst>
                          </p:cTn>
                        </p:par>
                        <p:par>
                          <p:cTn id="68" fill="hold">
                            <p:stCondLst>
                              <p:cond delay="9000"/>
                            </p:stCondLst>
                            <p:childTnLst>
                              <p:par>
                                <p:cTn id="69" presetID="10" presetClass="entr" presetSubtype="0"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500"/>
                                        <p:tgtEl>
                                          <p:spTgt spid="36"/>
                                        </p:tgtEl>
                                      </p:cBhvr>
                                    </p:animEffect>
                                  </p:childTnLst>
                                </p:cTn>
                              </p:par>
                            </p:childTnLst>
                          </p:cTn>
                        </p:par>
                        <p:par>
                          <p:cTn id="72" fill="hold">
                            <p:stCondLst>
                              <p:cond delay="9500"/>
                            </p:stCondLst>
                            <p:childTnLst>
                              <p:par>
                                <p:cTn id="73" presetID="10" presetClass="entr" presetSubtype="0" fill="hold" grpId="0" nodeType="afterEffect">
                                  <p:stCondLst>
                                    <p:cond delay="0"/>
                                  </p:stCondLst>
                                  <p:childTnLst>
                                    <p:set>
                                      <p:cBhvr>
                                        <p:cTn id="74" dur="1" fill="hold">
                                          <p:stCondLst>
                                            <p:cond delay="0"/>
                                          </p:stCondLst>
                                        </p:cTn>
                                        <p:tgtEl>
                                          <p:spTgt spid="39"/>
                                        </p:tgtEl>
                                        <p:attrNameLst>
                                          <p:attrName>style.visibility</p:attrName>
                                        </p:attrNameLst>
                                      </p:cBhvr>
                                      <p:to>
                                        <p:strVal val="visible"/>
                                      </p:to>
                                    </p:set>
                                    <p:animEffect transition="in" filter="fade">
                                      <p:cBhvr>
                                        <p:cTn id="75" dur="500"/>
                                        <p:tgtEl>
                                          <p:spTgt spid="39"/>
                                        </p:tgtEl>
                                      </p:cBhvr>
                                    </p:animEffect>
                                  </p:childTnLst>
                                </p:cTn>
                              </p:par>
                            </p:childTnLst>
                          </p:cTn>
                        </p:par>
                        <p:par>
                          <p:cTn id="76" fill="hold">
                            <p:stCondLst>
                              <p:cond delay="10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10500"/>
                            </p:stCondLst>
                            <p:childTnLst>
                              <p:par>
                                <p:cTn id="81" presetID="10" presetClass="entr" presetSubtype="0" fill="hold" grpId="0" nodeType="afterEffect">
                                  <p:stCondLst>
                                    <p:cond delay="0"/>
                                  </p:stCondLst>
                                  <p:childTnLst>
                                    <p:set>
                                      <p:cBhvr>
                                        <p:cTn id="82" dur="1" fill="hold">
                                          <p:stCondLst>
                                            <p:cond delay="0"/>
                                          </p:stCondLst>
                                        </p:cTn>
                                        <p:tgtEl>
                                          <p:spTgt spid="10"/>
                                        </p:tgtEl>
                                        <p:attrNameLst>
                                          <p:attrName>style.visibility</p:attrName>
                                        </p:attrNameLst>
                                      </p:cBhvr>
                                      <p:to>
                                        <p:strVal val="visible"/>
                                      </p:to>
                                    </p:set>
                                    <p:animEffect transition="in" filter="fade">
                                      <p:cBhvr>
                                        <p:cTn id="83" dur="500"/>
                                        <p:tgtEl>
                                          <p:spTgt spid="10"/>
                                        </p:tgtEl>
                                      </p:cBhvr>
                                    </p:animEffect>
                                  </p:childTnLst>
                                </p:cTn>
                              </p:par>
                            </p:childTnLst>
                          </p:cTn>
                        </p:par>
                        <p:par>
                          <p:cTn id="84" fill="hold">
                            <p:stCondLst>
                              <p:cond delay="11000"/>
                            </p:stCondLst>
                            <p:childTnLst>
                              <p:par>
                                <p:cTn id="85" presetID="10" presetClass="entr" presetSubtype="0"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Effect transition="in" filter="fade">
                                      <p:cBhvr>
                                        <p:cTn id="87" dur="500"/>
                                        <p:tgtEl>
                                          <p:spTgt spid="37"/>
                                        </p:tgtEl>
                                      </p:cBhvr>
                                    </p:animEffect>
                                  </p:childTnLst>
                                </p:cTn>
                              </p:par>
                            </p:childTnLst>
                          </p:cTn>
                        </p:par>
                        <p:par>
                          <p:cTn id="88" fill="hold">
                            <p:stCondLst>
                              <p:cond delay="11500"/>
                            </p:stCondLst>
                            <p:childTnLst>
                              <p:par>
                                <p:cTn id="89" presetID="10" presetClass="entr" presetSubtype="0" fill="hold" grpId="0" nodeType="afterEffect">
                                  <p:stCondLst>
                                    <p:cond delay="0"/>
                                  </p:stCondLst>
                                  <p:childTnLst>
                                    <p:set>
                                      <p:cBhvr>
                                        <p:cTn id="90" dur="1" fill="hold">
                                          <p:stCondLst>
                                            <p:cond delay="0"/>
                                          </p:stCondLst>
                                        </p:cTn>
                                        <p:tgtEl>
                                          <p:spTgt spid="34"/>
                                        </p:tgtEl>
                                        <p:attrNameLst>
                                          <p:attrName>style.visibility</p:attrName>
                                        </p:attrNameLst>
                                      </p:cBhvr>
                                      <p:to>
                                        <p:strVal val="visible"/>
                                      </p:to>
                                    </p:set>
                                    <p:animEffect transition="in" filter="fade">
                                      <p:cBhvr>
                                        <p:cTn id="91" dur="500"/>
                                        <p:tgtEl>
                                          <p:spTgt spid="34"/>
                                        </p:tgtEl>
                                      </p:cBhvr>
                                    </p:animEffect>
                                  </p:childTnLst>
                                </p:cTn>
                              </p:par>
                            </p:childTnLst>
                          </p:cTn>
                        </p:par>
                        <p:par>
                          <p:cTn id="92" fill="hold">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500"/>
                                        <p:tgtEl>
                                          <p:spTgt spid="5"/>
                                        </p:tgtEl>
                                      </p:cBhvr>
                                    </p:animEffect>
                                  </p:childTnLst>
                                </p:cTn>
                              </p:par>
                            </p:childTnLst>
                          </p:cTn>
                        </p:par>
                        <p:par>
                          <p:cTn id="96" fill="hold">
                            <p:stCondLst>
                              <p:cond delay="12500"/>
                            </p:stCondLst>
                            <p:childTnLst>
                              <p:par>
                                <p:cTn id="97" presetID="10" presetClass="entr" presetSubtype="0" fill="hold" grpId="0" nodeType="afterEffect">
                                  <p:stCondLst>
                                    <p:cond delay="0"/>
                                  </p:stCondLst>
                                  <p:childTnLst>
                                    <p:set>
                                      <p:cBhvr>
                                        <p:cTn id="98" dur="1" fill="hold">
                                          <p:stCondLst>
                                            <p:cond delay="0"/>
                                          </p:stCondLst>
                                        </p:cTn>
                                        <p:tgtEl>
                                          <p:spTgt spid="35"/>
                                        </p:tgtEl>
                                        <p:attrNameLst>
                                          <p:attrName>style.visibility</p:attrName>
                                        </p:attrNameLst>
                                      </p:cBhvr>
                                      <p:to>
                                        <p:strVal val="visible"/>
                                      </p:to>
                                    </p:set>
                                    <p:animEffect transition="in" filter="fade">
                                      <p:cBhvr>
                                        <p:cTn id="9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0" grpId="0"/>
      <p:bldP spid="31" grpId="0"/>
      <p:bldP spid="32" grpId="0"/>
      <p:bldP spid="33" grpId="0"/>
      <p:bldP spid="5" grpId="0"/>
      <p:bldP spid="10" grpId="0"/>
      <p:bldP spid="34" grpId="0"/>
      <p:bldP spid="35" grpId="0"/>
      <p:bldP spid="36" grpId="0"/>
      <p:bldP spid="37" grpId="0"/>
      <p:bldP spid="38" grpId="0"/>
      <p:bldP spid="3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31</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14" name="Group 13"/>
          <p:cNvGrpSpPr/>
          <p:nvPr/>
        </p:nvGrpSpPr>
        <p:grpSpPr>
          <a:xfrm>
            <a:off x="2" y="2717201"/>
            <a:ext cx="6832325" cy="1472650"/>
            <a:chOff x="2" y="2717201"/>
            <a:chExt cx="6832325" cy="1472650"/>
          </a:xfrm>
        </p:grpSpPr>
        <p:sp>
          <p:nvSpPr>
            <p:cNvPr id="6" name="Rectangle 5"/>
            <p:cNvSpPr/>
            <p:nvPr/>
          </p:nvSpPr>
          <p:spPr>
            <a:xfrm>
              <a:off x="2" y="2961157"/>
              <a:ext cx="6096000" cy="984738"/>
            </a:xfrm>
            <a:prstGeom prst="rect">
              <a:avLst/>
            </a:prstGeom>
            <a:gradFill flip="none" rotWithShape="1">
              <a:gsLst>
                <a:gs pos="100000">
                  <a:schemeClr val="accent2">
                    <a:lumMod val="60000"/>
                    <a:lumOff val="40000"/>
                  </a:schemeClr>
                </a:gs>
                <a:gs pos="100000">
                  <a:schemeClr val="accent2"/>
                </a:gs>
                <a:gs pos="0">
                  <a:schemeClr val="accent2"/>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Group 14"/>
            <p:cNvGrpSpPr/>
            <p:nvPr/>
          </p:nvGrpSpPr>
          <p:grpSpPr>
            <a:xfrm>
              <a:off x="5359677" y="2717201"/>
              <a:ext cx="1472650" cy="1472650"/>
              <a:chOff x="9000287" y="3429000"/>
              <a:chExt cx="1217066" cy="1217066"/>
            </a:xfrm>
          </p:grpSpPr>
          <p:sp>
            <p:nvSpPr>
              <p:cNvPr id="16" name="Oval 15"/>
              <p:cNvSpPr/>
              <p:nvPr/>
            </p:nvSpPr>
            <p:spPr>
              <a:xfrm>
                <a:off x="9000287" y="3429000"/>
                <a:ext cx="1217066" cy="12170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Oval 16"/>
              <p:cNvSpPr/>
              <p:nvPr/>
            </p:nvSpPr>
            <p:spPr>
              <a:xfrm>
                <a:off x="9105900" y="3534613"/>
                <a:ext cx="1005840" cy="100584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4" name="Group 23"/>
          <p:cNvGrpSpPr/>
          <p:nvPr/>
        </p:nvGrpSpPr>
        <p:grpSpPr>
          <a:xfrm>
            <a:off x="5936458" y="3220957"/>
            <a:ext cx="319088" cy="465138"/>
            <a:chOff x="5441157" y="4440238"/>
            <a:chExt cx="319088" cy="465138"/>
          </a:xfrm>
          <a:solidFill>
            <a:schemeClr val="accent2"/>
          </a:solidFill>
        </p:grpSpPr>
        <p:sp>
          <p:nvSpPr>
            <p:cNvPr id="25" name="AutoShape 97"/>
            <p:cNvSpPr>
              <a:spLocks/>
            </p:cNvSpPr>
            <p:nvPr/>
          </p:nvSpPr>
          <p:spPr bwMode="auto">
            <a:xfrm>
              <a:off x="5441157" y="444023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98"/>
            <p:cNvSpPr>
              <a:spLocks/>
            </p:cNvSpPr>
            <p:nvPr/>
          </p:nvSpPr>
          <p:spPr bwMode="auto">
            <a:xfrm>
              <a:off x="5571332" y="448389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99"/>
            <p:cNvSpPr>
              <a:spLocks/>
            </p:cNvSpPr>
            <p:nvPr/>
          </p:nvSpPr>
          <p:spPr bwMode="auto">
            <a:xfrm>
              <a:off x="5586413" y="484743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3" name="Group 12"/>
          <p:cNvGrpSpPr/>
          <p:nvPr/>
        </p:nvGrpSpPr>
        <p:grpSpPr>
          <a:xfrm>
            <a:off x="1" y="1732463"/>
            <a:ext cx="5511251" cy="1472650"/>
            <a:chOff x="1" y="1732463"/>
            <a:chExt cx="5511251" cy="1472650"/>
          </a:xfrm>
        </p:grpSpPr>
        <p:sp>
          <p:nvSpPr>
            <p:cNvPr id="5" name="Rectangle 4"/>
            <p:cNvSpPr/>
            <p:nvPr/>
          </p:nvSpPr>
          <p:spPr>
            <a:xfrm>
              <a:off x="1" y="1976419"/>
              <a:ext cx="4445391" cy="984738"/>
            </a:xfrm>
            <a:prstGeom prst="rect">
              <a:avLst/>
            </a:prstGeom>
            <a:gradFill flip="none" rotWithShape="1">
              <a:gsLst>
                <a:gs pos="100000">
                  <a:schemeClr val="accent1">
                    <a:lumMod val="60000"/>
                    <a:lumOff val="40000"/>
                  </a:schemeClr>
                </a:gs>
                <a:gs pos="100000">
                  <a:schemeClr val="accent1"/>
                </a:gs>
                <a:gs pos="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p:cNvGrpSpPr/>
            <p:nvPr/>
          </p:nvGrpSpPr>
          <p:grpSpPr>
            <a:xfrm>
              <a:off x="4038602" y="1732463"/>
              <a:ext cx="1472650" cy="1472650"/>
              <a:chOff x="9000287" y="3429000"/>
              <a:chExt cx="1217066" cy="1217066"/>
            </a:xfrm>
          </p:grpSpPr>
          <p:sp>
            <p:nvSpPr>
              <p:cNvPr id="9" name="Oval 8"/>
              <p:cNvSpPr/>
              <p:nvPr/>
            </p:nvSpPr>
            <p:spPr>
              <a:xfrm>
                <a:off x="9000287" y="3429000"/>
                <a:ext cx="1217066" cy="12170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9105900" y="3534613"/>
                <a:ext cx="1005840" cy="100584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8" name="AutoShape 112"/>
          <p:cNvSpPr>
            <a:spLocks/>
          </p:cNvSpPr>
          <p:nvPr/>
        </p:nvSpPr>
        <p:spPr bwMode="auto">
          <a:xfrm>
            <a:off x="4542637" y="2236219"/>
            <a:ext cx="464344" cy="465138"/>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35" name="Group 34"/>
          <p:cNvGrpSpPr/>
          <p:nvPr/>
        </p:nvGrpSpPr>
        <p:grpSpPr>
          <a:xfrm>
            <a:off x="2" y="4682220"/>
            <a:ext cx="6832325" cy="1472650"/>
            <a:chOff x="2" y="4682220"/>
            <a:chExt cx="6832325" cy="1472650"/>
          </a:xfrm>
        </p:grpSpPr>
        <p:sp>
          <p:nvSpPr>
            <p:cNvPr id="8" name="Rectangle 7"/>
            <p:cNvSpPr/>
            <p:nvPr/>
          </p:nvSpPr>
          <p:spPr>
            <a:xfrm>
              <a:off x="2" y="4928899"/>
              <a:ext cx="6096000" cy="984738"/>
            </a:xfrm>
            <a:prstGeom prst="rect">
              <a:avLst/>
            </a:prstGeom>
            <a:gradFill>
              <a:gsLst>
                <a:gs pos="100000">
                  <a:schemeClr val="accent5">
                    <a:lumMod val="60000"/>
                    <a:lumOff val="40000"/>
                  </a:schemeClr>
                </a:gs>
                <a:gs pos="0">
                  <a:schemeClr val="accent5"/>
                </a:gs>
                <a:gs pos="100000">
                  <a:schemeClr val="accent5"/>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7"/>
            <p:cNvGrpSpPr/>
            <p:nvPr/>
          </p:nvGrpSpPr>
          <p:grpSpPr>
            <a:xfrm>
              <a:off x="5359677" y="4682220"/>
              <a:ext cx="1472650" cy="1472650"/>
              <a:chOff x="9000287" y="3429000"/>
              <a:chExt cx="1217066" cy="1217066"/>
            </a:xfrm>
          </p:grpSpPr>
          <p:sp>
            <p:nvSpPr>
              <p:cNvPr id="19" name="Oval 18"/>
              <p:cNvSpPr/>
              <p:nvPr/>
            </p:nvSpPr>
            <p:spPr>
              <a:xfrm>
                <a:off x="9000287" y="3429000"/>
                <a:ext cx="1217066" cy="121706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Oval 19"/>
              <p:cNvSpPr/>
              <p:nvPr/>
            </p:nvSpPr>
            <p:spPr>
              <a:xfrm>
                <a:off x="9105900" y="3534613"/>
                <a:ext cx="1005840" cy="100584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9" name="Group 28"/>
          <p:cNvGrpSpPr/>
          <p:nvPr/>
        </p:nvGrpSpPr>
        <p:grpSpPr>
          <a:xfrm>
            <a:off x="5936458" y="5185976"/>
            <a:ext cx="319088" cy="465138"/>
            <a:chOff x="3582988" y="3510757"/>
            <a:chExt cx="319088" cy="465138"/>
          </a:xfrm>
          <a:solidFill>
            <a:schemeClr val="accent5"/>
          </a:solidFill>
        </p:grpSpPr>
        <p:sp>
          <p:nvSpPr>
            <p:cNvPr id="30"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4" name="Group 33"/>
          <p:cNvGrpSpPr/>
          <p:nvPr/>
        </p:nvGrpSpPr>
        <p:grpSpPr>
          <a:xfrm>
            <a:off x="0" y="3700205"/>
            <a:ext cx="5508266" cy="1472650"/>
            <a:chOff x="0" y="3700205"/>
            <a:chExt cx="5508266" cy="1472650"/>
          </a:xfrm>
        </p:grpSpPr>
        <p:sp>
          <p:nvSpPr>
            <p:cNvPr id="7" name="Rectangle 6"/>
            <p:cNvSpPr/>
            <p:nvPr/>
          </p:nvSpPr>
          <p:spPr>
            <a:xfrm>
              <a:off x="0" y="3945028"/>
              <a:ext cx="4445391" cy="984738"/>
            </a:xfrm>
            <a:prstGeom prst="rect">
              <a:avLst/>
            </a:prstGeom>
            <a:gradFill>
              <a:gsLst>
                <a:gs pos="100000">
                  <a:schemeClr val="accent4">
                    <a:lumMod val="60000"/>
                    <a:lumOff val="40000"/>
                  </a:schemeClr>
                </a:gs>
                <a:gs pos="0">
                  <a:schemeClr val="accent4"/>
                </a:gs>
                <a:gs pos="100000">
                  <a:schemeClr val="accent4"/>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p:cNvGrpSpPr/>
            <p:nvPr/>
          </p:nvGrpSpPr>
          <p:grpSpPr>
            <a:xfrm>
              <a:off x="4035616" y="3700205"/>
              <a:ext cx="1472650" cy="1472650"/>
              <a:chOff x="9000287" y="3429000"/>
              <a:chExt cx="1217066" cy="1217066"/>
            </a:xfrm>
          </p:grpSpPr>
          <p:sp>
            <p:nvSpPr>
              <p:cNvPr id="22" name="Oval 21"/>
              <p:cNvSpPr/>
              <p:nvPr/>
            </p:nvSpPr>
            <p:spPr>
              <a:xfrm>
                <a:off x="9000287" y="3429000"/>
                <a:ext cx="1217066" cy="121706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Oval 22"/>
              <p:cNvSpPr/>
              <p:nvPr/>
            </p:nvSpPr>
            <p:spPr>
              <a:xfrm>
                <a:off x="9105900" y="3534613"/>
                <a:ext cx="1005840" cy="100584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32" name="AutoShape 117"/>
          <p:cNvSpPr>
            <a:spLocks/>
          </p:cNvSpPr>
          <p:nvPr/>
        </p:nvSpPr>
        <p:spPr bwMode="auto">
          <a:xfrm>
            <a:off x="4539769" y="4266759"/>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43" name="Group 42"/>
          <p:cNvGrpSpPr/>
          <p:nvPr/>
        </p:nvGrpSpPr>
        <p:grpSpPr>
          <a:xfrm>
            <a:off x="7399301" y="1508081"/>
            <a:ext cx="4589992" cy="1038334"/>
            <a:chOff x="7487642" y="1767540"/>
            <a:chExt cx="4589992" cy="1038334"/>
          </a:xfrm>
        </p:grpSpPr>
        <p:sp>
          <p:nvSpPr>
            <p:cNvPr id="39" name="TextBox 38"/>
            <p:cNvSpPr txBox="1"/>
            <p:nvPr/>
          </p:nvSpPr>
          <p:spPr>
            <a:xfrm>
              <a:off x="7487642" y="1778876"/>
              <a:ext cx="1075936" cy="1015663"/>
            </a:xfrm>
            <a:prstGeom prst="rect">
              <a:avLst/>
            </a:prstGeom>
            <a:noFill/>
          </p:spPr>
          <p:txBody>
            <a:bodyPr wrap="none" rtlCol="0">
              <a:spAutoFit/>
            </a:bodyPr>
            <a:lstStyle/>
            <a:p>
              <a:r>
                <a:rPr lang="en-US" sz="6000" smtClean="0">
                  <a:solidFill>
                    <a:schemeClr val="accent1"/>
                  </a:solidFill>
                  <a:latin typeface="+mj-lt"/>
                </a:rPr>
                <a:t>01</a:t>
              </a:r>
              <a:endParaRPr lang="en-GB" sz="6000">
                <a:solidFill>
                  <a:schemeClr val="accent1"/>
                </a:solidFill>
                <a:latin typeface="+mj-lt"/>
              </a:endParaRPr>
            </a:p>
          </p:txBody>
        </p:sp>
        <p:grpSp>
          <p:nvGrpSpPr>
            <p:cNvPr id="42" name="Group 41"/>
            <p:cNvGrpSpPr/>
            <p:nvPr/>
          </p:nvGrpSpPr>
          <p:grpSpPr>
            <a:xfrm>
              <a:off x="8525533" y="1767540"/>
              <a:ext cx="3552101" cy="1038334"/>
              <a:chOff x="8025610" y="3900747"/>
              <a:chExt cx="3552101" cy="1038334"/>
            </a:xfrm>
          </p:grpSpPr>
          <p:sp>
            <p:nvSpPr>
              <p:cNvPr id="40" name="TextBox 39"/>
              <p:cNvSpPr txBox="1"/>
              <p:nvPr/>
            </p:nvSpPr>
            <p:spPr>
              <a:xfrm>
                <a:off x="8025610" y="3900747"/>
                <a:ext cx="1923155"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rPr>
                  <a:t>Pencil Infographic</a:t>
                </a:r>
                <a:endParaRPr lang="en-GB">
                  <a:solidFill>
                    <a:schemeClr val="accent1"/>
                  </a:solidFill>
                  <a:latin typeface="Source Sans Pro" panose="020B0503030403020204" pitchFamily="34" charset="0"/>
                </a:endParaRPr>
              </a:p>
            </p:txBody>
          </p:sp>
          <p:sp>
            <p:nvSpPr>
              <p:cNvPr id="41" name="Rectangle 40"/>
              <p:cNvSpPr/>
              <p:nvPr/>
            </p:nvSpPr>
            <p:spPr>
              <a:xfrm>
                <a:off x="8025610" y="4200417"/>
                <a:ext cx="3552101"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a:t>
                </a:r>
                <a:r>
                  <a:rPr lang="en-GB" sz="1400" smtClean="0">
                    <a:solidFill>
                      <a:schemeClr val="bg2"/>
                    </a:solidFill>
                  </a:rPr>
                  <a:t>et</a:t>
                </a:r>
                <a:endParaRPr lang="en-GB" sz="1400">
                  <a:solidFill>
                    <a:schemeClr val="bg2"/>
                  </a:solidFill>
                </a:endParaRPr>
              </a:p>
            </p:txBody>
          </p:sp>
        </p:grpSp>
      </p:grpSp>
      <p:grpSp>
        <p:nvGrpSpPr>
          <p:cNvPr id="44" name="Group 43"/>
          <p:cNvGrpSpPr/>
          <p:nvPr/>
        </p:nvGrpSpPr>
        <p:grpSpPr>
          <a:xfrm>
            <a:off x="7399301" y="2724504"/>
            <a:ext cx="4589992" cy="1038334"/>
            <a:chOff x="7487642" y="1767540"/>
            <a:chExt cx="4589992" cy="1038334"/>
          </a:xfrm>
        </p:grpSpPr>
        <p:sp>
          <p:nvSpPr>
            <p:cNvPr id="45" name="TextBox 44"/>
            <p:cNvSpPr txBox="1"/>
            <p:nvPr/>
          </p:nvSpPr>
          <p:spPr>
            <a:xfrm>
              <a:off x="7487642" y="1778876"/>
              <a:ext cx="1075936" cy="1015663"/>
            </a:xfrm>
            <a:prstGeom prst="rect">
              <a:avLst/>
            </a:prstGeom>
            <a:noFill/>
          </p:spPr>
          <p:txBody>
            <a:bodyPr wrap="none" rtlCol="0">
              <a:spAutoFit/>
            </a:bodyPr>
            <a:lstStyle/>
            <a:p>
              <a:r>
                <a:rPr lang="en-US" sz="6000" smtClean="0">
                  <a:solidFill>
                    <a:schemeClr val="accent2"/>
                  </a:solidFill>
                  <a:latin typeface="+mj-lt"/>
                </a:rPr>
                <a:t>02</a:t>
              </a:r>
              <a:endParaRPr lang="en-GB" sz="6000">
                <a:solidFill>
                  <a:schemeClr val="accent2"/>
                </a:solidFill>
                <a:latin typeface="+mj-lt"/>
              </a:endParaRPr>
            </a:p>
          </p:txBody>
        </p:sp>
        <p:grpSp>
          <p:nvGrpSpPr>
            <p:cNvPr id="46" name="Group 45"/>
            <p:cNvGrpSpPr/>
            <p:nvPr/>
          </p:nvGrpSpPr>
          <p:grpSpPr>
            <a:xfrm>
              <a:off x="8525533" y="1767540"/>
              <a:ext cx="3552101" cy="1038334"/>
              <a:chOff x="8025610" y="3900747"/>
              <a:chExt cx="3552101" cy="1038334"/>
            </a:xfrm>
          </p:grpSpPr>
          <p:sp>
            <p:nvSpPr>
              <p:cNvPr id="47" name="TextBox 46"/>
              <p:cNvSpPr txBox="1"/>
              <p:nvPr/>
            </p:nvSpPr>
            <p:spPr>
              <a:xfrm>
                <a:off x="8025610" y="3900747"/>
                <a:ext cx="1694695"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Mobile Mockup</a:t>
                </a:r>
                <a:endParaRPr lang="en-GB">
                  <a:solidFill>
                    <a:schemeClr val="accent2"/>
                  </a:solidFill>
                  <a:latin typeface="Source Sans Pro" panose="020B0503030403020204" pitchFamily="34" charset="0"/>
                </a:endParaRPr>
              </a:p>
            </p:txBody>
          </p:sp>
          <p:sp>
            <p:nvSpPr>
              <p:cNvPr id="48" name="Rectangle 47"/>
              <p:cNvSpPr/>
              <p:nvPr/>
            </p:nvSpPr>
            <p:spPr>
              <a:xfrm>
                <a:off x="8025610" y="4200417"/>
                <a:ext cx="3552101"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a:t>
                </a:r>
                <a:r>
                  <a:rPr lang="en-GB" sz="1400" smtClean="0">
                    <a:solidFill>
                      <a:schemeClr val="bg2"/>
                    </a:solidFill>
                  </a:rPr>
                  <a:t>et</a:t>
                </a:r>
                <a:endParaRPr lang="en-GB" sz="1400">
                  <a:solidFill>
                    <a:schemeClr val="bg2"/>
                  </a:solidFill>
                </a:endParaRPr>
              </a:p>
            </p:txBody>
          </p:sp>
        </p:grpSp>
      </p:grpSp>
      <p:grpSp>
        <p:nvGrpSpPr>
          <p:cNvPr id="49" name="Group 48"/>
          <p:cNvGrpSpPr/>
          <p:nvPr/>
        </p:nvGrpSpPr>
        <p:grpSpPr>
          <a:xfrm>
            <a:off x="7399301" y="3941287"/>
            <a:ext cx="4589992" cy="1038334"/>
            <a:chOff x="7487642" y="1767540"/>
            <a:chExt cx="4589992" cy="1038334"/>
          </a:xfrm>
        </p:grpSpPr>
        <p:sp>
          <p:nvSpPr>
            <p:cNvPr id="50" name="TextBox 49"/>
            <p:cNvSpPr txBox="1"/>
            <p:nvPr/>
          </p:nvSpPr>
          <p:spPr>
            <a:xfrm>
              <a:off x="7487642" y="1778876"/>
              <a:ext cx="1075936" cy="1015663"/>
            </a:xfrm>
            <a:prstGeom prst="rect">
              <a:avLst/>
            </a:prstGeom>
            <a:noFill/>
          </p:spPr>
          <p:txBody>
            <a:bodyPr wrap="none" rtlCol="0">
              <a:spAutoFit/>
            </a:bodyPr>
            <a:lstStyle/>
            <a:p>
              <a:r>
                <a:rPr lang="en-US" sz="6000" smtClean="0">
                  <a:solidFill>
                    <a:schemeClr val="accent4"/>
                  </a:solidFill>
                  <a:latin typeface="+mj-lt"/>
                </a:rPr>
                <a:t>03</a:t>
              </a:r>
              <a:endParaRPr lang="en-GB" sz="6000">
                <a:solidFill>
                  <a:schemeClr val="accent4"/>
                </a:solidFill>
                <a:latin typeface="+mj-lt"/>
              </a:endParaRPr>
            </a:p>
          </p:txBody>
        </p:sp>
        <p:grpSp>
          <p:nvGrpSpPr>
            <p:cNvPr id="51" name="Group 50"/>
            <p:cNvGrpSpPr/>
            <p:nvPr/>
          </p:nvGrpSpPr>
          <p:grpSpPr>
            <a:xfrm>
              <a:off x="8525533" y="1767540"/>
              <a:ext cx="3552101" cy="1038334"/>
              <a:chOff x="8025610" y="3900747"/>
              <a:chExt cx="3552101" cy="1038334"/>
            </a:xfrm>
          </p:grpSpPr>
          <p:sp>
            <p:nvSpPr>
              <p:cNvPr id="52" name="TextBox 51"/>
              <p:cNvSpPr txBox="1"/>
              <p:nvPr/>
            </p:nvSpPr>
            <p:spPr>
              <a:xfrm>
                <a:off x="8025610" y="3900747"/>
                <a:ext cx="2142510"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Pyramid Infographic</a:t>
                </a:r>
                <a:endParaRPr lang="en-GB">
                  <a:solidFill>
                    <a:schemeClr val="accent4"/>
                  </a:solidFill>
                  <a:latin typeface="Source Sans Pro" panose="020B0503030403020204" pitchFamily="34" charset="0"/>
                </a:endParaRPr>
              </a:p>
            </p:txBody>
          </p:sp>
          <p:sp>
            <p:nvSpPr>
              <p:cNvPr id="53" name="Rectangle 52"/>
              <p:cNvSpPr/>
              <p:nvPr/>
            </p:nvSpPr>
            <p:spPr>
              <a:xfrm>
                <a:off x="8025610" y="4200417"/>
                <a:ext cx="3552101"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a:t>
                </a:r>
                <a:r>
                  <a:rPr lang="en-GB" sz="1400" smtClean="0">
                    <a:solidFill>
                      <a:schemeClr val="bg2"/>
                    </a:solidFill>
                  </a:rPr>
                  <a:t>et</a:t>
                </a:r>
                <a:endParaRPr lang="en-GB" sz="1400">
                  <a:solidFill>
                    <a:schemeClr val="bg2"/>
                  </a:solidFill>
                </a:endParaRPr>
              </a:p>
            </p:txBody>
          </p:sp>
        </p:grpSp>
      </p:grpSp>
      <p:grpSp>
        <p:nvGrpSpPr>
          <p:cNvPr id="54" name="Group 53"/>
          <p:cNvGrpSpPr/>
          <p:nvPr/>
        </p:nvGrpSpPr>
        <p:grpSpPr>
          <a:xfrm>
            <a:off x="7404756" y="5169406"/>
            <a:ext cx="4589992" cy="1038334"/>
            <a:chOff x="7487642" y="1767540"/>
            <a:chExt cx="4589992" cy="1038334"/>
          </a:xfrm>
        </p:grpSpPr>
        <p:sp>
          <p:nvSpPr>
            <p:cNvPr id="55" name="TextBox 54"/>
            <p:cNvSpPr txBox="1"/>
            <p:nvPr/>
          </p:nvSpPr>
          <p:spPr>
            <a:xfrm>
              <a:off x="7487642" y="1778876"/>
              <a:ext cx="1075936" cy="1015663"/>
            </a:xfrm>
            <a:prstGeom prst="rect">
              <a:avLst/>
            </a:prstGeom>
            <a:noFill/>
          </p:spPr>
          <p:txBody>
            <a:bodyPr wrap="none" rtlCol="0">
              <a:spAutoFit/>
            </a:bodyPr>
            <a:lstStyle/>
            <a:p>
              <a:r>
                <a:rPr lang="en-US" sz="6000" smtClean="0">
                  <a:solidFill>
                    <a:schemeClr val="accent5"/>
                  </a:solidFill>
                  <a:latin typeface="+mj-lt"/>
                </a:rPr>
                <a:t>04</a:t>
              </a:r>
              <a:endParaRPr lang="en-GB" sz="6000">
                <a:solidFill>
                  <a:schemeClr val="accent5"/>
                </a:solidFill>
                <a:latin typeface="+mj-lt"/>
              </a:endParaRPr>
            </a:p>
          </p:txBody>
        </p:sp>
        <p:grpSp>
          <p:nvGrpSpPr>
            <p:cNvPr id="56" name="Group 55"/>
            <p:cNvGrpSpPr/>
            <p:nvPr/>
          </p:nvGrpSpPr>
          <p:grpSpPr>
            <a:xfrm>
              <a:off x="8525533" y="1767540"/>
              <a:ext cx="3552101" cy="1038334"/>
              <a:chOff x="8025610" y="3900747"/>
              <a:chExt cx="3552101" cy="1038334"/>
            </a:xfrm>
          </p:grpSpPr>
          <p:sp>
            <p:nvSpPr>
              <p:cNvPr id="57" name="TextBox 56"/>
              <p:cNvSpPr txBox="1"/>
              <p:nvPr/>
            </p:nvSpPr>
            <p:spPr>
              <a:xfrm>
                <a:off x="8025610" y="3900747"/>
                <a:ext cx="1782796"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Bulb Infographic</a:t>
                </a:r>
                <a:endParaRPr lang="en-GB">
                  <a:solidFill>
                    <a:schemeClr val="accent5"/>
                  </a:solidFill>
                  <a:latin typeface="Source Sans Pro" panose="020B0503030403020204" pitchFamily="34" charset="0"/>
                </a:endParaRPr>
              </a:p>
            </p:txBody>
          </p:sp>
          <p:sp>
            <p:nvSpPr>
              <p:cNvPr id="58" name="Rectangle 57"/>
              <p:cNvSpPr/>
              <p:nvPr/>
            </p:nvSpPr>
            <p:spPr>
              <a:xfrm>
                <a:off x="8025610" y="4200417"/>
                <a:ext cx="3552101"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a:t>
                </a:r>
                <a:r>
                  <a:rPr lang="en-GB" sz="1400" smtClean="0">
                    <a:solidFill>
                      <a:schemeClr val="bg2"/>
                    </a:solidFill>
                  </a:rPr>
                  <a:t>et</a:t>
                </a:r>
                <a:endParaRPr lang="en-GB" sz="1400">
                  <a:solidFill>
                    <a:schemeClr val="bg2"/>
                  </a:solidFill>
                </a:endParaRPr>
              </a:p>
            </p:txBody>
          </p:sp>
        </p:grpSp>
      </p:grpSp>
      <p:sp>
        <p:nvSpPr>
          <p:cNvPr id="12" name="Rectangle 11"/>
          <p:cNvSpPr/>
          <p:nvPr/>
        </p:nvSpPr>
        <p:spPr>
          <a:xfrm>
            <a:off x="202832" y="2176401"/>
            <a:ext cx="3571362" cy="584775"/>
          </a:xfrm>
          <a:prstGeom prst="rect">
            <a:avLst/>
          </a:prstGeom>
        </p:spPr>
        <p:txBody>
          <a:bodyPr wrap="none">
            <a:spAutoFit/>
          </a:bodyPr>
          <a:lstStyle/>
          <a:p>
            <a:r>
              <a:rPr lang="en-GB" sz="1600">
                <a:solidFill>
                  <a:schemeClr val="bg2"/>
                </a:solidFill>
              </a:rPr>
              <a:t>Lorem ipsum dolor sit amet, consectetur </a:t>
            </a:r>
            <a:endParaRPr lang="en-GB" sz="1600" smtClean="0">
              <a:solidFill>
                <a:schemeClr val="bg2"/>
              </a:solidFill>
            </a:endParaRPr>
          </a:p>
          <a:p>
            <a:r>
              <a:rPr lang="en-GB" sz="1600" smtClean="0">
                <a:solidFill>
                  <a:schemeClr val="bg2"/>
                </a:solidFill>
              </a:rPr>
              <a:t>adipiscing </a:t>
            </a:r>
            <a:r>
              <a:rPr lang="en-GB" sz="1600">
                <a:solidFill>
                  <a:schemeClr val="bg2"/>
                </a:solidFill>
              </a:rPr>
              <a:t>elit</a:t>
            </a:r>
          </a:p>
        </p:txBody>
      </p:sp>
      <p:sp>
        <p:nvSpPr>
          <p:cNvPr id="59" name="Rectangle 58"/>
          <p:cNvSpPr/>
          <p:nvPr/>
        </p:nvSpPr>
        <p:spPr>
          <a:xfrm>
            <a:off x="202832" y="4146490"/>
            <a:ext cx="3571362" cy="584775"/>
          </a:xfrm>
          <a:prstGeom prst="rect">
            <a:avLst/>
          </a:prstGeom>
        </p:spPr>
        <p:txBody>
          <a:bodyPr wrap="none">
            <a:spAutoFit/>
          </a:bodyPr>
          <a:lstStyle/>
          <a:p>
            <a:r>
              <a:rPr lang="en-GB" sz="1600">
                <a:solidFill>
                  <a:schemeClr val="bg2"/>
                </a:solidFill>
              </a:rPr>
              <a:t>Lorem ipsum dolor sit amet, consectetur </a:t>
            </a:r>
            <a:endParaRPr lang="en-GB" sz="1600" smtClean="0">
              <a:solidFill>
                <a:schemeClr val="bg2"/>
              </a:solidFill>
            </a:endParaRPr>
          </a:p>
          <a:p>
            <a:r>
              <a:rPr lang="en-GB" sz="1600" smtClean="0">
                <a:solidFill>
                  <a:schemeClr val="bg2"/>
                </a:solidFill>
              </a:rPr>
              <a:t>adipiscing </a:t>
            </a:r>
            <a:r>
              <a:rPr lang="en-GB" sz="1600">
                <a:solidFill>
                  <a:schemeClr val="bg2"/>
                </a:solidFill>
              </a:rPr>
              <a:t>elit</a:t>
            </a:r>
          </a:p>
        </p:txBody>
      </p:sp>
      <p:sp>
        <p:nvSpPr>
          <p:cNvPr id="60" name="Rectangle 59"/>
          <p:cNvSpPr/>
          <p:nvPr/>
        </p:nvSpPr>
        <p:spPr>
          <a:xfrm>
            <a:off x="202832" y="5129314"/>
            <a:ext cx="3571362" cy="584775"/>
          </a:xfrm>
          <a:prstGeom prst="rect">
            <a:avLst/>
          </a:prstGeom>
        </p:spPr>
        <p:txBody>
          <a:bodyPr wrap="none">
            <a:spAutoFit/>
          </a:bodyPr>
          <a:lstStyle/>
          <a:p>
            <a:r>
              <a:rPr lang="en-GB" sz="1600">
                <a:solidFill>
                  <a:schemeClr val="bg2"/>
                </a:solidFill>
              </a:rPr>
              <a:t>Lorem ipsum dolor sit amet, consectetur </a:t>
            </a:r>
            <a:endParaRPr lang="en-GB" sz="1600" smtClean="0">
              <a:solidFill>
                <a:schemeClr val="bg2"/>
              </a:solidFill>
            </a:endParaRPr>
          </a:p>
          <a:p>
            <a:r>
              <a:rPr lang="en-GB" sz="1600" smtClean="0">
                <a:solidFill>
                  <a:schemeClr val="bg2"/>
                </a:solidFill>
              </a:rPr>
              <a:t>adipiscing </a:t>
            </a:r>
            <a:r>
              <a:rPr lang="en-GB" sz="1600">
                <a:solidFill>
                  <a:schemeClr val="bg2"/>
                </a:solidFill>
              </a:rPr>
              <a:t>elit</a:t>
            </a:r>
          </a:p>
        </p:txBody>
      </p:sp>
      <p:sp>
        <p:nvSpPr>
          <p:cNvPr id="61" name="Rectangle 60"/>
          <p:cNvSpPr/>
          <p:nvPr/>
        </p:nvSpPr>
        <p:spPr>
          <a:xfrm>
            <a:off x="202832" y="3159405"/>
            <a:ext cx="3571362" cy="584775"/>
          </a:xfrm>
          <a:prstGeom prst="rect">
            <a:avLst/>
          </a:prstGeom>
        </p:spPr>
        <p:txBody>
          <a:bodyPr wrap="none">
            <a:spAutoFit/>
          </a:bodyPr>
          <a:lstStyle/>
          <a:p>
            <a:r>
              <a:rPr lang="en-GB" sz="1600">
                <a:solidFill>
                  <a:schemeClr val="bg2"/>
                </a:solidFill>
              </a:rPr>
              <a:t>Lorem ipsum dolor sit amet, consectetur </a:t>
            </a:r>
            <a:endParaRPr lang="en-GB" sz="1600" smtClean="0">
              <a:solidFill>
                <a:schemeClr val="bg2"/>
              </a:solidFill>
            </a:endParaRPr>
          </a:p>
          <a:p>
            <a:r>
              <a:rPr lang="en-GB" sz="1600" smtClean="0">
                <a:solidFill>
                  <a:schemeClr val="bg2"/>
                </a:solidFill>
              </a:rPr>
              <a:t>adipiscing </a:t>
            </a:r>
            <a:r>
              <a:rPr lang="en-GB" sz="1600">
                <a:solidFill>
                  <a:schemeClr val="bg2"/>
                </a:solidFill>
              </a:rPr>
              <a:t>elit</a:t>
            </a:r>
          </a:p>
        </p:txBody>
      </p:sp>
    </p:spTree>
    <p:extLst>
      <p:ext uri="{BB962C8B-B14F-4D97-AF65-F5344CB8AC3E}">
        <p14:creationId xmlns:p14="http://schemas.microsoft.com/office/powerpoint/2010/main" val="824691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anim calcmode="lin" valueType="num">
                                      <p:cBhvr>
                                        <p:cTn id="13" dur="1000" fill="hold"/>
                                        <p:tgtEl>
                                          <p:spTgt spid="28"/>
                                        </p:tgtEl>
                                        <p:attrNameLst>
                                          <p:attrName>ppt_x</p:attrName>
                                        </p:attrNameLst>
                                      </p:cBhvr>
                                      <p:tavLst>
                                        <p:tav tm="0">
                                          <p:val>
                                            <p:strVal val="#ppt_x"/>
                                          </p:val>
                                        </p:tav>
                                        <p:tav tm="100000">
                                          <p:val>
                                            <p:strVal val="#ppt_x"/>
                                          </p:val>
                                        </p:tav>
                                      </p:tavLst>
                                    </p:anim>
                                    <p:anim calcmode="lin" valueType="num">
                                      <p:cBhvr>
                                        <p:cTn id="14" dur="1000" fill="hold"/>
                                        <p:tgtEl>
                                          <p:spTgt spid="28"/>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childTnLst>
                          </p:cTn>
                        </p:par>
                        <p:par>
                          <p:cTn id="19" fill="hold">
                            <p:stCondLst>
                              <p:cond delay="2000"/>
                            </p:stCondLst>
                            <p:childTnLst>
                              <p:par>
                                <p:cTn id="20" presetID="2" presetClass="entr" presetSubtype="8"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0-#ppt_w/2"/>
                                          </p:val>
                                        </p:tav>
                                        <p:tav tm="100000">
                                          <p:val>
                                            <p:strVal val="#ppt_x"/>
                                          </p:val>
                                        </p:tav>
                                      </p:tavLst>
                                    </p:anim>
                                    <p:anim calcmode="lin" valueType="num">
                                      <p:cBhvr additive="base">
                                        <p:cTn id="23" dur="500" fill="hold"/>
                                        <p:tgtEl>
                                          <p:spTgt spid="1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1000"/>
                                        <p:tgtEl>
                                          <p:spTgt spid="24"/>
                                        </p:tgtEl>
                                      </p:cBhvr>
                                    </p:animEffect>
                                    <p:anim calcmode="lin" valueType="num">
                                      <p:cBhvr>
                                        <p:cTn id="28" dur="1000" fill="hold"/>
                                        <p:tgtEl>
                                          <p:spTgt spid="24"/>
                                        </p:tgtEl>
                                        <p:attrNameLst>
                                          <p:attrName>ppt_x</p:attrName>
                                        </p:attrNameLst>
                                      </p:cBhvr>
                                      <p:tavLst>
                                        <p:tav tm="0">
                                          <p:val>
                                            <p:strVal val="#ppt_x"/>
                                          </p:val>
                                        </p:tav>
                                        <p:tav tm="100000">
                                          <p:val>
                                            <p:strVal val="#ppt_x"/>
                                          </p:val>
                                        </p:tav>
                                      </p:tavLst>
                                    </p:anim>
                                    <p:anim calcmode="lin" valueType="num">
                                      <p:cBhvr>
                                        <p:cTn id="29" dur="1000" fill="hold"/>
                                        <p:tgtEl>
                                          <p:spTgt spid="24"/>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wipe(left)">
                                      <p:cBhvr>
                                        <p:cTn id="33" dur="500"/>
                                        <p:tgtEl>
                                          <p:spTgt spid="61"/>
                                        </p:tgtEl>
                                      </p:cBhvr>
                                    </p:animEffect>
                                  </p:childTnLst>
                                </p:cTn>
                              </p:par>
                            </p:childTnLst>
                          </p:cTn>
                        </p:par>
                        <p:par>
                          <p:cTn id="34" fill="hold">
                            <p:stCondLst>
                              <p:cond delay="4000"/>
                            </p:stCondLst>
                            <p:childTnLst>
                              <p:par>
                                <p:cTn id="35" presetID="2" presetClass="entr" presetSubtype="8" fill="hold" nodeType="afterEffect">
                                  <p:stCondLst>
                                    <p:cond delay="0"/>
                                  </p:stCondLst>
                                  <p:childTnLst>
                                    <p:set>
                                      <p:cBhvr>
                                        <p:cTn id="36" dur="1" fill="hold">
                                          <p:stCondLst>
                                            <p:cond delay="0"/>
                                          </p:stCondLst>
                                        </p:cTn>
                                        <p:tgtEl>
                                          <p:spTgt spid="34"/>
                                        </p:tgtEl>
                                        <p:attrNameLst>
                                          <p:attrName>style.visibility</p:attrName>
                                        </p:attrNameLst>
                                      </p:cBhvr>
                                      <p:to>
                                        <p:strVal val="visible"/>
                                      </p:to>
                                    </p:set>
                                    <p:anim calcmode="lin" valueType="num">
                                      <p:cBhvr additive="base">
                                        <p:cTn id="37" dur="500" fill="hold"/>
                                        <p:tgtEl>
                                          <p:spTgt spid="34"/>
                                        </p:tgtEl>
                                        <p:attrNameLst>
                                          <p:attrName>ppt_x</p:attrName>
                                        </p:attrNameLst>
                                      </p:cBhvr>
                                      <p:tavLst>
                                        <p:tav tm="0">
                                          <p:val>
                                            <p:strVal val="0-#ppt_w/2"/>
                                          </p:val>
                                        </p:tav>
                                        <p:tav tm="100000">
                                          <p:val>
                                            <p:strVal val="#ppt_x"/>
                                          </p:val>
                                        </p:tav>
                                      </p:tavLst>
                                    </p:anim>
                                    <p:anim calcmode="lin" valueType="num">
                                      <p:cBhvr additive="base">
                                        <p:cTn id="38" dur="500" fill="hold"/>
                                        <p:tgtEl>
                                          <p:spTgt spid="34"/>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42" presetClass="entr" presetSubtype="0"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1000"/>
                                        <p:tgtEl>
                                          <p:spTgt spid="32"/>
                                        </p:tgtEl>
                                      </p:cBhvr>
                                    </p:animEffect>
                                    <p:anim calcmode="lin" valueType="num">
                                      <p:cBhvr>
                                        <p:cTn id="43" dur="1000" fill="hold"/>
                                        <p:tgtEl>
                                          <p:spTgt spid="32"/>
                                        </p:tgtEl>
                                        <p:attrNameLst>
                                          <p:attrName>ppt_x</p:attrName>
                                        </p:attrNameLst>
                                      </p:cBhvr>
                                      <p:tavLst>
                                        <p:tav tm="0">
                                          <p:val>
                                            <p:strVal val="#ppt_x"/>
                                          </p:val>
                                        </p:tav>
                                        <p:tav tm="100000">
                                          <p:val>
                                            <p:strVal val="#ppt_x"/>
                                          </p:val>
                                        </p:tav>
                                      </p:tavLst>
                                    </p:anim>
                                    <p:anim calcmode="lin" valueType="num">
                                      <p:cBhvr>
                                        <p:cTn id="44" dur="1000" fill="hold"/>
                                        <p:tgtEl>
                                          <p:spTgt spid="32"/>
                                        </p:tgtEl>
                                        <p:attrNameLst>
                                          <p:attrName>ppt_y</p:attrName>
                                        </p:attrNameLst>
                                      </p:cBhvr>
                                      <p:tavLst>
                                        <p:tav tm="0">
                                          <p:val>
                                            <p:strVal val="#ppt_y+.1"/>
                                          </p:val>
                                        </p:tav>
                                        <p:tav tm="100000">
                                          <p:val>
                                            <p:strVal val="#ppt_y"/>
                                          </p:val>
                                        </p:tav>
                                      </p:tavLst>
                                    </p:anim>
                                  </p:childTnLst>
                                </p:cTn>
                              </p:par>
                            </p:childTnLst>
                          </p:cTn>
                        </p:par>
                        <p:par>
                          <p:cTn id="45" fill="hold">
                            <p:stCondLst>
                              <p:cond delay="5500"/>
                            </p:stCondLst>
                            <p:childTnLst>
                              <p:par>
                                <p:cTn id="46" presetID="22" presetClass="entr" presetSubtype="8" fill="hold" grpId="0" nodeType="afterEffect">
                                  <p:stCondLst>
                                    <p:cond delay="0"/>
                                  </p:stCondLst>
                                  <p:childTnLst>
                                    <p:set>
                                      <p:cBhvr>
                                        <p:cTn id="47" dur="1" fill="hold">
                                          <p:stCondLst>
                                            <p:cond delay="0"/>
                                          </p:stCondLst>
                                        </p:cTn>
                                        <p:tgtEl>
                                          <p:spTgt spid="59"/>
                                        </p:tgtEl>
                                        <p:attrNameLst>
                                          <p:attrName>style.visibility</p:attrName>
                                        </p:attrNameLst>
                                      </p:cBhvr>
                                      <p:to>
                                        <p:strVal val="visible"/>
                                      </p:to>
                                    </p:set>
                                    <p:animEffect transition="in" filter="wipe(left)">
                                      <p:cBhvr>
                                        <p:cTn id="48" dur="500"/>
                                        <p:tgtEl>
                                          <p:spTgt spid="59"/>
                                        </p:tgtEl>
                                      </p:cBhvr>
                                    </p:animEffect>
                                  </p:childTnLst>
                                </p:cTn>
                              </p:par>
                            </p:childTnLst>
                          </p:cTn>
                        </p:par>
                        <p:par>
                          <p:cTn id="49" fill="hold">
                            <p:stCondLst>
                              <p:cond delay="6000"/>
                            </p:stCondLst>
                            <p:childTnLst>
                              <p:par>
                                <p:cTn id="50" presetID="2" presetClass="entr" presetSubtype="8"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additive="base">
                                        <p:cTn id="52" dur="500" fill="hold"/>
                                        <p:tgtEl>
                                          <p:spTgt spid="35"/>
                                        </p:tgtEl>
                                        <p:attrNameLst>
                                          <p:attrName>ppt_x</p:attrName>
                                        </p:attrNameLst>
                                      </p:cBhvr>
                                      <p:tavLst>
                                        <p:tav tm="0">
                                          <p:val>
                                            <p:strVal val="0-#ppt_w/2"/>
                                          </p:val>
                                        </p:tav>
                                        <p:tav tm="100000">
                                          <p:val>
                                            <p:strVal val="#ppt_x"/>
                                          </p:val>
                                        </p:tav>
                                      </p:tavLst>
                                    </p:anim>
                                    <p:anim calcmode="lin" valueType="num">
                                      <p:cBhvr additive="base">
                                        <p:cTn id="53" dur="500" fill="hold"/>
                                        <p:tgtEl>
                                          <p:spTgt spid="35"/>
                                        </p:tgtEl>
                                        <p:attrNameLst>
                                          <p:attrName>ppt_y</p:attrName>
                                        </p:attrNameLst>
                                      </p:cBhvr>
                                      <p:tavLst>
                                        <p:tav tm="0">
                                          <p:val>
                                            <p:strVal val="#ppt_y"/>
                                          </p:val>
                                        </p:tav>
                                        <p:tav tm="100000">
                                          <p:val>
                                            <p:strVal val="#ppt_y"/>
                                          </p:val>
                                        </p:tav>
                                      </p:tavLst>
                                    </p:anim>
                                  </p:childTnLst>
                                </p:cTn>
                              </p:par>
                            </p:childTnLst>
                          </p:cTn>
                        </p:par>
                        <p:par>
                          <p:cTn id="54" fill="hold">
                            <p:stCondLst>
                              <p:cond delay="6500"/>
                            </p:stCondLst>
                            <p:childTnLst>
                              <p:par>
                                <p:cTn id="55" presetID="42" presetClass="entr" presetSubtype="0"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fade">
                                      <p:cBhvr>
                                        <p:cTn id="57" dur="1000"/>
                                        <p:tgtEl>
                                          <p:spTgt spid="29"/>
                                        </p:tgtEl>
                                      </p:cBhvr>
                                    </p:animEffect>
                                    <p:anim calcmode="lin" valueType="num">
                                      <p:cBhvr>
                                        <p:cTn id="58" dur="1000" fill="hold"/>
                                        <p:tgtEl>
                                          <p:spTgt spid="29"/>
                                        </p:tgtEl>
                                        <p:attrNameLst>
                                          <p:attrName>ppt_x</p:attrName>
                                        </p:attrNameLst>
                                      </p:cBhvr>
                                      <p:tavLst>
                                        <p:tav tm="0">
                                          <p:val>
                                            <p:strVal val="#ppt_x"/>
                                          </p:val>
                                        </p:tav>
                                        <p:tav tm="100000">
                                          <p:val>
                                            <p:strVal val="#ppt_x"/>
                                          </p:val>
                                        </p:tav>
                                      </p:tavLst>
                                    </p:anim>
                                    <p:anim calcmode="lin" valueType="num">
                                      <p:cBhvr>
                                        <p:cTn id="59" dur="1000" fill="hold"/>
                                        <p:tgtEl>
                                          <p:spTgt spid="29"/>
                                        </p:tgtEl>
                                        <p:attrNameLst>
                                          <p:attrName>ppt_y</p:attrName>
                                        </p:attrNameLst>
                                      </p:cBhvr>
                                      <p:tavLst>
                                        <p:tav tm="0">
                                          <p:val>
                                            <p:strVal val="#ppt_y+.1"/>
                                          </p:val>
                                        </p:tav>
                                        <p:tav tm="100000">
                                          <p:val>
                                            <p:strVal val="#ppt_y"/>
                                          </p:val>
                                        </p:tav>
                                      </p:tavLst>
                                    </p:anim>
                                  </p:childTnLst>
                                </p:cTn>
                              </p:par>
                            </p:childTnLst>
                          </p:cTn>
                        </p:par>
                        <p:par>
                          <p:cTn id="60" fill="hold">
                            <p:stCondLst>
                              <p:cond delay="7500"/>
                            </p:stCondLst>
                            <p:childTnLst>
                              <p:par>
                                <p:cTn id="61" presetID="22" presetClass="entr" presetSubtype="8" fill="hold" grpId="0" nodeType="afterEffect">
                                  <p:stCondLst>
                                    <p:cond delay="0"/>
                                  </p:stCondLst>
                                  <p:childTnLst>
                                    <p:set>
                                      <p:cBhvr>
                                        <p:cTn id="62" dur="1" fill="hold">
                                          <p:stCondLst>
                                            <p:cond delay="0"/>
                                          </p:stCondLst>
                                        </p:cTn>
                                        <p:tgtEl>
                                          <p:spTgt spid="60"/>
                                        </p:tgtEl>
                                        <p:attrNameLst>
                                          <p:attrName>style.visibility</p:attrName>
                                        </p:attrNameLst>
                                      </p:cBhvr>
                                      <p:to>
                                        <p:strVal val="visible"/>
                                      </p:to>
                                    </p:set>
                                    <p:animEffect transition="in" filter="wipe(left)">
                                      <p:cBhvr>
                                        <p:cTn id="63" dur="500"/>
                                        <p:tgtEl>
                                          <p:spTgt spid="60"/>
                                        </p:tgtEl>
                                      </p:cBhvr>
                                    </p:animEffect>
                                  </p:childTnLst>
                                </p:cTn>
                              </p:par>
                            </p:childTnLst>
                          </p:cTn>
                        </p:par>
                        <p:par>
                          <p:cTn id="64" fill="hold">
                            <p:stCondLst>
                              <p:cond delay="8000"/>
                            </p:stCondLst>
                            <p:childTnLst>
                              <p:par>
                                <p:cTn id="65" presetID="14" presetClass="entr" presetSubtype="10"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Effect transition="in" filter="randombar(horizontal)">
                                      <p:cBhvr>
                                        <p:cTn id="67" dur="500"/>
                                        <p:tgtEl>
                                          <p:spTgt spid="43"/>
                                        </p:tgtEl>
                                      </p:cBhvr>
                                    </p:animEffect>
                                  </p:childTnLst>
                                </p:cTn>
                              </p:par>
                            </p:childTnLst>
                          </p:cTn>
                        </p:par>
                        <p:par>
                          <p:cTn id="68" fill="hold">
                            <p:stCondLst>
                              <p:cond delay="8500"/>
                            </p:stCondLst>
                            <p:childTnLst>
                              <p:par>
                                <p:cTn id="69" presetID="14" presetClass="entr" presetSubtype="10" fill="hold" nodeType="after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randombar(horizontal)">
                                      <p:cBhvr>
                                        <p:cTn id="71" dur="500"/>
                                        <p:tgtEl>
                                          <p:spTgt spid="44"/>
                                        </p:tgtEl>
                                      </p:cBhvr>
                                    </p:animEffect>
                                  </p:childTnLst>
                                </p:cTn>
                              </p:par>
                            </p:childTnLst>
                          </p:cTn>
                        </p:par>
                        <p:par>
                          <p:cTn id="72" fill="hold">
                            <p:stCondLst>
                              <p:cond delay="9000"/>
                            </p:stCondLst>
                            <p:childTnLst>
                              <p:par>
                                <p:cTn id="73" presetID="14" presetClass="entr" presetSubtype="10" fill="hold" nodeType="afterEffect">
                                  <p:stCondLst>
                                    <p:cond delay="0"/>
                                  </p:stCondLst>
                                  <p:childTnLst>
                                    <p:set>
                                      <p:cBhvr>
                                        <p:cTn id="74" dur="1" fill="hold">
                                          <p:stCondLst>
                                            <p:cond delay="0"/>
                                          </p:stCondLst>
                                        </p:cTn>
                                        <p:tgtEl>
                                          <p:spTgt spid="49"/>
                                        </p:tgtEl>
                                        <p:attrNameLst>
                                          <p:attrName>style.visibility</p:attrName>
                                        </p:attrNameLst>
                                      </p:cBhvr>
                                      <p:to>
                                        <p:strVal val="visible"/>
                                      </p:to>
                                    </p:set>
                                    <p:animEffect transition="in" filter="randombar(horizontal)">
                                      <p:cBhvr>
                                        <p:cTn id="75" dur="500"/>
                                        <p:tgtEl>
                                          <p:spTgt spid="49"/>
                                        </p:tgtEl>
                                      </p:cBhvr>
                                    </p:animEffect>
                                  </p:childTnLst>
                                </p:cTn>
                              </p:par>
                            </p:childTnLst>
                          </p:cTn>
                        </p:par>
                        <p:par>
                          <p:cTn id="76" fill="hold">
                            <p:stCondLst>
                              <p:cond delay="9500"/>
                            </p:stCondLst>
                            <p:childTnLst>
                              <p:par>
                                <p:cTn id="77" presetID="14" presetClass="entr" presetSubtype="10" fill="hold" nodeType="afterEffect">
                                  <p:stCondLst>
                                    <p:cond delay="0"/>
                                  </p:stCondLst>
                                  <p:childTnLst>
                                    <p:set>
                                      <p:cBhvr>
                                        <p:cTn id="78" dur="1" fill="hold">
                                          <p:stCondLst>
                                            <p:cond delay="0"/>
                                          </p:stCondLst>
                                        </p:cTn>
                                        <p:tgtEl>
                                          <p:spTgt spid="54"/>
                                        </p:tgtEl>
                                        <p:attrNameLst>
                                          <p:attrName>style.visibility</p:attrName>
                                        </p:attrNameLst>
                                      </p:cBhvr>
                                      <p:to>
                                        <p:strVal val="visible"/>
                                      </p:to>
                                    </p:set>
                                    <p:animEffect transition="in" filter="randombar(horizontal)">
                                      <p:cBhvr>
                                        <p:cTn id="79"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2" grpId="0" animBg="1"/>
      <p:bldP spid="12" grpId="0"/>
      <p:bldP spid="59" grpId="0"/>
      <p:bldP spid="60" grpId="0"/>
      <p:bldP spid="61"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Social Media</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32</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22" name="Group 28"/>
          <p:cNvGrpSpPr>
            <a:grpSpLocks/>
          </p:cNvGrpSpPr>
          <p:nvPr/>
        </p:nvGrpSpPr>
        <p:grpSpPr bwMode="auto">
          <a:xfrm>
            <a:off x="7586029" y="4316272"/>
            <a:ext cx="813955" cy="596035"/>
            <a:chOff x="0" y="0"/>
            <a:chExt cx="564" cy="413"/>
          </a:xfrm>
          <a:solidFill>
            <a:schemeClr val="accent4"/>
          </a:solidFill>
        </p:grpSpPr>
        <p:sp>
          <p:nvSpPr>
            <p:cNvPr id="23" name="AutoShape 25"/>
            <p:cNvSpPr>
              <a:spLocks/>
            </p:cNvSpPr>
            <p:nvPr/>
          </p:nvSpPr>
          <p:spPr bwMode="auto">
            <a:xfrm>
              <a:off x="0" y="112"/>
              <a:ext cx="564" cy="301"/>
            </a:xfrm>
            <a:custGeom>
              <a:avLst/>
              <a:gdLst>
                <a:gd name="T0" fmla="*/ 0 w 20701"/>
                <a:gd name="T1" fmla="*/ 0 h 20627"/>
                <a:gd name="T2" fmla="*/ 0 w 20701"/>
                <a:gd name="T3" fmla="*/ 0 h 20627"/>
                <a:gd name="T4" fmla="*/ 0 w 20701"/>
                <a:gd name="T5" fmla="*/ 0 h 20627"/>
                <a:gd name="T6" fmla="*/ 0 w 20701"/>
                <a:gd name="T7" fmla="*/ 0 h 20627"/>
                <a:gd name="T8" fmla="*/ 0 w 20701"/>
                <a:gd name="T9" fmla="*/ 0 h 20627"/>
                <a:gd name="T10" fmla="*/ 0 w 20701"/>
                <a:gd name="T11" fmla="*/ 0 h 20627"/>
                <a:gd name="T12" fmla="*/ 0 w 20701"/>
                <a:gd name="T13" fmla="*/ 0 h 20627"/>
                <a:gd name="T14" fmla="*/ 0 w 20701"/>
                <a:gd name="T15" fmla="*/ 0 h 20627"/>
                <a:gd name="T16" fmla="*/ 0 w 20701"/>
                <a:gd name="T17" fmla="*/ 0 h 20627"/>
                <a:gd name="T18" fmla="*/ 0 w 20701"/>
                <a:gd name="T19" fmla="*/ 0 h 20627"/>
                <a:gd name="T20" fmla="*/ 0 w 20701"/>
                <a:gd name="T21" fmla="*/ 0 h 20627"/>
                <a:gd name="T22" fmla="*/ 0 w 20701"/>
                <a:gd name="T23" fmla="*/ 0 h 20627"/>
                <a:gd name="T24" fmla="*/ 0 w 20701"/>
                <a:gd name="T25" fmla="*/ 0 h 20627"/>
                <a:gd name="T26" fmla="*/ 0 w 20701"/>
                <a:gd name="T27" fmla="*/ 0 h 20627"/>
                <a:gd name="T28" fmla="*/ 0 w 20701"/>
                <a:gd name="T29" fmla="*/ 0 h 20627"/>
                <a:gd name="T30" fmla="*/ 0 w 20701"/>
                <a:gd name="T31" fmla="*/ 0 h 20627"/>
                <a:gd name="T32" fmla="*/ 0 w 20701"/>
                <a:gd name="T33" fmla="*/ 0 h 20627"/>
                <a:gd name="T34" fmla="*/ 0 w 20701"/>
                <a:gd name="T35" fmla="*/ 0 h 20627"/>
                <a:gd name="T36" fmla="*/ 0 w 20701"/>
                <a:gd name="T37" fmla="*/ 0 h 20627"/>
                <a:gd name="T38" fmla="*/ 0 w 20701"/>
                <a:gd name="T39" fmla="*/ 0 h 20627"/>
                <a:gd name="T40" fmla="*/ 0 w 20701"/>
                <a:gd name="T41" fmla="*/ 0 h 20627"/>
                <a:gd name="T42" fmla="*/ 0 w 20701"/>
                <a:gd name="T43" fmla="*/ 0 h 206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01" h="20627">
                  <a:moveTo>
                    <a:pt x="20668" y="37"/>
                  </a:moveTo>
                  <a:cubicBezTo>
                    <a:pt x="20668" y="37"/>
                    <a:pt x="20668" y="-413"/>
                    <a:pt x="18371" y="1837"/>
                  </a:cubicBezTo>
                  <a:cubicBezTo>
                    <a:pt x="16075" y="4087"/>
                    <a:pt x="13899" y="3637"/>
                    <a:pt x="12570" y="3637"/>
                  </a:cubicBezTo>
                  <a:cubicBezTo>
                    <a:pt x="11240" y="3637"/>
                    <a:pt x="10757" y="4312"/>
                    <a:pt x="10515" y="5437"/>
                  </a:cubicBezTo>
                  <a:cubicBezTo>
                    <a:pt x="10473" y="5634"/>
                    <a:pt x="10382" y="5775"/>
                    <a:pt x="10262" y="5874"/>
                  </a:cubicBezTo>
                  <a:cubicBezTo>
                    <a:pt x="10230" y="5812"/>
                    <a:pt x="10204" y="5742"/>
                    <a:pt x="10187" y="5662"/>
                  </a:cubicBezTo>
                  <a:cubicBezTo>
                    <a:pt x="9945" y="4537"/>
                    <a:pt x="9462" y="3862"/>
                    <a:pt x="8132" y="3862"/>
                  </a:cubicBezTo>
                  <a:cubicBezTo>
                    <a:pt x="6803" y="3862"/>
                    <a:pt x="4627" y="4312"/>
                    <a:pt x="2331" y="2062"/>
                  </a:cubicBezTo>
                  <a:cubicBezTo>
                    <a:pt x="34" y="-188"/>
                    <a:pt x="34" y="262"/>
                    <a:pt x="34" y="262"/>
                  </a:cubicBezTo>
                  <a:cubicBezTo>
                    <a:pt x="-449" y="3862"/>
                    <a:pt x="4385" y="7462"/>
                    <a:pt x="4385" y="7462"/>
                  </a:cubicBezTo>
                  <a:cubicBezTo>
                    <a:pt x="4385" y="7462"/>
                    <a:pt x="3902" y="15787"/>
                    <a:pt x="5111" y="18487"/>
                  </a:cubicBezTo>
                  <a:cubicBezTo>
                    <a:pt x="6319" y="21187"/>
                    <a:pt x="7890" y="20737"/>
                    <a:pt x="8736" y="20287"/>
                  </a:cubicBezTo>
                  <a:cubicBezTo>
                    <a:pt x="9582" y="19837"/>
                    <a:pt x="10066" y="17812"/>
                    <a:pt x="10066" y="17812"/>
                  </a:cubicBezTo>
                  <a:lnTo>
                    <a:pt x="10066" y="9487"/>
                  </a:lnTo>
                  <a:lnTo>
                    <a:pt x="10623" y="9257"/>
                  </a:lnTo>
                  <a:lnTo>
                    <a:pt x="10636" y="9262"/>
                  </a:lnTo>
                  <a:lnTo>
                    <a:pt x="10636" y="17587"/>
                  </a:lnTo>
                  <a:cubicBezTo>
                    <a:pt x="10636" y="17587"/>
                    <a:pt x="11120" y="19612"/>
                    <a:pt x="11966" y="20062"/>
                  </a:cubicBezTo>
                  <a:cubicBezTo>
                    <a:pt x="12812" y="20512"/>
                    <a:pt x="14383" y="20962"/>
                    <a:pt x="15591" y="18262"/>
                  </a:cubicBezTo>
                  <a:cubicBezTo>
                    <a:pt x="16800" y="15562"/>
                    <a:pt x="16317" y="7237"/>
                    <a:pt x="16317" y="7237"/>
                  </a:cubicBezTo>
                  <a:cubicBezTo>
                    <a:pt x="16317" y="7237"/>
                    <a:pt x="21151" y="3637"/>
                    <a:pt x="20668" y="37"/>
                  </a:cubicBezTo>
                  <a:close/>
                  <a:moveTo>
                    <a:pt x="20668" y="37"/>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24" name="AutoShape 26"/>
            <p:cNvSpPr>
              <a:spLocks/>
            </p:cNvSpPr>
            <p:nvPr/>
          </p:nvSpPr>
          <p:spPr bwMode="auto">
            <a:xfrm>
              <a:off x="128"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5" y="21600"/>
                    <a:pt x="10800" y="21600"/>
                  </a:cubicBezTo>
                  <a:cubicBezTo>
                    <a:pt x="4836" y="21600"/>
                    <a:pt x="0" y="16764"/>
                    <a:pt x="0" y="10800"/>
                  </a:cubicBezTo>
                  <a:cubicBezTo>
                    <a:pt x="0" y="4835"/>
                    <a:pt x="4836" y="0"/>
                    <a:pt x="10800" y="0"/>
                  </a:cubicBezTo>
                  <a:cubicBezTo>
                    <a:pt x="16765"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25" name="AutoShape 27"/>
            <p:cNvSpPr>
              <a:spLocks/>
            </p:cNvSpPr>
            <p:nvPr/>
          </p:nvSpPr>
          <p:spPr bwMode="auto">
            <a:xfrm>
              <a:off x="296"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4" y="21600"/>
                    <a:pt x="10800" y="21600"/>
                  </a:cubicBezTo>
                  <a:cubicBezTo>
                    <a:pt x="4835" y="21600"/>
                    <a:pt x="0" y="16764"/>
                    <a:pt x="0" y="10800"/>
                  </a:cubicBezTo>
                  <a:cubicBezTo>
                    <a:pt x="0" y="4835"/>
                    <a:pt x="4835" y="0"/>
                    <a:pt x="10800" y="0"/>
                  </a:cubicBezTo>
                  <a:cubicBezTo>
                    <a:pt x="16764"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sp>
        <p:nvSpPr>
          <p:cNvPr id="26" name="TextBox 25"/>
          <p:cNvSpPr txBox="1"/>
          <p:nvPr/>
        </p:nvSpPr>
        <p:spPr>
          <a:xfrm>
            <a:off x="7548012" y="4912307"/>
            <a:ext cx="889988"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96.572</a:t>
            </a:r>
            <a:endParaRPr lang="en-GB" sz="2000">
              <a:solidFill>
                <a:schemeClr val="bg2"/>
              </a:solidFill>
              <a:latin typeface="Source Sans Pro" panose="020B0503030403020204" pitchFamily="34" charset="0"/>
            </a:endParaRPr>
          </a:p>
        </p:txBody>
      </p:sp>
      <p:sp>
        <p:nvSpPr>
          <p:cNvPr id="5" name="Oval 4"/>
          <p:cNvSpPr/>
          <p:nvPr/>
        </p:nvSpPr>
        <p:spPr>
          <a:xfrm>
            <a:off x="1116125" y="1705052"/>
            <a:ext cx="2371719" cy="2371719"/>
          </a:xfrm>
          <a:prstGeom prst="ellipse">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AutoShape 15"/>
          <p:cNvSpPr>
            <a:spLocks/>
          </p:cNvSpPr>
          <p:nvPr/>
        </p:nvSpPr>
        <p:spPr bwMode="auto">
          <a:xfrm>
            <a:off x="2096659" y="2490156"/>
            <a:ext cx="410650" cy="801503"/>
          </a:xfrm>
          <a:custGeom>
            <a:avLst/>
            <a:gdLst>
              <a:gd name="T0" fmla="*/ 262945285 w 21600"/>
              <a:gd name="T1" fmla="*/ 616631 h 21437"/>
              <a:gd name="T2" fmla="*/ 262945285 w 21600"/>
              <a:gd name="T3" fmla="*/ 451557226 h 21437"/>
              <a:gd name="T4" fmla="*/ 180361170 w 21600"/>
              <a:gd name="T5" fmla="*/ 514655930 h 21437"/>
              <a:gd name="T6" fmla="*/ 173604519 w 21600"/>
              <a:gd name="T7" fmla="*/ 869221096 h 21437"/>
              <a:gd name="T8" fmla="*/ 262945285 w 21600"/>
              <a:gd name="T9" fmla="*/ 869221096 h 21437"/>
              <a:gd name="T10" fmla="*/ 252829379 w 21600"/>
              <a:gd name="T11" fmla="*/ 1326201898 h 21437"/>
              <a:gd name="T12" fmla="*/ 176977025 w 21600"/>
              <a:gd name="T13" fmla="*/ 1326201898 h 21437"/>
              <a:gd name="T14" fmla="*/ 176977025 w 21600"/>
              <a:gd name="T15" fmla="*/ 2147483646 h 21437"/>
              <a:gd name="T16" fmla="*/ 57300181 w 21600"/>
              <a:gd name="T17" fmla="*/ 2147483646 h 21437"/>
              <a:gd name="T18" fmla="*/ 57300181 w 21600"/>
              <a:gd name="T19" fmla="*/ 1326201898 h 21437"/>
              <a:gd name="T20" fmla="*/ 0 w 21600"/>
              <a:gd name="T21" fmla="*/ 1326201898 h 21437"/>
              <a:gd name="T22" fmla="*/ 0 w 21600"/>
              <a:gd name="T23" fmla="*/ 869221096 h 21437"/>
              <a:gd name="T24" fmla="*/ 55620013 w 21600"/>
              <a:gd name="T25" fmla="*/ 869221096 h 21437"/>
              <a:gd name="T26" fmla="*/ 87648428 w 21600"/>
              <a:gd name="T27" fmla="*/ 152203103 h 21437"/>
              <a:gd name="T28" fmla="*/ 262945285 w 21600"/>
              <a:gd name="T29" fmla="*/ 616631 h 21437"/>
              <a:gd name="T30" fmla="*/ 262945285 w 21600"/>
              <a:gd name="T31" fmla="*/ 616631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chemeClr val="bg2"/>
          </a:solidFill>
          <a:ln>
            <a:noFill/>
          </a:ln>
        </p:spPr>
        <p:txBody>
          <a:bodyPr lIns="0" tIns="0" rIns="0" bIns="0"/>
          <a:lstStyle/>
          <a:p>
            <a:endParaRPr lang="en-GB"/>
          </a:p>
        </p:txBody>
      </p:sp>
      <p:sp>
        <p:nvSpPr>
          <p:cNvPr id="6" name="Oval 5"/>
          <p:cNvSpPr/>
          <p:nvPr/>
        </p:nvSpPr>
        <p:spPr>
          <a:xfrm>
            <a:off x="3013132" y="1705049"/>
            <a:ext cx="2371719" cy="2371719"/>
          </a:xfrm>
          <a:prstGeom prst="ellipse">
            <a:avLst/>
          </a:prstGeom>
          <a:solidFill>
            <a:schemeClr val="accent2">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AutoShape 14"/>
          <p:cNvSpPr>
            <a:spLocks/>
          </p:cNvSpPr>
          <p:nvPr/>
        </p:nvSpPr>
        <p:spPr bwMode="auto">
          <a:xfrm>
            <a:off x="3798240" y="2525520"/>
            <a:ext cx="801503" cy="730775"/>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sp>
        <p:nvSpPr>
          <p:cNvPr id="7" name="Oval 6"/>
          <p:cNvSpPr/>
          <p:nvPr/>
        </p:nvSpPr>
        <p:spPr>
          <a:xfrm>
            <a:off x="4910139" y="1705050"/>
            <a:ext cx="2371719" cy="2371719"/>
          </a:xfrm>
          <a:prstGeom prst="ellipse">
            <a:avLst/>
          </a:prstGeom>
          <a:solidFill>
            <a:schemeClr val="accent3">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AutoShape 13"/>
          <p:cNvSpPr>
            <a:spLocks/>
          </p:cNvSpPr>
          <p:nvPr/>
        </p:nvSpPr>
        <p:spPr bwMode="auto">
          <a:xfrm>
            <a:off x="5748324" y="2441551"/>
            <a:ext cx="695351" cy="898710"/>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sp>
        <p:nvSpPr>
          <p:cNvPr id="9" name="Oval 8"/>
          <p:cNvSpPr/>
          <p:nvPr/>
        </p:nvSpPr>
        <p:spPr>
          <a:xfrm>
            <a:off x="6807147" y="1705049"/>
            <a:ext cx="2371719" cy="2371719"/>
          </a:xfrm>
          <a:prstGeom prst="ellipse">
            <a:avLst/>
          </a:prstGeom>
          <a:solidFill>
            <a:schemeClr val="accent4">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16"/>
          <p:cNvGrpSpPr>
            <a:grpSpLocks/>
          </p:cNvGrpSpPr>
          <p:nvPr/>
        </p:nvGrpSpPr>
        <p:grpSpPr bwMode="auto">
          <a:xfrm>
            <a:off x="7519863" y="2476906"/>
            <a:ext cx="946285" cy="827998"/>
            <a:chOff x="0" y="0"/>
            <a:chExt cx="959" cy="839"/>
          </a:xfrm>
        </p:grpSpPr>
        <p:sp>
          <p:nvSpPr>
            <p:cNvPr id="20" name="AutoShape 14"/>
            <p:cNvSpPr>
              <a:spLocks/>
            </p:cNvSpPr>
            <p:nvPr/>
          </p:nvSpPr>
          <p:spPr bwMode="auto">
            <a:xfrm>
              <a:off x="0" y="0"/>
              <a:ext cx="578" cy="839"/>
            </a:xfrm>
            <a:custGeom>
              <a:avLst/>
              <a:gdLst>
                <a:gd name="T0" fmla="*/ 0 w 21594"/>
                <a:gd name="T1" fmla="*/ 1 h 21482"/>
                <a:gd name="T2" fmla="*/ 0 w 21594"/>
                <a:gd name="T3" fmla="*/ 1 h 21482"/>
                <a:gd name="T4" fmla="*/ 0 w 21594"/>
                <a:gd name="T5" fmla="*/ 1 h 21482"/>
                <a:gd name="T6" fmla="*/ 0 w 21594"/>
                <a:gd name="T7" fmla="*/ 1 h 21482"/>
                <a:gd name="T8" fmla="*/ 0 w 21594"/>
                <a:gd name="T9" fmla="*/ 1 h 21482"/>
                <a:gd name="T10" fmla="*/ 0 w 21594"/>
                <a:gd name="T11" fmla="*/ 1 h 21482"/>
                <a:gd name="T12" fmla="*/ 0 w 21594"/>
                <a:gd name="T13" fmla="*/ 1 h 21482"/>
                <a:gd name="T14" fmla="*/ 0 w 21594"/>
                <a:gd name="T15" fmla="*/ 1 h 21482"/>
                <a:gd name="T16" fmla="*/ 0 w 21594"/>
                <a:gd name="T17" fmla="*/ 1 h 21482"/>
                <a:gd name="T18" fmla="*/ 0 w 21594"/>
                <a:gd name="T19" fmla="*/ 1 h 21482"/>
                <a:gd name="T20" fmla="*/ 0 w 21594"/>
                <a:gd name="T21" fmla="*/ 0 h 21482"/>
                <a:gd name="T22" fmla="*/ 0 w 21594"/>
                <a:gd name="T23" fmla="*/ 0 h 21482"/>
                <a:gd name="T24" fmla="*/ 0 w 21594"/>
                <a:gd name="T25" fmla="*/ 1 h 21482"/>
                <a:gd name="T26" fmla="*/ 0 w 21594"/>
                <a:gd name="T27" fmla="*/ 0 h 21482"/>
                <a:gd name="T28" fmla="*/ 0 w 21594"/>
                <a:gd name="T29" fmla="*/ 0 h 21482"/>
                <a:gd name="T30" fmla="*/ 0 w 21594"/>
                <a:gd name="T31" fmla="*/ 0 h 21482"/>
                <a:gd name="T32" fmla="*/ 0 w 21594"/>
                <a:gd name="T33" fmla="*/ 0 h 21482"/>
                <a:gd name="T34" fmla="*/ 0 w 21594"/>
                <a:gd name="T35" fmla="*/ 0 h 21482"/>
                <a:gd name="T36" fmla="*/ 0 w 21594"/>
                <a:gd name="T37" fmla="*/ 0 h 21482"/>
                <a:gd name="T38" fmla="*/ 0 w 21594"/>
                <a:gd name="T39" fmla="*/ 0 h 21482"/>
                <a:gd name="T40" fmla="*/ 0 w 21594"/>
                <a:gd name="T41" fmla="*/ 0 h 21482"/>
                <a:gd name="T42" fmla="*/ 0 w 21594"/>
                <a:gd name="T43" fmla="*/ 1 h 21482"/>
                <a:gd name="T44" fmla="*/ 0 w 21594"/>
                <a:gd name="T45" fmla="*/ 1 h 21482"/>
                <a:gd name="T46" fmla="*/ 0 w 21594"/>
                <a:gd name="T47" fmla="*/ 1 h 21482"/>
                <a:gd name="T48" fmla="*/ 0 w 21594"/>
                <a:gd name="T49" fmla="*/ 1 h 21482"/>
                <a:gd name="T50" fmla="*/ 0 w 21594"/>
                <a:gd name="T51" fmla="*/ 1 h 21482"/>
                <a:gd name="T52" fmla="*/ 0 w 21594"/>
                <a:gd name="T53" fmla="*/ 1 h 21482"/>
                <a:gd name="T54" fmla="*/ 0 w 21594"/>
                <a:gd name="T55" fmla="*/ 1 h 21482"/>
                <a:gd name="T56" fmla="*/ 0 w 21594"/>
                <a:gd name="T57" fmla="*/ 1 h 21482"/>
                <a:gd name="T58" fmla="*/ 0 w 21594"/>
                <a:gd name="T59" fmla="*/ 1 h 21482"/>
                <a:gd name="T60" fmla="*/ 0 w 21594"/>
                <a:gd name="T61" fmla="*/ 1 h 21482"/>
                <a:gd name="T62" fmla="*/ 0 w 21594"/>
                <a:gd name="T63" fmla="*/ 1 h 21482"/>
                <a:gd name="T64" fmla="*/ 0 w 21594"/>
                <a:gd name="T65" fmla="*/ 1 h 21482"/>
                <a:gd name="T66" fmla="*/ 0 w 21594"/>
                <a:gd name="T67" fmla="*/ 1 h 21482"/>
                <a:gd name="T68" fmla="*/ 0 w 21594"/>
                <a:gd name="T69" fmla="*/ 1 h 21482"/>
                <a:gd name="T70" fmla="*/ 0 w 21594"/>
                <a:gd name="T71" fmla="*/ 0 h 21482"/>
                <a:gd name="T72" fmla="*/ 0 w 21594"/>
                <a:gd name="T73" fmla="*/ 0 h 21482"/>
                <a:gd name="T74" fmla="*/ 0 w 21594"/>
                <a:gd name="T75" fmla="*/ 0 h 21482"/>
                <a:gd name="T76" fmla="*/ 0 w 21594"/>
                <a:gd name="T77" fmla="*/ 0 h 214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594" h="21482">
                  <a:moveTo>
                    <a:pt x="5932" y="14439"/>
                  </a:moveTo>
                  <a:cubicBezTo>
                    <a:pt x="5273" y="14717"/>
                    <a:pt x="4486" y="15132"/>
                    <a:pt x="4051" y="15925"/>
                  </a:cubicBezTo>
                  <a:cubicBezTo>
                    <a:pt x="3759" y="16454"/>
                    <a:pt x="3756" y="17150"/>
                    <a:pt x="3978" y="17684"/>
                  </a:cubicBezTo>
                  <a:cubicBezTo>
                    <a:pt x="4608" y="19197"/>
                    <a:pt x="7232" y="20072"/>
                    <a:pt x="9983" y="20234"/>
                  </a:cubicBezTo>
                  <a:cubicBezTo>
                    <a:pt x="12956" y="20410"/>
                    <a:pt x="15960" y="20095"/>
                    <a:pt x="17254" y="18650"/>
                  </a:cubicBezTo>
                  <a:cubicBezTo>
                    <a:pt x="17955" y="17866"/>
                    <a:pt x="17984" y="16727"/>
                    <a:pt x="17290" y="15949"/>
                  </a:cubicBezTo>
                  <a:cubicBezTo>
                    <a:pt x="16475" y="15037"/>
                    <a:pt x="15361" y="14638"/>
                    <a:pt x="14179" y="14068"/>
                  </a:cubicBezTo>
                  <a:cubicBezTo>
                    <a:pt x="13820" y="13894"/>
                    <a:pt x="13466" y="13609"/>
                    <a:pt x="12986" y="13522"/>
                  </a:cubicBezTo>
                  <a:cubicBezTo>
                    <a:pt x="12654" y="13463"/>
                    <a:pt x="11973" y="13511"/>
                    <a:pt x="11611" y="13522"/>
                  </a:cubicBezTo>
                  <a:cubicBezTo>
                    <a:pt x="9250" y="13600"/>
                    <a:pt x="7368" y="13834"/>
                    <a:pt x="5932" y="14439"/>
                  </a:cubicBezTo>
                  <a:close/>
                  <a:moveTo>
                    <a:pt x="6258" y="2650"/>
                  </a:moveTo>
                  <a:cubicBezTo>
                    <a:pt x="5686" y="3797"/>
                    <a:pt x="6129" y="5340"/>
                    <a:pt x="6727" y="6340"/>
                  </a:cubicBezTo>
                  <a:cubicBezTo>
                    <a:pt x="7378" y="7427"/>
                    <a:pt x="8390" y="8316"/>
                    <a:pt x="9622" y="8718"/>
                  </a:cubicBezTo>
                  <a:cubicBezTo>
                    <a:pt x="11602" y="9365"/>
                    <a:pt x="14233" y="8713"/>
                    <a:pt x="15048" y="7554"/>
                  </a:cubicBezTo>
                  <a:cubicBezTo>
                    <a:pt x="15273" y="7233"/>
                    <a:pt x="15376" y="6761"/>
                    <a:pt x="15409" y="6414"/>
                  </a:cubicBezTo>
                  <a:cubicBezTo>
                    <a:pt x="15622" y="4186"/>
                    <a:pt x="13889" y="2022"/>
                    <a:pt x="11935" y="1263"/>
                  </a:cubicBezTo>
                  <a:cubicBezTo>
                    <a:pt x="11340" y="1030"/>
                    <a:pt x="10391" y="902"/>
                    <a:pt x="9513" y="966"/>
                  </a:cubicBezTo>
                  <a:cubicBezTo>
                    <a:pt x="7789" y="1092"/>
                    <a:pt x="6661" y="1840"/>
                    <a:pt x="6258" y="2650"/>
                  </a:cubicBezTo>
                  <a:close/>
                  <a:moveTo>
                    <a:pt x="18845" y="1015"/>
                  </a:moveTo>
                  <a:cubicBezTo>
                    <a:pt x="18029" y="1015"/>
                    <a:pt x="17240" y="1015"/>
                    <a:pt x="16240" y="1015"/>
                  </a:cubicBezTo>
                  <a:cubicBezTo>
                    <a:pt x="17894" y="1951"/>
                    <a:pt x="19363" y="3151"/>
                    <a:pt x="19243" y="5102"/>
                  </a:cubicBezTo>
                  <a:cubicBezTo>
                    <a:pt x="19122" y="7073"/>
                    <a:pt x="17294" y="7867"/>
                    <a:pt x="15625" y="8792"/>
                  </a:cubicBezTo>
                  <a:cubicBezTo>
                    <a:pt x="15241" y="9005"/>
                    <a:pt x="14651" y="9444"/>
                    <a:pt x="14505" y="9708"/>
                  </a:cubicBezTo>
                  <a:cubicBezTo>
                    <a:pt x="13900" y="10800"/>
                    <a:pt x="15517" y="11415"/>
                    <a:pt x="16349" y="11838"/>
                  </a:cubicBezTo>
                  <a:cubicBezTo>
                    <a:pt x="17110" y="12225"/>
                    <a:pt x="17756" y="12561"/>
                    <a:pt x="18339" y="12903"/>
                  </a:cubicBezTo>
                  <a:cubicBezTo>
                    <a:pt x="19569" y="13625"/>
                    <a:pt x="20734" y="14550"/>
                    <a:pt x="20726" y="16148"/>
                  </a:cubicBezTo>
                  <a:cubicBezTo>
                    <a:pt x="20718" y="17893"/>
                    <a:pt x="19252" y="19109"/>
                    <a:pt x="17615" y="19913"/>
                  </a:cubicBezTo>
                  <a:cubicBezTo>
                    <a:pt x="15973" y="20718"/>
                    <a:pt x="13608" y="21273"/>
                    <a:pt x="11213" y="21423"/>
                  </a:cubicBezTo>
                  <a:cubicBezTo>
                    <a:pt x="8407" y="21600"/>
                    <a:pt x="5762" y="21374"/>
                    <a:pt x="3725" y="20755"/>
                  </a:cubicBezTo>
                  <a:cubicBezTo>
                    <a:pt x="1883" y="20194"/>
                    <a:pt x="-6" y="19159"/>
                    <a:pt x="0" y="17436"/>
                  </a:cubicBezTo>
                  <a:cubicBezTo>
                    <a:pt x="3" y="16550"/>
                    <a:pt x="593" y="15684"/>
                    <a:pt x="1265" y="15132"/>
                  </a:cubicBezTo>
                  <a:cubicBezTo>
                    <a:pt x="3418" y="13366"/>
                    <a:pt x="7108" y="12934"/>
                    <a:pt x="11575" y="12705"/>
                  </a:cubicBezTo>
                  <a:cubicBezTo>
                    <a:pt x="11335" y="12383"/>
                    <a:pt x="10683" y="11999"/>
                    <a:pt x="10453" y="11516"/>
                  </a:cubicBezTo>
                  <a:cubicBezTo>
                    <a:pt x="10158" y="10897"/>
                    <a:pt x="10341" y="10209"/>
                    <a:pt x="10742" y="9708"/>
                  </a:cubicBezTo>
                  <a:cubicBezTo>
                    <a:pt x="7884" y="9960"/>
                    <a:pt x="5600" y="9393"/>
                    <a:pt x="4086" y="8396"/>
                  </a:cubicBezTo>
                  <a:cubicBezTo>
                    <a:pt x="2796" y="7544"/>
                    <a:pt x="1798" y="6101"/>
                    <a:pt x="2314" y="4433"/>
                  </a:cubicBezTo>
                  <a:cubicBezTo>
                    <a:pt x="2755" y="3007"/>
                    <a:pt x="3989" y="1978"/>
                    <a:pt x="5534" y="1263"/>
                  </a:cubicBezTo>
                  <a:cubicBezTo>
                    <a:pt x="7148" y="516"/>
                    <a:pt x="9116" y="0"/>
                    <a:pt x="11684" y="0"/>
                  </a:cubicBezTo>
                  <a:cubicBezTo>
                    <a:pt x="14848" y="0"/>
                    <a:pt x="18228" y="0"/>
                    <a:pt x="21594" y="0"/>
                  </a:cubicBez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21" name="AutoShape 15"/>
            <p:cNvSpPr>
              <a:spLocks/>
            </p:cNvSpPr>
            <p:nvPr/>
          </p:nvSpPr>
          <p:spPr bwMode="auto">
            <a:xfrm>
              <a:off x="593" y="138"/>
              <a:ext cx="366" cy="3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9382" y="0"/>
                  </a:moveTo>
                  <a:cubicBezTo>
                    <a:pt x="10335" y="0"/>
                    <a:pt x="11333" y="0"/>
                    <a:pt x="12285" y="0"/>
                  </a:cubicBezTo>
                  <a:cubicBezTo>
                    <a:pt x="12285" y="3056"/>
                    <a:pt x="12285" y="6154"/>
                    <a:pt x="12285" y="9210"/>
                  </a:cubicBezTo>
                  <a:cubicBezTo>
                    <a:pt x="15184" y="9210"/>
                    <a:pt x="18514" y="9210"/>
                    <a:pt x="21600" y="9210"/>
                  </a:cubicBezTo>
                  <a:cubicBezTo>
                    <a:pt x="21600" y="10204"/>
                    <a:pt x="21600" y="11225"/>
                    <a:pt x="21600" y="12218"/>
                  </a:cubicBezTo>
                  <a:cubicBezTo>
                    <a:pt x="18423" y="12218"/>
                    <a:pt x="15390" y="12218"/>
                    <a:pt x="12285" y="12218"/>
                  </a:cubicBezTo>
                  <a:cubicBezTo>
                    <a:pt x="12285" y="15351"/>
                    <a:pt x="12285" y="18467"/>
                    <a:pt x="12285" y="21600"/>
                  </a:cubicBezTo>
                  <a:cubicBezTo>
                    <a:pt x="11313" y="21600"/>
                    <a:pt x="10354" y="21600"/>
                    <a:pt x="9382" y="21600"/>
                  </a:cubicBezTo>
                  <a:cubicBezTo>
                    <a:pt x="9382" y="18486"/>
                    <a:pt x="9382" y="15331"/>
                    <a:pt x="9382" y="12218"/>
                  </a:cubicBezTo>
                  <a:cubicBezTo>
                    <a:pt x="6247" y="12218"/>
                    <a:pt x="3125" y="12218"/>
                    <a:pt x="0" y="12218"/>
                  </a:cubicBezTo>
                  <a:cubicBezTo>
                    <a:pt x="0" y="11225"/>
                    <a:pt x="0" y="10204"/>
                    <a:pt x="0" y="9210"/>
                  </a:cubicBezTo>
                  <a:cubicBezTo>
                    <a:pt x="3124" y="9210"/>
                    <a:pt x="6259" y="9210"/>
                    <a:pt x="9382" y="9210"/>
                  </a:cubicBezTo>
                  <a:cubicBezTo>
                    <a:pt x="9382" y="6192"/>
                    <a:pt x="9382" y="3190"/>
                    <a:pt x="9382" y="171"/>
                  </a:cubicBezTo>
                  <a:cubicBezTo>
                    <a:pt x="9379" y="90"/>
                    <a:pt x="9315" y="10"/>
                    <a:pt x="9382" y="0"/>
                  </a:cubicBezTo>
                  <a:close/>
                  <a:moveTo>
                    <a:pt x="9382" y="0"/>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sp>
        <p:nvSpPr>
          <p:cNvPr id="10" name="Oval 9"/>
          <p:cNvSpPr/>
          <p:nvPr/>
        </p:nvSpPr>
        <p:spPr>
          <a:xfrm>
            <a:off x="8704154" y="1705049"/>
            <a:ext cx="2371719" cy="2371719"/>
          </a:xfrm>
          <a:prstGeom prst="ellipse">
            <a:avLst/>
          </a:prstGeom>
          <a:solidFill>
            <a:schemeClr val="accent5">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7"/>
          <p:cNvGrpSpPr/>
          <p:nvPr/>
        </p:nvGrpSpPr>
        <p:grpSpPr>
          <a:xfrm>
            <a:off x="9530014" y="2503162"/>
            <a:ext cx="796732" cy="727555"/>
            <a:chOff x="7621074" y="1888176"/>
            <a:chExt cx="658456" cy="601285"/>
          </a:xfrm>
        </p:grpSpPr>
        <p:sp>
          <p:nvSpPr>
            <p:cNvPr id="15" name="AutoShape 16"/>
            <p:cNvSpPr>
              <a:spLocks/>
            </p:cNvSpPr>
            <p:nvPr/>
          </p:nvSpPr>
          <p:spPr bwMode="auto">
            <a:xfrm>
              <a:off x="7621074" y="2074565"/>
              <a:ext cx="120257" cy="414896"/>
            </a:xfrm>
            <a:custGeom>
              <a:avLst/>
              <a:gdLst>
                <a:gd name="T0" fmla="*/ 0 w 21600"/>
                <a:gd name="T1" fmla="*/ 0 h 21600"/>
                <a:gd name="T2" fmla="*/ 15570878 w 21600"/>
                <a:gd name="T3" fmla="*/ 0 h 21600"/>
                <a:gd name="T4" fmla="*/ 15570878 w 21600"/>
                <a:gd name="T5" fmla="*/ 851094045 h 21600"/>
                <a:gd name="T6" fmla="*/ 0 w 21600"/>
                <a:gd name="T7" fmla="*/ 851094045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0"/>
                  </a:moveTo>
                  <a:lnTo>
                    <a:pt x="21600" y="0"/>
                  </a:lnTo>
                  <a:lnTo>
                    <a:pt x="21600" y="21600"/>
                  </a:lnTo>
                  <a:lnTo>
                    <a:pt x="0" y="21600"/>
                  </a:lnTo>
                  <a:cubicBezTo>
                    <a:pt x="0" y="21600"/>
                    <a:pt x="0" y="0"/>
                    <a:pt x="0" y="0"/>
                  </a:cubicBezTo>
                  <a:close/>
                  <a:moveTo>
                    <a:pt x="0" y="0"/>
                  </a:moveTo>
                </a:path>
              </a:pathLst>
            </a:custGeom>
            <a:solidFill>
              <a:schemeClr val="bg2"/>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16" name="AutoShape 17"/>
            <p:cNvSpPr>
              <a:spLocks/>
            </p:cNvSpPr>
            <p:nvPr/>
          </p:nvSpPr>
          <p:spPr bwMode="auto">
            <a:xfrm>
              <a:off x="7867502" y="2062020"/>
              <a:ext cx="412028" cy="424753"/>
            </a:xfrm>
            <a:custGeom>
              <a:avLst/>
              <a:gdLst>
                <a:gd name="T0" fmla="*/ 558134868 w 21600"/>
                <a:gd name="T1" fmla="*/ 72380501 h 21600"/>
                <a:gd name="T2" fmla="*/ 626271363 w 21600"/>
                <a:gd name="T3" fmla="*/ 312562229 h 21600"/>
                <a:gd name="T4" fmla="*/ 626271363 w 21600"/>
                <a:gd name="T5" fmla="*/ 913205924 h 21600"/>
                <a:gd name="T6" fmla="*/ 440419551 w 21600"/>
                <a:gd name="T7" fmla="*/ 913205924 h 21600"/>
                <a:gd name="T8" fmla="*/ 440419551 w 21600"/>
                <a:gd name="T9" fmla="*/ 370651349 h 21600"/>
                <a:gd name="T10" fmla="*/ 425893771 w 21600"/>
                <a:gd name="T11" fmla="*/ 262673450 h 21600"/>
                <a:gd name="T12" fmla="*/ 324790931 w 21600"/>
                <a:gd name="T13" fmla="*/ 193928902 h 21600"/>
                <a:gd name="T14" fmla="*/ 199073268 w 21600"/>
                <a:gd name="T15" fmla="*/ 294551148 h 21600"/>
                <a:gd name="T16" fmla="*/ 181386752 w 21600"/>
                <a:gd name="T17" fmla="*/ 430433432 h 21600"/>
                <a:gd name="T18" fmla="*/ 181386752 w 21600"/>
                <a:gd name="T19" fmla="*/ 913205924 h 21600"/>
                <a:gd name="T20" fmla="*/ 0 w 21600"/>
                <a:gd name="T21" fmla="*/ 913205924 h 21600"/>
                <a:gd name="T22" fmla="*/ 0 w 21600"/>
                <a:gd name="T23" fmla="*/ 22872767 h 21600"/>
                <a:gd name="T24" fmla="*/ 175645722 w 21600"/>
                <a:gd name="T25" fmla="*/ 22872767 h 21600"/>
                <a:gd name="T26" fmla="*/ 175645722 w 21600"/>
                <a:gd name="T27" fmla="*/ 152962526 h 21600"/>
                <a:gd name="T28" fmla="*/ 241578472 w 21600"/>
                <a:gd name="T29" fmla="*/ 53989559 h 21600"/>
                <a:gd name="T30" fmla="*/ 382894971 w 21600"/>
                <a:gd name="T31" fmla="*/ 0 h 21600"/>
                <a:gd name="T32" fmla="*/ 558134868 w 21600"/>
                <a:gd name="T33" fmla="*/ 72380501 h 21600"/>
                <a:gd name="T34" fmla="*/ 558134868 w 21600"/>
                <a:gd name="T35" fmla="*/ 72380501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19250" y="1712"/>
                  </a:moveTo>
                  <a:cubicBezTo>
                    <a:pt x="20816" y="2855"/>
                    <a:pt x="21600" y="4748"/>
                    <a:pt x="21600" y="7393"/>
                  </a:cubicBezTo>
                  <a:lnTo>
                    <a:pt x="21600" y="21600"/>
                  </a:lnTo>
                  <a:lnTo>
                    <a:pt x="15190" y="21600"/>
                  </a:lnTo>
                  <a:lnTo>
                    <a:pt x="15190" y="8767"/>
                  </a:lnTo>
                  <a:cubicBezTo>
                    <a:pt x="15190" y="7658"/>
                    <a:pt x="15023" y="6806"/>
                    <a:pt x="14689" y="6213"/>
                  </a:cubicBezTo>
                  <a:cubicBezTo>
                    <a:pt x="14078" y="5129"/>
                    <a:pt x="12917" y="4587"/>
                    <a:pt x="11202" y="4587"/>
                  </a:cubicBezTo>
                  <a:cubicBezTo>
                    <a:pt x="9096" y="4587"/>
                    <a:pt x="7651" y="5380"/>
                    <a:pt x="6866" y="6967"/>
                  </a:cubicBezTo>
                  <a:cubicBezTo>
                    <a:pt x="6459" y="7807"/>
                    <a:pt x="6256" y="8877"/>
                    <a:pt x="6256" y="10181"/>
                  </a:cubicBezTo>
                  <a:lnTo>
                    <a:pt x="6256" y="21600"/>
                  </a:lnTo>
                  <a:lnTo>
                    <a:pt x="0" y="21600"/>
                  </a:lnTo>
                  <a:lnTo>
                    <a:pt x="0" y="541"/>
                  </a:lnTo>
                  <a:lnTo>
                    <a:pt x="6058" y="541"/>
                  </a:lnTo>
                  <a:lnTo>
                    <a:pt x="6058" y="3618"/>
                  </a:lnTo>
                  <a:cubicBezTo>
                    <a:pt x="6860" y="2535"/>
                    <a:pt x="7617" y="1754"/>
                    <a:pt x="8332" y="1277"/>
                  </a:cubicBezTo>
                  <a:cubicBezTo>
                    <a:pt x="9614" y="425"/>
                    <a:pt x="11239" y="0"/>
                    <a:pt x="13206" y="0"/>
                  </a:cubicBezTo>
                  <a:cubicBezTo>
                    <a:pt x="15668" y="0"/>
                    <a:pt x="17683" y="570"/>
                    <a:pt x="19250" y="1712"/>
                  </a:cubicBezTo>
                  <a:close/>
                  <a:moveTo>
                    <a:pt x="19250" y="1712"/>
                  </a:moveTo>
                </a:path>
              </a:pathLst>
            </a:custGeom>
            <a:solidFill>
              <a:schemeClr val="bg2"/>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17" name="AutoShape 18"/>
            <p:cNvSpPr>
              <a:spLocks/>
            </p:cNvSpPr>
            <p:nvPr/>
          </p:nvSpPr>
          <p:spPr bwMode="auto">
            <a:xfrm>
              <a:off x="7621074" y="1888176"/>
              <a:ext cx="147857" cy="133520"/>
            </a:xfrm>
            <a:custGeom>
              <a:avLst/>
              <a:gdLst>
                <a:gd name="T0" fmla="*/ 28940599 w 21600"/>
                <a:gd name="T1" fmla="*/ 14182906 h 21600"/>
                <a:gd name="T2" fmla="*/ 14468905 w 21600"/>
                <a:gd name="T3" fmla="*/ 28365812 h 21600"/>
                <a:gd name="T4" fmla="*/ 0 w 21600"/>
                <a:gd name="T5" fmla="*/ 14182906 h 21600"/>
                <a:gd name="T6" fmla="*/ 14468905 w 21600"/>
                <a:gd name="T7" fmla="*/ 0 h 21600"/>
                <a:gd name="T8" fmla="*/ 28940599 w 21600"/>
                <a:gd name="T9" fmla="*/ 14182906 h 21600"/>
                <a:gd name="T10" fmla="*/ 28940599 w 21600"/>
                <a:gd name="T11" fmla="*/ 14182906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6"/>
                    <a:pt x="16764" y="21600"/>
                    <a:pt x="10799" y="21600"/>
                  </a:cubicBezTo>
                  <a:cubicBezTo>
                    <a:pt x="4835" y="21600"/>
                    <a:pt x="0" y="16766"/>
                    <a:pt x="0" y="10800"/>
                  </a:cubicBezTo>
                  <a:cubicBezTo>
                    <a:pt x="0" y="4834"/>
                    <a:pt x="4835" y="0"/>
                    <a:pt x="10799" y="0"/>
                  </a:cubicBezTo>
                  <a:cubicBezTo>
                    <a:pt x="16764" y="0"/>
                    <a:pt x="21600" y="4834"/>
                    <a:pt x="21600" y="10800"/>
                  </a:cubicBezTo>
                  <a:close/>
                  <a:moveTo>
                    <a:pt x="21600" y="10800"/>
                  </a:moveTo>
                </a:path>
              </a:pathLst>
            </a:custGeom>
            <a:solidFill>
              <a:schemeClr val="bg2"/>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grpSp>
        <p:nvGrpSpPr>
          <p:cNvPr id="34" name="Group 28"/>
          <p:cNvGrpSpPr>
            <a:grpSpLocks/>
          </p:cNvGrpSpPr>
          <p:nvPr/>
        </p:nvGrpSpPr>
        <p:grpSpPr bwMode="auto">
          <a:xfrm>
            <a:off x="5661778" y="4315197"/>
            <a:ext cx="813955" cy="596035"/>
            <a:chOff x="0" y="0"/>
            <a:chExt cx="564" cy="413"/>
          </a:xfrm>
          <a:solidFill>
            <a:schemeClr val="accent3"/>
          </a:solidFill>
        </p:grpSpPr>
        <p:sp>
          <p:nvSpPr>
            <p:cNvPr id="36" name="AutoShape 25"/>
            <p:cNvSpPr>
              <a:spLocks/>
            </p:cNvSpPr>
            <p:nvPr/>
          </p:nvSpPr>
          <p:spPr bwMode="auto">
            <a:xfrm>
              <a:off x="0" y="112"/>
              <a:ext cx="564" cy="301"/>
            </a:xfrm>
            <a:custGeom>
              <a:avLst/>
              <a:gdLst>
                <a:gd name="T0" fmla="*/ 0 w 20701"/>
                <a:gd name="T1" fmla="*/ 0 h 20627"/>
                <a:gd name="T2" fmla="*/ 0 w 20701"/>
                <a:gd name="T3" fmla="*/ 0 h 20627"/>
                <a:gd name="T4" fmla="*/ 0 w 20701"/>
                <a:gd name="T5" fmla="*/ 0 h 20627"/>
                <a:gd name="T6" fmla="*/ 0 w 20701"/>
                <a:gd name="T7" fmla="*/ 0 h 20627"/>
                <a:gd name="T8" fmla="*/ 0 w 20701"/>
                <a:gd name="T9" fmla="*/ 0 h 20627"/>
                <a:gd name="T10" fmla="*/ 0 w 20701"/>
                <a:gd name="T11" fmla="*/ 0 h 20627"/>
                <a:gd name="T12" fmla="*/ 0 w 20701"/>
                <a:gd name="T13" fmla="*/ 0 h 20627"/>
                <a:gd name="T14" fmla="*/ 0 w 20701"/>
                <a:gd name="T15" fmla="*/ 0 h 20627"/>
                <a:gd name="T16" fmla="*/ 0 w 20701"/>
                <a:gd name="T17" fmla="*/ 0 h 20627"/>
                <a:gd name="T18" fmla="*/ 0 w 20701"/>
                <a:gd name="T19" fmla="*/ 0 h 20627"/>
                <a:gd name="T20" fmla="*/ 0 w 20701"/>
                <a:gd name="T21" fmla="*/ 0 h 20627"/>
                <a:gd name="T22" fmla="*/ 0 w 20701"/>
                <a:gd name="T23" fmla="*/ 0 h 20627"/>
                <a:gd name="T24" fmla="*/ 0 w 20701"/>
                <a:gd name="T25" fmla="*/ 0 h 20627"/>
                <a:gd name="T26" fmla="*/ 0 w 20701"/>
                <a:gd name="T27" fmla="*/ 0 h 20627"/>
                <a:gd name="T28" fmla="*/ 0 w 20701"/>
                <a:gd name="T29" fmla="*/ 0 h 20627"/>
                <a:gd name="T30" fmla="*/ 0 w 20701"/>
                <a:gd name="T31" fmla="*/ 0 h 20627"/>
                <a:gd name="T32" fmla="*/ 0 w 20701"/>
                <a:gd name="T33" fmla="*/ 0 h 20627"/>
                <a:gd name="T34" fmla="*/ 0 w 20701"/>
                <a:gd name="T35" fmla="*/ 0 h 20627"/>
                <a:gd name="T36" fmla="*/ 0 w 20701"/>
                <a:gd name="T37" fmla="*/ 0 h 20627"/>
                <a:gd name="T38" fmla="*/ 0 w 20701"/>
                <a:gd name="T39" fmla="*/ 0 h 20627"/>
                <a:gd name="T40" fmla="*/ 0 w 20701"/>
                <a:gd name="T41" fmla="*/ 0 h 20627"/>
                <a:gd name="T42" fmla="*/ 0 w 20701"/>
                <a:gd name="T43" fmla="*/ 0 h 206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01" h="20627">
                  <a:moveTo>
                    <a:pt x="20668" y="37"/>
                  </a:moveTo>
                  <a:cubicBezTo>
                    <a:pt x="20668" y="37"/>
                    <a:pt x="20668" y="-413"/>
                    <a:pt x="18371" y="1837"/>
                  </a:cubicBezTo>
                  <a:cubicBezTo>
                    <a:pt x="16075" y="4087"/>
                    <a:pt x="13899" y="3637"/>
                    <a:pt x="12570" y="3637"/>
                  </a:cubicBezTo>
                  <a:cubicBezTo>
                    <a:pt x="11240" y="3637"/>
                    <a:pt x="10757" y="4312"/>
                    <a:pt x="10515" y="5437"/>
                  </a:cubicBezTo>
                  <a:cubicBezTo>
                    <a:pt x="10473" y="5634"/>
                    <a:pt x="10382" y="5775"/>
                    <a:pt x="10262" y="5874"/>
                  </a:cubicBezTo>
                  <a:cubicBezTo>
                    <a:pt x="10230" y="5812"/>
                    <a:pt x="10204" y="5742"/>
                    <a:pt x="10187" y="5662"/>
                  </a:cubicBezTo>
                  <a:cubicBezTo>
                    <a:pt x="9945" y="4537"/>
                    <a:pt x="9462" y="3862"/>
                    <a:pt x="8132" y="3862"/>
                  </a:cubicBezTo>
                  <a:cubicBezTo>
                    <a:pt x="6803" y="3862"/>
                    <a:pt x="4627" y="4312"/>
                    <a:pt x="2331" y="2062"/>
                  </a:cubicBezTo>
                  <a:cubicBezTo>
                    <a:pt x="34" y="-188"/>
                    <a:pt x="34" y="262"/>
                    <a:pt x="34" y="262"/>
                  </a:cubicBezTo>
                  <a:cubicBezTo>
                    <a:pt x="-449" y="3862"/>
                    <a:pt x="4385" y="7462"/>
                    <a:pt x="4385" y="7462"/>
                  </a:cubicBezTo>
                  <a:cubicBezTo>
                    <a:pt x="4385" y="7462"/>
                    <a:pt x="3902" y="15787"/>
                    <a:pt x="5111" y="18487"/>
                  </a:cubicBezTo>
                  <a:cubicBezTo>
                    <a:pt x="6319" y="21187"/>
                    <a:pt x="7890" y="20737"/>
                    <a:pt x="8736" y="20287"/>
                  </a:cubicBezTo>
                  <a:cubicBezTo>
                    <a:pt x="9582" y="19837"/>
                    <a:pt x="10066" y="17812"/>
                    <a:pt x="10066" y="17812"/>
                  </a:cubicBezTo>
                  <a:lnTo>
                    <a:pt x="10066" y="9487"/>
                  </a:lnTo>
                  <a:lnTo>
                    <a:pt x="10623" y="9257"/>
                  </a:lnTo>
                  <a:lnTo>
                    <a:pt x="10636" y="9262"/>
                  </a:lnTo>
                  <a:lnTo>
                    <a:pt x="10636" y="17587"/>
                  </a:lnTo>
                  <a:cubicBezTo>
                    <a:pt x="10636" y="17587"/>
                    <a:pt x="11120" y="19612"/>
                    <a:pt x="11966" y="20062"/>
                  </a:cubicBezTo>
                  <a:cubicBezTo>
                    <a:pt x="12812" y="20512"/>
                    <a:pt x="14383" y="20962"/>
                    <a:pt x="15591" y="18262"/>
                  </a:cubicBezTo>
                  <a:cubicBezTo>
                    <a:pt x="16800" y="15562"/>
                    <a:pt x="16317" y="7237"/>
                    <a:pt x="16317" y="7237"/>
                  </a:cubicBezTo>
                  <a:cubicBezTo>
                    <a:pt x="16317" y="7237"/>
                    <a:pt x="21151" y="3637"/>
                    <a:pt x="20668" y="37"/>
                  </a:cubicBezTo>
                  <a:close/>
                  <a:moveTo>
                    <a:pt x="20668" y="37"/>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37" name="AutoShape 26"/>
            <p:cNvSpPr>
              <a:spLocks/>
            </p:cNvSpPr>
            <p:nvPr/>
          </p:nvSpPr>
          <p:spPr bwMode="auto">
            <a:xfrm>
              <a:off x="128"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5" y="21600"/>
                    <a:pt x="10800" y="21600"/>
                  </a:cubicBezTo>
                  <a:cubicBezTo>
                    <a:pt x="4836" y="21600"/>
                    <a:pt x="0" y="16764"/>
                    <a:pt x="0" y="10800"/>
                  </a:cubicBezTo>
                  <a:cubicBezTo>
                    <a:pt x="0" y="4835"/>
                    <a:pt x="4836" y="0"/>
                    <a:pt x="10800" y="0"/>
                  </a:cubicBezTo>
                  <a:cubicBezTo>
                    <a:pt x="16765"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38" name="AutoShape 27"/>
            <p:cNvSpPr>
              <a:spLocks/>
            </p:cNvSpPr>
            <p:nvPr/>
          </p:nvSpPr>
          <p:spPr bwMode="auto">
            <a:xfrm>
              <a:off x="296"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4" y="21600"/>
                    <a:pt x="10800" y="21600"/>
                  </a:cubicBezTo>
                  <a:cubicBezTo>
                    <a:pt x="4835" y="21600"/>
                    <a:pt x="0" y="16764"/>
                    <a:pt x="0" y="10800"/>
                  </a:cubicBezTo>
                  <a:cubicBezTo>
                    <a:pt x="0" y="4835"/>
                    <a:pt x="4835" y="0"/>
                    <a:pt x="10800" y="0"/>
                  </a:cubicBezTo>
                  <a:cubicBezTo>
                    <a:pt x="16764"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sp>
        <p:nvSpPr>
          <p:cNvPr id="35" name="TextBox 34"/>
          <p:cNvSpPr txBox="1"/>
          <p:nvPr/>
        </p:nvSpPr>
        <p:spPr>
          <a:xfrm>
            <a:off x="5623761" y="4911232"/>
            <a:ext cx="889988"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96.572</a:t>
            </a:r>
            <a:endParaRPr lang="en-GB" sz="2000">
              <a:solidFill>
                <a:schemeClr val="bg2"/>
              </a:solidFill>
              <a:latin typeface="Source Sans Pro" panose="020B0503030403020204" pitchFamily="34" charset="0"/>
            </a:endParaRPr>
          </a:p>
        </p:txBody>
      </p:sp>
      <p:grpSp>
        <p:nvGrpSpPr>
          <p:cNvPr id="40" name="Group 28"/>
          <p:cNvGrpSpPr>
            <a:grpSpLocks/>
          </p:cNvGrpSpPr>
          <p:nvPr/>
        </p:nvGrpSpPr>
        <p:grpSpPr bwMode="auto">
          <a:xfrm>
            <a:off x="3793699" y="4317366"/>
            <a:ext cx="813955" cy="596035"/>
            <a:chOff x="0" y="0"/>
            <a:chExt cx="564" cy="413"/>
          </a:xfrm>
          <a:solidFill>
            <a:schemeClr val="accent2"/>
          </a:solidFill>
        </p:grpSpPr>
        <p:sp>
          <p:nvSpPr>
            <p:cNvPr id="42" name="AutoShape 25"/>
            <p:cNvSpPr>
              <a:spLocks/>
            </p:cNvSpPr>
            <p:nvPr/>
          </p:nvSpPr>
          <p:spPr bwMode="auto">
            <a:xfrm>
              <a:off x="0" y="112"/>
              <a:ext cx="564" cy="301"/>
            </a:xfrm>
            <a:custGeom>
              <a:avLst/>
              <a:gdLst>
                <a:gd name="T0" fmla="*/ 0 w 20701"/>
                <a:gd name="T1" fmla="*/ 0 h 20627"/>
                <a:gd name="T2" fmla="*/ 0 w 20701"/>
                <a:gd name="T3" fmla="*/ 0 h 20627"/>
                <a:gd name="T4" fmla="*/ 0 w 20701"/>
                <a:gd name="T5" fmla="*/ 0 h 20627"/>
                <a:gd name="T6" fmla="*/ 0 w 20701"/>
                <a:gd name="T7" fmla="*/ 0 h 20627"/>
                <a:gd name="T8" fmla="*/ 0 w 20701"/>
                <a:gd name="T9" fmla="*/ 0 h 20627"/>
                <a:gd name="T10" fmla="*/ 0 w 20701"/>
                <a:gd name="T11" fmla="*/ 0 h 20627"/>
                <a:gd name="T12" fmla="*/ 0 w 20701"/>
                <a:gd name="T13" fmla="*/ 0 h 20627"/>
                <a:gd name="T14" fmla="*/ 0 w 20701"/>
                <a:gd name="T15" fmla="*/ 0 h 20627"/>
                <a:gd name="T16" fmla="*/ 0 w 20701"/>
                <a:gd name="T17" fmla="*/ 0 h 20627"/>
                <a:gd name="T18" fmla="*/ 0 w 20701"/>
                <a:gd name="T19" fmla="*/ 0 h 20627"/>
                <a:gd name="T20" fmla="*/ 0 w 20701"/>
                <a:gd name="T21" fmla="*/ 0 h 20627"/>
                <a:gd name="T22" fmla="*/ 0 w 20701"/>
                <a:gd name="T23" fmla="*/ 0 h 20627"/>
                <a:gd name="T24" fmla="*/ 0 w 20701"/>
                <a:gd name="T25" fmla="*/ 0 h 20627"/>
                <a:gd name="T26" fmla="*/ 0 w 20701"/>
                <a:gd name="T27" fmla="*/ 0 h 20627"/>
                <a:gd name="T28" fmla="*/ 0 w 20701"/>
                <a:gd name="T29" fmla="*/ 0 h 20627"/>
                <a:gd name="T30" fmla="*/ 0 w 20701"/>
                <a:gd name="T31" fmla="*/ 0 h 20627"/>
                <a:gd name="T32" fmla="*/ 0 w 20701"/>
                <a:gd name="T33" fmla="*/ 0 h 20627"/>
                <a:gd name="T34" fmla="*/ 0 w 20701"/>
                <a:gd name="T35" fmla="*/ 0 h 20627"/>
                <a:gd name="T36" fmla="*/ 0 w 20701"/>
                <a:gd name="T37" fmla="*/ 0 h 20627"/>
                <a:gd name="T38" fmla="*/ 0 w 20701"/>
                <a:gd name="T39" fmla="*/ 0 h 20627"/>
                <a:gd name="T40" fmla="*/ 0 w 20701"/>
                <a:gd name="T41" fmla="*/ 0 h 20627"/>
                <a:gd name="T42" fmla="*/ 0 w 20701"/>
                <a:gd name="T43" fmla="*/ 0 h 206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01" h="20627">
                  <a:moveTo>
                    <a:pt x="20668" y="37"/>
                  </a:moveTo>
                  <a:cubicBezTo>
                    <a:pt x="20668" y="37"/>
                    <a:pt x="20668" y="-413"/>
                    <a:pt x="18371" y="1837"/>
                  </a:cubicBezTo>
                  <a:cubicBezTo>
                    <a:pt x="16075" y="4087"/>
                    <a:pt x="13899" y="3637"/>
                    <a:pt x="12570" y="3637"/>
                  </a:cubicBezTo>
                  <a:cubicBezTo>
                    <a:pt x="11240" y="3637"/>
                    <a:pt x="10757" y="4312"/>
                    <a:pt x="10515" y="5437"/>
                  </a:cubicBezTo>
                  <a:cubicBezTo>
                    <a:pt x="10473" y="5634"/>
                    <a:pt x="10382" y="5775"/>
                    <a:pt x="10262" y="5874"/>
                  </a:cubicBezTo>
                  <a:cubicBezTo>
                    <a:pt x="10230" y="5812"/>
                    <a:pt x="10204" y="5742"/>
                    <a:pt x="10187" y="5662"/>
                  </a:cubicBezTo>
                  <a:cubicBezTo>
                    <a:pt x="9945" y="4537"/>
                    <a:pt x="9462" y="3862"/>
                    <a:pt x="8132" y="3862"/>
                  </a:cubicBezTo>
                  <a:cubicBezTo>
                    <a:pt x="6803" y="3862"/>
                    <a:pt x="4627" y="4312"/>
                    <a:pt x="2331" y="2062"/>
                  </a:cubicBezTo>
                  <a:cubicBezTo>
                    <a:pt x="34" y="-188"/>
                    <a:pt x="34" y="262"/>
                    <a:pt x="34" y="262"/>
                  </a:cubicBezTo>
                  <a:cubicBezTo>
                    <a:pt x="-449" y="3862"/>
                    <a:pt x="4385" y="7462"/>
                    <a:pt x="4385" y="7462"/>
                  </a:cubicBezTo>
                  <a:cubicBezTo>
                    <a:pt x="4385" y="7462"/>
                    <a:pt x="3902" y="15787"/>
                    <a:pt x="5111" y="18487"/>
                  </a:cubicBezTo>
                  <a:cubicBezTo>
                    <a:pt x="6319" y="21187"/>
                    <a:pt x="7890" y="20737"/>
                    <a:pt x="8736" y="20287"/>
                  </a:cubicBezTo>
                  <a:cubicBezTo>
                    <a:pt x="9582" y="19837"/>
                    <a:pt x="10066" y="17812"/>
                    <a:pt x="10066" y="17812"/>
                  </a:cubicBezTo>
                  <a:lnTo>
                    <a:pt x="10066" y="9487"/>
                  </a:lnTo>
                  <a:lnTo>
                    <a:pt x="10623" y="9257"/>
                  </a:lnTo>
                  <a:lnTo>
                    <a:pt x="10636" y="9262"/>
                  </a:lnTo>
                  <a:lnTo>
                    <a:pt x="10636" y="17587"/>
                  </a:lnTo>
                  <a:cubicBezTo>
                    <a:pt x="10636" y="17587"/>
                    <a:pt x="11120" y="19612"/>
                    <a:pt x="11966" y="20062"/>
                  </a:cubicBezTo>
                  <a:cubicBezTo>
                    <a:pt x="12812" y="20512"/>
                    <a:pt x="14383" y="20962"/>
                    <a:pt x="15591" y="18262"/>
                  </a:cubicBezTo>
                  <a:cubicBezTo>
                    <a:pt x="16800" y="15562"/>
                    <a:pt x="16317" y="7237"/>
                    <a:pt x="16317" y="7237"/>
                  </a:cubicBezTo>
                  <a:cubicBezTo>
                    <a:pt x="16317" y="7237"/>
                    <a:pt x="21151" y="3637"/>
                    <a:pt x="20668" y="37"/>
                  </a:cubicBezTo>
                  <a:close/>
                  <a:moveTo>
                    <a:pt x="20668" y="37"/>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43" name="AutoShape 26"/>
            <p:cNvSpPr>
              <a:spLocks/>
            </p:cNvSpPr>
            <p:nvPr/>
          </p:nvSpPr>
          <p:spPr bwMode="auto">
            <a:xfrm>
              <a:off x="128"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5" y="21600"/>
                    <a:pt x="10800" y="21600"/>
                  </a:cubicBezTo>
                  <a:cubicBezTo>
                    <a:pt x="4836" y="21600"/>
                    <a:pt x="0" y="16764"/>
                    <a:pt x="0" y="10800"/>
                  </a:cubicBezTo>
                  <a:cubicBezTo>
                    <a:pt x="0" y="4835"/>
                    <a:pt x="4836" y="0"/>
                    <a:pt x="10800" y="0"/>
                  </a:cubicBezTo>
                  <a:cubicBezTo>
                    <a:pt x="16765"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44" name="AutoShape 27"/>
            <p:cNvSpPr>
              <a:spLocks/>
            </p:cNvSpPr>
            <p:nvPr/>
          </p:nvSpPr>
          <p:spPr bwMode="auto">
            <a:xfrm>
              <a:off x="296"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4" y="21600"/>
                    <a:pt x="10800" y="21600"/>
                  </a:cubicBezTo>
                  <a:cubicBezTo>
                    <a:pt x="4835" y="21600"/>
                    <a:pt x="0" y="16764"/>
                    <a:pt x="0" y="10800"/>
                  </a:cubicBezTo>
                  <a:cubicBezTo>
                    <a:pt x="0" y="4835"/>
                    <a:pt x="4835" y="0"/>
                    <a:pt x="10800" y="0"/>
                  </a:cubicBezTo>
                  <a:cubicBezTo>
                    <a:pt x="16764"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sp>
        <p:nvSpPr>
          <p:cNvPr id="41" name="TextBox 40"/>
          <p:cNvSpPr txBox="1"/>
          <p:nvPr/>
        </p:nvSpPr>
        <p:spPr>
          <a:xfrm>
            <a:off x="3755682" y="4913401"/>
            <a:ext cx="889988"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96.572</a:t>
            </a:r>
            <a:endParaRPr lang="en-GB" sz="2000">
              <a:solidFill>
                <a:schemeClr val="bg2"/>
              </a:solidFill>
              <a:latin typeface="Source Sans Pro" panose="020B0503030403020204" pitchFamily="34" charset="0"/>
            </a:endParaRPr>
          </a:p>
        </p:txBody>
      </p:sp>
      <p:grpSp>
        <p:nvGrpSpPr>
          <p:cNvPr id="46" name="Group 28"/>
          <p:cNvGrpSpPr>
            <a:grpSpLocks/>
          </p:cNvGrpSpPr>
          <p:nvPr/>
        </p:nvGrpSpPr>
        <p:grpSpPr bwMode="auto">
          <a:xfrm>
            <a:off x="1901047" y="4317366"/>
            <a:ext cx="813955" cy="596035"/>
            <a:chOff x="0" y="0"/>
            <a:chExt cx="564" cy="413"/>
          </a:xfrm>
          <a:solidFill>
            <a:schemeClr val="accent1"/>
          </a:solidFill>
        </p:grpSpPr>
        <p:sp>
          <p:nvSpPr>
            <p:cNvPr id="48" name="AutoShape 25"/>
            <p:cNvSpPr>
              <a:spLocks/>
            </p:cNvSpPr>
            <p:nvPr/>
          </p:nvSpPr>
          <p:spPr bwMode="auto">
            <a:xfrm>
              <a:off x="0" y="112"/>
              <a:ext cx="564" cy="301"/>
            </a:xfrm>
            <a:custGeom>
              <a:avLst/>
              <a:gdLst>
                <a:gd name="T0" fmla="*/ 0 w 20701"/>
                <a:gd name="T1" fmla="*/ 0 h 20627"/>
                <a:gd name="T2" fmla="*/ 0 w 20701"/>
                <a:gd name="T3" fmla="*/ 0 h 20627"/>
                <a:gd name="T4" fmla="*/ 0 w 20701"/>
                <a:gd name="T5" fmla="*/ 0 h 20627"/>
                <a:gd name="T6" fmla="*/ 0 w 20701"/>
                <a:gd name="T7" fmla="*/ 0 h 20627"/>
                <a:gd name="T8" fmla="*/ 0 w 20701"/>
                <a:gd name="T9" fmla="*/ 0 h 20627"/>
                <a:gd name="T10" fmla="*/ 0 w 20701"/>
                <a:gd name="T11" fmla="*/ 0 h 20627"/>
                <a:gd name="T12" fmla="*/ 0 w 20701"/>
                <a:gd name="T13" fmla="*/ 0 h 20627"/>
                <a:gd name="T14" fmla="*/ 0 w 20701"/>
                <a:gd name="T15" fmla="*/ 0 h 20627"/>
                <a:gd name="T16" fmla="*/ 0 w 20701"/>
                <a:gd name="T17" fmla="*/ 0 h 20627"/>
                <a:gd name="T18" fmla="*/ 0 w 20701"/>
                <a:gd name="T19" fmla="*/ 0 h 20627"/>
                <a:gd name="T20" fmla="*/ 0 w 20701"/>
                <a:gd name="T21" fmla="*/ 0 h 20627"/>
                <a:gd name="T22" fmla="*/ 0 w 20701"/>
                <a:gd name="T23" fmla="*/ 0 h 20627"/>
                <a:gd name="T24" fmla="*/ 0 w 20701"/>
                <a:gd name="T25" fmla="*/ 0 h 20627"/>
                <a:gd name="T26" fmla="*/ 0 w 20701"/>
                <a:gd name="T27" fmla="*/ 0 h 20627"/>
                <a:gd name="T28" fmla="*/ 0 w 20701"/>
                <a:gd name="T29" fmla="*/ 0 h 20627"/>
                <a:gd name="T30" fmla="*/ 0 w 20701"/>
                <a:gd name="T31" fmla="*/ 0 h 20627"/>
                <a:gd name="T32" fmla="*/ 0 w 20701"/>
                <a:gd name="T33" fmla="*/ 0 h 20627"/>
                <a:gd name="T34" fmla="*/ 0 w 20701"/>
                <a:gd name="T35" fmla="*/ 0 h 20627"/>
                <a:gd name="T36" fmla="*/ 0 w 20701"/>
                <a:gd name="T37" fmla="*/ 0 h 20627"/>
                <a:gd name="T38" fmla="*/ 0 w 20701"/>
                <a:gd name="T39" fmla="*/ 0 h 20627"/>
                <a:gd name="T40" fmla="*/ 0 w 20701"/>
                <a:gd name="T41" fmla="*/ 0 h 20627"/>
                <a:gd name="T42" fmla="*/ 0 w 20701"/>
                <a:gd name="T43" fmla="*/ 0 h 206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01" h="20627">
                  <a:moveTo>
                    <a:pt x="20668" y="37"/>
                  </a:moveTo>
                  <a:cubicBezTo>
                    <a:pt x="20668" y="37"/>
                    <a:pt x="20668" y="-413"/>
                    <a:pt x="18371" y="1837"/>
                  </a:cubicBezTo>
                  <a:cubicBezTo>
                    <a:pt x="16075" y="4087"/>
                    <a:pt x="13899" y="3637"/>
                    <a:pt x="12570" y="3637"/>
                  </a:cubicBezTo>
                  <a:cubicBezTo>
                    <a:pt x="11240" y="3637"/>
                    <a:pt x="10757" y="4312"/>
                    <a:pt x="10515" y="5437"/>
                  </a:cubicBezTo>
                  <a:cubicBezTo>
                    <a:pt x="10473" y="5634"/>
                    <a:pt x="10382" y="5775"/>
                    <a:pt x="10262" y="5874"/>
                  </a:cubicBezTo>
                  <a:cubicBezTo>
                    <a:pt x="10230" y="5812"/>
                    <a:pt x="10204" y="5742"/>
                    <a:pt x="10187" y="5662"/>
                  </a:cubicBezTo>
                  <a:cubicBezTo>
                    <a:pt x="9945" y="4537"/>
                    <a:pt x="9462" y="3862"/>
                    <a:pt x="8132" y="3862"/>
                  </a:cubicBezTo>
                  <a:cubicBezTo>
                    <a:pt x="6803" y="3862"/>
                    <a:pt x="4627" y="4312"/>
                    <a:pt x="2331" y="2062"/>
                  </a:cubicBezTo>
                  <a:cubicBezTo>
                    <a:pt x="34" y="-188"/>
                    <a:pt x="34" y="262"/>
                    <a:pt x="34" y="262"/>
                  </a:cubicBezTo>
                  <a:cubicBezTo>
                    <a:pt x="-449" y="3862"/>
                    <a:pt x="4385" y="7462"/>
                    <a:pt x="4385" y="7462"/>
                  </a:cubicBezTo>
                  <a:cubicBezTo>
                    <a:pt x="4385" y="7462"/>
                    <a:pt x="3902" y="15787"/>
                    <a:pt x="5111" y="18487"/>
                  </a:cubicBezTo>
                  <a:cubicBezTo>
                    <a:pt x="6319" y="21187"/>
                    <a:pt x="7890" y="20737"/>
                    <a:pt x="8736" y="20287"/>
                  </a:cubicBezTo>
                  <a:cubicBezTo>
                    <a:pt x="9582" y="19837"/>
                    <a:pt x="10066" y="17812"/>
                    <a:pt x="10066" y="17812"/>
                  </a:cubicBezTo>
                  <a:lnTo>
                    <a:pt x="10066" y="9487"/>
                  </a:lnTo>
                  <a:lnTo>
                    <a:pt x="10623" y="9257"/>
                  </a:lnTo>
                  <a:lnTo>
                    <a:pt x="10636" y="9262"/>
                  </a:lnTo>
                  <a:lnTo>
                    <a:pt x="10636" y="17587"/>
                  </a:lnTo>
                  <a:cubicBezTo>
                    <a:pt x="10636" y="17587"/>
                    <a:pt x="11120" y="19612"/>
                    <a:pt x="11966" y="20062"/>
                  </a:cubicBezTo>
                  <a:cubicBezTo>
                    <a:pt x="12812" y="20512"/>
                    <a:pt x="14383" y="20962"/>
                    <a:pt x="15591" y="18262"/>
                  </a:cubicBezTo>
                  <a:cubicBezTo>
                    <a:pt x="16800" y="15562"/>
                    <a:pt x="16317" y="7237"/>
                    <a:pt x="16317" y="7237"/>
                  </a:cubicBezTo>
                  <a:cubicBezTo>
                    <a:pt x="16317" y="7237"/>
                    <a:pt x="21151" y="3637"/>
                    <a:pt x="20668" y="37"/>
                  </a:cubicBezTo>
                  <a:close/>
                  <a:moveTo>
                    <a:pt x="20668" y="37"/>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49" name="AutoShape 26"/>
            <p:cNvSpPr>
              <a:spLocks/>
            </p:cNvSpPr>
            <p:nvPr/>
          </p:nvSpPr>
          <p:spPr bwMode="auto">
            <a:xfrm>
              <a:off x="128"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5" y="21600"/>
                    <a:pt x="10800" y="21600"/>
                  </a:cubicBezTo>
                  <a:cubicBezTo>
                    <a:pt x="4836" y="21600"/>
                    <a:pt x="0" y="16764"/>
                    <a:pt x="0" y="10800"/>
                  </a:cubicBezTo>
                  <a:cubicBezTo>
                    <a:pt x="0" y="4835"/>
                    <a:pt x="4836" y="0"/>
                    <a:pt x="10800" y="0"/>
                  </a:cubicBezTo>
                  <a:cubicBezTo>
                    <a:pt x="16765"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50" name="AutoShape 27"/>
            <p:cNvSpPr>
              <a:spLocks/>
            </p:cNvSpPr>
            <p:nvPr/>
          </p:nvSpPr>
          <p:spPr bwMode="auto">
            <a:xfrm>
              <a:off x="296"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4" y="21600"/>
                    <a:pt x="10800" y="21600"/>
                  </a:cubicBezTo>
                  <a:cubicBezTo>
                    <a:pt x="4835" y="21600"/>
                    <a:pt x="0" y="16764"/>
                    <a:pt x="0" y="10800"/>
                  </a:cubicBezTo>
                  <a:cubicBezTo>
                    <a:pt x="0" y="4835"/>
                    <a:pt x="4835" y="0"/>
                    <a:pt x="10800" y="0"/>
                  </a:cubicBezTo>
                  <a:cubicBezTo>
                    <a:pt x="16764"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sp>
        <p:nvSpPr>
          <p:cNvPr id="47" name="TextBox 46"/>
          <p:cNvSpPr txBox="1"/>
          <p:nvPr/>
        </p:nvSpPr>
        <p:spPr>
          <a:xfrm>
            <a:off x="1863030" y="4913401"/>
            <a:ext cx="889988"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96.572</a:t>
            </a:r>
            <a:endParaRPr lang="en-GB" sz="2000">
              <a:solidFill>
                <a:schemeClr val="bg2"/>
              </a:solidFill>
              <a:latin typeface="Source Sans Pro" panose="020B0503030403020204" pitchFamily="34" charset="0"/>
            </a:endParaRPr>
          </a:p>
        </p:txBody>
      </p:sp>
      <p:grpSp>
        <p:nvGrpSpPr>
          <p:cNvPr id="52" name="Group 28"/>
          <p:cNvGrpSpPr>
            <a:grpSpLocks/>
          </p:cNvGrpSpPr>
          <p:nvPr/>
        </p:nvGrpSpPr>
        <p:grpSpPr bwMode="auto">
          <a:xfrm>
            <a:off x="9483036" y="4315197"/>
            <a:ext cx="813955" cy="596035"/>
            <a:chOff x="0" y="0"/>
            <a:chExt cx="564" cy="413"/>
          </a:xfrm>
          <a:solidFill>
            <a:schemeClr val="accent5"/>
          </a:solidFill>
        </p:grpSpPr>
        <p:sp>
          <p:nvSpPr>
            <p:cNvPr id="54" name="AutoShape 25"/>
            <p:cNvSpPr>
              <a:spLocks/>
            </p:cNvSpPr>
            <p:nvPr/>
          </p:nvSpPr>
          <p:spPr bwMode="auto">
            <a:xfrm>
              <a:off x="0" y="112"/>
              <a:ext cx="564" cy="301"/>
            </a:xfrm>
            <a:custGeom>
              <a:avLst/>
              <a:gdLst>
                <a:gd name="T0" fmla="*/ 0 w 20701"/>
                <a:gd name="T1" fmla="*/ 0 h 20627"/>
                <a:gd name="T2" fmla="*/ 0 w 20701"/>
                <a:gd name="T3" fmla="*/ 0 h 20627"/>
                <a:gd name="T4" fmla="*/ 0 w 20701"/>
                <a:gd name="T5" fmla="*/ 0 h 20627"/>
                <a:gd name="T6" fmla="*/ 0 w 20701"/>
                <a:gd name="T7" fmla="*/ 0 h 20627"/>
                <a:gd name="T8" fmla="*/ 0 w 20701"/>
                <a:gd name="T9" fmla="*/ 0 h 20627"/>
                <a:gd name="T10" fmla="*/ 0 w 20701"/>
                <a:gd name="T11" fmla="*/ 0 h 20627"/>
                <a:gd name="T12" fmla="*/ 0 w 20701"/>
                <a:gd name="T13" fmla="*/ 0 h 20627"/>
                <a:gd name="T14" fmla="*/ 0 w 20701"/>
                <a:gd name="T15" fmla="*/ 0 h 20627"/>
                <a:gd name="T16" fmla="*/ 0 w 20701"/>
                <a:gd name="T17" fmla="*/ 0 h 20627"/>
                <a:gd name="T18" fmla="*/ 0 w 20701"/>
                <a:gd name="T19" fmla="*/ 0 h 20627"/>
                <a:gd name="T20" fmla="*/ 0 w 20701"/>
                <a:gd name="T21" fmla="*/ 0 h 20627"/>
                <a:gd name="T22" fmla="*/ 0 w 20701"/>
                <a:gd name="T23" fmla="*/ 0 h 20627"/>
                <a:gd name="T24" fmla="*/ 0 w 20701"/>
                <a:gd name="T25" fmla="*/ 0 h 20627"/>
                <a:gd name="T26" fmla="*/ 0 w 20701"/>
                <a:gd name="T27" fmla="*/ 0 h 20627"/>
                <a:gd name="T28" fmla="*/ 0 w 20701"/>
                <a:gd name="T29" fmla="*/ 0 h 20627"/>
                <a:gd name="T30" fmla="*/ 0 w 20701"/>
                <a:gd name="T31" fmla="*/ 0 h 20627"/>
                <a:gd name="T32" fmla="*/ 0 w 20701"/>
                <a:gd name="T33" fmla="*/ 0 h 20627"/>
                <a:gd name="T34" fmla="*/ 0 w 20701"/>
                <a:gd name="T35" fmla="*/ 0 h 20627"/>
                <a:gd name="T36" fmla="*/ 0 w 20701"/>
                <a:gd name="T37" fmla="*/ 0 h 20627"/>
                <a:gd name="T38" fmla="*/ 0 w 20701"/>
                <a:gd name="T39" fmla="*/ 0 h 20627"/>
                <a:gd name="T40" fmla="*/ 0 w 20701"/>
                <a:gd name="T41" fmla="*/ 0 h 20627"/>
                <a:gd name="T42" fmla="*/ 0 w 20701"/>
                <a:gd name="T43" fmla="*/ 0 h 206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01" h="20627">
                  <a:moveTo>
                    <a:pt x="20668" y="37"/>
                  </a:moveTo>
                  <a:cubicBezTo>
                    <a:pt x="20668" y="37"/>
                    <a:pt x="20668" y="-413"/>
                    <a:pt x="18371" y="1837"/>
                  </a:cubicBezTo>
                  <a:cubicBezTo>
                    <a:pt x="16075" y="4087"/>
                    <a:pt x="13899" y="3637"/>
                    <a:pt x="12570" y="3637"/>
                  </a:cubicBezTo>
                  <a:cubicBezTo>
                    <a:pt x="11240" y="3637"/>
                    <a:pt x="10757" y="4312"/>
                    <a:pt x="10515" y="5437"/>
                  </a:cubicBezTo>
                  <a:cubicBezTo>
                    <a:pt x="10473" y="5634"/>
                    <a:pt x="10382" y="5775"/>
                    <a:pt x="10262" y="5874"/>
                  </a:cubicBezTo>
                  <a:cubicBezTo>
                    <a:pt x="10230" y="5812"/>
                    <a:pt x="10204" y="5742"/>
                    <a:pt x="10187" y="5662"/>
                  </a:cubicBezTo>
                  <a:cubicBezTo>
                    <a:pt x="9945" y="4537"/>
                    <a:pt x="9462" y="3862"/>
                    <a:pt x="8132" y="3862"/>
                  </a:cubicBezTo>
                  <a:cubicBezTo>
                    <a:pt x="6803" y="3862"/>
                    <a:pt x="4627" y="4312"/>
                    <a:pt x="2331" y="2062"/>
                  </a:cubicBezTo>
                  <a:cubicBezTo>
                    <a:pt x="34" y="-188"/>
                    <a:pt x="34" y="262"/>
                    <a:pt x="34" y="262"/>
                  </a:cubicBezTo>
                  <a:cubicBezTo>
                    <a:pt x="-449" y="3862"/>
                    <a:pt x="4385" y="7462"/>
                    <a:pt x="4385" y="7462"/>
                  </a:cubicBezTo>
                  <a:cubicBezTo>
                    <a:pt x="4385" y="7462"/>
                    <a:pt x="3902" y="15787"/>
                    <a:pt x="5111" y="18487"/>
                  </a:cubicBezTo>
                  <a:cubicBezTo>
                    <a:pt x="6319" y="21187"/>
                    <a:pt x="7890" y="20737"/>
                    <a:pt x="8736" y="20287"/>
                  </a:cubicBezTo>
                  <a:cubicBezTo>
                    <a:pt x="9582" y="19837"/>
                    <a:pt x="10066" y="17812"/>
                    <a:pt x="10066" y="17812"/>
                  </a:cubicBezTo>
                  <a:lnTo>
                    <a:pt x="10066" y="9487"/>
                  </a:lnTo>
                  <a:lnTo>
                    <a:pt x="10623" y="9257"/>
                  </a:lnTo>
                  <a:lnTo>
                    <a:pt x="10636" y="9262"/>
                  </a:lnTo>
                  <a:lnTo>
                    <a:pt x="10636" y="17587"/>
                  </a:lnTo>
                  <a:cubicBezTo>
                    <a:pt x="10636" y="17587"/>
                    <a:pt x="11120" y="19612"/>
                    <a:pt x="11966" y="20062"/>
                  </a:cubicBezTo>
                  <a:cubicBezTo>
                    <a:pt x="12812" y="20512"/>
                    <a:pt x="14383" y="20962"/>
                    <a:pt x="15591" y="18262"/>
                  </a:cubicBezTo>
                  <a:cubicBezTo>
                    <a:pt x="16800" y="15562"/>
                    <a:pt x="16317" y="7237"/>
                    <a:pt x="16317" y="7237"/>
                  </a:cubicBezTo>
                  <a:cubicBezTo>
                    <a:pt x="16317" y="7237"/>
                    <a:pt x="21151" y="3637"/>
                    <a:pt x="20668" y="37"/>
                  </a:cubicBezTo>
                  <a:close/>
                  <a:moveTo>
                    <a:pt x="20668" y="37"/>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55" name="AutoShape 26"/>
            <p:cNvSpPr>
              <a:spLocks/>
            </p:cNvSpPr>
            <p:nvPr/>
          </p:nvSpPr>
          <p:spPr bwMode="auto">
            <a:xfrm>
              <a:off x="128"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5" y="21600"/>
                    <a:pt x="10800" y="21600"/>
                  </a:cubicBezTo>
                  <a:cubicBezTo>
                    <a:pt x="4836" y="21600"/>
                    <a:pt x="0" y="16764"/>
                    <a:pt x="0" y="10800"/>
                  </a:cubicBezTo>
                  <a:cubicBezTo>
                    <a:pt x="0" y="4835"/>
                    <a:pt x="4836" y="0"/>
                    <a:pt x="10800" y="0"/>
                  </a:cubicBezTo>
                  <a:cubicBezTo>
                    <a:pt x="16765"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56" name="AutoShape 27"/>
            <p:cNvSpPr>
              <a:spLocks/>
            </p:cNvSpPr>
            <p:nvPr/>
          </p:nvSpPr>
          <p:spPr bwMode="auto">
            <a:xfrm>
              <a:off x="296" y="0"/>
              <a:ext cx="141"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4"/>
                    <a:pt x="16764" y="21600"/>
                    <a:pt x="10800" y="21600"/>
                  </a:cubicBezTo>
                  <a:cubicBezTo>
                    <a:pt x="4835" y="21600"/>
                    <a:pt x="0" y="16764"/>
                    <a:pt x="0" y="10800"/>
                  </a:cubicBezTo>
                  <a:cubicBezTo>
                    <a:pt x="0" y="4835"/>
                    <a:pt x="4835" y="0"/>
                    <a:pt x="10800" y="0"/>
                  </a:cubicBezTo>
                  <a:cubicBezTo>
                    <a:pt x="16764" y="0"/>
                    <a:pt x="21600" y="4835"/>
                    <a:pt x="21600" y="10800"/>
                  </a:cubicBezTo>
                  <a:close/>
                  <a:moveTo>
                    <a:pt x="21600" y="1080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sp>
        <p:nvSpPr>
          <p:cNvPr id="53" name="TextBox 52"/>
          <p:cNvSpPr txBox="1"/>
          <p:nvPr/>
        </p:nvSpPr>
        <p:spPr>
          <a:xfrm>
            <a:off x="9445019" y="4911232"/>
            <a:ext cx="889988"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96.572</a:t>
            </a:r>
            <a:endParaRPr lang="en-GB" sz="2000">
              <a:solidFill>
                <a:schemeClr val="bg2"/>
              </a:solidFill>
              <a:latin typeface="Source Sans Pro" panose="020B0503030403020204" pitchFamily="34" charset="0"/>
            </a:endParaRPr>
          </a:p>
        </p:txBody>
      </p:sp>
      <p:sp>
        <p:nvSpPr>
          <p:cNvPr id="58" name="Rectangle 57"/>
          <p:cNvSpPr/>
          <p:nvPr/>
        </p:nvSpPr>
        <p:spPr>
          <a:xfrm>
            <a:off x="747338" y="5701490"/>
            <a:ext cx="10697321"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a:t>
            </a:r>
          </a:p>
        </p:txBody>
      </p:sp>
      <p:cxnSp>
        <p:nvCxnSpPr>
          <p:cNvPr id="60" name="Straight Connector 59"/>
          <p:cNvCxnSpPr/>
          <p:nvPr/>
        </p:nvCxnSpPr>
        <p:spPr>
          <a:xfrm>
            <a:off x="4239084" y="5528602"/>
            <a:ext cx="371382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646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9" presetClass="entr" presetSubtype="0" decel="100000"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 calcmode="lin" valueType="num">
                                      <p:cBhvr>
                                        <p:cTn id="15" dur="500" fill="hold"/>
                                        <p:tgtEl>
                                          <p:spTgt spid="12"/>
                                        </p:tgtEl>
                                        <p:attrNameLst>
                                          <p:attrName>style.rotation</p:attrName>
                                        </p:attrNameLst>
                                      </p:cBhvr>
                                      <p:tavLst>
                                        <p:tav tm="0">
                                          <p:val>
                                            <p:fltVal val="360"/>
                                          </p:val>
                                        </p:tav>
                                        <p:tav tm="100000">
                                          <p:val>
                                            <p:fltVal val="0"/>
                                          </p:val>
                                        </p:tav>
                                      </p:tavLst>
                                    </p:anim>
                                    <p:animEffect transition="in" filter="fade">
                                      <p:cBhvr>
                                        <p:cTn id="16" dur="500"/>
                                        <p:tgtEl>
                                          <p:spTgt spid="12"/>
                                        </p:tgtEl>
                                      </p:cBhvr>
                                    </p:animEffect>
                                  </p:childTnLst>
                                </p:cTn>
                              </p:par>
                            </p:childTnLst>
                          </p:cTn>
                        </p:par>
                        <p:par>
                          <p:cTn id="17" fill="hold">
                            <p:stCondLst>
                              <p:cond delay="1500"/>
                            </p:stCondLst>
                            <p:childTnLst>
                              <p:par>
                                <p:cTn id="18" presetID="12" presetClass="entr" presetSubtype="1" fill="hold" nodeType="afterEffect">
                                  <p:stCondLst>
                                    <p:cond delay="0"/>
                                  </p:stCondLst>
                                  <p:childTnLst>
                                    <p:set>
                                      <p:cBhvr>
                                        <p:cTn id="19" dur="1" fill="hold">
                                          <p:stCondLst>
                                            <p:cond delay="0"/>
                                          </p:stCondLst>
                                        </p:cTn>
                                        <p:tgtEl>
                                          <p:spTgt spid="46"/>
                                        </p:tgtEl>
                                        <p:attrNameLst>
                                          <p:attrName>style.visibility</p:attrName>
                                        </p:attrNameLst>
                                      </p:cBhvr>
                                      <p:to>
                                        <p:strVal val="visible"/>
                                      </p:to>
                                    </p:set>
                                    <p:anim calcmode="lin" valueType="num">
                                      <p:cBhvr additive="base">
                                        <p:cTn id="20" dur="500"/>
                                        <p:tgtEl>
                                          <p:spTgt spid="46"/>
                                        </p:tgtEl>
                                        <p:attrNameLst>
                                          <p:attrName>ppt_y</p:attrName>
                                        </p:attrNameLst>
                                      </p:cBhvr>
                                      <p:tavLst>
                                        <p:tav tm="0">
                                          <p:val>
                                            <p:strVal val="#ppt_y-#ppt_h*1.125000"/>
                                          </p:val>
                                        </p:tav>
                                        <p:tav tm="100000">
                                          <p:val>
                                            <p:strVal val="#ppt_y"/>
                                          </p:val>
                                        </p:tav>
                                      </p:tavLst>
                                    </p:anim>
                                    <p:animEffect transition="in" filter="wipe(down)">
                                      <p:cBhvr>
                                        <p:cTn id="21" dur="500"/>
                                        <p:tgtEl>
                                          <p:spTgt spid="46"/>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500"/>
                                        <p:tgtEl>
                                          <p:spTgt spid="47"/>
                                        </p:tgtEl>
                                      </p:cBhvr>
                                    </p:animEffect>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9" presetClass="entr" presetSubtype="0" decel="100000"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 calcmode="lin" valueType="num">
                                      <p:cBhvr>
                                        <p:cTn id="37" dur="500" fill="hold"/>
                                        <p:tgtEl>
                                          <p:spTgt spid="13"/>
                                        </p:tgtEl>
                                        <p:attrNameLst>
                                          <p:attrName>style.rotation</p:attrName>
                                        </p:attrNameLst>
                                      </p:cBhvr>
                                      <p:tavLst>
                                        <p:tav tm="0">
                                          <p:val>
                                            <p:fltVal val="360"/>
                                          </p:val>
                                        </p:tav>
                                        <p:tav tm="100000">
                                          <p:val>
                                            <p:fltVal val="0"/>
                                          </p:val>
                                        </p:tav>
                                      </p:tavLst>
                                    </p:anim>
                                    <p:animEffect transition="in" filter="fade">
                                      <p:cBhvr>
                                        <p:cTn id="38" dur="500"/>
                                        <p:tgtEl>
                                          <p:spTgt spid="13"/>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500"/>
                                        <p:tgtEl>
                                          <p:spTgt spid="40"/>
                                        </p:tgtEl>
                                        <p:attrNameLst>
                                          <p:attrName>ppt_y</p:attrName>
                                        </p:attrNameLst>
                                      </p:cBhvr>
                                      <p:tavLst>
                                        <p:tav tm="0">
                                          <p:val>
                                            <p:strVal val="#ppt_y-#ppt_h*1.125000"/>
                                          </p:val>
                                        </p:tav>
                                        <p:tav tm="100000">
                                          <p:val>
                                            <p:strVal val="#ppt_y"/>
                                          </p:val>
                                        </p:tav>
                                      </p:tavLst>
                                    </p:anim>
                                    <p:animEffect transition="in" filter="wipe(down)">
                                      <p:cBhvr>
                                        <p:cTn id="43" dur="500"/>
                                        <p:tgtEl>
                                          <p:spTgt spid="40"/>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fade">
                                      <p:cBhvr>
                                        <p:cTn id="47" dur="500"/>
                                        <p:tgtEl>
                                          <p:spTgt spid="41"/>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fade">
                                      <p:cBhvr>
                                        <p:cTn id="51" dur="1000"/>
                                        <p:tgtEl>
                                          <p:spTgt spid="7"/>
                                        </p:tgtEl>
                                      </p:cBhvr>
                                    </p:animEffect>
                                    <p:anim calcmode="lin" valueType="num">
                                      <p:cBhvr>
                                        <p:cTn id="52" dur="1000" fill="hold"/>
                                        <p:tgtEl>
                                          <p:spTgt spid="7"/>
                                        </p:tgtEl>
                                        <p:attrNameLst>
                                          <p:attrName>ppt_x</p:attrName>
                                        </p:attrNameLst>
                                      </p:cBhvr>
                                      <p:tavLst>
                                        <p:tav tm="0">
                                          <p:val>
                                            <p:strVal val="#ppt_x"/>
                                          </p:val>
                                        </p:tav>
                                        <p:tav tm="100000">
                                          <p:val>
                                            <p:strVal val="#ppt_x"/>
                                          </p:val>
                                        </p:tav>
                                      </p:tavLst>
                                    </p:anim>
                                    <p:anim calcmode="lin" valueType="num">
                                      <p:cBhvr>
                                        <p:cTn id="53" dur="1000" fill="hold"/>
                                        <p:tgtEl>
                                          <p:spTgt spid="7"/>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49" presetClass="entr" presetSubtype="0" decel="10000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 calcmode="lin" valueType="num">
                                      <p:cBhvr>
                                        <p:cTn id="59" dur="500" fill="hold"/>
                                        <p:tgtEl>
                                          <p:spTgt spid="14"/>
                                        </p:tgtEl>
                                        <p:attrNameLst>
                                          <p:attrName>style.rotation</p:attrName>
                                        </p:attrNameLst>
                                      </p:cBhvr>
                                      <p:tavLst>
                                        <p:tav tm="0">
                                          <p:val>
                                            <p:fltVal val="360"/>
                                          </p:val>
                                        </p:tav>
                                        <p:tav tm="100000">
                                          <p:val>
                                            <p:fltVal val="0"/>
                                          </p:val>
                                        </p:tav>
                                      </p:tavLst>
                                    </p:anim>
                                    <p:animEffect transition="in" filter="fade">
                                      <p:cBhvr>
                                        <p:cTn id="60" dur="500"/>
                                        <p:tgtEl>
                                          <p:spTgt spid="14"/>
                                        </p:tgtEl>
                                      </p:cBhvr>
                                    </p:animEffect>
                                  </p:childTnLst>
                                </p:cTn>
                              </p:par>
                            </p:childTnLst>
                          </p:cTn>
                        </p:par>
                        <p:par>
                          <p:cTn id="61" fill="hold">
                            <p:stCondLst>
                              <p:cond delay="6500"/>
                            </p:stCondLst>
                            <p:childTnLst>
                              <p:par>
                                <p:cTn id="62" presetID="12" presetClass="entr" presetSubtype="1" fill="hold" nodeType="afterEffect">
                                  <p:stCondLst>
                                    <p:cond delay="0"/>
                                  </p:stCondLst>
                                  <p:childTnLst>
                                    <p:set>
                                      <p:cBhvr>
                                        <p:cTn id="63" dur="1" fill="hold">
                                          <p:stCondLst>
                                            <p:cond delay="0"/>
                                          </p:stCondLst>
                                        </p:cTn>
                                        <p:tgtEl>
                                          <p:spTgt spid="34"/>
                                        </p:tgtEl>
                                        <p:attrNameLst>
                                          <p:attrName>style.visibility</p:attrName>
                                        </p:attrNameLst>
                                      </p:cBhvr>
                                      <p:to>
                                        <p:strVal val="visible"/>
                                      </p:to>
                                    </p:set>
                                    <p:anim calcmode="lin" valueType="num">
                                      <p:cBhvr additive="base">
                                        <p:cTn id="64" dur="500"/>
                                        <p:tgtEl>
                                          <p:spTgt spid="34"/>
                                        </p:tgtEl>
                                        <p:attrNameLst>
                                          <p:attrName>ppt_y</p:attrName>
                                        </p:attrNameLst>
                                      </p:cBhvr>
                                      <p:tavLst>
                                        <p:tav tm="0">
                                          <p:val>
                                            <p:strVal val="#ppt_y-#ppt_h*1.125000"/>
                                          </p:val>
                                        </p:tav>
                                        <p:tav tm="100000">
                                          <p:val>
                                            <p:strVal val="#ppt_y"/>
                                          </p:val>
                                        </p:tav>
                                      </p:tavLst>
                                    </p:anim>
                                    <p:animEffect transition="in" filter="wipe(down)">
                                      <p:cBhvr>
                                        <p:cTn id="65" dur="500"/>
                                        <p:tgtEl>
                                          <p:spTgt spid="34"/>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35"/>
                                        </p:tgtEl>
                                        <p:attrNameLst>
                                          <p:attrName>style.visibility</p:attrName>
                                        </p:attrNameLst>
                                      </p:cBhvr>
                                      <p:to>
                                        <p:strVal val="visible"/>
                                      </p:to>
                                    </p:set>
                                    <p:animEffect transition="in" filter="fade">
                                      <p:cBhvr>
                                        <p:cTn id="69" dur="500"/>
                                        <p:tgtEl>
                                          <p:spTgt spid="35"/>
                                        </p:tgtEl>
                                      </p:cBhvr>
                                    </p:animEffect>
                                  </p:childTnLst>
                                </p:cTn>
                              </p:par>
                            </p:childTnLst>
                          </p:cTn>
                        </p:par>
                        <p:par>
                          <p:cTn id="70" fill="hold">
                            <p:stCondLst>
                              <p:cond delay="7500"/>
                            </p:stCondLst>
                            <p:childTnLst>
                              <p:par>
                                <p:cTn id="71" presetID="42" presetClass="entr" presetSubtype="0" fill="hold" grpId="0" nodeType="afterEffect">
                                  <p:stCondLst>
                                    <p:cond delay="0"/>
                                  </p:stCondLst>
                                  <p:childTnLst>
                                    <p:set>
                                      <p:cBhvr>
                                        <p:cTn id="72" dur="1" fill="hold">
                                          <p:stCondLst>
                                            <p:cond delay="0"/>
                                          </p:stCondLst>
                                        </p:cTn>
                                        <p:tgtEl>
                                          <p:spTgt spid="9"/>
                                        </p:tgtEl>
                                        <p:attrNameLst>
                                          <p:attrName>style.visibility</p:attrName>
                                        </p:attrNameLst>
                                      </p:cBhvr>
                                      <p:to>
                                        <p:strVal val="visible"/>
                                      </p:to>
                                    </p:set>
                                    <p:animEffect transition="in" filter="fade">
                                      <p:cBhvr>
                                        <p:cTn id="73" dur="1000"/>
                                        <p:tgtEl>
                                          <p:spTgt spid="9"/>
                                        </p:tgtEl>
                                      </p:cBhvr>
                                    </p:animEffect>
                                    <p:anim calcmode="lin" valueType="num">
                                      <p:cBhvr>
                                        <p:cTn id="74" dur="1000" fill="hold"/>
                                        <p:tgtEl>
                                          <p:spTgt spid="9"/>
                                        </p:tgtEl>
                                        <p:attrNameLst>
                                          <p:attrName>ppt_x</p:attrName>
                                        </p:attrNameLst>
                                      </p:cBhvr>
                                      <p:tavLst>
                                        <p:tav tm="0">
                                          <p:val>
                                            <p:strVal val="#ppt_x"/>
                                          </p:val>
                                        </p:tav>
                                        <p:tav tm="100000">
                                          <p:val>
                                            <p:strVal val="#ppt_x"/>
                                          </p:val>
                                        </p:tav>
                                      </p:tavLst>
                                    </p:anim>
                                    <p:anim calcmode="lin" valueType="num">
                                      <p:cBhvr>
                                        <p:cTn id="75" dur="1000" fill="hold"/>
                                        <p:tgtEl>
                                          <p:spTgt spid="9"/>
                                        </p:tgtEl>
                                        <p:attrNameLst>
                                          <p:attrName>ppt_y</p:attrName>
                                        </p:attrNameLst>
                                      </p:cBhvr>
                                      <p:tavLst>
                                        <p:tav tm="0">
                                          <p:val>
                                            <p:strVal val="#ppt_y+.1"/>
                                          </p:val>
                                        </p:tav>
                                        <p:tav tm="100000">
                                          <p:val>
                                            <p:strVal val="#ppt_y"/>
                                          </p:val>
                                        </p:tav>
                                      </p:tavLst>
                                    </p:anim>
                                  </p:childTnLst>
                                </p:cTn>
                              </p:par>
                            </p:childTnLst>
                          </p:cTn>
                        </p:par>
                        <p:par>
                          <p:cTn id="76" fill="hold">
                            <p:stCondLst>
                              <p:cond delay="8500"/>
                            </p:stCondLst>
                            <p:childTnLst>
                              <p:par>
                                <p:cTn id="77" presetID="49" presetClass="entr" presetSubtype="0" decel="100000" fill="hold" nodeType="after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p:cTn id="79" dur="500" fill="hold"/>
                                        <p:tgtEl>
                                          <p:spTgt spid="19"/>
                                        </p:tgtEl>
                                        <p:attrNameLst>
                                          <p:attrName>ppt_w</p:attrName>
                                        </p:attrNameLst>
                                      </p:cBhvr>
                                      <p:tavLst>
                                        <p:tav tm="0">
                                          <p:val>
                                            <p:fltVal val="0"/>
                                          </p:val>
                                        </p:tav>
                                        <p:tav tm="100000">
                                          <p:val>
                                            <p:strVal val="#ppt_w"/>
                                          </p:val>
                                        </p:tav>
                                      </p:tavLst>
                                    </p:anim>
                                    <p:anim calcmode="lin" valueType="num">
                                      <p:cBhvr>
                                        <p:cTn id="80" dur="500" fill="hold"/>
                                        <p:tgtEl>
                                          <p:spTgt spid="19"/>
                                        </p:tgtEl>
                                        <p:attrNameLst>
                                          <p:attrName>ppt_h</p:attrName>
                                        </p:attrNameLst>
                                      </p:cBhvr>
                                      <p:tavLst>
                                        <p:tav tm="0">
                                          <p:val>
                                            <p:fltVal val="0"/>
                                          </p:val>
                                        </p:tav>
                                        <p:tav tm="100000">
                                          <p:val>
                                            <p:strVal val="#ppt_h"/>
                                          </p:val>
                                        </p:tav>
                                      </p:tavLst>
                                    </p:anim>
                                    <p:anim calcmode="lin" valueType="num">
                                      <p:cBhvr>
                                        <p:cTn id="81" dur="500" fill="hold"/>
                                        <p:tgtEl>
                                          <p:spTgt spid="19"/>
                                        </p:tgtEl>
                                        <p:attrNameLst>
                                          <p:attrName>style.rotation</p:attrName>
                                        </p:attrNameLst>
                                      </p:cBhvr>
                                      <p:tavLst>
                                        <p:tav tm="0">
                                          <p:val>
                                            <p:fltVal val="360"/>
                                          </p:val>
                                        </p:tav>
                                        <p:tav tm="100000">
                                          <p:val>
                                            <p:fltVal val="0"/>
                                          </p:val>
                                        </p:tav>
                                      </p:tavLst>
                                    </p:anim>
                                    <p:animEffect transition="in" filter="fade">
                                      <p:cBhvr>
                                        <p:cTn id="82" dur="500"/>
                                        <p:tgtEl>
                                          <p:spTgt spid="19"/>
                                        </p:tgtEl>
                                      </p:cBhvr>
                                    </p:animEffect>
                                  </p:childTnLst>
                                </p:cTn>
                              </p:par>
                            </p:childTnLst>
                          </p:cTn>
                        </p:par>
                        <p:par>
                          <p:cTn id="83" fill="hold">
                            <p:stCondLst>
                              <p:cond delay="9000"/>
                            </p:stCondLst>
                            <p:childTnLst>
                              <p:par>
                                <p:cTn id="84" presetID="12" presetClass="entr" presetSubtype="1" fill="hold" nodeType="afterEffect">
                                  <p:stCondLst>
                                    <p:cond delay="0"/>
                                  </p:stCondLst>
                                  <p:childTnLst>
                                    <p:set>
                                      <p:cBhvr>
                                        <p:cTn id="85" dur="1" fill="hold">
                                          <p:stCondLst>
                                            <p:cond delay="0"/>
                                          </p:stCondLst>
                                        </p:cTn>
                                        <p:tgtEl>
                                          <p:spTgt spid="22"/>
                                        </p:tgtEl>
                                        <p:attrNameLst>
                                          <p:attrName>style.visibility</p:attrName>
                                        </p:attrNameLst>
                                      </p:cBhvr>
                                      <p:to>
                                        <p:strVal val="visible"/>
                                      </p:to>
                                    </p:set>
                                    <p:anim calcmode="lin" valueType="num">
                                      <p:cBhvr additive="base">
                                        <p:cTn id="86" dur="500"/>
                                        <p:tgtEl>
                                          <p:spTgt spid="22"/>
                                        </p:tgtEl>
                                        <p:attrNameLst>
                                          <p:attrName>ppt_y</p:attrName>
                                        </p:attrNameLst>
                                      </p:cBhvr>
                                      <p:tavLst>
                                        <p:tav tm="0">
                                          <p:val>
                                            <p:strVal val="#ppt_y-#ppt_h*1.125000"/>
                                          </p:val>
                                        </p:tav>
                                        <p:tav tm="100000">
                                          <p:val>
                                            <p:strVal val="#ppt_y"/>
                                          </p:val>
                                        </p:tav>
                                      </p:tavLst>
                                    </p:anim>
                                    <p:animEffect transition="in" filter="wipe(down)">
                                      <p:cBhvr>
                                        <p:cTn id="87" dur="500"/>
                                        <p:tgtEl>
                                          <p:spTgt spid="22"/>
                                        </p:tgtEl>
                                      </p:cBhvr>
                                    </p:animEffect>
                                  </p:childTnLst>
                                </p:cTn>
                              </p:par>
                            </p:childTnLst>
                          </p:cTn>
                        </p:par>
                        <p:par>
                          <p:cTn id="88" fill="hold">
                            <p:stCondLst>
                              <p:cond delay="9500"/>
                            </p:stCondLst>
                            <p:childTnLst>
                              <p:par>
                                <p:cTn id="89" presetID="10" presetClass="entr" presetSubtype="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fade">
                                      <p:cBhvr>
                                        <p:cTn id="91" dur="500"/>
                                        <p:tgtEl>
                                          <p:spTgt spid="26"/>
                                        </p:tgtEl>
                                      </p:cBhvr>
                                    </p:animEffect>
                                  </p:childTnLst>
                                </p:cTn>
                              </p:par>
                            </p:childTnLst>
                          </p:cTn>
                        </p:par>
                        <p:par>
                          <p:cTn id="92" fill="hold">
                            <p:stCondLst>
                              <p:cond delay="10000"/>
                            </p:stCondLst>
                            <p:childTnLst>
                              <p:par>
                                <p:cTn id="93" presetID="42"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Effect transition="in" filter="fade">
                                      <p:cBhvr>
                                        <p:cTn id="95" dur="1000"/>
                                        <p:tgtEl>
                                          <p:spTgt spid="10"/>
                                        </p:tgtEl>
                                      </p:cBhvr>
                                    </p:animEffect>
                                    <p:anim calcmode="lin" valueType="num">
                                      <p:cBhvr>
                                        <p:cTn id="96" dur="1000" fill="hold"/>
                                        <p:tgtEl>
                                          <p:spTgt spid="10"/>
                                        </p:tgtEl>
                                        <p:attrNameLst>
                                          <p:attrName>ppt_x</p:attrName>
                                        </p:attrNameLst>
                                      </p:cBhvr>
                                      <p:tavLst>
                                        <p:tav tm="0">
                                          <p:val>
                                            <p:strVal val="#ppt_x"/>
                                          </p:val>
                                        </p:tav>
                                        <p:tav tm="100000">
                                          <p:val>
                                            <p:strVal val="#ppt_x"/>
                                          </p:val>
                                        </p:tav>
                                      </p:tavLst>
                                    </p:anim>
                                    <p:anim calcmode="lin" valueType="num">
                                      <p:cBhvr>
                                        <p:cTn id="97" dur="1000" fill="hold"/>
                                        <p:tgtEl>
                                          <p:spTgt spid="10"/>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49" presetClass="entr" presetSubtype="0" decel="100000" fill="hold" nodeType="afterEffect">
                                  <p:stCondLst>
                                    <p:cond delay="0"/>
                                  </p:stCondLst>
                                  <p:childTnLst>
                                    <p:set>
                                      <p:cBhvr>
                                        <p:cTn id="100" dur="1" fill="hold">
                                          <p:stCondLst>
                                            <p:cond delay="0"/>
                                          </p:stCondLst>
                                        </p:cTn>
                                        <p:tgtEl>
                                          <p:spTgt spid="18"/>
                                        </p:tgtEl>
                                        <p:attrNameLst>
                                          <p:attrName>style.visibility</p:attrName>
                                        </p:attrNameLst>
                                      </p:cBhvr>
                                      <p:to>
                                        <p:strVal val="visible"/>
                                      </p:to>
                                    </p:set>
                                    <p:anim calcmode="lin" valueType="num">
                                      <p:cBhvr>
                                        <p:cTn id="101" dur="500" fill="hold"/>
                                        <p:tgtEl>
                                          <p:spTgt spid="18"/>
                                        </p:tgtEl>
                                        <p:attrNameLst>
                                          <p:attrName>ppt_w</p:attrName>
                                        </p:attrNameLst>
                                      </p:cBhvr>
                                      <p:tavLst>
                                        <p:tav tm="0">
                                          <p:val>
                                            <p:fltVal val="0"/>
                                          </p:val>
                                        </p:tav>
                                        <p:tav tm="100000">
                                          <p:val>
                                            <p:strVal val="#ppt_w"/>
                                          </p:val>
                                        </p:tav>
                                      </p:tavLst>
                                    </p:anim>
                                    <p:anim calcmode="lin" valueType="num">
                                      <p:cBhvr>
                                        <p:cTn id="102" dur="500" fill="hold"/>
                                        <p:tgtEl>
                                          <p:spTgt spid="18"/>
                                        </p:tgtEl>
                                        <p:attrNameLst>
                                          <p:attrName>ppt_h</p:attrName>
                                        </p:attrNameLst>
                                      </p:cBhvr>
                                      <p:tavLst>
                                        <p:tav tm="0">
                                          <p:val>
                                            <p:fltVal val="0"/>
                                          </p:val>
                                        </p:tav>
                                        <p:tav tm="100000">
                                          <p:val>
                                            <p:strVal val="#ppt_h"/>
                                          </p:val>
                                        </p:tav>
                                      </p:tavLst>
                                    </p:anim>
                                    <p:anim calcmode="lin" valueType="num">
                                      <p:cBhvr>
                                        <p:cTn id="103" dur="500" fill="hold"/>
                                        <p:tgtEl>
                                          <p:spTgt spid="18"/>
                                        </p:tgtEl>
                                        <p:attrNameLst>
                                          <p:attrName>style.rotation</p:attrName>
                                        </p:attrNameLst>
                                      </p:cBhvr>
                                      <p:tavLst>
                                        <p:tav tm="0">
                                          <p:val>
                                            <p:fltVal val="360"/>
                                          </p:val>
                                        </p:tav>
                                        <p:tav tm="100000">
                                          <p:val>
                                            <p:fltVal val="0"/>
                                          </p:val>
                                        </p:tav>
                                      </p:tavLst>
                                    </p:anim>
                                    <p:animEffect transition="in" filter="fade">
                                      <p:cBhvr>
                                        <p:cTn id="104" dur="500"/>
                                        <p:tgtEl>
                                          <p:spTgt spid="18"/>
                                        </p:tgtEl>
                                      </p:cBhvr>
                                    </p:animEffect>
                                  </p:childTnLst>
                                </p:cTn>
                              </p:par>
                            </p:childTnLst>
                          </p:cTn>
                        </p:par>
                        <p:par>
                          <p:cTn id="105" fill="hold">
                            <p:stCondLst>
                              <p:cond delay="11500"/>
                            </p:stCondLst>
                            <p:childTnLst>
                              <p:par>
                                <p:cTn id="106" presetID="12" presetClass="entr" presetSubtype="1" fill="hold" nodeType="afterEffect">
                                  <p:stCondLst>
                                    <p:cond delay="0"/>
                                  </p:stCondLst>
                                  <p:childTnLst>
                                    <p:set>
                                      <p:cBhvr>
                                        <p:cTn id="107" dur="1" fill="hold">
                                          <p:stCondLst>
                                            <p:cond delay="0"/>
                                          </p:stCondLst>
                                        </p:cTn>
                                        <p:tgtEl>
                                          <p:spTgt spid="52"/>
                                        </p:tgtEl>
                                        <p:attrNameLst>
                                          <p:attrName>style.visibility</p:attrName>
                                        </p:attrNameLst>
                                      </p:cBhvr>
                                      <p:to>
                                        <p:strVal val="visible"/>
                                      </p:to>
                                    </p:set>
                                    <p:anim calcmode="lin" valueType="num">
                                      <p:cBhvr additive="base">
                                        <p:cTn id="108" dur="500"/>
                                        <p:tgtEl>
                                          <p:spTgt spid="52"/>
                                        </p:tgtEl>
                                        <p:attrNameLst>
                                          <p:attrName>ppt_y</p:attrName>
                                        </p:attrNameLst>
                                      </p:cBhvr>
                                      <p:tavLst>
                                        <p:tav tm="0">
                                          <p:val>
                                            <p:strVal val="#ppt_y-#ppt_h*1.125000"/>
                                          </p:val>
                                        </p:tav>
                                        <p:tav tm="100000">
                                          <p:val>
                                            <p:strVal val="#ppt_y"/>
                                          </p:val>
                                        </p:tav>
                                      </p:tavLst>
                                    </p:anim>
                                    <p:animEffect transition="in" filter="wipe(down)">
                                      <p:cBhvr>
                                        <p:cTn id="109" dur="500"/>
                                        <p:tgtEl>
                                          <p:spTgt spid="52"/>
                                        </p:tgtEl>
                                      </p:cBhvr>
                                    </p:animEffect>
                                  </p:childTnLst>
                                </p:cTn>
                              </p:par>
                            </p:childTnLst>
                          </p:cTn>
                        </p:par>
                        <p:par>
                          <p:cTn id="110" fill="hold">
                            <p:stCondLst>
                              <p:cond delay="12000"/>
                            </p:stCondLst>
                            <p:childTnLst>
                              <p:par>
                                <p:cTn id="111" presetID="10" presetClass="entr" presetSubtype="0" fill="hold" grpId="0" nodeType="afterEffect">
                                  <p:stCondLst>
                                    <p:cond delay="0"/>
                                  </p:stCondLst>
                                  <p:childTnLst>
                                    <p:set>
                                      <p:cBhvr>
                                        <p:cTn id="112" dur="1" fill="hold">
                                          <p:stCondLst>
                                            <p:cond delay="0"/>
                                          </p:stCondLst>
                                        </p:cTn>
                                        <p:tgtEl>
                                          <p:spTgt spid="53"/>
                                        </p:tgtEl>
                                        <p:attrNameLst>
                                          <p:attrName>style.visibility</p:attrName>
                                        </p:attrNameLst>
                                      </p:cBhvr>
                                      <p:to>
                                        <p:strVal val="visible"/>
                                      </p:to>
                                    </p:set>
                                    <p:animEffect transition="in" filter="fade">
                                      <p:cBhvr>
                                        <p:cTn id="113" dur="500"/>
                                        <p:tgtEl>
                                          <p:spTgt spid="53"/>
                                        </p:tgtEl>
                                      </p:cBhvr>
                                    </p:animEffect>
                                  </p:childTnLst>
                                </p:cTn>
                              </p:par>
                            </p:childTnLst>
                          </p:cTn>
                        </p:par>
                        <p:par>
                          <p:cTn id="114" fill="hold">
                            <p:stCondLst>
                              <p:cond delay="12500"/>
                            </p:stCondLst>
                            <p:childTnLst>
                              <p:par>
                                <p:cTn id="115" presetID="22" presetClass="entr" presetSubtype="8" fill="hold" nodeType="afterEffect">
                                  <p:stCondLst>
                                    <p:cond delay="0"/>
                                  </p:stCondLst>
                                  <p:childTnLst>
                                    <p:set>
                                      <p:cBhvr>
                                        <p:cTn id="116" dur="1" fill="hold">
                                          <p:stCondLst>
                                            <p:cond delay="0"/>
                                          </p:stCondLst>
                                        </p:cTn>
                                        <p:tgtEl>
                                          <p:spTgt spid="60"/>
                                        </p:tgtEl>
                                        <p:attrNameLst>
                                          <p:attrName>style.visibility</p:attrName>
                                        </p:attrNameLst>
                                      </p:cBhvr>
                                      <p:to>
                                        <p:strVal val="visible"/>
                                      </p:to>
                                    </p:set>
                                    <p:animEffect transition="in" filter="wipe(left)">
                                      <p:cBhvr>
                                        <p:cTn id="117" dur="500"/>
                                        <p:tgtEl>
                                          <p:spTgt spid="60"/>
                                        </p:tgtEl>
                                      </p:cBhvr>
                                    </p:animEffect>
                                  </p:childTnLst>
                                </p:cTn>
                              </p:par>
                            </p:childTnLst>
                          </p:cTn>
                        </p:par>
                        <p:par>
                          <p:cTn id="118" fill="hold">
                            <p:stCondLst>
                              <p:cond delay="13000"/>
                            </p:stCondLst>
                            <p:childTnLst>
                              <p:par>
                                <p:cTn id="119" presetID="16" presetClass="entr" presetSubtype="21" fill="hold" grpId="0" nodeType="afterEffect">
                                  <p:stCondLst>
                                    <p:cond delay="0"/>
                                  </p:stCondLst>
                                  <p:childTnLst>
                                    <p:set>
                                      <p:cBhvr>
                                        <p:cTn id="120" dur="1" fill="hold">
                                          <p:stCondLst>
                                            <p:cond delay="0"/>
                                          </p:stCondLst>
                                        </p:cTn>
                                        <p:tgtEl>
                                          <p:spTgt spid="58"/>
                                        </p:tgtEl>
                                        <p:attrNameLst>
                                          <p:attrName>style.visibility</p:attrName>
                                        </p:attrNameLst>
                                      </p:cBhvr>
                                      <p:to>
                                        <p:strVal val="visible"/>
                                      </p:to>
                                    </p:set>
                                    <p:animEffect transition="in" filter="barn(inVertical)">
                                      <p:cBhvr>
                                        <p:cTn id="12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5" grpId="0" animBg="1"/>
      <p:bldP spid="12" grpId="0" animBg="1"/>
      <p:bldP spid="6" grpId="0" animBg="1"/>
      <p:bldP spid="13" grpId="0" animBg="1"/>
      <p:bldP spid="7" grpId="0" animBg="1"/>
      <p:bldP spid="14" grpId="0" animBg="1"/>
      <p:bldP spid="9" grpId="0" animBg="1"/>
      <p:bldP spid="10" grpId="0" animBg="1"/>
      <p:bldP spid="35" grpId="0"/>
      <p:bldP spid="41" grpId="0"/>
      <p:bldP spid="47" grpId="0"/>
      <p:bldP spid="53" grpId="0"/>
      <p:bldP spid="5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33</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Oval 4"/>
          <p:cNvSpPr/>
          <p:nvPr/>
        </p:nvSpPr>
        <p:spPr>
          <a:xfrm>
            <a:off x="1032589" y="2190961"/>
            <a:ext cx="1781907" cy="1781907"/>
          </a:xfrm>
          <a:prstGeom prst="ellipse">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p:cNvSpPr/>
          <p:nvPr/>
        </p:nvSpPr>
        <p:spPr>
          <a:xfrm>
            <a:off x="6471700" y="1674937"/>
            <a:ext cx="1781907" cy="1781907"/>
          </a:xfrm>
          <a:prstGeom prst="ellipse">
            <a:avLst/>
          </a:prstGeom>
          <a:solidFill>
            <a:schemeClr val="accent4">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5103206" y="2894814"/>
            <a:ext cx="2156108" cy="2156108"/>
          </a:xfrm>
          <a:prstGeom prst="ellipse">
            <a:avLst/>
          </a:prstGeom>
          <a:solidFill>
            <a:schemeClr val="accent3">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7672218" y="2564388"/>
            <a:ext cx="2156108" cy="2156108"/>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2205338" y="3026955"/>
            <a:ext cx="2156108" cy="2156108"/>
          </a:xfrm>
          <a:prstGeom prst="ellipse">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3808258" y="1876782"/>
            <a:ext cx="1960098" cy="1960098"/>
          </a:xfrm>
          <a:prstGeom prst="ellipse">
            <a:avLst/>
          </a:prstGeom>
          <a:solidFill>
            <a:schemeClr val="accent2">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9377504" y="1965877"/>
            <a:ext cx="1781907" cy="1781907"/>
          </a:xfrm>
          <a:prstGeom prst="ellipse">
            <a:avLst/>
          </a:prstGeom>
          <a:solidFill>
            <a:schemeClr val="accent5">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11"/>
          <p:cNvGrpSpPr/>
          <p:nvPr/>
        </p:nvGrpSpPr>
        <p:grpSpPr>
          <a:xfrm>
            <a:off x="7081725" y="2255601"/>
            <a:ext cx="561856" cy="562817"/>
            <a:chOff x="9145588" y="4435475"/>
            <a:chExt cx="464344" cy="465138"/>
          </a:xfrm>
          <a:solidFill>
            <a:schemeClr val="bg2"/>
          </a:solidFill>
        </p:grpSpPr>
        <p:sp>
          <p:nvSpPr>
            <p:cNvPr id="13"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3" name="Group 22"/>
          <p:cNvGrpSpPr/>
          <p:nvPr/>
        </p:nvGrpSpPr>
        <p:grpSpPr>
          <a:xfrm>
            <a:off x="1706054" y="2849742"/>
            <a:ext cx="434975" cy="464344"/>
            <a:chOff x="9159875" y="1647825"/>
            <a:chExt cx="434975" cy="464344"/>
          </a:xfrm>
          <a:solidFill>
            <a:schemeClr val="bg2"/>
          </a:solidFill>
        </p:grpSpPr>
        <p:sp>
          <p:nvSpPr>
            <p:cNvPr id="24"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7" name="Group 26"/>
          <p:cNvGrpSpPr/>
          <p:nvPr/>
        </p:nvGrpSpPr>
        <p:grpSpPr>
          <a:xfrm>
            <a:off x="5899851" y="3709227"/>
            <a:ext cx="562817" cy="527281"/>
            <a:chOff x="5368132" y="3540125"/>
            <a:chExt cx="465138" cy="435769"/>
          </a:xfrm>
          <a:solidFill>
            <a:schemeClr val="bg2"/>
          </a:solidFill>
        </p:grpSpPr>
        <p:sp>
          <p:nvSpPr>
            <p:cNvPr id="28"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0" name="Group 29"/>
          <p:cNvGrpSpPr/>
          <p:nvPr/>
        </p:nvGrpSpPr>
        <p:grpSpPr>
          <a:xfrm>
            <a:off x="10075408" y="2575421"/>
            <a:ext cx="386097" cy="562817"/>
            <a:chOff x="3582988" y="3510757"/>
            <a:chExt cx="319088" cy="465138"/>
          </a:xfrm>
          <a:solidFill>
            <a:schemeClr val="bg2"/>
          </a:solidFill>
        </p:grpSpPr>
        <p:sp>
          <p:nvSpPr>
            <p:cNvPr id="31"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3" name="Group 32"/>
          <p:cNvGrpSpPr/>
          <p:nvPr/>
        </p:nvGrpSpPr>
        <p:grpSpPr>
          <a:xfrm>
            <a:off x="4511752" y="2620081"/>
            <a:ext cx="562817" cy="473496"/>
            <a:chOff x="5368132" y="2625725"/>
            <a:chExt cx="465138" cy="391319"/>
          </a:xfrm>
          <a:solidFill>
            <a:schemeClr val="bg2"/>
          </a:solidFill>
        </p:grpSpPr>
        <p:sp>
          <p:nvSpPr>
            <p:cNvPr id="34"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8" name="Rectangle 37"/>
          <p:cNvSpPr/>
          <p:nvPr/>
        </p:nvSpPr>
        <p:spPr>
          <a:xfrm>
            <a:off x="747339" y="5609947"/>
            <a:ext cx="10697321"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a:t>
            </a:r>
          </a:p>
        </p:txBody>
      </p:sp>
    </p:spTree>
    <p:extLst>
      <p:ext uri="{BB962C8B-B14F-4D97-AF65-F5344CB8AC3E}">
        <p14:creationId xmlns:p14="http://schemas.microsoft.com/office/powerpoint/2010/main" val="30720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9" presetClass="entr" presetSubtype="0" decel="100000"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p:cTn id="14" dur="500" fill="hold"/>
                                        <p:tgtEl>
                                          <p:spTgt spid="23"/>
                                        </p:tgtEl>
                                        <p:attrNameLst>
                                          <p:attrName>ppt_w</p:attrName>
                                        </p:attrNameLst>
                                      </p:cBhvr>
                                      <p:tavLst>
                                        <p:tav tm="0">
                                          <p:val>
                                            <p:fltVal val="0"/>
                                          </p:val>
                                        </p:tav>
                                        <p:tav tm="100000">
                                          <p:val>
                                            <p:strVal val="#ppt_w"/>
                                          </p:val>
                                        </p:tav>
                                      </p:tavLst>
                                    </p:anim>
                                    <p:anim calcmode="lin" valueType="num">
                                      <p:cBhvr>
                                        <p:cTn id="15" dur="500" fill="hold"/>
                                        <p:tgtEl>
                                          <p:spTgt spid="23"/>
                                        </p:tgtEl>
                                        <p:attrNameLst>
                                          <p:attrName>ppt_h</p:attrName>
                                        </p:attrNameLst>
                                      </p:cBhvr>
                                      <p:tavLst>
                                        <p:tav tm="0">
                                          <p:val>
                                            <p:fltVal val="0"/>
                                          </p:val>
                                        </p:tav>
                                        <p:tav tm="100000">
                                          <p:val>
                                            <p:strVal val="#ppt_h"/>
                                          </p:val>
                                        </p:tav>
                                      </p:tavLst>
                                    </p:anim>
                                    <p:anim calcmode="lin" valueType="num">
                                      <p:cBhvr>
                                        <p:cTn id="16" dur="500" fill="hold"/>
                                        <p:tgtEl>
                                          <p:spTgt spid="23"/>
                                        </p:tgtEl>
                                        <p:attrNameLst>
                                          <p:attrName>style.rotation</p:attrName>
                                        </p:attrNameLst>
                                      </p:cBhvr>
                                      <p:tavLst>
                                        <p:tav tm="0">
                                          <p:val>
                                            <p:fltVal val="360"/>
                                          </p:val>
                                        </p:tav>
                                        <p:tav tm="100000">
                                          <p:val>
                                            <p:fltVal val="0"/>
                                          </p:val>
                                        </p:tav>
                                      </p:tavLst>
                                    </p:anim>
                                    <p:animEffect transition="in" filter="fade">
                                      <p:cBhvr>
                                        <p:cTn id="17" dur="500"/>
                                        <p:tgtEl>
                                          <p:spTgt spid="23"/>
                                        </p:tgtEl>
                                      </p:cBhvr>
                                    </p:animEffect>
                                  </p:childTnLst>
                                </p:cTn>
                              </p:par>
                            </p:childTnLst>
                          </p:cTn>
                        </p:par>
                        <p:par>
                          <p:cTn id="18" fill="hold">
                            <p:stCondLst>
                              <p:cond delay="1500"/>
                            </p:stCondLst>
                            <p:childTnLst>
                              <p:par>
                                <p:cTn id="19" presetID="37"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anim calcmode="lin" valueType="num">
                                      <p:cBhvr>
                                        <p:cTn id="22" dur="1000" fill="hold"/>
                                        <p:tgtEl>
                                          <p:spTgt spid="11"/>
                                        </p:tgtEl>
                                        <p:attrNameLst>
                                          <p:attrName>ppt_x</p:attrName>
                                        </p:attrNameLst>
                                      </p:cBhvr>
                                      <p:tavLst>
                                        <p:tav tm="0">
                                          <p:val>
                                            <p:strVal val="#ppt_x"/>
                                          </p:val>
                                        </p:tav>
                                        <p:tav tm="100000">
                                          <p:val>
                                            <p:strVal val="#ppt_x"/>
                                          </p:val>
                                        </p:tav>
                                      </p:tavLst>
                                    </p:anim>
                                    <p:anim calcmode="lin" valueType="num">
                                      <p:cBhvr>
                                        <p:cTn id="23" dur="900" decel="100000" fill="hold"/>
                                        <p:tgtEl>
                                          <p:spTgt spid="11"/>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25" fill="hold">
                            <p:stCondLst>
                              <p:cond delay="2500"/>
                            </p:stCondLst>
                            <p:childTnLst>
                              <p:par>
                                <p:cTn id="26" presetID="37" presetClass="entr" presetSubtype="0"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900" decel="100000" fill="hold"/>
                                        <p:tgtEl>
                                          <p:spTgt spid="9"/>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32" fill="hold">
                            <p:stCondLst>
                              <p:cond delay="3500"/>
                            </p:stCondLst>
                            <p:childTnLst>
                              <p:par>
                                <p:cTn id="33" presetID="49" presetClass="entr" presetSubtype="0" decel="100000"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 calcmode="lin" valueType="num">
                                      <p:cBhvr>
                                        <p:cTn id="37" dur="500" fill="hold"/>
                                        <p:tgtEl>
                                          <p:spTgt spid="33"/>
                                        </p:tgtEl>
                                        <p:attrNameLst>
                                          <p:attrName>style.rotation</p:attrName>
                                        </p:attrNameLst>
                                      </p:cBhvr>
                                      <p:tavLst>
                                        <p:tav tm="0">
                                          <p:val>
                                            <p:fltVal val="360"/>
                                          </p:val>
                                        </p:tav>
                                        <p:tav tm="100000">
                                          <p:val>
                                            <p:fltVal val="0"/>
                                          </p:val>
                                        </p:tav>
                                      </p:tavLst>
                                    </p:anim>
                                    <p:animEffect transition="in" filter="fade">
                                      <p:cBhvr>
                                        <p:cTn id="38" dur="500"/>
                                        <p:tgtEl>
                                          <p:spTgt spid="33"/>
                                        </p:tgtEl>
                                      </p:cBhvr>
                                    </p:animEffect>
                                  </p:childTnLst>
                                </p:cTn>
                              </p:par>
                            </p:childTnLst>
                          </p:cTn>
                        </p:par>
                        <p:par>
                          <p:cTn id="39" fill="hold">
                            <p:stCondLst>
                              <p:cond delay="4000"/>
                            </p:stCondLst>
                            <p:childTnLst>
                              <p:par>
                                <p:cTn id="40" presetID="37" presetClass="entr" presetSubtype="0"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900" decel="100000" fill="hold"/>
                                        <p:tgtEl>
                                          <p:spTgt spid="8"/>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46" fill="hold">
                            <p:stCondLst>
                              <p:cond delay="5000"/>
                            </p:stCondLst>
                            <p:childTnLst>
                              <p:par>
                                <p:cTn id="47" presetID="49" presetClass="entr" presetSubtype="0" decel="100000" fill="hold" nodeType="afterEffect">
                                  <p:stCondLst>
                                    <p:cond delay="0"/>
                                  </p:stCondLst>
                                  <p:childTnLst>
                                    <p:set>
                                      <p:cBhvr>
                                        <p:cTn id="48" dur="1" fill="hold">
                                          <p:stCondLst>
                                            <p:cond delay="0"/>
                                          </p:stCondLst>
                                        </p:cTn>
                                        <p:tgtEl>
                                          <p:spTgt spid="27"/>
                                        </p:tgtEl>
                                        <p:attrNameLst>
                                          <p:attrName>style.visibility</p:attrName>
                                        </p:attrNameLst>
                                      </p:cBhvr>
                                      <p:to>
                                        <p:strVal val="visible"/>
                                      </p:to>
                                    </p:set>
                                    <p:anim calcmode="lin" valueType="num">
                                      <p:cBhvr>
                                        <p:cTn id="49" dur="500" fill="hold"/>
                                        <p:tgtEl>
                                          <p:spTgt spid="27"/>
                                        </p:tgtEl>
                                        <p:attrNameLst>
                                          <p:attrName>ppt_w</p:attrName>
                                        </p:attrNameLst>
                                      </p:cBhvr>
                                      <p:tavLst>
                                        <p:tav tm="0">
                                          <p:val>
                                            <p:fltVal val="0"/>
                                          </p:val>
                                        </p:tav>
                                        <p:tav tm="100000">
                                          <p:val>
                                            <p:strVal val="#ppt_w"/>
                                          </p:val>
                                        </p:tav>
                                      </p:tavLst>
                                    </p:anim>
                                    <p:anim calcmode="lin" valueType="num">
                                      <p:cBhvr>
                                        <p:cTn id="50" dur="500" fill="hold"/>
                                        <p:tgtEl>
                                          <p:spTgt spid="27"/>
                                        </p:tgtEl>
                                        <p:attrNameLst>
                                          <p:attrName>ppt_h</p:attrName>
                                        </p:attrNameLst>
                                      </p:cBhvr>
                                      <p:tavLst>
                                        <p:tav tm="0">
                                          <p:val>
                                            <p:fltVal val="0"/>
                                          </p:val>
                                        </p:tav>
                                        <p:tav tm="100000">
                                          <p:val>
                                            <p:strVal val="#ppt_h"/>
                                          </p:val>
                                        </p:tav>
                                      </p:tavLst>
                                    </p:anim>
                                    <p:anim calcmode="lin" valueType="num">
                                      <p:cBhvr>
                                        <p:cTn id="51" dur="500" fill="hold"/>
                                        <p:tgtEl>
                                          <p:spTgt spid="27"/>
                                        </p:tgtEl>
                                        <p:attrNameLst>
                                          <p:attrName>style.rotation</p:attrName>
                                        </p:attrNameLst>
                                      </p:cBhvr>
                                      <p:tavLst>
                                        <p:tav tm="0">
                                          <p:val>
                                            <p:fltVal val="360"/>
                                          </p:val>
                                        </p:tav>
                                        <p:tav tm="100000">
                                          <p:val>
                                            <p:fltVal val="0"/>
                                          </p:val>
                                        </p:tav>
                                      </p:tavLst>
                                    </p:anim>
                                    <p:animEffect transition="in" filter="fade">
                                      <p:cBhvr>
                                        <p:cTn id="52" dur="500"/>
                                        <p:tgtEl>
                                          <p:spTgt spid="27"/>
                                        </p:tgtEl>
                                      </p:cBhvr>
                                    </p:animEffect>
                                  </p:childTnLst>
                                </p:cTn>
                              </p:par>
                            </p:childTnLst>
                          </p:cTn>
                        </p:par>
                        <p:par>
                          <p:cTn id="53" fill="hold">
                            <p:stCondLst>
                              <p:cond delay="5500"/>
                            </p:stCondLst>
                            <p:childTnLst>
                              <p:par>
                                <p:cTn id="54" presetID="37" presetClass="entr" presetSubtype="0" fill="hold" grpId="0" nodeType="afterEffect">
                                  <p:stCondLst>
                                    <p:cond delay="0"/>
                                  </p:stCondLst>
                                  <p:childTnLst>
                                    <p:set>
                                      <p:cBhvr>
                                        <p:cTn id="55" dur="1" fill="hold">
                                          <p:stCondLst>
                                            <p:cond delay="0"/>
                                          </p:stCondLst>
                                        </p:cTn>
                                        <p:tgtEl>
                                          <p:spTgt spid="6"/>
                                        </p:tgtEl>
                                        <p:attrNameLst>
                                          <p:attrName>style.visibility</p:attrName>
                                        </p:attrNameLst>
                                      </p:cBhvr>
                                      <p:to>
                                        <p:strVal val="visible"/>
                                      </p:to>
                                    </p:set>
                                    <p:animEffect transition="in" filter="fade">
                                      <p:cBhvr>
                                        <p:cTn id="56" dur="1000"/>
                                        <p:tgtEl>
                                          <p:spTgt spid="6"/>
                                        </p:tgtEl>
                                      </p:cBhvr>
                                    </p:animEffect>
                                    <p:anim calcmode="lin" valueType="num">
                                      <p:cBhvr>
                                        <p:cTn id="57" dur="1000" fill="hold"/>
                                        <p:tgtEl>
                                          <p:spTgt spid="6"/>
                                        </p:tgtEl>
                                        <p:attrNameLst>
                                          <p:attrName>ppt_x</p:attrName>
                                        </p:attrNameLst>
                                      </p:cBhvr>
                                      <p:tavLst>
                                        <p:tav tm="0">
                                          <p:val>
                                            <p:strVal val="#ppt_x"/>
                                          </p:val>
                                        </p:tav>
                                        <p:tav tm="100000">
                                          <p:val>
                                            <p:strVal val="#ppt_x"/>
                                          </p:val>
                                        </p:tav>
                                      </p:tavLst>
                                    </p:anim>
                                    <p:anim calcmode="lin" valueType="num">
                                      <p:cBhvr>
                                        <p:cTn id="58" dur="900" decel="100000" fill="hold"/>
                                        <p:tgtEl>
                                          <p:spTgt spid="6"/>
                                        </p:tgtEl>
                                        <p:attrNameLst>
                                          <p:attrName>ppt_y</p:attrName>
                                        </p:attrNameLst>
                                      </p:cBhvr>
                                      <p:tavLst>
                                        <p:tav tm="0">
                                          <p:val>
                                            <p:strVal val="#ppt_y+1"/>
                                          </p:val>
                                        </p:tav>
                                        <p:tav tm="100000">
                                          <p:val>
                                            <p:strVal val="#ppt_y-.03"/>
                                          </p:val>
                                        </p:tav>
                                      </p:tavLst>
                                    </p:anim>
                                    <p:anim calcmode="lin" valueType="num">
                                      <p:cBhvr>
                                        <p:cTn id="59"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60" fill="hold">
                            <p:stCondLst>
                              <p:cond delay="6500"/>
                            </p:stCondLst>
                            <p:childTnLst>
                              <p:par>
                                <p:cTn id="61" presetID="49" presetClass="entr" presetSubtype="0" decel="100000" fill="hold" nodeType="afterEffect">
                                  <p:stCondLst>
                                    <p:cond delay="0"/>
                                  </p:stCondLst>
                                  <p:childTnLst>
                                    <p:set>
                                      <p:cBhvr>
                                        <p:cTn id="62" dur="1" fill="hold">
                                          <p:stCondLst>
                                            <p:cond delay="0"/>
                                          </p:stCondLst>
                                        </p:cTn>
                                        <p:tgtEl>
                                          <p:spTgt spid="12"/>
                                        </p:tgtEl>
                                        <p:attrNameLst>
                                          <p:attrName>style.visibility</p:attrName>
                                        </p:attrNameLst>
                                      </p:cBhvr>
                                      <p:to>
                                        <p:strVal val="visible"/>
                                      </p:to>
                                    </p:set>
                                    <p:anim calcmode="lin" valueType="num">
                                      <p:cBhvr>
                                        <p:cTn id="63" dur="500" fill="hold"/>
                                        <p:tgtEl>
                                          <p:spTgt spid="12"/>
                                        </p:tgtEl>
                                        <p:attrNameLst>
                                          <p:attrName>ppt_w</p:attrName>
                                        </p:attrNameLst>
                                      </p:cBhvr>
                                      <p:tavLst>
                                        <p:tav tm="0">
                                          <p:val>
                                            <p:fltVal val="0"/>
                                          </p:val>
                                        </p:tav>
                                        <p:tav tm="100000">
                                          <p:val>
                                            <p:strVal val="#ppt_w"/>
                                          </p:val>
                                        </p:tav>
                                      </p:tavLst>
                                    </p:anim>
                                    <p:anim calcmode="lin" valueType="num">
                                      <p:cBhvr>
                                        <p:cTn id="64" dur="500" fill="hold"/>
                                        <p:tgtEl>
                                          <p:spTgt spid="12"/>
                                        </p:tgtEl>
                                        <p:attrNameLst>
                                          <p:attrName>ppt_h</p:attrName>
                                        </p:attrNameLst>
                                      </p:cBhvr>
                                      <p:tavLst>
                                        <p:tav tm="0">
                                          <p:val>
                                            <p:fltVal val="0"/>
                                          </p:val>
                                        </p:tav>
                                        <p:tav tm="100000">
                                          <p:val>
                                            <p:strVal val="#ppt_h"/>
                                          </p:val>
                                        </p:tav>
                                      </p:tavLst>
                                    </p:anim>
                                    <p:anim calcmode="lin" valueType="num">
                                      <p:cBhvr>
                                        <p:cTn id="65" dur="500" fill="hold"/>
                                        <p:tgtEl>
                                          <p:spTgt spid="12"/>
                                        </p:tgtEl>
                                        <p:attrNameLst>
                                          <p:attrName>style.rotation</p:attrName>
                                        </p:attrNameLst>
                                      </p:cBhvr>
                                      <p:tavLst>
                                        <p:tav tm="0">
                                          <p:val>
                                            <p:fltVal val="360"/>
                                          </p:val>
                                        </p:tav>
                                        <p:tav tm="100000">
                                          <p:val>
                                            <p:fltVal val="0"/>
                                          </p:val>
                                        </p:tav>
                                      </p:tavLst>
                                    </p:anim>
                                    <p:animEffect transition="in" filter="fade">
                                      <p:cBhvr>
                                        <p:cTn id="66" dur="500"/>
                                        <p:tgtEl>
                                          <p:spTgt spid="12"/>
                                        </p:tgtEl>
                                      </p:cBhvr>
                                    </p:animEffect>
                                  </p:childTnLst>
                                </p:cTn>
                              </p:par>
                            </p:childTnLst>
                          </p:cTn>
                        </p:par>
                        <p:par>
                          <p:cTn id="67" fill="hold">
                            <p:stCondLst>
                              <p:cond delay="7000"/>
                            </p:stCondLst>
                            <p:childTnLst>
                              <p:par>
                                <p:cTn id="68" presetID="37" presetClass="entr" presetSubtype="0"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fade">
                                      <p:cBhvr>
                                        <p:cTn id="70" dur="1000"/>
                                        <p:tgtEl>
                                          <p:spTgt spid="10"/>
                                        </p:tgtEl>
                                      </p:cBhvr>
                                    </p:animEffect>
                                    <p:anim calcmode="lin" valueType="num">
                                      <p:cBhvr>
                                        <p:cTn id="71" dur="1000" fill="hold"/>
                                        <p:tgtEl>
                                          <p:spTgt spid="10"/>
                                        </p:tgtEl>
                                        <p:attrNameLst>
                                          <p:attrName>ppt_x</p:attrName>
                                        </p:attrNameLst>
                                      </p:cBhvr>
                                      <p:tavLst>
                                        <p:tav tm="0">
                                          <p:val>
                                            <p:strVal val="#ppt_x"/>
                                          </p:val>
                                        </p:tav>
                                        <p:tav tm="100000">
                                          <p:val>
                                            <p:strVal val="#ppt_x"/>
                                          </p:val>
                                        </p:tav>
                                      </p:tavLst>
                                    </p:anim>
                                    <p:anim calcmode="lin" valueType="num">
                                      <p:cBhvr>
                                        <p:cTn id="72" dur="900" decel="100000" fill="hold"/>
                                        <p:tgtEl>
                                          <p:spTgt spid="10"/>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74" fill="hold">
                            <p:stCondLst>
                              <p:cond delay="8000"/>
                            </p:stCondLst>
                            <p:childTnLst>
                              <p:par>
                                <p:cTn id="75" presetID="37" presetClass="entr" presetSubtype="0" fill="hold" grpId="0" nodeType="afterEffect">
                                  <p:stCondLst>
                                    <p:cond delay="0"/>
                                  </p:stCondLst>
                                  <p:childTnLst>
                                    <p:set>
                                      <p:cBhvr>
                                        <p:cTn id="76" dur="1" fill="hold">
                                          <p:stCondLst>
                                            <p:cond delay="0"/>
                                          </p:stCondLst>
                                        </p:cTn>
                                        <p:tgtEl>
                                          <p:spTgt spid="7"/>
                                        </p:tgtEl>
                                        <p:attrNameLst>
                                          <p:attrName>style.visibility</p:attrName>
                                        </p:attrNameLst>
                                      </p:cBhvr>
                                      <p:to>
                                        <p:strVal val="visible"/>
                                      </p:to>
                                    </p:set>
                                    <p:animEffect transition="in" filter="fade">
                                      <p:cBhvr>
                                        <p:cTn id="77" dur="1000"/>
                                        <p:tgtEl>
                                          <p:spTgt spid="7"/>
                                        </p:tgtEl>
                                      </p:cBhvr>
                                    </p:animEffect>
                                    <p:anim calcmode="lin" valueType="num">
                                      <p:cBhvr>
                                        <p:cTn id="78" dur="1000" fill="hold"/>
                                        <p:tgtEl>
                                          <p:spTgt spid="7"/>
                                        </p:tgtEl>
                                        <p:attrNameLst>
                                          <p:attrName>ppt_x</p:attrName>
                                        </p:attrNameLst>
                                      </p:cBhvr>
                                      <p:tavLst>
                                        <p:tav tm="0">
                                          <p:val>
                                            <p:strVal val="#ppt_x"/>
                                          </p:val>
                                        </p:tav>
                                        <p:tav tm="100000">
                                          <p:val>
                                            <p:strVal val="#ppt_x"/>
                                          </p:val>
                                        </p:tav>
                                      </p:tavLst>
                                    </p:anim>
                                    <p:anim calcmode="lin" valueType="num">
                                      <p:cBhvr>
                                        <p:cTn id="79" dur="900" decel="100000" fill="hold"/>
                                        <p:tgtEl>
                                          <p:spTgt spid="7"/>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81" fill="hold">
                            <p:stCondLst>
                              <p:cond delay="9000"/>
                            </p:stCondLst>
                            <p:childTnLst>
                              <p:par>
                                <p:cTn id="82" presetID="49" presetClass="entr" presetSubtype="0" decel="100000" fill="hold" nodeType="afterEffect">
                                  <p:stCondLst>
                                    <p:cond delay="0"/>
                                  </p:stCondLst>
                                  <p:childTnLst>
                                    <p:set>
                                      <p:cBhvr>
                                        <p:cTn id="83" dur="1" fill="hold">
                                          <p:stCondLst>
                                            <p:cond delay="0"/>
                                          </p:stCondLst>
                                        </p:cTn>
                                        <p:tgtEl>
                                          <p:spTgt spid="30"/>
                                        </p:tgtEl>
                                        <p:attrNameLst>
                                          <p:attrName>style.visibility</p:attrName>
                                        </p:attrNameLst>
                                      </p:cBhvr>
                                      <p:to>
                                        <p:strVal val="visible"/>
                                      </p:to>
                                    </p:set>
                                    <p:anim calcmode="lin" valueType="num">
                                      <p:cBhvr>
                                        <p:cTn id="84" dur="500" fill="hold"/>
                                        <p:tgtEl>
                                          <p:spTgt spid="30"/>
                                        </p:tgtEl>
                                        <p:attrNameLst>
                                          <p:attrName>ppt_w</p:attrName>
                                        </p:attrNameLst>
                                      </p:cBhvr>
                                      <p:tavLst>
                                        <p:tav tm="0">
                                          <p:val>
                                            <p:fltVal val="0"/>
                                          </p:val>
                                        </p:tav>
                                        <p:tav tm="100000">
                                          <p:val>
                                            <p:strVal val="#ppt_w"/>
                                          </p:val>
                                        </p:tav>
                                      </p:tavLst>
                                    </p:anim>
                                    <p:anim calcmode="lin" valueType="num">
                                      <p:cBhvr>
                                        <p:cTn id="85" dur="500" fill="hold"/>
                                        <p:tgtEl>
                                          <p:spTgt spid="30"/>
                                        </p:tgtEl>
                                        <p:attrNameLst>
                                          <p:attrName>ppt_h</p:attrName>
                                        </p:attrNameLst>
                                      </p:cBhvr>
                                      <p:tavLst>
                                        <p:tav tm="0">
                                          <p:val>
                                            <p:fltVal val="0"/>
                                          </p:val>
                                        </p:tav>
                                        <p:tav tm="100000">
                                          <p:val>
                                            <p:strVal val="#ppt_h"/>
                                          </p:val>
                                        </p:tav>
                                      </p:tavLst>
                                    </p:anim>
                                    <p:anim calcmode="lin" valueType="num">
                                      <p:cBhvr>
                                        <p:cTn id="86" dur="500" fill="hold"/>
                                        <p:tgtEl>
                                          <p:spTgt spid="30"/>
                                        </p:tgtEl>
                                        <p:attrNameLst>
                                          <p:attrName>style.rotation</p:attrName>
                                        </p:attrNameLst>
                                      </p:cBhvr>
                                      <p:tavLst>
                                        <p:tav tm="0">
                                          <p:val>
                                            <p:fltVal val="360"/>
                                          </p:val>
                                        </p:tav>
                                        <p:tav tm="100000">
                                          <p:val>
                                            <p:fltVal val="0"/>
                                          </p:val>
                                        </p:tav>
                                      </p:tavLst>
                                    </p:anim>
                                    <p:animEffect transition="in" filter="fade">
                                      <p:cBhvr>
                                        <p:cTn id="87" dur="500"/>
                                        <p:tgtEl>
                                          <p:spTgt spid="30"/>
                                        </p:tgtEl>
                                      </p:cBhvr>
                                    </p:animEffect>
                                  </p:childTnLst>
                                </p:cTn>
                              </p:par>
                            </p:childTnLst>
                          </p:cTn>
                        </p:par>
                        <p:par>
                          <p:cTn id="88" fill="hold">
                            <p:stCondLst>
                              <p:cond delay="9500"/>
                            </p:stCondLst>
                            <p:childTnLst>
                              <p:par>
                                <p:cTn id="89" presetID="16" presetClass="entr" presetSubtype="21" fill="hold" grpId="0" nodeType="afterEffect">
                                  <p:stCondLst>
                                    <p:cond delay="0"/>
                                  </p:stCondLst>
                                  <p:childTnLst>
                                    <p:set>
                                      <p:cBhvr>
                                        <p:cTn id="90" dur="1" fill="hold">
                                          <p:stCondLst>
                                            <p:cond delay="0"/>
                                          </p:stCondLst>
                                        </p:cTn>
                                        <p:tgtEl>
                                          <p:spTgt spid="38"/>
                                        </p:tgtEl>
                                        <p:attrNameLst>
                                          <p:attrName>style.visibility</p:attrName>
                                        </p:attrNameLst>
                                      </p:cBhvr>
                                      <p:to>
                                        <p:strVal val="visible"/>
                                      </p:to>
                                    </p:set>
                                    <p:animEffect transition="in" filter="barn(inVertical)">
                                      <p:cBhvr>
                                        <p:cTn id="91"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10" grpId="0" animBg="1"/>
      <p:bldP spid="11" grpId="0" animBg="1"/>
      <p:bldP spid="9" grpId="0" animBg="1"/>
      <p:bldP spid="7" grpId="0" animBg="1"/>
      <p:bldP spid="3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SEO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34</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组合 2"/>
          <p:cNvGrpSpPr/>
          <p:nvPr/>
        </p:nvGrpSpPr>
        <p:grpSpPr>
          <a:xfrm>
            <a:off x="4265639" y="1915421"/>
            <a:ext cx="3660722" cy="3280375"/>
            <a:chOff x="4432036" y="2388521"/>
            <a:chExt cx="3327929" cy="2982159"/>
          </a:xfrm>
        </p:grpSpPr>
        <p:sp>
          <p:nvSpPr>
            <p:cNvPr id="6" name="直角三角形 149"/>
            <p:cNvSpPr/>
            <p:nvPr/>
          </p:nvSpPr>
          <p:spPr>
            <a:xfrm rot="9000000">
              <a:off x="4729341" y="2388521"/>
              <a:ext cx="1608427" cy="1102924"/>
            </a:xfrm>
            <a:prstGeom prst="rtTriangle">
              <a:avLst/>
            </a:prstGeom>
            <a:gradFill>
              <a:gsLst>
                <a:gs pos="95000">
                  <a:schemeClr val="accent1"/>
                </a:gs>
                <a:gs pos="0">
                  <a:schemeClr val="accent1">
                    <a:lumMod val="60000"/>
                    <a:lumOff val="40000"/>
                  </a:schemeClr>
                </a:gs>
              </a:gsLst>
              <a:lin ang="19980000" scaled="0"/>
            </a:gradFill>
            <a:ln>
              <a:noFill/>
            </a:ln>
            <a:scene3d>
              <a:camera prst="orthographicFront">
                <a:rot lat="2400003" lon="0" rev="0"/>
              </a:camera>
              <a:lightRig rig="chilly" dir="t"/>
            </a:scene3d>
            <a:sp3d>
              <a:bevelT w="723900" h="88900" prst="angle"/>
            </a:sp3d>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 name="直角三角形 150"/>
            <p:cNvSpPr/>
            <p:nvPr/>
          </p:nvSpPr>
          <p:spPr>
            <a:xfrm rot="5400000">
              <a:off x="4179282" y="3327820"/>
              <a:ext cx="1608429" cy="1102921"/>
            </a:xfrm>
            <a:prstGeom prst="rtTriangle">
              <a:avLst/>
            </a:prstGeom>
            <a:solidFill>
              <a:schemeClr val="accent2"/>
            </a:solidFill>
            <a:ln>
              <a:noFill/>
            </a:ln>
            <a:scene3d>
              <a:camera prst="orthographicFront">
                <a:rot lat="2400003" lon="0" rev="0"/>
              </a:camera>
              <a:lightRig rig="chilly" dir="t"/>
            </a:scene3d>
            <a:sp3d>
              <a:bevelT w="723900" h="88900" prst="angle"/>
            </a:sp3d>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 name="直角三角形 151"/>
            <p:cNvSpPr/>
            <p:nvPr/>
          </p:nvSpPr>
          <p:spPr>
            <a:xfrm rot="1638681">
              <a:off x="4740438" y="4247970"/>
              <a:ext cx="1608430" cy="1102924"/>
            </a:xfrm>
            <a:prstGeom prst="rtTriangle">
              <a:avLst/>
            </a:prstGeom>
            <a:solidFill>
              <a:schemeClr val="accent3"/>
            </a:solidFill>
            <a:ln>
              <a:noFill/>
            </a:ln>
            <a:scene3d>
              <a:camera prst="orthographicFront">
                <a:rot lat="2400003" lon="0" rev="0"/>
              </a:camera>
              <a:lightRig rig="chilly" dir="t"/>
            </a:scene3d>
            <a:sp3d>
              <a:bevelT w="723900" h="88900" prst="angle"/>
            </a:sp3d>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 name="直角三角形 152"/>
            <p:cNvSpPr/>
            <p:nvPr/>
          </p:nvSpPr>
          <p:spPr>
            <a:xfrm rot="19790647">
              <a:off x="5893099" y="4267756"/>
              <a:ext cx="1608431" cy="1102924"/>
            </a:xfrm>
            <a:prstGeom prst="rtTriangle">
              <a:avLst/>
            </a:prstGeom>
            <a:solidFill>
              <a:schemeClr val="accent4"/>
            </a:solidFill>
            <a:ln>
              <a:noFill/>
            </a:ln>
            <a:scene3d>
              <a:camera prst="orthographicFront">
                <a:rot lat="2400003" lon="0" rev="0"/>
              </a:camera>
              <a:lightRig rig="chilly" dir="t"/>
            </a:scene3d>
            <a:sp3d>
              <a:bevelT w="723900" h="88900" prst="angle"/>
            </a:sp3d>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 name="直角三角形 153"/>
            <p:cNvSpPr/>
            <p:nvPr/>
          </p:nvSpPr>
          <p:spPr>
            <a:xfrm rot="16200000">
              <a:off x="6404290" y="3340418"/>
              <a:ext cx="1608429" cy="1102921"/>
            </a:xfrm>
            <a:prstGeom prst="rtTriangle">
              <a:avLst/>
            </a:prstGeom>
            <a:solidFill>
              <a:schemeClr val="accent5"/>
            </a:solidFill>
            <a:ln>
              <a:noFill/>
            </a:ln>
            <a:scene3d>
              <a:camera prst="orthographicFront">
                <a:rot lat="2400003" lon="0" rev="0"/>
              </a:camera>
              <a:lightRig rig="chilly" dir="t"/>
            </a:scene3d>
            <a:sp3d>
              <a:bevelT w="723900" h="88900" prst="angle"/>
            </a:sp3d>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 name="直角三角形 154"/>
            <p:cNvSpPr/>
            <p:nvPr/>
          </p:nvSpPr>
          <p:spPr>
            <a:xfrm rot="12445070">
              <a:off x="5872191" y="2424556"/>
              <a:ext cx="1608429" cy="1102921"/>
            </a:xfrm>
            <a:prstGeom prst="rtTriangle">
              <a:avLst/>
            </a:prstGeom>
            <a:solidFill>
              <a:schemeClr val="accent6"/>
            </a:solidFill>
            <a:ln>
              <a:noFill/>
            </a:ln>
            <a:scene3d>
              <a:camera prst="orthographicFront">
                <a:rot lat="2400003" lon="0" rev="0"/>
              </a:camera>
              <a:lightRig rig="chilly" dir="t"/>
            </a:scene3d>
            <a:sp3d>
              <a:bevelT w="723900" h="88900" prst="angle"/>
            </a:sp3d>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3" name="TextBox 12"/>
          <p:cNvSpPr txBox="1"/>
          <p:nvPr/>
        </p:nvSpPr>
        <p:spPr>
          <a:xfrm>
            <a:off x="5458456" y="3558805"/>
            <a:ext cx="1314014" cy="846385"/>
          </a:xfrm>
          <a:prstGeom prst="rect">
            <a:avLst/>
          </a:prstGeom>
          <a:noFill/>
        </p:spPr>
        <p:txBody>
          <a:bodyPr wrap="none" rtlCol="0">
            <a:spAutoFit/>
          </a:bodyPr>
          <a:lstStyle/>
          <a:p>
            <a:r>
              <a:rPr lang="en-US" sz="4400" b="1" smtClean="0">
                <a:latin typeface="Source Sans Pro" panose="020B0503030403020204" pitchFamily="34" charset="0"/>
              </a:rPr>
              <a:t>SEO</a:t>
            </a:r>
            <a:endParaRPr lang="en-GB" sz="4400" b="1">
              <a:latin typeface="Source Sans Pro" panose="020B0503030403020204" pitchFamily="34" charset="0"/>
            </a:endParaRPr>
          </a:p>
        </p:txBody>
      </p:sp>
      <p:sp>
        <p:nvSpPr>
          <p:cNvPr id="14" name="Oval 2"/>
          <p:cNvSpPr>
            <a:spLocks noChangeAspect="1"/>
          </p:cNvSpPr>
          <p:nvPr/>
        </p:nvSpPr>
        <p:spPr bwMode="auto">
          <a:xfrm>
            <a:off x="5719244" y="2742411"/>
            <a:ext cx="792438" cy="808744"/>
          </a:xfrm>
          <a:custGeom>
            <a:avLst/>
            <a:gdLst/>
            <a:ahLst/>
            <a:cxnLst/>
            <a:rect l="l" t="t" r="r" b="b"/>
            <a:pathLst>
              <a:path w="6400801" h="6400800">
                <a:moveTo>
                  <a:pt x="2938779" y="4069139"/>
                </a:moveTo>
                <a:cubicBezTo>
                  <a:pt x="2956231" y="4067140"/>
                  <a:pt x="2974014" y="4067638"/>
                  <a:pt x="2991556" y="4070755"/>
                </a:cubicBezTo>
                <a:cubicBezTo>
                  <a:pt x="3014946" y="4074909"/>
                  <a:pt x="3037908" y="4083720"/>
                  <a:pt x="3059084" y="4097472"/>
                </a:cubicBezTo>
                <a:cubicBezTo>
                  <a:pt x="3143792" y="4152481"/>
                  <a:pt x="3167866" y="4265744"/>
                  <a:pt x="3112857" y="4350451"/>
                </a:cubicBezTo>
                <a:lnTo>
                  <a:pt x="2988352" y="4542172"/>
                </a:lnTo>
                <a:cubicBezTo>
                  <a:pt x="2933343" y="4626878"/>
                  <a:pt x="2820081" y="4650954"/>
                  <a:pt x="2735373" y="4595945"/>
                </a:cubicBezTo>
                <a:cubicBezTo>
                  <a:pt x="2650665" y="4540935"/>
                  <a:pt x="2626590" y="4427672"/>
                  <a:pt x="2681600" y="4342965"/>
                </a:cubicBezTo>
                <a:lnTo>
                  <a:pt x="2806105" y="4151244"/>
                </a:lnTo>
                <a:cubicBezTo>
                  <a:pt x="2837048" y="4103596"/>
                  <a:pt x="2886422" y="4075134"/>
                  <a:pt x="2938779" y="4069139"/>
                </a:cubicBezTo>
                <a:close/>
                <a:moveTo>
                  <a:pt x="5599195" y="3955694"/>
                </a:moveTo>
                <a:lnTo>
                  <a:pt x="6310324" y="3955694"/>
                </a:lnTo>
                <a:cubicBezTo>
                  <a:pt x="5971594" y="5358821"/>
                  <a:pt x="4707682" y="6400800"/>
                  <a:pt x="3200402" y="6400800"/>
                </a:cubicBezTo>
                <a:cubicBezTo>
                  <a:pt x="1795855" y="6400800"/>
                  <a:pt x="602631" y="5496018"/>
                  <a:pt x="174768" y="4236478"/>
                </a:cubicBezTo>
                <a:lnTo>
                  <a:pt x="911006" y="4236478"/>
                </a:lnTo>
                <a:cubicBezTo>
                  <a:pt x="1303909" y="5108844"/>
                  <a:pt x="2181368" y="5715000"/>
                  <a:pt x="3200402" y="5715000"/>
                </a:cubicBezTo>
                <a:cubicBezTo>
                  <a:pt x="4325971" y="5715000"/>
                  <a:pt x="5278816" y="4975478"/>
                  <a:pt x="5599195" y="3955694"/>
                </a:cubicBezTo>
                <a:close/>
                <a:moveTo>
                  <a:pt x="1486918" y="3748003"/>
                </a:moveTo>
                <a:cubicBezTo>
                  <a:pt x="1504370" y="3746005"/>
                  <a:pt x="1522154" y="3746503"/>
                  <a:pt x="1539696" y="3749619"/>
                </a:cubicBezTo>
                <a:cubicBezTo>
                  <a:pt x="1563086" y="3753774"/>
                  <a:pt x="1586048" y="3762584"/>
                  <a:pt x="1607224" y="3776337"/>
                </a:cubicBezTo>
                <a:cubicBezTo>
                  <a:pt x="1691932" y="3831346"/>
                  <a:pt x="1716006" y="3944609"/>
                  <a:pt x="1660997" y="4029316"/>
                </a:cubicBezTo>
                <a:lnTo>
                  <a:pt x="1536492" y="4221036"/>
                </a:lnTo>
                <a:cubicBezTo>
                  <a:pt x="1481483" y="4305744"/>
                  <a:pt x="1368220" y="4329819"/>
                  <a:pt x="1283513" y="4274809"/>
                </a:cubicBezTo>
                <a:cubicBezTo>
                  <a:pt x="1198805" y="4219799"/>
                  <a:pt x="1174730" y="4106537"/>
                  <a:pt x="1229740" y="4021829"/>
                </a:cubicBezTo>
                <a:lnTo>
                  <a:pt x="1354245" y="3830109"/>
                </a:lnTo>
                <a:cubicBezTo>
                  <a:pt x="1385188" y="3782461"/>
                  <a:pt x="1434563" y="3753997"/>
                  <a:pt x="1486918" y="3748003"/>
                </a:cubicBezTo>
                <a:close/>
                <a:moveTo>
                  <a:pt x="2583225" y="3741166"/>
                </a:moveTo>
                <a:cubicBezTo>
                  <a:pt x="2600677" y="3739167"/>
                  <a:pt x="2618461" y="3739666"/>
                  <a:pt x="2636003" y="3742783"/>
                </a:cubicBezTo>
                <a:cubicBezTo>
                  <a:pt x="2659393" y="3746937"/>
                  <a:pt x="2682355" y="3755747"/>
                  <a:pt x="2703532" y="3769499"/>
                </a:cubicBezTo>
                <a:cubicBezTo>
                  <a:pt x="2788239" y="3824509"/>
                  <a:pt x="2812314" y="3937772"/>
                  <a:pt x="2757304" y="4022479"/>
                </a:cubicBezTo>
                <a:lnTo>
                  <a:pt x="2458493" y="4482607"/>
                </a:lnTo>
                <a:cubicBezTo>
                  <a:pt x="2403484" y="4567315"/>
                  <a:pt x="2290221" y="4591390"/>
                  <a:pt x="2205514" y="4536380"/>
                </a:cubicBezTo>
                <a:cubicBezTo>
                  <a:pt x="2120806" y="4481370"/>
                  <a:pt x="2096732" y="4368108"/>
                  <a:pt x="2151741" y="4283400"/>
                </a:cubicBezTo>
                <a:lnTo>
                  <a:pt x="2450552" y="3823272"/>
                </a:lnTo>
                <a:cubicBezTo>
                  <a:pt x="2481495" y="3775625"/>
                  <a:pt x="2530870" y="3747161"/>
                  <a:pt x="2583225" y="3741166"/>
                </a:cubicBezTo>
                <a:close/>
                <a:moveTo>
                  <a:pt x="2180840" y="3483954"/>
                </a:moveTo>
                <a:cubicBezTo>
                  <a:pt x="2198293" y="3481957"/>
                  <a:pt x="2216075" y="3482455"/>
                  <a:pt x="2233618" y="3485571"/>
                </a:cubicBezTo>
                <a:cubicBezTo>
                  <a:pt x="2257008" y="3489726"/>
                  <a:pt x="2279970" y="3498537"/>
                  <a:pt x="2301147" y="3512288"/>
                </a:cubicBezTo>
                <a:cubicBezTo>
                  <a:pt x="2385854" y="3567298"/>
                  <a:pt x="2409929" y="3680560"/>
                  <a:pt x="2354918" y="3765268"/>
                </a:cubicBezTo>
                <a:lnTo>
                  <a:pt x="1956504" y="4378773"/>
                </a:lnTo>
                <a:cubicBezTo>
                  <a:pt x="1901495" y="4463479"/>
                  <a:pt x="1788232" y="4487555"/>
                  <a:pt x="1703524" y="4432545"/>
                </a:cubicBezTo>
                <a:cubicBezTo>
                  <a:pt x="1618818" y="4377535"/>
                  <a:pt x="1594743" y="4264272"/>
                  <a:pt x="1649752" y="4179565"/>
                </a:cubicBezTo>
                <a:lnTo>
                  <a:pt x="2048167" y="3566060"/>
                </a:lnTo>
                <a:cubicBezTo>
                  <a:pt x="2079109" y="3518413"/>
                  <a:pt x="2128484" y="3489950"/>
                  <a:pt x="2180840" y="3483954"/>
                </a:cubicBezTo>
                <a:close/>
                <a:moveTo>
                  <a:pt x="1956920" y="2161748"/>
                </a:moveTo>
                <a:cubicBezTo>
                  <a:pt x="1979525" y="2163726"/>
                  <a:pt x="2001374" y="2174326"/>
                  <a:pt x="2017112" y="2193079"/>
                </a:cubicBezTo>
                <a:cubicBezTo>
                  <a:pt x="2046159" y="2227697"/>
                  <a:pt x="2044230" y="2277999"/>
                  <a:pt x="2013153" y="2309251"/>
                </a:cubicBezTo>
                <a:lnTo>
                  <a:pt x="2014245" y="2310464"/>
                </a:lnTo>
                <a:lnTo>
                  <a:pt x="2008427" y="2315176"/>
                </a:lnTo>
                <a:cubicBezTo>
                  <a:pt x="2007986" y="2316444"/>
                  <a:pt x="2007094" y="2317222"/>
                  <a:pt x="2006184" y="2317986"/>
                </a:cubicBezTo>
                <a:lnTo>
                  <a:pt x="1806882" y="2485219"/>
                </a:lnTo>
                <a:cubicBezTo>
                  <a:pt x="1704191" y="2599553"/>
                  <a:pt x="1697282" y="2774681"/>
                  <a:pt x="1797185" y="2898050"/>
                </a:cubicBezTo>
                <a:cubicBezTo>
                  <a:pt x="1908420" y="3035413"/>
                  <a:pt x="2109946" y="3056594"/>
                  <a:pt x="2247309" y="2945360"/>
                </a:cubicBezTo>
                <a:lnTo>
                  <a:pt x="2338616" y="2871422"/>
                </a:lnTo>
                <a:lnTo>
                  <a:pt x="2338630" y="2871437"/>
                </a:lnTo>
                <a:lnTo>
                  <a:pt x="2338945" y="2871156"/>
                </a:lnTo>
                <a:lnTo>
                  <a:pt x="2602621" y="2657635"/>
                </a:lnTo>
                <a:cubicBezTo>
                  <a:pt x="2608606" y="2652788"/>
                  <a:pt x="2614369" y="2647772"/>
                  <a:pt x="2618891" y="2641505"/>
                </a:cubicBezTo>
                <a:cubicBezTo>
                  <a:pt x="2716015" y="2580063"/>
                  <a:pt x="2827312" y="2544504"/>
                  <a:pt x="2944280" y="2540144"/>
                </a:cubicBezTo>
                <a:cubicBezTo>
                  <a:pt x="2997945" y="2538144"/>
                  <a:pt x="3049962" y="2542817"/>
                  <a:pt x="3099337" y="2555009"/>
                </a:cubicBezTo>
                <a:cubicBezTo>
                  <a:pt x="3099582" y="2554669"/>
                  <a:pt x="3099830" y="2554330"/>
                  <a:pt x="3099955" y="2553895"/>
                </a:cubicBezTo>
                <a:lnTo>
                  <a:pt x="3507123" y="2641827"/>
                </a:lnTo>
                <a:lnTo>
                  <a:pt x="3840287" y="2720589"/>
                </a:lnTo>
                <a:lnTo>
                  <a:pt x="3839574" y="2722689"/>
                </a:lnTo>
                <a:cubicBezTo>
                  <a:pt x="3918505" y="2742806"/>
                  <a:pt x="3992686" y="2774673"/>
                  <a:pt x="4059647" y="2818014"/>
                </a:cubicBezTo>
                <a:lnTo>
                  <a:pt x="4436081" y="3181533"/>
                </a:lnTo>
                <a:lnTo>
                  <a:pt x="4492118" y="3242741"/>
                </a:lnTo>
                <a:cubicBezTo>
                  <a:pt x="4502616" y="3245767"/>
                  <a:pt x="4510658" y="3252516"/>
                  <a:pt x="4518205" y="3260063"/>
                </a:cubicBezTo>
                <a:lnTo>
                  <a:pt x="5035468" y="3777326"/>
                </a:lnTo>
                <a:cubicBezTo>
                  <a:pt x="5106887" y="3848745"/>
                  <a:pt x="5106887" y="3964538"/>
                  <a:pt x="5035467" y="4035957"/>
                </a:cubicBezTo>
                <a:cubicBezTo>
                  <a:pt x="4964049" y="4107377"/>
                  <a:pt x="4848256" y="4107377"/>
                  <a:pt x="4776836" y="4035958"/>
                </a:cubicBezTo>
                <a:lnTo>
                  <a:pt x="4355415" y="3614535"/>
                </a:lnTo>
                <a:lnTo>
                  <a:pt x="4354368" y="3615620"/>
                </a:lnTo>
                <a:cubicBezTo>
                  <a:pt x="4331787" y="3604156"/>
                  <a:pt x="4303602" y="3608170"/>
                  <a:pt x="4284681" y="3627089"/>
                </a:cubicBezTo>
                <a:cubicBezTo>
                  <a:pt x="4267674" y="3644096"/>
                  <a:pt x="4262713" y="3668585"/>
                  <a:pt x="4272546" y="3688883"/>
                </a:cubicBezTo>
                <a:cubicBezTo>
                  <a:pt x="4293541" y="3697118"/>
                  <a:pt x="4312939" y="3710026"/>
                  <a:pt x="4329850" y="3726936"/>
                </a:cubicBezTo>
                <a:lnTo>
                  <a:pt x="4847114" y="4244199"/>
                </a:lnTo>
                <a:cubicBezTo>
                  <a:pt x="4918533" y="4315619"/>
                  <a:pt x="4918535" y="4431412"/>
                  <a:pt x="4847114" y="4502830"/>
                </a:cubicBezTo>
                <a:cubicBezTo>
                  <a:pt x="4775693" y="4574249"/>
                  <a:pt x="4659901" y="4574249"/>
                  <a:pt x="4588482" y="4502831"/>
                </a:cubicBezTo>
                <a:lnTo>
                  <a:pt x="4071219" y="3985568"/>
                </a:lnTo>
                <a:lnTo>
                  <a:pt x="4041024" y="3940095"/>
                </a:lnTo>
                <a:lnTo>
                  <a:pt x="4040360" y="3940782"/>
                </a:lnTo>
                <a:cubicBezTo>
                  <a:pt x="4017254" y="3924832"/>
                  <a:pt x="3985516" y="3927706"/>
                  <a:pt x="3964843" y="3948379"/>
                </a:cubicBezTo>
                <a:cubicBezTo>
                  <a:pt x="3944472" y="3968751"/>
                  <a:pt x="3941381" y="3999857"/>
                  <a:pt x="3957437" y="4022240"/>
                </a:cubicBezTo>
                <a:lnTo>
                  <a:pt x="4411220" y="4476023"/>
                </a:lnTo>
                <a:cubicBezTo>
                  <a:pt x="4482639" y="4547442"/>
                  <a:pt x="4482640" y="4663235"/>
                  <a:pt x="4411220" y="4734654"/>
                </a:cubicBezTo>
                <a:cubicBezTo>
                  <a:pt x="4339801" y="4806074"/>
                  <a:pt x="4224009" y="4806074"/>
                  <a:pt x="4152588" y="4734654"/>
                </a:cubicBezTo>
                <a:lnTo>
                  <a:pt x="3693759" y="4275824"/>
                </a:lnTo>
                <a:cubicBezTo>
                  <a:pt x="3674507" y="4266207"/>
                  <a:pt x="3651523" y="4271480"/>
                  <a:pt x="3635327" y="4287674"/>
                </a:cubicBezTo>
                <a:cubicBezTo>
                  <a:pt x="3616352" y="4306648"/>
                  <a:pt x="3612370" y="4334938"/>
                  <a:pt x="3624934" y="4356886"/>
                </a:cubicBezTo>
                <a:cubicBezTo>
                  <a:pt x="3635049" y="4359778"/>
                  <a:pt x="3642739" y="4366280"/>
                  <a:pt x="3649973" y="4373515"/>
                </a:cubicBezTo>
                <a:lnTo>
                  <a:pt x="3908605" y="4632146"/>
                </a:lnTo>
                <a:cubicBezTo>
                  <a:pt x="3980025" y="4703566"/>
                  <a:pt x="3980024" y="4819358"/>
                  <a:pt x="3908605" y="4890778"/>
                </a:cubicBezTo>
                <a:cubicBezTo>
                  <a:pt x="3837186" y="4962196"/>
                  <a:pt x="3721393" y="4962197"/>
                  <a:pt x="3649973" y="4890777"/>
                </a:cubicBezTo>
                <a:lnTo>
                  <a:pt x="3391342" y="4632145"/>
                </a:lnTo>
                <a:lnTo>
                  <a:pt x="3383755" y="4620718"/>
                </a:lnTo>
                <a:lnTo>
                  <a:pt x="3380889" y="4623684"/>
                </a:lnTo>
                <a:lnTo>
                  <a:pt x="3174745" y="4424613"/>
                </a:lnTo>
                <a:lnTo>
                  <a:pt x="3205723" y="4376911"/>
                </a:lnTo>
                <a:cubicBezTo>
                  <a:pt x="3288238" y="4249850"/>
                  <a:pt x="3252126" y="4079956"/>
                  <a:pt x="3125065" y="3997443"/>
                </a:cubicBezTo>
                <a:cubicBezTo>
                  <a:pt x="3050998" y="3949342"/>
                  <a:pt x="2962377" y="3941552"/>
                  <a:pt x="2885364" y="3969651"/>
                </a:cubicBezTo>
                <a:cubicBezTo>
                  <a:pt x="2904562" y="3864147"/>
                  <a:pt x="2860444" y="3752656"/>
                  <a:pt x="2764879" y="3690594"/>
                </a:cubicBezTo>
                <a:cubicBezTo>
                  <a:pt x="2675680" y="3632668"/>
                  <a:pt x="2565374" y="3633204"/>
                  <a:pt x="2479613" y="3683683"/>
                </a:cubicBezTo>
                <a:cubicBezTo>
                  <a:pt x="2491746" y="3584340"/>
                  <a:pt x="2447375" y="3482413"/>
                  <a:pt x="2357597" y="3424112"/>
                </a:cubicBezTo>
                <a:cubicBezTo>
                  <a:pt x="2230536" y="3341596"/>
                  <a:pt x="2060642" y="3377708"/>
                  <a:pt x="1978127" y="3504770"/>
                </a:cubicBezTo>
                <a:lnTo>
                  <a:pt x="1773143" y="3820415"/>
                </a:lnTo>
                <a:cubicBezTo>
                  <a:pt x="1771585" y="3822815"/>
                  <a:pt x="1770069" y="3825230"/>
                  <a:pt x="1769218" y="3828038"/>
                </a:cubicBezTo>
                <a:cubicBezTo>
                  <a:pt x="1752743" y="3768112"/>
                  <a:pt x="1714307" y="3714419"/>
                  <a:pt x="1658027" y="3677872"/>
                </a:cubicBezTo>
                <a:cubicBezTo>
                  <a:pt x="1530967" y="3595356"/>
                  <a:pt x="1361072" y="3631468"/>
                  <a:pt x="1278558" y="3758529"/>
                </a:cubicBezTo>
                <a:lnTo>
                  <a:pt x="1214041" y="3857878"/>
                </a:lnTo>
                <a:cubicBezTo>
                  <a:pt x="1129847" y="4012173"/>
                  <a:pt x="965736" y="4115631"/>
                  <a:pt x="777460" y="4115631"/>
                </a:cubicBezTo>
                <a:lnTo>
                  <a:pt x="770030" y="4114882"/>
                </a:lnTo>
                <a:lnTo>
                  <a:pt x="133314" y="4114882"/>
                </a:lnTo>
                <a:cubicBezTo>
                  <a:pt x="46334" y="3825273"/>
                  <a:pt x="0" y="3518249"/>
                  <a:pt x="0" y="3200402"/>
                </a:cubicBezTo>
                <a:cubicBezTo>
                  <a:pt x="-1" y="2981216"/>
                  <a:pt x="22034" y="2767175"/>
                  <a:pt x="64130" y="2560401"/>
                </a:cubicBezTo>
                <a:lnTo>
                  <a:pt x="1002249" y="2560400"/>
                </a:lnTo>
                <a:lnTo>
                  <a:pt x="1891037" y="2183134"/>
                </a:lnTo>
                <a:lnTo>
                  <a:pt x="1892205" y="2182154"/>
                </a:lnTo>
                <a:cubicBezTo>
                  <a:pt x="1910959" y="2166416"/>
                  <a:pt x="1934318" y="2159770"/>
                  <a:pt x="1956920" y="2161748"/>
                </a:cubicBezTo>
                <a:close/>
                <a:moveTo>
                  <a:pt x="3656858" y="1633115"/>
                </a:moveTo>
                <a:cubicBezTo>
                  <a:pt x="3684170" y="1634110"/>
                  <a:pt x="3710479" y="1635996"/>
                  <a:pt x="3735468" y="1640302"/>
                </a:cubicBezTo>
                <a:cubicBezTo>
                  <a:pt x="3736801" y="1640168"/>
                  <a:pt x="3738134" y="1640167"/>
                  <a:pt x="3739468" y="1640167"/>
                </a:cubicBezTo>
                <a:cubicBezTo>
                  <a:pt x="4305222" y="1640169"/>
                  <a:pt x="4816641" y="1846440"/>
                  <a:pt x="5181704" y="2180522"/>
                </a:cubicBezTo>
                <a:lnTo>
                  <a:pt x="5182750" y="2177646"/>
                </a:lnTo>
                <a:cubicBezTo>
                  <a:pt x="5259259" y="2244293"/>
                  <a:pt x="5359072" y="2283923"/>
                  <a:pt x="5468110" y="2284801"/>
                </a:cubicBezTo>
                <a:lnTo>
                  <a:pt x="5467703" y="2285921"/>
                </a:lnTo>
                <a:lnTo>
                  <a:pt x="6267485" y="2285921"/>
                </a:lnTo>
                <a:cubicBezTo>
                  <a:pt x="6354465" y="2575530"/>
                  <a:pt x="6400801" y="2882555"/>
                  <a:pt x="6400801" y="3200402"/>
                </a:cubicBezTo>
                <a:cubicBezTo>
                  <a:pt x="6400800" y="3419588"/>
                  <a:pt x="6378766" y="3633626"/>
                  <a:pt x="6336672" y="3840401"/>
                </a:cubicBezTo>
                <a:lnTo>
                  <a:pt x="5704421" y="3840400"/>
                </a:lnTo>
                <a:lnTo>
                  <a:pt x="5517569" y="3840400"/>
                </a:lnTo>
                <a:cubicBezTo>
                  <a:pt x="5516068" y="3840851"/>
                  <a:pt x="5514564" y="3840855"/>
                  <a:pt x="5513058" y="3840856"/>
                </a:cubicBezTo>
                <a:cubicBezTo>
                  <a:pt x="5346942" y="3840856"/>
                  <a:pt x="5196620" y="3773228"/>
                  <a:pt x="5088259" y="3663870"/>
                </a:cubicBezTo>
                <a:lnTo>
                  <a:pt x="5088088" y="3664207"/>
                </a:lnTo>
                <a:lnTo>
                  <a:pt x="4240840" y="2816960"/>
                </a:lnTo>
                <a:cubicBezTo>
                  <a:pt x="4240396" y="2817661"/>
                  <a:pt x="4239784" y="2818172"/>
                  <a:pt x="4239171" y="2818678"/>
                </a:cubicBezTo>
                <a:cubicBezTo>
                  <a:pt x="4135954" y="2720312"/>
                  <a:pt x="4008137" y="2648478"/>
                  <a:pt x="3866360" y="2610767"/>
                </a:cubicBezTo>
                <a:lnTo>
                  <a:pt x="3866992" y="2608888"/>
                </a:lnTo>
                <a:lnTo>
                  <a:pt x="3535264" y="2526178"/>
                </a:lnTo>
                <a:lnTo>
                  <a:pt x="3130135" y="2432647"/>
                </a:lnTo>
                <a:cubicBezTo>
                  <a:pt x="3130024" y="2433039"/>
                  <a:pt x="3129793" y="2433339"/>
                  <a:pt x="3129562" y="2433637"/>
                </a:cubicBezTo>
                <a:cubicBezTo>
                  <a:pt x="3080383" y="2420910"/>
                  <a:pt x="3028848" y="2414912"/>
                  <a:pt x="2975908" y="2414912"/>
                </a:cubicBezTo>
                <a:cubicBezTo>
                  <a:pt x="2811943" y="2414912"/>
                  <a:pt x="2661415" y="2472455"/>
                  <a:pt x="2545396" y="2570876"/>
                </a:cubicBezTo>
                <a:lnTo>
                  <a:pt x="2543573" y="2569717"/>
                </a:lnTo>
                <a:lnTo>
                  <a:pt x="2193720" y="2853022"/>
                </a:lnTo>
                <a:cubicBezTo>
                  <a:pt x="2105416" y="2924529"/>
                  <a:pt x="1975860" y="2910914"/>
                  <a:pt x="1904353" y="2822609"/>
                </a:cubicBezTo>
                <a:cubicBezTo>
                  <a:pt x="1832844" y="2734303"/>
                  <a:pt x="1846461" y="2604750"/>
                  <a:pt x="1934767" y="2533243"/>
                </a:cubicBezTo>
                <a:lnTo>
                  <a:pt x="2350832" y="2196320"/>
                </a:lnTo>
                <a:lnTo>
                  <a:pt x="2704088" y="1899903"/>
                </a:lnTo>
                <a:cubicBezTo>
                  <a:pt x="2709938" y="1893802"/>
                  <a:pt x="2716509" y="1888323"/>
                  <a:pt x="2723713" y="1883435"/>
                </a:cubicBezTo>
                <a:lnTo>
                  <a:pt x="2732397" y="1876148"/>
                </a:lnTo>
                <a:lnTo>
                  <a:pt x="2741152" y="1870710"/>
                </a:lnTo>
                <a:cubicBezTo>
                  <a:pt x="2794071" y="1830023"/>
                  <a:pt x="2859630" y="1794650"/>
                  <a:pt x="2933347" y="1767819"/>
                </a:cubicBezTo>
                <a:lnTo>
                  <a:pt x="3001298" y="1748265"/>
                </a:lnTo>
                <a:cubicBezTo>
                  <a:pt x="3071697" y="1720366"/>
                  <a:pt x="3148660" y="1697120"/>
                  <a:pt x="3229866" y="1678372"/>
                </a:cubicBezTo>
                <a:cubicBezTo>
                  <a:pt x="3383705" y="1642856"/>
                  <a:pt x="3530928" y="1628523"/>
                  <a:pt x="3656858" y="1633115"/>
                </a:cubicBezTo>
                <a:close/>
                <a:moveTo>
                  <a:pt x="3200402" y="0"/>
                </a:moveTo>
                <a:cubicBezTo>
                  <a:pt x="4604889" y="0"/>
                  <a:pt x="5798071" y="904705"/>
                  <a:pt x="6225978" y="2164162"/>
                </a:cubicBezTo>
                <a:lnTo>
                  <a:pt x="5489721" y="2164162"/>
                </a:lnTo>
                <a:cubicBezTo>
                  <a:pt x="5096787" y="1291881"/>
                  <a:pt x="4219373" y="685800"/>
                  <a:pt x="3200402" y="685800"/>
                </a:cubicBezTo>
                <a:cubicBezTo>
                  <a:pt x="2074893" y="685800"/>
                  <a:pt x="1122090" y="1425244"/>
                  <a:pt x="801668" y="2444946"/>
                </a:cubicBezTo>
                <a:lnTo>
                  <a:pt x="90517" y="2444946"/>
                </a:lnTo>
                <a:cubicBezTo>
                  <a:pt x="429306" y="1041901"/>
                  <a:pt x="1693180" y="0"/>
                  <a:pt x="3200402" y="0"/>
                </a:cubicBezTo>
                <a:close/>
              </a:path>
            </a:pathLst>
          </a:custGeom>
          <a:solidFill>
            <a:schemeClr val="tx1"/>
          </a:solidFill>
          <a:ln w="9525" cap="flat" cmpd="sng" algn="ctr">
            <a:noFill/>
            <a:prstDash val="solid"/>
            <a:headEnd type="none" w="med" len="med"/>
            <a:tailEnd type="none" w="med" len="med"/>
          </a:ln>
          <a:effectLst/>
        </p:spPr>
        <p:txBody>
          <a:bodyPr vert="horz" wrap="square" lIns="93256" tIns="46628" rIns="93256" bIns="46628" numCol="1" rtlCol="0" anchor="ctr" anchorCtr="0" compatLnSpc="1">
            <a:prstTxWarp prst="textNoShape">
              <a:avLst/>
            </a:prstTxWarp>
          </a:bodyPr>
          <a:lstStyle/>
          <a:p>
            <a:pPr algn="ctr" defTabSz="931939" fontAlgn="base">
              <a:lnSpc>
                <a:spcPct val="90000"/>
              </a:lnSpc>
              <a:spcBef>
                <a:spcPct val="0"/>
              </a:spcBef>
              <a:spcAft>
                <a:spcPct val="0"/>
              </a:spcAft>
              <a:defRPr/>
            </a:pPr>
            <a:endParaRPr lang="en-US" sz="2200" kern="0" dirty="0">
              <a:gradFill>
                <a:gsLst>
                  <a:gs pos="0">
                    <a:srgbClr val="FFFFFF"/>
                  </a:gs>
                  <a:gs pos="100000">
                    <a:srgbClr val="FFFFFF"/>
                  </a:gs>
                </a:gsLst>
                <a:lin ang="5400000" scaled="0"/>
              </a:gradFill>
            </a:endParaRPr>
          </a:p>
        </p:txBody>
      </p:sp>
      <p:sp>
        <p:nvSpPr>
          <p:cNvPr id="17" name="Oval 16"/>
          <p:cNvSpPr/>
          <p:nvPr/>
        </p:nvSpPr>
        <p:spPr>
          <a:xfrm>
            <a:off x="7990039" y="2472006"/>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7"/>
          <p:cNvGrpSpPr/>
          <p:nvPr/>
        </p:nvGrpSpPr>
        <p:grpSpPr>
          <a:xfrm>
            <a:off x="8176012" y="2657651"/>
            <a:ext cx="383755" cy="384412"/>
            <a:chOff x="9145588" y="4435475"/>
            <a:chExt cx="464344" cy="465138"/>
          </a:xfrm>
          <a:solidFill>
            <a:schemeClr val="bg2"/>
          </a:solidFill>
        </p:grpSpPr>
        <p:sp>
          <p:nvSpPr>
            <p:cNvPr id="19"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4" name="Oval 33"/>
          <p:cNvSpPr/>
          <p:nvPr/>
        </p:nvSpPr>
        <p:spPr>
          <a:xfrm>
            <a:off x="7990616" y="3710747"/>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5" name="Group 34"/>
          <p:cNvGrpSpPr/>
          <p:nvPr/>
        </p:nvGrpSpPr>
        <p:grpSpPr>
          <a:xfrm>
            <a:off x="8176261" y="3912803"/>
            <a:ext cx="384412" cy="323405"/>
            <a:chOff x="5368132" y="2625725"/>
            <a:chExt cx="465138" cy="391319"/>
          </a:xfrm>
          <a:solidFill>
            <a:schemeClr val="bg2"/>
          </a:solidFill>
        </p:grpSpPr>
        <p:sp>
          <p:nvSpPr>
            <p:cNvPr id="36"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5" name="Group 44"/>
          <p:cNvGrpSpPr/>
          <p:nvPr/>
        </p:nvGrpSpPr>
        <p:grpSpPr>
          <a:xfrm>
            <a:off x="8794206" y="2339331"/>
            <a:ext cx="3352800" cy="1020396"/>
            <a:chOff x="2316564" y="2455552"/>
            <a:chExt cx="3352800" cy="1020396"/>
          </a:xfrm>
        </p:grpSpPr>
        <p:sp>
          <p:nvSpPr>
            <p:cNvPr id="46" name="TextBox 45"/>
            <p:cNvSpPr txBox="1"/>
            <p:nvPr/>
          </p:nvSpPr>
          <p:spPr>
            <a:xfrm>
              <a:off x="2321169" y="2455552"/>
              <a:ext cx="1404552"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Social Media</a:t>
              </a:r>
              <a:endParaRPr lang="en-GB">
                <a:solidFill>
                  <a:schemeClr val="bg2"/>
                </a:solidFill>
                <a:latin typeface="Source Sans Pro" panose="020B0503030403020204" pitchFamily="34" charset="0"/>
              </a:endParaRPr>
            </a:p>
          </p:txBody>
        </p:sp>
        <p:sp>
          <p:nvSpPr>
            <p:cNvPr id="47" name="Rectangle 46"/>
            <p:cNvSpPr/>
            <p:nvPr/>
          </p:nvSpPr>
          <p:spPr>
            <a:xfrm>
              <a:off x="2316564" y="2737284"/>
              <a:ext cx="3352800" cy="738664"/>
            </a:xfrm>
            <a:prstGeom prst="rect">
              <a:avLst/>
            </a:prstGeom>
          </p:spPr>
          <p:txBody>
            <a:bodyPr wrap="square">
              <a:spAutoFit/>
            </a:bodyPr>
            <a:lstStyle/>
            <a:p>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sp>
        <p:nvSpPr>
          <p:cNvPr id="40" name="Oval 39"/>
          <p:cNvSpPr/>
          <p:nvPr/>
        </p:nvSpPr>
        <p:spPr>
          <a:xfrm flipH="1">
            <a:off x="3461720" y="3720599"/>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grpSp>
        <p:nvGrpSpPr>
          <p:cNvPr id="41" name="Group 40"/>
          <p:cNvGrpSpPr/>
          <p:nvPr/>
        </p:nvGrpSpPr>
        <p:grpSpPr>
          <a:xfrm flipH="1">
            <a:off x="3647693" y="3906901"/>
            <a:ext cx="383755" cy="383755"/>
            <a:chOff x="4439444" y="2582069"/>
            <a:chExt cx="464344" cy="464344"/>
          </a:xfrm>
          <a:solidFill>
            <a:schemeClr val="bg2"/>
          </a:solidFill>
        </p:grpSpPr>
        <p:sp>
          <p:nvSpPr>
            <p:cNvPr id="42"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r" defTabSz="228600" fontAlgn="base" hangingPunct="0">
                <a:spcBef>
                  <a:spcPct val="0"/>
                </a:spcBef>
                <a:spcAft>
                  <a:spcPct val="0"/>
                </a:spcAft>
              </a:pPr>
              <a:endParaRPr lang="en-US">
                <a:sym typeface="Gill Sans" charset="0"/>
              </a:endParaRPr>
            </a:p>
          </p:txBody>
        </p:sp>
        <p:sp>
          <p:nvSpPr>
            <p:cNvPr id="43"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r" defTabSz="228600" fontAlgn="base" hangingPunct="0">
                <a:spcBef>
                  <a:spcPct val="0"/>
                </a:spcBef>
                <a:spcAft>
                  <a:spcPct val="0"/>
                </a:spcAft>
              </a:pPr>
              <a:endParaRPr lang="en-US">
                <a:sym typeface="Gill Sans" charset="0"/>
              </a:endParaRPr>
            </a:p>
          </p:txBody>
        </p:sp>
        <p:sp>
          <p:nvSpPr>
            <p:cNvPr id="44"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r" defTabSz="228600" fontAlgn="base" hangingPunct="0">
                <a:spcBef>
                  <a:spcPct val="0"/>
                </a:spcBef>
                <a:spcAft>
                  <a:spcPct val="0"/>
                </a:spcAft>
              </a:pPr>
              <a:endParaRPr lang="en-US">
                <a:sym typeface="Gill Sans" charset="0"/>
              </a:endParaRPr>
            </a:p>
          </p:txBody>
        </p:sp>
      </p:grpSp>
      <p:grpSp>
        <p:nvGrpSpPr>
          <p:cNvPr id="48" name="Group 47"/>
          <p:cNvGrpSpPr/>
          <p:nvPr/>
        </p:nvGrpSpPr>
        <p:grpSpPr>
          <a:xfrm flipH="1">
            <a:off x="60126" y="3588252"/>
            <a:ext cx="3352800" cy="1020396"/>
            <a:chOff x="2316564" y="2455552"/>
            <a:chExt cx="3352800" cy="1020396"/>
          </a:xfrm>
        </p:grpSpPr>
        <p:sp>
          <p:nvSpPr>
            <p:cNvPr id="49" name="TextBox 48"/>
            <p:cNvSpPr txBox="1"/>
            <p:nvPr/>
          </p:nvSpPr>
          <p:spPr>
            <a:xfrm>
              <a:off x="2321169" y="2455552"/>
              <a:ext cx="973343" cy="369332"/>
            </a:xfrm>
            <a:prstGeom prst="rect">
              <a:avLst/>
            </a:prstGeom>
            <a:noFill/>
          </p:spPr>
          <p:txBody>
            <a:bodyPr wrap="none" rtlCol="0">
              <a:spAutoFit/>
            </a:bodyPr>
            <a:lstStyle/>
            <a:p>
              <a:pPr algn="r"/>
              <a:r>
                <a:rPr lang="en-US" smtClean="0">
                  <a:solidFill>
                    <a:schemeClr val="bg2"/>
                  </a:solidFill>
                  <a:latin typeface="Source Sans Pro" panose="020B0503030403020204" pitchFamily="34" charset="0"/>
                </a:rPr>
                <a:t>Support</a:t>
              </a:r>
              <a:endParaRPr lang="en-GB">
                <a:solidFill>
                  <a:schemeClr val="bg2"/>
                </a:solidFill>
                <a:latin typeface="Source Sans Pro" panose="020B0503030403020204" pitchFamily="34" charset="0"/>
              </a:endParaRPr>
            </a:p>
          </p:txBody>
        </p:sp>
        <p:sp>
          <p:nvSpPr>
            <p:cNvPr id="50" name="Rectangle 49"/>
            <p:cNvSpPr/>
            <p:nvPr/>
          </p:nvSpPr>
          <p:spPr>
            <a:xfrm>
              <a:off x="2316564" y="2737284"/>
              <a:ext cx="3352800"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51" name="Group 50"/>
          <p:cNvGrpSpPr/>
          <p:nvPr/>
        </p:nvGrpSpPr>
        <p:grpSpPr>
          <a:xfrm>
            <a:off x="8794206" y="3588252"/>
            <a:ext cx="3352800" cy="1020396"/>
            <a:chOff x="2316564" y="2455552"/>
            <a:chExt cx="3352800" cy="1020396"/>
          </a:xfrm>
        </p:grpSpPr>
        <p:sp>
          <p:nvSpPr>
            <p:cNvPr id="52" name="TextBox 51"/>
            <p:cNvSpPr txBox="1"/>
            <p:nvPr/>
          </p:nvSpPr>
          <p:spPr>
            <a:xfrm>
              <a:off x="2321169" y="2455552"/>
              <a:ext cx="1439753"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Photography</a:t>
              </a:r>
              <a:endParaRPr lang="en-GB">
                <a:solidFill>
                  <a:schemeClr val="bg2"/>
                </a:solidFill>
                <a:latin typeface="Source Sans Pro" panose="020B0503030403020204" pitchFamily="34" charset="0"/>
              </a:endParaRPr>
            </a:p>
          </p:txBody>
        </p:sp>
        <p:sp>
          <p:nvSpPr>
            <p:cNvPr id="53" name="Rectangle 52"/>
            <p:cNvSpPr/>
            <p:nvPr/>
          </p:nvSpPr>
          <p:spPr>
            <a:xfrm>
              <a:off x="2316564" y="2737284"/>
              <a:ext cx="3352800" cy="738664"/>
            </a:xfrm>
            <a:prstGeom prst="rect">
              <a:avLst/>
            </a:prstGeom>
          </p:spPr>
          <p:txBody>
            <a:bodyPr wrap="square">
              <a:spAutoFit/>
            </a:bodyPr>
            <a:lstStyle/>
            <a:p>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sp>
        <p:nvSpPr>
          <p:cNvPr id="29" name="Oval 28"/>
          <p:cNvSpPr/>
          <p:nvPr/>
        </p:nvSpPr>
        <p:spPr>
          <a:xfrm flipH="1">
            <a:off x="3485008" y="2466752"/>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grpSp>
        <p:nvGrpSpPr>
          <p:cNvPr id="30" name="Group 29"/>
          <p:cNvGrpSpPr/>
          <p:nvPr/>
        </p:nvGrpSpPr>
        <p:grpSpPr>
          <a:xfrm flipH="1">
            <a:off x="3731006" y="2652397"/>
            <a:ext cx="263709" cy="384412"/>
            <a:chOff x="3582988" y="3510757"/>
            <a:chExt cx="319088" cy="465138"/>
          </a:xfrm>
          <a:solidFill>
            <a:schemeClr val="bg2"/>
          </a:solidFill>
        </p:grpSpPr>
        <p:sp>
          <p:nvSpPr>
            <p:cNvPr id="31"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r" defTabSz="228600" fontAlgn="base" hangingPunct="0">
                <a:spcBef>
                  <a:spcPct val="0"/>
                </a:spcBef>
                <a:spcAft>
                  <a:spcPct val="0"/>
                </a:spcAft>
              </a:pPr>
              <a:endParaRPr lang="en-US">
                <a:sym typeface="Gill Sans" charset="0"/>
              </a:endParaRPr>
            </a:p>
          </p:txBody>
        </p:sp>
        <p:sp>
          <p:nvSpPr>
            <p:cNvPr id="32"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r" defTabSz="228600" fontAlgn="base" hangingPunct="0">
                <a:spcBef>
                  <a:spcPct val="0"/>
                </a:spcBef>
                <a:spcAft>
                  <a:spcPct val="0"/>
                </a:spcAft>
              </a:pPr>
              <a:endParaRPr lang="en-US">
                <a:sym typeface="Gill Sans" charset="0"/>
              </a:endParaRPr>
            </a:p>
          </p:txBody>
        </p:sp>
      </p:grpSp>
      <p:grpSp>
        <p:nvGrpSpPr>
          <p:cNvPr id="54" name="Group 53"/>
          <p:cNvGrpSpPr/>
          <p:nvPr/>
        </p:nvGrpSpPr>
        <p:grpSpPr>
          <a:xfrm flipH="1">
            <a:off x="81698" y="2339331"/>
            <a:ext cx="3352800" cy="1020396"/>
            <a:chOff x="2316564" y="2455552"/>
            <a:chExt cx="3352800" cy="1020396"/>
          </a:xfrm>
        </p:grpSpPr>
        <p:sp>
          <p:nvSpPr>
            <p:cNvPr id="55" name="TextBox 54"/>
            <p:cNvSpPr txBox="1"/>
            <p:nvPr/>
          </p:nvSpPr>
          <p:spPr>
            <a:xfrm>
              <a:off x="2321169" y="2455552"/>
              <a:ext cx="1782796" cy="369332"/>
            </a:xfrm>
            <a:prstGeom prst="rect">
              <a:avLst/>
            </a:prstGeom>
            <a:noFill/>
          </p:spPr>
          <p:txBody>
            <a:bodyPr wrap="none" rtlCol="0">
              <a:spAutoFit/>
            </a:bodyPr>
            <a:lstStyle/>
            <a:p>
              <a:pPr algn="r"/>
              <a:r>
                <a:rPr lang="en-US" smtClean="0">
                  <a:solidFill>
                    <a:schemeClr val="bg2"/>
                  </a:solidFill>
                  <a:latin typeface="Source Sans Pro" panose="020B0503030403020204" pitchFamily="34" charset="0"/>
                </a:rPr>
                <a:t>Bulb Infographic</a:t>
              </a:r>
              <a:endParaRPr lang="en-GB">
                <a:solidFill>
                  <a:schemeClr val="bg2"/>
                </a:solidFill>
                <a:latin typeface="Source Sans Pro" panose="020B0503030403020204" pitchFamily="34" charset="0"/>
              </a:endParaRPr>
            </a:p>
          </p:txBody>
        </p:sp>
        <p:sp>
          <p:nvSpPr>
            <p:cNvPr id="56" name="Rectangle 55"/>
            <p:cNvSpPr/>
            <p:nvPr/>
          </p:nvSpPr>
          <p:spPr>
            <a:xfrm>
              <a:off x="2316564" y="2737284"/>
              <a:ext cx="3352800"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sp>
        <p:nvSpPr>
          <p:cNvPr id="59" name="Rectangle 58"/>
          <p:cNvSpPr/>
          <p:nvPr/>
        </p:nvSpPr>
        <p:spPr>
          <a:xfrm>
            <a:off x="747339" y="5609947"/>
            <a:ext cx="10697321"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a:t>
            </a:r>
          </a:p>
        </p:txBody>
      </p:sp>
    </p:spTree>
    <p:extLst>
      <p:ext uri="{BB962C8B-B14F-4D97-AF65-F5344CB8AC3E}">
        <p14:creationId xmlns:p14="http://schemas.microsoft.com/office/powerpoint/2010/main" val="528476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1000" fill="hold"/>
                                        <p:tgtEl>
                                          <p:spTgt spid="14"/>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0" presetClass="entr" presetSubtype="0" fill="hold" nodeType="after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fade">
                                      <p:cBhvr>
                                        <p:cTn id="20" dur="500"/>
                                        <p:tgtEl>
                                          <p:spTgt spid="13">
                                            <p:txEl>
                                              <p:pRg st="0" end="0"/>
                                            </p:txEl>
                                          </p:spTgt>
                                        </p:tgtEl>
                                      </p:cBhvr>
                                    </p:animEffect>
                                  </p:childTnLst>
                                </p:cTn>
                              </p:par>
                            </p:childTnLst>
                          </p:cTn>
                        </p:par>
                        <p:par>
                          <p:cTn id="21" fill="hold">
                            <p:stCondLst>
                              <p:cond delay="2500"/>
                            </p:stCondLst>
                            <p:childTnLst>
                              <p:par>
                                <p:cTn id="22" presetID="49" presetClass="entr" presetSubtype="0" decel="100000"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 calcmode="lin" valueType="num">
                                      <p:cBhvr>
                                        <p:cTn id="26" dur="500" fill="hold"/>
                                        <p:tgtEl>
                                          <p:spTgt spid="17"/>
                                        </p:tgtEl>
                                        <p:attrNameLst>
                                          <p:attrName>style.rotation</p:attrName>
                                        </p:attrNameLst>
                                      </p:cBhvr>
                                      <p:tavLst>
                                        <p:tav tm="0">
                                          <p:val>
                                            <p:fltVal val="360"/>
                                          </p:val>
                                        </p:tav>
                                        <p:tav tm="100000">
                                          <p:val>
                                            <p:fltVal val="0"/>
                                          </p:val>
                                        </p:tav>
                                      </p:tavLst>
                                    </p:anim>
                                    <p:animEffect transition="in" filter="fade">
                                      <p:cBhvr>
                                        <p:cTn id="27" dur="500"/>
                                        <p:tgtEl>
                                          <p:spTgt spid="17"/>
                                        </p:tgtEl>
                                      </p:cBhvr>
                                    </p:animEffect>
                                  </p:childTnLst>
                                </p:cTn>
                              </p:par>
                            </p:childTnLst>
                          </p:cTn>
                        </p:par>
                        <p:par>
                          <p:cTn id="28" fill="hold">
                            <p:stCondLst>
                              <p:cond delay="3000"/>
                            </p:stCondLst>
                            <p:childTnLst>
                              <p:par>
                                <p:cTn id="29" presetID="49" presetClass="entr" presetSubtype="0" decel="100000" fill="hold" nodeType="after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p:cTn id="31" dur="500" fill="hold"/>
                                        <p:tgtEl>
                                          <p:spTgt spid="18"/>
                                        </p:tgtEl>
                                        <p:attrNameLst>
                                          <p:attrName>ppt_w</p:attrName>
                                        </p:attrNameLst>
                                      </p:cBhvr>
                                      <p:tavLst>
                                        <p:tav tm="0">
                                          <p:val>
                                            <p:fltVal val="0"/>
                                          </p:val>
                                        </p:tav>
                                        <p:tav tm="100000">
                                          <p:val>
                                            <p:strVal val="#ppt_w"/>
                                          </p:val>
                                        </p:tav>
                                      </p:tavLst>
                                    </p:anim>
                                    <p:anim calcmode="lin" valueType="num">
                                      <p:cBhvr>
                                        <p:cTn id="32" dur="500" fill="hold"/>
                                        <p:tgtEl>
                                          <p:spTgt spid="18"/>
                                        </p:tgtEl>
                                        <p:attrNameLst>
                                          <p:attrName>ppt_h</p:attrName>
                                        </p:attrNameLst>
                                      </p:cBhvr>
                                      <p:tavLst>
                                        <p:tav tm="0">
                                          <p:val>
                                            <p:fltVal val="0"/>
                                          </p:val>
                                        </p:tav>
                                        <p:tav tm="100000">
                                          <p:val>
                                            <p:strVal val="#ppt_h"/>
                                          </p:val>
                                        </p:tav>
                                      </p:tavLst>
                                    </p:anim>
                                    <p:anim calcmode="lin" valueType="num">
                                      <p:cBhvr>
                                        <p:cTn id="33" dur="500" fill="hold"/>
                                        <p:tgtEl>
                                          <p:spTgt spid="18"/>
                                        </p:tgtEl>
                                        <p:attrNameLst>
                                          <p:attrName>style.rotation</p:attrName>
                                        </p:attrNameLst>
                                      </p:cBhvr>
                                      <p:tavLst>
                                        <p:tav tm="0">
                                          <p:val>
                                            <p:fltVal val="360"/>
                                          </p:val>
                                        </p:tav>
                                        <p:tav tm="100000">
                                          <p:val>
                                            <p:fltVal val="0"/>
                                          </p:val>
                                        </p:tav>
                                      </p:tavLst>
                                    </p:anim>
                                    <p:animEffect transition="in" filter="fade">
                                      <p:cBhvr>
                                        <p:cTn id="34" dur="500"/>
                                        <p:tgtEl>
                                          <p:spTgt spid="18"/>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45"/>
                                        </p:tgtEl>
                                        <p:attrNameLst>
                                          <p:attrName>style.visibility</p:attrName>
                                        </p:attrNameLst>
                                      </p:cBhvr>
                                      <p:to>
                                        <p:strVal val="visible"/>
                                      </p:to>
                                    </p:set>
                                    <p:animEffect transition="in" filter="wipe(left)">
                                      <p:cBhvr>
                                        <p:cTn id="38" dur="500"/>
                                        <p:tgtEl>
                                          <p:spTgt spid="45"/>
                                        </p:tgtEl>
                                      </p:cBhvr>
                                    </p:animEffect>
                                  </p:childTnLst>
                                </p:cTn>
                              </p:par>
                            </p:childTnLst>
                          </p:cTn>
                        </p:par>
                        <p:par>
                          <p:cTn id="39" fill="hold">
                            <p:stCondLst>
                              <p:cond delay="4000"/>
                            </p:stCondLst>
                            <p:childTnLst>
                              <p:par>
                                <p:cTn id="40" presetID="49" presetClass="entr" presetSubtype="0" decel="10000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p:cTn id="42" dur="500" fill="hold"/>
                                        <p:tgtEl>
                                          <p:spTgt spid="34"/>
                                        </p:tgtEl>
                                        <p:attrNameLst>
                                          <p:attrName>ppt_w</p:attrName>
                                        </p:attrNameLst>
                                      </p:cBhvr>
                                      <p:tavLst>
                                        <p:tav tm="0">
                                          <p:val>
                                            <p:fltVal val="0"/>
                                          </p:val>
                                        </p:tav>
                                        <p:tav tm="100000">
                                          <p:val>
                                            <p:strVal val="#ppt_w"/>
                                          </p:val>
                                        </p:tav>
                                      </p:tavLst>
                                    </p:anim>
                                    <p:anim calcmode="lin" valueType="num">
                                      <p:cBhvr>
                                        <p:cTn id="43" dur="500" fill="hold"/>
                                        <p:tgtEl>
                                          <p:spTgt spid="34"/>
                                        </p:tgtEl>
                                        <p:attrNameLst>
                                          <p:attrName>ppt_h</p:attrName>
                                        </p:attrNameLst>
                                      </p:cBhvr>
                                      <p:tavLst>
                                        <p:tav tm="0">
                                          <p:val>
                                            <p:fltVal val="0"/>
                                          </p:val>
                                        </p:tav>
                                        <p:tav tm="100000">
                                          <p:val>
                                            <p:strVal val="#ppt_h"/>
                                          </p:val>
                                        </p:tav>
                                      </p:tavLst>
                                    </p:anim>
                                    <p:anim calcmode="lin" valueType="num">
                                      <p:cBhvr>
                                        <p:cTn id="44" dur="500" fill="hold"/>
                                        <p:tgtEl>
                                          <p:spTgt spid="34"/>
                                        </p:tgtEl>
                                        <p:attrNameLst>
                                          <p:attrName>style.rotation</p:attrName>
                                        </p:attrNameLst>
                                      </p:cBhvr>
                                      <p:tavLst>
                                        <p:tav tm="0">
                                          <p:val>
                                            <p:fltVal val="360"/>
                                          </p:val>
                                        </p:tav>
                                        <p:tav tm="100000">
                                          <p:val>
                                            <p:fltVal val="0"/>
                                          </p:val>
                                        </p:tav>
                                      </p:tavLst>
                                    </p:anim>
                                    <p:animEffect transition="in" filter="fade">
                                      <p:cBhvr>
                                        <p:cTn id="45" dur="500"/>
                                        <p:tgtEl>
                                          <p:spTgt spid="34"/>
                                        </p:tgtEl>
                                      </p:cBhvr>
                                    </p:animEffect>
                                  </p:childTnLst>
                                </p:cTn>
                              </p:par>
                            </p:childTnLst>
                          </p:cTn>
                        </p:par>
                        <p:par>
                          <p:cTn id="46" fill="hold">
                            <p:stCondLst>
                              <p:cond delay="4500"/>
                            </p:stCondLst>
                            <p:childTnLst>
                              <p:par>
                                <p:cTn id="47" presetID="49" presetClass="entr" presetSubtype="0" decel="100000" fill="hold" nodeType="afterEffect">
                                  <p:stCondLst>
                                    <p:cond delay="0"/>
                                  </p:stCondLst>
                                  <p:childTnLst>
                                    <p:set>
                                      <p:cBhvr>
                                        <p:cTn id="48" dur="1" fill="hold">
                                          <p:stCondLst>
                                            <p:cond delay="0"/>
                                          </p:stCondLst>
                                        </p:cTn>
                                        <p:tgtEl>
                                          <p:spTgt spid="35"/>
                                        </p:tgtEl>
                                        <p:attrNameLst>
                                          <p:attrName>style.visibility</p:attrName>
                                        </p:attrNameLst>
                                      </p:cBhvr>
                                      <p:to>
                                        <p:strVal val="visible"/>
                                      </p:to>
                                    </p:set>
                                    <p:anim calcmode="lin" valueType="num">
                                      <p:cBhvr>
                                        <p:cTn id="49" dur="500" fill="hold"/>
                                        <p:tgtEl>
                                          <p:spTgt spid="35"/>
                                        </p:tgtEl>
                                        <p:attrNameLst>
                                          <p:attrName>ppt_w</p:attrName>
                                        </p:attrNameLst>
                                      </p:cBhvr>
                                      <p:tavLst>
                                        <p:tav tm="0">
                                          <p:val>
                                            <p:fltVal val="0"/>
                                          </p:val>
                                        </p:tav>
                                        <p:tav tm="100000">
                                          <p:val>
                                            <p:strVal val="#ppt_w"/>
                                          </p:val>
                                        </p:tav>
                                      </p:tavLst>
                                    </p:anim>
                                    <p:anim calcmode="lin" valueType="num">
                                      <p:cBhvr>
                                        <p:cTn id="50" dur="500" fill="hold"/>
                                        <p:tgtEl>
                                          <p:spTgt spid="35"/>
                                        </p:tgtEl>
                                        <p:attrNameLst>
                                          <p:attrName>ppt_h</p:attrName>
                                        </p:attrNameLst>
                                      </p:cBhvr>
                                      <p:tavLst>
                                        <p:tav tm="0">
                                          <p:val>
                                            <p:fltVal val="0"/>
                                          </p:val>
                                        </p:tav>
                                        <p:tav tm="100000">
                                          <p:val>
                                            <p:strVal val="#ppt_h"/>
                                          </p:val>
                                        </p:tav>
                                      </p:tavLst>
                                    </p:anim>
                                    <p:anim calcmode="lin" valueType="num">
                                      <p:cBhvr>
                                        <p:cTn id="51" dur="500" fill="hold"/>
                                        <p:tgtEl>
                                          <p:spTgt spid="35"/>
                                        </p:tgtEl>
                                        <p:attrNameLst>
                                          <p:attrName>style.rotation</p:attrName>
                                        </p:attrNameLst>
                                      </p:cBhvr>
                                      <p:tavLst>
                                        <p:tav tm="0">
                                          <p:val>
                                            <p:fltVal val="360"/>
                                          </p:val>
                                        </p:tav>
                                        <p:tav tm="100000">
                                          <p:val>
                                            <p:fltVal val="0"/>
                                          </p:val>
                                        </p:tav>
                                      </p:tavLst>
                                    </p:anim>
                                    <p:animEffect transition="in" filter="fade">
                                      <p:cBhvr>
                                        <p:cTn id="52" dur="500"/>
                                        <p:tgtEl>
                                          <p:spTgt spid="35"/>
                                        </p:tgtEl>
                                      </p:cBhvr>
                                    </p:animEffect>
                                  </p:childTnLst>
                                </p:cTn>
                              </p:par>
                            </p:childTnLst>
                          </p:cTn>
                        </p:par>
                        <p:par>
                          <p:cTn id="53" fill="hold">
                            <p:stCondLst>
                              <p:cond delay="5000"/>
                            </p:stCondLst>
                            <p:childTnLst>
                              <p:par>
                                <p:cTn id="54" presetID="22" presetClass="entr" presetSubtype="8"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wipe(left)">
                                      <p:cBhvr>
                                        <p:cTn id="56" dur="500"/>
                                        <p:tgtEl>
                                          <p:spTgt spid="51"/>
                                        </p:tgtEl>
                                      </p:cBhvr>
                                    </p:animEffect>
                                  </p:childTnLst>
                                </p:cTn>
                              </p:par>
                            </p:childTnLst>
                          </p:cTn>
                        </p:par>
                        <p:par>
                          <p:cTn id="57" fill="hold">
                            <p:stCondLst>
                              <p:cond delay="55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6000"/>
                            </p:stCondLst>
                            <p:childTnLst>
                              <p:par>
                                <p:cTn id="65" presetID="49" presetClass="entr" presetSubtype="0" decel="100000" fill="hold"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 calcmode="lin" valueType="num">
                                      <p:cBhvr>
                                        <p:cTn id="69" dur="500" fill="hold"/>
                                        <p:tgtEl>
                                          <p:spTgt spid="30"/>
                                        </p:tgtEl>
                                        <p:attrNameLst>
                                          <p:attrName>style.rotation</p:attrName>
                                        </p:attrNameLst>
                                      </p:cBhvr>
                                      <p:tavLst>
                                        <p:tav tm="0">
                                          <p:val>
                                            <p:fltVal val="360"/>
                                          </p:val>
                                        </p:tav>
                                        <p:tav tm="100000">
                                          <p:val>
                                            <p:fltVal val="0"/>
                                          </p:val>
                                        </p:tav>
                                      </p:tavLst>
                                    </p:anim>
                                    <p:animEffect transition="in" filter="fade">
                                      <p:cBhvr>
                                        <p:cTn id="70" dur="500"/>
                                        <p:tgtEl>
                                          <p:spTgt spid="30"/>
                                        </p:tgtEl>
                                      </p:cBhvr>
                                    </p:animEffect>
                                  </p:childTnLst>
                                </p:cTn>
                              </p:par>
                            </p:childTnLst>
                          </p:cTn>
                        </p:par>
                        <p:par>
                          <p:cTn id="71" fill="hold">
                            <p:stCondLst>
                              <p:cond delay="6500"/>
                            </p:stCondLst>
                            <p:childTnLst>
                              <p:par>
                                <p:cTn id="72" presetID="2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Effect transition="in" filter="wipe(right)">
                                      <p:cBhvr>
                                        <p:cTn id="74" dur="500"/>
                                        <p:tgtEl>
                                          <p:spTgt spid="54"/>
                                        </p:tgtEl>
                                      </p:cBhvr>
                                    </p:animEffect>
                                  </p:childTnLst>
                                </p:cTn>
                              </p:par>
                            </p:childTnLst>
                          </p:cTn>
                        </p:par>
                        <p:par>
                          <p:cTn id="75" fill="hold">
                            <p:stCondLst>
                              <p:cond delay="7000"/>
                            </p:stCondLst>
                            <p:childTnLst>
                              <p:par>
                                <p:cTn id="76" presetID="49" presetClass="entr" presetSubtype="0" decel="100000"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style.rotation</p:attrName>
                                        </p:attrNameLst>
                                      </p:cBhvr>
                                      <p:tavLst>
                                        <p:tav tm="0">
                                          <p:val>
                                            <p:fltVal val="360"/>
                                          </p:val>
                                        </p:tav>
                                        <p:tav tm="100000">
                                          <p:val>
                                            <p:fltVal val="0"/>
                                          </p:val>
                                        </p:tav>
                                      </p:tavLst>
                                    </p:anim>
                                    <p:animEffect transition="in" filter="fade">
                                      <p:cBhvr>
                                        <p:cTn id="81" dur="500"/>
                                        <p:tgtEl>
                                          <p:spTgt spid="40"/>
                                        </p:tgtEl>
                                      </p:cBhvr>
                                    </p:animEffect>
                                  </p:childTnLst>
                                </p:cTn>
                              </p:par>
                            </p:childTnLst>
                          </p:cTn>
                        </p:par>
                        <p:par>
                          <p:cTn id="82" fill="hold">
                            <p:stCondLst>
                              <p:cond delay="7500"/>
                            </p:stCondLst>
                            <p:childTnLst>
                              <p:par>
                                <p:cTn id="83" presetID="49" presetClass="entr" presetSubtype="0" decel="100000" fill="hold" nodeType="afterEffect">
                                  <p:stCondLst>
                                    <p:cond delay="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 calcmode="lin" valueType="num">
                                      <p:cBhvr>
                                        <p:cTn id="87" dur="500" fill="hold"/>
                                        <p:tgtEl>
                                          <p:spTgt spid="41"/>
                                        </p:tgtEl>
                                        <p:attrNameLst>
                                          <p:attrName>style.rotation</p:attrName>
                                        </p:attrNameLst>
                                      </p:cBhvr>
                                      <p:tavLst>
                                        <p:tav tm="0">
                                          <p:val>
                                            <p:fltVal val="360"/>
                                          </p:val>
                                        </p:tav>
                                        <p:tav tm="100000">
                                          <p:val>
                                            <p:fltVal val="0"/>
                                          </p:val>
                                        </p:tav>
                                      </p:tavLst>
                                    </p:anim>
                                    <p:animEffect transition="in" filter="fade">
                                      <p:cBhvr>
                                        <p:cTn id="88" dur="500"/>
                                        <p:tgtEl>
                                          <p:spTgt spid="41"/>
                                        </p:tgtEl>
                                      </p:cBhvr>
                                    </p:animEffect>
                                  </p:childTnLst>
                                </p:cTn>
                              </p:par>
                            </p:childTnLst>
                          </p:cTn>
                        </p:par>
                        <p:par>
                          <p:cTn id="89" fill="hold">
                            <p:stCondLst>
                              <p:cond delay="8000"/>
                            </p:stCondLst>
                            <p:childTnLst>
                              <p:par>
                                <p:cTn id="90" presetID="22" presetClass="entr" presetSubtype="2" fill="hold" nodeType="afterEffect">
                                  <p:stCondLst>
                                    <p:cond delay="0"/>
                                  </p:stCondLst>
                                  <p:childTnLst>
                                    <p:set>
                                      <p:cBhvr>
                                        <p:cTn id="91" dur="1" fill="hold">
                                          <p:stCondLst>
                                            <p:cond delay="0"/>
                                          </p:stCondLst>
                                        </p:cTn>
                                        <p:tgtEl>
                                          <p:spTgt spid="48"/>
                                        </p:tgtEl>
                                        <p:attrNameLst>
                                          <p:attrName>style.visibility</p:attrName>
                                        </p:attrNameLst>
                                      </p:cBhvr>
                                      <p:to>
                                        <p:strVal val="visible"/>
                                      </p:to>
                                    </p:set>
                                    <p:animEffect transition="in" filter="wipe(right)">
                                      <p:cBhvr>
                                        <p:cTn id="92" dur="500"/>
                                        <p:tgtEl>
                                          <p:spTgt spid="48"/>
                                        </p:tgtEl>
                                      </p:cBhvr>
                                    </p:animEffect>
                                  </p:childTnLst>
                                </p:cTn>
                              </p:par>
                            </p:childTnLst>
                          </p:cTn>
                        </p:par>
                        <p:par>
                          <p:cTn id="93" fill="hold">
                            <p:stCondLst>
                              <p:cond delay="8500"/>
                            </p:stCondLst>
                            <p:childTnLst>
                              <p:par>
                                <p:cTn id="94" presetID="16" presetClass="entr" presetSubtype="21" fill="hold" grpId="0" nodeType="afterEffect">
                                  <p:stCondLst>
                                    <p:cond delay="0"/>
                                  </p:stCondLst>
                                  <p:childTnLst>
                                    <p:set>
                                      <p:cBhvr>
                                        <p:cTn id="95" dur="1" fill="hold">
                                          <p:stCondLst>
                                            <p:cond delay="0"/>
                                          </p:stCondLst>
                                        </p:cTn>
                                        <p:tgtEl>
                                          <p:spTgt spid="59"/>
                                        </p:tgtEl>
                                        <p:attrNameLst>
                                          <p:attrName>style.visibility</p:attrName>
                                        </p:attrNameLst>
                                      </p:cBhvr>
                                      <p:to>
                                        <p:strVal val="visible"/>
                                      </p:to>
                                    </p:set>
                                    <p:animEffect transition="in" filter="barn(inVertical)">
                                      <p:cBhvr>
                                        <p:cTn id="96"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7" grpId="0" animBg="1"/>
      <p:bldP spid="34" grpId="0" animBg="1"/>
      <p:bldP spid="40" grpId="0" animBg="1"/>
      <p:bldP spid="29" grpId="0" animBg="1"/>
      <p:bldP spid="5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Circular Flow</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35</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98" name="Group 97"/>
          <p:cNvGrpSpPr/>
          <p:nvPr/>
        </p:nvGrpSpPr>
        <p:grpSpPr>
          <a:xfrm>
            <a:off x="8395540" y="1628207"/>
            <a:ext cx="3557304" cy="1035755"/>
            <a:chOff x="8634696" y="2147648"/>
            <a:chExt cx="3557304" cy="1035755"/>
          </a:xfrm>
        </p:grpSpPr>
        <p:sp>
          <p:nvSpPr>
            <p:cNvPr id="96" name="TextBox 95"/>
            <p:cNvSpPr txBox="1"/>
            <p:nvPr/>
          </p:nvSpPr>
          <p:spPr>
            <a:xfrm>
              <a:off x="8634696" y="2147648"/>
              <a:ext cx="1404552" cy="369332"/>
            </a:xfrm>
            <a:prstGeom prst="rect">
              <a:avLst/>
            </a:prstGeom>
            <a:noFill/>
          </p:spPr>
          <p:txBody>
            <a:bodyPr wrap="none" rtlCol="0">
              <a:spAutoFit/>
            </a:bodyPr>
            <a:lstStyle/>
            <a:p>
              <a:r>
                <a:rPr lang="en-US" smtClean="0">
                  <a:solidFill>
                    <a:schemeClr val="accent3"/>
                  </a:solidFill>
                  <a:latin typeface="Source Sans Pro" panose="020B0503030403020204" pitchFamily="34" charset="0"/>
                </a:rPr>
                <a:t>Social Media</a:t>
              </a:r>
              <a:endParaRPr lang="en-GB">
                <a:solidFill>
                  <a:schemeClr val="accent3"/>
                </a:solidFill>
                <a:latin typeface="Source Sans Pro" panose="020B0503030403020204" pitchFamily="34" charset="0"/>
              </a:endParaRPr>
            </a:p>
          </p:txBody>
        </p:sp>
        <p:sp>
          <p:nvSpPr>
            <p:cNvPr id="97" name="Rectangle 96"/>
            <p:cNvSpPr/>
            <p:nvPr/>
          </p:nvSpPr>
          <p:spPr>
            <a:xfrm>
              <a:off x="8634696" y="2444739"/>
              <a:ext cx="3557304"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grpSp>
        <p:nvGrpSpPr>
          <p:cNvPr id="99" name="Group 98"/>
          <p:cNvGrpSpPr/>
          <p:nvPr/>
        </p:nvGrpSpPr>
        <p:grpSpPr>
          <a:xfrm>
            <a:off x="8634696" y="3120667"/>
            <a:ext cx="3557304" cy="1035755"/>
            <a:chOff x="8634696" y="2147648"/>
            <a:chExt cx="3557304" cy="1035755"/>
          </a:xfrm>
        </p:grpSpPr>
        <p:sp>
          <p:nvSpPr>
            <p:cNvPr id="100" name="TextBox 99"/>
            <p:cNvSpPr txBox="1"/>
            <p:nvPr/>
          </p:nvSpPr>
          <p:spPr>
            <a:xfrm>
              <a:off x="8634696" y="2147648"/>
              <a:ext cx="2053960"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Portfolio Collection</a:t>
              </a:r>
              <a:endParaRPr lang="en-GB">
                <a:solidFill>
                  <a:schemeClr val="accent4"/>
                </a:solidFill>
                <a:latin typeface="Source Sans Pro" panose="020B0503030403020204" pitchFamily="34" charset="0"/>
              </a:endParaRPr>
            </a:p>
          </p:txBody>
        </p:sp>
        <p:sp>
          <p:nvSpPr>
            <p:cNvPr id="101" name="Rectangle 100"/>
            <p:cNvSpPr/>
            <p:nvPr/>
          </p:nvSpPr>
          <p:spPr>
            <a:xfrm>
              <a:off x="8634696" y="2444739"/>
              <a:ext cx="3557304"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grpSp>
        <p:nvGrpSpPr>
          <p:cNvPr id="102" name="Group 101"/>
          <p:cNvGrpSpPr/>
          <p:nvPr/>
        </p:nvGrpSpPr>
        <p:grpSpPr>
          <a:xfrm>
            <a:off x="8395540" y="4494645"/>
            <a:ext cx="3557304" cy="1035755"/>
            <a:chOff x="8634696" y="2147648"/>
            <a:chExt cx="3557304" cy="1035755"/>
          </a:xfrm>
        </p:grpSpPr>
        <p:sp>
          <p:nvSpPr>
            <p:cNvPr id="103" name="TextBox 102"/>
            <p:cNvSpPr txBox="1"/>
            <p:nvPr/>
          </p:nvSpPr>
          <p:spPr>
            <a:xfrm>
              <a:off x="8634696" y="2147648"/>
              <a:ext cx="1439753"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Photography</a:t>
              </a:r>
              <a:endParaRPr lang="en-GB">
                <a:solidFill>
                  <a:schemeClr val="accent5"/>
                </a:solidFill>
                <a:latin typeface="Source Sans Pro" panose="020B0503030403020204" pitchFamily="34" charset="0"/>
              </a:endParaRPr>
            </a:p>
          </p:txBody>
        </p:sp>
        <p:sp>
          <p:nvSpPr>
            <p:cNvPr id="104" name="Rectangle 103"/>
            <p:cNvSpPr/>
            <p:nvPr/>
          </p:nvSpPr>
          <p:spPr>
            <a:xfrm>
              <a:off x="8634696" y="2444739"/>
              <a:ext cx="3557304"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grpSp>
        <p:nvGrpSpPr>
          <p:cNvPr id="105" name="Group 104"/>
          <p:cNvGrpSpPr/>
          <p:nvPr/>
        </p:nvGrpSpPr>
        <p:grpSpPr>
          <a:xfrm flipH="1">
            <a:off x="263421" y="1623899"/>
            <a:ext cx="3557304" cy="1035755"/>
            <a:chOff x="8634696" y="2147648"/>
            <a:chExt cx="3557304" cy="1035755"/>
          </a:xfrm>
        </p:grpSpPr>
        <p:sp>
          <p:nvSpPr>
            <p:cNvPr id="106" name="TextBox 105"/>
            <p:cNvSpPr txBox="1"/>
            <p:nvPr/>
          </p:nvSpPr>
          <p:spPr>
            <a:xfrm>
              <a:off x="8634696" y="2147648"/>
              <a:ext cx="1554528" cy="369332"/>
            </a:xfrm>
            <a:prstGeom prst="rect">
              <a:avLst/>
            </a:prstGeom>
            <a:noFill/>
          </p:spPr>
          <p:txBody>
            <a:bodyPr wrap="none" rtlCol="0">
              <a:spAutoFit/>
            </a:bodyPr>
            <a:lstStyle/>
            <a:p>
              <a:pPr algn="r"/>
              <a:r>
                <a:rPr lang="en-US" smtClean="0">
                  <a:solidFill>
                    <a:schemeClr val="accent2"/>
                  </a:solidFill>
                  <a:latin typeface="Source Sans Pro" panose="020B0503030403020204" pitchFamily="34" charset="0"/>
                </a:rPr>
                <a:t>TV Production</a:t>
              </a:r>
              <a:endParaRPr lang="en-GB">
                <a:solidFill>
                  <a:schemeClr val="accent2"/>
                </a:solidFill>
                <a:latin typeface="Source Sans Pro" panose="020B0503030403020204" pitchFamily="34" charset="0"/>
              </a:endParaRPr>
            </a:p>
          </p:txBody>
        </p:sp>
        <p:sp>
          <p:nvSpPr>
            <p:cNvPr id="107" name="Rectangle 106"/>
            <p:cNvSpPr/>
            <p:nvPr/>
          </p:nvSpPr>
          <p:spPr>
            <a:xfrm>
              <a:off x="8634696" y="2444739"/>
              <a:ext cx="3557304"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a:t>
              </a:r>
            </a:p>
          </p:txBody>
        </p:sp>
      </p:grpSp>
      <p:grpSp>
        <p:nvGrpSpPr>
          <p:cNvPr id="108" name="Group 107"/>
          <p:cNvGrpSpPr/>
          <p:nvPr/>
        </p:nvGrpSpPr>
        <p:grpSpPr>
          <a:xfrm flipH="1">
            <a:off x="263421" y="4494645"/>
            <a:ext cx="3557304" cy="1035755"/>
            <a:chOff x="8634696" y="2147648"/>
            <a:chExt cx="3557304" cy="1035755"/>
          </a:xfrm>
        </p:grpSpPr>
        <p:sp>
          <p:nvSpPr>
            <p:cNvPr id="109" name="TextBox 108"/>
            <p:cNvSpPr txBox="1"/>
            <p:nvPr/>
          </p:nvSpPr>
          <p:spPr>
            <a:xfrm>
              <a:off x="8634696" y="2147648"/>
              <a:ext cx="875561" cy="369332"/>
            </a:xfrm>
            <a:prstGeom prst="rect">
              <a:avLst/>
            </a:prstGeom>
            <a:noFill/>
          </p:spPr>
          <p:txBody>
            <a:bodyPr wrap="none" rtlCol="0">
              <a:spAutoFit/>
            </a:bodyPr>
            <a:lstStyle/>
            <a:p>
              <a:pPr algn="r"/>
              <a:r>
                <a:rPr lang="en-US" smtClean="0">
                  <a:solidFill>
                    <a:schemeClr val="accent6"/>
                  </a:solidFill>
                  <a:latin typeface="Source Sans Pro" panose="020B0503030403020204" pitchFamily="34" charset="0"/>
                </a:rPr>
                <a:t>Setting</a:t>
              </a:r>
              <a:endParaRPr lang="en-GB">
                <a:solidFill>
                  <a:schemeClr val="accent6"/>
                </a:solidFill>
                <a:latin typeface="Source Sans Pro" panose="020B0503030403020204" pitchFamily="34" charset="0"/>
              </a:endParaRPr>
            </a:p>
          </p:txBody>
        </p:sp>
        <p:sp>
          <p:nvSpPr>
            <p:cNvPr id="110" name="Rectangle 109"/>
            <p:cNvSpPr/>
            <p:nvPr/>
          </p:nvSpPr>
          <p:spPr>
            <a:xfrm>
              <a:off x="8634696" y="2444739"/>
              <a:ext cx="3557304"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a:t>
              </a:r>
            </a:p>
          </p:txBody>
        </p:sp>
      </p:grpSp>
      <p:grpSp>
        <p:nvGrpSpPr>
          <p:cNvPr id="111" name="Group 110"/>
          <p:cNvGrpSpPr/>
          <p:nvPr/>
        </p:nvGrpSpPr>
        <p:grpSpPr>
          <a:xfrm flipH="1">
            <a:off x="-32007" y="3120667"/>
            <a:ext cx="3557304" cy="1035755"/>
            <a:chOff x="8634696" y="2147648"/>
            <a:chExt cx="3557304" cy="1035755"/>
          </a:xfrm>
        </p:grpSpPr>
        <p:sp>
          <p:nvSpPr>
            <p:cNvPr id="112" name="TextBox 111"/>
            <p:cNvSpPr txBox="1"/>
            <p:nvPr/>
          </p:nvSpPr>
          <p:spPr>
            <a:xfrm>
              <a:off x="8634696" y="2147648"/>
              <a:ext cx="2073902"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Sound Introduction</a:t>
              </a:r>
              <a:endParaRPr lang="en-GB">
                <a:solidFill>
                  <a:schemeClr val="accent1"/>
                </a:solidFill>
                <a:latin typeface="Source Sans Pro" panose="020B0503030403020204" pitchFamily="34" charset="0"/>
              </a:endParaRPr>
            </a:p>
          </p:txBody>
        </p:sp>
        <p:sp>
          <p:nvSpPr>
            <p:cNvPr id="113" name="Rectangle 112"/>
            <p:cNvSpPr/>
            <p:nvPr/>
          </p:nvSpPr>
          <p:spPr>
            <a:xfrm>
              <a:off x="8634696" y="2444739"/>
              <a:ext cx="3557304"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a:t>
              </a:r>
            </a:p>
          </p:txBody>
        </p:sp>
      </p:grpSp>
      <p:sp>
        <p:nvSpPr>
          <p:cNvPr id="116" name="Freeform 5"/>
          <p:cNvSpPr>
            <a:spLocks/>
          </p:cNvSpPr>
          <p:nvPr/>
        </p:nvSpPr>
        <p:spPr bwMode="auto">
          <a:xfrm>
            <a:off x="3975682" y="2619824"/>
            <a:ext cx="1756540" cy="2247720"/>
          </a:xfrm>
          <a:custGeom>
            <a:avLst/>
            <a:gdLst>
              <a:gd name="T0" fmla="*/ 821 w 821"/>
              <a:gd name="T1" fmla="*/ 0 h 1051"/>
              <a:gd name="T2" fmla="*/ 387 w 821"/>
              <a:gd name="T3" fmla="*/ 66 h 1051"/>
              <a:gd name="T4" fmla="*/ 101 w 821"/>
              <a:gd name="T5" fmla="*/ 248 h 1051"/>
              <a:gd name="T6" fmla="*/ 25 w 821"/>
              <a:gd name="T7" fmla="*/ 371 h 1051"/>
              <a:gd name="T8" fmla="*/ 45 w 821"/>
              <a:gd name="T9" fmla="*/ 613 h 1051"/>
              <a:gd name="T10" fmla="*/ 298 w 821"/>
              <a:gd name="T11" fmla="*/ 1051 h 1051"/>
              <a:gd name="T12" fmla="*/ 306 w 821"/>
              <a:gd name="T13" fmla="*/ 783 h 1051"/>
              <a:gd name="T14" fmla="*/ 585 w 821"/>
              <a:gd name="T15" fmla="*/ 179 h 1051"/>
              <a:gd name="T16" fmla="*/ 821 w 821"/>
              <a:gd name="T17" fmla="*/ 0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1" h="1051">
                <a:moveTo>
                  <a:pt x="821" y="0"/>
                </a:moveTo>
                <a:cubicBezTo>
                  <a:pt x="701" y="2"/>
                  <a:pt x="539" y="17"/>
                  <a:pt x="387" y="66"/>
                </a:cubicBezTo>
                <a:cubicBezTo>
                  <a:pt x="269" y="104"/>
                  <a:pt x="173" y="165"/>
                  <a:pt x="101" y="248"/>
                </a:cubicBezTo>
                <a:cubicBezTo>
                  <a:pt x="48" y="310"/>
                  <a:pt x="27" y="363"/>
                  <a:pt x="25" y="371"/>
                </a:cubicBezTo>
                <a:cubicBezTo>
                  <a:pt x="0" y="450"/>
                  <a:pt x="9" y="550"/>
                  <a:pt x="45" y="613"/>
                </a:cubicBezTo>
                <a:cubicBezTo>
                  <a:pt x="298" y="1051"/>
                  <a:pt x="298" y="1051"/>
                  <a:pt x="298" y="1051"/>
                </a:cubicBezTo>
                <a:cubicBezTo>
                  <a:pt x="285" y="978"/>
                  <a:pt x="283" y="889"/>
                  <a:pt x="306" y="783"/>
                </a:cubicBezTo>
                <a:cubicBezTo>
                  <a:pt x="371" y="478"/>
                  <a:pt x="564" y="209"/>
                  <a:pt x="585" y="179"/>
                </a:cubicBezTo>
                <a:cubicBezTo>
                  <a:pt x="644" y="96"/>
                  <a:pt x="727" y="34"/>
                  <a:pt x="821"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6"/>
          <p:cNvSpPr>
            <a:spLocks/>
          </p:cNvSpPr>
          <p:nvPr/>
        </p:nvSpPr>
        <p:spPr bwMode="auto">
          <a:xfrm>
            <a:off x="4272775" y="1716615"/>
            <a:ext cx="2507948" cy="1244758"/>
          </a:xfrm>
          <a:custGeom>
            <a:avLst/>
            <a:gdLst>
              <a:gd name="T0" fmla="*/ 507 w 1172"/>
              <a:gd name="T1" fmla="*/ 0 h 582"/>
              <a:gd name="T2" fmla="*/ 453 w 1172"/>
              <a:gd name="T3" fmla="*/ 4 h 582"/>
              <a:gd name="T4" fmla="*/ 254 w 1172"/>
              <a:gd name="T5" fmla="*/ 143 h 582"/>
              <a:gd name="T6" fmla="*/ 0 w 1172"/>
              <a:gd name="T7" fmla="*/ 582 h 582"/>
              <a:gd name="T8" fmla="*/ 237 w 1172"/>
              <a:gd name="T9" fmla="*/ 454 h 582"/>
              <a:gd name="T10" fmla="*/ 721 w 1172"/>
              <a:gd name="T11" fmla="*/ 386 h 582"/>
              <a:gd name="T12" fmla="*/ 898 w 1172"/>
              <a:gd name="T13" fmla="*/ 394 h 582"/>
              <a:gd name="T14" fmla="*/ 1172 w 1172"/>
              <a:gd name="T15" fmla="*/ 508 h 582"/>
              <a:gd name="T16" fmla="*/ 898 w 1172"/>
              <a:gd name="T17" fmla="*/ 166 h 582"/>
              <a:gd name="T18" fmla="*/ 507 w 1172"/>
              <a:gd name="T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2" h="582">
                <a:moveTo>
                  <a:pt x="507" y="0"/>
                </a:moveTo>
                <a:cubicBezTo>
                  <a:pt x="477" y="0"/>
                  <a:pt x="457" y="4"/>
                  <a:pt x="453" y="4"/>
                </a:cubicBezTo>
                <a:cubicBezTo>
                  <a:pt x="372" y="23"/>
                  <a:pt x="290" y="80"/>
                  <a:pt x="254" y="143"/>
                </a:cubicBezTo>
                <a:cubicBezTo>
                  <a:pt x="0" y="582"/>
                  <a:pt x="0" y="582"/>
                  <a:pt x="0" y="582"/>
                </a:cubicBezTo>
                <a:cubicBezTo>
                  <a:pt x="57" y="534"/>
                  <a:pt x="134" y="487"/>
                  <a:pt x="237" y="454"/>
                </a:cubicBezTo>
                <a:cubicBezTo>
                  <a:pt x="411" y="397"/>
                  <a:pt x="596" y="386"/>
                  <a:pt x="721" y="386"/>
                </a:cubicBezTo>
                <a:cubicBezTo>
                  <a:pt x="812" y="386"/>
                  <a:pt x="879" y="392"/>
                  <a:pt x="898" y="394"/>
                </a:cubicBezTo>
                <a:cubicBezTo>
                  <a:pt x="1000" y="403"/>
                  <a:pt x="1095" y="444"/>
                  <a:pt x="1172" y="508"/>
                </a:cubicBezTo>
                <a:cubicBezTo>
                  <a:pt x="1108" y="403"/>
                  <a:pt x="1015" y="272"/>
                  <a:pt x="898" y="166"/>
                </a:cubicBezTo>
                <a:cubicBezTo>
                  <a:pt x="739" y="22"/>
                  <a:pt x="585" y="0"/>
                  <a:pt x="507"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7"/>
          <p:cNvSpPr>
            <a:spLocks/>
          </p:cNvSpPr>
          <p:nvPr/>
        </p:nvSpPr>
        <p:spPr bwMode="auto">
          <a:xfrm>
            <a:off x="5753908" y="1712278"/>
            <a:ext cx="1787984" cy="2090499"/>
          </a:xfrm>
          <a:custGeom>
            <a:avLst/>
            <a:gdLst>
              <a:gd name="T0" fmla="*/ 508 w 836"/>
              <a:gd name="T1" fmla="*/ 0 h 977"/>
              <a:gd name="T2" fmla="*/ 0 w 836"/>
              <a:gd name="T3" fmla="*/ 0 h 977"/>
              <a:gd name="T4" fmla="*/ 230 w 836"/>
              <a:gd name="T5" fmla="*/ 141 h 977"/>
              <a:gd name="T6" fmla="*/ 609 w 836"/>
              <a:gd name="T7" fmla="*/ 675 h 977"/>
              <a:gd name="T8" fmla="*/ 658 w 836"/>
              <a:gd name="T9" fmla="*/ 892 h 977"/>
              <a:gd name="T10" fmla="*/ 651 w 836"/>
              <a:gd name="T11" fmla="*/ 977 h 977"/>
              <a:gd name="T12" fmla="*/ 810 w 836"/>
              <a:gd name="T13" fmla="*/ 570 h 977"/>
              <a:gd name="T14" fmla="*/ 796 w 836"/>
              <a:gd name="T15" fmla="*/ 231 h 977"/>
              <a:gd name="T16" fmla="*/ 728 w 836"/>
              <a:gd name="T17" fmla="*/ 104 h 977"/>
              <a:gd name="T18" fmla="*/ 508 w 836"/>
              <a:gd name="T19" fmla="*/ 0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6" h="977">
                <a:moveTo>
                  <a:pt x="508" y="0"/>
                </a:moveTo>
                <a:cubicBezTo>
                  <a:pt x="0" y="0"/>
                  <a:pt x="0" y="0"/>
                  <a:pt x="0" y="0"/>
                </a:cubicBezTo>
                <a:cubicBezTo>
                  <a:pt x="70" y="25"/>
                  <a:pt x="150" y="68"/>
                  <a:pt x="230" y="141"/>
                </a:cubicBezTo>
                <a:cubicBezTo>
                  <a:pt x="443" y="333"/>
                  <a:pt x="574" y="598"/>
                  <a:pt x="609" y="675"/>
                </a:cubicBezTo>
                <a:cubicBezTo>
                  <a:pt x="642" y="743"/>
                  <a:pt x="658" y="816"/>
                  <a:pt x="658" y="892"/>
                </a:cubicBezTo>
                <a:cubicBezTo>
                  <a:pt x="658" y="921"/>
                  <a:pt x="656" y="949"/>
                  <a:pt x="651" y="977"/>
                </a:cubicBezTo>
                <a:cubicBezTo>
                  <a:pt x="711" y="869"/>
                  <a:pt x="777" y="724"/>
                  <a:pt x="810" y="570"/>
                </a:cubicBezTo>
                <a:cubicBezTo>
                  <a:pt x="836" y="448"/>
                  <a:pt x="831" y="334"/>
                  <a:pt x="796" y="231"/>
                </a:cubicBezTo>
                <a:cubicBezTo>
                  <a:pt x="769" y="154"/>
                  <a:pt x="733" y="110"/>
                  <a:pt x="728" y="104"/>
                </a:cubicBezTo>
                <a:cubicBezTo>
                  <a:pt x="671" y="43"/>
                  <a:pt x="581" y="0"/>
                  <a:pt x="508"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
          <p:cNvSpPr>
            <a:spLocks/>
          </p:cNvSpPr>
          <p:nvPr/>
        </p:nvSpPr>
        <p:spPr bwMode="auto">
          <a:xfrm>
            <a:off x="6461945" y="2371523"/>
            <a:ext cx="1754371" cy="2249889"/>
          </a:xfrm>
          <a:custGeom>
            <a:avLst/>
            <a:gdLst>
              <a:gd name="T0" fmla="*/ 522 w 820"/>
              <a:gd name="T1" fmla="*/ 0 h 1052"/>
              <a:gd name="T2" fmla="*/ 515 w 820"/>
              <a:gd name="T3" fmla="*/ 269 h 1052"/>
              <a:gd name="T4" fmla="*/ 235 w 820"/>
              <a:gd name="T5" fmla="*/ 873 h 1052"/>
              <a:gd name="T6" fmla="*/ 0 w 820"/>
              <a:gd name="T7" fmla="*/ 1052 h 1052"/>
              <a:gd name="T8" fmla="*/ 433 w 820"/>
              <a:gd name="T9" fmla="*/ 986 h 1052"/>
              <a:gd name="T10" fmla="*/ 796 w 820"/>
              <a:gd name="T11" fmla="*/ 681 h 1052"/>
              <a:gd name="T12" fmla="*/ 775 w 820"/>
              <a:gd name="T13" fmla="*/ 439 h 1052"/>
              <a:gd name="T14" fmla="*/ 522 w 820"/>
              <a:gd name="T15" fmla="*/ 0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0" h="1052">
                <a:moveTo>
                  <a:pt x="522" y="0"/>
                </a:moveTo>
                <a:cubicBezTo>
                  <a:pt x="535" y="74"/>
                  <a:pt x="537" y="163"/>
                  <a:pt x="515" y="269"/>
                </a:cubicBezTo>
                <a:cubicBezTo>
                  <a:pt x="449" y="574"/>
                  <a:pt x="257" y="843"/>
                  <a:pt x="235" y="873"/>
                </a:cubicBezTo>
                <a:cubicBezTo>
                  <a:pt x="176" y="956"/>
                  <a:pt x="93" y="1018"/>
                  <a:pt x="0" y="1052"/>
                </a:cubicBezTo>
                <a:cubicBezTo>
                  <a:pt x="119" y="1050"/>
                  <a:pt x="281" y="1035"/>
                  <a:pt x="433" y="986"/>
                </a:cubicBezTo>
                <a:cubicBezTo>
                  <a:pt x="715" y="895"/>
                  <a:pt x="791" y="694"/>
                  <a:pt x="796" y="681"/>
                </a:cubicBezTo>
                <a:cubicBezTo>
                  <a:pt x="820" y="602"/>
                  <a:pt x="812" y="502"/>
                  <a:pt x="775" y="439"/>
                </a:cubicBezTo>
                <a:cubicBezTo>
                  <a:pt x="522" y="0"/>
                  <a:pt x="522" y="0"/>
                  <a:pt x="522"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9"/>
          <p:cNvSpPr>
            <a:spLocks/>
          </p:cNvSpPr>
          <p:nvPr/>
        </p:nvSpPr>
        <p:spPr bwMode="auto">
          <a:xfrm>
            <a:off x="4573122" y="3438458"/>
            <a:ext cx="1864969" cy="2090499"/>
          </a:xfrm>
          <a:custGeom>
            <a:avLst/>
            <a:gdLst>
              <a:gd name="T0" fmla="*/ 221 w 872"/>
              <a:gd name="T1" fmla="*/ 0 h 977"/>
              <a:gd name="T2" fmla="*/ 62 w 872"/>
              <a:gd name="T3" fmla="*/ 407 h 977"/>
              <a:gd name="T4" fmla="*/ 145 w 872"/>
              <a:gd name="T5" fmla="*/ 873 h 977"/>
              <a:gd name="T6" fmla="*/ 365 w 872"/>
              <a:gd name="T7" fmla="*/ 977 h 977"/>
              <a:gd name="T8" fmla="*/ 872 w 872"/>
              <a:gd name="T9" fmla="*/ 977 h 977"/>
              <a:gd name="T10" fmla="*/ 642 w 872"/>
              <a:gd name="T11" fmla="*/ 836 h 977"/>
              <a:gd name="T12" fmla="*/ 263 w 872"/>
              <a:gd name="T13" fmla="*/ 302 h 977"/>
              <a:gd name="T14" fmla="*/ 214 w 872"/>
              <a:gd name="T15" fmla="*/ 85 h 977"/>
              <a:gd name="T16" fmla="*/ 221 w 872"/>
              <a:gd name="T17" fmla="*/ 0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2" h="977">
                <a:moveTo>
                  <a:pt x="221" y="0"/>
                </a:moveTo>
                <a:cubicBezTo>
                  <a:pt x="162" y="108"/>
                  <a:pt x="95" y="253"/>
                  <a:pt x="62" y="407"/>
                </a:cubicBezTo>
                <a:cubicBezTo>
                  <a:pt x="0" y="697"/>
                  <a:pt x="136" y="863"/>
                  <a:pt x="145" y="873"/>
                </a:cubicBezTo>
                <a:cubicBezTo>
                  <a:pt x="201" y="934"/>
                  <a:pt x="292" y="977"/>
                  <a:pt x="365" y="977"/>
                </a:cubicBezTo>
                <a:cubicBezTo>
                  <a:pt x="872" y="977"/>
                  <a:pt x="872" y="977"/>
                  <a:pt x="872" y="977"/>
                </a:cubicBezTo>
                <a:cubicBezTo>
                  <a:pt x="802" y="952"/>
                  <a:pt x="723" y="909"/>
                  <a:pt x="642" y="836"/>
                </a:cubicBezTo>
                <a:cubicBezTo>
                  <a:pt x="429" y="644"/>
                  <a:pt x="298" y="379"/>
                  <a:pt x="263" y="302"/>
                </a:cubicBezTo>
                <a:cubicBezTo>
                  <a:pt x="230" y="234"/>
                  <a:pt x="214" y="161"/>
                  <a:pt x="214" y="85"/>
                </a:cubicBezTo>
                <a:cubicBezTo>
                  <a:pt x="214" y="56"/>
                  <a:pt x="216" y="28"/>
                  <a:pt x="221" y="0"/>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0"/>
          <p:cNvSpPr>
            <a:spLocks/>
          </p:cNvSpPr>
          <p:nvPr/>
        </p:nvSpPr>
        <p:spPr bwMode="auto">
          <a:xfrm>
            <a:off x="5411274" y="4279862"/>
            <a:ext cx="2506865" cy="1244758"/>
          </a:xfrm>
          <a:custGeom>
            <a:avLst/>
            <a:gdLst>
              <a:gd name="T0" fmla="*/ 1172 w 1172"/>
              <a:gd name="T1" fmla="*/ 0 h 582"/>
              <a:gd name="T2" fmla="*/ 936 w 1172"/>
              <a:gd name="T3" fmla="*/ 128 h 582"/>
              <a:gd name="T4" fmla="*/ 451 w 1172"/>
              <a:gd name="T5" fmla="*/ 196 h 582"/>
              <a:gd name="T6" fmla="*/ 275 w 1172"/>
              <a:gd name="T7" fmla="*/ 188 h 582"/>
              <a:gd name="T8" fmla="*/ 0 w 1172"/>
              <a:gd name="T9" fmla="*/ 74 h 582"/>
              <a:gd name="T10" fmla="*/ 274 w 1172"/>
              <a:gd name="T11" fmla="*/ 416 h 582"/>
              <a:gd name="T12" fmla="*/ 665 w 1172"/>
              <a:gd name="T13" fmla="*/ 582 h 582"/>
              <a:gd name="T14" fmla="*/ 719 w 1172"/>
              <a:gd name="T15" fmla="*/ 578 h 582"/>
              <a:gd name="T16" fmla="*/ 919 w 1172"/>
              <a:gd name="T17" fmla="*/ 439 h 582"/>
              <a:gd name="T18" fmla="*/ 1172 w 1172"/>
              <a:gd name="T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2" h="582">
                <a:moveTo>
                  <a:pt x="1172" y="0"/>
                </a:moveTo>
                <a:cubicBezTo>
                  <a:pt x="1115" y="48"/>
                  <a:pt x="1038" y="95"/>
                  <a:pt x="936" y="128"/>
                </a:cubicBezTo>
                <a:cubicBezTo>
                  <a:pt x="761" y="185"/>
                  <a:pt x="576" y="196"/>
                  <a:pt x="451" y="196"/>
                </a:cubicBezTo>
                <a:cubicBezTo>
                  <a:pt x="360" y="196"/>
                  <a:pt x="293" y="190"/>
                  <a:pt x="275" y="188"/>
                </a:cubicBezTo>
                <a:cubicBezTo>
                  <a:pt x="173" y="179"/>
                  <a:pt x="77" y="138"/>
                  <a:pt x="0" y="74"/>
                </a:cubicBezTo>
                <a:cubicBezTo>
                  <a:pt x="64" y="179"/>
                  <a:pt x="157" y="310"/>
                  <a:pt x="274" y="416"/>
                </a:cubicBezTo>
                <a:cubicBezTo>
                  <a:pt x="434" y="560"/>
                  <a:pt x="588" y="582"/>
                  <a:pt x="665" y="582"/>
                </a:cubicBezTo>
                <a:cubicBezTo>
                  <a:pt x="695" y="582"/>
                  <a:pt x="715" y="578"/>
                  <a:pt x="719" y="578"/>
                </a:cubicBezTo>
                <a:cubicBezTo>
                  <a:pt x="800" y="559"/>
                  <a:pt x="882" y="502"/>
                  <a:pt x="919" y="439"/>
                </a:cubicBezTo>
                <a:cubicBezTo>
                  <a:pt x="1172" y="0"/>
                  <a:pt x="1172" y="0"/>
                  <a:pt x="1172"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2" name="Group 121"/>
          <p:cNvGrpSpPr/>
          <p:nvPr/>
        </p:nvGrpSpPr>
        <p:grpSpPr>
          <a:xfrm>
            <a:off x="6780723" y="1988342"/>
            <a:ext cx="464344" cy="465138"/>
            <a:chOff x="9145588" y="4435475"/>
            <a:chExt cx="464344" cy="465138"/>
          </a:xfrm>
          <a:solidFill>
            <a:schemeClr val="bg2"/>
          </a:solidFill>
        </p:grpSpPr>
        <p:sp>
          <p:nvSpPr>
            <p:cNvPr id="123"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4"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5"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6"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7"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8"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9"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0"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1"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32" name="Group 131"/>
          <p:cNvGrpSpPr/>
          <p:nvPr/>
        </p:nvGrpSpPr>
        <p:grpSpPr>
          <a:xfrm>
            <a:off x="7569749" y="3451845"/>
            <a:ext cx="464344" cy="450850"/>
            <a:chOff x="8216107" y="4449763"/>
            <a:chExt cx="464344" cy="450850"/>
          </a:xfrm>
          <a:solidFill>
            <a:schemeClr val="bg2"/>
          </a:solidFill>
        </p:grpSpPr>
        <p:sp>
          <p:nvSpPr>
            <p:cNvPr id="133" name="AutoShape 16"/>
            <p:cNvSpPr>
              <a:spLocks/>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4" name="AutoShape 17"/>
            <p:cNvSpPr>
              <a:spLocks/>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35" name="Group 134"/>
          <p:cNvGrpSpPr/>
          <p:nvPr/>
        </p:nvGrpSpPr>
        <p:grpSpPr>
          <a:xfrm>
            <a:off x="6605304" y="4951353"/>
            <a:ext cx="465138" cy="391319"/>
            <a:chOff x="5368132" y="2625725"/>
            <a:chExt cx="465138" cy="391319"/>
          </a:xfrm>
          <a:solidFill>
            <a:schemeClr val="bg2"/>
          </a:solidFill>
        </p:grpSpPr>
        <p:sp>
          <p:nvSpPr>
            <p:cNvPr id="136"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7"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8"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39" name="Group 138"/>
          <p:cNvGrpSpPr/>
          <p:nvPr/>
        </p:nvGrpSpPr>
        <p:grpSpPr>
          <a:xfrm>
            <a:off x="4946930" y="4780748"/>
            <a:ext cx="464344" cy="464344"/>
            <a:chOff x="4439444" y="2582069"/>
            <a:chExt cx="464344" cy="464344"/>
          </a:xfrm>
          <a:solidFill>
            <a:schemeClr val="bg2"/>
          </a:solidFill>
        </p:grpSpPr>
        <p:sp>
          <p:nvSpPr>
            <p:cNvPr id="140"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1"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2"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43" name="Group 142"/>
          <p:cNvGrpSpPr/>
          <p:nvPr/>
        </p:nvGrpSpPr>
        <p:grpSpPr>
          <a:xfrm>
            <a:off x="4173737" y="3365341"/>
            <a:ext cx="464344" cy="464344"/>
            <a:chOff x="4439444" y="1652588"/>
            <a:chExt cx="464344" cy="464344"/>
          </a:xfrm>
          <a:solidFill>
            <a:schemeClr val="bg2"/>
          </a:solidFill>
        </p:grpSpPr>
        <p:sp>
          <p:nvSpPr>
            <p:cNvPr id="144"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5"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6"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47" name="Group 146"/>
          <p:cNvGrpSpPr/>
          <p:nvPr/>
        </p:nvGrpSpPr>
        <p:grpSpPr>
          <a:xfrm>
            <a:off x="5119177" y="1945480"/>
            <a:ext cx="464344" cy="362744"/>
            <a:chOff x="2581275" y="1710532"/>
            <a:chExt cx="464344" cy="362744"/>
          </a:xfrm>
          <a:solidFill>
            <a:schemeClr val="bg2"/>
          </a:solidFill>
        </p:grpSpPr>
        <p:sp>
          <p:nvSpPr>
            <p:cNvPr id="148"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9"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0"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1"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2"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3"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4"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55" name="TextBox 154"/>
          <p:cNvSpPr txBox="1"/>
          <p:nvPr/>
        </p:nvSpPr>
        <p:spPr>
          <a:xfrm>
            <a:off x="5499291" y="3703434"/>
            <a:ext cx="1194558" cy="769441"/>
          </a:xfrm>
          <a:prstGeom prst="rect">
            <a:avLst/>
          </a:prstGeom>
          <a:noFill/>
        </p:spPr>
        <p:txBody>
          <a:bodyPr wrap="none" rtlCol="0">
            <a:spAutoFit/>
          </a:bodyPr>
          <a:lstStyle/>
          <a:p>
            <a:pPr algn="ctr"/>
            <a:r>
              <a:rPr lang="en-US" sz="4400" b="1" smtClean="0">
                <a:solidFill>
                  <a:schemeClr val="bg2"/>
                </a:solidFill>
                <a:latin typeface="Source Sans Pro" panose="020B0503030403020204" pitchFamily="34" charset="0"/>
              </a:rPr>
              <a:t>SEO</a:t>
            </a:r>
            <a:endParaRPr lang="en-GB" sz="4400" b="1">
              <a:solidFill>
                <a:schemeClr val="bg2"/>
              </a:solidFill>
              <a:latin typeface="Source Sans Pro" panose="020B0503030403020204" pitchFamily="34" charset="0"/>
            </a:endParaRPr>
          </a:p>
        </p:txBody>
      </p:sp>
      <p:sp>
        <p:nvSpPr>
          <p:cNvPr id="156" name="Oval 2"/>
          <p:cNvSpPr>
            <a:spLocks noChangeAspect="1"/>
          </p:cNvSpPr>
          <p:nvPr/>
        </p:nvSpPr>
        <p:spPr bwMode="auto">
          <a:xfrm>
            <a:off x="5616575" y="2742759"/>
            <a:ext cx="958850" cy="978580"/>
          </a:xfrm>
          <a:custGeom>
            <a:avLst/>
            <a:gdLst/>
            <a:ahLst/>
            <a:cxnLst/>
            <a:rect l="l" t="t" r="r" b="b"/>
            <a:pathLst>
              <a:path w="6400801" h="6400800">
                <a:moveTo>
                  <a:pt x="2938779" y="4069139"/>
                </a:moveTo>
                <a:cubicBezTo>
                  <a:pt x="2956231" y="4067140"/>
                  <a:pt x="2974014" y="4067638"/>
                  <a:pt x="2991556" y="4070755"/>
                </a:cubicBezTo>
                <a:cubicBezTo>
                  <a:pt x="3014946" y="4074909"/>
                  <a:pt x="3037908" y="4083720"/>
                  <a:pt x="3059084" y="4097472"/>
                </a:cubicBezTo>
                <a:cubicBezTo>
                  <a:pt x="3143792" y="4152481"/>
                  <a:pt x="3167866" y="4265744"/>
                  <a:pt x="3112857" y="4350451"/>
                </a:cubicBezTo>
                <a:lnTo>
                  <a:pt x="2988352" y="4542172"/>
                </a:lnTo>
                <a:cubicBezTo>
                  <a:pt x="2933343" y="4626878"/>
                  <a:pt x="2820081" y="4650954"/>
                  <a:pt x="2735373" y="4595945"/>
                </a:cubicBezTo>
                <a:cubicBezTo>
                  <a:pt x="2650665" y="4540935"/>
                  <a:pt x="2626590" y="4427672"/>
                  <a:pt x="2681600" y="4342965"/>
                </a:cubicBezTo>
                <a:lnTo>
                  <a:pt x="2806105" y="4151244"/>
                </a:lnTo>
                <a:cubicBezTo>
                  <a:pt x="2837048" y="4103596"/>
                  <a:pt x="2886422" y="4075134"/>
                  <a:pt x="2938779" y="4069139"/>
                </a:cubicBezTo>
                <a:close/>
                <a:moveTo>
                  <a:pt x="5599195" y="3955694"/>
                </a:moveTo>
                <a:lnTo>
                  <a:pt x="6310324" y="3955694"/>
                </a:lnTo>
                <a:cubicBezTo>
                  <a:pt x="5971594" y="5358821"/>
                  <a:pt x="4707682" y="6400800"/>
                  <a:pt x="3200402" y="6400800"/>
                </a:cubicBezTo>
                <a:cubicBezTo>
                  <a:pt x="1795855" y="6400800"/>
                  <a:pt x="602631" y="5496018"/>
                  <a:pt x="174768" y="4236478"/>
                </a:cubicBezTo>
                <a:lnTo>
                  <a:pt x="911006" y="4236478"/>
                </a:lnTo>
                <a:cubicBezTo>
                  <a:pt x="1303909" y="5108844"/>
                  <a:pt x="2181368" y="5715000"/>
                  <a:pt x="3200402" y="5715000"/>
                </a:cubicBezTo>
                <a:cubicBezTo>
                  <a:pt x="4325971" y="5715000"/>
                  <a:pt x="5278816" y="4975478"/>
                  <a:pt x="5599195" y="3955694"/>
                </a:cubicBezTo>
                <a:close/>
                <a:moveTo>
                  <a:pt x="1486918" y="3748003"/>
                </a:moveTo>
                <a:cubicBezTo>
                  <a:pt x="1504370" y="3746005"/>
                  <a:pt x="1522154" y="3746503"/>
                  <a:pt x="1539696" y="3749619"/>
                </a:cubicBezTo>
                <a:cubicBezTo>
                  <a:pt x="1563086" y="3753774"/>
                  <a:pt x="1586048" y="3762584"/>
                  <a:pt x="1607224" y="3776337"/>
                </a:cubicBezTo>
                <a:cubicBezTo>
                  <a:pt x="1691932" y="3831346"/>
                  <a:pt x="1716006" y="3944609"/>
                  <a:pt x="1660997" y="4029316"/>
                </a:cubicBezTo>
                <a:lnTo>
                  <a:pt x="1536492" y="4221036"/>
                </a:lnTo>
                <a:cubicBezTo>
                  <a:pt x="1481483" y="4305744"/>
                  <a:pt x="1368220" y="4329819"/>
                  <a:pt x="1283513" y="4274809"/>
                </a:cubicBezTo>
                <a:cubicBezTo>
                  <a:pt x="1198805" y="4219799"/>
                  <a:pt x="1174730" y="4106537"/>
                  <a:pt x="1229740" y="4021829"/>
                </a:cubicBezTo>
                <a:lnTo>
                  <a:pt x="1354245" y="3830109"/>
                </a:lnTo>
                <a:cubicBezTo>
                  <a:pt x="1385188" y="3782461"/>
                  <a:pt x="1434563" y="3753997"/>
                  <a:pt x="1486918" y="3748003"/>
                </a:cubicBezTo>
                <a:close/>
                <a:moveTo>
                  <a:pt x="2583225" y="3741166"/>
                </a:moveTo>
                <a:cubicBezTo>
                  <a:pt x="2600677" y="3739167"/>
                  <a:pt x="2618461" y="3739666"/>
                  <a:pt x="2636003" y="3742783"/>
                </a:cubicBezTo>
                <a:cubicBezTo>
                  <a:pt x="2659393" y="3746937"/>
                  <a:pt x="2682355" y="3755747"/>
                  <a:pt x="2703532" y="3769499"/>
                </a:cubicBezTo>
                <a:cubicBezTo>
                  <a:pt x="2788239" y="3824509"/>
                  <a:pt x="2812314" y="3937772"/>
                  <a:pt x="2757304" y="4022479"/>
                </a:cubicBezTo>
                <a:lnTo>
                  <a:pt x="2458493" y="4482607"/>
                </a:lnTo>
                <a:cubicBezTo>
                  <a:pt x="2403484" y="4567315"/>
                  <a:pt x="2290221" y="4591390"/>
                  <a:pt x="2205514" y="4536380"/>
                </a:cubicBezTo>
                <a:cubicBezTo>
                  <a:pt x="2120806" y="4481370"/>
                  <a:pt x="2096732" y="4368108"/>
                  <a:pt x="2151741" y="4283400"/>
                </a:cubicBezTo>
                <a:lnTo>
                  <a:pt x="2450552" y="3823272"/>
                </a:lnTo>
                <a:cubicBezTo>
                  <a:pt x="2481495" y="3775625"/>
                  <a:pt x="2530870" y="3747161"/>
                  <a:pt x="2583225" y="3741166"/>
                </a:cubicBezTo>
                <a:close/>
                <a:moveTo>
                  <a:pt x="2180840" y="3483954"/>
                </a:moveTo>
                <a:cubicBezTo>
                  <a:pt x="2198293" y="3481957"/>
                  <a:pt x="2216075" y="3482455"/>
                  <a:pt x="2233618" y="3485571"/>
                </a:cubicBezTo>
                <a:cubicBezTo>
                  <a:pt x="2257008" y="3489726"/>
                  <a:pt x="2279970" y="3498537"/>
                  <a:pt x="2301147" y="3512288"/>
                </a:cubicBezTo>
                <a:cubicBezTo>
                  <a:pt x="2385854" y="3567298"/>
                  <a:pt x="2409929" y="3680560"/>
                  <a:pt x="2354918" y="3765268"/>
                </a:cubicBezTo>
                <a:lnTo>
                  <a:pt x="1956504" y="4378773"/>
                </a:lnTo>
                <a:cubicBezTo>
                  <a:pt x="1901495" y="4463479"/>
                  <a:pt x="1788232" y="4487555"/>
                  <a:pt x="1703524" y="4432545"/>
                </a:cubicBezTo>
                <a:cubicBezTo>
                  <a:pt x="1618818" y="4377535"/>
                  <a:pt x="1594743" y="4264272"/>
                  <a:pt x="1649752" y="4179565"/>
                </a:cubicBezTo>
                <a:lnTo>
                  <a:pt x="2048167" y="3566060"/>
                </a:lnTo>
                <a:cubicBezTo>
                  <a:pt x="2079109" y="3518413"/>
                  <a:pt x="2128484" y="3489950"/>
                  <a:pt x="2180840" y="3483954"/>
                </a:cubicBezTo>
                <a:close/>
                <a:moveTo>
                  <a:pt x="1956920" y="2161748"/>
                </a:moveTo>
                <a:cubicBezTo>
                  <a:pt x="1979525" y="2163726"/>
                  <a:pt x="2001374" y="2174326"/>
                  <a:pt x="2017112" y="2193079"/>
                </a:cubicBezTo>
                <a:cubicBezTo>
                  <a:pt x="2046159" y="2227697"/>
                  <a:pt x="2044230" y="2277999"/>
                  <a:pt x="2013153" y="2309251"/>
                </a:cubicBezTo>
                <a:lnTo>
                  <a:pt x="2014245" y="2310464"/>
                </a:lnTo>
                <a:lnTo>
                  <a:pt x="2008427" y="2315176"/>
                </a:lnTo>
                <a:cubicBezTo>
                  <a:pt x="2007986" y="2316444"/>
                  <a:pt x="2007094" y="2317222"/>
                  <a:pt x="2006184" y="2317986"/>
                </a:cubicBezTo>
                <a:lnTo>
                  <a:pt x="1806882" y="2485219"/>
                </a:lnTo>
                <a:cubicBezTo>
                  <a:pt x="1704191" y="2599553"/>
                  <a:pt x="1697282" y="2774681"/>
                  <a:pt x="1797185" y="2898050"/>
                </a:cubicBezTo>
                <a:cubicBezTo>
                  <a:pt x="1908420" y="3035413"/>
                  <a:pt x="2109946" y="3056594"/>
                  <a:pt x="2247309" y="2945360"/>
                </a:cubicBezTo>
                <a:lnTo>
                  <a:pt x="2338616" y="2871422"/>
                </a:lnTo>
                <a:lnTo>
                  <a:pt x="2338630" y="2871437"/>
                </a:lnTo>
                <a:lnTo>
                  <a:pt x="2338945" y="2871156"/>
                </a:lnTo>
                <a:lnTo>
                  <a:pt x="2602621" y="2657635"/>
                </a:lnTo>
                <a:cubicBezTo>
                  <a:pt x="2608606" y="2652788"/>
                  <a:pt x="2614369" y="2647772"/>
                  <a:pt x="2618891" y="2641505"/>
                </a:cubicBezTo>
                <a:cubicBezTo>
                  <a:pt x="2716015" y="2580063"/>
                  <a:pt x="2827312" y="2544504"/>
                  <a:pt x="2944280" y="2540144"/>
                </a:cubicBezTo>
                <a:cubicBezTo>
                  <a:pt x="2997945" y="2538144"/>
                  <a:pt x="3049962" y="2542817"/>
                  <a:pt x="3099337" y="2555009"/>
                </a:cubicBezTo>
                <a:cubicBezTo>
                  <a:pt x="3099582" y="2554669"/>
                  <a:pt x="3099830" y="2554330"/>
                  <a:pt x="3099955" y="2553895"/>
                </a:cubicBezTo>
                <a:lnTo>
                  <a:pt x="3507123" y="2641827"/>
                </a:lnTo>
                <a:lnTo>
                  <a:pt x="3840287" y="2720589"/>
                </a:lnTo>
                <a:lnTo>
                  <a:pt x="3839574" y="2722689"/>
                </a:lnTo>
                <a:cubicBezTo>
                  <a:pt x="3918505" y="2742806"/>
                  <a:pt x="3992686" y="2774673"/>
                  <a:pt x="4059647" y="2818014"/>
                </a:cubicBezTo>
                <a:lnTo>
                  <a:pt x="4436081" y="3181533"/>
                </a:lnTo>
                <a:lnTo>
                  <a:pt x="4492118" y="3242741"/>
                </a:lnTo>
                <a:cubicBezTo>
                  <a:pt x="4502616" y="3245767"/>
                  <a:pt x="4510658" y="3252516"/>
                  <a:pt x="4518205" y="3260063"/>
                </a:cubicBezTo>
                <a:lnTo>
                  <a:pt x="5035468" y="3777326"/>
                </a:lnTo>
                <a:cubicBezTo>
                  <a:pt x="5106887" y="3848745"/>
                  <a:pt x="5106887" y="3964538"/>
                  <a:pt x="5035467" y="4035957"/>
                </a:cubicBezTo>
                <a:cubicBezTo>
                  <a:pt x="4964049" y="4107377"/>
                  <a:pt x="4848256" y="4107377"/>
                  <a:pt x="4776836" y="4035958"/>
                </a:cubicBezTo>
                <a:lnTo>
                  <a:pt x="4355415" y="3614535"/>
                </a:lnTo>
                <a:lnTo>
                  <a:pt x="4354368" y="3615620"/>
                </a:lnTo>
                <a:cubicBezTo>
                  <a:pt x="4331787" y="3604156"/>
                  <a:pt x="4303602" y="3608170"/>
                  <a:pt x="4284681" y="3627089"/>
                </a:cubicBezTo>
                <a:cubicBezTo>
                  <a:pt x="4267674" y="3644096"/>
                  <a:pt x="4262713" y="3668585"/>
                  <a:pt x="4272546" y="3688883"/>
                </a:cubicBezTo>
                <a:cubicBezTo>
                  <a:pt x="4293541" y="3697118"/>
                  <a:pt x="4312939" y="3710026"/>
                  <a:pt x="4329850" y="3726936"/>
                </a:cubicBezTo>
                <a:lnTo>
                  <a:pt x="4847114" y="4244199"/>
                </a:lnTo>
                <a:cubicBezTo>
                  <a:pt x="4918533" y="4315619"/>
                  <a:pt x="4918535" y="4431412"/>
                  <a:pt x="4847114" y="4502830"/>
                </a:cubicBezTo>
                <a:cubicBezTo>
                  <a:pt x="4775693" y="4574249"/>
                  <a:pt x="4659901" y="4574249"/>
                  <a:pt x="4588482" y="4502831"/>
                </a:cubicBezTo>
                <a:lnTo>
                  <a:pt x="4071219" y="3985568"/>
                </a:lnTo>
                <a:lnTo>
                  <a:pt x="4041024" y="3940095"/>
                </a:lnTo>
                <a:lnTo>
                  <a:pt x="4040360" y="3940782"/>
                </a:lnTo>
                <a:cubicBezTo>
                  <a:pt x="4017254" y="3924832"/>
                  <a:pt x="3985516" y="3927706"/>
                  <a:pt x="3964843" y="3948379"/>
                </a:cubicBezTo>
                <a:cubicBezTo>
                  <a:pt x="3944472" y="3968751"/>
                  <a:pt x="3941381" y="3999857"/>
                  <a:pt x="3957437" y="4022240"/>
                </a:cubicBezTo>
                <a:lnTo>
                  <a:pt x="4411220" y="4476023"/>
                </a:lnTo>
                <a:cubicBezTo>
                  <a:pt x="4482639" y="4547442"/>
                  <a:pt x="4482640" y="4663235"/>
                  <a:pt x="4411220" y="4734654"/>
                </a:cubicBezTo>
                <a:cubicBezTo>
                  <a:pt x="4339801" y="4806074"/>
                  <a:pt x="4224009" y="4806074"/>
                  <a:pt x="4152588" y="4734654"/>
                </a:cubicBezTo>
                <a:lnTo>
                  <a:pt x="3693759" y="4275824"/>
                </a:lnTo>
                <a:cubicBezTo>
                  <a:pt x="3674507" y="4266207"/>
                  <a:pt x="3651523" y="4271480"/>
                  <a:pt x="3635327" y="4287674"/>
                </a:cubicBezTo>
                <a:cubicBezTo>
                  <a:pt x="3616352" y="4306648"/>
                  <a:pt x="3612370" y="4334938"/>
                  <a:pt x="3624934" y="4356886"/>
                </a:cubicBezTo>
                <a:cubicBezTo>
                  <a:pt x="3635049" y="4359778"/>
                  <a:pt x="3642739" y="4366280"/>
                  <a:pt x="3649973" y="4373515"/>
                </a:cubicBezTo>
                <a:lnTo>
                  <a:pt x="3908605" y="4632146"/>
                </a:lnTo>
                <a:cubicBezTo>
                  <a:pt x="3980025" y="4703566"/>
                  <a:pt x="3980024" y="4819358"/>
                  <a:pt x="3908605" y="4890778"/>
                </a:cubicBezTo>
                <a:cubicBezTo>
                  <a:pt x="3837186" y="4962196"/>
                  <a:pt x="3721393" y="4962197"/>
                  <a:pt x="3649973" y="4890777"/>
                </a:cubicBezTo>
                <a:lnTo>
                  <a:pt x="3391342" y="4632145"/>
                </a:lnTo>
                <a:lnTo>
                  <a:pt x="3383755" y="4620718"/>
                </a:lnTo>
                <a:lnTo>
                  <a:pt x="3380889" y="4623684"/>
                </a:lnTo>
                <a:lnTo>
                  <a:pt x="3174745" y="4424613"/>
                </a:lnTo>
                <a:lnTo>
                  <a:pt x="3205723" y="4376911"/>
                </a:lnTo>
                <a:cubicBezTo>
                  <a:pt x="3288238" y="4249850"/>
                  <a:pt x="3252126" y="4079956"/>
                  <a:pt x="3125065" y="3997443"/>
                </a:cubicBezTo>
                <a:cubicBezTo>
                  <a:pt x="3050998" y="3949342"/>
                  <a:pt x="2962377" y="3941552"/>
                  <a:pt x="2885364" y="3969651"/>
                </a:cubicBezTo>
                <a:cubicBezTo>
                  <a:pt x="2904562" y="3864147"/>
                  <a:pt x="2860444" y="3752656"/>
                  <a:pt x="2764879" y="3690594"/>
                </a:cubicBezTo>
                <a:cubicBezTo>
                  <a:pt x="2675680" y="3632668"/>
                  <a:pt x="2565374" y="3633204"/>
                  <a:pt x="2479613" y="3683683"/>
                </a:cubicBezTo>
                <a:cubicBezTo>
                  <a:pt x="2491746" y="3584340"/>
                  <a:pt x="2447375" y="3482413"/>
                  <a:pt x="2357597" y="3424112"/>
                </a:cubicBezTo>
                <a:cubicBezTo>
                  <a:pt x="2230536" y="3341596"/>
                  <a:pt x="2060642" y="3377708"/>
                  <a:pt x="1978127" y="3504770"/>
                </a:cubicBezTo>
                <a:lnTo>
                  <a:pt x="1773143" y="3820415"/>
                </a:lnTo>
                <a:cubicBezTo>
                  <a:pt x="1771585" y="3822815"/>
                  <a:pt x="1770069" y="3825230"/>
                  <a:pt x="1769218" y="3828038"/>
                </a:cubicBezTo>
                <a:cubicBezTo>
                  <a:pt x="1752743" y="3768112"/>
                  <a:pt x="1714307" y="3714419"/>
                  <a:pt x="1658027" y="3677872"/>
                </a:cubicBezTo>
                <a:cubicBezTo>
                  <a:pt x="1530967" y="3595356"/>
                  <a:pt x="1361072" y="3631468"/>
                  <a:pt x="1278558" y="3758529"/>
                </a:cubicBezTo>
                <a:lnTo>
                  <a:pt x="1214041" y="3857878"/>
                </a:lnTo>
                <a:cubicBezTo>
                  <a:pt x="1129847" y="4012173"/>
                  <a:pt x="965736" y="4115631"/>
                  <a:pt x="777460" y="4115631"/>
                </a:cubicBezTo>
                <a:lnTo>
                  <a:pt x="770030" y="4114882"/>
                </a:lnTo>
                <a:lnTo>
                  <a:pt x="133314" y="4114882"/>
                </a:lnTo>
                <a:cubicBezTo>
                  <a:pt x="46334" y="3825273"/>
                  <a:pt x="0" y="3518249"/>
                  <a:pt x="0" y="3200402"/>
                </a:cubicBezTo>
                <a:cubicBezTo>
                  <a:pt x="-1" y="2981216"/>
                  <a:pt x="22034" y="2767175"/>
                  <a:pt x="64130" y="2560401"/>
                </a:cubicBezTo>
                <a:lnTo>
                  <a:pt x="1002249" y="2560400"/>
                </a:lnTo>
                <a:lnTo>
                  <a:pt x="1891037" y="2183134"/>
                </a:lnTo>
                <a:lnTo>
                  <a:pt x="1892205" y="2182154"/>
                </a:lnTo>
                <a:cubicBezTo>
                  <a:pt x="1910959" y="2166416"/>
                  <a:pt x="1934318" y="2159770"/>
                  <a:pt x="1956920" y="2161748"/>
                </a:cubicBezTo>
                <a:close/>
                <a:moveTo>
                  <a:pt x="3656858" y="1633115"/>
                </a:moveTo>
                <a:cubicBezTo>
                  <a:pt x="3684170" y="1634110"/>
                  <a:pt x="3710479" y="1635996"/>
                  <a:pt x="3735468" y="1640302"/>
                </a:cubicBezTo>
                <a:cubicBezTo>
                  <a:pt x="3736801" y="1640168"/>
                  <a:pt x="3738134" y="1640167"/>
                  <a:pt x="3739468" y="1640167"/>
                </a:cubicBezTo>
                <a:cubicBezTo>
                  <a:pt x="4305222" y="1640169"/>
                  <a:pt x="4816641" y="1846440"/>
                  <a:pt x="5181704" y="2180522"/>
                </a:cubicBezTo>
                <a:lnTo>
                  <a:pt x="5182750" y="2177646"/>
                </a:lnTo>
                <a:cubicBezTo>
                  <a:pt x="5259259" y="2244293"/>
                  <a:pt x="5359072" y="2283923"/>
                  <a:pt x="5468110" y="2284801"/>
                </a:cubicBezTo>
                <a:lnTo>
                  <a:pt x="5467703" y="2285921"/>
                </a:lnTo>
                <a:lnTo>
                  <a:pt x="6267485" y="2285921"/>
                </a:lnTo>
                <a:cubicBezTo>
                  <a:pt x="6354465" y="2575530"/>
                  <a:pt x="6400801" y="2882555"/>
                  <a:pt x="6400801" y="3200402"/>
                </a:cubicBezTo>
                <a:cubicBezTo>
                  <a:pt x="6400800" y="3419588"/>
                  <a:pt x="6378766" y="3633626"/>
                  <a:pt x="6336672" y="3840401"/>
                </a:cubicBezTo>
                <a:lnTo>
                  <a:pt x="5704421" y="3840400"/>
                </a:lnTo>
                <a:lnTo>
                  <a:pt x="5517569" y="3840400"/>
                </a:lnTo>
                <a:cubicBezTo>
                  <a:pt x="5516068" y="3840851"/>
                  <a:pt x="5514564" y="3840855"/>
                  <a:pt x="5513058" y="3840856"/>
                </a:cubicBezTo>
                <a:cubicBezTo>
                  <a:pt x="5346942" y="3840856"/>
                  <a:pt x="5196620" y="3773228"/>
                  <a:pt x="5088259" y="3663870"/>
                </a:cubicBezTo>
                <a:lnTo>
                  <a:pt x="5088088" y="3664207"/>
                </a:lnTo>
                <a:lnTo>
                  <a:pt x="4240840" y="2816960"/>
                </a:lnTo>
                <a:cubicBezTo>
                  <a:pt x="4240396" y="2817661"/>
                  <a:pt x="4239784" y="2818172"/>
                  <a:pt x="4239171" y="2818678"/>
                </a:cubicBezTo>
                <a:cubicBezTo>
                  <a:pt x="4135954" y="2720312"/>
                  <a:pt x="4008137" y="2648478"/>
                  <a:pt x="3866360" y="2610767"/>
                </a:cubicBezTo>
                <a:lnTo>
                  <a:pt x="3866992" y="2608888"/>
                </a:lnTo>
                <a:lnTo>
                  <a:pt x="3535264" y="2526178"/>
                </a:lnTo>
                <a:lnTo>
                  <a:pt x="3130135" y="2432647"/>
                </a:lnTo>
                <a:cubicBezTo>
                  <a:pt x="3130024" y="2433039"/>
                  <a:pt x="3129793" y="2433339"/>
                  <a:pt x="3129562" y="2433637"/>
                </a:cubicBezTo>
                <a:cubicBezTo>
                  <a:pt x="3080383" y="2420910"/>
                  <a:pt x="3028848" y="2414912"/>
                  <a:pt x="2975908" y="2414912"/>
                </a:cubicBezTo>
                <a:cubicBezTo>
                  <a:pt x="2811943" y="2414912"/>
                  <a:pt x="2661415" y="2472455"/>
                  <a:pt x="2545396" y="2570876"/>
                </a:cubicBezTo>
                <a:lnTo>
                  <a:pt x="2543573" y="2569717"/>
                </a:lnTo>
                <a:lnTo>
                  <a:pt x="2193720" y="2853022"/>
                </a:lnTo>
                <a:cubicBezTo>
                  <a:pt x="2105416" y="2924529"/>
                  <a:pt x="1975860" y="2910914"/>
                  <a:pt x="1904353" y="2822609"/>
                </a:cubicBezTo>
                <a:cubicBezTo>
                  <a:pt x="1832844" y="2734303"/>
                  <a:pt x="1846461" y="2604750"/>
                  <a:pt x="1934767" y="2533243"/>
                </a:cubicBezTo>
                <a:lnTo>
                  <a:pt x="2350832" y="2196320"/>
                </a:lnTo>
                <a:lnTo>
                  <a:pt x="2704088" y="1899903"/>
                </a:lnTo>
                <a:cubicBezTo>
                  <a:pt x="2709938" y="1893802"/>
                  <a:pt x="2716509" y="1888323"/>
                  <a:pt x="2723713" y="1883435"/>
                </a:cubicBezTo>
                <a:lnTo>
                  <a:pt x="2732397" y="1876148"/>
                </a:lnTo>
                <a:lnTo>
                  <a:pt x="2741152" y="1870710"/>
                </a:lnTo>
                <a:cubicBezTo>
                  <a:pt x="2794071" y="1830023"/>
                  <a:pt x="2859630" y="1794650"/>
                  <a:pt x="2933347" y="1767819"/>
                </a:cubicBezTo>
                <a:lnTo>
                  <a:pt x="3001298" y="1748265"/>
                </a:lnTo>
                <a:cubicBezTo>
                  <a:pt x="3071697" y="1720366"/>
                  <a:pt x="3148660" y="1697120"/>
                  <a:pt x="3229866" y="1678372"/>
                </a:cubicBezTo>
                <a:cubicBezTo>
                  <a:pt x="3383705" y="1642856"/>
                  <a:pt x="3530928" y="1628523"/>
                  <a:pt x="3656858" y="1633115"/>
                </a:cubicBezTo>
                <a:close/>
                <a:moveTo>
                  <a:pt x="3200402" y="0"/>
                </a:moveTo>
                <a:cubicBezTo>
                  <a:pt x="4604889" y="0"/>
                  <a:pt x="5798071" y="904705"/>
                  <a:pt x="6225978" y="2164162"/>
                </a:cubicBezTo>
                <a:lnTo>
                  <a:pt x="5489721" y="2164162"/>
                </a:lnTo>
                <a:cubicBezTo>
                  <a:pt x="5096787" y="1291881"/>
                  <a:pt x="4219373" y="685800"/>
                  <a:pt x="3200402" y="685800"/>
                </a:cubicBezTo>
                <a:cubicBezTo>
                  <a:pt x="2074893" y="685800"/>
                  <a:pt x="1122090" y="1425244"/>
                  <a:pt x="801668" y="2444946"/>
                </a:cubicBezTo>
                <a:lnTo>
                  <a:pt x="90517" y="2444946"/>
                </a:lnTo>
                <a:cubicBezTo>
                  <a:pt x="429306" y="1041901"/>
                  <a:pt x="1693180" y="0"/>
                  <a:pt x="3200402" y="0"/>
                </a:cubicBezTo>
                <a:close/>
              </a:path>
            </a:pathLst>
          </a:custGeom>
          <a:solidFill>
            <a:schemeClr val="bg2"/>
          </a:solidFill>
          <a:ln w="9525" cap="flat" cmpd="sng" algn="ctr">
            <a:noFill/>
            <a:prstDash val="solid"/>
            <a:headEnd type="none" w="med" len="med"/>
            <a:tailEnd type="none" w="med" len="med"/>
          </a:ln>
          <a:effectLst/>
        </p:spPr>
        <p:txBody>
          <a:bodyPr vert="horz" wrap="square" lIns="93256" tIns="46628" rIns="93256" bIns="46628" numCol="1" rtlCol="0" anchor="ctr" anchorCtr="0" compatLnSpc="1">
            <a:prstTxWarp prst="textNoShape">
              <a:avLst/>
            </a:prstTxWarp>
          </a:bodyPr>
          <a:lstStyle/>
          <a:p>
            <a:pPr algn="ctr" defTabSz="931939" fontAlgn="base">
              <a:lnSpc>
                <a:spcPct val="90000"/>
              </a:lnSpc>
              <a:spcBef>
                <a:spcPct val="0"/>
              </a:spcBef>
              <a:spcAft>
                <a:spcPct val="0"/>
              </a:spcAft>
              <a:defRPr/>
            </a:pPr>
            <a:endParaRPr lang="en-US" sz="2200" kern="0" dirty="0">
              <a:gradFill>
                <a:gsLst>
                  <a:gs pos="0">
                    <a:srgbClr val="FFFFFF"/>
                  </a:gs>
                  <a:gs pos="100000">
                    <a:srgbClr val="FFFFFF"/>
                  </a:gs>
                </a:gsLst>
                <a:lin ang="5400000" scaled="0"/>
              </a:gradFill>
            </a:endParaRPr>
          </a:p>
        </p:txBody>
      </p:sp>
      <p:sp>
        <p:nvSpPr>
          <p:cNvPr id="157" name="Rectangle 156"/>
          <p:cNvSpPr/>
          <p:nvPr/>
        </p:nvSpPr>
        <p:spPr>
          <a:xfrm>
            <a:off x="1552023" y="5934226"/>
            <a:ext cx="9087954"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r>
              <a:rPr lang="en-GB" sz="1400" smtClean="0">
                <a:solidFill>
                  <a:schemeClr val="bg2"/>
                </a:solidFill>
              </a:rPr>
              <a:t>esse</a:t>
            </a:r>
            <a:endParaRPr lang="en-GB" sz="1400">
              <a:solidFill>
                <a:schemeClr val="bg2"/>
              </a:solidFill>
            </a:endParaRPr>
          </a:p>
        </p:txBody>
      </p:sp>
    </p:spTree>
    <p:extLst>
      <p:ext uri="{BB962C8B-B14F-4D97-AF65-F5344CB8AC3E}">
        <p14:creationId xmlns:p14="http://schemas.microsoft.com/office/powerpoint/2010/main" val="3485284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wipe(left)">
                                      <p:cBhvr>
                                        <p:cTn id="7" dur="500"/>
                                        <p:tgtEl>
                                          <p:spTgt spid="1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Effect transition="in" filter="wipe(left)">
                                      <p:cBhvr>
                                        <p:cTn id="11" dur="500"/>
                                        <p:tgtEl>
                                          <p:spTgt spid="1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19"/>
                                        </p:tgtEl>
                                        <p:attrNameLst>
                                          <p:attrName>style.visibility</p:attrName>
                                        </p:attrNameLst>
                                      </p:cBhvr>
                                      <p:to>
                                        <p:strVal val="visible"/>
                                      </p:to>
                                    </p:set>
                                    <p:animEffect transition="in" filter="wipe(up)">
                                      <p:cBhvr>
                                        <p:cTn id="15" dur="500"/>
                                        <p:tgtEl>
                                          <p:spTgt spid="119"/>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wipe(right)">
                                      <p:cBhvr>
                                        <p:cTn id="23" dur="500"/>
                                        <p:tgtEl>
                                          <p:spTgt spid="12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16"/>
                                        </p:tgtEl>
                                        <p:attrNameLst>
                                          <p:attrName>style.visibility</p:attrName>
                                        </p:attrNameLst>
                                      </p:cBhvr>
                                      <p:to>
                                        <p:strVal val="visible"/>
                                      </p:to>
                                    </p:set>
                                    <p:animEffect transition="in" filter="wipe(down)">
                                      <p:cBhvr>
                                        <p:cTn id="27" dur="500"/>
                                        <p:tgtEl>
                                          <p:spTgt spid="116"/>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47"/>
                                        </p:tgtEl>
                                        <p:attrNameLst>
                                          <p:attrName>style.visibility</p:attrName>
                                        </p:attrNameLst>
                                      </p:cBhvr>
                                      <p:to>
                                        <p:strVal val="visible"/>
                                      </p:to>
                                    </p:set>
                                    <p:animEffect transition="in" filter="fade">
                                      <p:cBhvr>
                                        <p:cTn id="31" dur="500"/>
                                        <p:tgtEl>
                                          <p:spTgt spid="147"/>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22"/>
                                        </p:tgtEl>
                                        <p:attrNameLst>
                                          <p:attrName>style.visibility</p:attrName>
                                        </p:attrNameLst>
                                      </p:cBhvr>
                                      <p:to>
                                        <p:strVal val="visible"/>
                                      </p:to>
                                    </p:set>
                                    <p:animEffect transition="in" filter="fade">
                                      <p:cBhvr>
                                        <p:cTn id="35" dur="500"/>
                                        <p:tgtEl>
                                          <p:spTgt spid="122"/>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32"/>
                                        </p:tgtEl>
                                        <p:attrNameLst>
                                          <p:attrName>style.visibility</p:attrName>
                                        </p:attrNameLst>
                                      </p:cBhvr>
                                      <p:to>
                                        <p:strVal val="visible"/>
                                      </p:to>
                                    </p:set>
                                    <p:animEffect transition="in" filter="fade">
                                      <p:cBhvr>
                                        <p:cTn id="39" dur="500"/>
                                        <p:tgtEl>
                                          <p:spTgt spid="132"/>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35"/>
                                        </p:tgtEl>
                                        <p:attrNameLst>
                                          <p:attrName>style.visibility</p:attrName>
                                        </p:attrNameLst>
                                      </p:cBhvr>
                                      <p:to>
                                        <p:strVal val="visible"/>
                                      </p:to>
                                    </p:set>
                                    <p:animEffect transition="in" filter="fade">
                                      <p:cBhvr>
                                        <p:cTn id="43" dur="500"/>
                                        <p:tgtEl>
                                          <p:spTgt spid="135"/>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139"/>
                                        </p:tgtEl>
                                        <p:attrNameLst>
                                          <p:attrName>style.visibility</p:attrName>
                                        </p:attrNameLst>
                                      </p:cBhvr>
                                      <p:to>
                                        <p:strVal val="visible"/>
                                      </p:to>
                                    </p:set>
                                    <p:animEffect transition="in" filter="fade">
                                      <p:cBhvr>
                                        <p:cTn id="47" dur="500"/>
                                        <p:tgtEl>
                                          <p:spTgt spid="139"/>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43"/>
                                        </p:tgtEl>
                                        <p:attrNameLst>
                                          <p:attrName>style.visibility</p:attrName>
                                        </p:attrNameLst>
                                      </p:cBhvr>
                                      <p:to>
                                        <p:strVal val="visible"/>
                                      </p:to>
                                    </p:set>
                                    <p:animEffect transition="in" filter="fade">
                                      <p:cBhvr>
                                        <p:cTn id="51" dur="500"/>
                                        <p:tgtEl>
                                          <p:spTgt spid="143"/>
                                        </p:tgtEl>
                                      </p:cBhvr>
                                    </p:animEffect>
                                  </p:childTnLst>
                                </p:cTn>
                              </p:par>
                            </p:childTnLst>
                          </p:cTn>
                        </p:par>
                        <p:par>
                          <p:cTn id="52" fill="hold">
                            <p:stCondLst>
                              <p:cond delay="6000"/>
                            </p:stCondLst>
                            <p:childTnLst>
                              <p:par>
                                <p:cTn id="53" presetID="14" presetClass="entr" presetSubtype="10" fill="hold" grpId="0" nodeType="afterEffect">
                                  <p:stCondLst>
                                    <p:cond delay="0"/>
                                  </p:stCondLst>
                                  <p:childTnLst>
                                    <p:set>
                                      <p:cBhvr>
                                        <p:cTn id="54" dur="1" fill="hold">
                                          <p:stCondLst>
                                            <p:cond delay="0"/>
                                          </p:stCondLst>
                                        </p:cTn>
                                        <p:tgtEl>
                                          <p:spTgt spid="156"/>
                                        </p:tgtEl>
                                        <p:attrNameLst>
                                          <p:attrName>style.visibility</p:attrName>
                                        </p:attrNameLst>
                                      </p:cBhvr>
                                      <p:to>
                                        <p:strVal val="visible"/>
                                      </p:to>
                                    </p:set>
                                    <p:animEffect transition="in" filter="randombar(horizontal)">
                                      <p:cBhvr>
                                        <p:cTn id="55" dur="500"/>
                                        <p:tgtEl>
                                          <p:spTgt spid="156"/>
                                        </p:tgtEl>
                                      </p:cBhvr>
                                    </p:animEffect>
                                  </p:childTnLst>
                                </p:cTn>
                              </p:par>
                            </p:childTnLst>
                          </p:cTn>
                        </p:par>
                        <p:par>
                          <p:cTn id="56" fill="hold">
                            <p:stCondLst>
                              <p:cond delay="6500"/>
                            </p:stCondLst>
                            <p:childTnLst>
                              <p:par>
                                <p:cTn id="57" presetID="42" presetClass="entr" presetSubtype="0" fill="hold" grpId="0" nodeType="afterEffect">
                                  <p:stCondLst>
                                    <p:cond delay="0"/>
                                  </p:stCondLst>
                                  <p:childTnLst>
                                    <p:set>
                                      <p:cBhvr>
                                        <p:cTn id="58" dur="1" fill="hold">
                                          <p:stCondLst>
                                            <p:cond delay="0"/>
                                          </p:stCondLst>
                                        </p:cTn>
                                        <p:tgtEl>
                                          <p:spTgt spid="155"/>
                                        </p:tgtEl>
                                        <p:attrNameLst>
                                          <p:attrName>style.visibility</p:attrName>
                                        </p:attrNameLst>
                                      </p:cBhvr>
                                      <p:to>
                                        <p:strVal val="visible"/>
                                      </p:to>
                                    </p:set>
                                    <p:animEffect transition="in" filter="fade">
                                      <p:cBhvr>
                                        <p:cTn id="59" dur="1000"/>
                                        <p:tgtEl>
                                          <p:spTgt spid="155"/>
                                        </p:tgtEl>
                                      </p:cBhvr>
                                    </p:animEffect>
                                    <p:anim calcmode="lin" valueType="num">
                                      <p:cBhvr>
                                        <p:cTn id="60" dur="1000" fill="hold"/>
                                        <p:tgtEl>
                                          <p:spTgt spid="155"/>
                                        </p:tgtEl>
                                        <p:attrNameLst>
                                          <p:attrName>ppt_x</p:attrName>
                                        </p:attrNameLst>
                                      </p:cBhvr>
                                      <p:tavLst>
                                        <p:tav tm="0">
                                          <p:val>
                                            <p:strVal val="#ppt_x"/>
                                          </p:val>
                                        </p:tav>
                                        <p:tav tm="100000">
                                          <p:val>
                                            <p:strVal val="#ppt_x"/>
                                          </p:val>
                                        </p:tav>
                                      </p:tavLst>
                                    </p:anim>
                                    <p:anim calcmode="lin" valueType="num">
                                      <p:cBhvr>
                                        <p:cTn id="61" dur="1000" fill="hold"/>
                                        <p:tgtEl>
                                          <p:spTgt spid="155"/>
                                        </p:tgtEl>
                                        <p:attrNameLst>
                                          <p:attrName>ppt_y</p:attrName>
                                        </p:attrNameLst>
                                      </p:cBhvr>
                                      <p:tavLst>
                                        <p:tav tm="0">
                                          <p:val>
                                            <p:strVal val="#ppt_y+.1"/>
                                          </p:val>
                                        </p:tav>
                                        <p:tav tm="100000">
                                          <p:val>
                                            <p:strVal val="#ppt_y"/>
                                          </p:val>
                                        </p:tav>
                                      </p:tavLst>
                                    </p:anim>
                                  </p:childTnLst>
                                </p:cTn>
                              </p:par>
                            </p:childTnLst>
                          </p:cTn>
                        </p:par>
                        <p:par>
                          <p:cTn id="62" fill="hold">
                            <p:stCondLst>
                              <p:cond delay="7500"/>
                            </p:stCondLst>
                            <p:childTnLst>
                              <p:par>
                                <p:cTn id="63" presetID="12" presetClass="entr" presetSubtype="8" fill="hold" nodeType="afterEffect">
                                  <p:stCondLst>
                                    <p:cond delay="0"/>
                                  </p:stCondLst>
                                  <p:childTnLst>
                                    <p:set>
                                      <p:cBhvr>
                                        <p:cTn id="64" dur="1" fill="hold">
                                          <p:stCondLst>
                                            <p:cond delay="0"/>
                                          </p:stCondLst>
                                        </p:cTn>
                                        <p:tgtEl>
                                          <p:spTgt spid="98"/>
                                        </p:tgtEl>
                                        <p:attrNameLst>
                                          <p:attrName>style.visibility</p:attrName>
                                        </p:attrNameLst>
                                      </p:cBhvr>
                                      <p:to>
                                        <p:strVal val="visible"/>
                                      </p:to>
                                    </p:set>
                                    <p:anim calcmode="lin" valueType="num">
                                      <p:cBhvr additive="base">
                                        <p:cTn id="65" dur="500"/>
                                        <p:tgtEl>
                                          <p:spTgt spid="98"/>
                                        </p:tgtEl>
                                        <p:attrNameLst>
                                          <p:attrName>ppt_x</p:attrName>
                                        </p:attrNameLst>
                                      </p:cBhvr>
                                      <p:tavLst>
                                        <p:tav tm="0">
                                          <p:val>
                                            <p:strVal val="#ppt_x-#ppt_w*1.125000"/>
                                          </p:val>
                                        </p:tav>
                                        <p:tav tm="100000">
                                          <p:val>
                                            <p:strVal val="#ppt_x"/>
                                          </p:val>
                                        </p:tav>
                                      </p:tavLst>
                                    </p:anim>
                                    <p:animEffect transition="in" filter="wipe(right)">
                                      <p:cBhvr>
                                        <p:cTn id="66" dur="500"/>
                                        <p:tgtEl>
                                          <p:spTgt spid="98"/>
                                        </p:tgtEl>
                                      </p:cBhvr>
                                    </p:animEffect>
                                  </p:childTnLst>
                                </p:cTn>
                              </p:par>
                            </p:childTnLst>
                          </p:cTn>
                        </p:par>
                        <p:par>
                          <p:cTn id="67" fill="hold">
                            <p:stCondLst>
                              <p:cond delay="8000"/>
                            </p:stCondLst>
                            <p:childTnLst>
                              <p:par>
                                <p:cTn id="68" presetID="12" presetClass="entr" presetSubtype="8" fill="hold" nodeType="afterEffect">
                                  <p:stCondLst>
                                    <p:cond delay="0"/>
                                  </p:stCondLst>
                                  <p:childTnLst>
                                    <p:set>
                                      <p:cBhvr>
                                        <p:cTn id="69" dur="1" fill="hold">
                                          <p:stCondLst>
                                            <p:cond delay="0"/>
                                          </p:stCondLst>
                                        </p:cTn>
                                        <p:tgtEl>
                                          <p:spTgt spid="99"/>
                                        </p:tgtEl>
                                        <p:attrNameLst>
                                          <p:attrName>style.visibility</p:attrName>
                                        </p:attrNameLst>
                                      </p:cBhvr>
                                      <p:to>
                                        <p:strVal val="visible"/>
                                      </p:to>
                                    </p:set>
                                    <p:anim calcmode="lin" valueType="num">
                                      <p:cBhvr additive="base">
                                        <p:cTn id="70" dur="500"/>
                                        <p:tgtEl>
                                          <p:spTgt spid="99"/>
                                        </p:tgtEl>
                                        <p:attrNameLst>
                                          <p:attrName>ppt_x</p:attrName>
                                        </p:attrNameLst>
                                      </p:cBhvr>
                                      <p:tavLst>
                                        <p:tav tm="0">
                                          <p:val>
                                            <p:strVal val="#ppt_x-#ppt_w*1.125000"/>
                                          </p:val>
                                        </p:tav>
                                        <p:tav tm="100000">
                                          <p:val>
                                            <p:strVal val="#ppt_x"/>
                                          </p:val>
                                        </p:tav>
                                      </p:tavLst>
                                    </p:anim>
                                    <p:animEffect transition="in" filter="wipe(right)">
                                      <p:cBhvr>
                                        <p:cTn id="71" dur="500"/>
                                        <p:tgtEl>
                                          <p:spTgt spid="99"/>
                                        </p:tgtEl>
                                      </p:cBhvr>
                                    </p:animEffect>
                                  </p:childTnLst>
                                </p:cTn>
                              </p:par>
                            </p:childTnLst>
                          </p:cTn>
                        </p:par>
                        <p:par>
                          <p:cTn id="72" fill="hold">
                            <p:stCondLst>
                              <p:cond delay="8500"/>
                            </p:stCondLst>
                            <p:childTnLst>
                              <p:par>
                                <p:cTn id="73" presetID="12" presetClass="entr" presetSubtype="8" fill="hold" nodeType="afterEffect">
                                  <p:stCondLst>
                                    <p:cond delay="0"/>
                                  </p:stCondLst>
                                  <p:childTnLst>
                                    <p:set>
                                      <p:cBhvr>
                                        <p:cTn id="74" dur="1" fill="hold">
                                          <p:stCondLst>
                                            <p:cond delay="0"/>
                                          </p:stCondLst>
                                        </p:cTn>
                                        <p:tgtEl>
                                          <p:spTgt spid="102"/>
                                        </p:tgtEl>
                                        <p:attrNameLst>
                                          <p:attrName>style.visibility</p:attrName>
                                        </p:attrNameLst>
                                      </p:cBhvr>
                                      <p:to>
                                        <p:strVal val="visible"/>
                                      </p:to>
                                    </p:set>
                                    <p:anim calcmode="lin" valueType="num">
                                      <p:cBhvr additive="base">
                                        <p:cTn id="75" dur="500"/>
                                        <p:tgtEl>
                                          <p:spTgt spid="102"/>
                                        </p:tgtEl>
                                        <p:attrNameLst>
                                          <p:attrName>ppt_x</p:attrName>
                                        </p:attrNameLst>
                                      </p:cBhvr>
                                      <p:tavLst>
                                        <p:tav tm="0">
                                          <p:val>
                                            <p:strVal val="#ppt_x-#ppt_w*1.125000"/>
                                          </p:val>
                                        </p:tav>
                                        <p:tav tm="100000">
                                          <p:val>
                                            <p:strVal val="#ppt_x"/>
                                          </p:val>
                                        </p:tav>
                                      </p:tavLst>
                                    </p:anim>
                                    <p:animEffect transition="in" filter="wipe(right)">
                                      <p:cBhvr>
                                        <p:cTn id="76" dur="500"/>
                                        <p:tgtEl>
                                          <p:spTgt spid="102"/>
                                        </p:tgtEl>
                                      </p:cBhvr>
                                    </p:animEffect>
                                  </p:childTnLst>
                                </p:cTn>
                              </p:par>
                            </p:childTnLst>
                          </p:cTn>
                        </p:par>
                        <p:par>
                          <p:cTn id="77" fill="hold">
                            <p:stCondLst>
                              <p:cond delay="9000"/>
                            </p:stCondLst>
                            <p:childTnLst>
                              <p:par>
                                <p:cTn id="78" presetID="12" presetClass="entr" presetSubtype="2" fill="hold" nodeType="afterEffect">
                                  <p:stCondLst>
                                    <p:cond delay="0"/>
                                  </p:stCondLst>
                                  <p:childTnLst>
                                    <p:set>
                                      <p:cBhvr>
                                        <p:cTn id="79" dur="1" fill="hold">
                                          <p:stCondLst>
                                            <p:cond delay="0"/>
                                          </p:stCondLst>
                                        </p:cTn>
                                        <p:tgtEl>
                                          <p:spTgt spid="105"/>
                                        </p:tgtEl>
                                        <p:attrNameLst>
                                          <p:attrName>style.visibility</p:attrName>
                                        </p:attrNameLst>
                                      </p:cBhvr>
                                      <p:to>
                                        <p:strVal val="visible"/>
                                      </p:to>
                                    </p:set>
                                    <p:anim calcmode="lin" valueType="num">
                                      <p:cBhvr additive="base">
                                        <p:cTn id="80" dur="500"/>
                                        <p:tgtEl>
                                          <p:spTgt spid="105"/>
                                        </p:tgtEl>
                                        <p:attrNameLst>
                                          <p:attrName>ppt_x</p:attrName>
                                        </p:attrNameLst>
                                      </p:cBhvr>
                                      <p:tavLst>
                                        <p:tav tm="0">
                                          <p:val>
                                            <p:strVal val="#ppt_x+#ppt_w*1.125000"/>
                                          </p:val>
                                        </p:tav>
                                        <p:tav tm="100000">
                                          <p:val>
                                            <p:strVal val="#ppt_x"/>
                                          </p:val>
                                        </p:tav>
                                      </p:tavLst>
                                    </p:anim>
                                    <p:animEffect transition="in" filter="wipe(left)">
                                      <p:cBhvr>
                                        <p:cTn id="81" dur="500"/>
                                        <p:tgtEl>
                                          <p:spTgt spid="105"/>
                                        </p:tgtEl>
                                      </p:cBhvr>
                                    </p:animEffect>
                                  </p:childTnLst>
                                </p:cTn>
                              </p:par>
                            </p:childTnLst>
                          </p:cTn>
                        </p:par>
                        <p:par>
                          <p:cTn id="82" fill="hold">
                            <p:stCondLst>
                              <p:cond delay="9500"/>
                            </p:stCondLst>
                            <p:childTnLst>
                              <p:par>
                                <p:cTn id="83" presetID="12" presetClass="entr" presetSubtype="2" fill="hold" nodeType="afterEffect">
                                  <p:stCondLst>
                                    <p:cond delay="0"/>
                                  </p:stCondLst>
                                  <p:childTnLst>
                                    <p:set>
                                      <p:cBhvr>
                                        <p:cTn id="84" dur="1" fill="hold">
                                          <p:stCondLst>
                                            <p:cond delay="0"/>
                                          </p:stCondLst>
                                        </p:cTn>
                                        <p:tgtEl>
                                          <p:spTgt spid="111"/>
                                        </p:tgtEl>
                                        <p:attrNameLst>
                                          <p:attrName>style.visibility</p:attrName>
                                        </p:attrNameLst>
                                      </p:cBhvr>
                                      <p:to>
                                        <p:strVal val="visible"/>
                                      </p:to>
                                    </p:set>
                                    <p:anim calcmode="lin" valueType="num">
                                      <p:cBhvr additive="base">
                                        <p:cTn id="85" dur="500"/>
                                        <p:tgtEl>
                                          <p:spTgt spid="111"/>
                                        </p:tgtEl>
                                        <p:attrNameLst>
                                          <p:attrName>ppt_x</p:attrName>
                                        </p:attrNameLst>
                                      </p:cBhvr>
                                      <p:tavLst>
                                        <p:tav tm="0">
                                          <p:val>
                                            <p:strVal val="#ppt_x+#ppt_w*1.125000"/>
                                          </p:val>
                                        </p:tav>
                                        <p:tav tm="100000">
                                          <p:val>
                                            <p:strVal val="#ppt_x"/>
                                          </p:val>
                                        </p:tav>
                                      </p:tavLst>
                                    </p:anim>
                                    <p:animEffect transition="in" filter="wipe(left)">
                                      <p:cBhvr>
                                        <p:cTn id="86" dur="500"/>
                                        <p:tgtEl>
                                          <p:spTgt spid="111"/>
                                        </p:tgtEl>
                                      </p:cBhvr>
                                    </p:animEffect>
                                  </p:childTnLst>
                                </p:cTn>
                              </p:par>
                            </p:childTnLst>
                          </p:cTn>
                        </p:par>
                        <p:par>
                          <p:cTn id="87" fill="hold">
                            <p:stCondLst>
                              <p:cond delay="10000"/>
                            </p:stCondLst>
                            <p:childTnLst>
                              <p:par>
                                <p:cTn id="88" presetID="12" presetClass="entr" presetSubtype="2" fill="hold" nodeType="afterEffect">
                                  <p:stCondLst>
                                    <p:cond delay="0"/>
                                  </p:stCondLst>
                                  <p:childTnLst>
                                    <p:set>
                                      <p:cBhvr>
                                        <p:cTn id="89" dur="1" fill="hold">
                                          <p:stCondLst>
                                            <p:cond delay="0"/>
                                          </p:stCondLst>
                                        </p:cTn>
                                        <p:tgtEl>
                                          <p:spTgt spid="108"/>
                                        </p:tgtEl>
                                        <p:attrNameLst>
                                          <p:attrName>style.visibility</p:attrName>
                                        </p:attrNameLst>
                                      </p:cBhvr>
                                      <p:to>
                                        <p:strVal val="visible"/>
                                      </p:to>
                                    </p:set>
                                    <p:anim calcmode="lin" valueType="num">
                                      <p:cBhvr additive="base">
                                        <p:cTn id="90" dur="500"/>
                                        <p:tgtEl>
                                          <p:spTgt spid="108"/>
                                        </p:tgtEl>
                                        <p:attrNameLst>
                                          <p:attrName>ppt_x</p:attrName>
                                        </p:attrNameLst>
                                      </p:cBhvr>
                                      <p:tavLst>
                                        <p:tav tm="0">
                                          <p:val>
                                            <p:strVal val="#ppt_x+#ppt_w*1.125000"/>
                                          </p:val>
                                        </p:tav>
                                        <p:tav tm="100000">
                                          <p:val>
                                            <p:strVal val="#ppt_x"/>
                                          </p:val>
                                        </p:tav>
                                      </p:tavLst>
                                    </p:anim>
                                    <p:animEffect transition="in" filter="wipe(left)">
                                      <p:cBhvr>
                                        <p:cTn id="91" dur="500"/>
                                        <p:tgtEl>
                                          <p:spTgt spid="108"/>
                                        </p:tgtEl>
                                      </p:cBhvr>
                                    </p:animEffect>
                                  </p:childTnLst>
                                </p:cTn>
                              </p:par>
                            </p:childTnLst>
                          </p:cTn>
                        </p:par>
                        <p:par>
                          <p:cTn id="92" fill="hold">
                            <p:stCondLst>
                              <p:cond delay="10500"/>
                            </p:stCondLst>
                            <p:childTnLst>
                              <p:par>
                                <p:cTn id="93" presetID="16" presetClass="entr" presetSubtype="21" fill="hold" grpId="0" nodeType="afterEffect">
                                  <p:stCondLst>
                                    <p:cond delay="0"/>
                                  </p:stCondLst>
                                  <p:childTnLst>
                                    <p:set>
                                      <p:cBhvr>
                                        <p:cTn id="94" dur="1" fill="hold">
                                          <p:stCondLst>
                                            <p:cond delay="0"/>
                                          </p:stCondLst>
                                        </p:cTn>
                                        <p:tgtEl>
                                          <p:spTgt spid="157"/>
                                        </p:tgtEl>
                                        <p:attrNameLst>
                                          <p:attrName>style.visibility</p:attrName>
                                        </p:attrNameLst>
                                      </p:cBhvr>
                                      <p:to>
                                        <p:strVal val="visible"/>
                                      </p:to>
                                    </p:set>
                                    <p:animEffect transition="in" filter="barn(inVertical)">
                                      <p:cBhvr>
                                        <p:cTn id="95" dur="500"/>
                                        <p:tgtEl>
                                          <p:spTgt spid="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55" grpId="0"/>
      <p:bldP spid="156" grpId="0" animBg="1"/>
      <p:bldP spid="15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Circle Diagram</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36</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8" name="Freeform 5"/>
          <p:cNvSpPr>
            <a:spLocks/>
          </p:cNvSpPr>
          <p:nvPr/>
        </p:nvSpPr>
        <p:spPr bwMode="auto">
          <a:xfrm>
            <a:off x="7064605" y="2327404"/>
            <a:ext cx="1335192" cy="1735994"/>
          </a:xfrm>
          <a:custGeom>
            <a:avLst/>
            <a:gdLst>
              <a:gd name="T0" fmla="*/ 599 w 693"/>
              <a:gd name="T1" fmla="*/ 347 h 901"/>
              <a:gd name="T2" fmla="*/ 375 w 693"/>
              <a:gd name="T3" fmla="*/ 0 h 901"/>
              <a:gd name="T4" fmla="*/ 264 w 693"/>
              <a:gd name="T5" fmla="*/ 112 h 901"/>
              <a:gd name="T6" fmla="*/ 272 w 693"/>
              <a:gd name="T7" fmla="*/ 139 h 901"/>
              <a:gd name="T8" fmla="*/ 267 w 693"/>
              <a:gd name="T9" fmla="*/ 251 h 901"/>
              <a:gd name="T10" fmla="*/ 218 w 693"/>
              <a:gd name="T11" fmla="*/ 268 h 901"/>
              <a:gd name="T12" fmla="*/ 122 w 693"/>
              <a:gd name="T13" fmla="*/ 255 h 901"/>
              <a:gd name="T14" fmla="*/ 1 w 693"/>
              <a:gd name="T15" fmla="*/ 376 h 901"/>
              <a:gd name="T16" fmla="*/ 0 w 693"/>
              <a:gd name="T17" fmla="*/ 378 h 901"/>
              <a:gd name="T18" fmla="*/ 162 w 693"/>
              <a:gd name="T19" fmla="*/ 807 h 901"/>
              <a:gd name="T20" fmla="*/ 388 w 693"/>
              <a:gd name="T21" fmla="*/ 807 h 901"/>
              <a:gd name="T22" fmla="*/ 447 w 693"/>
              <a:gd name="T23" fmla="*/ 901 h 901"/>
              <a:gd name="T24" fmla="*/ 507 w 693"/>
              <a:gd name="T25" fmla="*/ 807 h 901"/>
              <a:gd name="T26" fmla="*/ 693 w 693"/>
              <a:gd name="T27" fmla="*/ 807 h 901"/>
              <a:gd name="T28" fmla="*/ 599 w 693"/>
              <a:gd name="T29" fmla="*/ 347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3" h="901">
                <a:moveTo>
                  <a:pt x="599" y="347"/>
                </a:moveTo>
                <a:cubicBezTo>
                  <a:pt x="545" y="218"/>
                  <a:pt x="470" y="102"/>
                  <a:pt x="375" y="0"/>
                </a:cubicBezTo>
                <a:cubicBezTo>
                  <a:pt x="264" y="112"/>
                  <a:pt x="264" y="112"/>
                  <a:pt x="264" y="112"/>
                </a:cubicBezTo>
                <a:cubicBezTo>
                  <a:pt x="267" y="120"/>
                  <a:pt x="269" y="129"/>
                  <a:pt x="272" y="139"/>
                </a:cubicBezTo>
                <a:cubicBezTo>
                  <a:pt x="285" y="190"/>
                  <a:pt x="292" y="225"/>
                  <a:pt x="267" y="251"/>
                </a:cubicBezTo>
                <a:cubicBezTo>
                  <a:pt x="249" y="268"/>
                  <a:pt x="227" y="268"/>
                  <a:pt x="218" y="268"/>
                </a:cubicBezTo>
                <a:cubicBezTo>
                  <a:pt x="194" y="268"/>
                  <a:pt x="151" y="261"/>
                  <a:pt x="122" y="255"/>
                </a:cubicBezTo>
                <a:cubicBezTo>
                  <a:pt x="1" y="376"/>
                  <a:pt x="1" y="376"/>
                  <a:pt x="1" y="376"/>
                </a:cubicBezTo>
                <a:cubicBezTo>
                  <a:pt x="1" y="377"/>
                  <a:pt x="0" y="377"/>
                  <a:pt x="0" y="378"/>
                </a:cubicBezTo>
                <a:cubicBezTo>
                  <a:pt x="100" y="493"/>
                  <a:pt x="161" y="643"/>
                  <a:pt x="162" y="807"/>
                </a:cubicBezTo>
                <a:cubicBezTo>
                  <a:pt x="388" y="807"/>
                  <a:pt x="388" y="807"/>
                  <a:pt x="388" y="807"/>
                </a:cubicBezTo>
                <a:cubicBezTo>
                  <a:pt x="447" y="901"/>
                  <a:pt x="447" y="901"/>
                  <a:pt x="447" y="901"/>
                </a:cubicBezTo>
                <a:cubicBezTo>
                  <a:pt x="507" y="807"/>
                  <a:pt x="507" y="807"/>
                  <a:pt x="507" y="807"/>
                </a:cubicBezTo>
                <a:cubicBezTo>
                  <a:pt x="693" y="807"/>
                  <a:pt x="693" y="807"/>
                  <a:pt x="693" y="807"/>
                </a:cubicBezTo>
                <a:cubicBezTo>
                  <a:pt x="692" y="648"/>
                  <a:pt x="661" y="493"/>
                  <a:pt x="599" y="34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9" name="Freeform 6"/>
          <p:cNvSpPr>
            <a:spLocks/>
          </p:cNvSpPr>
          <p:nvPr/>
        </p:nvSpPr>
        <p:spPr bwMode="auto">
          <a:xfrm>
            <a:off x="7014097" y="3982749"/>
            <a:ext cx="1384071" cy="1519300"/>
          </a:xfrm>
          <a:custGeom>
            <a:avLst/>
            <a:gdLst>
              <a:gd name="T0" fmla="*/ 562 w 718"/>
              <a:gd name="T1" fmla="*/ 0 h 789"/>
              <a:gd name="T2" fmla="*/ 517 w 718"/>
              <a:gd name="T3" fmla="*/ 70 h 789"/>
              <a:gd name="T4" fmla="*/ 473 w 718"/>
              <a:gd name="T5" fmla="*/ 94 h 789"/>
              <a:gd name="T6" fmla="*/ 429 w 718"/>
              <a:gd name="T7" fmla="*/ 70 h 789"/>
              <a:gd name="T8" fmla="*/ 385 w 718"/>
              <a:gd name="T9" fmla="*/ 0 h 789"/>
              <a:gd name="T10" fmla="*/ 188 w 718"/>
              <a:gd name="T11" fmla="*/ 0 h 789"/>
              <a:gd name="T12" fmla="*/ 186 w 718"/>
              <a:gd name="T13" fmla="*/ 0 h 789"/>
              <a:gd name="T14" fmla="*/ 0 w 718"/>
              <a:gd name="T15" fmla="*/ 414 h 789"/>
              <a:gd name="T16" fmla="*/ 152 w 718"/>
              <a:gd name="T17" fmla="*/ 565 h 789"/>
              <a:gd name="T18" fmla="*/ 125 w 718"/>
              <a:gd name="T19" fmla="*/ 688 h 789"/>
              <a:gd name="T20" fmla="*/ 248 w 718"/>
              <a:gd name="T21" fmla="*/ 661 h 789"/>
              <a:gd name="T22" fmla="*/ 376 w 718"/>
              <a:gd name="T23" fmla="*/ 789 h 789"/>
              <a:gd name="T24" fmla="*/ 625 w 718"/>
              <a:gd name="T25" fmla="*/ 417 h 789"/>
              <a:gd name="T26" fmla="*/ 718 w 718"/>
              <a:gd name="T27" fmla="*/ 0 h 789"/>
              <a:gd name="T28" fmla="*/ 562 w 718"/>
              <a:gd name="T2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8" h="789">
                <a:moveTo>
                  <a:pt x="562" y="0"/>
                </a:moveTo>
                <a:cubicBezTo>
                  <a:pt x="517" y="70"/>
                  <a:pt x="517" y="70"/>
                  <a:pt x="517" y="70"/>
                </a:cubicBezTo>
                <a:cubicBezTo>
                  <a:pt x="508" y="85"/>
                  <a:pt x="491" y="94"/>
                  <a:pt x="473" y="94"/>
                </a:cubicBezTo>
                <a:cubicBezTo>
                  <a:pt x="455" y="94"/>
                  <a:pt x="439" y="85"/>
                  <a:pt x="429" y="70"/>
                </a:cubicBezTo>
                <a:cubicBezTo>
                  <a:pt x="385" y="0"/>
                  <a:pt x="385" y="0"/>
                  <a:pt x="385" y="0"/>
                </a:cubicBezTo>
                <a:cubicBezTo>
                  <a:pt x="188" y="0"/>
                  <a:pt x="188" y="0"/>
                  <a:pt x="188" y="0"/>
                </a:cubicBezTo>
                <a:cubicBezTo>
                  <a:pt x="187" y="0"/>
                  <a:pt x="187" y="0"/>
                  <a:pt x="186" y="0"/>
                </a:cubicBezTo>
                <a:cubicBezTo>
                  <a:pt x="175" y="160"/>
                  <a:pt x="106" y="305"/>
                  <a:pt x="0" y="414"/>
                </a:cubicBezTo>
                <a:cubicBezTo>
                  <a:pt x="152" y="565"/>
                  <a:pt x="152" y="565"/>
                  <a:pt x="152" y="565"/>
                </a:cubicBezTo>
                <a:cubicBezTo>
                  <a:pt x="125" y="688"/>
                  <a:pt x="125" y="688"/>
                  <a:pt x="125" y="688"/>
                </a:cubicBezTo>
                <a:cubicBezTo>
                  <a:pt x="248" y="661"/>
                  <a:pt x="248" y="661"/>
                  <a:pt x="248" y="661"/>
                </a:cubicBezTo>
                <a:cubicBezTo>
                  <a:pt x="376" y="789"/>
                  <a:pt x="376" y="789"/>
                  <a:pt x="376" y="789"/>
                </a:cubicBezTo>
                <a:cubicBezTo>
                  <a:pt x="483" y="681"/>
                  <a:pt x="566" y="556"/>
                  <a:pt x="625" y="417"/>
                </a:cubicBezTo>
                <a:cubicBezTo>
                  <a:pt x="681" y="284"/>
                  <a:pt x="712" y="144"/>
                  <a:pt x="718" y="0"/>
                </a:cubicBezTo>
                <a:lnTo>
                  <a:pt x="56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10" name="Freeform 7"/>
          <p:cNvSpPr>
            <a:spLocks/>
          </p:cNvSpPr>
          <p:nvPr/>
        </p:nvSpPr>
        <p:spPr bwMode="auto">
          <a:xfrm>
            <a:off x="6191312" y="1593415"/>
            <a:ext cx="1526632" cy="1388958"/>
          </a:xfrm>
          <a:custGeom>
            <a:avLst/>
            <a:gdLst>
              <a:gd name="T0" fmla="*/ 792 w 792"/>
              <a:gd name="T1" fmla="*/ 344 h 721"/>
              <a:gd name="T2" fmla="*/ 417 w 792"/>
              <a:gd name="T3" fmla="*/ 93 h 721"/>
              <a:gd name="T4" fmla="*/ 0 w 792"/>
              <a:gd name="T5" fmla="*/ 0 h 721"/>
              <a:gd name="T6" fmla="*/ 0 w 792"/>
              <a:gd name="T7" fmla="*/ 182 h 721"/>
              <a:gd name="T8" fmla="*/ 89 w 792"/>
              <a:gd name="T9" fmla="*/ 238 h 721"/>
              <a:gd name="T10" fmla="*/ 113 w 792"/>
              <a:gd name="T11" fmla="*/ 282 h 721"/>
              <a:gd name="T12" fmla="*/ 89 w 792"/>
              <a:gd name="T13" fmla="*/ 326 h 721"/>
              <a:gd name="T14" fmla="*/ 0 w 792"/>
              <a:gd name="T15" fmla="*/ 383 h 721"/>
              <a:gd name="T16" fmla="*/ 0 w 792"/>
              <a:gd name="T17" fmla="*/ 530 h 721"/>
              <a:gd name="T18" fmla="*/ 0 w 792"/>
              <a:gd name="T19" fmla="*/ 532 h 721"/>
              <a:gd name="T20" fmla="*/ 417 w 792"/>
              <a:gd name="T21" fmla="*/ 721 h 721"/>
              <a:gd name="T22" fmla="*/ 558 w 792"/>
              <a:gd name="T23" fmla="*/ 579 h 721"/>
              <a:gd name="T24" fmla="*/ 683 w 792"/>
              <a:gd name="T25" fmla="*/ 595 h 721"/>
              <a:gd name="T26" fmla="*/ 659 w 792"/>
              <a:gd name="T27" fmla="*/ 478 h 721"/>
              <a:gd name="T28" fmla="*/ 792 w 792"/>
              <a:gd name="T29" fmla="*/ 344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2" h="721">
                <a:moveTo>
                  <a:pt x="792" y="344"/>
                </a:moveTo>
                <a:cubicBezTo>
                  <a:pt x="683" y="236"/>
                  <a:pt x="557" y="152"/>
                  <a:pt x="417" y="93"/>
                </a:cubicBezTo>
                <a:cubicBezTo>
                  <a:pt x="284" y="36"/>
                  <a:pt x="144" y="5"/>
                  <a:pt x="0" y="0"/>
                </a:cubicBezTo>
                <a:cubicBezTo>
                  <a:pt x="0" y="182"/>
                  <a:pt x="0" y="182"/>
                  <a:pt x="0" y="182"/>
                </a:cubicBezTo>
                <a:cubicBezTo>
                  <a:pt x="89" y="238"/>
                  <a:pt x="89" y="238"/>
                  <a:pt x="89" y="238"/>
                </a:cubicBezTo>
                <a:cubicBezTo>
                  <a:pt x="104" y="248"/>
                  <a:pt x="113" y="264"/>
                  <a:pt x="113" y="282"/>
                </a:cubicBezTo>
                <a:cubicBezTo>
                  <a:pt x="113" y="300"/>
                  <a:pt x="104" y="317"/>
                  <a:pt x="89" y="326"/>
                </a:cubicBezTo>
                <a:cubicBezTo>
                  <a:pt x="0" y="383"/>
                  <a:pt x="0" y="383"/>
                  <a:pt x="0" y="383"/>
                </a:cubicBezTo>
                <a:cubicBezTo>
                  <a:pt x="0" y="530"/>
                  <a:pt x="0" y="530"/>
                  <a:pt x="0" y="530"/>
                </a:cubicBezTo>
                <a:cubicBezTo>
                  <a:pt x="0" y="531"/>
                  <a:pt x="0" y="531"/>
                  <a:pt x="0" y="532"/>
                </a:cubicBezTo>
                <a:cubicBezTo>
                  <a:pt x="162" y="543"/>
                  <a:pt x="308" y="613"/>
                  <a:pt x="417" y="721"/>
                </a:cubicBezTo>
                <a:cubicBezTo>
                  <a:pt x="558" y="579"/>
                  <a:pt x="558" y="579"/>
                  <a:pt x="558" y="579"/>
                </a:cubicBezTo>
                <a:cubicBezTo>
                  <a:pt x="683" y="595"/>
                  <a:pt x="683" y="595"/>
                  <a:pt x="683" y="595"/>
                </a:cubicBezTo>
                <a:cubicBezTo>
                  <a:pt x="659" y="478"/>
                  <a:pt x="659" y="478"/>
                  <a:pt x="659" y="478"/>
                </a:cubicBezTo>
                <a:lnTo>
                  <a:pt x="792" y="3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11" name="Freeform 8"/>
          <p:cNvSpPr>
            <a:spLocks/>
          </p:cNvSpPr>
          <p:nvPr/>
        </p:nvSpPr>
        <p:spPr bwMode="auto">
          <a:xfrm>
            <a:off x="5889081" y="4849524"/>
            <a:ext cx="1778356" cy="1338451"/>
          </a:xfrm>
          <a:custGeom>
            <a:avLst/>
            <a:gdLst>
              <a:gd name="T0" fmla="*/ 816 w 923"/>
              <a:gd name="T1" fmla="*/ 268 h 695"/>
              <a:gd name="T2" fmla="*/ 720 w 923"/>
              <a:gd name="T3" fmla="*/ 289 h 695"/>
              <a:gd name="T4" fmla="*/ 709 w 923"/>
              <a:gd name="T5" fmla="*/ 291 h 695"/>
              <a:gd name="T6" fmla="*/ 672 w 923"/>
              <a:gd name="T7" fmla="*/ 275 h 695"/>
              <a:gd name="T8" fmla="*/ 658 w 923"/>
              <a:gd name="T9" fmla="*/ 227 h 695"/>
              <a:gd name="T10" fmla="*/ 679 w 923"/>
              <a:gd name="T11" fmla="*/ 132 h 695"/>
              <a:gd name="T12" fmla="*/ 547 w 923"/>
              <a:gd name="T13" fmla="*/ 1 h 695"/>
              <a:gd name="T14" fmla="*/ 546 w 923"/>
              <a:gd name="T15" fmla="*/ 0 h 695"/>
              <a:gd name="T16" fmla="*/ 110 w 923"/>
              <a:gd name="T17" fmla="*/ 164 h 695"/>
              <a:gd name="T18" fmla="*/ 104 w 923"/>
              <a:gd name="T19" fmla="*/ 164 h 695"/>
              <a:gd name="T20" fmla="*/ 104 w 923"/>
              <a:gd name="T21" fmla="*/ 351 h 695"/>
              <a:gd name="T22" fmla="*/ 0 w 923"/>
              <a:gd name="T23" fmla="*/ 418 h 695"/>
              <a:gd name="T24" fmla="*/ 104 w 923"/>
              <a:gd name="T25" fmla="*/ 484 h 695"/>
              <a:gd name="T26" fmla="*/ 104 w 923"/>
              <a:gd name="T27" fmla="*/ 695 h 695"/>
              <a:gd name="T28" fmla="*/ 110 w 923"/>
              <a:gd name="T29" fmla="*/ 695 h 695"/>
              <a:gd name="T30" fmla="*/ 574 w 923"/>
              <a:gd name="T31" fmla="*/ 602 h 695"/>
              <a:gd name="T32" fmla="*/ 923 w 923"/>
              <a:gd name="T33" fmla="*/ 375 h 695"/>
              <a:gd name="T34" fmla="*/ 816 w 923"/>
              <a:gd name="T35" fmla="*/ 268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3" h="695">
                <a:moveTo>
                  <a:pt x="816" y="268"/>
                </a:moveTo>
                <a:cubicBezTo>
                  <a:pt x="720" y="289"/>
                  <a:pt x="720" y="289"/>
                  <a:pt x="720" y="289"/>
                </a:cubicBezTo>
                <a:cubicBezTo>
                  <a:pt x="716" y="290"/>
                  <a:pt x="713" y="291"/>
                  <a:pt x="709" y="291"/>
                </a:cubicBezTo>
                <a:cubicBezTo>
                  <a:pt x="695" y="291"/>
                  <a:pt x="682" y="285"/>
                  <a:pt x="672" y="275"/>
                </a:cubicBezTo>
                <a:cubicBezTo>
                  <a:pt x="659" y="263"/>
                  <a:pt x="654" y="245"/>
                  <a:pt x="658" y="227"/>
                </a:cubicBezTo>
                <a:cubicBezTo>
                  <a:pt x="679" y="132"/>
                  <a:pt x="679" y="132"/>
                  <a:pt x="679" y="132"/>
                </a:cubicBezTo>
                <a:cubicBezTo>
                  <a:pt x="547" y="1"/>
                  <a:pt x="547" y="1"/>
                  <a:pt x="547" y="1"/>
                </a:cubicBezTo>
                <a:cubicBezTo>
                  <a:pt x="547" y="0"/>
                  <a:pt x="547" y="0"/>
                  <a:pt x="546" y="0"/>
                </a:cubicBezTo>
                <a:cubicBezTo>
                  <a:pt x="430" y="102"/>
                  <a:pt x="277" y="164"/>
                  <a:pt x="110" y="164"/>
                </a:cubicBezTo>
                <a:cubicBezTo>
                  <a:pt x="108" y="164"/>
                  <a:pt x="106" y="164"/>
                  <a:pt x="104" y="164"/>
                </a:cubicBezTo>
                <a:cubicBezTo>
                  <a:pt x="104" y="351"/>
                  <a:pt x="104" y="351"/>
                  <a:pt x="104" y="351"/>
                </a:cubicBezTo>
                <a:cubicBezTo>
                  <a:pt x="0" y="418"/>
                  <a:pt x="0" y="418"/>
                  <a:pt x="0" y="418"/>
                </a:cubicBezTo>
                <a:cubicBezTo>
                  <a:pt x="104" y="484"/>
                  <a:pt x="104" y="484"/>
                  <a:pt x="104" y="484"/>
                </a:cubicBezTo>
                <a:cubicBezTo>
                  <a:pt x="104" y="695"/>
                  <a:pt x="104" y="695"/>
                  <a:pt x="104" y="695"/>
                </a:cubicBezTo>
                <a:cubicBezTo>
                  <a:pt x="106" y="695"/>
                  <a:pt x="108" y="695"/>
                  <a:pt x="110" y="695"/>
                </a:cubicBezTo>
                <a:cubicBezTo>
                  <a:pt x="271" y="695"/>
                  <a:pt x="427" y="664"/>
                  <a:pt x="574" y="602"/>
                </a:cubicBezTo>
                <a:cubicBezTo>
                  <a:pt x="703" y="547"/>
                  <a:pt x="821" y="471"/>
                  <a:pt x="923" y="375"/>
                </a:cubicBezTo>
                <a:lnTo>
                  <a:pt x="816" y="2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2" name="Freeform 9"/>
          <p:cNvSpPr>
            <a:spLocks/>
          </p:cNvSpPr>
          <p:nvPr/>
        </p:nvSpPr>
        <p:spPr bwMode="auto">
          <a:xfrm>
            <a:off x="3793831" y="3718806"/>
            <a:ext cx="1336007" cy="1735179"/>
          </a:xfrm>
          <a:custGeom>
            <a:avLst/>
            <a:gdLst>
              <a:gd name="T0" fmla="*/ 94 w 693"/>
              <a:gd name="T1" fmla="*/ 555 h 901"/>
              <a:gd name="T2" fmla="*/ 318 w 693"/>
              <a:gd name="T3" fmla="*/ 901 h 901"/>
              <a:gd name="T4" fmla="*/ 428 w 693"/>
              <a:gd name="T5" fmla="*/ 790 h 901"/>
              <a:gd name="T6" fmla="*/ 421 w 693"/>
              <a:gd name="T7" fmla="*/ 763 h 901"/>
              <a:gd name="T8" fmla="*/ 426 w 693"/>
              <a:gd name="T9" fmla="*/ 651 h 901"/>
              <a:gd name="T10" fmla="*/ 475 w 693"/>
              <a:gd name="T11" fmla="*/ 633 h 901"/>
              <a:gd name="T12" fmla="*/ 571 w 693"/>
              <a:gd name="T13" fmla="*/ 646 h 901"/>
              <a:gd name="T14" fmla="*/ 692 w 693"/>
              <a:gd name="T15" fmla="*/ 525 h 901"/>
              <a:gd name="T16" fmla="*/ 693 w 693"/>
              <a:gd name="T17" fmla="*/ 524 h 901"/>
              <a:gd name="T18" fmla="*/ 531 w 693"/>
              <a:gd name="T19" fmla="*/ 94 h 901"/>
              <a:gd name="T20" fmla="*/ 305 w 693"/>
              <a:gd name="T21" fmla="*/ 94 h 901"/>
              <a:gd name="T22" fmla="*/ 245 w 693"/>
              <a:gd name="T23" fmla="*/ 0 h 901"/>
              <a:gd name="T24" fmla="*/ 186 w 693"/>
              <a:gd name="T25" fmla="*/ 94 h 901"/>
              <a:gd name="T26" fmla="*/ 0 w 693"/>
              <a:gd name="T27" fmla="*/ 94 h 901"/>
              <a:gd name="T28" fmla="*/ 94 w 693"/>
              <a:gd name="T29" fmla="*/ 55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3" h="901">
                <a:moveTo>
                  <a:pt x="94" y="555"/>
                </a:moveTo>
                <a:cubicBezTo>
                  <a:pt x="148" y="683"/>
                  <a:pt x="223" y="799"/>
                  <a:pt x="318" y="901"/>
                </a:cubicBezTo>
                <a:cubicBezTo>
                  <a:pt x="428" y="790"/>
                  <a:pt x="428" y="790"/>
                  <a:pt x="428" y="790"/>
                </a:cubicBezTo>
                <a:cubicBezTo>
                  <a:pt x="426" y="781"/>
                  <a:pt x="423" y="772"/>
                  <a:pt x="421" y="763"/>
                </a:cubicBezTo>
                <a:cubicBezTo>
                  <a:pt x="408" y="711"/>
                  <a:pt x="401" y="676"/>
                  <a:pt x="426" y="651"/>
                </a:cubicBezTo>
                <a:cubicBezTo>
                  <a:pt x="444" y="633"/>
                  <a:pt x="466" y="633"/>
                  <a:pt x="475" y="633"/>
                </a:cubicBezTo>
                <a:cubicBezTo>
                  <a:pt x="499" y="633"/>
                  <a:pt x="542" y="641"/>
                  <a:pt x="571" y="646"/>
                </a:cubicBezTo>
                <a:cubicBezTo>
                  <a:pt x="692" y="525"/>
                  <a:pt x="692" y="525"/>
                  <a:pt x="692" y="525"/>
                </a:cubicBezTo>
                <a:cubicBezTo>
                  <a:pt x="692" y="524"/>
                  <a:pt x="693" y="524"/>
                  <a:pt x="693" y="524"/>
                </a:cubicBezTo>
                <a:cubicBezTo>
                  <a:pt x="593" y="408"/>
                  <a:pt x="532" y="258"/>
                  <a:pt x="531" y="94"/>
                </a:cubicBezTo>
                <a:cubicBezTo>
                  <a:pt x="305" y="94"/>
                  <a:pt x="305" y="94"/>
                  <a:pt x="305" y="94"/>
                </a:cubicBezTo>
                <a:cubicBezTo>
                  <a:pt x="245" y="0"/>
                  <a:pt x="245" y="0"/>
                  <a:pt x="245" y="0"/>
                </a:cubicBezTo>
                <a:cubicBezTo>
                  <a:pt x="186" y="94"/>
                  <a:pt x="186" y="94"/>
                  <a:pt x="186" y="94"/>
                </a:cubicBezTo>
                <a:cubicBezTo>
                  <a:pt x="0" y="94"/>
                  <a:pt x="0" y="94"/>
                  <a:pt x="0" y="94"/>
                </a:cubicBezTo>
                <a:cubicBezTo>
                  <a:pt x="0" y="254"/>
                  <a:pt x="32" y="409"/>
                  <a:pt x="94" y="55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3" name="Freeform 10"/>
          <p:cNvSpPr>
            <a:spLocks/>
          </p:cNvSpPr>
          <p:nvPr/>
        </p:nvSpPr>
        <p:spPr bwMode="auto">
          <a:xfrm>
            <a:off x="3796275" y="2279341"/>
            <a:ext cx="1383256" cy="1520115"/>
          </a:xfrm>
          <a:custGeom>
            <a:avLst/>
            <a:gdLst>
              <a:gd name="T0" fmla="*/ 156 w 718"/>
              <a:gd name="T1" fmla="*/ 789 h 789"/>
              <a:gd name="T2" fmla="*/ 200 w 718"/>
              <a:gd name="T3" fmla="*/ 719 h 789"/>
              <a:gd name="T4" fmla="*/ 244 w 718"/>
              <a:gd name="T5" fmla="*/ 695 h 789"/>
              <a:gd name="T6" fmla="*/ 289 w 718"/>
              <a:gd name="T7" fmla="*/ 719 h 789"/>
              <a:gd name="T8" fmla="*/ 333 w 718"/>
              <a:gd name="T9" fmla="*/ 789 h 789"/>
              <a:gd name="T10" fmla="*/ 530 w 718"/>
              <a:gd name="T11" fmla="*/ 789 h 789"/>
              <a:gd name="T12" fmla="*/ 532 w 718"/>
              <a:gd name="T13" fmla="*/ 789 h 789"/>
              <a:gd name="T14" fmla="*/ 718 w 718"/>
              <a:gd name="T15" fmla="*/ 376 h 789"/>
              <a:gd name="T16" fmla="*/ 566 w 718"/>
              <a:gd name="T17" fmla="*/ 224 h 789"/>
              <a:gd name="T18" fmla="*/ 593 w 718"/>
              <a:gd name="T19" fmla="*/ 101 h 789"/>
              <a:gd name="T20" fmla="*/ 470 w 718"/>
              <a:gd name="T21" fmla="*/ 128 h 789"/>
              <a:gd name="T22" fmla="*/ 341 w 718"/>
              <a:gd name="T23" fmla="*/ 0 h 789"/>
              <a:gd name="T24" fmla="*/ 93 w 718"/>
              <a:gd name="T25" fmla="*/ 373 h 789"/>
              <a:gd name="T26" fmla="*/ 0 w 718"/>
              <a:gd name="T27" fmla="*/ 789 h 789"/>
              <a:gd name="T28" fmla="*/ 156 w 718"/>
              <a:gd name="T29" fmla="*/ 78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8" h="789">
                <a:moveTo>
                  <a:pt x="156" y="789"/>
                </a:moveTo>
                <a:cubicBezTo>
                  <a:pt x="200" y="719"/>
                  <a:pt x="200" y="719"/>
                  <a:pt x="200" y="719"/>
                </a:cubicBezTo>
                <a:cubicBezTo>
                  <a:pt x="210" y="704"/>
                  <a:pt x="227" y="695"/>
                  <a:pt x="244" y="695"/>
                </a:cubicBezTo>
                <a:cubicBezTo>
                  <a:pt x="262" y="695"/>
                  <a:pt x="279" y="704"/>
                  <a:pt x="289" y="719"/>
                </a:cubicBezTo>
                <a:cubicBezTo>
                  <a:pt x="333" y="789"/>
                  <a:pt x="333" y="789"/>
                  <a:pt x="333" y="789"/>
                </a:cubicBezTo>
                <a:cubicBezTo>
                  <a:pt x="530" y="789"/>
                  <a:pt x="530" y="789"/>
                  <a:pt x="530" y="789"/>
                </a:cubicBezTo>
                <a:cubicBezTo>
                  <a:pt x="531" y="789"/>
                  <a:pt x="531" y="789"/>
                  <a:pt x="532" y="789"/>
                </a:cubicBezTo>
                <a:cubicBezTo>
                  <a:pt x="543" y="629"/>
                  <a:pt x="612" y="484"/>
                  <a:pt x="718" y="376"/>
                </a:cubicBezTo>
                <a:cubicBezTo>
                  <a:pt x="566" y="224"/>
                  <a:pt x="566" y="224"/>
                  <a:pt x="566" y="224"/>
                </a:cubicBezTo>
                <a:cubicBezTo>
                  <a:pt x="593" y="101"/>
                  <a:pt x="593" y="101"/>
                  <a:pt x="593" y="101"/>
                </a:cubicBezTo>
                <a:cubicBezTo>
                  <a:pt x="470" y="128"/>
                  <a:pt x="470" y="128"/>
                  <a:pt x="470" y="128"/>
                </a:cubicBezTo>
                <a:cubicBezTo>
                  <a:pt x="341" y="0"/>
                  <a:pt x="341" y="0"/>
                  <a:pt x="341" y="0"/>
                </a:cubicBezTo>
                <a:cubicBezTo>
                  <a:pt x="235" y="108"/>
                  <a:pt x="152" y="233"/>
                  <a:pt x="93" y="373"/>
                </a:cubicBezTo>
                <a:cubicBezTo>
                  <a:pt x="37" y="505"/>
                  <a:pt x="6" y="645"/>
                  <a:pt x="0" y="789"/>
                </a:cubicBezTo>
                <a:lnTo>
                  <a:pt x="156" y="789"/>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4" name="Freeform 11"/>
          <p:cNvSpPr>
            <a:spLocks/>
          </p:cNvSpPr>
          <p:nvPr/>
        </p:nvSpPr>
        <p:spPr bwMode="auto">
          <a:xfrm>
            <a:off x="4476498" y="4801461"/>
            <a:ext cx="1525818" cy="1386514"/>
          </a:xfrm>
          <a:custGeom>
            <a:avLst/>
            <a:gdLst>
              <a:gd name="T0" fmla="*/ 0 w 792"/>
              <a:gd name="T1" fmla="*/ 376 h 720"/>
              <a:gd name="T2" fmla="*/ 375 w 792"/>
              <a:gd name="T3" fmla="*/ 628 h 720"/>
              <a:gd name="T4" fmla="*/ 792 w 792"/>
              <a:gd name="T5" fmla="*/ 720 h 720"/>
              <a:gd name="T6" fmla="*/ 792 w 792"/>
              <a:gd name="T7" fmla="*/ 539 h 720"/>
              <a:gd name="T8" fmla="*/ 703 w 792"/>
              <a:gd name="T9" fmla="*/ 482 h 720"/>
              <a:gd name="T10" fmla="*/ 679 w 792"/>
              <a:gd name="T11" fmla="*/ 438 h 720"/>
              <a:gd name="T12" fmla="*/ 703 w 792"/>
              <a:gd name="T13" fmla="*/ 394 h 720"/>
              <a:gd name="T14" fmla="*/ 792 w 792"/>
              <a:gd name="T15" fmla="*/ 337 h 720"/>
              <a:gd name="T16" fmla="*/ 792 w 792"/>
              <a:gd name="T17" fmla="*/ 190 h 720"/>
              <a:gd name="T18" fmla="*/ 792 w 792"/>
              <a:gd name="T19" fmla="*/ 189 h 720"/>
              <a:gd name="T20" fmla="*/ 375 w 792"/>
              <a:gd name="T21" fmla="*/ 0 h 720"/>
              <a:gd name="T22" fmla="*/ 234 w 792"/>
              <a:gd name="T23" fmla="*/ 141 h 720"/>
              <a:gd name="T24" fmla="*/ 109 w 792"/>
              <a:gd name="T25" fmla="*/ 126 h 720"/>
              <a:gd name="T26" fmla="*/ 133 w 792"/>
              <a:gd name="T27" fmla="*/ 242 h 720"/>
              <a:gd name="T28" fmla="*/ 0 w 792"/>
              <a:gd name="T29" fmla="*/ 376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2" h="720">
                <a:moveTo>
                  <a:pt x="0" y="376"/>
                </a:moveTo>
                <a:cubicBezTo>
                  <a:pt x="108" y="484"/>
                  <a:pt x="234" y="568"/>
                  <a:pt x="375" y="628"/>
                </a:cubicBezTo>
                <a:cubicBezTo>
                  <a:pt x="507" y="684"/>
                  <a:pt x="648" y="715"/>
                  <a:pt x="792" y="720"/>
                </a:cubicBezTo>
                <a:cubicBezTo>
                  <a:pt x="792" y="539"/>
                  <a:pt x="792" y="539"/>
                  <a:pt x="792" y="539"/>
                </a:cubicBezTo>
                <a:cubicBezTo>
                  <a:pt x="703" y="482"/>
                  <a:pt x="703" y="482"/>
                  <a:pt x="703" y="482"/>
                </a:cubicBezTo>
                <a:cubicBezTo>
                  <a:pt x="688" y="473"/>
                  <a:pt x="679" y="456"/>
                  <a:pt x="679" y="438"/>
                </a:cubicBezTo>
                <a:cubicBezTo>
                  <a:pt x="679" y="420"/>
                  <a:pt x="688" y="404"/>
                  <a:pt x="703" y="394"/>
                </a:cubicBezTo>
                <a:cubicBezTo>
                  <a:pt x="792" y="337"/>
                  <a:pt x="792" y="337"/>
                  <a:pt x="792" y="337"/>
                </a:cubicBezTo>
                <a:cubicBezTo>
                  <a:pt x="792" y="190"/>
                  <a:pt x="792" y="190"/>
                  <a:pt x="792" y="190"/>
                </a:cubicBezTo>
                <a:cubicBezTo>
                  <a:pt x="792" y="190"/>
                  <a:pt x="792" y="189"/>
                  <a:pt x="792" y="189"/>
                </a:cubicBezTo>
                <a:cubicBezTo>
                  <a:pt x="630" y="177"/>
                  <a:pt x="484" y="107"/>
                  <a:pt x="375" y="0"/>
                </a:cubicBezTo>
                <a:cubicBezTo>
                  <a:pt x="234" y="141"/>
                  <a:pt x="234" y="141"/>
                  <a:pt x="234" y="141"/>
                </a:cubicBezTo>
                <a:cubicBezTo>
                  <a:pt x="109" y="126"/>
                  <a:pt x="109" y="126"/>
                  <a:pt x="109" y="126"/>
                </a:cubicBezTo>
                <a:cubicBezTo>
                  <a:pt x="133" y="242"/>
                  <a:pt x="133" y="242"/>
                  <a:pt x="133" y="242"/>
                </a:cubicBezTo>
                <a:lnTo>
                  <a:pt x="0" y="37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5" name="Freeform 12"/>
          <p:cNvSpPr>
            <a:spLocks/>
          </p:cNvSpPr>
          <p:nvPr/>
        </p:nvSpPr>
        <p:spPr bwMode="auto">
          <a:xfrm>
            <a:off x="4526191" y="1593415"/>
            <a:ext cx="1779170" cy="1340895"/>
          </a:xfrm>
          <a:custGeom>
            <a:avLst/>
            <a:gdLst>
              <a:gd name="T0" fmla="*/ 107 w 923"/>
              <a:gd name="T1" fmla="*/ 427 h 696"/>
              <a:gd name="T2" fmla="*/ 203 w 923"/>
              <a:gd name="T3" fmla="*/ 406 h 696"/>
              <a:gd name="T4" fmla="*/ 214 w 923"/>
              <a:gd name="T5" fmla="*/ 405 h 696"/>
              <a:gd name="T6" fmla="*/ 251 w 923"/>
              <a:gd name="T7" fmla="*/ 420 h 696"/>
              <a:gd name="T8" fmla="*/ 265 w 923"/>
              <a:gd name="T9" fmla="*/ 468 h 696"/>
              <a:gd name="T10" fmla="*/ 244 w 923"/>
              <a:gd name="T11" fmla="*/ 563 h 696"/>
              <a:gd name="T12" fmla="*/ 376 w 923"/>
              <a:gd name="T13" fmla="*/ 695 h 696"/>
              <a:gd name="T14" fmla="*/ 376 w 923"/>
              <a:gd name="T15" fmla="*/ 696 h 696"/>
              <a:gd name="T16" fmla="*/ 813 w 923"/>
              <a:gd name="T17" fmla="*/ 531 h 696"/>
              <a:gd name="T18" fmla="*/ 818 w 923"/>
              <a:gd name="T19" fmla="*/ 531 h 696"/>
              <a:gd name="T20" fmla="*/ 818 w 923"/>
              <a:gd name="T21" fmla="*/ 348 h 696"/>
              <a:gd name="T22" fmla="*/ 923 w 923"/>
              <a:gd name="T23" fmla="*/ 281 h 696"/>
              <a:gd name="T24" fmla="*/ 818 w 923"/>
              <a:gd name="T25" fmla="*/ 215 h 696"/>
              <a:gd name="T26" fmla="*/ 818 w 923"/>
              <a:gd name="T27" fmla="*/ 0 h 696"/>
              <a:gd name="T28" fmla="*/ 813 w 923"/>
              <a:gd name="T29" fmla="*/ 0 h 696"/>
              <a:gd name="T30" fmla="*/ 349 w 923"/>
              <a:gd name="T31" fmla="*/ 94 h 696"/>
              <a:gd name="T32" fmla="*/ 0 w 923"/>
              <a:gd name="T33" fmla="*/ 320 h 696"/>
              <a:gd name="T34" fmla="*/ 107 w 923"/>
              <a:gd name="T35" fmla="*/ 427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3" h="696">
                <a:moveTo>
                  <a:pt x="107" y="427"/>
                </a:moveTo>
                <a:cubicBezTo>
                  <a:pt x="203" y="406"/>
                  <a:pt x="203" y="406"/>
                  <a:pt x="203" y="406"/>
                </a:cubicBezTo>
                <a:cubicBezTo>
                  <a:pt x="206" y="405"/>
                  <a:pt x="210" y="405"/>
                  <a:pt x="214" y="405"/>
                </a:cubicBezTo>
                <a:cubicBezTo>
                  <a:pt x="228" y="405"/>
                  <a:pt x="241" y="410"/>
                  <a:pt x="251" y="420"/>
                </a:cubicBezTo>
                <a:cubicBezTo>
                  <a:pt x="264" y="433"/>
                  <a:pt x="269" y="451"/>
                  <a:pt x="265" y="468"/>
                </a:cubicBezTo>
                <a:cubicBezTo>
                  <a:pt x="244" y="563"/>
                  <a:pt x="244" y="563"/>
                  <a:pt x="244" y="563"/>
                </a:cubicBezTo>
                <a:cubicBezTo>
                  <a:pt x="376" y="695"/>
                  <a:pt x="376" y="695"/>
                  <a:pt x="376" y="695"/>
                </a:cubicBezTo>
                <a:cubicBezTo>
                  <a:pt x="376" y="695"/>
                  <a:pt x="376" y="695"/>
                  <a:pt x="376" y="696"/>
                </a:cubicBezTo>
                <a:cubicBezTo>
                  <a:pt x="493" y="593"/>
                  <a:pt x="646" y="531"/>
                  <a:pt x="813" y="531"/>
                </a:cubicBezTo>
                <a:cubicBezTo>
                  <a:pt x="815" y="531"/>
                  <a:pt x="817" y="531"/>
                  <a:pt x="818" y="531"/>
                </a:cubicBezTo>
                <a:cubicBezTo>
                  <a:pt x="818" y="348"/>
                  <a:pt x="818" y="348"/>
                  <a:pt x="818" y="348"/>
                </a:cubicBezTo>
                <a:cubicBezTo>
                  <a:pt x="923" y="281"/>
                  <a:pt x="923" y="281"/>
                  <a:pt x="923" y="281"/>
                </a:cubicBezTo>
                <a:cubicBezTo>
                  <a:pt x="818" y="215"/>
                  <a:pt x="818" y="215"/>
                  <a:pt x="818" y="215"/>
                </a:cubicBezTo>
                <a:cubicBezTo>
                  <a:pt x="818" y="0"/>
                  <a:pt x="818" y="0"/>
                  <a:pt x="818" y="0"/>
                </a:cubicBezTo>
                <a:cubicBezTo>
                  <a:pt x="817" y="0"/>
                  <a:pt x="815" y="0"/>
                  <a:pt x="813" y="0"/>
                </a:cubicBezTo>
                <a:cubicBezTo>
                  <a:pt x="652" y="0"/>
                  <a:pt x="496" y="31"/>
                  <a:pt x="349" y="94"/>
                </a:cubicBezTo>
                <a:cubicBezTo>
                  <a:pt x="219" y="148"/>
                  <a:pt x="102" y="224"/>
                  <a:pt x="0" y="320"/>
                </a:cubicBezTo>
                <a:lnTo>
                  <a:pt x="107" y="42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16" name="Oval 13"/>
          <p:cNvSpPr>
            <a:spLocks noChangeArrowheads="1"/>
          </p:cNvSpPr>
          <p:nvPr/>
        </p:nvSpPr>
        <p:spPr bwMode="auto">
          <a:xfrm>
            <a:off x="5089106" y="2849587"/>
            <a:ext cx="2078957" cy="2076513"/>
          </a:xfrm>
          <a:prstGeom prst="ellipse">
            <a:avLst/>
          </a:pr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18" name="Freeform 15"/>
          <p:cNvSpPr>
            <a:spLocks/>
          </p:cNvSpPr>
          <p:nvPr/>
        </p:nvSpPr>
        <p:spPr bwMode="auto">
          <a:xfrm>
            <a:off x="6586412" y="1984442"/>
            <a:ext cx="641935" cy="612608"/>
          </a:xfrm>
          <a:custGeom>
            <a:avLst/>
            <a:gdLst>
              <a:gd name="T0" fmla="*/ 327 w 333"/>
              <a:gd name="T1" fmla="*/ 140 h 318"/>
              <a:gd name="T2" fmla="*/ 179 w 333"/>
              <a:gd name="T3" fmla="*/ 5 h 318"/>
              <a:gd name="T4" fmla="*/ 167 w 333"/>
              <a:gd name="T5" fmla="*/ 0 h 318"/>
              <a:gd name="T6" fmla="*/ 154 w 333"/>
              <a:gd name="T7" fmla="*/ 5 h 318"/>
              <a:gd name="T8" fmla="*/ 7 w 333"/>
              <a:gd name="T9" fmla="*/ 140 h 318"/>
              <a:gd name="T10" fmla="*/ 6 w 333"/>
              <a:gd name="T11" fmla="*/ 163 h 318"/>
              <a:gd name="T12" fmla="*/ 10 w 333"/>
              <a:gd name="T13" fmla="*/ 166 h 318"/>
              <a:gd name="T14" fmla="*/ 32 w 333"/>
              <a:gd name="T15" fmla="*/ 168 h 318"/>
              <a:gd name="T16" fmla="*/ 43 w 333"/>
              <a:gd name="T17" fmla="*/ 158 h 318"/>
              <a:gd name="T18" fmla="*/ 43 w 333"/>
              <a:gd name="T19" fmla="*/ 303 h 318"/>
              <a:gd name="T20" fmla="*/ 53 w 333"/>
              <a:gd name="T21" fmla="*/ 318 h 318"/>
              <a:gd name="T22" fmla="*/ 158 w 333"/>
              <a:gd name="T23" fmla="*/ 318 h 318"/>
              <a:gd name="T24" fmla="*/ 77 w 333"/>
              <a:gd name="T25" fmla="*/ 233 h 318"/>
              <a:gd name="T26" fmla="*/ 75 w 333"/>
              <a:gd name="T27" fmla="*/ 217 h 318"/>
              <a:gd name="T28" fmla="*/ 101 w 333"/>
              <a:gd name="T29" fmla="*/ 172 h 318"/>
              <a:gd name="T30" fmla="*/ 127 w 333"/>
              <a:gd name="T31" fmla="*/ 165 h 318"/>
              <a:gd name="T32" fmla="*/ 167 w 333"/>
              <a:gd name="T33" fmla="*/ 184 h 318"/>
              <a:gd name="T34" fmla="*/ 207 w 333"/>
              <a:gd name="T35" fmla="*/ 165 h 318"/>
              <a:gd name="T36" fmla="*/ 232 w 333"/>
              <a:gd name="T37" fmla="*/ 172 h 318"/>
              <a:gd name="T38" fmla="*/ 259 w 333"/>
              <a:gd name="T39" fmla="*/ 217 h 318"/>
              <a:gd name="T40" fmla="*/ 256 w 333"/>
              <a:gd name="T41" fmla="*/ 233 h 318"/>
              <a:gd name="T42" fmla="*/ 176 w 333"/>
              <a:gd name="T43" fmla="*/ 318 h 318"/>
              <a:gd name="T44" fmla="*/ 280 w 333"/>
              <a:gd name="T45" fmla="*/ 318 h 318"/>
              <a:gd name="T46" fmla="*/ 290 w 333"/>
              <a:gd name="T47" fmla="*/ 303 h 318"/>
              <a:gd name="T48" fmla="*/ 290 w 333"/>
              <a:gd name="T49" fmla="*/ 158 h 318"/>
              <a:gd name="T50" fmla="*/ 301 w 333"/>
              <a:gd name="T51" fmla="*/ 168 h 318"/>
              <a:gd name="T52" fmla="*/ 324 w 333"/>
              <a:gd name="T53" fmla="*/ 166 h 318"/>
              <a:gd name="T54" fmla="*/ 327 w 333"/>
              <a:gd name="T55" fmla="*/ 163 h 318"/>
              <a:gd name="T56" fmla="*/ 327 w 333"/>
              <a:gd name="T57" fmla="*/ 14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18">
                <a:moveTo>
                  <a:pt x="327" y="140"/>
                </a:moveTo>
                <a:cubicBezTo>
                  <a:pt x="179" y="5"/>
                  <a:pt x="179" y="5"/>
                  <a:pt x="179" y="5"/>
                </a:cubicBezTo>
                <a:cubicBezTo>
                  <a:pt x="175" y="2"/>
                  <a:pt x="171" y="0"/>
                  <a:pt x="167" y="0"/>
                </a:cubicBezTo>
                <a:cubicBezTo>
                  <a:pt x="162" y="0"/>
                  <a:pt x="158" y="2"/>
                  <a:pt x="154" y="5"/>
                </a:cubicBezTo>
                <a:cubicBezTo>
                  <a:pt x="7" y="140"/>
                  <a:pt x="7" y="140"/>
                  <a:pt x="7" y="140"/>
                </a:cubicBezTo>
                <a:cubicBezTo>
                  <a:pt x="0" y="146"/>
                  <a:pt x="0" y="156"/>
                  <a:pt x="6" y="163"/>
                </a:cubicBezTo>
                <a:cubicBezTo>
                  <a:pt x="10" y="166"/>
                  <a:pt x="10" y="166"/>
                  <a:pt x="10" y="166"/>
                </a:cubicBezTo>
                <a:cubicBezTo>
                  <a:pt x="16" y="173"/>
                  <a:pt x="26" y="174"/>
                  <a:pt x="32" y="168"/>
                </a:cubicBezTo>
                <a:cubicBezTo>
                  <a:pt x="43" y="158"/>
                  <a:pt x="43" y="158"/>
                  <a:pt x="43" y="158"/>
                </a:cubicBezTo>
                <a:cubicBezTo>
                  <a:pt x="43" y="303"/>
                  <a:pt x="43" y="303"/>
                  <a:pt x="43" y="303"/>
                </a:cubicBezTo>
                <a:cubicBezTo>
                  <a:pt x="43" y="310"/>
                  <a:pt x="47" y="316"/>
                  <a:pt x="53" y="318"/>
                </a:cubicBezTo>
                <a:cubicBezTo>
                  <a:pt x="158" y="318"/>
                  <a:pt x="158" y="318"/>
                  <a:pt x="158" y="318"/>
                </a:cubicBezTo>
                <a:cubicBezTo>
                  <a:pt x="136" y="303"/>
                  <a:pt x="84" y="265"/>
                  <a:pt x="77" y="233"/>
                </a:cubicBezTo>
                <a:cubicBezTo>
                  <a:pt x="75" y="228"/>
                  <a:pt x="75" y="223"/>
                  <a:pt x="75" y="217"/>
                </a:cubicBezTo>
                <a:cubicBezTo>
                  <a:pt x="75" y="198"/>
                  <a:pt x="85" y="181"/>
                  <a:pt x="101" y="172"/>
                </a:cubicBezTo>
                <a:cubicBezTo>
                  <a:pt x="109" y="168"/>
                  <a:pt x="117" y="165"/>
                  <a:pt x="127" y="165"/>
                </a:cubicBezTo>
                <a:cubicBezTo>
                  <a:pt x="143" y="165"/>
                  <a:pt x="157" y="173"/>
                  <a:pt x="167" y="184"/>
                </a:cubicBezTo>
                <a:cubicBezTo>
                  <a:pt x="176" y="173"/>
                  <a:pt x="191" y="165"/>
                  <a:pt x="207" y="165"/>
                </a:cubicBezTo>
                <a:cubicBezTo>
                  <a:pt x="216" y="165"/>
                  <a:pt x="224" y="168"/>
                  <a:pt x="232" y="172"/>
                </a:cubicBezTo>
                <a:cubicBezTo>
                  <a:pt x="248" y="181"/>
                  <a:pt x="259" y="198"/>
                  <a:pt x="259" y="217"/>
                </a:cubicBezTo>
                <a:cubicBezTo>
                  <a:pt x="259" y="223"/>
                  <a:pt x="258" y="228"/>
                  <a:pt x="256" y="233"/>
                </a:cubicBezTo>
                <a:cubicBezTo>
                  <a:pt x="249" y="265"/>
                  <a:pt x="197" y="303"/>
                  <a:pt x="176" y="318"/>
                </a:cubicBezTo>
                <a:cubicBezTo>
                  <a:pt x="280" y="318"/>
                  <a:pt x="280" y="318"/>
                  <a:pt x="280" y="318"/>
                </a:cubicBezTo>
                <a:cubicBezTo>
                  <a:pt x="286" y="316"/>
                  <a:pt x="290" y="310"/>
                  <a:pt x="290" y="303"/>
                </a:cubicBezTo>
                <a:cubicBezTo>
                  <a:pt x="290" y="158"/>
                  <a:pt x="290" y="158"/>
                  <a:pt x="290" y="158"/>
                </a:cubicBezTo>
                <a:cubicBezTo>
                  <a:pt x="301" y="168"/>
                  <a:pt x="301" y="168"/>
                  <a:pt x="301" y="168"/>
                </a:cubicBezTo>
                <a:cubicBezTo>
                  <a:pt x="307" y="174"/>
                  <a:pt x="317" y="173"/>
                  <a:pt x="324" y="166"/>
                </a:cubicBezTo>
                <a:cubicBezTo>
                  <a:pt x="327" y="163"/>
                  <a:pt x="327" y="163"/>
                  <a:pt x="327" y="163"/>
                </a:cubicBezTo>
                <a:cubicBezTo>
                  <a:pt x="333" y="156"/>
                  <a:pt x="333" y="146"/>
                  <a:pt x="327" y="1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7" name="Group 16"/>
          <p:cNvGrpSpPr/>
          <p:nvPr/>
        </p:nvGrpSpPr>
        <p:grpSpPr>
          <a:xfrm>
            <a:off x="4953876" y="5151755"/>
            <a:ext cx="726657" cy="612608"/>
            <a:chOff x="4953876" y="5151755"/>
            <a:chExt cx="726657" cy="612608"/>
          </a:xfrm>
        </p:grpSpPr>
        <p:sp>
          <p:nvSpPr>
            <p:cNvPr id="19" name="Freeform 16"/>
            <p:cNvSpPr>
              <a:spLocks/>
            </p:cNvSpPr>
            <p:nvPr/>
          </p:nvSpPr>
          <p:spPr bwMode="auto">
            <a:xfrm>
              <a:off x="5345717" y="5161531"/>
              <a:ext cx="134415" cy="128713"/>
            </a:xfrm>
            <a:custGeom>
              <a:avLst/>
              <a:gdLst>
                <a:gd name="T0" fmla="*/ 35 w 70"/>
                <a:gd name="T1" fmla="*/ 67 h 67"/>
                <a:gd name="T2" fmla="*/ 66 w 70"/>
                <a:gd name="T3" fmla="*/ 46 h 67"/>
                <a:gd name="T4" fmla="*/ 55 w 70"/>
                <a:gd name="T5" fmla="*/ 9 h 67"/>
                <a:gd name="T6" fmla="*/ 18 w 70"/>
                <a:gd name="T7" fmla="*/ 8 h 67"/>
                <a:gd name="T8" fmla="*/ 4 w 70"/>
                <a:gd name="T9" fmla="*/ 43 h 67"/>
                <a:gd name="T10" fmla="*/ 32 w 70"/>
                <a:gd name="T11" fmla="*/ 67 h 67"/>
                <a:gd name="T12" fmla="*/ 35 w 70"/>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0" h="67">
                  <a:moveTo>
                    <a:pt x="35" y="67"/>
                  </a:moveTo>
                  <a:cubicBezTo>
                    <a:pt x="49" y="67"/>
                    <a:pt x="61" y="59"/>
                    <a:pt x="66" y="46"/>
                  </a:cubicBezTo>
                  <a:cubicBezTo>
                    <a:pt x="70" y="33"/>
                    <a:pt x="66" y="18"/>
                    <a:pt x="55" y="9"/>
                  </a:cubicBezTo>
                  <a:cubicBezTo>
                    <a:pt x="45" y="1"/>
                    <a:pt x="29" y="0"/>
                    <a:pt x="18" y="8"/>
                  </a:cubicBezTo>
                  <a:cubicBezTo>
                    <a:pt x="6" y="15"/>
                    <a:pt x="0" y="29"/>
                    <a:pt x="4" y="43"/>
                  </a:cubicBezTo>
                  <a:cubicBezTo>
                    <a:pt x="7" y="56"/>
                    <a:pt x="18" y="66"/>
                    <a:pt x="32" y="67"/>
                  </a:cubicBezTo>
                  <a:cubicBezTo>
                    <a:pt x="33" y="67"/>
                    <a:pt x="34" y="67"/>
                    <a:pt x="35"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17"/>
            <p:cNvSpPr>
              <a:spLocks/>
            </p:cNvSpPr>
            <p:nvPr/>
          </p:nvSpPr>
          <p:spPr bwMode="auto">
            <a:xfrm>
              <a:off x="5564855" y="5363561"/>
              <a:ext cx="83093" cy="83093"/>
            </a:xfrm>
            <a:custGeom>
              <a:avLst/>
              <a:gdLst>
                <a:gd name="T0" fmla="*/ 21 w 43"/>
                <a:gd name="T1" fmla="*/ 43 h 43"/>
                <a:gd name="T2" fmla="*/ 38 w 43"/>
                <a:gd name="T3" fmla="*/ 34 h 43"/>
                <a:gd name="T4" fmla="*/ 41 w 43"/>
                <a:gd name="T5" fmla="*/ 15 h 43"/>
                <a:gd name="T6" fmla="*/ 27 w 43"/>
                <a:gd name="T7" fmla="*/ 2 h 43"/>
                <a:gd name="T8" fmla="*/ 8 w 43"/>
                <a:gd name="T9" fmla="*/ 6 h 43"/>
                <a:gd name="T10" fmla="*/ 0 w 43"/>
                <a:gd name="T11" fmla="*/ 24 h 43"/>
                <a:gd name="T12" fmla="*/ 10 w 43"/>
                <a:gd name="T13" fmla="*/ 40 h 43"/>
                <a:gd name="T14" fmla="*/ 21 w 43"/>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3">
                  <a:moveTo>
                    <a:pt x="21" y="43"/>
                  </a:moveTo>
                  <a:cubicBezTo>
                    <a:pt x="28" y="43"/>
                    <a:pt x="34" y="40"/>
                    <a:pt x="38" y="34"/>
                  </a:cubicBezTo>
                  <a:cubicBezTo>
                    <a:pt x="42" y="29"/>
                    <a:pt x="43" y="21"/>
                    <a:pt x="41" y="15"/>
                  </a:cubicBezTo>
                  <a:cubicBezTo>
                    <a:pt x="38" y="9"/>
                    <a:pt x="33" y="4"/>
                    <a:pt x="27" y="2"/>
                  </a:cubicBezTo>
                  <a:cubicBezTo>
                    <a:pt x="20" y="0"/>
                    <a:pt x="13" y="2"/>
                    <a:pt x="8" y="6"/>
                  </a:cubicBezTo>
                  <a:cubicBezTo>
                    <a:pt x="3" y="10"/>
                    <a:pt x="0" y="17"/>
                    <a:pt x="0" y="24"/>
                  </a:cubicBezTo>
                  <a:cubicBezTo>
                    <a:pt x="1" y="31"/>
                    <a:pt x="5" y="37"/>
                    <a:pt x="10" y="40"/>
                  </a:cubicBezTo>
                  <a:cubicBezTo>
                    <a:pt x="14" y="42"/>
                    <a:pt x="17" y="43"/>
                    <a:pt x="21"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18"/>
            <p:cNvSpPr>
              <a:spLocks/>
            </p:cNvSpPr>
            <p:nvPr/>
          </p:nvSpPr>
          <p:spPr bwMode="auto">
            <a:xfrm>
              <a:off x="4953876" y="5282912"/>
              <a:ext cx="726657" cy="481451"/>
            </a:xfrm>
            <a:custGeom>
              <a:avLst/>
              <a:gdLst>
                <a:gd name="T0" fmla="*/ 374 w 377"/>
                <a:gd name="T1" fmla="*/ 123 h 250"/>
                <a:gd name="T2" fmla="*/ 353 w 377"/>
                <a:gd name="T3" fmla="*/ 92 h 250"/>
                <a:gd name="T4" fmla="*/ 322 w 377"/>
                <a:gd name="T5" fmla="*/ 95 h 250"/>
                <a:gd name="T6" fmla="*/ 295 w 377"/>
                <a:gd name="T7" fmla="*/ 64 h 250"/>
                <a:gd name="T8" fmla="*/ 234 w 377"/>
                <a:gd name="T9" fmla="*/ 6 h 250"/>
                <a:gd name="T10" fmla="*/ 137 w 377"/>
                <a:gd name="T11" fmla="*/ 0 h 250"/>
                <a:gd name="T12" fmla="*/ 77 w 377"/>
                <a:gd name="T13" fmla="*/ 107 h 250"/>
                <a:gd name="T14" fmla="*/ 34 w 377"/>
                <a:gd name="T15" fmla="*/ 89 h 250"/>
                <a:gd name="T16" fmla="*/ 2 w 377"/>
                <a:gd name="T17" fmla="*/ 159 h 250"/>
                <a:gd name="T18" fmla="*/ 17 w 377"/>
                <a:gd name="T19" fmla="*/ 130 h 250"/>
                <a:gd name="T20" fmla="*/ 17 w 377"/>
                <a:gd name="T21" fmla="*/ 164 h 250"/>
                <a:gd name="T22" fmla="*/ 20 w 377"/>
                <a:gd name="T23" fmla="*/ 195 h 250"/>
                <a:gd name="T24" fmla="*/ 29 w 377"/>
                <a:gd name="T25" fmla="*/ 243 h 250"/>
                <a:gd name="T26" fmla="*/ 39 w 377"/>
                <a:gd name="T27" fmla="*/ 183 h 250"/>
                <a:gd name="T28" fmla="*/ 42 w 377"/>
                <a:gd name="T29" fmla="*/ 235 h 250"/>
                <a:gd name="T30" fmla="*/ 57 w 377"/>
                <a:gd name="T31" fmla="*/ 236 h 250"/>
                <a:gd name="T32" fmla="*/ 60 w 377"/>
                <a:gd name="T33" fmla="*/ 169 h 250"/>
                <a:gd name="T34" fmla="*/ 61 w 377"/>
                <a:gd name="T35" fmla="*/ 118 h 250"/>
                <a:gd name="T36" fmla="*/ 85 w 377"/>
                <a:gd name="T37" fmla="*/ 120 h 250"/>
                <a:gd name="T38" fmla="*/ 96 w 377"/>
                <a:gd name="T39" fmla="*/ 110 h 250"/>
                <a:gd name="T40" fmla="*/ 105 w 377"/>
                <a:gd name="T41" fmla="*/ 66 h 250"/>
                <a:gd name="T42" fmla="*/ 101 w 377"/>
                <a:gd name="T43" fmla="*/ 124 h 250"/>
                <a:gd name="T44" fmla="*/ 106 w 377"/>
                <a:gd name="T45" fmla="*/ 136 h 250"/>
                <a:gd name="T46" fmla="*/ 110 w 377"/>
                <a:gd name="T47" fmla="*/ 233 h 250"/>
                <a:gd name="T48" fmla="*/ 133 w 377"/>
                <a:gd name="T49" fmla="*/ 234 h 250"/>
                <a:gd name="T50" fmla="*/ 136 w 377"/>
                <a:gd name="T51" fmla="*/ 158 h 250"/>
                <a:gd name="T52" fmla="*/ 140 w 377"/>
                <a:gd name="T53" fmla="*/ 234 h 250"/>
                <a:gd name="T54" fmla="*/ 163 w 377"/>
                <a:gd name="T55" fmla="*/ 223 h 250"/>
                <a:gd name="T56" fmla="*/ 167 w 377"/>
                <a:gd name="T57" fmla="*/ 133 h 250"/>
                <a:gd name="T58" fmla="*/ 172 w 377"/>
                <a:gd name="T59" fmla="*/ 122 h 250"/>
                <a:gd name="T60" fmla="*/ 166 w 377"/>
                <a:gd name="T61" fmla="*/ 54 h 250"/>
                <a:gd name="T62" fmla="*/ 176 w 377"/>
                <a:gd name="T63" fmla="*/ 109 h 250"/>
                <a:gd name="T64" fmla="*/ 196 w 377"/>
                <a:gd name="T65" fmla="*/ 106 h 250"/>
                <a:gd name="T66" fmla="*/ 206 w 377"/>
                <a:gd name="T67" fmla="*/ 72 h 250"/>
                <a:gd name="T68" fmla="*/ 190 w 377"/>
                <a:gd name="T69" fmla="*/ 150 h 250"/>
                <a:gd name="T70" fmla="*/ 206 w 377"/>
                <a:gd name="T71" fmla="*/ 164 h 250"/>
                <a:gd name="T72" fmla="*/ 210 w 377"/>
                <a:gd name="T73" fmla="*/ 216 h 250"/>
                <a:gd name="T74" fmla="*/ 225 w 377"/>
                <a:gd name="T75" fmla="*/ 247 h 250"/>
                <a:gd name="T76" fmla="*/ 236 w 377"/>
                <a:gd name="T77" fmla="*/ 198 h 250"/>
                <a:gd name="T78" fmla="*/ 239 w 377"/>
                <a:gd name="T79" fmla="*/ 165 h 250"/>
                <a:gd name="T80" fmla="*/ 243 w 377"/>
                <a:gd name="T81" fmla="*/ 240 h 250"/>
                <a:gd name="T82" fmla="*/ 265 w 377"/>
                <a:gd name="T83" fmla="*/ 228 h 250"/>
                <a:gd name="T84" fmla="*/ 269 w 377"/>
                <a:gd name="T85" fmla="*/ 164 h 250"/>
                <a:gd name="T86" fmla="*/ 284 w 377"/>
                <a:gd name="T87" fmla="*/ 140 h 250"/>
                <a:gd name="T88" fmla="*/ 271 w 377"/>
                <a:gd name="T89" fmla="*/ 70 h 250"/>
                <a:gd name="T90" fmla="*/ 280 w 377"/>
                <a:gd name="T91" fmla="*/ 108 h 250"/>
                <a:gd name="T92" fmla="*/ 292 w 377"/>
                <a:gd name="T93" fmla="*/ 120 h 250"/>
                <a:gd name="T94" fmla="*/ 317 w 377"/>
                <a:gd name="T95" fmla="*/ 131 h 250"/>
                <a:gd name="T96" fmla="*/ 311 w 377"/>
                <a:gd name="T97" fmla="*/ 189 h 250"/>
                <a:gd name="T98" fmla="*/ 319 w 377"/>
                <a:gd name="T99" fmla="*/ 193 h 250"/>
                <a:gd name="T100" fmla="*/ 328 w 377"/>
                <a:gd name="T101" fmla="*/ 243 h 250"/>
                <a:gd name="T102" fmla="*/ 338 w 377"/>
                <a:gd name="T103" fmla="*/ 193 h 250"/>
                <a:gd name="T104" fmla="*/ 339 w 377"/>
                <a:gd name="T105" fmla="*/ 196 h 250"/>
                <a:gd name="T106" fmla="*/ 344 w 377"/>
                <a:gd name="T107" fmla="*/ 242 h 250"/>
                <a:gd name="T108" fmla="*/ 357 w 377"/>
                <a:gd name="T109" fmla="*/ 200 h 250"/>
                <a:gd name="T110" fmla="*/ 369 w 377"/>
                <a:gd name="T111" fmla="*/ 188 h 250"/>
                <a:gd name="T112" fmla="*/ 359 w 377"/>
                <a:gd name="T113" fmla="*/ 131 h 250"/>
                <a:gd name="T114" fmla="*/ 371 w 377"/>
                <a:gd name="T115" fmla="*/ 16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250">
                  <a:moveTo>
                    <a:pt x="377" y="152"/>
                  </a:moveTo>
                  <a:cubicBezTo>
                    <a:pt x="377" y="150"/>
                    <a:pt x="377" y="147"/>
                    <a:pt x="377" y="145"/>
                  </a:cubicBezTo>
                  <a:cubicBezTo>
                    <a:pt x="377" y="142"/>
                    <a:pt x="377" y="140"/>
                    <a:pt x="377" y="137"/>
                  </a:cubicBezTo>
                  <a:cubicBezTo>
                    <a:pt x="376" y="133"/>
                    <a:pt x="375" y="128"/>
                    <a:pt x="374" y="123"/>
                  </a:cubicBezTo>
                  <a:cubicBezTo>
                    <a:pt x="373" y="121"/>
                    <a:pt x="373" y="119"/>
                    <a:pt x="372" y="116"/>
                  </a:cubicBezTo>
                  <a:cubicBezTo>
                    <a:pt x="371" y="114"/>
                    <a:pt x="370" y="112"/>
                    <a:pt x="369" y="110"/>
                  </a:cubicBezTo>
                  <a:cubicBezTo>
                    <a:pt x="366" y="106"/>
                    <a:pt x="364" y="102"/>
                    <a:pt x="360" y="98"/>
                  </a:cubicBezTo>
                  <a:cubicBezTo>
                    <a:pt x="358" y="96"/>
                    <a:pt x="356" y="94"/>
                    <a:pt x="353" y="92"/>
                  </a:cubicBezTo>
                  <a:cubicBezTo>
                    <a:pt x="351" y="91"/>
                    <a:pt x="349" y="90"/>
                    <a:pt x="347" y="89"/>
                  </a:cubicBezTo>
                  <a:cubicBezTo>
                    <a:pt x="344" y="88"/>
                    <a:pt x="341" y="87"/>
                    <a:pt x="339" y="87"/>
                  </a:cubicBezTo>
                  <a:cubicBezTo>
                    <a:pt x="335" y="87"/>
                    <a:pt x="332" y="88"/>
                    <a:pt x="329" y="89"/>
                  </a:cubicBezTo>
                  <a:cubicBezTo>
                    <a:pt x="326" y="91"/>
                    <a:pt x="324" y="93"/>
                    <a:pt x="322" y="95"/>
                  </a:cubicBezTo>
                  <a:cubicBezTo>
                    <a:pt x="319" y="97"/>
                    <a:pt x="317" y="98"/>
                    <a:pt x="314" y="100"/>
                  </a:cubicBezTo>
                  <a:cubicBezTo>
                    <a:pt x="310" y="103"/>
                    <a:pt x="305" y="107"/>
                    <a:pt x="299" y="108"/>
                  </a:cubicBezTo>
                  <a:cubicBezTo>
                    <a:pt x="299" y="98"/>
                    <a:pt x="299" y="88"/>
                    <a:pt x="298" y="78"/>
                  </a:cubicBezTo>
                  <a:cubicBezTo>
                    <a:pt x="297" y="74"/>
                    <a:pt x="296" y="69"/>
                    <a:pt x="295" y="64"/>
                  </a:cubicBezTo>
                  <a:cubicBezTo>
                    <a:pt x="294" y="59"/>
                    <a:pt x="292" y="55"/>
                    <a:pt x="290" y="51"/>
                  </a:cubicBezTo>
                  <a:cubicBezTo>
                    <a:pt x="287" y="42"/>
                    <a:pt x="283" y="34"/>
                    <a:pt x="277" y="27"/>
                  </a:cubicBezTo>
                  <a:cubicBezTo>
                    <a:pt x="272" y="21"/>
                    <a:pt x="266" y="16"/>
                    <a:pt x="259" y="12"/>
                  </a:cubicBezTo>
                  <a:cubicBezTo>
                    <a:pt x="252" y="7"/>
                    <a:pt x="243" y="5"/>
                    <a:pt x="234" y="6"/>
                  </a:cubicBezTo>
                  <a:cubicBezTo>
                    <a:pt x="226" y="6"/>
                    <a:pt x="218" y="11"/>
                    <a:pt x="212" y="16"/>
                  </a:cubicBezTo>
                  <a:cubicBezTo>
                    <a:pt x="202" y="23"/>
                    <a:pt x="195" y="32"/>
                    <a:pt x="189" y="42"/>
                  </a:cubicBezTo>
                  <a:cubicBezTo>
                    <a:pt x="184" y="28"/>
                    <a:pt x="174" y="15"/>
                    <a:pt x="161" y="8"/>
                  </a:cubicBezTo>
                  <a:cubicBezTo>
                    <a:pt x="153" y="3"/>
                    <a:pt x="145" y="1"/>
                    <a:pt x="137" y="0"/>
                  </a:cubicBezTo>
                  <a:cubicBezTo>
                    <a:pt x="128" y="0"/>
                    <a:pt x="119" y="3"/>
                    <a:pt x="111" y="8"/>
                  </a:cubicBezTo>
                  <a:cubicBezTo>
                    <a:pt x="96" y="17"/>
                    <a:pt x="86" y="32"/>
                    <a:pt x="81" y="48"/>
                  </a:cubicBezTo>
                  <a:cubicBezTo>
                    <a:pt x="75" y="66"/>
                    <a:pt x="75" y="84"/>
                    <a:pt x="76" y="102"/>
                  </a:cubicBezTo>
                  <a:cubicBezTo>
                    <a:pt x="76" y="104"/>
                    <a:pt x="76" y="106"/>
                    <a:pt x="77" y="107"/>
                  </a:cubicBezTo>
                  <a:cubicBezTo>
                    <a:pt x="72" y="106"/>
                    <a:pt x="68" y="104"/>
                    <a:pt x="65" y="102"/>
                  </a:cubicBezTo>
                  <a:cubicBezTo>
                    <a:pt x="61" y="99"/>
                    <a:pt x="57" y="97"/>
                    <a:pt x="53" y="93"/>
                  </a:cubicBezTo>
                  <a:cubicBezTo>
                    <a:pt x="50" y="91"/>
                    <a:pt x="47" y="89"/>
                    <a:pt x="43" y="88"/>
                  </a:cubicBezTo>
                  <a:cubicBezTo>
                    <a:pt x="40" y="88"/>
                    <a:pt x="37" y="88"/>
                    <a:pt x="34" y="89"/>
                  </a:cubicBezTo>
                  <a:cubicBezTo>
                    <a:pt x="18" y="94"/>
                    <a:pt x="7" y="109"/>
                    <a:pt x="3" y="125"/>
                  </a:cubicBezTo>
                  <a:cubicBezTo>
                    <a:pt x="2" y="129"/>
                    <a:pt x="1" y="134"/>
                    <a:pt x="1" y="139"/>
                  </a:cubicBezTo>
                  <a:cubicBezTo>
                    <a:pt x="0" y="144"/>
                    <a:pt x="0" y="149"/>
                    <a:pt x="0" y="154"/>
                  </a:cubicBezTo>
                  <a:cubicBezTo>
                    <a:pt x="0" y="155"/>
                    <a:pt x="0" y="157"/>
                    <a:pt x="2" y="159"/>
                  </a:cubicBezTo>
                  <a:cubicBezTo>
                    <a:pt x="3" y="160"/>
                    <a:pt x="4" y="161"/>
                    <a:pt x="6" y="161"/>
                  </a:cubicBezTo>
                  <a:cubicBezTo>
                    <a:pt x="10" y="161"/>
                    <a:pt x="12" y="158"/>
                    <a:pt x="13" y="155"/>
                  </a:cubicBezTo>
                  <a:cubicBezTo>
                    <a:pt x="13" y="151"/>
                    <a:pt x="13" y="146"/>
                    <a:pt x="14" y="142"/>
                  </a:cubicBezTo>
                  <a:cubicBezTo>
                    <a:pt x="15" y="138"/>
                    <a:pt x="16" y="134"/>
                    <a:pt x="17" y="130"/>
                  </a:cubicBezTo>
                  <a:cubicBezTo>
                    <a:pt x="17" y="137"/>
                    <a:pt x="17" y="145"/>
                    <a:pt x="16" y="152"/>
                  </a:cubicBezTo>
                  <a:cubicBezTo>
                    <a:pt x="16" y="153"/>
                    <a:pt x="16" y="154"/>
                    <a:pt x="16" y="155"/>
                  </a:cubicBezTo>
                  <a:cubicBezTo>
                    <a:pt x="16" y="157"/>
                    <a:pt x="16" y="159"/>
                    <a:pt x="16" y="161"/>
                  </a:cubicBezTo>
                  <a:cubicBezTo>
                    <a:pt x="17" y="162"/>
                    <a:pt x="17" y="163"/>
                    <a:pt x="17" y="164"/>
                  </a:cubicBezTo>
                  <a:cubicBezTo>
                    <a:pt x="17" y="164"/>
                    <a:pt x="18" y="165"/>
                    <a:pt x="18" y="165"/>
                  </a:cubicBezTo>
                  <a:cubicBezTo>
                    <a:pt x="18" y="166"/>
                    <a:pt x="19" y="167"/>
                    <a:pt x="19" y="167"/>
                  </a:cubicBezTo>
                  <a:cubicBezTo>
                    <a:pt x="19" y="168"/>
                    <a:pt x="19" y="170"/>
                    <a:pt x="19" y="171"/>
                  </a:cubicBezTo>
                  <a:cubicBezTo>
                    <a:pt x="19" y="179"/>
                    <a:pt x="20" y="187"/>
                    <a:pt x="20" y="195"/>
                  </a:cubicBezTo>
                  <a:cubicBezTo>
                    <a:pt x="20" y="204"/>
                    <a:pt x="21" y="214"/>
                    <a:pt x="21" y="223"/>
                  </a:cubicBezTo>
                  <a:cubicBezTo>
                    <a:pt x="22" y="226"/>
                    <a:pt x="22" y="230"/>
                    <a:pt x="22" y="233"/>
                  </a:cubicBezTo>
                  <a:cubicBezTo>
                    <a:pt x="22" y="234"/>
                    <a:pt x="22" y="236"/>
                    <a:pt x="22" y="237"/>
                  </a:cubicBezTo>
                  <a:cubicBezTo>
                    <a:pt x="23" y="241"/>
                    <a:pt x="26" y="243"/>
                    <a:pt x="29" y="243"/>
                  </a:cubicBezTo>
                  <a:cubicBezTo>
                    <a:pt x="33" y="243"/>
                    <a:pt x="36" y="241"/>
                    <a:pt x="36" y="237"/>
                  </a:cubicBezTo>
                  <a:cubicBezTo>
                    <a:pt x="37" y="236"/>
                    <a:pt x="37" y="234"/>
                    <a:pt x="37" y="232"/>
                  </a:cubicBezTo>
                  <a:cubicBezTo>
                    <a:pt x="37" y="223"/>
                    <a:pt x="38" y="215"/>
                    <a:pt x="38" y="206"/>
                  </a:cubicBezTo>
                  <a:cubicBezTo>
                    <a:pt x="38" y="198"/>
                    <a:pt x="39" y="191"/>
                    <a:pt x="39" y="183"/>
                  </a:cubicBezTo>
                  <a:cubicBezTo>
                    <a:pt x="39" y="183"/>
                    <a:pt x="39" y="182"/>
                    <a:pt x="39" y="182"/>
                  </a:cubicBezTo>
                  <a:cubicBezTo>
                    <a:pt x="40" y="187"/>
                    <a:pt x="40" y="193"/>
                    <a:pt x="40" y="198"/>
                  </a:cubicBezTo>
                  <a:cubicBezTo>
                    <a:pt x="41" y="208"/>
                    <a:pt x="41" y="217"/>
                    <a:pt x="42" y="227"/>
                  </a:cubicBezTo>
                  <a:cubicBezTo>
                    <a:pt x="42" y="229"/>
                    <a:pt x="42" y="232"/>
                    <a:pt x="42" y="235"/>
                  </a:cubicBezTo>
                  <a:cubicBezTo>
                    <a:pt x="42" y="236"/>
                    <a:pt x="42" y="236"/>
                    <a:pt x="42" y="237"/>
                  </a:cubicBezTo>
                  <a:cubicBezTo>
                    <a:pt x="42" y="240"/>
                    <a:pt x="45" y="243"/>
                    <a:pt x="49" y="243"/>
                  </a:cubicBezTo>
                  <a:cubicBezTo>
                    <a:pt x="52" y="244"/>
                    <a:pt x="55" y="241"/>
                    <a:pt x="56" y="238"/>
                  </a:cubicBezTo>
                  <a:cubicBezTo>
                    <a:pt x="57" y="237"/>
                    <a:pt x="57" y="237"/>
                    <a:pt x="57" y="236"/>
                  </a:cubicBezTo>
                  <a:cubicBezTo>
                    <a:pt x="57" y="233"/>
                    <a:pt x="57" y="231"/>
                    <a:pt x="57" y="229"/>
                  </a:cubicBezTo>
                  <a:cubicBezTo>
                    <a:pt x="57" y="220"/>
                    <a:pt x="58" y="211"/>
                    <a:pt x="58" y="202"/>
                  </a:cubicBezTo>
                  <a:cubicBezTo>
                    <a:pt x="59" y="194"/>
                    <a:pt x="59" y="185"/>
                    <a:pt x="60" y="176"/>
                  </a:cubicBezTo>
                  <a:cubicBezTo>
                    <a:pt x="60" y="173"/>
                    <a:pt x="60" y="171"/>
                    <a:pt x="60" y="169"/>
                  </a:cubicBezTo>
                  <a:cubicBezTo>
                    <a:pt x="60" y="168"/>
                    <a:pt x="60" y="168"/>
                    <a:pt x="60" y="167"/>
                  </a:cubicBezTo>
                  <a:cubicBezTo>
                    <a:pt x="62" y="163"/>
                    <a:pt x="63" y="159"/>
                    <a:pt x="63" y="155"/>
                  </a:cubicBezTo>
                  <a:cubicBezTo>
                    <a:pt x="62" y="148"/>
                    <a:pt x="62" y="141"/>
                    <a:pt x="62" y="134"/>
                  </a:cubicBezTo>
                  <a:cubicBezTo>
                    <a:pt x="61" y="129"/>
                    <a:pt x="61" y="123"/>
                    <a:pt x="61" y="118"/>
                  </a:cubicBezTo>
                  <a:cubicBezTo>
                    <a:pt x="65" y="119"/>
                    <a:pt x="70" y="121"/>
                    <a:pt x="74" y="121"/>
                  </a:cubicBezTo>
                  <a:cubicBezTo>
                    <a:pt x="76" y="122"/>
                    <a:pt x="79" y="122"/>
                    <a:pt x="81" y="121"/>
                  </a:cubicBezTo>
                  <a:cubicBezTo>
                    <a:pt x="82" y="121"/>
                    <a:pt x="83" y="121"/>
                    <a:pt x="84" y="120"/>
                  </a:cubicBezTo>
                  <a:cubicBezTo>
                    <a:pt x="85" y="120"/>
                    <a:pt x="85" y="120"/>
                    <a:pt x="85" y="120"/>
                  </a:cubicBezTo>
                  <a:cubicBezTo>
                    <a:pt x="85" y="120"/>
                    <a:pt x="85" y="120"/>
                    <a:pt x="86" y="120"/>
                  </a:cubicBezTo>
                  <a:cubicBezTo>
                    <a:pt x="86" y="120"/>
                    <a:pt x="87" y="120"/>
                    <a:pt x="87" y="120"/>
                  </a:cubicBezTo>
                  <a:cubicBezTo>
                    <a:pt x="90" y="120"/>
                    <a:pt x="93" y="118"/>
                    <a:pt x="95" y="115"/>
                  </a:cubicBezTo>
                  <a:cubicBezTo>
                    <a:pt x="96" y="113"/>
                    <a:pt x="96" y="111"/>
                    <a:pt x="96" y="110"/>
                  </a:cubicBezTo>
                  <a:cubicBezTo>
                    <a:pt x="96" y="107"/>
                    <a:pt x="96" y="105"/>
                    <a:pt x="96" y="103"/>
                  </a:cubicBezTo>
                  <a:cubicBezTo>
                    <a:pt x="96" y="94"/>
                    <a:pt x="96" y="85"/>
                    <a:pt x="98" y="76"/>
                  </a:cubicBezTo>
                  <a:cubicBezTo>
                    <a:pt x="100" y="67"/>
                    <a:pt x="102" y="58"/>
                    <a:pt x="107" y="50"/>
                  </a:cubicBezTo>
                  <a:cubicBezTo>
                    <a:pt x="106" y="55"/>
                    <a:pt x="105" y="60"/>
                    <a:pt x="105" y="66"/>
                  </a:cubicBezTo>
                  <a:cubicBezTo>
                    <a:pt x="104" y="75"/>
                    <a:pt x="102" y="85"/>
                    <a:pt x="101" y="94"/>
                  </a:cubicBezTo>
                  <a:cubicBezTo>
                    <a:pt x="101" y="98"/>
                    <a:pt x="100" y="101"/>
                    <a:pt x="100" y="105"/>
                  </a:cubicBezTo>
                  <a:cubicBezTo>
                    <a:pt x="100" y="107"/>
                    <a:pt x="99" y="109"/>
                    <a:pt x="99" y="112"/>
                  </a:cubicBezTo>
                  <a:cubicBezTo>
                    <a:pt x="99" y="116"/>
                    <a:pt x="100" y="120"/>
                    <a:pt x="101" y="124"/>
                  </a:cubicBezTo>
                  <a:cubicBezTo>
                    <a:pt x="102" y="126"/>
                    <a:pt x="103" y="128"/>
                    <a:pt x="104" y="130"/>
                  </a:cubicBezTo>
                  <a:cubicBezTo>
                    <a:pt x="104" y="131"/>
                    <a:pt x="105" y="132"/>
                    <a:pt x="106" y="133"/>
                  </a:cubicBezTo>
                  <a:cubicBezTo>
                    <a:pt x="106" y="133"/>
                    <a:pt x="106" y="133"/>
                    <a:pt x="106" y="133"/>
                  </a:cubicBezTo>
                  <a:cubicBezTo>
                    <a:pt x="106" y="134"/>
                    <a:pt x="106" y="135"/>
                    <a:pt x="106" y="136"/>
                  </a:cubicBezTo>
                  <a:cubicBezTo>
                    <a:pt x="106" y="143"/>
                    <a:pt x="106" y="149"/>
                    <a:pt x="107" y="155"/>
                  </a:cubicBezTo>
                  <a:cubicBezTo>
                    <a:pt x="107" y="165"/>
                    <a:pt x="108" y="174"/>
                    <a:pt x="108" y="184"/>
                  </a:cubicBezTo>
                  <a:cubicBezTo>
                    <a:pt x="109" y="193"/>
                    <a:pt x="109" y="203"/>
                    <a:pt x="109" y="212"/>
                  </a:cubicBezTo>
                  <a:cubicBezTo>
                    <a:pt x="110" y="219"/>
                    <a:pt x="110" y="226"/>
                    <a:pt x="110" y="233"/>
                  </a:cubicBezTo>
                  <a:cubicBezTo>
                    <a:pt x="111" y="234"/>
                    <a:pt x="111" y="235"/>
                    <a:pt x="111" y="237"/>
                  </a:cubicBezTo>
                  <a:cubicBezTo>
                    <a:pt x="111" y="242"/>
                    <a:pt x="114" y="246"/>
                    <a:pt x="119" y="247"/>
                  </a:cubicBezTo>
                  <a:cubicBezTo>
                    <a:pt x="125" y="249"/>
                    <a:pt x="133" y="244"/>
                    <a:pt x="133" y="237"/>
                  </a:cubicBezTo>
                  <a:cubicBezTo>
                    <a:pt x="133" y="236"/>
                    <a:pt x="133" y="235"/>
                    <a:pt x="133" y="234"/>
                  </a:cubicBezTo>
                  <a:cubicBezTo>
                    <a:pt x="133" y="226"/>
                    <a:pt x="134" y="219"/>
                    <a:pt x="134" y="212"/>
                  </a:cubicBezTo>
                  <a:cubicBezTo>
                    <a:pt x="134" y="202"/>
                    <a:pt x="135" y="192"/>
                    <a:pt x="135" y="182"/>
                  </a:cubicBezTo>
                  <a:cubicBezTo>
                    <a:pt x="136" y="175"/>
                    <a:pt x="136" y="168"/>
                    <a:pt x="136" y="161"/>
                  </a:cubicBezTo>
                  <a:cubicBezTo>
                    <a:pt x="136" y="160"/>
                    <a:pt x="136" y="159"/>
                    <a:pt x="136" y="158"/>
                  </a:cubicBezTo>
                  <a:cubicBezTo>
                    <a:pt x="137" y="163"/>
                    <a:pt x="137" y="167"/>
                    <a:pt x="137" y="171"/>
                  </a:cubicBezTo>
                  <a:cubicBezTo>
                    <a:pt x="137" y="180"/>
                    <a:pt x="138" y="189"/>
                    <a:pt x="138" y="199"/>
                  </a:cubicBezTo>
                  <a:cubicBezTo>
                    <a:pt x="139" y="208"/>
                    <a:pt x="139" y="217"/>
                    <a:pt x="140" y="226"/>
                  </a:cubicBezTo>
                  <a:cubicBezTo>
                    <a:pt x="140" y="229"/>
                    <a:pt x="140" y="231"/>
                    <a:pt x="140" y="234"/>
                  </a:cubicBezTo>
                  <a:cubicBezTo>
                    <a:pt x="140" y="236"/>
                    <a:pt x="140" y="238"/>
                    <a:pt x="140" y="239"/>
                  </a:cubicBezTo>
                  <a:cubicBezTo>
                    <a:pt x="142" y="246"/>
                    <a:pt x="150" y="250"/>
                    <a:pt x="157" y="246"/>
                  </a:cubicBezTo>
                  <a:cubicBezTo>
                    <a:pt x="160" y="244"/>
                    <a:pt x="162" y="241"/>
                    <a:pt x="162" y="237"/>
                  </a:cubicBezTo>
                  <a:cubicBezTo>
                    <a:pt x="162" y="232"/>
                    <a:pt x="163" y="227"/>
                    <a:pt x="163" y="223"/>
                  </a:cubicBezTo>
                  <a:cubicBezTo>
                    <a:pt x="163" y="214"/>
                    <a:pt x="164" y="205"/>
                    <a:pt x="164" y="197"/>
                  </a:cubicBezTo>
                  <a:cubicBezTo>
                    <a:pt x="165" y="187"/>
                    <a:pt x="165" y="177"/>
                    <a:pt x="165" y="167"/>
                  </a:cubicBezTo>
                  <a:cubicBezTo>
                    <a:pt x="166" y="159"/>
                    <a:pt x="166" y="151"/>
                    <a:pt x="167" y="143"/>
                  </a:cubicBezTo>
                  <a:cubicBezTo>
                    <a:pt x="167" y="139"/>
                    <a:pt x="167" y="136"/>
                    <a:pt x="167" y="133"/>
                  </a:cubicBezTo>
                  <a:cubicBezTo>
                    <a:pt x="167" y="132"/>
                    <a:pt x="167" y="132"/>
                    <a:pt x="167" y="132"/>
                  </a:cubicBezTo>
                  <a:cubicBezTo>
                    <a:pt x="168" y="132"/>
                    <a:pt x="168" y="131"/>
                    <a:pt x="168" y="131"/>
                  </a:cubicBezTo>
                  <a:cubicBezTo>
                    <a:pt x="169" y="130"/>
                    <a:pt x="169" y="129"/>
                    <a:pt x="170" y="128"/>
                  </a:cubicBezTo>
                  <a:cubicBezTo>
                    <a:pt x="171" y="126"/>
                    <a:pt x="171" y="124"/>
                    <a:pt x="172" y="122"/>
                  </a:cubicBezTo>
                  <a:cubicBezTo>
                    <a:pt x="173" y="118"/>
                    <a:pt x="173" y="113"/>
                    <a:pt x="173" y="109"/>
                  </a:cubicBezTo>
                  <a:cubicBezTo>
                    <a:pt x="173" y="107"/>
                    <a:pt x="173" y="106"/>
                    <a:pt x="172" y="104"/>
                  </a:cubicBezTo>
                  <a:cubicBezTo>
                    <a:pt x="171" y="95"/>
                    <a:pt x="170" y="87"/>
                    <a:pt x="169" y="78"/>
                  </a:cubicBezTo>
                  <a:cubicBezTo>
                    <a:pt x="168" y="70"/>
                    <a:pt x="167" y="62"/>
                    <a:pt x="166" y="54"/>
                  </a:cubicBezTo>
                  <a:cubicBezTo>
                    <a:pt x="166" y="53"/>
                    <a:pt x="166" y="52"/>
                    <a:pt x="166" y="51"/>
                  </a:cubicBezTo>
                  <a:cubicBezTo>
                    <a:pt x="170" y="58"/>
                    <a:pt x="173" y="67"/>
                    <a:pt x="174" y="75"/>
                  </a:cubicBezTo>
                  <a:cubicBezTo>
                    <a:pt x="176" y="84"/>
                    <a:pt x="176" y="93"/>
                    <a:pt x="176" y="102"/>
                  </a:cubicBezTo>
                  <a:cubicBezTo>
                    <a:pt x="176" y="104"/>
                    <a:pt x="176" y="107"/>
                    <a:pt x="176" y="109"/>
                  </a:cubicBezTo>
                  <a:cubicBezTo>
                    <a:pt x="176" y="111"/>
                    <a:pt x="176" y="112"/>
                    <a:pt x="177" y="114"/>
                  </a:cubicBezTo>
                  <a:cubicBezTo>
                    <a:pt x="178" y="117"/>
                    <a:pt x="181" y="119"/>
                    <a:pt x="184" y="120"/>
                  </a:cubicBezTo>
                  <a:cubicBezTo>
                    <a:pt x="187" y="120"/>
                    <a:pt x="191" y="119"/>
                    <a:pt x="193" y="116"/>
                  </a:cubicBezTo>
                  <a:cubicBezTo>
                    <a:pt x="196" y="113"/>
                    <a:pt x="196" y="109"/>
                    <a:pt x="196" y="106"/>
                  </a:cubicBezTo>
                  <a:cubicBezTo>
                    <a:pt x="196" y="99"/>
                    <a:pt x="198" y="91"/>
                    <a:pt x="199" y="84"/>
                  </a:cubicBezTo>
                  <a:cubicBezTo>
                    <a:pt x="201" y="78"/>
                    <a:pt x="203" y="71"/>
                    <a:pt x="206" y="64"/>
                  </a:cubicBezTo>
                  <a:cubicBezTo>
                    <a:pt x="206" y="66"/>
                    <a:pt x="206" y="68"/>
                    <a:pt x="206" y="70"/>
                  </a:cubicBezTo>
                  <a:cubicBezTo>
                    <a:pt x="206" y="70"/>
                    <a:pt x="206" y="71"/>
                    <a:pt x="206" y="72"/>
                  </a:cubicBezTo>
                  <a:cubicBezTo>
                    <a:pt x="206" y="73"/>
                    <a:pt x="205" y="75"/>
                    <a:pt x="205" y="76"/>
                  </a:cubicBezTo>
                  <a:cubicBezTo>
                    <a:pt x="203" y="84"/>
                    <a:pt x="202" y="91"/>
                    <a:pt x="200" y="98"/>
                  </a:cubicBezTo>
                  <a:cubicBezTo>
                    <a:pt x="198" y="108"/>
                    <a:pt x="196" y="117"/>
                    <a:pt x="194" y="127"/>
                  </a:cubicBezTo>
                  <a:cubicBezTo>
                    <a:pt x="193" y="135"/>
                    <a:pt x="191" y="143"/>
                    <a:pt x="190" y="150"/>
                  </a:cubicBezTo>
                  <a:cubicBezTo>
                    <a:pt x="189" y="152"/>
                    <a:pt x="189" y="154"/>
                    <a:pt x="188" y="156"/>
                  </a:cubicBezTo>
                  <a:cubicBezTo>
                    <a:pt x="188" y="157"/>
                    <a:pt x="188" y="157"/>
                    <a:pt x="188" y="158"/>
                  </a:cubicBezTo>
                  <a:cubicBezTo>
                    <a:pt x="188" y="161"/>
                    <a:pt x="191" y="164"/>
                    <a:pt x="194" y="164"/>
                  </a:cubicBezTo>
                  <a:cubicBezTo>
                    <a:pt x="198" y="164"/>
                    <a:pt x="206" y="164"/>
                    <a:pt x="206" y="164"/>
                  </a:cubicBezTo>
                  <a:cubicBezTo>
                    <a:pt x="208" y="164"/>
                    <a:pt x="208" y="164"/>
                    <a:pt x="208" y="164"/>
                  </a:cubicBezTo>
                  <a:cubicBezTo>
                    <a:pt x="208" y="164"/>
                    <a:pt x="208" y="166"/>
                    <a:pt x="208" y="166"/>
                  </a:cubicBezTo>
                  <a:cubicBezTo>
                    <a:pt x="208" y="173"/>
                    <a:pt x="209" y="180"/>
                    <a:pt x="209" y="187"/>
                  </a:cubicBezTo>
                  <a:cubicBezTo>
                    <a:pt x="209" y="196"/>
                    <a:pt x="210" y="206"/>
                    <a:pt x="210" y="216"/>
                  </a:cubicBezTo>
                  <a:cubicBezTo>
                    <a:pt x="211" y="222"/>
                    <a:pt x="211" y="229"/>
                    <a:pt x="211" y="235"/>
                  </a:cubicBezTo>
                  <a:cubicBezTo>
                    <a:pt x="211" y="236"/>
                    <a:pt x="211" y="236"/>
                    <a:pt x="211" y="236"/>
                  </a:cubicBezTo>
                  <a:cubicBezTo>
                    <a:pt x="212" y="240"/>
                    <a:pt x="213" y="242"/>
                    <a:pt x="215" y="244"/>
                  </a:cubicBezTo>
                  <a:cubicBezTo>
                    <a:pt x="218" y="247"/>
                    <a:pt x="222" y="248"/>
                    <a:pt x="225" y="247"/>
                  </a:cubicBezTo>
                  <a:cubicBezTo>
                    <a:pt x="228" y="246"/>
                    <a:pt x="231" y="244"/>
                    <a:pt x="233" y="241"/>
                  </a:cubicBezTo>
                  <a:cubicBezTo>
                    <a:pt x="234" y="239"/>
                    <a:pt x="234" y="237"/>
                    <a:pt x="234" y="234"/>
                  </a:cubicBezTo>
                  <a:cubicBezTo>
                    <a:pt x="234" y="231"/>
                    <a:pt x="234" y="228"/>
                    <a:pt x="234" y="226"/>
                  </a:cubicBezTo>
                  <a:cubicBezTo>
                    <a:pt x="235" y="216"/>
                    <a:pt x="235" y="207"/>
                    <a:pt x="236" y="198"/>
                  </a:cubicBezTo>
                  <a:cubicBezTo>
                    <a:pt x="236" y="189"/>
                    <a:pt x="237" y="181"/>
                    <a:pt x="237" y="172"/>
                  </a:cubicBezTo>
                  <a:cubicBezTo>
                    <a:pt x="237" y="170"/>
                    <a:pt x="237" y="167"/>
                    <a:pt x="238" y="165"/>
                  </a:cubicBezTo>
                  <a:cubicBezTo>
                    <a:pt x="238" y="165"/>
                    <a:pt x="237" y="164"/>
                    <a:pt x="238" y="164"/>
                  </a:cubicBezTo>
                  <a:cubicBezTo>
                    <a:pt x="239" y="164"/>
                    <a:pt x="239" y="164"/>
                    <a:pt x="239" y="165"/>
                  </a:cubicBezTo>
                  <a:cubicBezTo>
                    <a:pt x="239" y="171"/>
                    <a:pt x="239" y="177"/>
                    <a:pt x="240" y="183"/>
                  </a:cubicBezTo>
                  <a:cubicBezTo>
                    <a:pt x="240" y="193"/>
                    <a:pt x="241" y="202"/>
                    <a:pt x="241" y="212"/>
                  </a:cubicBezTo>
                  <a:cubicBezTo>
                    <a:pt x="242" y="219"/>
                    <a:pt x="242" y="227"/>
                    <a:pt x="242" y="234"/>
                  </a:cubicBezTo>
                  <a:cubicBezTo>
                    <a:pt x="242" y="236"/>
                    <a:pt x="242" y="238"/>
                    <a:pt x="243" y="240"/>
                  </a:cubicBezTo>
                  <a:cubicBezTo>
                    <a:pt x="246" y="247"/>
                    <a:pt x="254" y="249"/>
                    <a:pt x="260" y="245"/>
                  </a:cubicBezTo>
                  <a:cubicBezTo>
                    <a:pt x="263" y="243"/>
                    <a:pt x="265" y="240"/>
                    <a:pt x="265" y="236"/>
                  </a:cubicBezTo>
                  <a:cubicBezTo>
                    <a:pt x="265" y="236"/>
                    <a:pt x="265" y="236"/>
                    <a:pt x="265" y="236"/>
                  </a:cubicBezTo>
                  <a:cubicBezTo>
                    <a:pt x="265" y="233"/>
                    <a:pt x="265" y="231"/>
                    <a:pt x="265" y="228"/>
                  </a:cubicBezTo>
                  <a:cubicBezTo>
                    <a:pt x="266" y="220"/>
                    <a:pt x="266" y="211"/>
                    <a:pt x="267" y="202"/>
                  </a:cubicBezTo>
                  <a:cubicBezTo>
                    <a:pt x="267" y="193"/>
                    <a:pt x="268" y="184"/>
                    <a:pt x="268" y="175"/>
                  </a:cubicBezTo>
                  <a:cubicBezTo>
                    <a:pt x="268" y="172"/>
                    <a:pt x="268" y="169"/>
                    <a:pt x="268" y="166"/>
                  </a:cubicBezTo>
                  <a:cubicBezTo>
                    <a:pt x="268" y="166"/>
                    <a:pt x="269" y="164"/>
                    <a:pt x="269" y="164"/>
                  </a:cubicBezTo>
                  <a:cubicBezTo>
                    <a:pt x="269" y="164"/>
                    <a:pt x="278" y="164"/>
                    <a:pt x="282" y="164"/>
                  </a:cubicBezTo>
                  <a:cubicBezTo>
                    <a:pt x="286" y="164"/>
                    <a:pt x="289" y="161"/>
                    <a:pt x="288" y="157"/>
                  </a:cubicBezTo>
                  <a:cubicBezTo>
                    <a:pt x="288" y="157"/>
                    <a:pt x="288" y="156"/>
                    <a:pt x="288" y="156"/>
                  </a:cubicBezTo>
                  <a:cubicBezTo>
                    <a:pt x="287" y="151"/>
                    <a:pt x="285" y="145"/>
                    <a:pt x="284" y="140"/>
                  </a:cubicBezTo>
                  <a:cubicBezTo>
                    <a:pt x="282" y="131"/>
                    <a:pt x="281" y="121"/>
                    <a:pt x="279" y="112"/>
                  </a:cubicBezTo>
                  <a:cubicBezTo>
                    <a:pt x="277" y="103"/>
                    <a:pt x="275" y="94"/>
                    <a:pt x="273" y="85"/>
                  </a:cubicBezTo>
                  <a:cubicBezTo>
                    <a:pt x="272" y="81"/>
                    <a:pt x="271" y="76"/>
                    <a:pt x="271" y="72"/>
                  </a:cubicBezTo>
                  <a:cubicBezTo>
                    <a:pt x="270" y="71"/>
                    <a:pt x="271" y="71"/>
                    <a:pt x="271" y="70"/>
                  </a:cubicBezTo>
                  <a:cubicBezTo>
                    <a:pt x="271" y="69"/>
                    <a:pt x="271" y="67"/>
                    <a:pt x="271" y="66"/>
                  </a:cubicBezTo>
                  <a:cubicBezTo>
                    <a:pt x="272" y="70"/>
                    <a:pt x="274" y="74"/>
                    <a:pt x="275" y="79"/>
                  </a:cubicBezTo>
                  <a:cubicBezTo>
                    <a:pt x="276" y="84"/>
                    <a:pt x="277" y="89"/>
                    <a:pt x="278" y="93"/>
                  </a:cubicBezTo>
                  <a:cubicBezTo>
                    <a:pt x="279" y="98"/>
                    <a:pt x="279" y="103"/>
                    <a:pt x="280" y="108"/>
                  </a:cubicBezTo>
                  <a:cubicBezTo>
                    <a:pt x="280" y="110"/>
                    <a:pt x="280" y="111"/>
                    <a:pt x="281" y="113"/>
                  </a:cubicBezTo>
                  <a:cubicBezTo>
                    <a:pt x="281" y="115"/>
                    <a:pt x="282" y="116"/>
                    <a:pt x="284" y="117"/>
                  </a:cubicBezTo>
                  <a:cubicBezTo>
                    <a:pt x="286" y="118"/>
                    <a:pt x="288" y="119"/>
                    <a:pt x="290" y="119"/>
                  </a:cubicBezTo>
                  <a:cubicBezTo>
                    <a:pt x="291" y="119"/>
                    <a:pt x="291" y="119"/>
                    <a:pt x="292" y="120"/>
                  </a:cubicBezTo>
                  <a:cubicBezTo>
                    <a:pt x="293" y="120"/>
                    <a:pt x="293" y="120"/>
                    <a:pt x="294" y="120"/>
                  </a:cubicBezTo>
                  <a:cubicBezTo>
                    <a:pt x="296" y="121"/>
                    <a:pt x="297" y="121"/>
                    <a:pt x="299" y="121"/>
                  </a:cubicBezTo>
                  <a:cubicBezTo>
                    <a:pt x="305" y="122"/>
                    <a:pt x="311" y="120"/>
                    <a:pt x="317" y="117"/>
                  </a:cubicBezTo>
                  <a:cubicBezTo>
                    <a:pt x="317" y="131"/>
                    <a:pt x="317" y="131"/>
                    <a:pt x="317" y="131"/>
                  </a:cubicBezTo>
                  <a:cubicBezTo>
                    <a:pt x="311" y="156"/>
                    <a:pt x="311" y="156"/>
                    <a:pt x="311" y="156"/>
                  </a:cubicBezTo>
                  <a:cubicBezTo>
                    <a:pt x="310" y="164"/>
                    <a:pt x="308" y="172"/>
                    <a:pt x="306" y="181"/>
                  </a:cubicBezTo>
                  <a:cubicBezTo>
                    <a:pt x="305" y="182"/>
                    <a:pt x="304" y="185"/>
                    <a:pt x="305" y="187"/>
                  </a:cubicBezTo>
                  <a:cubicBezTo>
                    <a:pt x="306" y="189"/>
                    <a:pt x="309" y="189"/>
                    <a:pt x="311" y="189"/>
                  </a:cubicBezTo>
                  <a:cubicBezTo>
                    <a:pt x="313" y="189"/>
                    <a:pt x="315" y="189"/>
                    <a:pt x="318" y="189"/>
                  </a:cubicBezTo>
                  <a:cubicBezTo>
                    <a:pt x="318" y="189"/>
                    <a:pt x="319" y="189"/>
                    <a:pt x="319" y="189"/>
                  </a:cubicBezTo>
                  <a:cubicBezTo>
                    <a:pt x="319" y="189"/>
                    <a:pt x="319" y="189"/>
                    <a:pt x="319" y="190"/>
                  </a:cubicBezTo>
                  <a:cubicBezTo>
                    <a:pt x="319" y="191"/>
                    <a:pt x="319" y="192"/>
                    <a:pt x="319" y="193"/>
                  </a:cubicBezTo>
                  <a:cubicBezTo>
                    <a:pt x="319" y="197"/>
                    <a:pt x="319" y="200"/>
                    <a:pt x="319" y="204"/>
                  </a:cubicBezTo>
                  <a:cubicBezTo>
                    <a:pt x="320" y="213"/>
                    <a:pt x="320" y="222"/>
                    <a:pt x="321" y="232"/>
                  </a:cubicBezTo>
                  <a:cubicBezTo>
                    <a:pt x="321" y="233"/>
                    <a:pt x="321" y="236"/>
                    <a:pt x="321" y="237"/>
                  </a:cubicBezTo>
                  <a:cubicBezTo>
                    <a:pt x="322" y="241"/>
                    <a:pt x="325" y="243"/>
                    <a:pt x="328" y="243"/>
                  </a:cubicBezTo>
                  <a:cubicBezTo>
                    <a:pt x="332" y="243"/>
                    <a:pt x="335" y="241"/>
                    <a:pt x="335" y="237"/>
                  </a:cubicBezTo>
                  <a:cubicBezTo>
                    <a:pt x="336" y="235"/>
                    <a:pt x="336" y="233"/>
                    <a:pt x="336" y="231"/>
                  </a:cubicBezTo>
                  <a:cubicBezTo>
                    <a:pt x="336" y="227"/>
                    <a:pt x="336" y="223"/>
                    <a:pt x="336" y="219"/>
                  </a:cubicBezTo>
                  <a:cubicBezTo>
                    <a:pt x="337" y="210"/>
                    <a:pt x="337" y="201"/>
                    <a:pt x="338" y="193"/>
                  </a:cubicBezTo>
                  <a:cubicBezTo>
                    <a:pt x="338" y="192"/>
                    <a:pt x="338" y="191"/>
                    <a:pt x="338" y="190"/>
                  </a:cubicBezTo>
                  <a:cubicBezTo>
                    <a:pt x="338" y="189"/>
                    <a:pt x="338" y="189"/>
                    <a:pt x="338" y="189"/>
                  </a:cubicBezTo>
                  <a:cubicBezTo>
                    <a:pt x="338" y="189"/>
                    <a:pt x="339" y="189"/>
                    <a:pt x="339" y="189"/>
                  </a:cubicBezTo>
                  <a:cubicBezTo>
                    <a:pt x="339" y="191"/>
                    <a:pt x="339" y="193"/>
                    <a:pt x="339" y="196"/>
                  </a:cubicBezTo>
                  <a:cubicBezTo>
                    <a:pt x="339" y="205"/>
                    <a:pt x="340" y="214"/>
                    <a:pt x="340" y="223"/>
                  </a:cubicBezTo>
                  <a:cubicBezTo>
                    <a:pt x="340" y="227"/>
                    <a:pt x="341" y="231"/>
                    <a:pt x="341" y="234"/>
                  </a:cubicBezTo>
                  <a:cubicBezTo>
                    <a:pt x="341" y="235"/>
                    <a:pt x="341" y="236"/>
                    <a:pt x="341" y="236"/>
                  </a:cubicBezTo>
                  <a:cubicBezTo>
                    <a:pt x="341" y="239"/>
                    <a:pt x="342" y="241"/>
                    <a:pt x="344" y="242"/>
                  </a:cubicBezTo>
                  <a:cubicBezTo>
                    <a:pt x="348" y="244"/>
                    <a:pt x="351" y="243"/>
                    <a:pt x="354" y="241"/>
                  </a:cubicBezTo>
                  <a:cubicBezTo>
                    <a:pt x="355" y="239"/>
                    <a:pt x="355" y="238"/>
                    <a:pt x="355" y="236"/>
                  </a:cubicBezTo>
                  <a:cubicBezTo>
                    <a:pt x="356" y="233"/>
                    <a:pt x="356" y="231"/>
                    <a:pt x="356" y="228"/>
                  </a:cubicBezTo>
                  <a:cubicBezTo>
                    <a:pt x="356" y="219"/>
                    <a:pt x="357" y="209"/>
                    <a:pt x="357" y="200"/>
                  </a:cubicBezTo>
                  <a:cubicBezTo>
                    <a:pt x="357" y="197"/>
                    <a:pt x="358" y="194"/>
                    <a:pt x="358" y="190"/>
                  </a:cubicBezTo>
                  <a:cubicBezTo>
                    <a:pt x="358" y="190"/>
                    <a:pt x="358" y="189"/>
                    <a:pt x="358" y="189"/>
                  </a:cubicBezTo>
                  <a:cubicBezTo>
                    <a:pt x="360" y="189"/>
                    <a:pt x="361" y="189"/>
                    <a:pt x="363" y="189"/>
                  </a:cubicBezTo>
                  <a:cubicBezTo>
                    <a:pt x="365" y="189"/>
                    <a:pt x="367" y="189"/>
                    <a:pt x="369" y="188"/>
                  </a:cubicBezTo>
                  <a:cubicBezTo>
                    <a:pt x="371" y="187"/>
                    <a:pt x="371" y="185"/>
                    <a:pt x="371" y="184"/>
                  </a:cubicBezTo>
                  <a:cubicBezTo>
                    <a:pt x="370" y="181"/>
                    <a:pt x="370" y="179"/>
                    <a:pt x="369" y="177"/>
                  </a:cubicBezTo>
                  <a:cubicBezTo>
                    <a:pt x="367" y="167"/>
                    <a:pt x="365" y="158"/>
                    <a:pt x="363" y="149"/>
                  </a:cubicBezTo>
                  <a:cubicBezTo>
                    <a:pt x="362" y="143"/>
                    <a:pt x="359" y="131"/>
                    <a:pt x="359" y="131"/>
                  </a:cubicBezTo>
                  <a:cubicBezTo>
                    <a:pt x="359" y="126"/>
                    <a:pt x="359" y="126"/>
                    <a:pt x="359" y="126"/>
                  </a:cubicBezTo>
                  <a:cubicBezTo>
                    <a:pt x="363" y="135"/>
                    <a:pt x="364" y="145"/>
                    <a:pt x="365" y="154"/>
                  </a:cubicBezTo>
                  <a:cubicBezTo>
                    <a:pt x="365" y="156"/>
                    <a:pt x="365" y="157"/>
                    <a:pt x="367" y="159"/>
                  </a:cubicBezTo>
                  <a:cubicBezTo>
                    <a:pt x="368" y="160"/>
                    <a:pt x="369" y="161"/>
                    <a:pt x="371" y="161"/>
                  </a:cubicBezTo>
                  <a:cubicBezTo>
                    <a:pt x="374" y="161"/>
                    <a:pt x="377" y="158"/>
                    <a:pt x="377" y="154"/>
                  </a:cubicBezTo>
                  <a:cubicBezTo>
                    <a:pt x="377" y="154"/>
                    <a:pt x="377" y="153"/>
                    <a:pt x="377" y="1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19"/>
            <p:cNvSpPr>
              <a:spLocks/>
            </p:cNvSpPr>
            <p:nvPr/>
          </p:nvSpPr>
          <p:spPr bwMode="auto">
            <a:xfrm>
              <a:off x="4988906" y="5363561"/>
              <a:ext cx="83093" cy="83093"/>
            </a:xfrm>
            <a:custGeom>
              <a:avLst/>
              <a:gdLst>
                <a:gd name="T0" fmla="*/ 21 w 43"/>
                <a:gd name="T1" fmla="*/ 43 h 43"/>
                <a:gd name="T2" fmla="*/ 38 w 43"/>
                <a:gd name="T3" fmla="*/ 34 h 43"/>
                <a:gd name="T4" fmla="*/ 41 w 43"/>
                <a:gd name="T5" fmla="*/ 15 h 43"/>
                <a:gd name="T6" fmla="*/ 27 w 43"/>
                <a:gd name="T7" fmla="*/ 2 h 43"/>
                <a:gd name="T8" fmla="*/ 8 w 43"/>
                <a:gd name="T9" fmla="*/ 6 h 43"/>
                <a:gd name="T10" fmla="*/ 1 w 43"/>
                <a:gd name="T11" fmla="*/ 24 h 43"/>
                <a:gd name="T12" fmla="*/ 11 w 43"/>
                <a:gd name="T13" fmla="*/ 40 h 43"/>
                <a:gd name="T14" fmla="*/ 21 w 43"/>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3">
                  <a:moveTo>
                    <a:pt x="21" y="43"/>
                  </a:moveTo>
                  <a:cubicBezTo>
                    <a:pt x="28" y="43"/>
                    <a:pt x="35" y="40"/>
                    <a:pt x="38" y="34"/>
                  </a:cubicBezTo>
                  <a:cubicBezTo>
                    <a:pt x="42" y="29"/>
                    <a:pt x="43" y="21"/>
                    <a:pt x="41" y="15"/>
                  </a:cubicBezTo>
                  <a:cubicBezTo>
                    <a:pt x="39" y="9"/>
                    <a:pt x="33" y="4"/>
                    <a:pt x="27" y="2"/>
                  </a:cubicBezTo>
                  <a:cubicBezTo>
                    <a:pt x="21" y="0"/>
                    <a:pt x="13" y="2"/>
                    <a:pt x="8" y="6"/>
                  </a:cubicBezTo>
                  <a:cubicBezTo>
                    <a:pt x="3" y="10"/>
                    <a:pt x="0" y="17"/>
                    <a:pt x="1" y="24"/>
                  </a:cubicBezTo>
                  <a:cubicBezTo>
                    <a:pt x="1" y="31"/>
                    <a:pt x="5" y="37"/>
                    <a:pt x="11" y="40"/>
                  </a:cubicBezTo>
                  <a:cubicBezTo>
                    <a:pt x="14" y="42"/>
                    <a:pt x="18" y="43"/>
                    <a:pt x="21"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20"/>
            <p:cNvSpPr>
              <a:spLocks/>
            </p:cNvSpPr>
            <p:nvPr/>
          </p:nvSpPr>
          <p:spPr bwMode="auto">
            <a:xfrm>
              <a:off x="5151019" y="5151755"/>
              <a:ext cx="132786" cy="129527"/>
            </a:xfrm>
            <a:custGeom>
              <a:avLst/>
              <a:gdLst>
                <a:gd name="T0" fmla="*/ 34 w 69"/>
                <a:gd name="T1" fmla="*/ 67 h 67"/>
                <a:gd name="T2" fmla="*/ 65 w 69"/>
                <a:gd name="T3" fmla="*/ 45 h 67"/>
                <a:gd name="T4" fmla="*/ 53 w 69"/>
                <a:gd name="T5" fmla="*/ 9 h 67"/>
                <a:gd name="T6" fmla="*/ 16 w 69"/>
                <a:gd name="T7" fmla="*/ 8 h 67"/>
                <a:gd name="T8" fmla="*/ 4 w 69"/>
                <a:gd name="T9" fmla="*/ 44 h 67"/>
                <a:gd name="T10" fmla="*/ 33 w 69"/>
                <a:gd name="T11" fmla="*/ 67 h 67"/>
                <a:gd name="T12" fmla="*/ 34 w 6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9" h="67">
                  <a:moveTo>
                    <a:pt x="34" y="67"/>
                  </a:moveTo>
                  <a:cubicBezTo>
                    <a:pt x="48" y="67"/>
                    <a:pt x="60" y="58"/>
                    <a:pt x="65" y="45"/>
                  </a:cubicBezTo>
                  <a:cubicBezTo>
                    <a:pt x="69" y="32"/>
                    <a:pt x="64" y="17"/>
                    <a:pt x="53" y="9"/>
                  </a:cubicBezTo>
                  <a:cubicBezTo>
                    <a:pt x="42" y="1"/>
                    <a:pt x="27" y="0"/>
                    <a:pt x="16" y="8"/>
                  </a:cubicBezTo>
                  <a:cubicBezTo>
                    <a:pt x="4" y="16"/>
                    <a:pt x="0" y="31"/>
                    <a:pt x="4" y="44"/>
                  </a:cubicBezTo>
                  <a:cubicBezTo>
                    <a:pt x="8" y="57"/>
                    <a:pt x="20" y="66"/>
                    <a:pt x="33" y="67"/>
                  </a:cubicBezTo>
                  <a:cubicBezTo>
                    <a:pt x="34" y="67"/>
                    <a:pt x="34" y="67"/>
                    <a:pt x="34"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4" name="Group 43"/>
          <p:cNvGrpSpPr/>
          <p:nvPr/>
        </p:nvGrpSpPr>
        <p:grpSpPr>
          <a:xfrm>
            <a:off x="6355055" y="5344824"/>
            <a:ext cx="726657" cy="471676"/>
            <a:chOff x="6355055" y="5344824"/>
            <a:chExt cx="726657" cy="471676"/>
          </a:xfrm>
        </p:grpSpPr>
        <p:sp>
          <p:nvSpPr>
            <p:cNvPr id="24" name="Freeform 21"/>
            <p:cNvSpPr>
              <a:spLocks noEditPoints="1"/>
            </p:cNvSpPr>
            <p:nvPr/>
          </p:nvSpPr>
          <p:spPr bwMode="auto">
            <a:xfrm>
              <a:off x="6781110" y="5631577"/>
              <a:ext cx="184923" cy="184923"/>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69 h 96"/>
                <a:gd name="T12" fmla="*/ 27 w 96"/>
                <a:gd name="T13" fmla="*/ 48 h 96"/>
                <a:gd name="T14" fmla="*/ 48 w 96"/>
                <a:gd name="T15" fmla="*/ 27 h 96"/>
                <a:gd name="T16" fmla="*/ 69 w 96"/>
                <a:gd name="T17" fmla="*/ 48 h 96"/>
                <a:gd name="T18" fmla="*/ 48 w 96"/>
                <a:gd name="T19"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0"/>
                  </a:moveTo>
                  <a:cubicBezTo>
                    <a:pt x="22" y="0"/>
                    <a:pt x="0" y="22"/>
                    <a:pt x="0" y="48"/>
                  </a:cubicBezTo>
                  <a:cubicBezTo>
                    <a:pt x="0" y="74"/>
                    <a:pt x="22" y="96"/>
                    <a:pt x="48" y="96"/>
                  </a:cubicBezTo>
                  <a:cubicBezTo>
                    <a:pt x="75" y="96"/>
                    <a:pt x="96" y="74"/>
                    <a:pt x="96" y="48"/>
                  </a:cubicBezTo>
                  <a:cubicBezTo>
                    <a:pt x="96" y="22"/>
                    <a:pt x="75" y="0"/>
                    <a:pt x="48" y="0"/>
                  </a:cubicBezTo>
                  <a:close/>
                  <a:moveTo>
                    <a:pt x="48" y="69"/>
                  </a:moveTo>
                  <a:cubicBezTo>
                    <a:pt x="37" y="69"/>
                    <a:pt x="27" y="59"/>
                    <a:pt x="27" y="48"/>
                  </a:cubicBezTo>
                  <a:cubicBezTo>
                    <a:pt x="27" y="37"/>
                    <a:pt x="37" y="27"/>
                    <a:pt x="48" y="27"/>
                  </a:cubicBezTo>
                  <a:cubicBezTo>
                    <a:pt x="60" y="27"/>
                    <a:pt x="69" y="37"/>
                    <a:pt x="69" y="48"/>
                  </a:cubicBezTo>
                  <a:cubicBezTo>
                    <a:pt x="69" y="59"/>
                    <a:pt x="60" y="69"/>
                    <a:pt x="48"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22"/>
            <p:cNvSpPr>
              <a:spLocks noEditPoints="1"/>
            </p:cNvSpPr>
            <p:nvPr/>
          </p:nvSpPr>
          <p:spPr bwMode="auto">
            <a:xfrm>
              <a:off x="6466660" y="5631577"/>
              <a:ext cx="183294" cy="184923"/>
            </a:xfrm>
            <a:custGeom>
              <a:avLst/>
              <a:gdLst>
                <a:gd name="T0" fmla="*/ 48 w 95"/>
                <a:gd name="T1" fmla="*/ 0 h 96"/>
                <a:gd name="T2" fmla="*/ 0 w 95"/>
                <a:gd name="T3" fmla="*/ 48 h 96"/>
                <a:gd name="T4" fmla="*/ 48 w 95"/>
                <a:gd name="T5" fmla="*/ 96 h 96"/>
                <a:gd name="T6" fmla="*/ 95 w 95"/>
                <a:gd name="T7" fmla="*/ 48 h 96"/>
                <a:gd name="T8" fmla="*/ 48 w 95"/>
                <a:gd name="T9" fmla="*/ 0 h 96"/>
                <a:gd name="T10" fmla="*/ 48 w 95"/>
                <a:gd name="T11" fmla="*/ 69 h 96"/>
                <a:gd name="T12" fmla="*/ 27 w 95"/>
                <a:gd name="T13" fmla="*/ 48 h 96"/>
                <a:gd name="T14" fmla="*/ 48 w 95"/>
                <a:gd name="T15" fmla="*/ 27 h 96"/>
                <a:gd name="T16" fmla="*/ 68 w 95"/>
                <a:gd name="T17" fmla="*/ 48 h 96"/>
                <a:gd name="T18" fmla="*/ 48 w 95"/>
                <a:gd name="T19"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96">
                  <a:moveTo>
                    <a:pt x="48" y="0"/>
                  </a:moveTo>
                  <a:cubicBezTo>
                    <a:pt x="21" y="0"/>
                    <a:pt x="0" y="22"/>
                    <a:pt x="0" y="48"/>
                  </a:cubicBezTo>
                  <a:cubicBezTo>
                    <a:pt x="0" y="74"/>
                    <a:pt x="21" y="96"/>
                    <a:pt x="48" y="96"/>
                  </a:cubicBezTo>
                  <a:cubicBezTo>
                    <a:pt x="74" y="96"/>
                    <a:pt x="95" y="74"/>
                    <a:pt x="95" y="48"/>
                  </a:cubicBezTo>
                  <a:cubicBezTo>
                    <a:pt x="95" y="22"/>
                    <a:pt x="74" y="0"/>
                    <a:pt x="48" y="0"/>
                  </a:cubicBezTo>
                  <a:close/>
                  <a:moveTo>
                    <a:pt x="48" y="69"/>
                  </a:moveTo>
                  <a:cubicBezTo>
                    <a:pt x="36" y="69"/>
                    <a:pt x="27" y="59"/>
                    <a:pt x="27" y="48"/>
                  </a:cubicBezTo>
                  <a:cubicBezTo>
                    <a:pt x="27" y="37"/>
                    <a:pt x="36" y="27"/>
                    <a:pt x="48" y="27"/>
                  </a:cubicBezTo>
                  <a:cubicBezTo>
                    <a:pt x="59" y="27"/>
                    <a:pt x="68" y="37"/>
                    <a:pt x="68" y="48"/>
                  </a:cubicBezTo>
                  <a:cubicBezTo>
                    <a:pt x="68" y="59"/>
                    <a:pt x="59" y="69"/>
                    <a:pt x="48"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Freeform 23"/>
            <p:cNvSpPr>
              <a:spLocks noEditPoints="1"/>
            </p:cNvSpPr>
            <p:nvPr/>
          </p:nvSpPr>
          <p:spPr bwMode="auto">
            <a:xfrm>
              <a:off x="6355055" y="5344824"/>
              <a:ext cx="726657" cy="384509"/>
            </a:xfrm>
            <a:custGeom>
              <a:avLst/>
              <a:gdLst>
                <a:gd name="T0" fmla="*/ 328 w 377"/>
                <a:gd name="T1" fmla="*/ 84 h 200"/>
                <a:gd name="T2" fmla="*/ 297 w 377"/>
                <a:gd name="T3" fmla="*/ 65 h 200"/>
                <a:gd name="T4" fmla="*/ 276 w 377"/>
                <a:gd name="T5" fmla="*/ 22 h 200"/>
                <a:gd name="T6" fmla="*/ 239 w 377"/>
                <a:gd name="T7" fmla="*/ 0 h 200"/>
                <a:gd name="T8" fmla="*/ 198 w 377"/>
                <a:gd name="T9" fmla="*/ 0 h 200"/>
                <a:gd name="T10" fmla="*/ 185 w 377"/>
                <a:gd name="T11" fmla="*/ 0 h 200"/>
                <a:gd name="T12" fmla="*/ 161 w 377"/>
                <a:gd name="T13" fmla="*/ 0 h 200"/>
                <a:gd name="T14" fmla="*/ 147 w 377"/>
                <a:gd name="T15" fmla="*/ 13 h 200"/>
                <a:gd name="T16" fmla="*/ 147 w 377"/>
                <a:gd name="T17" fmla="*/ 75 h 200"/>
                <a:gd name="T18" fmla="*/ 133 w 377"/>
                <a:gd name="T19" fmla="*/ 84 h 200"/>
                <a:gd name="T20" fmla="*/ 12 w 377"/>
                <a:gd name="T21" fmla="*/ 84 h 200"/>
                <a:gd name="T22" fmla="*/ 0 w 377"/>
                <a:gd name="T23" fmla="*/ 97 h 200"/>
                <a:gd name="T24" fmla="*/ 0 w 377"/>
                <a:gd name="T25" fmla="*/ 187 h 200"/>
                <a:gd name="T26" fmla="*/ 12 w 377"/>
                <a:gd name="T27" fmla="*/ 200 h 200"/>
                <a:gd name="T28" fmla="*/ 12 w 377"/>
                <a:gd name="T29" fmla="*/ 200 h 200"/>
                <a:gd name="T30" fmla="*/ 49 w 377"/>
                <a:gd name="T31" fmla="*/ 200 h 200"/>
                <a:gd name="T32" fmla="*/ 49 w 377"/>
                <a:gd name="T33" fmla="*/ 197 h 200"/>
                <a:gd name="T34" fmla="*/ 106 w 377"/>
                <a:gd name="T35" fmla="*/ 140 h 200"/>
                <a:gd name="T36" fmla="*/ 163 w 377"/>
                <a:gd name="T37" fmla="*/ 197 h 200"/>
                <a:gd name="T38" fmla="*/ 163 w 377"/>
                <a:gd name="T39" fmla="*/ 200 h 200"/>
                <a:gd name="T40" fmla="*/ 207 w 377"/>
                <a:gd name="T41" fmla="*/ 200 h 200"/>
                <a:gd name="T42" fmla="*/ 211 w 377"/>
                <a:gd name="T43" fmla="*/ 199 h 200"/>
                <a:gd name="T44" fmla="*/ 211 w 377"/>
                <a:gd name="T45" fmla="*/ 197 h 200"/>
                <a:gd name="T46" fmla="*/ 268 w 377"/>
                <a:gd name="T47" fmla="*/ 140 h 200"/>
                <a:gd name="T48" fmla="*/ 286 w 377"/>
                <a:gd name="T49" fmla="*/ 142 h 200"/>
                <a:gd name="T50" fmla="*/ 326 w 377"/>
                <a:gd name="T51" fmla="*/ 197 h 200"/>
                <a:gd name="T52" fmla="*/ 326 w 377"/>
                <a:gd name="T53" fmla="*/ 200 h 200"/>
                <a:gd name="T54" fmla="*/ 352 w 377"/>
                <a:gd name="T55" fmla="*/ 200 h 200"/>
                <a:gd name="T56" fmla="*/ 377 w 377"/>
                <a:gd name="T57" fmla="*/ 175 h 200"/>
                <a:gd name="T58" fmla="*/ 377 w 377"/>
                <a:gd name="T59" fmla="*/ 127 h 200"/>
                <a:gd name="T60" fmla="*/ 328 w 377"/>
                <a:gd name="T61" fmla="*/ 84 h 200"/>
                <a:gd name="T62" fmla="*/ 198 w 377"/>
                <a:gd name="T63" fmla="*/ 81 h 200"/>
                <a:gd name="T64" fmla="*/ 198 w 377"/>
                <a:gd name="T65" fmla="*/ 67 h 200"/>
                <a:gd name="T66" fmla="*/ 198 w 377"/>
                <a:gd name="T67" fmla="*/ 17 h 200"/>
                <a:gd name="T68" fmla="*/ 230 w 377"/>
                <a:gd name="T69" fmla="*/ 17 h 200"/>
                <a:gd name="T70" fmla="*/ 263 w 377"/>
                <a:gd name="T71" fmla="*/ 37 h 200"/>
                <a:gd name="T72" fmla="*/ 281 w 377"/>
                <a:gd name="T73" fmla="*/ 75 h 200"/>
                <a:gd name="T74" fmla="*/ 286 w 377"/>
                <a:gd name="T75" fmla="*/ 81 h 200"/>
                <a:gd name="T76" fmla="*/ 198 w 377"/>
                <a:gd name="T77" fmla="*/ 8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7" h="200">
                  <a:moveTo>
                    <a:pt x="328" y="84"/>
                  </a:moveTo>
                  <a:cubicBezTo>
                    <a:pt x="312" y="79"/>
                    <a:pt x="303" y="77"/>
                    <a:pt x="297" y="65"/>
                  </a:cubicBezTo>
                  <a:cubicBezTo>
                    <a:pt x="276" y="22"/>
                    <a:pt x="276" y="22"/>
                    <a:pt x="276" y="22"/>
                  </a:cubicBezTo>
                  <a:cubicBezTo>
                    <a:pt x="269" y="10"/>
                    <a:pt x="253" y="0"/>
                    <a:pt x="239" y="0"/>
                  </a:cubicBezTo>
                  <a:cubicBezTo>
                    <a:pt x="198" y="0"/>
                    <a:pt x="198" y="0"/>
                    <a:pt x="198" y="0"/>
                  </a:cubicBezTo>
                  <a:cubicBezTo>
                    <a:pt x="198" y="0"/>
                    <a:pt x="192" y="0"/>
                    <a:pt x="185" y="0"/>
                  </a:cubicBezTo>
                  <a:cubicBezTo>
                    <a:pt x="161" y="0"/>
                    <a:pt x="161" y="0"/>
                    <a:pt x="161" y="0"/>
                  </a:cubicBezTo>
                  <a:cubicBezTo>
                    <a:pt x="153" y="0"/>
                    <a:pt x="147" y="6"/>
                    <a:pt x="147" y="13"/>
                  </a:cubicBezTo>
                  <a:cubicBezTo>
                    <a:pt x="147" y="75"/>
                    <a:pt x="147" y="75"/>
                    <a:pt x="147" y="75"/>
                  </a:cubicBezTo>
                  <a:cubicBezTo>
                    <a:pt x="145" y="81"/>
                    <a:pt x="139" y="84"/>
                    <a:pt x="133" y="84"/>
                  </a:cubicBezTo>
                  <a:cubicBezTo>
                    <a:pt x="12" y="84"/>
                    <a:pt x="12" y="84"/>
                    <a:pt x="12" y="84"/>
                  </a:cubicBezTo>
                  <a:cubicBezTo>
                    <a:pt x="5" y="84"/>
                    <a:pt x="0" y="90"/>
                    <a:pt x="0" y="97"/>
                  </a:cubicBezTo>
                  <a:cubicBezTo>
                    <a:pt x="0" y="187"/>
                    <a:pt x="0" y="187"/>
                    <a:pt x="0" y="187"/>
                  </a:cubicBezTo>
                  <a:cubicBezTo>
                    <a:pt x="0" y="193"/>
                    <a:pt x="5" y="199"/>
                    <a:pt x="12" y="200"/>
                  </a:cubicBezTo>
                  <a:cubicBezTo>
                    <a:pt x="12" y="200"/>
                    <a:pt x="12" y="200"/>
                    <a:pt x="12" y="200"/>
                  </a:cubicBezTo>
                  <a:cubicBezTo>
                    <a:pt x="49" y="200"/>
                    <a:pt x="49" y="200"/>
                    <a:pt x="49" y="200"/>
                  </a:cubicBezTo>
                  <a:cubicBezTo>
                    <a:pt x="49" y="199"/>
                    <a:pt x="49" y="198"/>
                    <a:pt x="49" y="197"/>
                  </a:cubicBezTo>
                  <a:cubicBezTo>
                    <a:pt x="49" y="166"/>
                    <a:pt x="74" y="140"/>
                    <a:pt x="106" y="140"/>
                  </a:cubicBezTo>
                  <a:cubicBezTo>
                    <a:pt x="137" y="140"/>
                    <a:pt x="163" y="166"/>
                    <a:pt x="163" y="197"/>
                  </a:cubicBezTo>
                  <a:cubicBezTo>
                    <a:pt x="163" y="198"/>
                    <a:pt x="163" y="199"/>
                    <a:pt x="163" y="200"/>
                  </a:cubicBezTo>
                  <a:cubicBezTo>
                    <a:pt x="207" y="200"/>
                    <a:pt x="207" y="200"/>
                    <a:pt x="207" y="200"/>
                  </a:cubicBezTo>
                  <a:cubicBezTo>
                    <a:pt x="209" y="200"/>
                    <a:pt x="210" y="200"/>
                    <a:pt x="211" y="199"/>
                  </a:cubicBezTo>
                  <a:cubicBezTo>
                    <a:pt x="211" y="199"/>
                    <a:pt x="211" y="198"/>
                    <a:pt x="211" y="197"/>
                  </a:cubicBezTo>
                  <a:cubicBezTo>
                    <a:pt x="211" y="165"/>
                    <a:pt x="237" y="140"/>
                    <a:pt x="268" y="140"/>
                  </a:cubicBezTo>
                  <a:cubicBezTo>
                    <a:pt x="274" y="140"/>
                    <a:pt x="280" y="141"/>
                    <a:pt x="286" y="142"/>
                  </a:cubicBezTo>
                  <a:cubicBezTo>
                    <a:pt x="309" y="149"/>
                    <a:pt x="326" y="171"/>
                    <a:pt x="326" y="197"/>
                  </a:cubicBezTo>
                  <a:cubicBezTo>
                    <a:pt x="326" y="198"/>
                    <a:pt x="326" y="199"/>
                    <a:pt x="326" y="200"/>
                  </a:cubicBezTo>
                  <a:cubicBezTo>
                    <a:pt x="352" y="200"/>
                    <a:pt x="352" y="200"/>
                    <a:pt x="352" y="200"/>
                  </a:cubicBezTo>
                  <a:cubicBezTo>
                    <a:pt x="365" y="200"/>
                    <a:pt x="377" y="188"/>
                    <a:pt x="377" y="175"/>
                  </a:cubicBezTo>
                  <a:cubicBezTo>
                    <a:pt x="377" y="127"/>
                    <a:pt x="377" y="127"/>
                    <a:pt x="377" y="127"/>
                  </a:cubicBezTo>
                  <a:cubicBezTo>
                    <a:pt x="377" y="87"/>
                    <a:pt x="342" y="87"/>
                    <a:pt x="328" y="84"/>
                  </a:cubicBezTo>
                  <a:close/>
                  <a:moveTo>
                    <a:pt x="198" y="81"/>
                  </a:moveTo>
                  <a:cubicBezTo>
                    <a:pt x="198" y="67"/>
                    <a:pt x="198" y="67"/>
                    <a:pt x="198" y="67"/>
                  </a:cubicBezTo>
                  <a:cubicBezTo>
                    <a:pt x="198" y="17"/>
                    <a:pt x="198" y="17"/>
                    <a:pt x="198" y="17"/>
                  </a:cubicBezTo>
                  <a:cubicBezTo>
                    <a:pt x="230" y="17"/>
                    <a:pt x="230" y="17"/>
                    <a:pt x="230" y="17"/>
                  </a:cubicBezTo>
                  <a:cubicBezTo>
                    <a:pt x="242" y="17"/>
                    <a:pt x="257" y="26"/>
                    <a:pt x="263" y="37"/>
                  </a:cubicBezTo>
                  <a:cubicBezTo>
                    <a:pt x="281" y="75"/>
                    <a:pt x="281" y="75"/>
                    <a:pt x="281" y="75"/>
                  </a:cubicBezTo>
                  <a:cubicBezTo>
                    <a:pt x="283" y="77"/>
                    <a:pt x="284" y="80"/>
                    <a:pt x="286" y="81"/>
                  </a:cubicBezTo>
                  <a:cubicBezTo>
                    <a:pt x="198" y="81"/>
                    <a:pt x="198" y="81"/>
                    <a:pt x="198" y="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5183604" y="1926602"/>
            <a:ext cx="649267" cy="584096"/>
            <a:chOff x="5183604" y="1926602"/>
            <a:chExt cx="649267" cy="584096"/>
          </a:xfrm>
        </p:grpSpPr>
        <p:sp>
          <p:nvSpPr>
            <p:cNvPr id="27" name="Freeform 24"/>
            <p:cNvSpPr>
              <a:spLocks/>
            </p:cNvSpPr>
            <p:nvPr/>
          </p:nvSpPr>
          <p:spPr bwMode="auto">
            <a:xfrm>
              <a:off x="5343274" y="2337180"/>
              <a:ext cx="60283" cy="173518"/>
            </a:xfrm>
            <a:custGeom>
              <a:avLst/>
              <a:gdLst>
                <a:gd name="T0" fmla="*/ 5 w 31"/>
                <a:gd name="T1" fmla="*/ 24 h 90"/>
                <a:gd name="T2" fmla="*/ 0 w 31"/>
                <a:gd name="T3" fmla="*/ 36 h 90"/>
                <a:gd name="T4" fmla="*/ 0 w 31"/>
                <a:gd name="T5" fmla="*/ 90 h 90"/>
                <a:gd name="T6" fmla="*/ 31 w 31"/>
                <a:gd name="T7" fmla="*/ 90 h 90"/>
                <a:gd name="T8" fmla="*/ 31 w 31"/>
                <a:gd name="T9" fmla="*/ 5 h 90"/>
                <a:gd name="T10" fmla="*/ 26 w 31"/>
                <a:gd name="T11" fmla="*/ 3 h 90"/>
                <a:gd name="T12" fmla="*/ 5 w 31"/>
                <a:gd name="T13" fmla="*/ 24 h 90"/>
              </a:gdLst>
              <a:ahLst/>
              <a:cxnLst>
                <a:cxn ang="0">
                  <a:pos x="T0" y="T1"/>
                </a:cxn>
                <a:cxn ang="0">
                  <a:pos x="T2" y="T3"/>
                </a:cxn>
                <a:cxn ang="0">
                  <a:pos x="T4" y="T5"/>
                </a:cxn>
                <a:cxn ang="0">
                  <a:pos x="T6" y="T7"/>
                </a:cxn>
                <a:cxn ang="0">
                  <a:pos x="T8" y="T9"/>
                </a:cxn>
                <a:cxn ang="0">
                  <a:pos x="T10" y="T11"/>
                </a:cxn>
                <a:cxn ang="0">
                  <a:pos x="T12" y="T13"/>
                </a:cxn>
              </a:cxnLst>
              <a:rect l="0" t="0" r="r" b="b"/>
              <a:pathLst>
                <a:path w="31" h="90">
                  <a:moveTo>
                    <a:pt x="5" y="24"/>
                  </a:moveTo>
                  <a:cubicBezTo>
                    <a:pt x="3" y="27"/>
                    <a:pt x="0" y="32"/>
                    <a:pt x="0" y="36"/>
                  </a:cubicBezTo>
                  <a:cubicBezTo>
                    <a:pt x="0" y="90"/>
                    <a:pt x="0" y="90"/>
                    <a:pt x="0" y="90"/>
                  </a:cubicBezTo>
                  <a:cubicBezTo>
                    <a:pt x="31" y="90"/>
                    <a:pt x="31" y="90"/>
                    <a:pt x="31" y="90"/>
                  </a:cubicBezTo>
                  <a:cubicBezTo>
                    <a:pt x="31" y="5"/>
                    <a:pt x="31" y="5"/>
                    <a:pt x="31" y="5"/>
                  </a:cubicBezTo>
                  <a:cubicBezTo>
                    <a:pt x="31" y="1"/>
                    <a:pt x="29" y="0"/>
                    <a:pt x="26" y="3"/>
                  </a:cubicBezTo>
                  <a:lnTo>
                    <a:pt x="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25"/>
            <p:cNvSpPr>
              <a:spLocks/>
            </p:cNvSpPr>
            <p:nvPr/>
          </p:nvSpPr>
          <p:spPr bwMode="auto">
            <a:xfrm>
              <a:off x="5607216" y="2239423"/>
              <a:ext cx="60283" cy="271275"/>
            </a:xfrm>
            <a:custGeom>
              <a:avLst/>
              <a:gdLst>
                <a:gd name="T0" fmla="*/ 5 w 31"/>
                <a:gd name="T1" fmla="*/ 24 h 141"/>
                <a:gd name="T2" fmla="*/ 0 w 31"/>
                <a:gd name="T3" fmla="*/ 37 h 141"/>
                <a:gd name="T4" fmla="*/ 0 w 31"/>
                <a:gd name="T5" fmla="*/ 141 h 141"/>
                <a:gd name="T6" fmla="*/ 31 w 31"/>
                <a:gd name="T7" fmla="*/ 141 h 141"/>
                <a:gd name="T8" fmla="*/ 31 w 31"/>
                <a:gd name="T9" fmla="*/ 5 h 141"/>
                <a:gd name="T10" fmla="*/ 26 w 31"/>
                <a:gd name="T11" fmla="*/ 3 h 141"/>
                <a:gd name="T12" fmla="*/ 5 w 31"/>
                <a:gd name="T13" fmla="*/ 24 h 141"/>
              </a:gdLst>
              <a:ahLst/>
              <a:cxnLst>
                <a:cxn ang="0">
                  <a:pos x="T0" y="T1"/>
                </a:cxn>
                <a:cxn ang="0">
                  <a:pos x="T2" y="T3"/>
                </a:cxn>
                <a:cxn ang="0">
                  <a:pos x="T4" y="T5"/>
                </a:cxn>
                <a:cxn ang="0">
                  <a:pos x="T6" y="T7"/>
                </a:cxn>
                <a:cxn ang="0">
                  <a:pos x="T8" y="T9"/>
                </a:cxn>
                <a:cxn ang="0">
                  <a:pos x="T10" y="T11"/>
                </a:cxn>
                <a:cxn ang="0">
                  <a:pos x="T12" y="T13"/>
                </a:cxn>
              </a:cxnLst>
              <a:rect l="0" t="0" r="r" b="b"/>
              <a:pathLst>
                <a:path w="31" h="141">
                  <a:moveTo>
                    <a:pt x="5" y="24"/>
                  </a:moveTo>
                  <a:cubicBezTo>
                    <a:pt x="2" y="27"/>
                    <a:pt x="0" y="32"/>
                    <a:pt x="0" y="37"/>
                  </a:cubicBezTo>
                  <a:cubicBezTo>
                    <a:pt x="0" y="141"/>
                    <a:pt x="0" y="141"/>
                    <a:pt x="0" y="141"/>
                  </a:cubicBezTo>
                  <a:cubicBezTo>
                    <a:pt x="31" y="141"/>
                    <a:pt x="31" y="141"/>
                    <a:pt x="31" y="141"/>
                  </a:cubicBezTo>
                  <a:cubicBezTo>
                    <a:pt x="31" y="5"/>
                    <a:pt x="31" y="5"/>
                    <a:pt x="31" y="5"/>
                  </a:cubicBezTo>
                  <a:cubicBezTo>
                    <a:pt x="31" y="1"/>
                    <a:pt x="29" y="0"/>
                    <a:pt x="26" y="3"/>
                  </a:cubicBezTo>
                  <a:lnTo>
                    <a:pt x="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 name="Freeform 26"/>
            <p:cNvSpPr>
              <a:spLocks/>
            </p:cNvSpPr>
            <p:nvPr/>
          </p:nvSpPr>
          <p:spPr bwMode="auto">
            <a:xfrm>
              <a:off x="5694383" y="2156330"/>
              <a:ext cx="55395" cy="354368"/>
            </a:xfrm>
            <a:custGeom>
              <a:avLst/>
              <a:gdLst>
                <a:gd name="T0" fmla="*/ 6 w 29"/>
                <a:gd name="T1" fmla="*/ 21 h 184"/>
                <a:gd name="T2" fmla="*/ 0 w 29"/>
                <a:gd name="T3" fmla="*/ 34 h 184"/>
                <a:gd name="T4" fmla="*/ 0 w 29"/>
                <a:gd name="T5" fmla="*/ 184 h 184"/>
                <a:gd name="T6" fmla="*/ 29 w 29"/>
                <a:gd name="T7" fmla="*/ 184 h 184"/>
                <a:gd name="T8" fmla="*/ 29 w 29"/>
                <a:gd name="T9" fmla="*/ 5 h 184"/>
                <a:gd name="T10" fmla="*/ 24 w 29"/>
                <a:gd name="T11" fmla="*/ 3 h 184"/>
                <a:gd name="T12" fmla="*/ 6 w 29"/>
                <a:gd name="T13" fmla="*/ 21 h 184"/>
              </a:gdLst>
              <a:ahLst/>
              <a:cxnLst>
                <a:cxn ang="0">
                  <a:pos x="T0" y="T1"/>
                </a:cxn>
                <a:cxn ang="0">
                  <a:pos x="T2" y="T3"/>
                </a:cxn>
                <a:cxn ang="0">
                  <a:pos x="T4" y="T5"/>
                </a:cxn>
                <a:cxn ang="0">
                  <a:pos x="T6" y="T7"/>
                </a:cxn>
                <a:cxn ang="0">
                  <a:pos x="T8" y="T9"/>
                </a:cxn>
                <a:cxn ang="0">
                  <a:pos x="T10" y="T11"/>
                </a:cxn>
                <a:cxn ang="0">
                  <a:pos x="T12" y="T13"/>
                </a:cxn>
              </a:cxnLst>
              <a:rect l="0" t="0" r="r" b="b"/>
              <a:pathLst>
                <a:path w="29" h="184">
                  <a:moveTo>
                    <a:pt x="6" y="21"/>
                  </a:moveTo>
                  <a:cubicBezTo>
                    <a:pt x="3" y="24"/>
                    <a:pt x="0" y="30"/>
                    <a:pt x="0" y="34"/>
                  </a:cubicBezTo>
                  <a:cubicBezTo>
                    <a:pt x="0" y="184"/>
                    <a:pt x="0" y="184"/>
                    <a:pt x="0" y="184"/>
                  </a:cubicBezTo>
                  <a:cubicBezTo>
                    <a:pt x="29" y="184"/>
                    <a:pt x="29" y="184"/>
                    <a:pt x="29" y="184"/>
                  </a:cubicBezTo>
                  <a:cubicBezTo>
                    <a:pt x="29" y="5"/>
                    <a:pt x="29" y="5"/>
                    <a:pt x="29" y="5"/>
                  </a:cubicBezTo>
                  <a:cubicBezTo>
                    <a:pt x="29" y="1"/>
                    <a:pt x="27" y="0"/>
                    <a:pt x="24" y="3"/>
                  </a:cubicBezTo>
                  <a:lnTo>
                    <a:pt x="6"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 name="Freeform 27"/>
            <p:cNvSpPr>
              <a:spLocks/>
            </p:cNvSpPr>
            <p:nvPr/>
          </p:nvSpPr>
          <p:spPr bwMode="auto">
            <a:xfrm>
              <a:off x="5518421" y="2327404"/>
              <a:ext cx="60283" cy="183294"/>
            </a:xfrm>
            <a:custGeom>
              <a:avLst/>
              <a:gdLst>
                <a:gd name="T0" fmla="*/ 7 w 31"/>
                <a:gd name="T1" fmla="*/ 22 h 95"/>
                <a:gd name="T2" fmla="*/ 3 w 31"/>
                <a:gd name="T3" fmla="*/ 26 h 95"/>
                <a:gd name="T4" fmla="*/ 0 w 31"/>
                <a:gd name="T5" fmla="*/ 36 h 95"/>
                <a:gd name="T6" fmla="*/ 0 w 31"/>
                <a:gd name="T7" fmla="*/ 95 h 95"/>
                <a:gd name="T8" fmla="*/ 31 w 31"/>
                <a:gd name="T9" fmla="*/ 95 h 95"/>
                <a:gd name="T10" fmla="*/ 31 w 31"/>
                <a:gd name="T11" fmla="*/ 5 h 95"/>
                <a:gd name="T12" fmla="*/ 26 w 31"/>
                <a:gd name="T13" fmla="*/ 3 h 95"/>
                <a:gd name="T14" fmla="*/ 7 w 31"/>
                <a:gd name="T15" fmla="*/ 2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95">
                  <a:moveTo>
                    <a:pt x="7" y="22"/>
                  </a:moveTo>
                  <a:cubicBezTo>
                    <a:pt x="7" y="22"/>
                    <a:pt x="5" y="24"/>
                    <a:pt x="3" y="26"/>
                  </a:cubicBezTo>
                  <a:cubicBezTo>
                    <a:pt x="2" y="27"/>
                    <a:pt x="0" y="32"/>
                    <a:pt x="0" y="36"/>
                  </a:cubicBezTo>
                  <a:cubicBezTo>
                    <a:pt x="0" y="95"/>
                    <a:pt x="0" y="95"/>
                    <a:pt x="0" y="95"/>
                  </a:cubicBezTo>
                  <a:cubicBezTo>
                    <a:pt x="31" y="95"/>
                    <a:pt x="31" y="95"/>
                    <a:pt x="31" y="95"/>
                  </a:cubicBezTo>
                  <a:cubicBezTo>
                    <a:pt x="31" y="5"/>
                    <a:pt x="31" y="5"/>
                    <a:pt x="31" y="5"/>
                  </a:cubicBezTo>
                  <a:cubicBezTo>
                    <a:pt x="31" y="1"/>
                    <a:pt x="29" y="0"/>
                    <a:pt x="26" y="3"/>
                  </a:cubicBezTo>
                  <a:lnTo>
                    <a:pt x="7"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Freeform 28"/>
            <p:cNvSpPr>
              <a:spLocks/>
            </p:cNvSpPr>
            <p:nvPr/>
          </p:nvSpPr>
          <p:spPr bwMode="auto">
            <a:xfrm>
              <a:off x="5432069" y="2335551"/>
              <a:ext cx="59469" cy="175147"/>
            </a:xfrm>
            <a:custGeom>
              <a:avLst/>
              <a:gdLst>
                <a:gd name="T0" fmla="*/ 5 w 31"/>
                <a:gd name="T1" fmla="*/ 3 h 91"/>
                <a:gd name="T2" fmla="*/ 0 w 31"/>
                <a:gd name="T3" fmla="*/ 5 h 91"/>
                <a:gd name="T4" fmla="*/ 0 w 31"/>
                <a:gd name="T5" fmla="*/ 91 h 91"/>
                <a:gd name="T6" fmla="*/ 31 w 31"/>
                <a:gd name="T7" fmla="*/ 91 h 91"/>
                <a:gd name="T8" fmla="*/ 31 w 31"/>
                <a:gd name="T9" fmla="*/ 36 h 91"/>
                <a:gd name="T10" fmla="*/ 26 w 31"/>
                <a:gd name="T11" fmla="*/ 23 h 91"/>
                <a:gd name="T12" fmla="*/ 21 w 31"/>
                <a:gd name="T13" fmla="*/ 18 h 91"/>
                <a:gd name="T14" fmla="*/ 5 w 31"/>
                <a:gd name="T15" fmla="*/ 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91">
                  <a:moveTo>
                    <a:pt x="5" y="3"/>
                  </a:moveTo>
                  <a:cubicBezTo>
                    <a:pt x="2" y="0"/>
                    <a:pt x="0" y="1"/>
                    <a:pt x="0" y="5"/>
                  </a:cubicBezTo>
                  <a:cubicBezTo>
                    <a:pt x="0" y="91"/>
                    <a:pt x="0" y="91"/>
                    <a:pt x="0" y="91"/>
                  </a:cubicBezTo>
                  <a:cubicBezTo>
                    <a:pt x="31" y="91"/>
                    <a:pt x="31" y="91"/>
                    <a:pt x="31" y="91"/>
                  </a:cubicBezTo>
                  <a:cubicBezTo>
                    <a:pt x="31" y="36"/>
                    <a:pt x="31" y="36"/>
                    <a:pt x="31" y="36"/>
                  </a:cubicBezTo>
                  <a:cubicBezTo>
                    <a:pt x="31" y="32"/>
                    <a:pt x="29" y="26"/>
                    <a:pt x="26" y="23"/>
                  </a:cubicBezTo>
                  <a:cubicBezTo>
                    <a:pt x="21" y="18"/>
                    <a:pt x="21" y="18"/>
                    <a:pt x="21" y="18"/>
                  </a:cubicBezTo>
                  <a:lnTo>
                    <a:pt x="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 name="Freeform 29"/>
            <p:cNvSpPr>
              <a:spLocks/>
            </p:cNvSpPr>
            <p:nvPr/>
          </p:nvSpPr>
          <p:spPr bwMode="auto">
            <a:xfrm>
              <a:off x="5248776" y="2425976"/>
              <a:ext cx="67615" cy="84722"/>
            </a:xfrm>
            <a:custGeom>
              <a:avLst/>
              <a:gdLst>
                <a:gd name="T0" fmla="*/ 15 w 35"/>
                <a:gd name="T1" fmla="*/ 17 h 44"/>
                <a:gd name="T2" fmla="*/ 5 w 35"/>
                <a:gd name="T3" fmla="*/ 27 h 44"/>
                <a:gd name="T4" fmla="*/ 0 w 35"/>
                <a:gd name="T5" fmla="*/ 38 h 44"/>
                <a:gd name="T6" fmla="*/ 0 w 35"/>
                <a:gd name="T7" fmla="*/ 44 h 44"/>
                <a:gd name="T8" fmla="*/ 35 w 35"/>
                <a:gd name="T9" fmla="*/ 44 h 44"/>
                <a:gd name="T10" fmla="*/ 35 w 35"/>
                <a:gd name="T11" fmla="*/ 5 h 44"/>
                <a:gd name="T12" fmla="*/ 29 w 35"/>
                <a:gd name="T13" fmla="*/ 3 h 44"/>
                <a:gd name="T14" fmla="*/ 15 w 35"/>
                <a:gd name="T15" fmla="*/ 17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15" y="17"/>
                  </a:moveTo>
                  <a:cubicBezTo>
                    <a:pt x="5" y="27"/>
                    <a:pt x="5" y="27"/>
                    <a:pt x="5" y="27"/>
                  </a:cubicBezTo>
                  <a:cubicBezTo>
                    <a:pt x="2" y="30"/>
                    <a:pt x="0" y="35"/>
                    <a:pt x="0" y="38"/>
                  </a:cubicBezTo>
                  <a:cubicBezTo>
                    <a:pt x="0" y="44"/>
                    <a:pt x="0" y="44"/>
                    <a:pt x="0" y="44"/>
                  </a:cubicBezTo>
                  <a:cubicBezTo>
                    <a:pt x="35" y="44"/>
                    <a:pt x="35" y="44"/>
                    <a:pt x="35" y="44"/>
                  </a:cubicBezTo>
                  <a:cubicBezTo>
                    <a:pt x="35" y="5"/>
                    <a:pt x="35" y="5"/>
                    <a:pt x="35" y="5"/>
                  </a:cubicBezTo>
                  <a:cubicBezTo>
                    <a:pt x="35" y="1"/>
                    <a:pt x="32" y="0"/>
                    <a:pt x="29" y="3"/>
                  </a:cubicBezTo>
                  <a:lnTo>
                    <a:pt x="15"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30"/>
            <p:cNvSpPr>
              <a:spLocks/>
            </p:cNvSpPr>
            <p:nvPr/>
          </p:nvSpPr>
          <p:spPr bwMode="auto">
            <a:xfrm>
              <a:off x="5183604" y="1926602"/>
              <a:ext cx="649267" cy="483895"/>
            </a:xfrm>
            <a:custGeom>
              <a:avLst/>
              <a:gdLst>
                <a:gd name="T0" fmla="*/ 332 w 337"/>
                <a:gd name="T1" fmla="*/ 123 h 251"/>
                <a:gd name="T2" fmla="*/ 337 w 337"/>
                <a:gd name="T3" fmla="*/ 120 h 251"/>
                <a:gd name="T4" fmla="*/ 337 w 337"/>
                <a:gd name="T5" fmla="*/ 14 h 251"/>
                <a:gd name="T6" fmla="*/ 322 w 337"/>
                <a:gd name="T7" fmla="*/ 0 h 251"/>
                <a:gd name="T8" fmla="*/ 216 w 337"/>
                <a:gd name="T9" fmla="*/ 0 h 251"/>
                <a:gd name="T10" fmla="*/ 214 w 337"/>
                <a:gd name="T11" fmla="*/ 5 h 251"/>
                <a:gd name="T12" fmla="*/ 252 w 337"/>
                <a:gd name="T13" fmla="*/ 43 h 251"/>
                <a:gd name="T14" fmla="*/ 237 w 337"/>
                <a:gd name="T15" fmla="*/ 58 h 251"/>
                <a:gd name="T16" fmla="*/ 165 w 337"/>
                <a:gd name="T17" fmla="*/ 129 h 251"/>
                <a:gd name="T18" fmla="*/ 127 w 337"/>
                <a:gd name="T19" fmla="*/ 92 h 251"/>
                <a:gd name="T20" fmla="*/ 117 w 337"/>
                <a:gd name="T21" fmla="*/ 92 h 251"/>
                <a:gd name="T22" fmla="*/ 12 w 337"/>
                <a:gd name="T23" fmla="*/ 196 h 251"/>
                <a:gd name="T24" fmla="*/ 12 w 337"/>
                <a:gd name="T25" fmla="*/ 239 h 251"/>
                <a:gd name="T26" fmla="*/ 13 w 337"/>
                <a:gd name="T27" fmla="*/ 239 h 251"/>
                <a:gd name="T28" fmla="*/ 55 w 337"/>
                <a:gd name="T29" fmla="*/ 239 h 251"/>
                <a:gd name="T30" fmla="*/ 122 w 337"/>
                <a:gd name="T31" fmla="*/ 172 h 251"/>
                <a:gd name="T32" fmla="*/ 160 w 337"/>
                <a:gd name="T33" fmla="*/ 210 h 251"/>
                <a:gd name="T34" fmla="*/ 170 w 337"/>
                <a:gd name="T35" fmla="*/ 210 h 251"/>
                <a:gd name="T36" fmla="*/ 295 w 337"/>
                <a:gd name="T37" fmla="*/ 85 h 251"/>
                <a:gd name="T38" fmla="*/ 332 w 337"/>
                <a:gd name="T39" fmla="*/ 12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251">
                  <a:moveTo>
                    <a:pt x="332" y="123"/>
                  </a:moveTo>
                  <a:cubicBezTo>
                    <a:pt x="335" y="126"/>
                    <a:pt x="337" y="125"/>
                    <a:pt x="337" y="120"/>
                  </a:cubicBezTo>
                  <a:cubicBezTo>
                    <a:pt x="337" y="14"/>
                    <a:pt x="337" y="14"/>
                    <a:pt x="337" y="14"/>
                  </a:cubicBezTo>
                  <a:cubicBezTo>
                    <a:pt x="337" y="6"/>
                    <a:pt x="330" y="0"/>
                    <a:pt x="322" y="0"/>
                  </a:cubicBezTo>
                  <a:cubicBezTo>
                    <a:pt x="216" y="0"/>
                    <a:pt x="216" y="0"/>
                    <a:pt x="216" y="0"/>
                  </a:cubicBezTo>
                  <a:cubicBezTo>
                    <a:pt x="212" y="0"/>
                    <a:pt x="211" y="2"/>
                    <a:pt x="214" y="5"/>
                  </a:cubicBezTo>
                  <a:cubicBezTo>
                    <a:pt x="252" y="43"/>
                    <a:pt x="252" y="43"/>
                    <a:pt x="252" y="43"/>
                  </a:cubicBezTo>
                  <a:cubicBezTo>
                    <a:pt x="237" y="58"/>
                    <a:pt x="237" y="58"/>
                    <a:pt x="237" y="58"/>
                  </a:cubicBezTo>
                  <a:cubicBezTo>
                    <a:pt x="165" y="129"/>
                    <a:pt x="165" y="129"/>
                    <a:pt x="165" y="129"/>
                  </a:cubicBezTo>
                  <a:cubicBezTo>
                    <a:pt x="127" y="92"/>
                    <a:pt x="127" y="92"/>
                    <a:pt x="127" y="92"/>
                  </a:cubicBezTo>
                  <a:cubicBezTo>
                    <a:pt x="125" y="89"/>
                    <a:pt x="120" y="89"/>
                    <a:pt x="117" y="92"/>
                  </a:cubicBezTo>
                  <a:cubicBezTo>
                    <a:pt x="12" y="196"/>
                    <a:pt x="12" y="196"/>
                    <a:pt x="12" y="196"/>
                  </a:cubicBezTo>
                  <a:cubicBezTo>
                    <a:pt x="0" y="208"/>
                    <a:pt x="0" y="227"/>
                    <a:pt x="12" y="239"/>
                  </a:cubicBezTo>
                  <a:cubicBezTo>
                    <a:pt x="13" y="239"/>
                    <a:pt x="13" y="239"/>
                    <a:pt x="13" y="239"/>
                  </a:cubicBezTo>
                  <a:cubicBezTo>
                    <a:pt x="24" y="251"/>
                    <a:pt x="43" y="251"/>
                    <a:pt x="55" y="239"/>
                  </a:cubicBezTo>
                  <a:cubicBezTo>
                    <a:pt x="122" y="172"/>
                    <a:pt x="122" y="172"/>
                    <a:pt x="122" y="172"/>
                  </a:cubicBezTo>
                  <a:cubicBezTo>
                    <a:pt x="160" y="210"/>
                    <a:pt x="160" y="210"/>
                    <a:pt x="160" y="210"/>
                  </a:cubicBezTo>
                  <a:cubicBezTo>
                    <a:pt x="163" y="213"/>
                    <a:pt x="168" y="213"/>
                    <a:pt x="170" y="210"/>
                  </a:cubicBezTo>
                  <a:cubicBezTo>
                    <a:pt x="295" y="85"/>
                    <a:pt x="295" y="85"/>
                    <a:pt x="295" y="85"/>
                  </a:cubicBezTo>
                  <a:lnTo>
                    <a:pt x="332" y="1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4" name="Freeform 31"/>
          <p:cNvSpPr>
            <a:spLocks noEditPoints="1"/>
          </p:cNvSpPr>
          <p:nvPr/>
        </p:nvSpPr>
        <p:spPr bwMode="auto">
          <a:xfrm>
            <a:off x="4096877" y="2870768"/>
            <a:ext cx="708735" cy="624013"/>
          </a:xfrm>
          <a:custGeom>
            <a:avLst/>
            <a:gdLst>
              <a:gd name="T0" fmla="*/ 345 w 368"/>
              <a:gd name="T1" fmla="*/ 59 h 324"/>
              <a:gd name="T2" fmla="*/ 246 w 368"/>
              <a:gd name="T3" fmla="*/ 299 h 324"/>
              <a:gd name="T4" fmla="*/ 228 w 368"/>
              <a:gd name="T5" fmla="*/ 162 h 324"/>
              <a:gd name="T6" fmla="*/ 139 w 368"/>
              <a:gd name="T7" fmla="*/ 135 h 324"/>
              <a:gd name="T8" fmla="*/ 133 w 368"/>
              <a:gd name="T9" fmla="*/ 285 h 324"/>
              <a:gd name="T10" fmla="*/ 110 w 368"/>
              <a:gd name="T11" fmla="*/ 69 h 324"/>
              <a:gd name="T12" fmla="*/ 26 w 368"/>
              <a:gd name="T13" fmla="*/ 95 h 324"/>
              <a:gd name="T14" fmla="*/ 0 w 368"/>
              <a:gd name="T15" fmla="*/ 299 h 324"/>
              <a:gd name="T16" fmla="*/ 368 w 368"/>
              <a:gd name="T17" fmla="*/ 324 h 324"/>
              <a:gd name="T18" fmla="*/ 345 w 368"/>
              <a:gd name="T19" fmla="*/ 299 h 324"/>
              <a:gd name="T20" fmla="*/ 332 w 368"/>
              <a:gd name="T21" fmla="*/ 66 h 324"/>
              <a:gd name="T22" fmla="*/ 302 w 368"/>
              <a:gd name="T23" fmla="*/ 96 h 324"/>
              <a:gd name="T24" fmla="*/ 302 w 368"/>
              <a:gd name="T25" fmla="*/ 118 h 324"/>
              <a:gd name="T26" fmla="*/ 332 w 368"/>
              <a:gd name="T27" fmla="*/ 148 h 324"/>
              <a:gd name="T28" fmla="*/ 302 w 368"/>
              <a:gd name="T29" fmla="*/ 118 h 324"/>
              <a:gd name="T30" fmla="*/ 332 w 368"/>
              <a:gd name="T31" fmla="*/ 172 h 324"/>
              <a:gd name="T32" fmla="*/ 302 w 368"/>
              <a:gd name="T33" fmla="*/ 201 h 324"/>
              <a:gd name="T34" fmla="*/ 302 w 368"/>
              <a:gd name="T35" fmla="*/ 224 h 324"/>
              <a:gd name="T36" fmla="*/ 332 w 368"/>
              <a:gd name="T37" fmla="*/ 253 h 324"/>
              <a:gd name="T38" fmla="*/ 302 w 368"/>
              <a:gd name="T39" fmla="*/ 224 h 324"/>
              <a:gd name="T40" fmla="*/ 289 w 368"/>
              <a:gd name="T41" fmla="*/ 66 h 324"/>
              <a:gd name="T42" fmla="*/ 260 w 368"/>
              <a:gd name="T43" fmla="*/ 96 h 324"/>
              <a:gd name="T44" fmla="*/ 260 w 368"/>
              <a:gd name="T45" fmla="*/ 118 h 324"/>
              <a:gd name="T46" fmla="*/ 289 w 368"/>
              <a:gd name="T47" fmla="*/ 148 h 324"/>
              <a:gd name="T48" fmla="*/ 260 w 368"/>
              <a:gd name="T49" fmla="*/ 118 h 324"/>
              <a:gd name="T50" fmla="*/ 289 w 368"/>
              <a:gd name="T51" fmla="*/ 172 h 324"/>
              <a:gd name="T52" fmla="*/ 260 w 368"/>
              <a:gd name="T53" fmla="*/ 201 h 324"/>
              <a:gd name="T54" fmla="*/ 260 w 368"/>
              <a:gd name="T55" fmla="*/ 224 h 324"/>
              <a:gd name="T56" fmla="*/ 289 w 368"/>
              <a:gd name="T57" fmla="*/ 253 h 324"/>
              <a:gd name="T58" fmla="*/ 260 w 368"/>
              <a:gd name="T59" fmla="*/ 224 h 324"/>
              <a:gd name="T60" fmla="*/ 114 w 368"/>
              <a:gd name="T61" fmla="*/ 99 h 324"/>
              <a:gd name="T62" fmla="*/ 87 w 368"/>
              <a:gd name="T63" fmla="*/ 125 h 324"/>
              <a:gd name="T64" fmla="*/ 87 w 368"/>
              <a:gd name="T65" fmla="*/ 146 h 324"/>
              <a:gd name="T66" fmla="*/ 114 w 368"/>
              <a:gd name="T67" fmla="*/ 172 h 324"/>
              <a:gd name="T68" fmla="*/ 87 w 368"/>
              <a:gd name="T69" fmla="*/ 146 h 324"/>
              <a:gd name="T70" fmla="*/ 114 w 368"/>
              <a:gd name="T71" fmla="*/ 194 h 324"/>
              <a:gd name="T72" fmla="*/ 87 w 368"/>
              <a:gd name="T73" fmla="*/ 220 h 324"/>
              <a:gd name="T74" fmla="*/ 87 w 368"/>
              <a:gd name="T75" fmla="*/ 241 h 324"/>
              <a:gd name="T76" fmla="*/ 114 w 368"/>
              <a:gd name="T77" fmla="*/ 267 h 324"/>
              <a:gd name="T78" fmla="*/ 87 w 368"/>
              <a:gd name="T79" fmla="*/ 241 h 324"/>
              <a:gd name="T80" fmla="*/ 70 w 368"/>
              <a:gd name="T81" fmla="*/ 99 h 324"/>
              <a:gd name="T82" fmla="*/ 43 w 368"/>
              <a:gd name="T83" fmla="*/ 125 h 324"/>
              <a:gd name="T84" fmla="*/ 43 w 368"/>
              <a:gd name="T85" fmla="*/ 146 h 324"/>
              <a:gd name="T86" fmla="*/ 70 w 368"/>
              <a:gd name="T87" fmla="*/ 172 h 324"/>
              <a:gd name="T88" fmla="*/ 43 w 368"/>
              <a:gd name="T89" fmla="*/ 146 h 324"/>
              <a:gd name="T90" fmla="*/ 70 w 368"/>
              <a:gd name="T91" fmla="*/ 194 h 324"/>
              <a:gd name="T92" fmla="*/ 43 w 368"/>
              <a:gd name="T93" fmla="*/ 220 h 324"/>
              <a:gd name="T94" fmla="*/ 43 w 368"/>
              <a:gd name="T95" fmla="*/ 241 h 324"/>
              <a:gd name="T96" fmla="*/ 70 w 368"/>
              <a:gd name="T97" fmla="*/ 267 h 324"/>
              <a:gd name="T98" fmla="*/ 43 w 368"/>
              <a:gd name="T99" fmla="*/ 24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8" h="324">
                <a:moveTo>
                  <a:pt x="345" y="299"/>
                </a:moveTo>
                <a:cubicBezTo>
                  <a:pt x="345" y="59"/>
                  <a:pt x="345" y="59"/>
                  <a:pt x="345" y="59"/>
                </a:cubicBezTo>
                <a:cubicBezTo>
                  <a:pt x="246" y="0"/>
                  <a:pt x="246" y="0"/>
                  <a:pt x="246" y="0"/>
                </a:cubicBezTo>
                <a:cubicBezTo>
                  <a:pt x="246" y="299"/>
                  <a:pt x="246" y="299"/>
                  <a:pt x="246" y="299"/>
                </a:cubicBezTo>
                <a:cubicBezTo>
                  <a:pt x="228" y="299"/>
                  <a:pt x="228" y="299"/>
                  <a:pt x="228" y="299"/>
                </a:cubicBezTo>
                <a:cubicBezTo>
                  <a:pt x="228" y="162"/>
                  <a:pt x="228" y="162"/>
                  <a:pt x="228" y="162"/>
                </a:cubicBezTo>
                <a:cubicBezTo>
                  <a:pt x="228" y="147"/>
                  <a:pt x="217" y="135"/>
                  <a:pt x="202" y="135"/>
                </a:cubicBezTo>
                <a:cubicBezTo>
                  <a:pt x="139" y="135"/>
                  <a:pt x="139" y="135"/>
                  <a:pt x="139" y="135"/>
                </a:cubicBezTo>
                <a:cubicBezTo>
                  <a:pt x="139" y="285"/>
                  <a:pt x="139" y="285"/>
                  <a:pt x="139" y="285"/>
                </a:cubicBezTo>
                <a:cubicBezTo>
                  <a:pt x="133" y="285"/>
                  <a:pt x="133" y="285"/>
                  <a:pt x="133" y="285"/>
                </a:cubicBezTo>
                <a:cubicBezTo>
                  <a:pt x="133" y="83"/>
                  <a:pt x="133" y="83"/>
                  <a:pt x="133" y="83"/>
                </a:cubicBezTo>
                <a:cubicBezTo>
                  <a:pt x="128" y="75"/>
                  <a:pt x="120" y="69"/>
                  <a:pt x="110" y="69"/>
                </a:cubicBezTo>
                <a:cubicBezTo>
                  <a:pt x="52" y="69"/>
                  <a:pt x="52" y="69"/>
                  <a:pt x="52" y="69"/>
                </a:cubicBezTo>
                <a:cubicBezTo>
                  <a:pt x="38" y="69"/>
                  <a:pt x="26" y="81"/>
                  <a:pt x="26" y="95"/>
                </a:cubicBezTo>
                <a:cubicBezTo>
                  <a:pt x="26" y="299"/>
                  <a:pt x="26" y="299"/>
                  <a:pt x="26" y="299"/>
                </a:cubicBezTo>
                <a:cubicBezTo>
                  <a:pt x="0" y="299"/>
                  <a:pt x="0" y="299"/>
                  <a:pt x="0" y="299"/>
                </a:cubicBezTo>
                <a:cubicBezTo>
                  <a:pt x="0" y="324"/>
                  <a:pt x="0" y="324"/>
                  <a:pt x="0" y="324"/>
                </a:cubicBezTo>
                <a:cubicBezTo>
                  <a:pt x="368" y="324"/>
                  <a:pt x="368" y="324"/>
                  <a:pt x="368" y="324"/>
                </a:cubicBezTo>
                <a:cubicBezTo>
                  <a:pt x="368" y="299"/>
                  <a:pt x="368" y="299"/>
                  <a:pt x="368" y="299"/>
                </a:cubicBezTo>
                <a:lnTo>
                  <a:pt x="345" y="299"/>
                </a:lnTo>
                <a:close/>
                <a:moveTo>
                  <a:pt x="302" y="66"/>
                </a:moveTo>
                <a:cubicBezTo>
                  <a:pt x="332" y="66"/>
                  <a:pt x="332" y="66"/>
                  <a:pt x="332" y="66"/>
                </a:cubicBezTo>
                <a:cubicBezTo>
                  <a:pt x="332" y="96"/>
                  <a:pt x="332" y="96"/>
                  <a:pt x="332" y="96"/>
                </a:cubicBezTo>
                <a:cubicBezTo>
                  <a:pt x="302" y="96"/>
                  <a:pt x="302" y="96"/>
                  <a:pt x="302" y="96"/>
                </a:cubicBezTo>
                <a:lnTo>
                  <a:pt x="302" y="66"/>
                </a:lnTo>
                <a:close/>
                <a:moveTo>
                  <a:pt x="302" y="118"/>
                </a:moveTo>
                <a:cubicBezTo>
                  <a:pt x="332" y="118"/>
                  <a:pt x="332" y="118"/>
                  <a:pt x="332" y="118"/>
                </a:cubicBezTo>
                <a:cubicBezTo>
                  <a:pt x="332" y="148"/>
                  <a:pt x="332" y="148"/>
                  <a:pt x="332" y="148"/>
                </a:cubicBezTo>
                <a:cubicBezTo>
                  <a:pt x="302" y="148"/>
                  <a:pt x="302" y="148"/>
                  <a:pt x="302" y="148"/>
                </a:cubicBezTo>
                <a:lnTo>
                  <a:pt x="302" y="118"/>
                </a:lnTo>
                <a:close/>
                <a:moveTo>
                  <a:pt x="302" y="172"/>
                </a:moveTo>
                <a:cubicBezTo>
                  <a:pt x="332" y="172"/>
                  <a:pt x="332" y="172"/>
                  <a:pt x="332" y="172"/>
                </a:cubicBezTo>
                <a:cubicBezTo>
                  <a:pt x="332" y="201"/>
                  <a:pt x="332" y="201"/>
                  <a:pt x="332" y="201"/>
                </a:cubicBezTo>
                <a:cubicBezTo>
                  <a:pt x="302" y="201"/>
                  <a:pt x="302" y="201"/>
                  <a:pt x="302" y="201"/>
                </a:cubicBezTo>
                <a:lnTo>
                  <a:pt x="302" y="172"/>
                </a:lnTo>
                <a:close/>
                <a:moveTo>
                  <a:pt x="302" y="224"/>
                </a:moveTo>
                <a:cubicBezTo>
                  <a:pt x="332" y="224"/>
                  <a:pt x="332" y="224"/>
                  <a:pt x="332" y="224"/>
                </a:cubicBezTo>
                <a:cubicBezTo>
                  <a:pt x="332" y="253"/>
                  <a:pt x="332" y="253"/>
                  <a:pt x="332" y="253"/>
                </a:cubicBezTo>
                <a:cubicBezTo>
                  <a:pt x="302" y="253"/>
                  <a:pt x="302" y="253"/>
                  <a:pt x="302" y="253"/>
                </a:cubicBezTo>
                <a:lnTo>
                  <a:pt x="302" y="224"/>
                </a:lnTo>
                <a:close/>
                <a:moveTo>
                  <a:pt x="260" y="66"/>
                </a:moveTo>
                <a:cubicBezTo>
                  <a:pt x="289" y="66"/>
                  <a:pt x="289" y="66"/>
                  <a:pt x="289" y="66"/>
                </a:cubicBezTo>
                <a:cubicBezTo>
                  <a:pt x="289" y="96"/>
                  <a:pt x="289" y="96"/>
                  <a:pt x="289" y="96"/>
                </a:cubicBezTo>
                <a:cubicBezTo>
                  <a:pt x="260" y="96"/>
                  <a:pt x="260" y="96"/>
                  <a:pt x="260" y="96"/>
                </a:cubicBezTo>
                <a:lnTo>
                  <a:pt x="260" y="66"/>
                </a:lnTo>
                <a:close/>
                <a:moveTo>
                  <a:pt x="260" y="118"/>
                </a:moveTo>
                <a:cubicBezTo>
                  <a:pt x="289" y="118"/>
                  <a:pt x="289" y="118"/>
                  <a:pt x="289" y="118"/>
                </a:cubicBezTo>
                <a:cubicBezTo>
                  <a:pt x="289" y="148"/>
                  <a:pt x="289" y="148"/>
                  <a:pt x="289" y="148"/>
                </a:cubicBezTo>
                <a:cubicBezTo>
                  <a:pt x="260" y="148"/>
                  <a:pt x="260" y="148"/>
                  <a:pt x="260" y="148"/>
                </a:cubicBezTo>
                <a:lnTo>
                  <a:pt x="260" y="118"/>
                </a:lnTo>
                <a:close/>
                <a:moveTo>
                  <a:pt x="260" y="172"/>
                </a:moveTo>
                <a:cubicBezTo>
                  <a:pt x="289" y="172"/>
                  <a:pt x="289" y="172"/>
                  <a:pt x="289" y="172"/>
                </a:cubicBezTo>
                <a:cubicBezTo>
                  <a:pt x="289" y="201"/>
                  <a:pt x="289" y="201"/>
                  <a:pt x="289" y="201"/>
                </a:cubicBezTo>
                <a:cubicBezTo>
                  <a:pt x="260" y="201"/>
                  <a:pt x="260" y="201"/>
                  <a:pt x="260" y="201"/>
                </a:cubicBezTo>
                <a:lnTo>
                  <a:pt x="260" y="172"/>
                </a:lnTo>
                <a:close/>
                <a:moveTo>
                  <a:pt x="260" y="224"/>
                </a:moveTo>
                <a:cubicBezTo>
                  <a:pt x="289" y="224"/>
                  <a:pt x="289" y="224"/>
                  <a:pt x="289" y="224"/>
                </a:cubicBezTo>
                <a:cubicBezTo>
                  <a:pt x="289" y="253"/>
                  <a:pt x="289" y="253"/>
                  <a:pt x="289" y="253"/>
                </a:cubicBezTo>
                <a:cubicBezTo>
                  <a:pt x="260" y="253"/>
                  <a:pt x="260" y="253"/>
                  <a:pt x="260" y="253"/>
                </a:cubicBezTo>
                <a:lnTo>
                  <a:pt x="260" y="224"/>
                </a:lnTo>
                <a:close/>
                <a:moveTo>
                  <a:pt x="87" y="99"/>
                </a:moveTo>
                <a:cubicBezTo>
                  <a:pt x="114" y="99"/>
                  <a:pt x="114" y="99"/>
                  <a:pt x="114" y="99"/>
                </a:cubicBezTo>
                <a:cubicBezTo>
                  <a:pt x="114" y="125"/>
                  <a:pt x="114" y="125"/>
                  <a:pt x="114" y="125"/>
                </a:cubicBezTo>
                <a:cubicBezTo>
                  <a:pt x="87" y="125"/>
                  <a:pt x="87" y="125"/>
                  <a:pt x="87" y="125"/>
                </a:cubicBezTo>
                <a:lnTo>
                  <a:pt x="87" y="99"/>
                </a:lnTo>
                <a:close/>
                <a:moveTo>
                  <a:pt x="87" y="146"/>
                </a:moveTo>
                <a:cubicBezTo>
                  <a:pt x="114" y="146"/>
                  <a:pt x="114" y="146"/>
                  <a:pt x="114" y="146"/>
                </a:cubicBezTo>
                <a:cubicBezTo>
                  <a:pt x="114" y="172"/>
                  <a:pt x="114" y="172"/>
                  <a:pt x="114" y="172"/>
                </a:cubicBezTo>
                <a:cubicBezTo>
                  <a:pt x="87" y="172"/>
                  <a:pt x="87" y="172"/>
                  <a:pt x="87" y="172"/>
                </a:cubicBezTo>
                <a:lnTo>
                  <a:pt x="87" y="146"/>
                </a:lnTo>
                <a:close/>
                <a:moveTo>
                  <a:pt x="87" y="194"/>
                </a:moveTo>
                <a:cubicBezTo>
                  <a:pt x="114" y="194"/>
                  <a:pt x="114" y="194"/>
                  <a:pt x="114" y="194"/>
                </a:cubicBezTo>
                <a:cubicBezTo>
                  <a:pt x="114" y="220"/>
                  <a:pt x="114" y="220"/>
                  <a:pt x="114" y="220"/>
                </a:cubicBezTo>
                <a:cubicBezTo>
                  <a:pt x="87" y="220"/>
                  <a:pt x="87" y="220"/>
                  <a:pt x="87" y="220"/>
                </a:cubicBezTo>
                <a:lnTo>
                  <a:pt x="87" y="194"/>
                </a:lnTo>
                <a:close/>
                <a:moveTo>
                  <a:pt x="87" y="241"/>
                </a:moveTo>
                <a:cubicBezTo>
                  <a:pt x="114" y="241"/>
                  <a:pt x="114" y="241"/>
                  <a:pt x="114" y="241"/>
                </a:cubicBezTo>
                <a:cubicBezTo>
                  <a:pt x="114" y="267"/>
                  <a:pt x="114" y="267"/>
                  <a:pt x="114" y="267"/>
                </a:cubicBezTo>
                <a:cubicBezTo>
                  <a:pt x="87" y="267"/>
                  <a:pt x="87" y="267"/>
                  <a:pt x="87" y="267"/>
                </a:cubicBezTo>
                <a:lnTo>
                  <a:pt x="87" y="241"/>
                </a:lnTo>
                <a:close/>
                <a:moveTo>
                  <a:pt x="43" y="99"/>
                </a:moveTo>
                <a:cubicBezTo>
                  <a:pt x="70" y="99"/>
                  <a:pt x="70" y="99"/>
                  <a:pt x="70" y="99"/>
                </a:cubicBezTo>
                <a:cubicBezTo>
                  <a:pt x="70" y="125"/>
                  <a:pt x="70" y="125"/>
                  <a:pt x="70" y="125"/>
                </a:cubicBezTo>
                <a:cubicBezTo>
                  <a:pt x="43" y="125"/>
                  <a:pt x="43" y="125"/>
                  <a:pt x="43" y="125"/>
                </a:cubicBezTo>
                <a:lnTo>
                  <a:pt x="43" y="99"/>
                </a:lnTo>
                <a:close/>
                <a:moveTo>
                  <a:pt x="43" y="146"/>
                </a:moveTo>
                <a:cubicBezTo>
                  <a:pt x="70" y="146"/>
                  <a:pt x="70" y="146"/>
                  <a:pt x="70" y="146"/>
                </a:cubicBezTo>
                <a:cubicBezTo>
                  <a:pt x="70" y="172"/>
                  <a:pt x="70" y="172"/>
                  <a:pt x="70" y="172"/>
                </a:cubicBezTo>
                <a:cubicBezTo>
                  <a:pt x="43" y="172"/>
                  <a:pt x="43" y="172"/>
                  <a:pt x="43" y="172"/>
                </a:cubicBezTo>
                <a:lnTo>
                  <a:pt x="43" y="146"/>
                </a:lnTo>
                <a:close/>
                <a:moveTo>
                  <a:pt x="43" y="194"/>
                </a:moveTo>
                <a:cubicBezTo>
                  <a:pt x="70" y="194"/>
                  <a:pt x="70" y="194"/>
                  <a:pt x="70" y="194"/>
                </a:cubicBezTo>
                <a:cubicBezTo>
                  <a:pt x="70" y="220"/>
                  <a:pt x="70" y="220"/>
                  <a:pt x="70" y="220"/>
                </a:cubicBezTo>
                <a:cubicBezTo>
                  <a:pt x="43" y="220"/>
                  <a:pt x="43" y="220"/>
                  <a:pt x="43" y="220"/>
                </a:cubicBezTo>
                <a:lnTo>
                  <a:pt x="43" y="194"/>
                </a:lnTo>
                <a:close/>
                <a:moveTo>
                  <a:pt x="43" y="241"/>
                </a:moveTo>
                <a:cubicBezTo>
                  <a:pt x="70" y="241"/>
                  <a:pt x="70" y="241"/>
                  <a:pt x="70" y="241"/>
                </a:cubicBezTo>
                <a:cubicBezTo>
                  <a:pt x="70" y="267"/>
                  <a:pt x="70" y="267"/>
                  <a:pt x="70" y="267"/>
                </a:cubicBezTo>
                <a:cubicBezTo>
                  <a:pt x="43" y="267"/>
                  <a:pt x="43" y="267"/>
                  <a:pt x="43" y="267"/>
                </a:cubicBezTo>
                <a:lnTo>
                  <a:pt x="43" y="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Freeform 32"/>
          <p:cNvSpPr>
            <a:spLocks noEditPoints="1"/>
          </p:cNvSpPr>
          <p:nvPr/>
        </p:nvSpPr>
        <p:spPr bwMode="auto">
          <a:xfrm>
            <a:off x="7451558" y="3115974"/>
            <a:ext cx="667189" cy="492856"/>
          </a:xfrm>
          <a:custGeom>
            <a:avLst/>
            <a:gdLst>
              <a:gd name="T0" fmla="*/ 346 w 346"/>
              <a:gd name="T1" fmla="*/ 138 h 256"/>
              <a:gd name="T2" fmla="*/ 289 w 346"/>
              <a:gd name="T3" fmla="*/ 138 h 256"/>
              <a:gd name="T4" fmla="*/ 190 w 346"/>
              <a:gd name="T5" fmla="*/ 64 h 256"/>
              <a:gd name="T6" fmla="*/ 114 w 346"/>
              <a:gd name="T7" fmla="*/ 71 h 256"/>
              <a:gd name="T8" fmla="*/ 208 w 346"/>
              <a:gd name="T9" fmla="*/ 7 h 256"/>
              <a:gd name="T10" fmla="*/ 277 w 346"/>
              <a:gd name="T11" fmla="*/ 43 h 256"/>
              <a:gd name="T12" fmla="*/ 346 w 346"/>
              <a:gd name="T13" fmla="*/ 34 h 256"/>
              <a:gd name="T14" fmla="*/ 114 w 346"/>
              <a:gd name="T15" fmla="*/ 190 h 256"/>
              <a:gd name="T16" fmla="*/ 92 w 346"/>
              <a:gd name="T17" fmla="*/ 167 h 256"/>
              <a:gd name="T18" fmla="*/ 69 w 346"/>
              <a:gd name="T19" fmla="*/ 144 h 256"/>
              <a:gd name="T20" fmla="*/ 34 w 346"/>
              <a:gd name="T21" fmla="*/ 176 h 256"/>
              <a:gd name="T22" fmla="*/ 56 w 346"/>
              <a:gd name="T23" fmla="*/ 199 h 256"/>
              <a:gd name="T24" fmla="*/ 78 w 346"/>
              <a:gd name="T25" fmla="*/ 223 h 256"/>
              <a:gd name="T26" fmla="*/ 102 w 346"/>
              <a:gd name="T27" fmla="*/ 247 h 256"/>
              <a:gd name="T28" fmla="*/ 137 w 346"/>
              <a:gd name="T29" fmla="*/ 215 h 256"/>
              <a:gd name="T30" fmla="*/ 274 w 346"/>
              <a:gd name="T31" fmla="*/ 156 h 256"/>
              <a:gd name="T32" fmla="*/ 184 w 346"/>
              <a:gd name="T33" fmla="*/ 86 h 256"/>
              <a:gd name="T34" fmla="*/ 134 w 346"/>
              <a:gd name="T35" fmla="*/ 107 h 256"/>
              <a:gd name="T36" fmla="*/ 116 w 346"/>
              <a:gd name="T37" fmla="*/ 43 h 256"/>
              <a:gd name="T38" fmla="*/ 130 w 346"/>
              <a:gd name="T39" fmla="*/ 4 h 256"/>
              <a:gd name="T40" fmla="*/ 35 w 346"/>
              <a:gd name="T41" fmla="*/ 34 h 256"/>
              <a:gd name="T42" fmla="*/ 0 w 346"/>
              <a:gd name="T43" fmla="*/ 142 h 256"/>
              <a:gd name="T44" fmla="*/ 29 w 346"/>
              <a:gd name="T45" fmla="*/ 133 h 256"/>
              <a:gd name="T46" fmla="*/ 89 w 346"/>
              <a:gd name="T47" fmla="*/ 147 h 256"/>
              <a:gd name="T48" fmla="*/ 112 w 346"/>
              <a:gd name="T49" fmla="*/ 170 h 256"/>
              <a:gd name="T50" fmla="*/ 134 w 346"/>
              <a:gd name="T51" fmla="*/ 195 h 256"/>
              <a:gd name="T52" fmla="*/ 158 w 346"/>
              <a:gd name="T53" fmla="*/ 234 h 256"/>
              <a:gd name="T54" fmla="*/ 166 w 346"/>
              <a:gd name="T55" fmla="*/ 243 h 256"/>
              <a:gd name="T56" fmla="*/ 188 w 346"/>
              <a:gd name="T57" fmla="*/ 221 h 256"/>
              <a:gd name="T58" fmla="*/ 197 w 346"/>
              <a:gd name="T59" fmla="*/ 224 h 256"/>
              <a:gd name="T60" fmla="*/ 219 w 346"/>
              <a:gd name="T61" fmla="*/ 202 h 256"/>
              <a:gd name="T62" fmla="*/ 192 w 346"/>
              <a:gd name="T63" fmla="*/ 175 h 256"/>
              <a:gd name="T64" fmla="*/ 248 w 346"/>
              <a:gd name="T65" fmla="*/ 203 h 256"/>
              <a:gd name="T66" fmla="*/ 226 w 346"/>
              <a:gd name="T67" fmla="*/ 154 h 256"/>
              <a:gd name="T68" fmla="*/ 274 w 346"/>
              <a:gd name="T69" fmla="*/ 178 h 256"/>
              <a:gd name="T70" fmla="*/ 274 w 346"/>
              <a:gd name="T71" fmla="*/ 1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6" h="256">
                <a:moveTo>
                  <a:pt x="346" y="34"/>
                </a:moveTo>
                <a:cubicBezTo>
                  <a:pt x="346" y="138"/>
                  <a:pt x="346" y="138"/>
                  <a:pt x="346" y="138"/>
                </a:cubicBezTo>
                <a:cubicBezTo>
                  <a:pt x="346" y="138"/>
                  <a:pt x="323" y="143"/>
                  <a:pt x="319" y="143"/>
                </a:cubicBezTo>
                <a:cubicBezTo>
                  <a:pt x="314" y="144"/>
                  <a:pt x="300" y="148"/>
                  <a:pt x="289" y="138"/>
                </a:cubicBezTo>
                <a:cubicBezTo>
                  <a:pt x="273" y="123"/>
                  <a:pt x="216" y="66"/>
                  <a:pt x="216" y="66"/>
                </a:cubicBezTo>
                <a:cubicBezTo>
                  <a:pt x="216" y="66"/>
                  <a:pt x="206" y="56"/>
                  <a:pt x="190" y="64"/>
                </a:cubicBezTo>
                <a:cubicBezTo>
                  <a:pt x="175" y="72"/>
                  <a:pt x="154" y="83"/>
                  <a:pt x="145" y="88"/>
                </a:cubicBezTo>
                <a:cubicBezTo>
                  <a:pt x="128" y="97"/>
                  <a:pt x="114" y="82"/>
                  <a:pt x="114" y="71"/>
                </a:cubicBezTo>
                <a:cubicBezTo>
                  <a:pt x="114" y="63"/>
                  <a:pt x="119" y="57"/>
                  <a:pt x="126" y="53"/>
                </a:cubicBezTo>
                <a:cubicBezTo>
                  <a:pt x="147" y="40"/>
                  <a:pt x="190" y="16"/>
                  <a:pt x="208" y="7"/>
                </a:cubicBezTo>
                <a:cubicBezTo>
                  <a:pt x="219" y="1"/>
                  <a:pt x="227" y="0"/>
                  <a:pt x="242" y="13"/>
                </a:cubicBezTo>
                <a:cubicBezTo>
                  <a:pt x="261" y="29"/>
                  <a:pt x="277" y="43"/>
                  <a:pt x="277" y="43"/>
                </a:cubicBezTo>
                <a:cubicBezTo>
                  <a:pt x="277" y="43"/>
                  <a:pt x="283" y="47"/>
                  <a:pt x="291" y="45"/>
                </a:cubicBezTo>
                <a:cubicBezTo>
                  <a:pt x="313" y="41"/>
                  <a:pt x="346" y="34"/>
                  <a:pt x="346" y="34"/>
                </a:cubicBezTo>
                <a:close/>
                <a:moveTo>
                  <a:pt x="117" y="211"/>
                </a:moveTo>
                <a:cubicBezTo>
                  <a:pt x="120" y="204"/>
                  <a:pt x="119" y="196"/>
                  <a:pt x="114" y="190"/>
                </a:cubicBezTo>
                <a:cubicBezTo>
                  <a:pt x="109" y="185"/>
                  <a:pt x="102" y="184"/>
                  <a:pt x="96" y="185"/>
                </a:cubicBezTo>
                <a:cubicBezTo>
                  <a:pt x="97" y="179"/>
                  <a:pt x="96" y="172"/>
                  <a:pt x="92" y="167"/>
                </a:cubicBezTo>
                <a:cubicBezTo>
                  <a:pt x="87" y="162"/>
                  <a:pt x="80" y="161"/>
                  <a:pt x="73" y="162"/>
                </a:cubicBezTo>
                <a:cubicBezTo>
                  <a:pt x="75" y="156"/>
                  <a:pt x="74" y="149"/>
                  <a:pt x="69" y="144"/>
                </a:cubicBezTo>
                <a:cubicBezTo>
                  <a:pt x="62" y="136"/>
                  <a:pt x="49" y="136"/>
                  <a:pt x="40" y="144"/>
                </a:cubicBezTo>
                <a:cubicBezTo>
                  <a:pt x="31" y="153"/>
                  <a:pt x="26" y="167"/>
                  <a:pt x="34" y="176"/>
                </a:cubicBezTo>
                <a:cubicBezTo>
                  <a:pt x="41" y="185"/>
                  <a:pt x="50" y="179"/>
                  <a:pt x="57" y="178"/>
                </a:cubicBezTo>
                <a:cubicBezTo>
                  <a:pt x="55" y="185"/>
                  <a:pt x="49" y="191"/>
                  <a:pt x="56" y="199"/>
                </a:cubicBezTo>
                <a:cubicBezTo>
                  <a:pt x="63" y="208"/>
                  <a:pt x="72" y="203"/>
                  <a:pt x="79" y="201"/>
                </a:cubicBezTo>
                <a:cubicBezTo>
                  <a:pt x="77" y="208"/>
                  <a:pt x="72" y="215"/>
                  <a:pt x="78" y="223"/>
                </a:cubicBezTo>
                <a:cubicBezTo>
                  <a:pt x="85" y="231"/>
                  <a:pt x="96" y="226"/>
                  <a:pt x="103" y="224"/>
                </a:cubicBezTo>
                <a:cubicBezTo>
                  <a:pt x="100" y="231"/>
                  <a:pt x="94" y="239"/>
                  <a:pt x="102" y="247"/>
                </a:cubicBezTo>
                <a:cubicBezTo>
                  <a:pt x="110" y="256"/>
                  <a:pt x="127" y="252"/>
                  <a:pt x="136" y="244"/>
                </a:cubicBezTo>
                <a:cubicBezTo>
                  <a:pt x="144" y="236"/>
                  <a:pt x="145" y="223"/>
                  <a:pt x="137" y="215"/>
                </a:cubicBezTo>
                <a:cubicBezTo>
                  <a:pt x="132" y="210"/>
                  <a:pt x="125" y="208"/>
                  <a:pt x="117" y="211"/>
                </a:cubicBezTo>
                <a:close/>
                <a:moveTo>
                  <a:pt x="274" y="156"/>
                </a:moveTo>
                <a:cubicBezTo>
                  <a:pt x="212" y="94"/>
                  <a:pt x="241" y="124"/>
                  <a:pt x="208" y="90"/>
                </a:cubicBezTo>
                <a:cubicBezTo>
                  <a:pt x="208" y="90"/>
                  <a:pt x="198" y="80"/>
                  <a:pt x="184" y="86"/>
                </a:cubicBezTo>
                <a:cubicBezTo>
                  <a:pt x="175" y="90"/>
                  <a:pt x="163" y="96"/>
                  <a:pt x="154" y="100"/>
                </a:cubicBezTo>
                <a:cubicBezTo>
                  <a:pt x="144" y="105"/>
                  <a:pt x="137" y="107"/>
                  <a:pt x="134" y="107"/>
                </a:cubicBezTo>
                <a:cubicBezTo>
                  <a:pt x="115" y="106"/>
                  <a:pt x="99" y="91"/>
                  <a:pt x="99" y="72"/>
                </a:cubicBezTo>
                <a:cubicBezTo>
                  <a:pt x="99" y="60"/>
                  <a:pt x="106" y="49"/>
                  <a:pt x="116" y="43"/>
                </a:cubicBezTo>
                <a:cubicBezTo>
                  <a:pt x="129" y="33"/>
                  <a:pt x="161" y="16"/>
                  <a:pt x="161" y="16"/>
                </a:cubicBezTo>
                <a:cubicBezTo>
                  <a:pt x="161" y="16"/>
                  <a:pt x="152" y="4"/>
                  <a:pt x="130" y="4"/>
                </a:cubicBezTo>
                <a:cubicBezTo>
                  <a:pt x="109" y="4"/>
                  <a:pt x="65" y="33"/>
                  <a:pt x="65" y="33"/>
                </a:cubicBezTo>
                <a:cubicBezTo>
                  <a:pt x="65" y="33"/>
                  <a:pt x="53" y="41"/>
                  <a:pt x="35" y="34"/>
                </a:cubicBezTo>
                <a:cubicBezTo>
                  <a:pt x="0" y="22"/>
                  <a:pt x="0" y="22"/>
                  <a:pt x="0" y="22"/>
                </a:cubicBezTo>
                <a:cubicBezTo>
                  <a:pt x="0" y="142"/>
                  <a:pt x="0" y="142"/>
                  <a:pt x="0" y="142"/>
                </a:cubicBezTo>
                <a:cubicBezTo>
                  <a:pt x="0" y="142"/>
                  <a:pt x="10" y="144"/>
                  <a:pt x="19" y="148"/>
                </a:cubicBezTo>
                <a:cubicBezTo>
                  <a:pt x="21" y="142"/>
                  <a:pt x="24" y="137"/>
                  <a:pt x="29" y="133"/>
                </a:cubicBezTo>
                <a:cubicBezTo>
                  <a:pt x="43" y="119"/>
                  <a:pt x="68" y="119"/>
                  <a:pt x="81" y="132"/>
                </a:cubicBezTo>
                <a:cubicBezTo>
                  <a:pt x="85" y="137"/>
                  <a:pt x="88" y="141"/>
                  <a:pt x="89" y="147"/>
                </a:cubicBezTo>
                <a:cubicBezTo>
                  <a:pt x="94" y="149"/>
                  <a:pt x="99" y="152"/>
                  <a:pt x="103" y="156"/>
                </a:cubicBezTo>
                <a:cubicBezTo>
                  <a:pt x="107" y="160"/>
                  <a:pt x="110" y="165"/>
                  <a:pt x="112" y="170"/>
                </a:cubicBezTo>
                <a:cubicBezTo>
                  <a:pt x="117" y="172"/>
                  <a:pt x="122" y="175"/>
                  <a:pt x="126" y="179"/>
                </a:cubicBezTo>
                <a:cubicBezTo>
                  <a:pt x="130" y="183"/>
                  <a:pt x="133" y="189"/>
                  <a:pt x="134" y="195"/>
                </a:cubicBezTo>
                <a:cubicBezTo>
                  <a:pt x="140" y="197"/>
                  <a:pt x="145" y="200"/>
                  <a:pt x="149" y="204"/>
                </a:cubicBezTo>
                <a:cubicBezTo>
                  <a:pt x="157" y="212"/>
                  <a:pt x="160" y="223"/>
                  <a:pt x="158" y="234"/>
                </a:cubicBezTo>
                <a:cubicBezTo>
                  <a:pt x="158" y="234"/>
                  <a:pt x="158" y="234"/>
                  <a:pt x="158" y="234"/>
                </a:cubicBezTo>
                <a:cubicBezTo>
                  <a:pt x="158" y="234"/>
                  <a:pt x="163" y="239"/>
                  <a:pt x="166" y="243"/>
                </a:cubicBezTo>
                <a:cubicBezTo>
                  <a:pt x="172" y="248"/>
                  <a:pt x="182" y="248"/>
                  <a:pt x="188" y="243"/>
                </a:cubicBezTo>
                <a:cubicBezTo>
                  <a:pt x="194" y="237"/>
                  <a:pt x="194" y="227"/>
                  <a:pt x="188" y="221"/>
                </a:cubicBezTo>
                <a:cubicBezTo>
                  <a:pt x="188" y="221"/>
                  <a:pt x="166" y="199"/>
                  <a:pt x="168" y="197"/>
                </a:cubicBezTo>
                <a:cubicBezTo>
                  <a:pt x="170" y="195"/>
                  <a:pt x="197" y="223"/>
                  <a:pt x="197" y="224"/>
                </a:cubicBezTo>
                <a:cubicBezTo>
                  <a:pt x="203" y="230"/>
                  <a:pt x="213" y="230"/>
                  <a:pt x="219" y="224"/>
                </a:cubicBezTo>
                <a:cubicBezTo>
                  <a:pt x="225" y="218"/>
                  <a:pt x="225" y="208"/>
                  <a:pt x="219" y="202"/>
                </a:cubicBezTo>
                <a:cubicBezTo>
                  <a:pt x="218" y="202"/>
                  <a:pt x="217" y="201"/>
                  <a:pt x="217" y="200"/>
                </a:cubicBezTo>
                <a:cubicBezTo>
                  <a:pt x="217" y="200"/>
                  <a:pt x="190" y="177"/>
                  <a:pt x="192" y="175"/>
                </a:cubicBezTo>
                <a:cubicBezTo>
                  <a:pt x="194" y="173"/>
                  <a:pt x="227" y="204"/>
                  <a:pt x="227" y="204"/>
                </a:cubicBezTo>
                <a:cubicBezTo>
                  <a:pt x="233" y="209"/>
                  <a:pt x="242" y="209"/>
                  <a:pt x="248" y="203"/>
                </a:cubicBezTo>
                <a:cubicBezTo>
                  <a:pt x="254" y="198"/>
                  <a:pt x="254" y="189"/>
                  <a:pt x="249" y="183"/>
                </a:cubicBezTo>
                <a:cubicBezTo>
                  <a:pt x="249" y="183"/>
                  <a:pt x="224" y="156"/>
                  <a:pt x="226" y="154"/>
                </a:cubicBezTo>
                <a:cubicBezTo>
                  <a:pt x="228" y="152"/>
                  <a:pt x="252" y="178"/>
                  <a:pt x="253" y="178"/>
                </a:cubicBezTo>
                <a:cubicBezTo>
                  <a:pt x="258" y="184"/>
                  <a:pt x="268" y="184"/>
                  <a:pt x="274" y="178"/>
                </a:cubicBezTo>
                <a:cubicBezTo>
                  <a:pt x="280" y="172"/>
                  <a:pt x="280" y="162"/>
                  <a:pt x="274" y="156"/>
                </a:cubicBezTo>
                <a:cubicBezTo>
                  <a:pt x="274" y="156"/>
                  <a:pt x="274" y="156"/>
                  <a:pt x="274" y="1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6" name="Group 5"/>
          <p:cNvGrpSpPr/>
          <p:nvPr/>
        </p:nvGrpSpPr>
        <p:grpSpPr>
          <a:xfrm>
            <a:off x="7457260" y="4286609"/>
            <a:ext cx="510778" cy="751911"/>
            <a:chOff x="7457260" y="4286609"/>
            <a:chExt cx="510778" cy="751911"/>
          </a:xfrm>
        </p:grpSpPr>
        <p:sp>
          <p:nvSpPr>
            <p:cNvPr id="36" name="Freeform 33"/>
            <p:cNvSpPr>
              <a:spLocks/>
            </p:cNvSpPr>
            <p:nvPr/>
          </p:nvSpPr>
          <p:spPr bwMode="auto">
            <a:xfrm>
              <a:off x="7523246" y="4286609"/>
              <a:ext cx="381251" cy="368216"/>
            </a:xfrm>
            <a:custGeom>
              <a:avLst/>
              <a:gdLst>
                <a:gd name="T0" fmla="*/ 195 w 198"/>
                <a:gd name="T1" fmla="*/ 94 h 191"/>
                <a:gd name="T2" fmla="*/ 194 w 198"/>
                <a:gd name="T3" fmla="*/ 80 h 191"/>
                <a:gd name="T4" fmla="*/ 106 w 198"/>
                <a:gd name="T5" fmla="*/ 3 h 191"/>
                <a:gd name="T6" fmla="*/ 92 w 198"/>
                <a:gd name="T7" fmla="*/ 4 h 191"/>
                <a:gd name="T8" fmla="*/ 4 w 198"/>
                <a:gd name="T9" fmla="*/ 84 h 191"/>
                <a:gd name="T10" fmla="*/ 3 w 198"/>
                <a:gd name="T11" fmla="*/ 98 h 191"/>
                <a:gd name="T12" fmla="*/ 5 w 198"/>
                <a:gd name="T13" fmla="*/ 100 h 191"/>
                <a:gd name="T14" fmla="*/ 19 w 198"/>
                <a:gd name="T15" fmla="*/ 101 h 191"/>
                <a:gd name="T16" fmla="*/ 25 w 198"/>
                <a:gd name="T17" fmla="*/ 95 h 191"/>
                <a:gd name="T18" fmla="*/ 25 w 198"/>
                <a:gd name="T19" fmla="*/ 181 h 191"/>
                <a:gd name="T20" fmla="*/ 35 w 198"/>
                <a:gd name="T21" fmla="*/ 191 h 191"/>
                <a:gd name="T22" fmla="*/ 69 w 198"/>
                <a:gd name="T23" fmla="*/ 191 h 191"/>
                <a:gd name="T24" fmla="*/ 79 w 198"/>
                <a:gd name="T25" fmla="*/ 181 h 191"/>
                <a:gd name="T26" fmla="*/ 79 w 198"/>
                <a:gd name="T27" fmla="*/ 121 h 191"/>
                <a:gd name="T28" fmla="*/ 122 w 198"/>
                <a:gd name="T29" fmla="*/ 121 h 191"/>
                <a:gd name="T30" fmla="*/ 122 w 198"/>
                <a:gd name="T31" fmla="*/ 181 h 191"/>
                <a:gd name="T32" fmla="*/ 131 w 198"/>
                <a:gd name="T33" fmla="*/ 191 h 191"/>
                <a:gd name="T34" fmla="*/ 168 w 198"/>
                <a:gd name="T35" fmla="*/ 191 h 191"/>
                <a:gd name="T36" fmla="*/ 177 w 198"/>
                <a:gd name="T37" fmla="*/ 181 h 191"/>
                <a:gd name="T38" fmla="*/ 177 w 198"/>
                <a:gd name="T39" fmla="*/ 96 h 191"/>
                <a:gd name="T40" fmla="*/ 182 w 198"/>
                <a:gd name="T41" fmla="*/ 100 h 191"/>
                <a:gd name="T42" fmla="*/ 192 w 198"/>
                <a:gd name="T43" fmla="*/ 96 h 191"/>
                <a:gd name="T44" fmla="*/ 195 w 198"/>
                <a:gd name="T45" fmla="*/ 9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8" h="191">
                  <a:moveTo>
                    <a:pt x="195" y="94"/>
                  </a:moveTo>
                  <a:cubicBezTo>
                    <a:pt x="198" y="90"/>
                    <a:pt x="198" y="84"/>
                    <a:pt x="194" y="80"/>
                  </a:cubicBezTo>
                  <a:cubicBezTo>
                    <a:pt x="106" y="3"/>
                    <a:pt x="106" y="3"/>
                    <a:pt x="106" y="3"/>
                  </a:cubicBezTo>
                  <a:cubicBezTo>
                    <a:pt x="102" y="0"/>
                    <a:pt x="96" y="0"/>
                    <a:pt x="92" y="4"/>
                  </a:cubicBezTo>
                  <a:cubicBezTo>
                    <a:pt x="4" y="84"/>
                    <a:pt x="4" y="84"/>
                    <a:pt x="4" y="84"/>
                  </a:cubicBezTo>
                  <a:cubicBezTo>
                    <a:pt x="0" y="88"/>
                    <a:pt x="0" y="94"/>
                    <a:pt x="3" y="98"/>
                  </a:cubicBezTo>
                  <a:cubicBezTo>
                    <a:pt x="5" y="100"/>
                    <a:pt x="5" y="100"/>
                    <a:pt x="5" y="100"/>
                  </a:cubicBezTo>
                  <a:cubicBezTo>
                    <a:pt x="9" y="104"/>
                    <a:pt x="15" y="104"/>
                    <a:pt x="19" y="101"/>
                  </a:cubicBezTo>
                  <a:cubicBezTo>
                    <a:pt x="25" y="95"/>
                    <a:pt x="25" y="95"/>
                    <a:pt x="25" y="95"/>
                  </a:cubicBezTo>
                  <a:cubicBezTo>
                    <a:pt x="25" y="181"/>
                    <a:pt x="25" y="181"/>
                    <a:pt x="25" y="181"/>
                  </a:cubicBezTo>
                  <a:cubicBezTo>
                    <a:pt x="25" y="187"/>
                    <a:pt x="29" y="191"/>
                    <a:pt x="35" y="191"/>
                  </a:cubicBezTo>
                  <a:cubicBezTo>
                    <a:pt x="69" y="191"/>
                    <a:pt x="69" y="191"/>
                    <a:pt x="69" y="191"/>
                  </a:cubicBezTo>
                  <a:cubicBezTo>
                    <a:pt x="74" y="191"/>
                    <a:pt x="79" y="187"/>
                    <a:pt x="79" y="181"/>
                  </a:cubicBezTo>
                  <a:cubicBezTo>
                    <a:pt x="79" y="121"/>
                    <a:pt x="79" y="121"/>
                    <a:pt x="79" y="121"/>
                  </a:cubicBezTo>
                  <a:cubicBezTo>
                    <a:pt x="122" y="121"/>
                    <a:pt x="122" y="121"/>
                    <a:pt x="122" y="121"/>
                  </a:cubicBezTo>
                  <a:cubicBezTo>
                    <a:pt x="122" y="181"/>
                    <a:pt x="122" y="181"/>
                    <a:pt x="122" y="181"/>
                  </a:cubicBezTo>
                  <a:cubicBezTo>
                    <a:pt x="122" y="187"/>
                    <a:pt x="126" y="191"/>
                    <a:pt x="131" y="191"/>
                  </a:cubicBezTo>
                  <a:cubicBezTo>
                    <a:pt x="168" y="191"/>
                    <a:pt x="168" y="191"/>
                    <a:pt x="168" y="191"/>
                  </a:cubicBezTo>
                  <a:cubicBezTo>
                    <a:pt x="173" y="191"/>
                    <a:pt x="177" y="187"/>
                    <a:pt x="177" y="181"/>
                  </a:cubicBezTo>
                  <a:cubicBezTo>
                    <a:pt x="177" y="96"/>
                    <a:pt x="177" y="96"/>
                    <a:pt x="177" y="96"/>
                  </a:cubicBezTo>
                  <a:cubicBezTo>
                    <a:pt x="177" y="96"/>
                    <a:pt x="179" y="98"/>
                    <a:pt x="182" y="100"/>
                  </a:cubicBezTo>
                  <a:cubicBezTo>
                    <a:pt x="184" y="102"/>
                    <a:pt x="188" y="100"/>
                    <a:pt x="192" y="96"/>
                  </a:cubicBezTo>
                  <a:lnTo>
                    <a:pt x="195"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 name="Freeform 34"/>
            <p:cNvSpPr>
              <a:spLocks noEditPoints="1"/>
            </p:cNvSpPr>
            <p:nvPr/>
          </p:nvSpPr>
          <p:spPr bwMode="auto">
            <a:xfrm>
              <a:off x="7457260" y="4622240"/>
              <a:ext cx="510778" cy="416280"/>
            </a:xfrm>
            <a:custGeom>
              <a:avLst/>
              <a:gdLst>
                <a:gd name="T0" fmla="*/ 246 w 265"/>
                <a:gd name="T1" fmla="*/ 45 h 216"/>
                <a:gd name="T2" fmla="*/ 241 w 265"/>
                <a:gd name="T3" fmla="*/ 45 h 216"/>
                <a:gd name="T4" fmla="*/ 259 w 265"/>
                <a:gd name="T5" fmla="*/ 27 h 216"/>
                <a:gd name="T6" fmla="*/ 259 w 265"/>
                <a:gd name="T7" fmla="*/ 6 h 216"/>
                <a:gd name="T8" fmla="*/ 238 w 265"/>
                <a:gd name="T9" fmla="*/ 6 h 216"/>
                <a:gd name="T10" fmla="*/ 210 w 265"/>
                <a:gd name="T11" fmla="*/ 34 h 216"/>
                <a:gd name="T12" fmla="*/ 208 w 265"/>
                <a:gd name="T13" fmla="*/ 34 h 216"/>
                <a:gd name="T14" fmla="*/ 189 w 265"/>
                <a:gd name="T15" fmla="*/ 45 h 216"/>
                <a:gd name="T16" fmla="*/ 76 w 265"/>
                <a:gd name="T17" fmla="*/ 45 h 216"/>
                <a:gd name="T18" fmla="*/ 56 w 265"/>
                <a:gd name="T19" fmla="*/ 34 h 216"/>
                <a:gd name="T20" fmla="*/ 54 w 265"/>
                <a:gd name="T21" fmla="*/ 34 h 216"/>
                <a:gd name="T22" fmla="*/ 26 w 265"/>
                <a:gd name="T23" fmla="*/ 6 h 216"/>
                <a:gd name="T24" fmla="*/ 5 w 265"/>
                <a:gd name="T25" fmla="*/ 6 h 216"/>
                <a:gd name="T26" fmla="*/ 5 w 265"/>
                <a:gd name="T27" fmla="*/ 27 h 216"/>
                <a:gd name="T28" fmla="*/ 23 w 265"/>
                <a:gd name="T29" fmla="*/ 45 h 216"/>
                <a:gd name="T30" fmla="*/ 20 w 265"/>
                <a:gd name="T31" fmla="*/ 45 h 216"/>
                <a:gd name="T32" fmla="*/ 0 w 265"/>
                <a:gd name="T33" fmla="*/ 64 h 216"/>
                <a:gd name="T34" fmla="*/ 0 w 265"/>
                <a:gd name="T35" fmla="*/ 78 h 216"/>
                <a:gd name="T36" fmla="*/ 18 w 265"/>
                <a:gd name="T37" fmla="*/ 97 h 216"/>
                <a:gd name="T38" fmla="*/ 33 w 265"/>
                <a:gd name="T39" fmla="*/ 194 h 216"/>
                <a:gd name="T40" fmla="*/ 55 w 265"/>
                <a:gd name="T41" fmla="*/ 216 h 216"/>
                <a:gd name="T42" fmla="*/ 210 w 265"/>
                <a:gd name="T43" fmla="*/ 216 h 216"/>
                <a:gd name="T44" fmla="*/ 233 w 265"/>
                <a:gd name="T45" fmla="*/ 194 h 216"/>
                <a:gd name="T46" fmla="*/ 248 w 265"/>
                <a:gd name="T47" fmla="*/ 97 h 216"/>
                <a:gd name="T48" fmla="*/ 265 w 265"/>
                <a:gd name="T49" fmla="*/ 78 h 216"/>
                <a:gd name="T50" fmla="*/ 265 w 265"/>
                <a:gd name="T51" fmla="*/ 64 h 216"/>
                <a:gd name="T52" fmla="*/ 246 w 265"/>
                <a:gd name="T53" fmla="*/ 45 h 216"/>
                <a:gd name="T54" fmla="*/ 90 w 265"/>
                <a:gd name="T55" fmla="*/ 194 h 216"/>
                <a:gd name="T56" fmla="*/ 56 w 265"/>
                <a:gd name="T57" fmla="*/ 194 h 216"/>
                <a:gd name="T58" fmla="*/ 51 w 265"/>
                <a:gd name="T59" fmla="*/ 156 h 216"/>
                <a:gd name="T60" fmla="*/ 90 w 265"/>
                <a:gd name="T61" fmla="*/ 156 h 216"/>
                <a:gd name="T62" fmla="*/ 90 w 265"/>
                <a:gd name="T63" fmla="*/ 194 h 216"/>
                <a:gd name="T64" fmla="*/ 90 w 265"/>
                <a:gd name="T65" fmla="*/ 141 h 216"/>
                <a:gd name="T66" fmla="*/ 48 w 265"/>
                <a:gd name="T67" fmla="*/ 141 h 216"/>
                <a:gd name="T68" fmla="*/ 44 w 265"/>
                <a:gd name="T69" fmla="*/ 103 h 216"/>
                <a:gd name="T70" fmla="*/ 90 w 265"/>
                <a:gd name="T71" fmla="*/ 103 h 216"/>
                <a:gd name="T72" fmla="*/ 90 w 265"/>
                <a:gd name="T73" fmla="*/ 141 h 216"/>
                <a:gd name="T74" fmla="*/ 150 w 265"/>
                <a:gd name="T75" fmla="*/ 194 h 216"/>
                <a:gd name="T76" fmla="*/ 115 w 265"/>
                <a:gd name="T77" fmla="*/ 194 h 216"/>
                <a:gd name="T78" fmla="*/ 115 w 265"/>
                <a:gd name="T79" fmla="*/ 156 h 216"/>
                <a:gd name="T80" fmla="*/ 150 w 265"/>
                <a:gd name="T81" fmla="*/ 156 h 216"/>
                <a:gd name="T82" fmla="*/ 150 w 265"/>
                <a:gd name="T83" fmla="*/ 194 h 216"/>
                <a:gd name="T84" fmla="*/ 150 w 265"/>
                <a:gd name="T85" fmla="*/ 141 h 216"/>
                <a:gd name="T86" fmla="*/ 115 w 265"/>
                <a:gd name="T87" fmla="*/ 141 h 216"/>
                <a:gd name="T88" fmla="*/ 115 w 265"/>
                <a:gd name="T89" fmla="*/ 103 h 216"/>
                <a:gd name="T90" fmla="*/ 150 w 265"/>
                <a:gd name="T91" fmla="*/ 103 h 216"/>
                <a:gd name="T92" fmla="*/ 150 w 265"/>
                <a:gd name="T93" fmla="*/ 141 h 216"/>
                <a:gd name="T94" fmla="*/ 206 w 265"/>
                <a:gd name="T95" fmla="*/ 194 h 216"/>
                <a:gd name="T96" fmla="*/ 178 w 265"/>
                <a:gd name="T97" fmla="*/ 194 h 216"/>
                <a:gd name="T98" fmla="*/ 178 w 265"/>
                <a:gd name="T99" fmla="*/ 156 h 216"/>
                <a:gd name="T100" fmla="*/ 213 w 265"/>
                <a:gd name="T101" fmla="*/ 156 h 216"/>
                <a:gd name="T102" fmla="*/ 206 w 265"/>
                <a:gd name="T103" fmla="*/ 194 h 216"/>
                <a:gd name="T104" fmla="*/ 216 w 265"/>
                <a:gd name="T105" fmla="*/ 141 h 216"/>
                <a:gd name="T106" fmla="*/ 178 w 265"/>
                <a:gd name="T107" fmla="*/ 141 h 216"/>
                <a:gd name="T108" fmla="*/ 178 w 265"/>
                <a:gd name="T109" fmla="*/ 103 h 216"/>
                <a:gd name="T110" fmla="*/ 222 w 265"/>
                <a:gd name="T111" fmla="*/ 103 h 216"/>
                <a:gd name="T112" fmla="*/ 216 w 265"/>
                <a:gd name="T113" fmla="*/ 14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5" h="216">
                  <a:moveTo>
                    <a:pt x="246" y="45"/>
                  </a:moveTo>
                  <a:cubicBezTo>
                    <a:pt x="241" y="45"/>
                    <a:pt x="241" y="45"/>
                    <a:pt x="241" y="45"/>
                  </a:cubicBezTo>
                  <a:cubicBezTo>
                    <a:pt x="259" y="27"/>
                    <a:pt x="259" y="27"/>
                    <a:pt x="259" y="27"/>
                  </a:cubicBezTo>
                  <a:cubicBezTo>
                    <a:pt x="264" y="21"/>
                    <a:pt x="264" y="12"/>
                    <a:pt x="259" y="6"/>
                  </a:cubicBezTo>
                  <a:cubicBezTo>
                    <a:pt x="253" y="0"/>
                    <a:pt x="244" y="0"/>
                    <a:pt x="238" y="6"/>
                  </a:cubicBezTo>
                  <a:cubicBezTo>
                    <a:pt x="210" y="34"/>
                    <a:pt x="210" y="34"/>
                    <a:pt x="210" y="34"/>
                  </a:cubicBezTo>
                  <a:cubicBezTo>
                    <a:pt x="210" y="34"/>
                    <a:pt x="209" y="34"/>
                    <a:pt x="208" y="34"/>
                  </a:cubicBezTo>
                  <a:cubicBezTo>
                    <a:pt x="200" y="34"/>
                    <a:pt x="193" y="38"/>
                    <a:pt x="189" y="45"/>
                  </a:cubicBezTo>
                  <a:cubicBezTo>
                    <a:pt x="76" y="45"/>
                    <a:pt x="76" y="45"/>
                    <a:pt x="76" y="45"/>
                  </a:cubicBezTo>
                  <a:cubicBezTo>
                    <a:pt x="71" y="38"/>
                    <a:pt x="64" y="34"/>
                    <a:pt x="56" y="34"/>
                  </a:cubicBezTo>
                  <a:cubicBezTo>
                    <a:pt x="55" y="34"/>
                    <a:pt x="55" y="34"/>
                    <a:pt x="54" y="34"/>
                  </a:cubicBezTo>
                  <a:cubicBezTo>
                    <a:pt x="26" y="6"/>
                    <a:pt x="26" y="6"/>
                    <a:pt x="26" y="6"/>
                  </a:cubicBezTo>
                  <a:cubicBezTo>
                    <a:pt x="20" y="0"/>
                    <a:pt x="11" y="0"/>
                    <a:pt x="5" y="6"/>
                  </a:cubicBezTo>
                  <a:cubicBezTo>
                    <a:pt x="0" y="12"/>
                    <a:pt x="0" y="21"/>
                    <a:pt x="5" y="27"/>
                  </a:cubicBezTo>
                  <a:cubicBezTo>
                    <a:pt x="23" y="45"/>
                    <a:pt x="23" y="45"/>
                    <a:pt x="23" y="45"/>
                  </a:cubicBezTo>
                  <a:cubicBezTo>
                    <a:pt x="20" y="45"/>
                    <a:pt x="20" y="45"/>
                    <a:pt x="20" y="45"/>
                  </a:cubicBezTo>
                  <a:cubicBezTo>
                    <a:pt x="9" y="45"/>
                    <a:pt x="0" y="53"/>
                    <a:pt x="0" y="64"/>
                  </a:cubicBezTo>
                  <a:cubicBezTo>
                    <a:pt x="0" y="78"/>
                    <a:pt x="0" y="78"/>
                    <a:pt x="0" y="78"/>
                  </a:cubicBezTo>
                  <a:cubicBezTo>
                    <a:pt x="0" y="88"/>
                    <a:pt x="8" y="96"/>
                    <a:pt x="18" y="97"/>
                  </a:cubicBezTo>
                  <a:cubicBezTo>
                    <a:pt x="33" y="194"/>
                    <a:pt x="33" y="194"/>
                    <a:pt x="33" y="194"/>
                  </a:cubicBezTo>
                  <a:cubicBezTo>
                    <a:pt x="33" y="206"/>
                    <a:pt x="43" y="216"/>
                    <a:pt x="55" y="216"/>
                  </a:cubicBezTo>
                  <a:cubicBezTo>
                    <a:pt x="210" y="216"/>
                    <a:pt x="210" y="216"/>
                    <a:pt x="210" y="216"/>
                  </a:cubicBezTo>
                  <a:cubicBezTo>
                    <a:pt x="223" y="216"/>
                    <a:pt x="233" y="206"/>
                    <a:pt x="233" y="194"/>
                  </a:cubicBezTo>
                  <a:cubicBezTo>
                    <a:pt x="248" y="97"/>
                    <a:pt x="248" y="97"/>
                    <a:pt x="248" y="97"/>
                  </a:cubicBezTo>
                  <a:cubicBezTo>
                    <a:pt x="257" y="96"/>
                    <a:pt x="265" y="88"/>
                    <a:pt x="265" y="78"/>
                  </a:cubicBezTo>
                  <a:cubicBezTo>
                    <a:pt x="265" y="64"/>
                    <a:pt x="265" y="64"/>
                    <a:pt x="265" y="64"/>
                  </a:cubicBezTo>
                  <a:cubicBezTo>
                    <a:pt x="265" y="53"/>
                    <a:pt x="257" y="45"/>
                    <a:pt x="246" y="45"/>
                  </a:cubicBezTo>
                  <a:close/>
                  <a:moveTo>
                    <a:pt x="90" y="194"/>
                  </a:moveTo>
                  <a:cubicBezTo>
                    <a:pt x="56" y="194"/>
                    <a:pt x="56" y="194"/>
                    <a:pt x="56" y="194"/>
                  </a:cubicBezTo>
                  <a:cubicBezTo>
                    <a:pt x="51" y="156"/>
                    <a:pt x="51" y="156"/>
                    <a:pt x="51" y="156"/>
                  </a:cubicBezTo>
                  <a:cubicBezTo>
                    <a:pt x="90" y="156"/>
                    <a:pt x="90" y="156"/>
                    <a:pt x="90" y="156"/>
                  </a:cubicBezTo>
                  <a:lnTo>
                    <a:pt x="90" y="194"/>
                  </a:lnTo>
                  <a:close/>
                  <a:moveTo>
                    <a:pt x="90" y="141"/>
                  </a:moveTo>
                  <a:cubicBezTo>
                    <a:pt x="48" y="141"/>
                    <a:pt x="48" y="141"/>
                    <a:pt x="48" y="141"/>
                  </a:cubicBezTo>
                  <a:cubicBezTo>
                    <a:pt x="44" y="103"/>
                    <a:pt x="44" y="103"/>
                    <a:pt x="44" y="103"/>
                  </a:cubicBezTo>
                  <a:cubicBezTo>
                    <a:pt x="90" y="103"/>
                    <a:pt x="90" y="103"/>
                    <a:pt x="90" y="103"/>
                  </a:cubicBezTo>
                  <a:lnTo>
                    <a:pt x="90" y="141"/>
                  </a:lnTo>
                  <a:close/>
                  <a:moveTo>
                    <a:pt x="150" y="194"/>
                  </a:moveTo>
                  <a:cubicBezTo>
                    <a:pt x="115" y="194"/>
                    <a:pt x="115" y="194"/>
                    <a:pt x="115" y="194"/>
                  </a:cubicBezTo>
                  <a:cubicBezTo>
                    <a:pt x="115" y="156"/>
                    <a:pt x="115" y="156"/>
                    <a:pt x="115" y="156"/>
                  </a:cubicBezTo>
                  <a:cubicBezTo>
                    <a:pt x="150" y="156"/>
                    <a:pt x="150" y="156"/>
                    <a:pt x="150" y="156"/>
                  </a:cubicBezTo>
                  <a:cubicBezTo>
                    <a:pt x="150" y="194"/>
                    <a:pt x="150" y="194"/>
                    <a:pt x="150" y="194"/>
                  </a:cubicBezTo>
                  <a:close/>
                  <a:moveTo>
                    <a:pt x="150" y="141"/>
                  </a:moveTo>
                  <a:cubicBezTo>
                    <a:pt x="115" y="141"/>
                    <a:pt x="115" y="141"/>
                    <a:pt x="115" y="141"/>
                  </a:cubicBezTo>
                  <a:cubicBezTo>
                    <a:pt x="115" y="103"/>
                    <a:pt x="115" y="103"/>
                    <a:pt x="115" y="103"/>
                  </a:cubicBezTo>
                  <a:cubicBezTo>
                    <a:pt x="150" y="103"/>
                    <a:pt x="150" y="103"/>
                    <a:pt x="150" y="103"/>
                  </a:cubicBezTo>
                  <a:cubicBezTo>
                    <a:pt x="150" y="141"/>
                    <a:pt x="150" y="141"/>
                    <a:pt x="150" y="141"/>
                  </a:cubicBezTo>
                  <a:close/>
                  <a:moveTo>
                    <a:pt x="206" y="194"/>
                  </a:moveTo>
                  <a:cubicBezTo>
                    <a:pt x="178" y="194"/>
                    <a:pt x="178" y="194"/>
                    <a:pt x="178" y="194"/>
                  </a:cubicBezTo>
                  <a:cubicBezTo>
                    <a:pt x="178" y="156"/>
                    <a:pt x="178" y="156"/>
                    <a:pt x="178" y="156"/>
                  </a:cubicBezTo>
                  <a:cubicBezTo>
                    <a:pt x="213" y="156"/>
                    <a:pt x="213" y="156"/>
                    <a:pt x="213" y="156"/>
                  </a:cubicBezTo>
                  <a:lnTo>
                    <a:pt x="206" y="194"/>
                  </a:lnTo>
                  <a:close/>
                  <a:moveTo>
                    <a:pt x="216" y="141"/>
                  </a:moveTo>
                  <a:cubicBezTo>
                    <a:pt x="178" y="141"/>
                    <a:pt x="178" y="141"/>
                    <a:pt x="178" y="141"/>
                  </a:cubicBezTo>
                  <a:cubicBezTo>
                    <a:pt x="178" y="103"/>
                    <a:pt x="178" y="103"/>
                    <a:pt x="178" y="103"/>
                  </a:cubicBezTo>
                  <a:cubicBezTo>
                    <a:pt x="222" y="103"/>
                    <a:pt x="222" y="103"/>
                    <a:pt x="222" y="103"/>
                  </a:cubicBezTo>
                  <a:lnTo>
                    <a:pt x="216"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2" name="Group 41"/>
          <p:cNvGrpSpPr/>
          <p:nvPr/>
        </p:nvGrpSpPr>
        <p:grpSpPr>
          <a:xfrm>
            <a:off x="4100135" y="4065028"/>
            <a:ext cx="742136" cy="807306"/>
            <a:chOff x="4100135" y="4065028"/>
            <a:chExt cx="742136" cy="807306"/>
          </a:xfrm>
        </p:grpSpPr>
        <p:sp>
          <p:nvSpPr>
            <p:cNvPr id="38" name="Freeform 35"/>
            <p:cNvSpPr>
              <a:spLocks noEditPoints="1"/>
            </p:cNvSpPr>
            <p:nvPr/>
          </p:nvSpPr>
          <p:spPr bwMode="auto">
            <a:xfrm>
              <a:off x="4212555" y="4065028"/>
              <a:ext cx="379622" cy="318524"/>
            </a:xfrm>
            <a:custGeom>
              <a:avLst/>
              <a:gdLst>
                <a:gd name="T0" fmla="*/ 98 w 197"/>
                <a:gd name="T1" fmla="*/ 106 h 165"/>
                <a:gd name="T2" fmla="*/ 128 w 197"/>
                <a:gd name="T3" fmla="*/ 135 h 165"/>
                <a:gd name="T4" fmla="*/ 98 w 197"/>
                <a:gd name="T5" fmla="*/ 165 h 165"/>
                <a:gd name="T6" fmla="*/ 69 w 197"/>
                <a:gd name="T7" fmla="*/ 135 h 165"/>
                <a:gd name="T8" fmla="*/ 98 w 197"/>
                <a:gd name="T9" fmla="*/ 106 h 165"/>
                <a:gd name="T10" fmla="*/ 153 w 197"/>
                <a:gd name="T11" fmla="*/ 97 h 165"/>
                <a:gd name="T12" fmla="*/ 153 w 197"/>
                <a:gd name="T13" fmla="*/ 76 h 165"/>
                <a:gd name="T14" fmla="*/ 44 w 197"/>
                <a:gd name="T15" fmla="*/ 76 h 165"/>
                <a:gd name="T16" fmla="*/ 44 w 197"/>
                <a:gd name="T17" fmla="*/ 97 h 165"/>
                <a:gd name="T18" fmla="*/ 65 w 197"/>
                <a:gd name="T19" fmla="*/ 97 h 165"/>
                <a:gd name="T20" fmla="*/ 132 w 197"/>
                <a:gd name="T21" fmla="*/ 97 h 165"/>
                <a:gd name="T22" fmla="*/ 142 w 197"/>
                <a:gd name="T23" fmla="*/ 101 h 165"/>
                <a:gd name="T24" fmla="*/ 153 w 197"/>
                <a:gd name="T25" fmla="*/ 97 h 165"/>
                <a:gd name="T26" fmla="*/ 27 w 197"/>
                <a:gd name="T27" fmla="*/ 59 h 165"/>
                <a:gd name="T28" fmla="*/ 98 w 197"/>
                <a:gd name="T29" fmla="*/ 30 h 165"/>
                <a:gd name="T30" fmla="*/ 170 w 197"/>
                <a:gd name="T31" fmla="*/ 59 h 165"/>
                <a:gd name="T32" fmla="*/ 191 w 197"/>
                <a:gd name="T33" fmla="*/ 59 h 165"/>
                <a:gd name="T34" fmla="*/ 191 w 197"/>
                <a:gd name="T35" fmla="*/ 39 h 165"/>
                <a:gd name="T36" fmla="*/ 98 w 197"/>
                <a:gd name="T37" fmla="*/ 0 h 165"/>
                <a:gd name="T38" fmla="*/ 6 w 197"/>
                <a:gd name="T39" fmla="*/ 39 h 165"/>
                <a:gd name="T40" fmla="*/ 6 w 197"/>
                <a:gd name="T41" fmla="*/ 59 h 165"/>
                <a:gd name="T42" fmla="*/ 16 w 197"/>
                <a:gd name="T43" fmla="*/ 64 h 165"/>
                <a:gd name="T44" fmla="*/ 27 w 197"/>
                <a:gd name="T45" fmla="*/ 5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165">
                  <a:moveTo>
                    <a:pt x="98" y="106"/>
                  </a:moveTo>
                  <a:cubicBezTo>
                    <a:pt x="115" y="106"/>
                    <a:pt x="128" y="119"/>
                    <a:pt x="128" y="135"/>
                  </a:cubicBezTo>
                  <a:cubicBezTo>
                    <a:pt x="128" y="151"/>
                    <a:pt x="115" y="165"/>
                    <a:pt x="98" y="165"/>
                  </a:cubicBezTo>
                  <a:cubicBezTo>
                    <a:pt x="82" y="165"/>
                    <a:pt x="69" y="151"/>
                    <a:pt x="69" y="135"/>
                  </a:cubicBezTo>
                  <a:cubicBezTo>
                    <a:pt x="69" y="119"/>
                    <a:pt x="82" y="106"/>
                    <a:pt x="98" y="106"/>
                  </a:cubicBezTo>
                  <a:close/>
                  <a:moveTo>
                    <a:pt x="153" y="97"/>
                  </a:moveTo>
                  <a:cubicBezTo>
                    <a:pt x="158" y="91"/>
                    <a:pt x="158" y="82"/>
                    <a:pt x="153" y="76"/>
                  </a:cubicBezTo>
                  <a:cubicBezTo>
                    <a:pt x="123" y="46"/>
                    <a:pt x="74" y="46"/>
                    <a:pt x="44" y="76"/>
                  </a:cubicBezTo>
                  <a:cubicBezTo>
                    <a:pt x="38" y="82"/>
                    <a:pt x="38" y="91"/>
                    <a:pt x="44" y="97"/>
                  </a:cubicBezTo>
                  <a:cubicBezTo>
                    <a:pt x="50" y="103"/>
                    <a:pt x="59" y="103"/>
                    <a:pt x="65" y="97"/>
                  </a:cubicBezTo>
                  <a:cubicBezTo>
                    <a:pt x="83" y="78"/>
                    <a:pt x="113" y="78"/>
                    <a:pt x="132" y="97"/>
                  </a:cubicBezTo>
                  <a:cubicBezTo>
                    <a:pt x="135" y="100"/>
                    <a:pt x="139" y="101"/>
                    <a:pt x="142" y="101"/>
                  </a:cubicBezTo>
                  <a:cubicBezTo>
                    <a:pt x="146" y="101"/>
                    <a:pt x="150" y="100"/>
                    <a:pt x="153" y="97"/>
                  </a:cubicBezTo>
                  <a:close/>
                  <a:moveTo>
                    <a:pt x="27" y="59"/>
                  </a:moveTo>
                  <a:cubicBezTo>
                    <a:pt x="46" y="40"/>
                    <a:pt x="71" y="30"/>
                    <a:pt x="98" y="30"/>
                  </a:cubicBezTo>
                  <a:cubicBezTo>
                    <a:pt x="125" y="30"/>
                    <a:pt x="151" y="40"/>
                    <a:pt x="170" y="59"/>
                  </a:cubicBezTo>
                  <a:cubicBezTo>
                    <a:pt x="176" y="65"/>
                    <a:pt x="185" y="65"/>
                    <a:pt x="191" y="59"/>
                  </a:cubicBezTo>
                  <a:cubicBezTo>
                    <a:pt x="197" y="54"/>
                    <a:pt x="197" y="44"/>
                    <a:pt x="191" y="39"/>
                  </a:cubicBezTo>
                  <a:cubicBezTo>
                    <a:pt x="166" y="14"/>
                    <a:pt x="133" y="0"/>
                    <a:pt x="98" y="0"/>
                  </a:cubicBezTo>
                  <a:cubicBezTo>
                    <a:pt x="63" y="0"/>
                    <a:pt x="31" y="14"/>
                    <a:pt x="6" y="39"/>
                  </a:cubicBezTo>
                  <a:cubicBezTo>
                    <a:pt x="0" y="44"/>
                    <a:pt x="0" y="54"/>
                    <a:pt x="6" y="59"/>
                  </a:cubicBezTo>
                  <a:cubicBezTo>
                    <a:pt x="9" y="62"/>
                    <a:pt x="12" y="64"/>
                    <a:pt x="16" y="64"/>
                  </a:cubicBezTo>
                  <a:cubicBezTo>
                    <a:pt x="20" y="64"/>
                    <a:pt x="24" y="62"/>
                    <a:pt x="27"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36"/>
            <p:cNvSpPr>
              <a:spLocks noEditPoints="1"/>
            </p:cNvSpPr>
            <p:nvPr/>
          </p:nvSpPr>
          <p:spPr bwMode="auto">
            <a:xfrm>
              <a:off x="4337195" y="4404732"/>
              <a:ext cx="505076" cy="388582"/>
            </a:xfrm>
            <a:custGeom>
              <a:avLst/>
              <a:gdLst>
                <a:gd name="T0" fmla="*/ 243 w 262"/>
                <a:gd name="T1" fmla="*/ 146 h 202"/>
                <a:gd name="T2" fmla="*/ 190 w 262"/>
                <a:gd name="T3" fmla="*/ 116 h 202"/>
                <a:gd name="T4" fmla="*/ 189 w 262"/>
                <a:gd name="T5" fmla="*/ 72 h 202"/>
                <a:gd name="T6" fmla="*/ 145 w 262"/>
                <a:gd name="T7" fmla="*/ 15 h 202"/>
                <a:gd name="T8" fmla="*/ 73 w 262"/>
                <a:gd name="T9" fmla="*/ 6 h 202"/>
                <a:gd name="T10" fmla="*/ 16 w 262"/>
                <a:gd name="T11" fmla="*/ 51 h 202"/>
                <a:gd name="T12" fmla="*/ 7 w 262"/>
                <a:gd name="T13" fmla="*/ 122 h 202"/>
                <a:gd name="T14" fmla="*/ 51 w 262"/>
                <a:gd name="T15" fmla="*/ 179 h 202"/>
                <a:gd name="T16" fmla="*/ 123 w 262"/>
                <a:gd name="T17" fmla="*/ 188 h 202"/>
                <a:gd name="T18" fmla="*/ 161 w 262"/>
                <a:gd name="T19" fmla="*/ 167 h 202"/>
                <a:gd name="T20" fmla="*/ 214 w 262"/>
                <a:gd name="T21" fmla="*/ 197 h 202"/>
                <a:gd name="T22" fmla="*/ 236 w 262"/>
                <a:gd name="T23" fmla="*/ 200 h 202"/>
                <a:gd name="T24" fmla="*/ 254 w 262"/>
                <a:gd name="T25" fmla="*/ 186 h 202"/>
                <a:gd name="T26" fmla="*/ 243 w 262"/>
                <a:gd name="T27" fmla="*/ 146 h 202"/>
                <a:gd name="T28" fmla="*/ 153 w 262"/>
                <a:gd name="T29" fmla="*/ 129 h 202"/>
                <a:gd name="T30" fmla="*/ 115 w 262"/>
                <a:gd name="T31" fmla="*/ 158 h 202"/>
                <a:gd name="T32" fmla="*/ 67 w 262"/>
                <a:gd name="T33" fmla="*/ 152 h 202"/>
                <a:gd name="T34" fmla="*/ 37 w 262"/>
                <a:gd name="T35" fmla="*/ 114 h 202"/>
                <a:gd name="T36" fmla="*/ 43 w 262"/>
                <a:gd name="T37" fmla="*/ 66 h 202"/>
                <a:gd name="T38" fmla="*/ 81 w 262"/>
                <a:gd name="T39" fmla="*/ 36 h 202"/>
                <a:gd name="T40" fmla="*/ 129 w 262"/>
                <a:gd name="T41" fmla="*/ 42 h 202"/>
                <a:gd name="T42" fmla="*/ 159 w 262"/>
                <a:gd name="T43" fmla="*/ 81 h 202"/>
                <a:gd name="T44" fmla="*/ 153 w 262"/>
                <a:gd name="T45" fmla="*/ 12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2" h="202">
                  <a:moveTo>
                    <a:pt x="243" y="146"/>
                  </a:moveTo>
                  <a:cubicBezTo>
                    <a:pt x="190" y="116"/>
                    <a:pt x="190" y="116"/>
                    <a:pt x="190" y="116"/>
                  </a:cubicBezTo>
                  <a:cubicBezTo>
                    <a:pt x="193" y="102"/>
                    <a:pt x="193" y="87"/>
                    <a:pt x="189" y="72"/>
                  </a:cubicBezTo>
                  <a:cubicBezTo>
                    <a:pt x="182" y="48"/>
                    <a:pt x="166" y="28"/>
                    <a:pt x="145" y="15"/>
                  </a:cubicBezTo>
                  <a:cubicBezTo>
                    <a:pt x="123" y="3"/>
                    <a:pt x="97" y="0"/>
                    <a:pt x="73" y="6"/>
                  </a:cubicBezTo>
                  <a:cubicBezTo>
                    <a:pt x="49" y="13"/>
                    <a:pt x="28" y="29"/>
                    <a:pt x="16" y="51"/>
                  </a:cubicBezTo>
                  <a:cubicBezTo>
                    <a:pt x="3" y="73"/>
                    <a:pt x="0" y="98"/>
                    <a:pt x="7" y="122"/>
                  </a:cubicBezTo>
                  <a:cubicBezTo>
                    <a:pt x="14" y="147"/>
                    <a:pt x="29" y="167"/>
                    <a:pt x="51" y="179"/>
                  </a:cubicBezTo>
                  <a:cubicBezTo>
                    <a:pt x="73" y="192"/>
                    <a:pt x="99" y="195"/>
                    <a:pt x="123" y="188"/>
                  </a:cubicBezTo>
                  <a:cubicBezTo>
                    <a:pt x="138" y="184"/>
                    <a:pt x="151" y="177"/>
                    <a:pt x="161" y="167"/>
                  </a:cubicBezTo>
                  <a:cubicBezTo>
                    <a:pt x="214" y="197"/>
                    <a:pt x="214" y="197"/>
                    <a:pt x="214" y="197"/>
                  </a:cubicBezTo>
                  <a:cubicBezTo>
                    <a:pt x="221" y="201"/>
                    <a:pt x="229" y="202"/>
                    <a:pt x="236" y="200"/>
                  </a:cubicBezTo>
                  <a:cubicBezTo>
                    <a:pt x="244" y="198"/>
                    <a:pt x="250" y="193"/>
                    <a:pt x="254" y="186"/>
                  </a:cubicBezTo>
                  <a:cubicBezTo>
                    <a:pt x="262" y="172"/>
                    <a:pt x="257" y="154"/>
                    <a:pt x="243" y="146"/>
                  </a:cubicBezTo>
                  <a:close/>
                  <a:moveTo>
                    <a:pt x="153" y="129"/>
                  </a:moveTo>
                  <a:cubicBezTo>
                    <a:pt x="145" y="143"/>
                    <a:pt x="131" y="154"/>
                    <a:pt x="115" y="158"/>
                  </a:cubicBezTo>
                  <a:cubicBezTo>
                    <a:pt x="98" y="163"/>
                    <a:pt x="81" y="161"/>
                    <a:pt x="67" y="152"/>
                  </a:cubicBezTo>
                  <a:cubicBezTo>
                    <a:pt x="52" y="144"/>
                    <a:pt x="41" y="130"/>
                    <a:pt x="37" y="114"/>
                  </a:cubicBezTo>
                  <a:cubicBezTo>
                    <a:pt x="32" y="98"/>
                    <a:pt x="35" y="81"/>
                    <a:pt x="43" y="66"/>
                  </a:cubicBezTo>
                  <a:cubicBezTo>
                    <a:pt x="51" y="51"/>
                    <a:pt x="65" y="41"/>
                    <a:pt x="81" y="36"/>
                  </a:cubicBezTo>
                  <a:cubicBezTo>
                    <a:pt x="97" y="32"/>
                    <a:pt x="114" y="34"/>
                    <a:pt x="129" y="42"/>
                  </a:cubicBezTo>
                  <a:cubicBezTo>
                    <a:pt x="144" y="51"/>
                    <a:pt x="154" y="64"/>
                    <a:pt x="159" y="81"/>
                  </a:cubicBezTo>
                  <a:cubicBezTo>
                    <a:pt x="163" y="97"/>
                    <a:pt x="161" y="114"/>
                    <a:pt x="153"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 name="Freeform 37"/>
            <p:cNvSpPr>
              <a:spLocks/>
            </p:cNvSpPr>
            <p:nvPr/>
          </p:nvSpPr>
          <p:spPr bwMode="auto">
            <a:xfrm>
              <a:off x="4100135" y="4431615"/>
              <a:ext cx="410578" cy="440719"/>
            </a:xfrm>
            <a:custGeom>
              <a:avLst/>
              <a:gdLst>
                <a:gd name="T0" fmla="*/ 190 w 213"/>
                <a:gd name="T1" fmla="*/ 138 h 229"/>
                <a:gd name="T2" fmla="*/ 160 w 213"/>
                <a:gd name="T3" fmla="*/ 100 h 229"/>
                <a:gd name="T4" fmla="*/ 166 w 213"/>
                <a:gd name="T5" fmla="*/ 52 h 229"/>
                <a:gd name="T6" fmla="*/ 172 w 213"/>
                <a:gd name="T7" fmla="*/ 43 h 229"/>
                <a:gd name="T8" fmla="*/ 127 w 213"/>
                <a:gd name="T9" fmla="*/ 4 h 229"/>
                <a:gd name="T10" fmla="*/ 110 w 213"/>
                <a:gd name="T11" fmla="*/ 4 h 229"/>
                <a:gd name="T12" fmla="*/ 5 w 213"/>
                <a:gd name="T13" fmla="*/ 101 h 229"/>
                <a:gd name="T14" fmla="*/ 4 w 213"/>
                <a:gd name="T15" fmla="*/ 117 h 229"/>
                <a:gd name="T16" fmla="*/ 7 w 213"/>
                <a:gd name="T17" fmla="*/ 120 h 229"/>
                <a:gd name="T18" fmla="*/ 23 w 213"/>
                <a:gd name="T19" fmla="*/ 121 h 229"/>
                <a:gd name="T20" fmla="*/ 31 w 213"/>
                <a:gd name="T21" fmla="*/ 114 h 229"/>
                <a:gd name="T22" fmla="*/ 31 w 213"/>
                <a:gd name="T23" fmla="*/ 217 h 229"/>
                <a:gd name="T24" fmla="*/ 42 w 213"/>
                <a:gd name="T25" fmla="*/ 229 h 229"/>
                <a:gd name="T26" fmla="*/ 83 w 213"/>
                <a:gd name="T27" fmla="*/ 229 h 229"/>
                <a:gd name="T28" fmla="*/ 95 w 213"/>
                <a:gd name="T29" fmla="*/ 217 h 229"/>
                <a:gd name="T30" fmla="*/ 95 w 213"/>
                <a:gd name="T31" fmla="*/ 145 h 229"/>
                <a:gd name="T32" fmla="*/ 147 w 213"/>
                <a:gd name="T33" fmla="*/ 145 h 229"/>
                <a:gd name="T34" fmla="*/ 147 w 213"/>
                <a:gd name="T35" fmla="*/ 217 h 229"/>
                <a:gd name="T36" fmla="*/ 158 w 213"/>
                <a:gd name="T37" fmla="*/ 229 h 229"/>
                <a:gd name="T38" fmla="*/ 201 w 213"/>
                <a:gd name="T39" fmla="*/ 229 h 229"/>
                <a:gd name="T40" fmla="*/ 213 w 213"/>
                <a:gd name="T41" fmla="*/ 217 h 229"/>
                <a:gd name="T42" fmla="*/ 213 w 213"/>
                <a:gd name="T43" fmla="*/ 146 h 229"/>
                <a:gd name="T44" fmla="*/ 190 w 213"/>
                <a:gd name="T45" fmla="*/ 13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3" h="229">
                  <a:moveTo>
                    <a:pt x="190" y="138"/>
                  </a:moveTo>
                  <a:cubicBezTo>
                    <a:pt x="175" y="130"/>
                    <a:pt x="164" y="116"/>
                    <a:pt x="160" y="100"/>
                  </a:cubicBezTo>
                  <a:cubicBezTo>
                    <a:pt x="155" y="84"/>
                    <a:pt x="158" y="67"/>
                    <a:pt x="166" y="52"/>
                  </a:cubicBezTo>
                  <a:cubicBezTo>
                    <a:pt x="168" y="49"/>
                    <a:pt x="170" y="46"/>
                    <a:pt x="172" y="43"/>
                  </a:cubicBezTo>
                  <a:cubicBezTo>
                    <a:pt x="127" y="4"/>
                    <a:pt x="127" y="4"/>
                    <a:pt x="127" y="4"/>
                  </a:cubicBezTo>
                  <a:cubicBezTo>
                    <a:pt x="123" y="0"/>
                    <a:pt x="115" y="0"/>
                    <a:pt x="110" y="4"/>
                  </a:cubicBezTo>
                  <a:cubicBezTo>
                    <a:pt x="5" y="101"/>
                    <a:pt x="5" y="101"/>
                    <a:pt x="5" y="101"/>
                  </a:cubicBezTo>
                  <a:cubicBezTo>
                    <a:pt x="0" y="105"/>
                    <a:pt x="0" y="112"/>
                    <a:pt x="4" y="117"/>
                  </a:cubicBezTo>
                  <a:cubicBezTo>
                    <a:pt x="7" y="120"/>
                    <a:pt x="7" y="120"/>
                    <a:pt x="7" y="120"/>
                  </a:cubicBezTo>
                  <a:cubicBezTo>
                    <a:pt x="12" y="124"/>
                    <a:pt x="19" y="125"/>
                    <a:pt x="23" y="121"/>
                  </a:cubicBezTo>
                  <a:cubicBezTo>
                    <a:pt x="31" y="114"/>
                    <a:pt x="31" y="114"/>
                    <a:pt x="31" y="114"/>
                  </a:cubicBezTo>
                  <a:cubicBezTo>
                    <a:pt x="31" y="217"/>
                    <a:pt x="31" y="217"/>
                    <a:pt x="31" y="217"/>
                  </a:cubicBezTo>
                  <a:cubicBezTo>
                    <a:pt x="31" y="223"/>
                    <a:pt x="36" y="229"/>
                    <a:pt x="42" y="229"/>
                  </a:cubicBezTo>
                  <a:cubicBezTo>
                    <a:pt x="83" y="229"/>
                    <a:pt x="83" y="229"/>
                    <a:pt x="83" y="229"/>
                  </a:cubicBezTo>
                  <a:cubicBezTo>
                    <a:pt x="90" y="229"/>
                    <a:pt x="95" y="223"/>
                    <a:pt x="95" y="217"/>
                  </a:cubicBezTo>
                  <a:cubicBezTo>
                    <a:pt x="95" y="145"/>
                    <a:pt x="95" y="145"/>
                    <a:pt x="95" y="145"/>
                  </a:cubicBezTo>
                  <a:cubicBezTo>
                    <a:pt x="147" y="145"/>
                    <a:pt x="147" y="145"/>
                    <a:pt x="147" y="145"/>
                  </a:cubicBezTo>
                  <a:cubicBezTo>
                    <a:pt x="147" y="217"/>
                    <a:pt x="147" y="217"/>
                    <a:pt x="147" y="217"/>
                  </a:cubicBezTo>
                  <a:cubicBezTo>
                    <a:pt x="147" y="223"/>
                    <a:pt x="152" y="229"/>
                    <a:pt x="158" y="229"/>
                  </a:cubicBezTo>
                  <a:cubicBezTo>
                    <a:pt x="201" y="229"/>
                    <a:pt x="201" y="229"/>
                    <a:pt x="201" y="229"/>
                  </a:cubicBezTo>
                  <a:cubicBezTo>
                    <a:pt x="208" y="229"/>
                    <a:pt x="213" y="223"/>
                    <a:pt x="213" y="217"/>
                  </a:cubicBezTo>
                  <a:cubicBezTo>
                    <a:pt x="213" y="146"/>
                    <a:pt x="213" y="146"/>
                    <a:pt x="213" y="146"/>
                  </a:cubicBezTo>
                  <a:cubicBezTo>
                    <a:pt x="205" y="145"/>
                    <a:pt x="197" y="143"/>
                    <a:pt x="190" y="1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1" name="TextBox 40"/>
          <p:cNvSpPr txBox="1"/>
          <p:nvPr/>
        </p:nvSpPr>
        <p:spPr>
          <a:xfrm>
            <a:off x="5386036" y="3347969"/>
            <a:ext cx="1560042" cy="1015663"/>
          </a:xfrm>
          <a:prstGeom prst="rect">
            <a:avLst/>
          </a:prstGeom>
          <a:noFill/>
        </p:spPr>
        <p:txBody>
          <a:bodyPr wrap="none" rtlCol="0">
            <a:spAutoFit/>
          </a:bodyPr>
          <a:lstStyle/>
          <a:p>
            <a:r>
              <a:rPr lang="en-US" sz="6000" b="1" smtClean="0">
                <a:latin typeface="Source Sans Pro" panose="020B0503030403020204" pitchFamily="34" charset="0"/>
              </a:rPr>
              <a:t>SEO</a:t>
            </a:r>
            <a:endParaRPr lang="en-GB" sz="6000" b="1">
              <a:latin typeface="Source Sans Pro" panose="020B0503030403020204" pitchFamily="34" charset="0"/>
            </a:endParaRPr>
          </a:p>
        </p:txBody>
      </p:sp>
      <p:grpSp>
        <p:nvGrpSpPr>
          <p:cNvPr id="46" name="Group 45"/>
          <p:cNvGrpSpPr/>
          <p:nvPr/>
        </p:nvGrpSpPr>
        <p:grpSpPr>
          <a:xfrm>
            <a:off x="3088001" y="2151402"/>
            <a:ext cx="387795" cy="387795"/>
            <a:chOff x="10103947" y="2189905"/>
            <a:chExt cx="387795" cy="387795"/>
          </a:xfrm>
        </p:grpSpPr>
        <p:sp>
          <p:nvSpPr>
            <p:cNvPr id="43" name="Oval 42"/>
            <p:cNvSpPr/>
            <p:nvPr/>
          </p:nvSpPr>
          <p:spPr>
            <a:xfrm>
              <a:off x="10103947" y="2189905"/>
              <a:ext cx="387795" cy="387795"/>
            </a:xfrm>
            <a:prstGeom prst="ellipse">
              <a:avLst/>
            </a:prstGeom>
            <a:noFill/>
            <a:ln w="222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10165409" y="2256156"/>
              <a:ext cx="264869" cy="264869"/>
            </a:xfrm>
            <a:prstGeom prst="ellipse">
              <a:avLst/>
            </a:pr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7" name="Group 46"/>
          <p:cNvGrpSpPr/>
          <p:nvPr/>
        </p:nvGrpSpPr>
        <p:grpSpPr>
          <a:xfrm>
            <a:off x="3088001" y="4577000"/>
            <a:ext cx="387795" cy="387795"/>
            <a:chOff x="10103947" y="2189905"/>
            <a:chExt cx="387795" cy="387795"/>
          </a:xfrm>
        </p:grpSpPr>
        <p:sp>
          <p:nvSpPr>
            <p:cNvPr id="48" name="Oval 47"/>
            <p:cNvSpPr/>
            <p:nvPr/>
          </p:nvSpPr>
          <p:spPr>
            <a:xfrm>
              <a:off x="10103947" y="2189905"/>
              <a:ext cx="387795" cy="387795"/>
            </a:xfrm>
            <a:prstGeom prst="ellipse">
              <a:avLst/>
            </a:pr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Oval 48"/>
            <p:cNvSpPr/>
            <p:nvPr/>
          </p:nvSpPr>
          <p:spPr>
            <a:xfrm>
              <a:off x="10165409" y="2256156"/>
              <a:ext cx="264869" cy="264869"/>
            </a:xfrm>
            <a:prstGeom prst="ellipse">
              <a:avLst/>
            </a:pr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 name="Group 49"/>
          <p:cNvGrpSpPr/>
          <p:nvPr/>
        </p:nvGrpSpPr>
        <p:grpSpPr>
          <a:xfrm>
            <a:off x="8716204" y="2151402"/>
            <a:ext cx="387795" cy="387795"/>
            <a:chOff x="10103947" y="2189905"/>
            <a:chExt cx="387795" cy="387795"/>
          </a:xfrm>
        </p:grpSpPr>
        <p:sp>
          <p:nvSpPr>
            <p:cNvPr id="51" name="Oval 50"/>
            <p:cNvSpPr/>
            <p:nvPr/>
          </p:nvSpPr>
          <p:spPr>
            <a:xfrm>
              <a:off x="10103947" y="2189905"/>
              <a:ext cx="387795" cy="387795"/>
            </a:xfrm>
            <a:prstGeom prst="ellipse">
              <a:avLst/>
            </a:prstGeom>
            <a:noFill/>
            <a:ln w="222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Oval 51"/>
            <p:cNvSpPr/>
            <p:nvPr/>
          </p:nvSpPr>
          <p:spPr>
            <a:xfrm>
              <a:off x="10165409" y="2256156"/>
              <a:ext cx="264869" cy="264869"/>
            </a:xfrm>
            <a:prstGeom prst="ellipse">
              <a:avLst/>
            </a:pr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 name="Group 52"/>
          <p:cNvGrpSpPr/>
          <p:nvPr/>
        </p:nvGrpSpPr>
        <p:grpSpPr>
          <a:xfrm>
            <a:off x="8716204" y="4577000"/>
            <a:ext cx="387795" cy="387795"/>
            <a:chOff x="10103947" y="2189905"/>
            <a:chExt cx="387795" cy="387795"/>
          </a:xfrm>
        </p:grpSpPr>
        <p:sp>
          <p:nvSpPr>
            <p:cNvPr id="54" name="Oval 53"/>
            <p:cNvSpPr/>
            <p:nvPr/>
          </p:nvSpPr>
          <p:spPr>
            <a:xfrm>
              <a:off x="10103947" y="2189905"/>
              <a:ext cx="387795" cy="387795"/>
            </a:xfrm>
            <a:prstGeom prst="ellipse">
              <a:avLst/>
            </a:prstGeom>
            <a:noFill/>
            <a:ln w="222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Oval 54"/>
            <p:cNvSpPr/>
            <p:nvPr/>
          </p:nvSpPr>
          <p:spPr>
            <a:xfrm>
              <a:off x="10165409" y="2256156"/>
              <a:ext cx="264869" cy="264869"/>
            </a:xfrm>
            <a:prstGeom prst="ellipse">
              <a:avLst/>
            </a:prstGeom>
            <a:solidFill>
              <a:schemeClr val="accent5"/>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 name="Group 58"/>
          <p:cNvGrpSpPr/>
          <p:nvPr/>
        </p:nvGrpSpPr>
        <p:grpSpPr>
          <a:xfrm>
            <a:off x="154745" y="1926602"/>
            <a:ext cx="2894006" cy="1245158"/>
            <a:chOff x="-112309" y="1926602"/>
            <a:chExt cx="2894006" cy="1245158"/>
          </a:xfrm>
        </p:grpSpPr>
        <p:sp>
          <p:nvSpPr>
            <p:cNvPr id="57" name="TextBox 56"/>
            <p:cNvSpPr txBox="1"/>
            <p:nvPr/>
          </p:nvSpPr>
          <p:spPr>
            <a:xfrm>
              <a:off x="1447614" y="1926602"/>
              <a:ext cx="1334083" cy="369332"/>
            </a:xfrm>
            <a:prstGeom prst="rect">
              <a:avLst/>
            </a:prstGeom>
            <a:noFill/>
          </p:spPr>
          <p:txBody>
            <a:bodyPr wrap="none" rtlCol="0">
              <a:spAutoFit/>
            </a:bodyPr>
            <a:lstStyle/>
            <a:p>
              <a:pPr algn="r"/>
              <a:r>
                <a:rPr lang="en-US" smtClean="0">
                  <a:solidFill>
                    <a:schemeClr val="accent2"/>
                  </a:solidFill>
                  <a:latin typeface="Source Sans Pro" panose="020B0503030403020204" pitchFamily="34" charset="0"/>
                </a:rPr>
                <a:t>Green Team</a:t>
              </a:r>
              <a:endParaRPr lang="en-GB">
                <a:solidFill>
                  <a:schemeClr val="accent2"/>
                </a:solidFill>
                <a:latin typeface="Source Sans Pro" panose="020B0503030403020204" pitchFamily="34" charset="0"/>
              </a:endParaRPr>
            </a:p>
          </p:txBody>
        </p:sp>
        <p:sp>
          <p:nvSpPr>
            <p:cNvPr id="58" name="Rectangle 57"/>
            <p:cNvSpPr/>
            <p:nvPr/>
          </p:nvSpPr>
          <p:spPr>
            <a:xfrm>
              <a:off x="-112309" y="2217653"/>
              <a:ext cx="2892730" cy="954107"/>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ut labore et dolore magna aliqua. </a:t>
              </a:r>
            </a:p>
          </p:txBody>
        </p:sp>
      </p:grpSp>
      <p:grpSp>
        <p:nvGrpSpPr>
          <p:cNvPr id="60" name="Group 59"/>
          <p:cNvGrpSpPr/>
          <p:nvPr/>
        </p:nvGrpSpPr>
        <p:grpSpPr>
          <a:xfrm>
            <a:off x="154745" y="4315705"/>
            <a:ext cx="2894006" cy="1245158"/>
            <a:chOff x="-112309" y="1926602"/>
            <a:chExt cx="2894006" cy="1245158"/>
          </a:xfrm>
        </p:grpSpPr>
        <p:sp>
          <p:nvSpPr>
            <p:cNvPr id="61" name="TextBox 60"/>
            <p:cNvSpPr txBox="1"/>
            <p:nvPr/>
          </p:nvSpPr>
          <p:spPr>
            <a:xfrm>
              <a:off x="1587972" y="1926602"/>
              <a:ext cx="1193725"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Blue Team</a:t>
              </a:r>
              <a:endParaRPr lang="en-GB">
                <a:solidFill>
                  <a:schemeClr val="accent1"/>
                </a:solidFill>
                <a:latin typeface="Source Sans Pro" panose="020B0503030403020204" pitchFamily="34" charset="0"/>
              </a:endParaRPr>
            </a:p>
          </p:txBody>
        </p:sp>
        <p:sp>
          <p:nvSpPr>
            <p:cNvPr id="62" name="Rectangle 61"/>
            <p:cNvSpPr/>
            <p:nvPr/>
          </p:nvSpPr>
          <p:spPr>
            <a:xfrm>
              <a:off x="-112309" y="2217653"/>
              <a:ext cx="2892730" cy="954107"/>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ut labore et dolore magna aliqua. </a:t>
              </a:r>
            </a:p>
          </p:txBody>
        </p:sp>
      </p:grpSp>
      <p:grpSp>
        <p:nvGrpSpPr>
          <p:cNvPr id="63" name="Group 62"/>
          <p:cNvGrpSpPr/>
          <p:nvPr/>
        </p:nvGrpSpPr>
        <p:grpSpPr>
          <a:xfrm flipH="1">
            <a:off x="9165461" y="4315705"/>
            <a:ext cx="2894006" cy="1245158"/>
            <a:chOff x="-112309" y="1926602"/>
            <a:chExt cx="2894006" cy="1245158"/>
          </a:xfrm>
        </p:grpSpPr>
        <p:sp>
          <p:nvSpPr>
            <p:cNvPr id="64" name="TextBox 63"/>
            <p:cNvSpPr txBox="1"/>
            <p:nvPr/>
          </p:nvSpPr>
          <p:spPr>
            <a:xfrm>
              <a:off x="1647989" y="1926602"/>
              <a:ext cx="1133708"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Red Team</a:t>
              </a:r>
              <a:endParaRPr lang="en-GB">
                <a:solidFill>
                  <a:schemeClr val="accent5"/>
                </a:solidFill>
                <a:latin typeface="Source Sans Pro" panose="020B0503030403020204" pitchFamily="34" charset="0"/>
              </a:endParaRPr>
            </a:p>
          </p:txBody>
        </p:sp>
        <p:sp>
          <p:nvSpPr>
            <p:cNvPr id="65" name="Rectangle 64"/>
            <p:cNvSpPr/>
            <p:nvPr/>
          </p:nvSpPr>
          <p:spPr>
            <a:xfrm>
              <a:off x="-112309" y="2217653"/>
              <a:ext cx="2892730" cy="954107"/>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ut labore et dolore magna aliqua. </a:t>
              </a:r>
            </a:p>
          </p:txBody>
        </p:sp>
      </p:grpSp>
      <p:grpSp>
        <p:nvGrpSpPr>
          <p:cNvPr id="66" name="Group 65"/>
          <p:cNvGrpSpPr/>
          <p:nvPr/>
        </p:nvGrpSpPr>
        <p:grpSpPr>
          <a:xfrm flipH="1">
            <a:off x="9165461" y="1926602"/>
            <a:ext cx="2894006" cy="1245158"/>
            <a:chOff x="-112309" y="1926602"/>
            <a:chExt cx="2894006" cy="1245158"/>
          </a:xfrm>
        </p:grpSpPr>
        <p:sp>
          <p:nvSpPr>
            <p:cNvPr id="67" name="TextBox 66"/>
            <p:cNvSpPr txBox="1"/>
            <p:nvPr/>
          </p:nvSpPr>
          <p:spPr>
            <a:xfrm>
              <a:off x="1567134" y="1926602"/>
              <a:ext cx="1214563"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Gold Team</a:t>
              </a:r>
              <a:endParaRPr lang="en-GB">
                <a:solidFill>
                  <a:schemeClr val="accent4"/>
                </a:solidFill>
                <a:latin typeface="Source Sans Pro" panose="020B0503030403020204" pitchFamily="34" charset="0"/>
              </a:endParaRPr>
            </a:p>
          </p:txBody>
        </p:sp>
        <p:sp>
          <p:nvSpPr>
            <p:cNvPr id="68" name="Rectangle 67"/>
            <p:cNvSpPr/>
            <p:nvPr/>
          </p:nvSpPr>
          <p:spPr>
            <a:xfrm>
              <a:off x="-112309" y="2217653"/>
              <a:ext cx="2892730" cy="954107"/>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ut labore et dolore magna aliqua. </a:t>
              </a:r>
            </a:p>
          </p:txBody>
        </p:sp>
      </p:grpSp>
    </p:spTree>
    <p:extLst>
      <p:ext uri="{BB962C8B-B14F-4D97-AF65-F5344CB8AC3E}">
        <p14:creationId xmlns:p14="http://schemas.microsoft.com/office/powerpoint/2010/main" val="1608778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childTnLst>
                          </p:cTn>
                        </p:par>
                        <p:par>
                          <p:cTn id="40" fill="hold">
                            <p:stCondLst>
                              <p:cond delay="4500"/>
                            </p:stCondLst>
                            <p:childTnLst>
                              <p:par>
                                <p:cTn id="41" presetID="53" presetClass="entr" presetSubtype="16"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par>
                          <p:cTn id="46" fill="hold">
                            <p:stCondLst>
                              <p:cond delay="5000"/>
                            </p:stCondLst>
                            <p:childTnLst>
                              <p:par>
                                <p:cTn id="47" presetID="53" presetClass="entr" presetSubtype="16" fill="hold" grpId="0"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p:cTn id="49" dur="500" fill="hold"/>
                                        <p:tgtEl>
                                          <p:spTgt spid="18"/>
                                        </p:tgtEl>
                                        <p:attrNameLst>
                                          <p:attrName>ppt_w</p:attrName>
                                        </p:attrNameLst>
                                      </p:cBhvr>
                                      <p:tavLst>
                                        <p:tav tm="0">
                                          <p:val>
                                            <p:fltVal val="0"/>
                                          </p:val>
                                        </p:tav>
                                        <p:tav tm="100000">
                                          <p:val>
                                            <p:strVal val="#ppt_w"/>
                                          </p:val>
                                        </p:tav>
                                      </p:tavLst>
                                    </p:anim>
                                    <p:anim calcmode="lin" valueType="num">
                                      <p:cBhvr>
                                        <p:cTn id="50" dur="500" fill="hold"/>
                                        <p:tgtEl>
                                          <p:spTgt spid="18"/>
                                        </p:tgtEl>
                                        <p:attrNameLst>
                                          <p:attrName>ppt_h</p:attrName>
                                        </p:attrNameLst>
                                      </p:cBhvr>
                                      <p:tavLst>
                                        <p:tav tm="0">
                                          <p:val>
                                            <p:fltVal val="0"/>
                                          </p:val>
                                        </p:tav>
                                        <p:tav tm="100000">
                                          <p:val>
                                            <p:strVal val="#ppt_h"/>
                                          </p:val>
                                        </p:tav>
                                      </p:tavLst>
                                    </p:anim>
                                    <p:animEffect transition="in" filter="fade">
                                      <p:cBhvr>
                                        <p:cTn id="51" dur="500"/>
                                        <p:tgtEl>
                                          <p:spTgt spid="18"/>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5"/>
                                        </p:tgtEl>
                                        <p:attrNameLst>
                                          <p:attrName>style.visibility</p:attrName>
                                        </p:attrNameLst>
                                      </p:cBhvr>
                                      <p:to>
                                        <p:strVal val="visible"/>
                                      </p:to>
                                    </p:set>
                                    <p:anim calcmode="lin" valueType="num">
                                      <p:cBhvr>
                                        <p:cTn id="55" dur="500" fill="hold"/>
                                        <p:tgtEl>
                                          <p:spTgt spid="35"/>
                                        </p:tgtEl>
                                        <p:attrNameLst>
                                          <p:attrName>ppt_w</p:attrName>
                                        </p:attrNameLst>
                                      </p:cBhvr>
                                      <p:tavLst>
                                        <p:tav tm="0">
                                          <p:val>
                                            <p:fltVal val="0"/>
                                          </p:val>
                                        </p:tav>
                                        <p:tav tm="100000">
                                          <p:val>
                                            <p:strVal val="#ppt_w"/>
                                          </p:val>
                                        </p:tav>
                                      </p:tavLst>
                                    </p:anim>
                                    <p:anim calcmode="lin" valueType="num">
                                      <p:cBhvr>
                                        <p:cTn id="56" dur="500" fill="hold"/>
                                        <p:tgtEl>
                                          <p:spTgt spid="35"/>
                                        </p:tgtEl>
                                        <p:attrNameLst>
                                          <p:attrName>ppt_h</p:attrName>
                                        </p:attrNameLst>
                                      </p:cBhvr>
                                      <p:tavLst>
                                        <p:tav tm="0">
                                          <p:val>
                                            <p:fltVal val="0"/>
                                          </p:val>
                                        </p:tav>
                                        <p:tav tm="100000">
                                          <p:val>
                                            <p:strVal val="#ppt_h"/>
                                          </p:val>
                                        </p:tav>
                                      </p:tavLst>
                                    </p:anim>
                                    <p:animEffect transition="in" filter="fade">
                                      <p:cBhvr>
                                        <p:cTn id="57" dur="500"/>
                                        <p:tgtEl>
                                          <p:spTgt spid="35"/>
                                        </p:tgtEl>
                                      </p:cBhvr>
                                    </p:animEffect>
                                  </p:childTnLst>
                                </p:cTn>
                              </p:par>
                            </p:childTnLst>
                          </p:cTn>
                        </p:par>
                        <p:par>
                          <p:cTn id="58" fill="hold">
                            <p:stCondLst>
                              <p:cond delay="6000"/>
                            </p:stCondLst>
                            <p:childTnLst>
                              <p:par>
                                <p:cTn id="59" presetID="53" presetClass="entr" presetSubtype="16" fill="hold" nodeType="afterEffect">
                                  <p:stCondLst>
                                    <p:cond delay="0"/>
                                  </p:stCondLst>
                                  <p:childTnLst>
                                    <p:set>
                                      <p:cBhvr>
                                        <p:cTn id="60" dur="1" fill="hold">
                                          <p:stCondLst>
                                            <p:cond delay="0"/>
                                          </p:stCondLst>
                                        </p:cTn>
                                        <p:tgtEl>
                                          <p:spTgt spid="6"/>
                                        </p:tgtEl>
                                        <p:attrNameLst>
                                          <p:attrName>style.visibility</p:attrName>
                                        </p:attrNameLst>
                                      </p:cBhvr>
                                      <p:to>
                                        <p:strVal val="visible"/>
                                      </p:to>
                                    </p:set>
                                    <p:anim calcmode="lin" valueType="num">
                                      <p:cBhvr>
                                        <p:cTn id="61" dur="500" fill="hold"/>
                                        <p:tgtEl>
                                          <p:spTgt spid="6"/>
                                        </p:tgtEl>
                                        <p:attrNameLst>
                                          <p:attrName>ppt_w</p:attrName>
                                        </p:attrNameLst>
                                      </p:cBhvr>
                                      <p:tavLst>
                                        <p:tav tm="0">
                                          <p:val>
                                            <p:fltVal val="0"/>
                                          </p:val>
                                        </p:tav>
                                        <p:tav tm="100000">
                                          <p:val>
                                            <p:strVal val="#ppt_w"/>
                                          </p:val>
                                        </p:tav>
                                      </p:tavLst>
                                    </p:anim>
                                    <p:anim calcmode="lin" valueType="num">
                                      <p:cBhvr>
                                        <p:cTn id="62" dur="500" fill="hold"/>
                                        <p:tgtEl>
                                          <p:spTgt spid="6"/>
                                        </p:tgtEl>
                                        <p:attrNameLst>
                                          <p:attrName>ppt_h</p:attrName>
                                        </p:attrNameLst>
                                      </p:cBhvr>
                                      <p:tavLst>
                                        <p:tav tm="0">
                                          <p:val>
                                            <p:fltVal val="0"/>
                                          </p:val>
                                        </p:tav>
                                        <p:tav tm="100000">
                                          <p:val>
                                            <p:strVal val="#ppt_h"/>
                                          </p:val>
                                        </p:tav>
                                      </p:tavLst>
                                    </p:anim>
                                    <p:animEffect transition="in" filter="fade">
                                      <p:cBhvr>
                                        <p:cTn id="63" dur="500"/>
                                        <p:tgtEl>
                                          <p:spTgt spid="6"/>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p:cTn id="67" dur="500" fill="hold"/>
                                        <p:tgtEl>
                                          <p:spTgt spid="44"/>
                                        </p:tgtEl>
                                        <p:attrNameLst>
                                          <p:attrName>ppt_w</p:attrName>
                                        </p:attrNameLst>
                                      </p:cBhvr>
                                      <p:tavLst>
                                        <p:tav tm="0">
                                          <p:val>
                                            <p:fltVal val="0"/>
                                          </p:val>
                                        </p:tav>
                                        <p:tav tm="100000">
                                          <p:val>
                                            <p:strVal val="#ppt_w"/>
                                          </p:val>
                                        </p:tav>
                                      </p:tavLst>
                                    </p:anim>
                                    <p:anim calcmode="lin" valueType="num">
                                      <p:cBhvr>
                                        <p:cTn id="68" dur="500" fill="hold"/>
                                        <p:tgtEl>
                                          <p:spTgt spid="44"/>
                                        </p:tgtEl>
                                        <p:attrNameLst>
                                          <p:attrName>ppt_h</p:attrName>
                                        </p:attrNameLst>
                                      </p:cBhvr>
                                      <p:tavLst>
                                        <p:tav tm="0">
                                          <p:val>
                                            <p:fltVal val="0"/>
                                          </p:val>
                                        </p:tav>
                                        <p:tav tm="100000">
                                          <p:val>
                                            <p:strVal val="#ppt_h"/>
                                          </p:val>
                                        </p:tav>
                                      </p:tavLst>
                                    </p:anim>
                                    <p:animEffect transition="in" filter="fade">
                                      <p:cBhvr>
                                        <p:cTn id="69" dur="500"/>
                                        <p:tgtEl>
                                          <p:spTgt spid="44"/>
                                        </p:tgtEl>
                                      </p:cBhvr>
                                    </p:animEffect>
                                  </p:childTnLst>
                                </p:cTn>
                              </p:par>
                            </p:childTnLst>
                          </p:cTn>
                        </p:par>
                        <p:par>
                          <p:cTn id="70" fill="hold">
                            <p:stCondLst>
                              <p:cond delay="7000"/>
                            </p:stCondLst>
                            <p:childTnLst>
                              <p:par>
                                <p:cTn id="71" presetID="53" presetClass="entr" presetSubtype="16" fill="hold"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7500"/>
                            </p:stCondLst>
                            <p:childTnLst>
                              <p:par>
                                <p:cTn id="77" presetID="53" presetClass="entr" presetSubtype="16" fill="hold" nodeType="afterEffect">
                                  <p:stCondLst>
                                    <p:cond delay="0"/>
                                  </p:stCondLst>
                                  <p:childTnLst>
                                    <p:set>
                                      <p:cBhvr>
                                        <p:cTn id="78" dur="1" fill="hold">
                                          <p:stCondLst>
                                            <p:cond delay="0"/>
                                          </p:stCondLst>
                                        </p:cTn>
                                        <p:tgtEl>
                                          <p:spTgt spid="42"/>
                                        </p:tgtEl>
                                        <p:attrNameLst>
                                          <p:attrName>style.visibility</p:attrName>
                                        </p:attrNameLst>
                                      </p:cBhvr>
                                      <p:to>
                                        <p:strVal val="visible"/>
                                      </p:to>
                                    </p:set>
                                    <p:anim calcmode="lin" valueType="num">
                                      <p:cBhvr>
                                        <p:cTn id="79" dur="500" fill="hold"/>
                                        <p:tgtEl>
                                          <p:spTgt spid="42"/>
                                        </p:tgtEl>
                                        <p:attrNameLst>
                                          <p:attrName>ppt_w</p:attrName>
                                        </p:attrNameLst>
                                      </p:cBhvr>
                                      <p:tavLst>
                                        <p:tav tm="0">
                                          <p:val>
                                            <p:fltVal val="0"/>
                                          </p:val>
                                        </p:tav>
                                        <p:tav tm="100000">
                                          <p:val>
                                            <p:strVal val="#ppt_w"/>
                                          </p:val>
                                        </p:tav>
                                      </p:tavLst>
                                    </p:anim>
                                    <p:anim calcmode="lin" valueType="num">
                                      <p:cBhvr>
                                        <p:cTn id="80" dur="500" fill="hold"/>
                                        <p:tgtEl>
                                          <p:spTgt spid="42"/>
                                        </p:tgtEl>
                                        <p:attrNameLst>
                                          <p:attrName>ppt_h</p:attrName>
                                        </p:attrNameLst>
                                      </p:cBhvr>
                                      <p:tavLst>
                                        <p:tav tm="0">
                                          <p:val>
                                            <p:fltVal val="0"/>
                                          </p:val>
                                        </p:tav>
                                        <p:tav tm="100000">
                                          <p:val>
                                            <p:strVal val="#ppt_h"/>
                                          </p:val>
                                        </p:tav>
                                      </p:tavLst>
                                    </p:anim>
                                    <p:animEffect transition="in" filter="fade">
                                      <p:cBhvr>
                                        <p:cTn id="81" dur="500"/>
                                        <p:tgtEl>
                                          <p:spTgt spid="42"/>
                                        </p:tgtEl>
                                      </p:cBhvr>
                                    </p:animEffect>
                                  </p:childTnLst>
                                </p:cTn>
                              </p:par>
                            </p:childTnLst>
                          </p:cTn>
                        </p:par>
                        <p:par>
                          <p:cTn id="82" fill="hold">
                            <p:stCondLst>
                              <p:cond delay="8000"/>
                            </p:stCondLst>
                            <p:childTnLst>
                              <p:par>
                                <p:cTn id="83" presetID="53" presetClass="entr" presetSubtype="16"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childTnLst>
                                </p:cTn>
                              </p:par>
                            </p:childTnLst>
                          </p:cTn>
                        </p:par>
                        <p:par>
                          <p:cTn id="88" fill="hold">
                            <p:stCondLst>
                              <p:cond delay="8500"/>
                            </p:stCondLst>
                            <p:childTnLst>
                              <p:par>
                                <p:cTn id="89" presetID="53" presetClass="entr" presetSubtype="16" fill="hold" grpId="0" nodeType="after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p:cTn id="91" dur="500" fill="hold"/>
                                        <p:tgtEl>
                                          <p:spTgt spid="41"/>
                                        </p:tgtEl>
                                        <p:attrNameLst>
                                          <p:attrName>ppt_w</p:attrName>
                                        </p:attrNameLst>
                                      </p:cBhvr>
                                      <p:tavLst>
                                        <p:tav tm="0">
                                          <p:val>
                                            <p:fltVal val="0"/>
                                          </p:val>
                                        </p:tav>
                                        <p:tav tm="100000">
                                          <p:val>
                                            <p:strVal val="#ppt_w"/>
                                          </p:val>
                                        </p:tav>
                                      </p:tavLst>
                                    </p:anim>
                                    <p:anim calcmode="lin" valueType="num">
                                      <p:cBhvr>
                                        <p:cTn id="92" dur="500" fill="hold"/>
                                        <p:tgtEl>
                                          <p:spTgt spid="41"/>
                                        </p:tgtEl>
                                        <p:attrNameLst>
                                          <p:attrName>ppt_h</p:attrName>
                                        </p:attrNameLst>
                                      </p:cBhvr>
                                      <p:tavLst>
                                        <p:tav tm="0">
                                          <p:val>
                                            <p:fltVal val="0"/>
                                          </p:val>
                                        </p:tav>
                                        <p:tav tm="100000">
                                          <p:val>
                                            <p:strVal val="#ppt_h"/>
                                          </p:val>
                                        </p:tav>
                                      </p:tavLst>
                                    </p:anim>
                                    <p:animEffect transition="in" filter="fade">
                                      <p:cBhvr>
                                        <p:cTn id="93" dur="500"/>
                                        <p:tgtEl>
                                          <p:spTgt spid="41"/>
                                        </p:tgtEl>
                                      </p:cBhvr>
                                    </p:animEffect>
                                  </p:childTnLst>
                                </p:cTn>
                              </p:par>
                            </p:childTnLst>
                          </p:cTn>
                        </p:par>
                        <p:par>
                          <p:cTn id="94" fill="hold">
                            <p:stCondLst>
                              <p:cond delay="9000"/>
                            </p:stCondLst>
                            <p:childTnLst>
                              <p:par>
                                <p:cTn id="95" presetID="14" presetClass="entr" presetSubtype="10" fill="hold" nodeType="afterEffect">
                                  <p:stCondLst>
                                    <p:cond delay="0"/>
                                  </p:stCondLst>
                                  <p:childTnLst>
                                    <p:set>
                                      <p:cBhvr>
                                        <p:cTn id="96" dur="1" fill="hold">
                                          <p:stCondLst>
                                            <p:cond delay="0"/>
                                          </p:stCondLst>
                                        </p:cTn>
                                        <p:tgtEl>
                                          <p:spTgt spid="50"/>
                                        </p:tgtEl>
                                        <p:attrNameLst>
                                          <p:attrName>style.visibility</p:attrName>
                                        </p:attrNameLst>
                                      </p:cBhvr>
                                      <p:to>
                                        <p:strVal val="visible"/>
                                      </p:to>
                                    </p:set>
                                    <p:animEffect transition="in" filter="randombar(horizontal)">
                                      <p:cBhvr>
                                        <p:cTn id="97" dur="500"/>
                                        <p:tgtEl>
                                          <p:spTgt spid="50"/>
                                        </p:tgtEl>
                                      </p:cBhvr>
                                    </p:animEffect>
                                  </p:childTnLst>
                                </p:cTn>
                              </p:par>
                            </p:childTnLst>
                          </p:cTn>
                        </p:par>
                        <p:par>
                          <p:cTn id="98" fill="hold">
                            <p:stCondLst>
                              <p:cond delay="9500"/>
                            </p:stCondLst>
                            <p:childTnLst>
                              <p:par>
                                <p:cTn id="99" presetID="22" presetClass="entr" presetSubtype="8" fill="hold" nodeType="afterEffect">
                                  <p:stCondLst>
                                    <p:cond delay="0"/>
                                  </p:stCondLst>
                                  <p:childTnLst>
                                    <p:set>
                                      <p:cBhvr>
                                        <p:cTn id="100" dur="1" fill="hold">
                                          <p:stCondLst>
                                            <p:cond delay="0"/>
                                          </p:stCondLst>
                                        </p:cTn>
                                        <p:tgtEl>
                                          <p:spTgt spid="66"/>
                                        </p:tgtEl>
                                        <p:attrNameLst>
                                          <p:attrName>style.visibility</p:attrName>
                                        </p:attrNameLst>
                                      </p:cBhvr>
                                      <p:to>
                                        <p:strVal val="visible"/>
                                      </p:to>
                                    </p:set>
                                    <p:animEffect transition="in" filter="wipe(left)">
                                      <p:cBhvr>
                                        <p:cTn id="101" dur="500"/>
                                        <p:tgtEl>
                                          <p:spTgt spid="66"/>
                                        </p:tgtEl>
                                      </p:cBhvr>
                                    </p:animEffect>
                                  </p:childTnLst>
                                </p:cTn>
                              </p:par>
                            </p:childTnLst>
                          </p:cTn>
                        </p:par>
                        <p:par>
                          <p:cTn id="102" fill="hold">
                            <p:stCondLst>
                              <p:cond delay="10000"/>
                            </p:stCondLst>
                            <p:childTnLst>
                              <p:par>
                                <p:cTn id="103" presetID="14" presetClass="entr" presetSubtype="10" fill="hold" nodeType="afterEffect">
                                  <p:stCondLst>
                                    <p:cond delay="0"/>
                                  </p:stCondLst>
                                  <p:childTnLst>
                                    <p:set>
                                      <p:cBhvr>
                                        <p:cTn id="104" dur="1" fill="hold">
                                          <p:stCondLst>
                                            <p:cond delay="0"/>
                                          </p:stCondLst>
                                        </p:cTn>
                                        <p:tgtEl>
                                          <p:spTgt spid="53"/>
                                        </p:tgtEl>
                                        <p:attrNameLst>
                                          <p:attrName>style.visibility</p:attrName>
                                        </p:attrNameLst>
                                      </p:cBhvr>
                                      <p:to>
                                        <p:strVal val="visible"/>
                                      </p:to>
                                    </p:set>
                                    <p:animEffect transition="in" filter="randombar(horizontal)">
                                      <p:cBhvr>
                                        <p:cTn id="105" dur="500"/>
                                        <p:tgtEl>
                                          <p:spTgt spid="53"/>
                                        </p:tgtEl>
                                      </p:cBhvr>
                                    </p:animEffect>
                                  </p:childTnLst>
                                </p:cTn>
                              </p:par>
                            </p:childTnLst>
                          </p:cTn>
                        </p:par>
                        <p:par>
                          <p:cTn id="106" fill="hold">
                            <p:stCondLst>
                              <p:cond delay="10500"/>
                            </p:stCondLst>
                            <p:childTnLst>
                              <p:par>
                                <p:cTn id="107" presetID="22" presetClass="entr" presetSubtype="8" fill="hold" nodeType="afterEffect">
                                  <p:stCondLst>
                                    <p:cond delay="0"/>
                                  </p:stCondLst>
                                  <p:childTnLst>
                                    <p:set>
                                      <p:cBhvr>
                                        <p:cTn id="108" dur="1" fill="hold">
                                          <p:stCondLst>
                                            <p:cond delay="0"/>
                                          </p:stCondLst>
                                        </p:cTn>
                                        <p:tgtEl>
                                          <p:spTgt spid="63"/>
                                        </p:tgtEl>
                                        <p:attrNameLst>
                                          <p:attrName>style.visibility</p:attrName>
                                        </p:attrNameLst>
                                      </p:cBhvr>
                                      <p:to>
                                        <p:strVal val="visible"/>
                                      </p:to>
                                    </p:set>
                                    <p:animEffect transition="in" filter="wipe(left)">
                                      <p:cBhvr>
                                        <p:cTn id="109" dur="500"/>
                                        <p:tgtEl>
                                          <p:spTgt spid="63"/>
                                        </p:tgtEl>
                                      </p:cBhvr>
                                    </p:animEffect>
                                  </p:childTnLst>
                                </p:cTn>
                              </p:par>
                            </p:childTnLst>
                          </p:cTn>
                        </p:par>
                        <p:par>
                          <p:cTn id="110" fill="hold">
                            <p:stCondLst>
                              <p:cond delay="11000"/>
                            </p:stCondLst>
                            <p:childTnLst>
                              <p:par>
                                <p:cTn id="111" presetID="14" presetClass="entr" presetSubtype="10" fill="hold" nodeType="after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randombar(horizontal)">
                                      <p:cBhvr>
                                        <p:cTn id="113" dur="500"/>
                                        <p:tgtEl>
                                          <p:spTgt spid="46"/>
                                        </p:tgtEl>
                                      </p:cBhvr>
                                    </p:animEffect>
                                  </p:childTnLst>
                                </p:cTn>
                              </p:par>
                            </p:childTnLst>
                          </p:cTn>
                        </p:par>
                        <p:par>
                          <p:cTn id="114" fill="hold">
                            <p:stCondLst>
                              <p:cond delay="11500"/>
                            </p:stCondLst>
                            <p:childTnLst>
                              <p:par>
                                <p:cTn id="115" presetID="22" presetClass="entr" presetSubtype="8" fill="hold" nodeType="afterEffect">
                                  <p:stCondLst>
                                    <p:cond delay="0"/>
                                  </p:stCondLst>
                                  <p:childTnLst>
                                    <p:set>
                                      <p:cBhvr>
                                        <p:cTn id="116" dur="1" fill="hold">
                                          <p:stCondLst>
                                            <p:cond delay="0"/>
                                          </p:stCondLst>
                                        </p:cTn>
                                        <p:tgtEl>
                                          <p:spTgt spid="59"/>
                                        </p:tgtEl>
                                        <p:attrNameLst>
                                          <p:attrName>style.visibility</p:attrName>
                                        </p:attrNameLst>
                                      </p:cBhvr>
                                      <p:to>
                                        <p:strVal val="visible"/>
                                      </p:to>
                                    </p:set>
                                    <p:animEffect transition="in" filter="wipe(left)">
                                      <p:cBhvr>
                                        <p:cTn id="117" dur="500"/>
                                        <p:tgtEl>
                                          <p:spTgt spid="59"/>
                                        </p:tgtEl>
                                      </p:cBhvr>
                                    </p:animEffect>
                                  </p:childTnLst>
                                </p:cTn>
                              </p:par>
                            </p:childTnLst>
                          </p:cTn>
                        </p:par>
                        <p:par>
                          <p:cTn id="118" fill="hold">
                            <p:stCondLst>
                              <p:cond delay="12000"/>
                            </p:stCondLst>
                            <p:childTnLst>
                              <p:par>
                                <p:cTn id="119" presetID="14" presetClass="entr" presetSubtype="10" fill="hold" nodeType="afterEffect">
                                  <p:stCondLst>
                                    <p:cond delay="0"/>
                                  </p:stCondLst>
                                  <p:childTnLst>
                                    <p:set>
                                      <p:cBhvr>
                                        <p:cTn id="120" dur="1" fill="hold">
                                          <p:stCondLst>
                                            <p:cond delay="0"/>
                                          </p:stCondLst>
                                        </p:cTn>
                                        <p:tgtEl>
                                          <p:spTgt spid="47"/>
                                        </p:tgtEl>
                                        <p:attrNameLst>
                                          <p:attrName>style.visibility</p:attrName>
                                        </p:attrNameLst>
                                      </p:cBhvr>
                                      <p:to>
                                        <p:strVal val="visible"/>
                                      </p:to>
                                    </p:set>
                                    <p:animEffect transition="in" filter="randombar(horizontal)">
                                      <p:cBhvr>
                                        <p:cTn id="121" dur="500"/>
                                        <p:tgtEl>
                                          <p:spTgt spid="47"/>
                                        </p:tgtEl>
                                      </p:cBhvr>
                                    </p:animEffect>
                                  </p:childTnLst>
                                </p:cTn>
                              </p:par>
                            </p:childTnLst>
                          </p:cTn>
                        </p:par>
                        <p:par>
                          <p:cTn id="122" fill="hold">
                            <p:stCondLst>
                              <p:cond delay="12500"/>
                            </p:stCondLst>
                            <p:childTnLst>
                              <p:par>
                                <p:cTn id="123" presetID="22" presetClass="entr" presetSubtype="8" fill="hold" nodeType="afterEffect">
                                  <p:stCondLst>
                                    <p:cond delay="0"/>
                                  </p:stCondLst>
                                  <p:childTnLst>
                                    <p:set>
                                      <p:cBhvr>
                                        <p:cTn id="124" dur="1" fill="hold">
                                          <p:stCondLst>
                                            <p:cond delay="0"/>
                                          </p:stCondLst>
                                        </p:cTn>
                                        <p:tgtEl>
                                          <p:spTgt spid="60"/>
                                        </p:tgtEl>
                                        <p:attrNameLst>
                                          <p:attrName>style.visibility</p:attrName>
                                        </p:attrNameLst>
                                      </p:cBhvr>
                                      <p:to>
                                        <p:strVal val="visible"/>
                                      </p:to>
                                    </p:set>
                                    <p:animEffect transition="in" filter="wipe(left)">
                                      <p:cBhvr>
                                        <p:cTn id="125"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animBg="1"/>
      <p:bldP spid="18" grpId="0" animBg="1"/>
      <p:bldP spid="34" grpId="0" animBg="1"/>
      <p:bldP spid="35" grpId="0" animBg="1"/>
      <p:bldP spid="4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37</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Freeform 9"/>
          <p:cNvSpPr>
            <a:spLocks/>
          </p:cNvSpPr>
          <p:nvPr/>
        </p:nvSpPr>
        <p:spPr bwMode="auto">
          <a:xfrm>
            <a:off x="4154472" y="4424389"/>
            <a:ext cx="1534102" cy="1994477"/>
          </a:xfrm>
          <a:custGeom>
            <a:avLst/>
            <a:gdLst>
              <a:gd name="T0" fmla="*/ 209 w 318"/>
              <a:gd name="T1" fmla="*/ 202 h 413"/>
              <a:gd name="T2" fmla="*/ 202 w 318"/>
              <a:gd name="T3" fmla="*/ 141 h 413"/>
              <a:gd name="T4" fmla="*/ 236 w 318"/>
              <a:gd name="T5" fmla="*/ 2 h 413"/>
              <a:gd name="T6" fmla="*/ 207 w 318"/>
              <a:gd name="T7" fmla="*/ 0 h 413"/>
              <a:gd name="T8" fmla="*/ 19 w 318"/>
              <a:gd name="T9" fmla="*/ 121 h 413"/>
              <a:gd name="T10" fmla="*/ 0 w 318"/>
              <a:gd name="T11" fmla="*/ 207 h 413"/>
              <a:gd name="T12" fmla="*/ 207 w 318"/>
              <a:gd name="T13" fmla="*/ 413 h 413"/>
              <a:gd name="T14" fmla="*/ 318 w 318"/>
              <a:gd name="T15" fmla="*/ 381 h 413"/>
              <a:gd name="T16" fmla="*/ 209 w 318"/>
              <a:gd name="T17" fmla="*/ 20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413">
                <a:moveTo>
                  <a:pt x="209" y="202"/>
                </a:moveTo>
                <a:cubicBezTo>
                  <a:pt x="204" y="183"/>
                  <a:pt x="202" y="162"/>
                  <a:pt x="202" y="141"/>
                </a:cubicBezTo>
                <a:cubicBezTo>
                  <a:pt x="202" y="91"/>
                  <a:pt x="214" y="43"/>
                  <a:pt x="236" y="2"/>
                </a:cubicBezTo>
                <a:cubicBezTo>
                  <a:pt x="226" y="0"/>
                  <a:pt x="217" y="0"/>
                  <a:pt x="207" y="0"/>
                </a:cubicBezTo>
                <a:cubicBezTo>
                  <a:pt x="123" y="0"/>
                  <a:pt x="51" y="50"/>
                  <a:pt x="19" y="121"/>
                </a:cubicBezTo>
                <a:cubicBezTo>
                  <a:pt x="7" y="147"/>
                  <a:pt x="0" y="176"/>
                  <a:pt x="0" y="207"/>
                </a:cubicBezTo>
                <a:cubicBezTo>
                  <a:pt x="0" y="321"/>
                  <a:pt x="93" y="413"/>
                  <a:pt x="207" y="413"/>
                </a:cubicBezTo>
                <a:cubicBezTo>
                  <a:pt x="248" y="413"/>
                  <a:pt x="286" y="402"/>
                  <a:pt x="318" y="381"/>
                </a:cubicBezTo>
                <a:cubicBezTo>
                  <a:pt x="263" y="337"/>
                  <a:pt x="223" y="274"/>
                  <a:pt x="209" y="202"/>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sz="1200"/>
          </a:p>
        </p:txBody>
      </p:sp>
      <p:sp>
        <p:nvSpPr>
          <p:cNvPr id="6" name="Oval 5"/>
          <p:cNvSpPr>
            <a:spLocks noChangeArrowheads="1"/>
          </p:cNvSpPr>
          <p:nvPr/>
        </p:nvSpPr>
        <p:spPr bwMode="auto">
          <a:xfrm>
            <a:off x="6359653" y="2646389"/>
            <a:ext cx="2944091" cy="2945534"/>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sz="1200"/>
          </a:p>
        </p:txBody>
      </p:sp>
      <p:sp>
        <p:nvSpPr>
          <p:cNvPr id="7" name="Freeform 6"/>
          <p:cNvSpPr>
            <a:spLocks/>
          </p:cNvSpPr>
          <p:nvPr/>
        </p:nvSpPr>
        <p:spPr bwMode="auto">
          <a:xfrm>
            <a:off x="5254176" y="3834127"/>
            <a:ext cx="2466397" cy="2599170"/>
          </a:xfrm>
          <a:custGeom>
            <a:avLst/>
            <a:gdLst>
              <a:gd name="T0" fmla="*/ 191 w 511"/>
              <a:gd name="T1" fmla="*/ 60 h 538"/>
              <a:gd name="T2" fmla="*/ 196 w 511"/>
              <a:gd name="T3" fmla="*/ 0 h 538"/>
              <a:gd name="T4" fmla="*/ 0 w 511"/>
              <a:gd name="T5" fmla="*/ 263 h 538"/>
              <a:gd name="T6" fmla="*/ 274 w 511"/>
              <a:gd name="T7" fmla="*/ 538 h 538"/>
              <a:gd name="T8" fmla="*/ 511 w 511"/>
              <a:gd name="T9" fmla="*/ 402 h 538"/>
              <a:gd name="T10" fmla="*/ 191 w 511"/>
              <a:gd name="T11" fmla="*/ 60 h 538"/>
            </a:gdLst>
            <a:ahLst/>
            <a:cxnLst>
              <a:cxn ang="0">
                <a:pos x="T0" y="T1"/>
              </a:cxn>
              <a:cxn ang="0">
                <a:pos x="T2" y="T3"/>
              </a:cxn>
              <a:cxn ang="0">
                <a:pos x="T4" y="T5"/>
              </a:cxn>
              <a:cxn ang="0">
                <a:pos x="T6" y="T7"/>
              </a:cxn>
              <a:cxn ang="0">
                <a:pos x="T8" y="T9"/>
              </a:cxn>
              <a:cxn ang="0">
                <a:pos x="T10" y="T11"/>
              </a:cxn>
            </a:cxnLst>
            <a:rect l="0" t="0" r="r" b="b"/>
            <a:pathLst>
              <a:path w="511" h="538">
                <a:moveTo>
                  <a:pt x="191" y="60"/>
                </a:moveTo>
                <a:cubicBezTo>
                  <a:pt x="191" y="40"/>
                  <a:pt x="193" y="19"/>
                  <a:pt x="196" y="0"/>
                </a:cubicBezTo>
                <a:cubicBezTo>
                  <a:pt x="83" y="33"/>
                  <a:pt x="0" y="138"/>
                  <a:pt x="0" y="263"/>
                </a:cubicBezTo>
                <a:cubicBezTo>
                  <a:pt x="0" y="415"/>
                  <a:pt x="123" y="538"/>
                  <a:pt x="274" y="538"/>
                </a:cubicBezTo>
                <a:cubicBezTo>
                  <a:pt x="375" y="538"/>
                  <a:pt x="464" y="483"/>
                  <a:pt x="511" y="402"/>
                </a:cubicBezTo>
                <a:cubicBezTo>
                  <a:pt x="332" y="391"/>
                  <a:pt x="191" y="242"/>
                  <a:pt x="191" y="6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sz="1200"/>
          </a:p>
        </p:txBody>
      </p:sp>
      <p:sp>
        <p:nvSpPr>
          <p:cNvPr id="8" name="Freeform 7"/>
          <p:cNvSpPr>
            <a:spLocks/>
          </p:cNvSpPr>
          <p:nvPr/>
        </p:nvSpPr>
        <p:spPr bwMode="auto">
          <a:xfrm>
            <a:off x="3503597" y="1555343"/>
            <a:ext cx="3657023" cy="3375602"/>
          </a:xfrm>
          <a:custGeom>
            <a:avLst/>
            <a:gdLst>
              <a:gd name="T0" fmla="*/ 758 w 758"/>
              <a:gd name="T1" fmla="*/ 219 h 699"/>
              <a:gd name="T2" fmla="*/ 401 w 758"/>
              <a:gd name="T3" fmla="*/ 0 h 699"/>
              <a:gd name="T4" fmla="*/ 0 w 758"/>
              <a:gd name="T5" fmla="*/ 400 h 699"/>
              <a:gd name="T6" fmla="*/ 134 w 758"/>
              <a:gd name="T7" fmla="*/ 699 h 699"/>
              <a:gd name="T8" fmla="*/ 342 w 758"/>
              <a:gd name="T9" fmla="*/ 569 h 699"/>
              <a:gd name="T10" fmla="*/ 384 w 758"/>
              <a:gd name="T11" fmla="*/ 573 h 699"/>
              <a:gd name="T12" fmla="*/ 567 w 758"/>
              <a:gd name="T13" fmla="*/ 438 h 699"/>
              <a:gd name="T14" fmla="*/ 758 w 758"/>
              <a:gd name="T15" fmla="*/ 219 h 6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8" h="699">
                <a:moveTo>
                  <a:pt x="758" y="219"/>
                </a:moveTo>
                <a:cubicBezTo>
                  <a:pt x="692" y="89"/>
                  <a:pt x="557" y="0"/>
                  <a:pt x="401" y="0"/>
                </a:cubicBezTo>
                <a:cubicBezTo>
                  <a:pt x="180" y="0"/>
                  <a:pt x="0" y="179"/>
                  <a:pt x="0" y="400"/>
                </a:cubicBezTo>
                <a:cubicBezTo>
                  <a:pt x="0" y="519"/>
                  <a:pt x="52" y="625"/>
                  <a:pt x="134" y="699"/>
                </a:cubicBezTo>
                <a:cubicBezTo>
                  <a:pt x="172" y="622"/>
                  <a:pt x="251" y="569"/>
                  <a:pt x="342" y="569"/>
                </a:cubicBezTo>
                <a:cubicBezTo>
                  <a:pt x="356" y="569"/>
                  <a:pt x="370" y="571"/>
                  <a:pt x="384" y="573"/>
                </a:cubicBezTo>
                <a:cubicBezTo>
                  <a:pt x="425" y="507"/>
                  <a:pt x="490" y="458"/>
                  <a:pt x="567" y="438"/>
                </a:cubicBezTo>
                <a:cubicBezTo>
                  <a:pt x="595" y="340"/>
                  <a:pt x="666" y="260"/>
                  <a:pt x="758" y="21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sz="1200"/>
          </a:p>
        </p:txBody>
      </p:sp>
      <p:sp>
        <p:nvSpPr>
          <p:cNvPr id="9" name="文本框 83"/>
          <p:cNvSpPr txBox="1"/>
          <p:nvPr/>
        </p:nvSpPr>
        <p:spPr>
          <a:xfrm>
            <a:off x="3825692" y="2143480"/>
            <a:ext cx="2180405" cy="1323439"/>
          </a:xfrm>
          <a:prstGeom prst="rect">
            <a:avLst/>
          </a:prstGeom>
          <a:noFill/>
        </p:spPr>
        <p:txBody>
          <a:bodyPr wrap="none" rtlCol="0">
            <a:spAutoFit/>
          </a:bodyPr>
          <a:lstStyle/>
          <a:p>
            <a:r>
              <a:rPr lang="en-US" altLang="zh-CN" sz="8000" b="1" dirty="0" smtClean="0">
                <a:solidFill>
                  <a:schemeClr val="bg1"/>
                </a:solidFill>
                <a:latin typeface="Source Sans Pro" panose="020B0503030403020204" pitchFamily="34" charset="0"/>
              </a:rPr>
              <a:t>52%</a:t>
            </a:r>
            <a:endParaRPr lang="zh-CN" altLang="en-US" sz="8000" b="1" dirty="0">
              <a:solidFill>
                <a:schemeClr val="bg1"/>
              </a:solidFill>
              <a:latin typeface="Source Sans Pro" panose="020B0503030403020204" pitchFamily="34" charset="0"/>
            </a:endParaRPr>
          </a:p>
        </p:txBody>
      </p:sp>
      <p:sp>
        <p:nvSpPr>
          <p:cNvPr id="10" name="文本框 84"/>
          <p:cNvSpPr txBox="1"/>
          <p:nvPr/>
        </p:nvSpPr>
        <p:spPr>
          <a:xfrm>
            <a:off x="4279283" y="5283430"/>
            <a:ext cx="886781" cy="707886"/>
          </a:xfrm>
          <a:prstGeom prst="rect">
            <a:avLst/>
          </a:prstGeom>
          <a:noFill/>
        </p:spPr>
        <p:txBody>
          <a:bodyPr wrap="none" rtlCol="0">
            <a:spAutoFit/>
          </a:bodyPr>
          <a:lstStyle/>
          <a:p>
            <a:r>
              <a:rPr lang="en-US" altLang="zh-CN" sz="4000" b="1" dirty="0" smtClean="0">
                <a:solidFill>
                  <a:schemeClr val="bg1"/>
                </a:solidFill>
                <a:latin typeface="Source Sans Pro" panose="020B0503030403020204" pitchFamily="34" charset="0"/>
              </a:rPr>
              <a:t>4%</a:t>
            </a:r>
            <a:endParaRPr lang="zh-CN" altLang="en-US" sz="4000" b="1" dirty="0">
              <a:solidFill>
                <a:schemeClr val="bg1"/>
              </a:solidFill>
              <a:latin typeface="Source Sans Pro" panose="020B0503030403020204" pitchFamily="34" charset="0"/>
            </a:endParaRPr>
          </a:p>
        </p:txBody>
      </p:sp>
      <p:sp>
        <p:nvSpPr>
          <p:cNvPr id="11" name="文本框 85"/>
          <p:cNvSpPr txBox="1"/>
          <p:nvPr/>
        </p:nvSpPr>
        <p:spPr>
          <a:xfrm>
            <a:off x="5387830" y="5053749"/>
            <a:ext cx="1282723" cy="769441"/>
          </a:xfrm>
          <a:prstGeom prst="rect">
            <a:avLst/>
          </a:prstGeom>
          <a:noFill/>
        </p:spPr>
        <p:txBody>
          <a:bodyPr wrap="none" rtlCol="0">
            <a:spAutoFit/>
          </a:bodyPr>
          <a:lstStyle/>
          <a:p>
            <a:r>
              <a:rPr lang="en-US" altLang="zh-CN" sz="4400" b="1" dirty="0" smtClean="0">
                <a:solidFill>
                  <a:schemeClr val="bg1"/>
                </a:solidFill>
                <a:latin typeface="Source Sans Pro" panose="020B0503030403020204" pitchFamily="34" charset="0"/>
              </a:rPr>
              <a:t>16%</a:t>
            </a:r>
            <a:endParaRPr lang="zh-CN" altLang="en-US" sz="4400" b="1" dirty="0">
              <a:solidFill>
                <a:schemeClr val="bg1"/>
              </a:solidFill>
              <a:latin typeface="Source Sans Pro" panose="020B0503030403020204" pitchFamily="34" charset="0"/>
            </a:endParaRPr>
          </a:p>
        </p:txBody>
      </p:sp>
      <p:sp>
        <p:nvSpPr>
          <p:cNvPr id="12" name="文本框 86"/>
          <p:cNvSpPr txBox="1"/>
          <p:nvPr/>
        </p:nvSpPr>
        <p:spPr>
          <a:xfrm>
            <a:off x="6588497" y="3336849"/>
            <a:ext cx="2180405" cy="1323439"/>
          </a:xfrm>
          <a:prstGeom prst="rect">
            <a:avLst/>
          </a:prstGeom>
          <a:noFill/>
        </p:spPr>
        <p:txBody>
          <a:bodyPr wrap="none" rtlCol="0">
            <a:spAutoFit/>
          </a:bodyPr>
          <a:lstStyle/>
          <a:p>
            <a:r>
              <a:rPr lang="en-US" altLang="zh-CN" sz="8000" b="1" dirty="0" smtClean="0">
                <a:solidFill>
                  <a:schemeClr val="bg1"/>
                </a:solidFill>
                <a:latin typeface="Source Sans Pro" panose="020B0503030403020204" pitchFamily="34" charset="0"/>
              </a:rPr>
              <a:t>28%</a:t>
            </a:r>
            <a:endParaRPr lang="zh-CN" altLang="en-US" sz="8000" b="1" dirty="0">
              <a:solidFill>
                <a:schemeClr val="bg1"/>
              </a:solidFill>
              <a:latin typeface="Source Sans Pro" panose="020B0503030403020204" pitchFamily="34" charset="0"/>
            </a:endParaRPr>
          </a:p>
        </p:txBody>
      </p:sp>
      <p:cxnSp>
        <p:nvCxnSpPr>
          <p:cNvPr id="18" name="Curved Connector 17"/>
          <p:cNvCxnSpPr/>
          <p:nvPr/>
        </p:nvCxnSpPr>
        <p:spPr>
          <a:xfrm rot="5400000" flipH="1" flipV="1">
            <a:off x="7732213" y="1720824"/>
            <a:ext cx="913926" cy="937205"/>
          </a:xfrm>
          <a:prstGeom prst="curvedConnector2">
            <a:avLst/>
          </a:prstGeom>
          <a:ln>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8768902" y="1303273"/>
            <a:ext cx="2962135" cy="954107"/>
          </a:xfrm>
          <a:prstGeom prst="rect">
            <a:avLst/>
          </a:prstGeom>
        </p:spPr>
        <p:txBody>
          <a:bodyPr wrap="square">
            <a:spAutoFit/>
          </a:bodyPr>
          <a:lstStyle/>
          <a:p>
            <a:r>
              <a:rPr lang="en-GB" sz="1400">
                <a:solidFill>
                  <a:schemeClr val="accent5"/>
                </a:solidFill>
              </a:rPr>
              <a:t>Lorem ipsum dolor sit amet, consectetur </a:t>
            </a:r>
            <a:r>
              <a:rPr lang="en-GB" sz="1400">
                <a:solidFill>
                  <a:schemeClr val="bg2"/>
                </a:solidFill>
              </a:rPr>
              <a:t>adipiscing elit, sed do eiusmod tempor incididunt ut labore et dolore magna aliqua. </a:t>
            </a:r>
          </a:p>
        </p:txBody>
      </p:sp>
      <p:sp>
        <p:nvSpPr>
          <p:cNvPr id="27" name="Freeform 26"/>
          <p:cNvSpPr/>
          <p:nvPr/>
        </p:nvSpPr>
        <p:spPr>
          <a:xfrm>
            <a:off x="6964578" y="5359328"/>
            <a:ext cx="3108960" cy="1076057"/>
          </a:xfrm>
          <a:custGeom>
            <a:avLst/>
            <a:gdLst>
              <a:gd name="connsiteX0" fmla="*/ 0 w 2560320"/>
              <a:gd name="connsiteY0" fmla="*/ 520505 h 525329"/>
              <a:gd name="connsiteX1" fmla="*/ 1659988 w 2560320"/>
              <a:gd name="connsiteY1" fmla="*/ 450167 h 525329"/>
              <a:gd name="connsiteX2" fmla="*/ 2560320 w 2560320"/>
              <a:gd name="connsiteY2" fmla="*/ 0 h 525329"/>
              <a:gd name="connsiteX0" fmla="*/ 0 w 3108960"/>
              <a:gd name="connsiteY0" fmla="*/ 1069145 h 1104286"/>
              <a:gd name="connsiteX1" fmla="*/ 1659988 w 3108960"/>
              <a:gd name="connsiteY1" fmla="*/ 998807 h 1104286"/>
              <a:gd name="connsiteX2" fmla="*/ 3108960 w 3108960"/>
              <a:gd name="connsiteY2" fmla="*/ 0 h 1104286"/>
              <a:gd name="connsiteX0" fmla="*/ 0 w 3108960"/>
              <a:gd name="connsiteY0" fmla="*/ 1069145 h 1076057"/>
              <a:gd name="connsiteX1" fmla="*/ 1885072 w 3108960"/>
              <a:gd name="connsiteY1" fmla="*/ 928469 h 1076057"/>
              <a:gd name="connsiteX2" fmla="*/ 3108960 w 3108960"/>
              <a:gd name="connsiteY2" fmla="*/ 0 h 1076057"/>
            </a:gdLst>
            <a:ahLst/>
            <a:cxnLst>
              <a:cxn ang="0">
                <a:pos x="connsiteX0" y="connsiteY0"/>
              </a:cxn>
              <a:cxn ang="0">
                <a:pos x="connsiteX1" y="connsiteY1"/>
              </a:cxn>
              <a:cxn ang="0">
                <a:pos x="connsiteX2" y="connsiteY2"/>
              </a:cxn>
            </a:cxnLst>
            <a:rect l="l" t="t" r="r" b="b"/>
            <a:pathLst>
              <a:path w="3108960" h="1076057">
                <a:moveTo>
                  <a:pt x="0" y="1069145"/>
                </a:moveTo>
                <a:cubicBezTo>
                  <a:pt x="616634" y="1077351"/>
                  <a:pt x="1366912" y="1106660"/>
                  <a:pt x="1885072" y="928469"/>
                </a:cubicBezTo>
                <a:cubicBezTo>
                  <a:pt x="2403232" y="750278"/>
                  <a:pt x="2942492" y="82062"/>
                  <a:pt x="3108960" y="0"/>
                </a:cubicBezTo>
              </a:path>
            </a:pathLst>
          </a:custGeom>
          <a:noFill/>
          <a:ln>
            <a:solidFill>
              <a:schemeClr val="bg1">
                <a:lumMod val="8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9526609" y="4311407"/>
            <a:ext cx="2689008" cy="954107"/>
          </a:xfrm>
          <a:prstGeom prst="rect">
            <a:avLst/>
          </a:prstGeom>
        </p:spPr>
        <p:txBody>
          <a:bodyPr wrap="square">
            <a:spAutoFit/>
          </a:bodyPr>
          <a:lstStyle/>
          <a:p>
            <a:r>
              <a:rPr lang="en-GB" sz="1400">
                <a:solidFill>
                  <a:schemeClr val="accent4"/>
                </a:solidFill>
              </a:rPr>
              <a:t>Lorem ipsum dolor sit amet</a:t>
            </a:r>
            <a:r>
              <a:rPr lang="en-GB" sz="1400"/>
              <a:t>, </a:t>
            </a:r>
            <a:r>
              <a:rPr lang="en-GB" sz="1400">
                <a:solidFill>
                  <a:schemeClr val="bg2"/>
                </a:solidFill>
              </a:rPr>
              <a:t>consectetur adipiscing elit, sed do eiusmod tempor incididunt ut labore et dolore magna aliqua. </a:t>
            </a:r>
          </a:p>
        </p:txBody>
      </p:sp>
      <p:cxnSp>
        <p:nvCxnSpPr>
          <p:cNvPr id="29" name="Curved Connector 28"/>
          <p:cNvCxnSpPr/>
          <p:nvPr/>
        </p:nvCxnSpPr>
        <p:spPr>
          <a:xfrm flipH="1" flipV="1">
            <a:off x="2444248" y="2896922"/>
            <a:ext cx="913926" cy="937205"/>
          </a:xfrm>
          <a:prstGeom prst="curvedConnector2">
            <a:avLst/>
          </a:prstGeom>
          <a:ln>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356860" y="1851092"/>
            <a:ext cx="2855152" cy="954107"/>
          </a:xfrm>
          <a:prstGeom prst="rect">
            <a:avLst/>
          </a:prstGeom>
        </p:spPr>
        <p:txBody>
          <a:bodyPr wrap="square">
            <a:spAutoFit/>
          </a:bodyPr>
          <a:lstStyle/>
          <a:p>
            <a:r>
              <a:rPr lang="en-GB" sz="1400">
                <a:solidFill>
                  <a:schemeClr val="accent1"/>
                </a:solidFill>
              </a:rPr>
              <a:t>Lorem ipsum dolor sit amet, consectetur </a:t>
            </a:r>
            <a:r>
              <a:rPr lang="en-GB" sz="1400">
                <a:solidFill>
                  <a:schemeClr val="bg2"/>
                </a:solidFill>
              </a:rPr>
              <a:t>adipiscing elit, sed do eiusmod tempor incididunt ut labore et dolore magna aliqua. </a:t>
            </a:r>
          </a:p>
        </p:txBody>
      </p:sp>
      <p:cxnSp>
        <p:nvCxnSpPr>
          <p:cNvPr id="37" name="Curved Connector 36"/>
          <p:cNvCxnSpPr/>
          <p:nvPr/>
        </p:nvCxnSpPr>
        <p:spPr>
          <a:xfrm rot="-2280000" flipH="1" flipV="1">
            <a:off x="3378827" y="5736489"/>
            <a:ext cx="913926" cy="937205"/>
          </a:xfrm>
          <a:prstGeom prst="curvedConnector2">
            <a:avLst/>
          </a:prstGeom>
          <a:ln>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471289" y="5202008"/>
            <a:ext cx="3423098" cy="738664"/>
          </a:xfrm>
          <a:prstGeom prst="rect">
            <a:avLst/>
          </a:prstGeom>
        </p:spPr>
        <p:txBody>
          <a:bodyPr wrap="square">
            <a:spAutoFit/>
          </a:bodyPr>
          <a:lstStyle/>
          <a:p>
            <a:r>
              <a:rPr lang="en-GB" sz="1400">
                <a:solidFill>
                  <a:schemeClr val="accent3"/>
                </a:solidFill>
              </a:rPr>
              <a:t>Lorem ipsum dolor sit amet, consectetur </a:t>
            </a:r>
            <a:r>
              <a:rPr lang="en-GB" sz="1400">
                <a:solidFill>
                  <a:schemeClr val="bg2"/>
                </a:solidFill>
              </a:rPr>
              <a:t>adipiscing elit, sed do eiusmod tempor incididunt ut labore et dolore magna aliqua</a:t>
            </a:r>
            <a:r>
              <a:rPr lang="en-GB" sz="1400"/>
              <a:t>. </a:t>
            </a:r>
          </a:p>
        </p:txBody>
      </p:sp>
    </p:spTree>
    <p:extLst>
      <p:ext uri="{BB962C8B-B14F-4D97-AF65-F5344CB8AC3E}">
        <p14:creationId xmlns:p14="http://schemas.microsoft.com/office/powerpoint/2010/main" val="799085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par>
                          <p:cTn id="13" fill="hold">
                            <p:stCondLst>
                              <p:cond delay="1000"/>
                            </p:stCondLst>
                            <p:childTnLst>
                              <p:par>
                                <p:cTn id="14" presetID="2" presetClass="entr" presetSubtype="12"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500" fill="hold"/>
                                        <p:tgtEl>
                                          <p:spTgt spid="7"/>
                                        </p:tgtEl>
                                        <p:attrNameLst>
                                          <p:attrName>ppt_x</p:attrName>
                                        </p:attrNameLst>
                                      </p:cBhvr>
                                      <p:tavLst>
                                        <p:tav tm="0">
                                          <p:val>
                                            <p:strVal val="0-#ppt_w/2"/>
                                          </p:val>
                                        </p:tav>
                                        <p:tav tm="100000">
                                          <p:val>
                                            <p:strVal val="#ppt_x"/>
                                          </p:val>
                                        </p:tav>
                                      </p:tavLst>
                                    </p:anim>
                                    <p:anim calcmode="lin" valueType="num">
                                      <p:cBhvr additive="base">
                                        <p:cTn id="17" dur="500" fill="hold"/>
                                        <p:tgtEl>
                                          <p:spTgt spid="7"/>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par>
                          <p:cTn id="22" fill="hold">
                            <p:stCondLst>
                              <p:cond delay="2000"/>
                            </p:stCondLst>
                            <p:childTnLst>
                              <p:par>
                                <p:cTn id="23" presetID="2" presetClass="entr" presetSubtype="12"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0-#ppt_w/2"/>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par>
                          <p:cTn id="31" fill="hold">
                            <p:stCondLst>
                              <p:cond delay="3000"/>
                            </p:stCondLst>
                            <p:childTnLst>
                              <p:par>
                                <p:cTn id="32" presetID="2" presetClass="entr" presetSubtype="9"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500" fill="hold"/>
                                        <p:tgtEl>
                                          <p:spTgt spid="8"/>
                                        </p:tgtEl>
                                        <p:attrNameLst>
                                          <p:attrName>ppt_x</p:attrName>
                                        </p:attrNameLst>
                                      </p:cBhvr>
                                      <p:tavLst>
                                        <p:tav tm="0">
                                          <p:val>
                                            <p:strVal val="0-#ppt_w/2"/>
                                          </p:val>
                                        </p:tav>
                                        <p:tav tm="100000">
                                          <p:val>
                                            <p:strVal val="#ppt_x"/>
                                          </p:val>
                                        </p:tav>
                                      </p:tavLst>
                                    </p:anim>
                                    <p:anim calcmode="lin" valueType="num">
                                      <p:cBhvr additive="base">
                                        <p:cTn id="35" dur="500" fill="hold"/>
                                        <p:tgtEl>
                                          <p:spTgt spid="8"/>
                                        </p:tgtEl>
                                        <p:attrNameLst>
                                          <p:attrName>ppt_y</p:attrName>
                                        </p:attrNameLst>
                                      </p:cBhvr>
                                      <p:tavLst>
                                        <p:tav tm="0">
                                          <p:val>
                                            <p:strVal val="0-#ppt_h/2"/>
                                          </p:val>
                                        </p:tav>
                                        <p:tav tm="100000">
                                          <p:val>
                                            <p:strVal val="#ppt_y"/>
                                          </p:val>
                                        </p:tav>
                                      </p:tavLst>
                                    </p:anim>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500"/>
                                        <p:tgtEl>
                                          <p:spTgt spid="9"/>
                                        </p:tgtEl>
                                      </p:cBhvr>
                                    </p:animEffect>
                                  </p:childTnLst>
                                </p:cTn>
                              </p:par>
                            </p:childTnLst>
                          </p:cTn>
                        </p:par>
                        <p:par>
                          <p:cTn id="40" fill="hold">
                            <p:stCondLst>
                              <p:cond delay="4000"/>
                            </p:stCondLst>
                            <p:childTnLst>
                              <p:par>
                                <p:cTn id="41" presetID="22" presetClass="entr" presetSubtype="8" fill="hold" nodeType="after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ipe(left)">
                                      <p:cBhvr>
                                        <p:cTn id="43" dur="500"/>
                                        <p:tgtEl>
                                          <p:spTgt spid="18"/>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wipe(left)">
                                      <p:cBhvr>
                                        <p:cTn id="51" dur="500"/>
                                        <p:tgtEl>
                                          <p:spTgt spid="27"/>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fade">
                                      <p:cBhvr>
                                        <p:cTn id="55" dur="500"/>
                                        <p:tgtEl>
                                          <p:spTgt spid="28"/>
                                        </p:tgtEl>
                                      </p:cBhvr>
                                    </p:animEffect>
                                  </p:childTnLst>
                                </p:cTn>
                              </p:par>
                            </p:childTnLst>
                          </p:cTn>
                        </p:par>
                        <p:par>
                          <p:cTn id="56" fill="hold">
                            <p:stCondLst>
                              <p:cond delay="6000"/>
                            </p:stCondLst>
                            <p:childTnLst>
                              <p:par>
                                <p:cTn id="57" presetID="22" presetClass="entr" presetSubtype="4" fill="hold"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down)">
                                      <p:cBhvr>
                                        <p:cTn id="59" dur="500"/>
                                        <p:tgtEl>
                                          <p:spTgt spid="29"/>
                                        </p:tgtEl>
                                      </p:cBhvr>
                                    </p:animEffect>
                                  </p:childTnLst>
                                </p:cTn>
                              </p:par>
                            </p:childTnLst>
                          </p:cTn>
                        </p:par>
                        <p:par>
                          <p:cTn id="60" fill="hold">
                            <p:stCondLst>
                              <p:cond delay="6500"/>
                            </p:stCondLst>
                            <p:childTnLst>
                              <p:par>
                                <p:cTn id="61" presetID="10" presetClass="entr" presetSubtype="0" fill="hold" grpId="0"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500"/>
                                        <p:tgtEl>
                                          <p:spTgt spid="35"/>
                                        </p:tgtEl>
                                      </p:cBhvr>
                                    </p:animEffect>
                                  </p:childTnLst>
                                </p:cTn>
                              </p:par>
                            </p:childTnLst>
                          </p:cTn>
                        </p:par>
                        <p:par>
                          <p:cTn id="64" fill="hold">
                            <p:stCondLst>
                              <p:cond delay="7000"/>
                            </p:stCondLst>
                            <p:childTnLst>
                              <p:par>
                                <p:cTn id="65" presetID="22" presetClass="entr" presetSubtype="4" fill="hold" nodeType="afterEffect">
                                  <p:stCondLst>
                                    <p:cond delay="0"/>
                                  </p:stCondLst>
                                  <p:childTnLst>
                                    <p:set>
                                      <p:cBhvr>
                                        <p:cTn id="66" dur="1" fill="hold">
                                          <p:stCondLst>
                                            <p:cond delay="0"/>
                                          </p:stCondLst>
                                        </p:cTn>
                                        <p:tgtEl>
                                          <p:spTgt spid="37"/>
                                        </p:tgtEl>
                                        <p:attrNameLst>
                                          <p:attrName>style.visibility</p:attrName>
                                        </p:attrNameLst>
                                      </p:cBhvr>
                                      <p:to>
                                        <p:strVal val="visible"/>
                                      </p:to>
                                    </p:set>
                                    <p:animEffect transition="in" filter="wipe(down)">
                                      <p:cBhvr>
                                        <p:cTn id="67" dur="500"/>
                                        <p:tgtEl>
                                          <p:spTgt spid="37"/>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p:bldP spid="10" grpId="0"/>
      <p:bldP spid="11" grpId="0"/>
      <p:bldP spid="12" grpId="0"/>
      <p:bldP spid="21" grpId="0"/>
      <p:bldP spid="27" grpId="0" animBg="1"/>
      <p:bldP spid="28" grpId="0"/>
      <p:bldP spid="35"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Models</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38</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3994420" y="1478318"/>
            <a:ext cx="4203158" cy="4901080"/>
            <a:chOff x="3898590" y="1478318"/>
            <a:chExt cx="4203158" cy="4901080"/>
          </a:xfrm>
        </p:grpSpPr>
        <p:sp>
          <p:nvSpPr>
            <p:cNvPr id="6" name="Freeform 10"/>
            <p:cNvSpPr>
              <a:spLocks/>
            </p:cNvSpPr>
            <p:nvPr/>
          </p:nvSpPr>
          <p:spPr bwMode="auto">
            <a:xfrm>
              <a:off x="3898590" y="1478318"/>
              <a:ext cx="4203158" cy="4901080"/>
            </a:xfrm>
            <a:custGeom>
              <a:avLst/>
              <a:gdLst>
                <a:gd name="T0" fmla="*/ 432 w 680"/>
                <a:gd name="T1" fmla="*/ 430 h 794"/>
                <a:gd name="T2" fmla="*/ 461 w 680"/>
                <a:gd name="T3" fmla="*/ 417 h 794"/>
                <a:gd name="T4" fmla="*/ 573 w 680"/>
                <a:gd name="T5" fmla="*/ 504 h 794"/>
                <a:gd name="T6" fmla="*/ 573 w 680"/>
                <a:gd name="T7" fmla="*/ 290 h 794"/>
                <a:gd name="T8" fmla="*/ 461 w 680"/>
                <a:gd name="T9" fmla="*/ 377 h 794"/>
                <a:gd name="T10" fmla="*/ 432 w 680"/>
                <a:gd name="T11" fmla="*/ 365 h 794"/>
                <a:gd name="T12" fmla="*/ 355 w 680"/>
                <a:gd name="T13" fmla="*/ 336 h 794"/>
                <a:gd name="T14" fmla="*/ 369 w 680"/>
                <a:gd name="T15" fmla="*/ 253 h 794"/>
                <a:gd name="T16" fmla="*/ 356 w 680"/>
                <a:gd name="T17" fmla="*/ 169 h 794"/>
                <a:gd name="T18" fmla="*/ 432 w 680"/>
                <a:gd name="T19" fmla="*/ 140 h 794"/>
                <a:gd name="T20" fmla="*/ 461 w 680"/>
                <a:gd name="T21" fmla="*/ 128 h 794"/>
                <a:gd name="T22" fmla="*/ 573 w 680"/>
                <a:gd name="T23" fmla="*/ 215 h 794"/>
                <a:gd name="T24" fmla="*/ 573 w 680"/>
                <a:gd name="T25" fmla="*/ 0 h 794"/>
                <a:gd name="T26" fmla="*/ 461 w 680"/>
                <a:gd name="T27" fmla="*/ 87 h 794"/>
                <a:gd name="T28" fmla="*/ 432 w 680"/>
                <a:gd name="T29" fmla="*/ 75 h 794"/>
                <a:gd name="T30" fmla="*/ 311 w 680"/>
                <a:gd name="T31" fmla="*/ 107 h 794"/>
                <a:gd name="T32" fmla="*/ 325 w 680"/>
                <a:gd name="T33" fmla="*/ 191 h 794"/>
                <a:gd name="T34" fmla="*/ 248 w 680"/>
                <a:gd name="T35" fmla="*/ 220 h 794"/>
                <a:gd name="T36" fmla="*/ 219 w 680"/>
                <a:gd name="T37" fmla="*/ 233 h 794"/>
                <a:gd name="T38" fmla="*/ 107 w 680"/>
                <a:gd name="T39" fmla="*/ 146 h 794"/>
                <a:gd name="T40" fmla="*/ 107 w 680"/>
                <a:gd name="T41" fmla="*/ 360 h 794"/>
                <a:gd name="T42" fmla="*/ 219 w 680"/>
                <a:gd name="T43" fmla="*/ 273 h 794"/>
                <a:gd name="T44" fmla="*/ 248 w 680"/>
                <a:gd name="T45" fmla="*/ 286 h 794"/>
                <a:gd name="T46" fmla="*/ 324 w 680"/>
                <a:gd name="T47" fmla="*/ 315 h 794"/>
                <a:gd name="T48" fmla="*/ 311 w 680"/>
                <a:gd name="T49" fmla="*/ 397 h 794"/>
                <a:gd name="T50" fmla="*/ 325 w 680"/>
                <a:gd name="T51" fmla="*/ 481 h 794"/>
                <a:gd name="T52" fmla="*/ 248 w 680"/>
                <a:gd name="T53" fmla="*/ 510 h 794"/>
                <a:gd name="T54" fmla="*/ 219 w 680"/>
                <a:gd name="T55" fmla="*/ 522 h 794"/>
                <a:gd name="T56" fmla="*/ 107 w 680"/>
                <a:gd name="T57" fmla="*/ 435 h 794"/>
                <a:gd name="T58" fmla="*/ 107 w 680"/>
                <a:gd name="T59" fmla="*/ 649 h 794"/>
                <a:gd name="T60" fmla="*/ 219 w 680"/>
                <a:gd name="T61" fmla="*/ 562 h 794"/>
                <a:gd name="T62" fmla="*/ 248 w 680"/>
                <a:gd name="T63" fmla="*/ 575 h 794"/>
                <a:gd name="T64" fmla="*/ 324 w 680"/>
                <a:gd name="T65" fmla="*/ 604 h 794"/>
                <a:gd name="T66" fmla="*/ 311 w 680"/>
                <a:gd name="T67" fmla="*/ 687 h 794"/>
                <a:gd name="T68" fmla="*/ 432 w 680"/>
                <a:gd name="T69" fmla="*/ 719 h 794"/>
                <a:gd name="T70" fmla="*/ 461 w 680"/>
                <a:gd name="T71" fmla="*/ 707 h 794"/>
                <a:gd name="T72" fmla="*/ 573 w 680"/>
                <a:gd name="T73" fmla="*/ 794 h 794"/>
                <a:gd name="T74" fmla="*/ 573 w 680"/>
                <a:gd name="T75" fmla="*/ 580 h 794"/>
                <a:gd name="T76" fmla="*/ 461 w 680"/>
                <a:gd name="T77" fmla="*/ 667 h 794"/>
                <a:gd name="T78" fmla="*/ 432 w 680"/>
                <a:gd name="T79" fmla="*/ 654 h 794"/>
                <a:gd name="T80" fmla="*/ 355 w 680"/>
                <a:gd name="T81" fmla="*/ 625 h 794"/>
                <a:gd name="T82" fmla="*/ 369 w 680"/>
                <a:gd name="T83" fmla="*/ 542 h 794"/>
                <a:gd name="T84" fmla="*/ 356 w 680"/>
                <a:gd name="T85" fmla="*/ 45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0" h="794">
                  <a:moveTo>
                    <a:pt x="376" y="462"/>
                  </a:moveTo>
                  <a:cubicBezTo>
                    <a:pt x="400" y="462"/>
                    <a:pt x="421" y="449"/>
                    <a:pt x="432" y="430"/>
                  </a:cubicBezTo>
                  <a:cubicBezTo>
                    <a:pt x="432" y="430"/>
                    <a:pt x="439" y="417"/>
                    <a:pt x="445" y="417"/>
                  </a:cubicBezTo>
                  <a:cubicBezTo>
                    <a:pt x="461" y="417"/>
                    <a:pt x="461" y="417"/>
                    <a:pt x="461" y="417"/>
                  </a:cubicBezTo>
                  <a:cubicBezTo>
                    <a:pt x="468" y="417"/>
                    <a:pt x="472" y="434"/>
                    <a:pt x="472" y="434"/>
                  </a:cubicBezTo>
                  <a:cubicBezTo>
                    <a:pt x="487" y="475"/>
                    <a:pt x="527" y="504"/>
                    <a:pt x="573" y="504"/>
                  </a:cubicBezTo>
                  <a:cubicBezTo>
                    <a:pt x="632" y="504"/>
                    <a:pt x="680" y="456"/>
                    <a:pt x="680" y="397"/>
                  </a:cubicBezTo>
                  <a:cubicBezTo>
                    <a:pt x="680" y="338"/>
                    <a:pt x="632" y="290"/>
                    <a:pt x="573" y="290"/>
                  </a:cubicBezTo>
                  <a:cubicBezTo>
                    <a:pt x="527" y="290"/>
                    <a:pt x="487" y="319"/>
                    <a:pt x="472" y="361"/>
                  </a:cubicBezTo>
                  <a:cubicBezTo>
                    <a:pt x="472" y="361"/>
                    <a:pt x="468" y="377"/>
                    <a:pt x="461" y="377"/>
                  </a:cubicBezTo>
                  <a:cubicBezTo>
                    <a:pt x="445" y="377"/>
                    <a:pt x="445" y="377"/>
                    <a:pt x="445" y="377"/>
                  </a:cubicBezTo>
                  <a:cubicBezTo>
                    <a:pt x="439" y="377"/>
                    <a:pt x="432" y="365"/>
                    <a:pt x="432" y="365"/>
                  </a:cubicBezTo>
                  <a:cubicBezTo>
                    <a:pt x="421" y="345"/>
                    <a:pt x="400" y="332"/>
                    <a:pt x="376" y="332"/>
                  </a:cubicBezTo>
                  <a:cubicBezTo>
                    <a:pt x="369" y="332"/>
                    <a:pt x="362" y="334"/>
                    <a:pt x="355" y="336"/>
                  </a:cubicBezTo>
                  <a:cubicBezTo>
                    <a:pt x="340" y="307"/>
                    <a:pt x="340" y="307"/>
                    <a:pt x="340" y="307"/>
                  </a:cubicBezTo>
                  <a:cubicBezTo>
                    <a:pt x="358" y="295"/>
                    <a:pt x="369" y="276"/>
                    <a:pt x="369" y="253"/>
                  </a:cubicBezTo>
                  <a:cubicBezTo>
                    <a:pt x="369" y="231"/>
                    <a:pt x="358" y="211"/>
                    <a:pt x="341" y="199"/>
                  </a:cubicBezTo>
                  <a:cubicBezTo>
                    <a:pt x="356" y="169"/>
                    <a:pt x="356" y="169"/>
                    <a:pt x="356" y="169"/>
                  </a:cubicBezTo>
                  <a:cubicBezTo>
                    <a:pt x="362" y="171"/>
                    <a:pt x="369" y="172"/>
                    <a:pt x="376" y="172"/>
                  </a:cubicBezTo>
                  <a:cubicBezTo>
                    <a:pt x="400" y="172"/>
                    <a:pt x="421" y="160"/>
                    <a:pt x="432" y="140"/>
                  </a:cubicBezTo>
                  <a:cubicBezTo>
                    <a:pt x="432" y="140"/>
                    <a:pt x="439" y="128"/>
                    <a:pt x="445" y="128"/>
                  </a:cubicBezTo>
                  <a:cubicBezTo>
                    <a:pt x="461" y="128"/>
                    <a:pt x="461" y="128"/>
                    <a:pt x="461" y="128"/>
                  </a:cubicBezTo>
                  <a:cubicBezTo>
                    <a:pt x="468" y="128"/>
                    <a:pt x="472" y="144"/>
                    <a:pt x="472" y="144"/>
                  </a:cubicBezTo>
                  <a:cubicBezTo>
                    <a:pt x="487" y="185"/>
                    <a:pt x="527" y="215"/>
                    <a:pt x="573" y="215"/>
                  </a:cubicBezTo>
                  <a:cubicBezTo>
                    <a:pt x="632" y="215"/>
                    <a:pt x="680" y="167"/>
                    <a:pt x="680" y="107"/>
                  </a:cubicBezTo>
                  <a:cubicBezTo>
                    <a:pt x="680" y="48"/>
                    <a:pt x="632" y="0"/>
                    <a:pt x="573" y="0"/>
                  </a:cubicBezTo>
                  <a:cubicBezTo>
                    <a:pt x="527" y="0"/>
                    <a:pt x="487" y="30"/>
                    <a:pt x="472" y="71"/>
                  </a:cubicBezTo>
                  <a:cubicBezTo>
                    <a:pt x="472" y="71"/>
                    <a:pt x="468" y="87"/>
                    <a:pt x="461" y="87"/>
                  </a:cubicBezTo>
                  <a:cubicBezTo>
                    <a:pt x="445" y="87"/>
                    <a:pt x="445" y="87"/>
                    <a:pt x="445" y="87"/>
                  </a:cubicBezTo>
                  <a:cubicBezTo>
                    <a:pt x="439" y="87"/>
                    <a:pt x="432" y="75"/>
                    <a:pt x="432" y="75"/>
                  </a:cubicBezTo>
                  <a:cubicBezTo>
                    <a:pt x="421" y="55"/>
                    <a:pt x="400" y="42"/>
                    <a:pt x="376" y="42"/>
                  </a:cubicBezTo>
                  <a:cubicBezTo>
                    <a:pt x="340" y="42"/>
                    <a:pt x="311" y="72"/>
                    <a:pt x="311" y="107"/>
                  </a:cubicBezTo>
                  <a:cubicBezTo>
                    <a:pt x="311" y="130"/>
                    <a:pt x="322" y="150"/>
                    <a:pt x="340" y="162"/>
                  </a:cubicBezTo>
                  <a:cubicBezTo>
                    <a:pt x="325" y="191"/>
                    <a:pt x="325" y="191"/>
                    <a:pt x="325" y="191"/>
                  </a:cubicBezTo>
                  <a:cubicBezTo>
                    <a:pt x="318" y="189"/>
                    <a:pt x="311" y="188"/>
                    <a:pt x="304" y="188"/>
                  </a:cubicBezTo>
                  <a:cubicBezTo>
                    <a:pt x="280" y="188"/>
                    <a:pt x="259" y="201"/>
                    <a:pt x="248" y="220"/>
                  </a:cubicBezTo>
                  <a:cubicBezTo>
                    <a:pt x="248" y="220"/>
                    <a:pt x="242" y="233"/>
                    <a:pt x="235" y="233"/>
                  </a:cubicBezTo>
                  <a:cubicBezTo>
                    <a:pt x="219" y="233"/>
                    <a:pt x="219" y="233"/>
                    <a:pt x="219" y="233"/>
                  </a:cubicBezTo>
                  <a:cubicBezTo>
                    <a:pt x="212" y="233"/>
                    <a:pt x="208" y="216"/>
                    <a:pt x="208" y="216"/>
                  </a:cubicBezTo>
                  <a:cubicBezTo>
                    <a:pt x="193" y="175"/>
                    <a:pt x="154" y="146"/>
                    <a:pt x="107" y="146"/>
                  </a:cubicBezTo>
                  <a:cubicBezTo>
                    <a:pt x="48" y="146"/>
                    <a:pt x="0" y="194"/>
                    <a:pt x="0" y="253"/>
                  </a:cubicBezTo>
                  <a:cubicBezTo>
                    <a:pt x="0" y="312"/>
                    <a:pt x="48" y="360"/>
                    <a:pt x="107" y="360"/>
                  </a:cubicBezTo>
                  <a:cubicBezTo>
                    <a:pt x="154" y="360"/>
                    <a:pt x="193" y="331"/>
                    <a:pt x="208" y="290"/>
                  </a:cubicBezTo>
                  <a:cubicBezTo>
                    <a:pt x="208" y="290"/>
                    <a:pt x="212" y="273"/>
                    <a:pt x="219" y="273"/>
                  </a:cubicBezTo>
                  <a:cubicBezTo>
                    <a:pt x="235" y="273"/>
                    <a:pt x="235" y="273"/>
                    <a:pt x="235" y="273"/>
                  </a:cubicBezTo>
                  <a:cubicBezTo>
                    <a:pt x="242" y="273"/>
                    <a:pt x="248" y="286"/>
                    <a:pt x="248" y="286"/>
                  </a:cubicBezTo>
                  <a:cubicBezTo>
                    <a:pt x="259" y="305"/>
                    <a:pt x="280" y="318"/>
                    <a:pt x="304" y="318"/>
                  </a:cubicBezTo>
                  <a:cubicBezTo>
                    <a:pt x="311" y="318"/>
                    <a:pt x="318" y="317"/>
                    <a:pt x="324" y="315"/>
                  </a:cubicBezTo>
                  <a:cubicBezTo>
                    <a:pt x="339" y="344"/>
                    <a:pt x="339" y="344"/>
                    <a:pt x="339" y="344"/>
                  </a:cubicBezTo>
                  <a:cubicBezTo>
                    <a:pt x="322" y="356"/>
                    <a:pt x="311" y="375"/>
                    <a:pt x="311" y="397"/>
                  </a:cubicBezTo>
                  <a:cubicBezTo>
                    <a:pt x="311" y="420"/>
                    <a:pt x="322" y="440"/>
                    <a:pt x="340" y="451"/>
                  </a:cubicBezTo>
                  <a:cubicBezTo>
                    <a:pt x="325" y="481"/>
                    <a:pt x="325" y="481"/>
                    <a:pt x="325" y="481"/>
                  </a:cubicBezTo>
                  <a:cubicBezTo>
                    <a:pt x="318" y="479"/>
                    <a:pt x="311" y="477"/>
                    <a:pt x="304" y="477"/>
                  </a:cubicBezTo>
                  <a:cubicBezTo>
                    <a:pt x="280" y="477"/>
                    <a:pt x="259" y="490"/>
                    <a:pt x="248" y="510"/>
                  </a:cubicBezTo>
                  <a:cubicBezTo>
                    <a:pt x="248" y="510"/>
                    <a:pt x="242" y="522"/>
                    <a:pt x="235" y="522"/>
                  </a:cubicBezTo>
                  <a:cubicBezTo>
                    <a:pt x="219" y="522"/>
                    <a:pt x="219" y="522"/>
                    <a:pt x="219" y="522"/>
                  </a:cubicBezTo>
                  <a:cubicBezTo>
                    <a:pt x="212" y="522"/>
                    <a:pt x="208" y="506"/>
                    <a:pt x="208" y="506"/>
                  </a:cubicBezTo>
                  <a:cubicBezTo>
                    <a:pt x="193" y="464"/>
                    <a:pt x="154" y="435"/>
                    <a:pt x="107" y="435"/>
                  </a:cubicBezTo>
                  <a:cubicBezTo>
                    <a:pt x="48" y="435"/>
                    <a:pt x="0" y="483"/>
                    <a:pt x="0" y="542"/>
                  </a:cubicBezTo>
                  <a:cubicBezTo>
                    <a:pt x="0" y="602"/>
                    <a:pt x="48" y="649"/>
                    <a:pt x="107" y="649"/>
                  </a:cubicBezTo>
                  <a:cubicBezTo>
                    <a:pt x="154" y="649"/>
                    <a:pt x="193" y="620"/>
                    <a:pt x="208" y="579"/>
                  </a:cubicBezTo>
                  <a:cubicBezTo>
                    <a:pt x="208" y="579"/>
                    <a:pt x="212" y="562"/>
                    <a:pt x="219" y="562"/>
                  </a:cubicBezTo>
                  <a:cubicBezTo>
                    <a:pt x="235" y="562"/>
                    <a:pt x="235" y="562"/>
                    <a:pt x="235" y="562"/>
                  </a:cubicBezTo>
                  <a:cubicBezTo>
                    <a:pt x="242" y="562"/>
                    <a:pt x="248" y="575"/>
                    <a:pt x="248" y="575"/>
                  </a:cubicBezTo>
                  <a:cubicBezTo>
                    <a:pt x="259" y="594"/>
                    <a:pt x="280" y="607"/>
                    <a:pt x="304" y="607"/>
                  </a:cubicBezTo>
                  <a:cubicBezTo>
                    <a:pt x="311" y="607"/>
                    <a:pt x="318" y="606"/>
                    <a:pt x="324" y="604"/>
                  </a:cubicBezTo>
                  <a:cubicBezTo>
                    <a:pt x="339" y="633"/>
                    <a:pt x="339" y="633"/>
                    <a:pt x="339" y="633"/>
                  </a:cubicBezTo>
                  <a:cubicBezTo>
                    <a:pt x="322" y="645"/>
                    <a:pt x="311" y="665"/>
                    <a:pt x="311" y="687"/>
                  </a:cubicBezTo>
                  <a:cubicBezTo>
                    <a:pt x="311" y="723"/>
                    <a:pt x="340" y="752"/>
                    <a:pt x="376" y="752"/>
                  </a:cubicBezTo>
                  <a:cubicBezTo>
                    <a:pt x="400" y="752"/>
                    <a:pt x="421" y="739"/>
                    <a:pt x="432" y="719"/>
                  </a:cubicBezTo>
                  <a:cubicBezTo>
                    <a:pt x="432" y="719"/>
                    <a:pt x="439" y="707"/>
                    <a:pt x="445" y="707"/>
                  </a:cubicBezTo>
                  <a:cubicBezTo>
                    <a:pt x="461" y="707"/>
                    <a:pt x="461" y="707"/>
                    <a:pt x="461" y="707"/>
                  </a:cubicBezTo>
                  <a:cubicBezTo>
                    <a:pt x="468" y="707"/>
                    <a:pt x="472" y="723"/>
                    <a:pt x="472" y="723"/>
                  </a:cubicBezTo>
                  <a:cubicBezTo>
                    <a:pt x="487" y="764"/>
                    <a:pt x="527" y="794"/>
                    <a:pt x="573" y="794"/>
                  </a:cubicBezTo>
                  <a:cubicBezTo>
                    <a:pt x="632" y="794"/>
                    <a:pt x="680" y="746"/>
                    <a:pt x="680" y="687"/>
                  </a:cubicBezTo>
                  <a:cubicBezTo>
                    <a:pt x="680" y="628"/>
                    <a:pt x="632" y="580"/>
                    <a:pt x="573" y="580"/>
                  </a:cubicBezTo>
                  <a:cubicBezTo>
                    <a:pt x="527" y="580"/>
                    <a:pt x="487" y="609"/>
                    <a:pt x="472" y="650"/>
                  </a:cubicBezTo>
                  <a:cubicBezTo>
                    <a:pt x="472" y="650"/>
                    <a:pt x="468" y="667"/>
                    <a:pt x="461" y="667"/>
                  </a:cubicBezTo>
                  <a:cubicBezTo>
                    <a:pt x="445" y="667"/>
                    <a:pt x="445" y="667"/>
                    <a:pt x="445" y="667"/>
                  </a:cubicBezTo>
                  <a:cubicBezTo>
                    <a:pt x="439" y="667"/>
                    <a:pt x="432" y="654"/>
                    <a:pt x="432" y="654"/>
                  </a:cubicBezTo>
                  <a:cubicBezTo>
                    <a:pt x="421" y="635"/>
                    <a:pt x="400" y="622"/>
                    <a:pt x="376" y="622"/>
                  </a:cubicBezTo>
                  <a:cubicBezTo>
                    <a:pt x="369" y="622"/>
                    <a:pt x="361" y="623"/>
                    <a:pt x="355" y="625"/>
                  </a:cubicBezTo>
                  <a:cubicBezTo>
                    <a:pt x="340" y="596"/>
                    <a:pt x="340" y="596"/>
                    <a:pt x="340" y="596"/>
                  </a:cubicBezTo>
                  <a:cubicBezTo>
                    <a:pt x="358" y="585"/>
                    <a:pt x="369" y="565"/>
                    <a:pt x="369" y="542"/>
                  </a:cubicBezTo>
                  <a:cubicBezTo>
                    <a:pt x="369" y="520"/>
                    <a:pt x="358" y="500"/>
                    <a:pt x="341" y="489"/>
                  </a:cubicBezTo>
                  <a:cubicBezTo>
                    <a:pt x="356" y="459"/>
                    <a:pt x="356" y="459"/>
                    <a:pt x="356" y="459"/>
                  </a:cubicBezTo>
                  <a:cubicBezTo>
                    <a:pt x="362" y="461"/>
                    <a:pt x="369" y="462"/>
                    <a:pt x="376" y="462"/>
                  </a:cubicBezTo>
                  <a:close/>
                </a:path>
              </a:pathLst>
            </a:custGeom>
            <a:gradFill flip="none" rotWithShape="1">
              <a:gsLst>
                <a:gs pos="0">
                  <a:srgbClr val="D0CFCC"/>
                </a:gs>
                <a:gs pos="76000">
                  <a:schemeClr val="bg1">
                    <a:lumMod val="85000"/>
                  </a:schemeClr>
                </a:gs>
                <a:gs pos="100000">
                  <a:srgbClr val="FEFCFB"/>
                </a:gs>
              </a:gsLst>
              <a:lin ang="10800000" scaled="1"/>
              <a:tileRect/>
            </a:gradFill>
            <a:ln w="9525">
              <a:solidFill>
                <a:schemeClr val="bg1"/>
              </a:solidFill>
              <a:round/>
              <a:headEnd/>
              <a:tailEnd/>
            </a:ln>
            <a:effectLst>
              <a:outerShdw blurRad="279400" dist="254000" dir="2700000" algn="tl" rotWithShape="0">
                <a:prstClr val="black">
                  <a:alpha val="28000"/>
                </a:prstClr>
              </a:outerShdw>
            </a:effectLst>
          </p:spPr>
          <p:txBody>
            <a:bodyPr vert="horz" wrap="square" lIns="91440" tIns="45720" rIns="91440" bIns="45720" numCol="1" anchor="t" anchorCtr="0" compatLnSpc="1">
              <a:prstTxWarp prst="textNoShape">
                <a:avLst/>
              </a:prstTxWarp>
            </a:bodyPr>
            <a:lstStyle/>
            <a:p>
              <a:endParaRPr lang="zh-CN" altLang="en-US"/>
            </a:p>
          </p:txBody>
        </p:sp>
        <p:sp>
          <p:nvSpPr>
            <p:cNvPr id="7" name="椭圆 10"/>
            <p:cNvSpPr/>
            <p:nvPr/>
          </p:nvSpPr>
          <p:spPr>
            <a:xfrm>
              <a:off x="5915761" y="1830010"/>
              <a:ext cx="610968" cy="610968"/>
            </a:xfrm>
            <a:prstGeom prst="ellipse">
              <a:avLst/>
            </a:prstGeom>
            <a:gradFill flip="none" rotWithShape="1">
              <a:gsLst>
                <a:gs pos="0">
                  <a:schemeClr val="accent1"/>
                </a:gs>
                <a:gs pos="100000">
                  <a:schemeClr val="accent1">
                    <a:lumMod val="60000"/>
                    <a:lumOff val="40000"/>
                  </a:schemeClr>
                </a:gs>
              </a:gsLst>
              <a:lin ang="2700000" scaled="1"/>
              <a:tileRect/>
            </a:gradFill>
            <a:ln w="28575">
              <a:gradFill flip="none" rotWithShape="1">
                <a:gsLst>
                  <a:gs pos="0">
                    <a:schemeClr val="accent1"/>
                  </a:gs>
                  <a:gs pos="0">
                    <a:schemeClr val="accent1"/>
                  </a:gs>
                  <a:gs pos="100000">
                    <a:schemeClr val="accent1">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10"/>
            <p:cNvSpPr/>
            <p:nvPr/>
          </p:nvSpPr>
          <p:spPr>
            <a:xfrm>
              <a:off x="5915761" y="3623374"/>
              <a:ext cx="610968" cy="610968"/>
            </a:xfrm>
            <a:prstGeom prst="ellipse">
              <a:avLst/>
            </a:prstGeom>
            <a:gradFill flip="none" rotWithShape="1">
              <a:gsLst>
                <a:gs pos="0">
                  <a:schemeClr val="accent3"/>
                </a:gs>
                <a:gs pos="100000">
                  <a:schemeClr val="accent3">
                    <a:lumMod val="60000"/>
                    <a:lumOff val="40000"/>
                  </a:schemeClr>
                </a:gs>
              </a:gsLst>
              <a:lin ang="2700000" scaled="1"/>
              <a:tileRect/>
            </a:gradFill>
            <a:ln w="28575">
              <a:gradFill flip="none" rotWithShape="1">
                <a:gsLst>
                  <a:gs pos="0">
                    <a:srgbClr val="FED255"/>
                  </a:gs>
                  <a:gs pos="0">
                    <a:schemeClr val="accent3"/>
                  </a:gs>
                  <a:gs pos="100000">
                    <a:schemeClr val="accent3">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10"/>
            <p:cNvSpPr/>
            <p:nvPr/>
          </p:nvSpPr>
          <p:spPr>
            <a:xfrm>
              <a:off x="5915761" y="5416738"/>
              <a:ext cx="610968" cy="610968"/>
            </a:xfrm>
            <a:prstGeom prst="ellipse">
              <a:avLst/>
            </a:prstGeom>
            <a:gradFill flip="none" rotWithShape="1">
              <a:gsLst>
                <a:gs pos="0">
                  <a:schemeClr val="accent5"/>
                </a:gs>
                <a:gs pos="100000">
                  <a:schemeClr val="accent5">
                    <a:lumMod val="60000"/>
                    <a:lumOff val="40000"/>
                  </a:schemeClr>
                </a:gs>
              </a:gsLst>
              <a:lin ang="2700000" scaled="1"/>
              <a:tileRect/>
            </a:gradFill>
            <a:ln w="28575">
              <a:gradFill flip="none" rotWithShape="1">
                <a:gsLst>
                  <a:gs pos="0">
                    <a:srgbClr val="FED255"/>
                  </a:gs>
                  <a:gs pos="0">
                    <a:schemeClr val="accent5"/>
                  </a:gs>
                  <a:gs pos="100000">
                    <a:schemeClr val="accent5">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10"/>
            <p:cNvSpPr/>
            <p:nvPr/>
          </p:nvSpPr>
          <p:spPr>
            <a:xfrm>
              <a:off x="5469598" y="2726692"/>
              <a:ext cx="610968" cy="610968"/>
            </a:xfrm>
            <a:prstGeom prst="ellipse">
              <a:avLst/>
            </a:prstGeom>
            <a:gradFill flip="none" rotWithShape="1">
              <a:gsLst>
                <a:gs pos="0">
                  <a:schemeClr val="accent2"/>
                </a:gs>
                <a:gs pos="100000">
                  <a:schemeClr val="accent2">
                    <a:lumMod val="60000"/>
                    <a:lumOff val="40000"/>
                  </a:schemeClr>
                </a:gs>
              </a:gsLst>
              <a:lin ang="2700000" scaled="1"/>
              <a:tileRect/>
            </a:gradFill>
            <a:ln w="28575">
              <a:gradFill flip="none" rotWithShape="1">
                <a:gsLst>
                  <a:gs pos="0">
                    <a:schemeClr val="accent2"/>
                  </a:gs>
                  <a:gs pos="0">
                    <a:schemeClr val="accent2"/>
                  </a:gs>
                  <a:gs pos="100000">
                    <a:schemeClr val="accent2">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5469598" y="4520056"/>
              <a:ext cx="610968" cy="610968"/>
            </a:xfrm>
            <a:prstGeom prst="ellipse">
              <a:avLst/>
            </a:prstGeom>
            <a:gradFill flip="none" rotWithShape="1">
              <a:gsLst>
                <a:gs pos="0">
                  <a:schemeClr val="accent4"/>
                </a:gs>
                <a:gs pos="100000">
                  <a:schemeClr val="accent4">
                    <a:lumMod val="60000"/>
                    <a:lumOff val="40000"/>
                  </a:schemeClr>
                </a:gs>
              </a:gsLst>
              <a:lin ang="2700000" scaled="1"/>
              <a:tileRect/>
            </a:gradFill>
            <a:ln w="28575">
              <a:gradFill flip="none" rotWithShape="1">
                <a:gsLst>
                  <a:gs pos="0">
                    <a:srgbClr val="FED255"/>
                  </a:gs>
                  <a:gs pos="0">
                    <a:schemeClr val="accent4"/>
                  </a:gs>
                  <a:gs pos="100000">
                    <a:schemeClr val="accent4">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60"/>
            <p:cNvSpPr/>
            <p:nvPr/>
          </p:nvSpPr>
          <p:spPr>
            <a:xfrm>
              <a:off x="6933333" y="1623165"/>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60"/>
            <p:cNvSpPr/>
            <p:nvPr/>
          </p:nvSpPr>
          <p:spPr>
            <a:xfrm>
              <a:off x="4061179" y="2519847"/>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60"/>
            <p:cNvSpPr/>
            <p:nvPr/>
          </p:nvSpPr>
          <p:spPr>
            <a:xfrm>
              <a:off x="4061179" y="4313211"/>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60"/>
            <p:cNvSpPr/>
            <p:nvPr/>
          </p:nvSpPr>
          <p:spPr>
            <a:xfrm>
              <a:off x="6933333" y="3416529"/>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60"/>
            <p:cNvSpPr/>
            <p:nvPr/>
          </p:nvSpPr>
          <p:spPr>
            <a:xfrm>
              <a:off x="6933333" y="5208630"/>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6"/>
            <p:cNvSpPr txBox="1"/>
            <p:nvPr/>
          </p:nvSpPr>
          <p:spPr>
            <a:xfrm>
              <a:off x="5946169" y="1873884"/>
              <a:ext cx="550151" cy="523220"/>
            </a:xfrm>
            <a:prstGeom prst="rect">
              <a:avLst/>
            </a:prstGeom>
            <a:noFill/>
          </p:spPr>
          <p:txBody>
            <a:bodyPr wrap="none" rtlCol="0">
              <a:spAutoFit/>
            </a:bodyPr>
            <a:lstStyle/>
            <a:p>
              <a:r>
                <a:rPr lang="en-US" sz="2800" b="1" smtClean="0">
                  <a:solidFill>
                    <a:schemeClr val="bg2"/>
                  </a:solidFill>
                </a:rPr>
                <a:t>01</a:t>
              </a:r>
              <a:endParaRPr lang="en-GB" sz="2800" b="1">
                <a:solidFill>
                  <a:schemeClr val="bg2"/>
                </a:solidFill>
              </a:endParaRPr>
            </a:p>
          </p:txBody>
        </p:sp>
        <p:sp>
          <p:nvSpPr>
            <p:cNvPr id="18" name="TextBox 17"/>
            <p:cNvSpPr txBox="1"/>
            <p:nvPr/>
          </p:nvSpPr>
          <p:spPr>
            <a:xfrm>
              <a:off x="5500006" y="2772979"/>
              <a:ext cx="550151" cy="523220"/>
            </a:xfrm>
            <a:prstGeom prst="rect">
              <a:avLst/>
            </a:prstGeom>
            <a:noFill/>
          </p:spPr>
          <p:txBody>
            <a:bodyPr wrap="none" rtlCol="0">
              <a:spAutoFit/>
            </a:bodyPr>
            <a:lstStyle/>
            <a:p>
              <a:r>
                <a:rPr lang="en-US" sz="2800" b="1" smtClean="0">
                  <a:solidFill>
                    <a:schemeClr val="bg2"/>
                  </a:solidFill>
                </a:rPr>
                <a:t>02</a:t>
              </a:r>
              <a:endParaRPr lang="en-GB" sz="2800" b="1">
                <a:solidFill>
                  <a:schemeClr val="bg2"/>
                </a:solidFill>
              </a:endParaRPr>
            </a:p>
          </p:txBody>
        </p:sp>
        <p:sp>
          <p:nvSpPr>
            <p:cNvPr id="19" name="TextBox 18"/>
            <p:cNvSpPr txBox="1"/>
            <p:nvPr/>
          </p:nvSpPr>
          <p:spPr>
            <a:xfrm>
              <a:off x="5950067" y="3667391"/>
              <a:ext cx="550151" cy="523220"/>
            </a:xfrm>
            <a:prstGeom prst="rect">
              <a:avLst/>
            </a:prstGeom>
            <a:noFill/>
          </p:spPr>
          <p:txBody>
            <a:bodyPr wrap="none" rtlCol="0">
              <a:spAutoFit/>
            </a:bodyPr>
            <a:lstStyle/>
            <a:p>
              <a:r>
                <a:rPr lang="en-US" sz="2800" b="1" smtClean="0">
                  <a:solidFill>
                    <a:schemeClr val="bg2"/>
                  </a:solidFill>
                </a:rPr>
                <a:t>03</a:t>
              </a:r>
              <a:endParaRPr lang="en-GB" sz="2800" b="1">
                <a:solidFill>
                  <a:schemeClr val="bg2"/>
                </a:solidFill>
              </a:endParaRPr>
            </a:p>
          </p:txBody>
        </p:sp>
        <p:sp>
          <p:nvSpPr>
            <p:cNvPr id="20" name="TextBox 19"/>
            <p:cNvSpPr txBox="1"/>
            <p:nvPr/>
          </p:nvSpPr>
          <p:spPr>
            <a:xfrm>
              <a:off x="5500005" y="4561033"/>
              <a:ext cx="550151" cy="523220"/>
            </a:xfrm>
            <a:prstGeom prst="rect">
              <a:avLst/>
            </a:prstGeom>
            <a:noFill/>
          </p:spPr>
          <p:txBody>
            <a:bodyPr wrap="none" rtlCol="0">
              <a:spAutoFit/>
            </a:bodyPr>
            <a:lstStyle/>
            <a:p>
              <a:r>
                <a:rPr lang="en-US" sz="2800" b="1" smtClean="0">
                  <a:solidFill>
                    <a:schemeClr val="bg2"/>
                  </a:solidFill>
                </a:rPr>
                <a:t>04</a:t>
              </a:r>
              <a:endParaRPr lang="en-GB" sz="2800" b="1">
                <a:solidFill>
                  <a:schemeClr val="bg2"/>
                </a:solidFill>
              </a:endParaRPr>
            </a:p>
          </p:txBody>
        </p:sp>
        <p:sp>
          <p:nvSpPr>
            <p:cNvPr id="21" name="TextBox 20"/>
            <p:cNvSpPr txBox="1"/>
            <p:nvPr/>
          </p:nvSpPr>
          <p:spPr>
            <a:xfrm>
              <a:off x="5946169" y="5459349"/>
              <a:ext cx="550151" cy="523220"/>
            </a:xfrm>
            <a:prstGeom prst="rect">
              <a:avLst/>
            </a:prstGeom>
            <a:noFill/>
          </p:spPr>
          <p:txBody>
            <a:bodyPr wrap="none" rtlCol="0">
              <a:spAutoFit/>
            </a:bodyPr>
            <a:lstStyle/>
            <a:p>
              <a:r>
                <a:rPr lang="en-US" sz="2800" b="1" smtClean="0">
                  <a:solidFill>
                    <a:schemeClr val="bg2"/>
                  </a:solidFill>
                </a:rPr>
                <a:t>05</a:t>
              </a:r>
              <a:endParaRPr lang="en-GB" sz="2800" b="1">
                <a:solidFill>
                  <a:schemeClr val="bg2"/>
                </a:solidFill>
              </a:endParaRPr>
            </a:p>
          </p:txBody>
        </p:sp>
        <p:grpSp>
          <p:nvGrpSpPr>
            <p:cNvPr id="22" name="Group 21"/>
            <p:cNvGrpSpPr/>
            <p:nvPr/>
          </p:nvGrpSpPr>
          <p:grpSpPr>
            <a:xfrm>
              <a:off x="7218010" y="3696289"/>
              <a:ext cx="464344" cy="465138"/>
              <a:chOff x="7287419" y="3505994"/>
              <a:chExt cx="464344" cy="465138"/>
            </a:xfrm>
            <a:solidFill>
              <a:schemeClr val="tx1"/>
            </a:solidFill>
          </p:grpSpPr>
          <p:sp>
            <p:nvSpPr>
              <p:cNvPr id="44" name="AutoShape 37"/>
              <p:cNvSpPr>
                <a:spLocks/>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38"/>
              <p:cNvSpPr>
                <a:spLocks/>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39"/>
              <p:cNvSpPr>
                <a:spLocks/>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40"/>
              <p:cNvSpPr>
                <a:spLocks/>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41"/>
              <p:cNvSpPr>
                <a:spLocks/>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42"/>
              <p:cNvSpPr>
                <a:spLocks/>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3" name="Group 22"/>
            <p:cNvGrpSpPr/>
            <p:nvPr/>
          </p:nvGrpSpPr>
          <p:grpSpPr>
            <a:xfrm>
              <a:off x="7242406" y="5488787"/>
              <a:ext cx="406400" cy="464344"/>
              <a:chOff x="9174163" y="2577307"/>
              <a:chExt cx="406400" cy="464344"/>
            </a:xfrm>
            <a:solidFill>
              <a:schemeClr val="tx1"/>
            </a:solidFill>
          </p:grpSpPr>
          <p:sp>
            <p:nvSpPr>
              <p:cNvPr id="40" name="AutoShape 48"/>
              <p:cNvSpPr>
                <a:spLocks/>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49"/>
              <p:cNvSpPr>
                <a:spLocks/>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50"/>
              <p:cNvSpPr>
                <a:spLocks/>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51"/>
              <p:cNvSpPr>
                <a:spLocks/>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4" name="Group 23"/>
            <p:cNvGrpSpPr/>
            <p:nvPr/>
          </p:nvGrpSpPr>
          <p:grpSpPr>
            <a:xfrm>
              <a:off x="7213434" y="1897172"/>
              <a:ext cx="464344" cy="464344"/>
              <a:chOff x="7287419" y="2577307"/>
              <a:chExt cx="464344" cy="464344"/>
            </a:xfrm>
            <a:solidFill>
              <a:schemeClr val="tx1"/>
            </a:solidFill>
          </p:grpSpPr>
          <p:sp>
            <p:nvSpPr>
              <p:cNvPr id="37" name="AutoShape 56"/>
              <p:cNvSpPr>
                <a:spLocks/>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57"/>
              <p:cNvSpPr>
                <a:spLocks/>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58"/>
              <p:cNvSpPr>
                <a:spLocks/>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5" name="Group 24"/>
            <p:cNvGrpSpPr/>
            <p:nvPr/>
          </p:nvGrpSpPr>
          <p:grpSpPr>
            <a:xfrm>
              <a:off x="4356020" y="2807338"/>
              <a:ext cx="434975" cy="464344"/>
              <a:chOff x="9159875" y="1647825"/>
              <a:chExt cx="434975" cy="464344"/>
            </a:xfrm>
            <a:solidFill>
              <a:schemeClr val="tx1"/>
            </a:solidFill>
          </p:grpSpPr>
          <p:sp>
            <p:nvSpPr>
              <p:cNvPr id="34"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6" name="Group 25"/>
            <p:cNvGrpSpPr/>
            <p:nvPr/>
          </p:nvGrpSpPr>
          <p:grpSpPr>
            <a:xfrm>
              <a:off x="4338328" y="4641271"/>
              <a:ext cx="464344" cy="362744"/>
              <a:chOff x="2581275" y="1710532"/>
              <a:chExt cx="464344" cy="362744"/>
            </a:xfrm>
            <a:solidFill>
              <a:schemeClr val="tx1"/>
            </a:solidFill>
          </p:grpSpPr>
          <p:sp>
            <p:nvSpPr>
              <p:cNvPr id="27"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0" name="Group 49"/>
          <p:cNvGrpSpPr/>
          <p:nvPr/>
        </p:nvGrpSpPr>
        <p:grpSpPr>
          <a:xfrm>
            <a:off x="8470055" y="1588557"/>
            <a:ext cx="3234236" cy="1081573"/>
            <a:chOff x="8614471" y="2581594"/>
            <a:chExt cx="3234236" cy="1081573"/>
          </a:xfrm>
        </p:grpSpPr>
        <p:sp>
          <p:nvSpPr>
            <p:cNvPr id="51" name="TextBox 50"/>
            <p:cNvSpPr txBox="1"/>
            <p:nvPr/>
          </p:nvSpPr>
          <p:spPr>
            <a:xfrm>
              <a:off x="8614471" y="2581594"/>
              <a:ext cx="1439818"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rPr>
                <a:t>Web Analysis</a:t>
              </a:r>
              <a:endParaRPr lang="en-GB">
                <a:solidFill>
                  <a:schemeClr val="accent1"/>
                </a:solidFill>
                <a:latin typeface="Source Sans Pro" panose="020B0503030403020204" pitchFamily="34" charset="0"/>
              </a:endParaRPr>
            </a:p>
          </p:txBody>
        </p:sp>
        <p:sp>
          <p:nvSpPr>
            <p:cNvPr id="52" name="Rectangle 51"/>
            <p:cNvSpPr/>
            <p:nvPr/>
          </p:nvSpPr>
          <p:spPr>
            <a:xfrm>
              <a:off x="8614471" y="2924503"/>
              <a:ext cx="323423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3" name="Group 52"/>
          <p:cNvGrpSpPr/>
          <p:nvPr/>
        </p:nvGrpSpPr>
        <p:grpSpPr>
          <a:xfrm>
            <a:off x="8470055" y="3388071"/>
            <a:ext cx="3234236" cy="1081573"/>
            <a:chOff x="8614471" y="2581594"/>
            <a:chExt cx="3234236" cy="1081573"/>
          </a:xfrm>
        </p:grpSpPr>
        <p:sp>
          <p:nvSpPr>
            <p:cNvPr id="54" name="TextBox 53"/>
            <p:cNvSpPr txBox="1"/>
            <p:nvPr/>
          </p:nvSpPr>
          <p:spPr>
            <a:xfrm>
              <a:off x="8614471" y="2581594"/>
              <a:ext cx="1484702" cy="369332"/>
            </a:xfrm>
            <a:prstGeom prst="rect">
              <a:avLst/>
            </a:prstGeom>
            <a:noFill/>
          </p:spPr>
          <p:txBody>
            <a:bodyPr wrap="none" rtlCol="0">
              <a:spAutoFit/>
            </a:bodyPr>
            <a:lstStyle/>
            <a:p>
              <a:r>
                <a:rPr lang="en-US" smtClean="0">
                  <a:solidFill>
                    <a:schemeClr val="accent3"/>
                  </a:solidFill>
                  <a:latin typeface="Source Sans Pro" panose="020B0503030403020204" pitchFamily="34" charset="0"/>
                </a:rPr>
                <a:t>HTML Design </a:t>
              </a:r>
              <a:endParaRPr lang="en-GB">
                <a:solidFill>
                  <a:schemeClr val="accent3"/>
                </a:solidFill>
                <a:latin typeface="Source Sans Pro" panose="020B0503030403020204" pitchFamily="34" charset="0"/>
              </a:endParaRPr>
            </a:p>
          </p:txBody>
        </p:sp>
        <p:sp>
          <p:nvSpPr>
            <p:cNvPr id="55" name="Rectangle 54"/>
            <p:cNvSpPr/>
            <p:nvPr/>
          </p:nvSpPr>
          <p:spPr>
            <a:xfrm>
              <a:off x="8614471" y="2924503"/>
              <a:ext cx="323423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6" name="Group 55"/>
          <p:cNvGrpSpPr/>
          <p:nvPr/>
        </p:nvGrpSpPr>
        <p:grpSpPr>
          <a:xfrm>
            <a:off x="8470055" y="5180172"/>
            <a:ext cx="3234236" cy="1081573"/>
            <a:chOff x="8614471" y="2581594"/>
            <a:chExt cx="3234236" cy="1081573"/>
          </a:xfrm>
        </p:grpSpPr>
        <p:sp>
          <p:nvSpPr>
            <p:cNvPr id="57" name="TextBox 56"/>
            <p:cNvSpPr txBox="1"/>
            <p:nvPr/>
          </p:nvSpPr>
          <p:spPr>
            <a:xfrm>
              <a:off x="8614471" y="2581594"/>
              <a:ext cx="1680909"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Graphic Design </a:t>
              </a:r>
              <a:endParaRPr lang="en-GB">
                <a:solidFill>
                  <a:schemeClr val="accent5"/>
                </a:solidFill>
                <a:latin typeface="Source Sans Pro" panose="020B0503030403020204" pitchFamily="34" charset="0"/>
              </a:endParaRPr>
            </a:p>
          </p:txBody>
        </p:sp>
        <p:sp>
          <p:nvSpPr>
            <p:cNvPr id="58" name="Rectangle 57"/>
            <p:cNvSpPr/>
            <p:nvPr/>
          </p:nvSpPr>
          <p:spPr>
            <a:xfrm>
              <a:off x="8614471" y="2924503"/>
              <a:ext cx="3234236"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9" name="Group 58"/>
          <p:cNvGrpSpPr/>
          <p:nvPr/>
        </p:nvGrpSpPr>
        <p:grpSpPr>
          <a:xfrm>
            <a:off x="639608" y="4289397"/>
            <a:ext cx="3234236" cy="1081573"/>
            <a:chOff x="8614471" y="2581594"/>
            <a:chExt cx="3234236" cy="1081573"/>
          </a:xfrm>
        </p:grpSpPr>
        <p:sp>
          <p:nvSpPr>
            <p:cNvPr id="60" name="TextBox 59"/>
            <p:cNvSpPr txBox="1"/>
            <p:nvPr/>
          </p:nvSpPr>
          <p:spPr>
            <a:xfrm>
              <a:off x="10294179" y="2581594"/>
              <a:ext cx="1554528" cy="369332"/>
            </a:xfrm>
            <a:prstGeom prst="rect">
              <a:avLst/>
            </a:prstGeom>
            <a:noFill/>
          </p:spPr>
          <p:txBody>
            <a:bodyPr wrap="none" rtlCol="0">
              <a:spAutoFit/>
            </a:bodyPr>
            <a:lstStyle/>
            <a:p>
              <a:pPr algn="r"/>
              <a:r>
                <a:rPr lang="en-US" smtClean="0">
                  <a:solidFill>
                    <a:schemeClr val="accent4"/>
                  </a:solidFill>
                  <a:latin typeface="Source Sans Pro" panose="020B0503030403020204" pitchFamily="34" charset="0"/>
                </a:rPr>
                <a:t>TV Production</a:t>
              </a:r>
              <a:endParaRPr lang="en-GB">
                <a:solidFill>
                  <a:schemeClr val="accent4"/>
                </a:solidFill>
                <a:latin typeface="Source Sans Pro" panose="020B0503030403020204" pitchFamily="34" charset="0"/>
              </a:endParaRPr>
            </a:p>
          </p:txBody>
        </p:sp>
        <p:sp>
          <p:nvSpPr>
            <p:cNvPr id="61" name="Rectangle 60"/>
            <p:cNvSpPr/>
            <p:nvPr/>
          </p:nvSpPr>
          <p:spPr>
            <a:xfrm>
              <a:off x="8614471" y="2924503"/>
              <a:ext cx="3234236"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62" name="Group 61"/>
          <p:cNvGrpSpPr/>
          <p:nvPr/>
        </p:nvGrpSpPr>
        <p:grpSpPr>
          <a:xfrm>
            <a:off x="639608" y="2498723"/>
            <a:ext cx="3234236" cy="1081573"/>
            <a:chOff x="8614471" y="2581594"/>
            <a:chExt cx="3234236" cy="1081573"/>
          </a:xfrm>
        </p:grpSpPr>
        <p:sp>
          <p:nvSpPr>
            <p:cNvPr id="63" name="TextBox 62"/>
            <p:cNvSpPr txBox="1"/>
            <p:nvPr/>
          </p:nvSpPr>
          <p:spPr>
            <a:xfrm>
              <a:off x="9947738" y="2581594"/>
              <a:ext cx="1900969" cy="369332"/>
            </a:xfrm>
            <a:prstGeom prst="rect">
              <a:avLst/>
            </a:prstGeom>
            <a:noFill/>
          </p:spPr>
          <p:txBody>
            <a:bodyPr wrap="none" rtlCol="0">
              <a:spAutoFit/>
            </a:bodyPr>
            <a:lstStyle/>
            <a:p>
              <a:pPr algn="r"/>
              <a:r>
                <a:rPr lang="en-US" smtClean="0">
                  <a:solidFill>
                    <a:schemeClr val="accent2"/>
                  </a:solidFill>
                  <a:latin typeface="Source Sans Pro" panose="020B0503030403020204" pitchFamily="34" charset="0"/>
                </a:rPr>
                <a:t>Picture Collection</a:t>
              </a:r>
              <a:endParaRPr lang="en-GB">
                <a:solidFill>
                  <a:schemeClr val="accent2"/>
                </a:solidFill>
                <a:latin typeface="Source Sans Pro" panose="020B0503030403020204" pitchFamily="34" charset="0"/>
              </a:endParaRPr>
            </a:p>
          </p:txBody>
        </p:sp>
        <p:sp>
          <p:nvSpPr>
            <p:cNvPr id="64" name="Rectangle 63"/>
            <p:cNvSpPr/>
            <p:nvPr/>
          </p:nvSpPr>
          <p:spPr>
            <a:xfrm>
              <a:off x="8614471" y="2924503"/>
              <a:ext cx="3234236" cy="738664"/>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spTree>
    <p:extLst>
      <p:ext uri="{BB962C8B-B14F-4D97-AF65-F5344CB8AC3E}">
        <p14:creationId xmlns:p14="http://schemas.microsoft.com/office/powerpoint/2010/main" val="2151265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500"/>
                                        <p:tgtEl>
                                          <p:spTgt spid="50"/>
                                        </p:tgtEl>
                                        <p:attrNameLst>
                                          <p:attrName>ppt_x</p:attrName>
                                        </p:attrNameLst>
                                      </p:cBhvr>
                                      <p:tavLst>
                                        <p:tav tm="0">
                                          <p:val>
                                            <p:strVal val="#ppt_x-#ppt_w*1.125000"/>
                                          </p:val>
                                        </p:tav>
                                        <p:tav tm="100000">
                                          <p:val>
                                            <p:strVal val="#ppt_x"/>
                                          </p:val>
                                        </p:tav>
                                      </p:tavLst>
                                    </p:anim>
                                    <p:animEffect transition="in" filter="wipe(right)">
                                      <p:cBhvr>
                                        <p:cTn id="12" dur="500"/>
                                        <p:tgtEl>
                                          <p:spTgt spid="50"/>
                                        </p:tgtEl>
                                      </p:cBhvr>
                                    </p:animEffect>
                                  </p:childTnLst>
                                </p:cTn>
                              </p:par>
                            </p:childTnLst>
                          </p:cTn>
                        </p:par>
                        <p:par>
                          <p:cTn id="13" fill="hold">
                            <p:stCondLst>
                              <p:cond delay="1000"/>
                            </p:stCondLst>
                            <p:childTnLst>
                              <p:par>
                                <p:cTn id="14" presetID="12" presetClass="entr" presetSubtype="8" fill="hold" nodeType="afterEffect">
                                  <p:stCondLst>
                                    <p:cond delay="0"/>
                                  </p:stCondLst>
                                  <p:childTnLst>
                                    <p:set>
                                      <p:cBhvr>
                                        <p:cTn id="15" dur="1" fill="hold">
                                          <p:stCondLst>
                                            <p:cond delay="0"/>
                                          </p:stCondLst>
                                        </p:cTn>
                                        <p:tgtEl>
                                          <p:spTgt spid="53"/>
                                        </p:tgtEl>
                                        <p:attrNameLst>
                                          <p:attrName>style.visibility</p:attrName>
                                        </p:attrNameLst>
                                      </p:cBhvr>
                                      <p:to>
                                        <p:strVal val="visible"/>
                                      </p:to>
                                    </p:set>
                                    <p:anim calcmode="lin" valueType="num">
                                      <p:cBhvr additive="base">
                                        <p:cTn id="16" dur="500"/>
                                        <p:tgtEl>
                                          <p:spTgt spid="53"/>
                                        </p:tgtEl>
                                        <p:attrNameLst>
                                          <p:attrName>ppt_x</p:attrName>
                                        </p:attrNameLst>
                                      </p:cBhvr>
                                      <p:tavLst>
                                        <p:tav tm="0">
                                          <p:val>
                                            <p:strVal val="#ppt_x-#ppt_w*1.125000"/>
                                          </p:val>
                                        </p:tav>
                                        <p:tav tm="100000">
                                          <p:val>
                                            <p:strVal val="#ppt_x"/>
                                          </p:val>
                                        </p:tav>
                                      </p:tavLst>
                                    </p:anim>
                                    <p:animEffect transition="in" filter="wipe(right)">
                                      <p:cBhvr>
                                        <p:cTn id="17" dur="500"/>
                                        <p:tgtEl>
                                          <p:spTgt spid="53"/>
                                        </p:tgtEl>
                                      </p:cBhvr>
                                    </p:animEffect>
                                  </p:childTnLst>
                                </p:cTn>
                              </p:par>
                            </p:childTnLst>
                          </p:cTn>
                        </p:par>
                        <p:par>
                          <p:cTn id="18" fill="hold">
                            <p:stCondLst>
                              <p:cond delay="1500"/>
                            </p:stCondLst>
                            <p:childTnLst>
                              <p:par>
                                <p:cTn id="19" presetID="12" presetClass="entr" presetSubtype="8" fill="hold" nodeType="afterEffect">
                                  <p:stCondLst>
                                    <p:cond delay="0"/>
                                  </p:stCondLst>
                                  <p:childTnLst>
                                    <p:set>
                                      <p:cBhvr>
                                        <p:cTn id="20" dur="1" fill="hold">
                                          <p:stCondLst>
                                            <p:cond delay="0"/>
                                          </p:stCondLst>
                                        </p:cTn>
                                        <p:tgtEl>
                                          <p:spTgt spid="56"/>
                                        </p:tgtEl>
                                        <p:attrNameLst>
                                          <p:attrName>style.visibility</p:attrName>
                                        </p:attrNameLst>
                                      </p:cBhvr>
                                      <p:to>
                                        <p:strVal val="visible"/>
                                      </p:to>
                                    </p:set>
                                    <p:anim calcmode="lin" valueType="num">
                                      <p:cBhvr additive="base">
                                        <p:cTn id="21" dur="500"/>
                                        <p:tgtEl>
                                          <p:spTgt spid="56"/>
                                        </p:tgtEl>
                                        <p:attrNameLst>
                                          <p:attrName>ppt_x</p:attrName>
                                        </p:attrNameLst>
                                      </p:cBhvr>
                                      <p:tavLst>
                                        <p:tav tm="0">
                                          <p:val>
                                            <p:strVal val="#ppt_x-#ppt_w*1.125000"/>
                                          </p:val>
                                        </p:tav>
                                        <p:tav tm="100000">
                                          <p:val>
                                            <p:strVal val="#ppt_x"/>
                                          </p:val>
                                        </p:tav>
                                      </p:tavLst>
                                    </p:anim>
                                    <p:animEffect transition="in" filter="wipe(right)">
                                      <p:cBhvr>
                                        <p:cTn id="22" dur="500"/>
                                        <p:tgtEl>
                                          <p:spTgt spid="56"/>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62"/>
                                        </p:tgtEl>
                                        <p:attrNameLst>
                                          <p:attrName>style.visibility</p:attrName>
                                        </p:attrNameLst>
                                      </p:cBhvr>
                                      <p:to>
                                        <p:strVal val="visible"/>
                                      </p:to>
                                    </p:set>
                                    <p:anim calcmode="lin" valueType="num">
                                      <p:cBhvr additive="base">
                                        <p:cTn id="26" dur="500"/>
                                        <p:tgtEl>
                                          <p:spTgt spid="62"/>
                                        </p:tgtEl>
                                        <p:attrNameLst>
                                          <p:attrName>ppt_x</p:attrName>
                                        </p:attrNameLst>
                                      </p:cBhvr>
                                      <p:tavLst>
                                        <p:tav tm="0">
                                          <p:val>
                                            <p:strVal val="#ppt_x+#ppt_w*1.125000"/>
                                          </p:val>
                                        </p:tav>
                                        <p:tav tm="100000">
                                          <p:val>
                                            <p:strVal val="#ppt_x"/>
                                          </p:val>
                                        </p:tav>
                                      </p:tavLst>
                                    </p:anim>
                                    <p:animEffect transition="in" filter="wipe(left)">
                                      <p:cBhvr>
                                        <p:cTn id="27" dur="500"/>
                                        <p:tgtEl>
                                          <p:spTgt spid="62"/>
                                        </p:tgtEl>
                                      </p:cBhvr>
                                    </p:animEffect>
                                  </p:childTnLst>
                                </p:cTn>
                              </p:par>
                            </p:childTnLst>
                          </p:cTn>
                        </p:par>
                        <p:par>
                          <p:cTn id="28" fill="hold">
                            <p:stCondLst>
                              <p:cond delay="2500"/>
                            </p:stCondLst>
                            <p:childTnLst>
                              <p:par>
                                <p:cTn id="29" presetID="12" presetClass="entr" presetSubtype="2" fill="hold" nodeType="afterEffect">
                                  <p:stCondLst>
                                    <p:cond delay="0"/>
                                  </p:stCondLst>
                                  <p:childTnLst>
                                    <p:set>
                                      <p:cBhvr>
                                        <p:cTn id="30" dur="1" fill="hold">
                                          <p:stCondLst>
                                            <p:cond delay="0"/>
                                          </p:stCondLst>
                                        </p:cTn>
                                        <p:tgtEl>
                                          <p:spTgt spid="59"/>
                                        </p:tgtEl>
                                        <p:attrNameLst>
                                          <p:attrName>style.visibility</p:attrName>
                                        </p:attrNameLst>
                                      </p:cBhvr>
                                      <p:to>
                                        <p:strVal val="visible"/>
                                      </p:to>
                                    </p:set>
                                    <p:anim calcmode="lin" valueType="num">
                                      <p:cBhvr additive="base">
                                        <p:cTn id="31" dur="500"/>
                                        <p:tgtEl>
                                          <p:spTgt spid="59"/>
                                        </p:tgtEl>
                                        <p:attrNameLst>
                                          <p:attrName>ppt_x</p:attrName>
                                        </p:attrNameLst>
                                      </p:cBhvr>
                                      <p:tavLst>
                                        <p:tav tm="0">
                                          <p:val>
                                            <p:strVal val="#ppt_x+#ppt_w*1.125000"/>
                                          </p:val>
                                        </p:tav>
                                        <p:tav tm="100000">
                                          <p:val>
                                            <p:strVal val="#ppt_x"/>
                                          </p:val>
                                        </p:tav>
                                      </p:tavLst>
                                    </p:anim>
                                    <p:animEffect transition="in" filter="wipe(left)">
                                      <p:cBhvr>
                                        <p:cTn id="3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39</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4903210" y="1365435"/>
            <a:ext cx="2385580" cy="5316682"/>
            <a:chOff x="4789369" y="709920"/>
            <a:chExt cx="2624138" cy="5848350"/>
          </a:xfrm>
        </p:grpSpPr>
        <p:sp>
          <p:nvSpPr>
            <p:cNvPr id="6" name="Oval 23"/>
            <p:cNvSpPr>
              <a:spLocks noChangeArrowheads="1"/>
            </p:cNvSpPr>
            <p:nvPr/>
          </p:nvSpPr>
          <p:spPr bwMode="auto">
            <a:xfrm>
              <a:off x="5838707" y="709920"/>
              <a:ext cx="1574800" cy="1574800"/>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7" name="Oval 24"/>
            <p:cNvSpPr>
              <a:spLocks noChangeArrowheads="1"/>
            </p:cNvSpPr>
            <p:nvPr/>
          </p:nvSpPr>
          <p:spPr bwMode="auto">
            <a:xfrm>
              <a:off x="4789369" y="1779895"/>
              <a:ext cx="1577975" cy="1574800"/>
            </a:xfrm>
            <a:prstGeom prst="ellipse">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8" name="Oval 25"/>
            <p:cNvSpPr>
              <a:spLocks noChangeArrowheads="1"/>
            </p:cNvSpPr>
            <p:nvPr/>
          </p:nvSpPr>
          <p:spPr bwMode="auto">
            <a:xfrm>
              <a:off x="5838707" y="2846695"/>
              <a:ext cx="1574800" cy="1574800"/>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 name="Oval 26"/>
            <p:cNvSpPr>
              <a:spLocks noChangeArrowheads="1"/>
            </p:cNvSpPr>
            <p:nvPr/>
          </p:nvSpPr>
          <p:spPr bwMode="auto">
            <a:xfrm>
              <a:off x="5838707" y="4983470"/>
              <a:ext cx="1574800" cy="1574800"/>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 name="Oval 27"/>
            <p:cNvSpPr>
              <a:spLocks noChangeArrowheads="1"/>
            </p:cNvSpPr>
            <p:nvPr/>
          </p:nvSpPr>
          <p:spPr bwMode="auto">
            <a:xfrm>
              <a:off x="4789369" y="3916670"/>
              <a:ext cx="1577975" cy="1574800"/>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3"/>
            <p:cNvSpPr>
              <a:spLocks/>
            </p:cNvSpPr>
            <p:nvPr/>
          </p:nvSpPr>
          <p:spPr bwMode="auto">
            <a:xfrm>
              <a:off x="5432307" y="2383145"/>
              <a:ext cx="1198563" cy="374650"/>
            </a:xfrm>
            <a:custGeom>
              <a:avLst/>
              <a:gdLst>
                <a:gd name="T0" fmla="*/ 499 w 499"/>
                <a:gd name="T1" fmla="*/ 77 h 156"/>
                <a:gd name="T2" fmla="*/ 422 w 499"/>
                <a:gd name="T3" fmla="*/ 154 h 156"/>
                <a:gd name="T4" fmla="*/ 78 w 499"/>
                <a:gd name="T5" fmla="*/ 156 h 156"/>
                <a:gd name="T6" fmla="*/ 1 w 499"/>
                <a:gd name="T7" fmla="*/ 80 h 156"/>
                <a:gd name="T8" fmla="*/ 1 w 499"/>
                <a:gd name="T9" fmla="*/ 80 h 156"/>
                <a:gd name="T10" fmla="*/ 77 w 499"/>
                <a:gd name="T11" fmla="*/ 2 h 156"/>
                <a:gd name="T12" fmla="*/ 421 w 499"/>
                <a:gd name="T13" fmla="*/ 0 h 156"/>
                <a:gd name="T14" fmla="*/ 499 w 499"/>
                <a:gd name="T15" fmla="*/ 77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156">
                  <a:moveTo>
                    <a:pt x="499" y="77"/>
                  </a:moveTo>
                  <a:cubicBezTo>
                    <a:pt x="499" y="119"/>
                    <a:pt x="465" y="154"/>
                    <a:pt x="422" y="154"/>
                  </a:cubicBezTo>
                  <a:cubicBezTo>
                    <a:pt x="78" y="156"/>
                    <a:pt x="78" y="156"/>
                    <a:pt x="78" y="156"/>
                  </a:cubicBezTo>
                  <a:cubicBezTo>
                    <a:pt x="36" y="156"/>
                    <a:pt x="1" y="122"/>
                    <a:pt x="1" y="80"/>
                  </a:cubicBezTo>
                  <a:cubicBezTo>
                    <a:pt x="1" y="80"/>
                    <a:pt x="1" y="80"/>
                    <a:pt x="1" y="80"/>
                  </a:cubicBezTo>
                  <a:cubicBezTo>
                    <a:pt x="0" y="37"/>
                    <a:pt x="35" y="2"/>
                    <a:pt x="77" y="2"/>
                  </a:cubicBezTo>
                  <a:cubicBezTo>
                    <a:pt x="421" y="0"/>
                    <a:pt x="421" y="0"/>
                    <a:pt x="421" y="0"/>
                  </a:cubicBezTo>
                  <a:cubicBezTo>
                    <a:pt x="464" y="0"/>
                    <a:pt x="499" y="34"/>
                    <a:pt x="499" y="77"/>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4"/>
            <p:cNvSpPr>
              <a:spLocks/>
            </p:cNvSpPr>
            <p:nvPr/>
          </p:nvSpPr>
          <p:spPr bwMode="auto">
            <a:xfrm>
              <a:off x="5570419" y="5626407"/>
              <a:ext cx="1196975" cy="376237"/>
            </a:xfrm>
            <a:custGeom>
              <a:avLst/>
              <a:gdLst>
                <a:gd name="T0" fmla="*/ 499 w 499"/>
                <a:gd name="T1" fmla="*/ 77 h 157"/>
                <a:gd name="T2" fmla="*/ 422 w 499"/>
                <a:gd name="T3" fmla="*/ 154 h 157"/>
                <a:gd name="T4" fmla="*/ 78 w 499"/>
                <a:gd name="T5" fmla="*/ 156 h 157"/>
                <a:gd name="T6" fmla="*/ 0 w 499"/>
                <a:gd name="T7" fmla="*/ 80 h 157"/>
                <a:gd name="T8" fmla="*/ 0 w 499"/>
                <a:gd name="T9" fmla="*/ 80 h 157"/>
                <a:gd name="T10" fmla="*/ 77 w 499"/>
                <a:gd name="T11" fmla="*/ 2 h 157"/>
                <a:gd name="T12" fmla="*/ 421 w 499"/>
                <a:gd name="T13" fmla="*/ 0 h 157"/>
                <a:gd name="T14" fmla="*/ 499 w 499"/>
                <a:gd name="T15" fmla="*/ 7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157">
                  <a:moveTo>
                    <a:pt x="499" y="77"/>
                  </a:moveTo>
                  <a:cubicBezTo>
                    <a:pt x="499" y="119"/>
                    <a:pt x="465" y="154"/>
                    <a:pt x="422" y="154"/>
                  </a:cubicBezTo>
                  <a:cubicBezTo>
                    <a:pt x="78" y="156"/>
                    <a:pt x="78" y="156"/>
                    <a:pt x="78" y="156"/>
                  </a:cubicBezTo>
                  <a:cubicBezTo>
                    <a:pt x="35" y="157"/>
                    <a:pt x="1" y="122"/>
                    <a:pt x="0" y="80"/>
                  </a:cubicBezTo>
                  <a:cubicBezTo>
                    <a:pt x="0" y="80"/>
                    <a:pt x="0" y="80"/>
                    <a:pt x="0" y="80"/>
                  </a:cubicBezTo>
                  <a:cubicBezTo>
                    <a:pt x="0" y="37"/>
                    <a:pt x="34" y="3"/>
                    <a:pt x="77" y="2"/>
                  </a:cubicBezTo>
                  <a:cubicBezTo>
                    <a:pt x="421" y="0"/>
                    <a:pt x="421" y="0"/>
                    <a:pt x="421" y="0"/>
                  </a:cubicBezTo>
                  <a:cubicBezTo>
                    <a:pt x="464" y="0"/>
                    <a:pt x="498" y="34"/>
                    <a:pt x="499" y="77"/>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5"/>
            <p:cNvSpPr>
              <a:spLocks/>
            </p:cNvSpPr>
            <p:nvPr/>
          </p:nvSpPr>
          <p:spPr bwMode="auto">
            <a:xfrm>
              <a:off x="5432307" y="4523095"/>
              <a:ext cx="1198563" cy="376237"/>
            </a:xfrm>
            <a:custGeom>
              <a:avLst/>
              <a:gdLst>
                <a:gd name="T0" fmla="*/ 499 w 499"/>
                <a:gd name="T1" fmla="*/ 77 h 157"/>
                <a:gd name="T2" fmla="*/ 422 w 499"/>
                <a:gd name="T3" fmla="*/ 155 h 157"/>
                <a:gd name="T4" fmla="*/ 78 w 499"/>
                <a:gd name="T5" fmla="*/ 157 h 157"/>
                <a:gd name="T6" fmla="*/ 1 w 499"/>
                <a:gd name="T7" fmla="*/ 80 h 157"/>
                <a:gd name="T8" fmla="*/ 1 w 499"/>
                <a:gd name="T9" fmla="*/ 80 h 157"/>
                <a:gd name="T10" fmla="*/ 77 w 499"/>
                <a:gd name="T11" fmla="*/ 3 h 157"/>
                <a:gd name="T12" fmla="*/ 421 w 499"/>
                <a:gd name="T13" fmla="*/ 1 h 157"/>
                <a:gd name="T14" fmla="*/ 499 w 499"/>
                <a:gd name="T15" fmla="*/ 7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157">
                  <a:moveTo>
                    <a:pt x="499" y="77"/>
                  </a:moveTo>
                  <a:cubicBezTo>
                    <a:pt x="499" y="120"/>
                    <a:pt x="465" y="155"/>
                    <a:pt x="422" y="155"/>
                  </a:cubicBezTo>
                  <a:cubicBezTo>
                    <a:pt x="78" y="157"/>
                    <a:pt x="78" y="157"/>
                    <a:pt x="78" y="157"/>
                  </a:cubicBezTo>
                  <a:cubicBezTo>
                    <a:pt x="36" y="157"/>
                    <a:pt x="1" y="123"/>
                    <a:pt x="1" y="80"/>
                  </a:cubicBezTo>
                  <a:cubicBezTo>
                    <a:pt x="1" y="80"/>
                    <a:pt x="1" y="80"/>
                    <a:pt x="1" y="80"/>
                  </a:cubicBezTo>
                  <a:cubicBezTo>
                    <a:pt x="0" y="38"/>
                    <a:pt x="35" y="3"/>
                    <a:pt x="77" y="3"/>
                  </a:cubicBezTo>
                  <a:cubicBezTo>
                    <a:pt x="421" y="1"/>
                    <a:pt x="421" y="1"/>
                    <a:pt x="421" y="1"/>
                  </a:cubicBezTo>
                  <a:cubicBezTo>
                    <a:pt x="464" y="0"/>
                    <a:pt x="499" y="35"/>
                    <a:pt x="499" y="77"/>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6"/>
            <p:cNvSpPr>
              <a:spLocks/>
            </p:cNvSpPr>
            <p:nvPr/>
          </p:nvSpPr>
          <p:spPr bwMode="auto">
            <a:xfrm>
              <a:off x="5591057" y="3448357"/>
              <a:ext cx="1195388" cy="376237"/>
            </a:xfrm>
            <a:custGeom>
              <a:avLst/>
              <a:gdLst>
                <a:gd name="T0" fmla="*/ 498 w 498"/>
                <a:gd name="T1" fmla="*/ 77 h 157"/>
                <a:gd name="T2" fmla="*/ 422 w 498"/>
                <a:gd name="T3" fmla="*/ 154 h 157"/>
                <a:gd name="T4" fmla="*/ 77 w 498"/>
                <a:gd name="T5" fmla="*/ 156 h 157"/>
                <a:gd name="T6" fmla="*/ 0 w 498"/>
                <a:gd name="T7" fmla="*/ 80 h 157"/>
                <a:gd name="T8" fmla="*/ 0 w 498"/>
                <a:gd name="T9" fmla="*/ 80 h 157"/>
                <a:gd name="T10" fmla="*/ 76 w 498"/>
                <a:gd name="T11" fmla="*/ 2 h 157"/>
                <a:gd name="T12" fmla="*/ 421 w 498"/>
                <a:gd name="T13" fmla="*/ 0 h 157"/>
                <a:gd name="T14" fmla="*/ 498 w 498"/>
                <a:gd name="T15" fmla="*/ 7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157">
                  <a:moveTo>
                    <a:pt x="498" y="77"/>
                  </a:moveTo>
                  <a:cubicBezTo>
                    <a:pt x="498" y="119"/>
                    <a:pt x="464" y="154"/>
                    <a:pt x="422" y="154"/>
                  </a:cubicBezTo>
                  <a:cubicBezTo>
                    <a:pt x="77" y="156"/>
                    <a:pt x="77" y="156"/>
                    <a:pt x="77" y="156"/>
                  </a:cubicBezTo>
                  <a:cubicBezTo>
                    <a:pt x="35" y="157"/>
                    <a:pt x="0" y="122"/>
                    <a:pt x="0" y="80"/>
                  </a:cubicBezTo>
                  <a:cubicBezTo>
                    <a:pt x="0" y="80"/>
                    <a:pt x="0" y="80"/>
                    <a:pt x="0" y="80"/>
                  </a:cubicBezTo>
                  <a:cubicBezTo>
                    <a:pt x="0" y="37"/>
                    <a:pt x="34" y="2"/>
                    <a:pt x="76" y="2"/>
                  </a:cubicBezTo>
                  <a:cubicBezTo>
                    <a:pt x="421" y="0"/>
                    <a:pt x="421" y="0"/>
                    <a:pt x="421" y="0"/>
                  </a:cubicBezTo>
                  <a:cubicBezTo>
                    <a:pt x="463" y="0"/>
                    <a:pt x="498" y="34"/>
                    <a:pt x="498" y="77"/>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5" name="文本框 91"/>
            <p:cNvSpPr txBox="1"/>
            <p:nvPr/>
          </p:nvSpPr>
          <p:spPr>
            <a:xfrm>
              <a:off x="6194636" y="2340241"/>
              <a:ext cx="415498" cy="369332"/>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pitchFamily="34" charset="-122"/>
                  <a:cs typeface="Arial Unicode MS" panose="020B0604020202020204" pitchFamily="34" charset="-122"/>
                </a:rPr>
                <a:t>02</a:t>
              </a:r>
              <a:endParaRPr lang="zh-CN" altLang="en-US" dirty="0">
                <a:solidFill>
                  <a:schemeClr val="bg1"/>
                </a:solidFill>
                <a:latin typeface="+mj-lt"/>
                <a:ea typeface="Arial Unicode MS" panose="020B0604020202020204" pitchFamily="34" charset="-122"/>
                <a:cs typeface="Arial Unicode MS" panose="020B0604020202020204" pitchFamily="34" charset="-122"/>
              </a:endParaRPr>
            </a:p>
          </p:txBody>
        </p:sp>
        <p:sp>
          <p:nvSpPr>
            <p:cNvPr id="16" name="文本框 92"/>
            <p:cNvSpPr txBox="1"/>
            <p:nvPr/>
          </p:nvSpPr>
          <p:spPr>
            <a:xfrm>
              <a:off x="5548610" y="3421040"/>
              <a:ext cx="415498" cy="369332"/>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pitchFamily="34" charset="-122"/>
                  <a:cs typeface="Arial Unicode MS" panose="020B0604020202020204" pitchFamily="34" charset="-122"/>
                </a:rPr>
                <a:t>03</a:t>
              </a:r>
              <a:endParaRPr lang="zh-CN" altLang="en-US" dirty="0">
                <a:solidFill>
                  <a:schemeClr val="bg1"/>
                </a:solidFill>
                <a:latin typeface="+mj-lt"/>
                <a:ea typeface="Arial Unicode MS" panose="020B0604020202020204" pitchFamily="34" charset="-122"/>
                <a:cs typeface="Arial Unicode MS" panose="020B0604020202020204" pitchFamily="34" charset="-122"/>
              </a:endParaRPr>
            </a:p>
          </p:txBody>
        </p:sp>
        <p:sp>
          <p:nvSpPr>
            <p:cNvPr id="17" name="文本框 93"/>
            <p:cNvSpPr txBox="1"/>
            <p:nvPr/>
          </p:nvSpPr>
          <p:spPr>
            <a:xfrm>
              <a:off x="6205678" y="4500940"/>
              <a:ext cx="415498" cy="369332"/>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pitchFamily="34" charset="-122"/>
                  <a:cs typeface="Arial Unicode MS" panose="020B0604020202020204" pitchFamily="34" charset="-122"/>
                </a:rPr>
                <a:t>04</a:t>
              </a:r>
              <a:endParaRPr lang="zh-CN" altLang="en-US" dirty="0">
                <a:solidFill>
                  <a:schemeClr val="bg1"/>
                </a:solidFill>
                <a:latin typeface="+mj-lt"/>
                <a:ea typeface="Arial Unicode MS" panose="020B0604020202020204" pitchFamily="34" charset="-122"/>
                <a:cs typeface="Arial Unicode MS" panose="020B0604020202020204" pitchFamily="34" charset="-122"/>
              </a:endParaRPr>
            </a:p>
          </p:txBody>
        </p:sp>
        <p:sp>
          <p:nvSpPr>
            <p:cNvPr id="18" name="文本框 94"/>
            <p:cNvSpPr txBox="1"/>
            <p:nvPr/>
          </p:nvSpPr>
          <p:spPr>
            <a:xfrm>
              <a:off x="5532785" y="5610323"/>
              <a:ext cx="415498" cy="369332"/>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pitchFamily="34" charset="-122"/>
                  <a:cs typeface="Arial Unicode MS" panose="020B0604020202020204" pitchFamily="34" charset="-122"/>
                </a:rPr>
                <a:t>05</a:t>
              </a:r>
              <a:endParaRPr lang="zh-CN" altLang="en-US" dirty="0">
                <a:solidFill>
                  <a:schemeClr val="bg1"/>
                </a:solidFill>
                <a:latin typeface="+mj-lt"/>
                <a:ea typeface="Arial Unicode MS" panose="020B0604020202020204" pitchFamily="34" charset="-122"/>
                <a:cs typeface="Arial Unicode MS" panose="020B0604020202020204" pitchFamily="34" charset="-122"/>
              </a:endParaRPr>
            </a:p>
          </p:txBody>
        </p:sp>
        <p:sp>
          <p:nvSpPr>
            <p:cNvPr id="36" name="Oval 35"/>
            <p:cNvSpPr/>
            <p:nvPr/>
          </p:nvSpPr>
          <p:spPr>
            <a:xfrm>
              <a:off x="4915679" y="1896321"/>
              <a:ext cx="1338773" cy="1338773"/>
            </a:xfrm>
            <a:prstGeom prst="ellipse">
              <a:avLst/>
            </a:prstGeom>
            <a:gradFill>
              <a:gsLst>
                <a:gs pos="100000">
                  <a:schemeClr val="bg1"/>
                </a:gs>
                <a:gs pos="0">
                  <a:schemeClr val="bg1">
                    <a:lumMod val="75000"/>
                  </a:schemeClr>
                </a:gs>
              </a:gsLst>
              <a:lin ang="2700000" scaled="0"/>
            </a:gradFill>
            <a:ln w="28575">
              <a:gradFill>
                <a:gsLst>
                  <a:gs pos="0">
                    <a:schemeClr val="bg1">
                      <a:lumMod val="7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Oval 33"/>
            <p:cNvSpPr/>
            <p:nvPr/>
          </p:nvSpPr>
          <p:spPr>
            <a:xfrm>
              <a:off x="5966244" y="2968676"/>
              <a:ext cx="1338773" cy="1338773"/>
            </a:xfrm>
            <a:prstGeom prst="ellipse">
              <a:avLst/>
            </a:prstGeom>
            <a:gradFill>
              <a:gsLst>
                <a:gs pos="100000">
                  <a:schemeClr val="bg1"/>
                </a:gs>
                <a:gs pos="0">
                  <a:schemeClr val="bg1">
                    <a:lumMod val="75000"/>
                  </a:schemeClr>
                </a:gs>
              </a:gsLst>
              <a:lin ang="2700000" scaled="0"/>
            </a:gradFill>
            <a:ln w="28575">
              <a:gradFill>
                <a:gsLst>
                  <a:gs pos="0">
                    <a:schemeClr val="bg1">
                      <a:lumMod val="7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Oval 31"/>
            <p:cNvSpPr/>
            <p:nvPr/>
          </p:nvSpPr>
          <p:spPr>
            <a:xfrm>
              <a:off x="4913346" y="4037231"/>
              <a:ext cx="1338773" cy="1338773"/>
            </a:xfrm>
            <a:prstGeom prst="ellipse">
              <a:avLst/>
            </a:prstGeom>
            <a:gradFill>
              <a:gsLst>
                <a:gs pos="100000">
                  <a:schemeClr val="bg1"/>
                </a:gs>
                <a:gs pos="0">
                  <a:schemeClr val="bg1">
                    <a:lumMod val="75000"/>
                  </a:schemeClr>
                </a:gs>
              </a:gsLst>
              <a:lin ang="2700000" scaled="0"/>
            </a:gradFill>
            <a:ln w="28575">
              <a:gradFill>
                <a:gsLst>
                  <a:gs pos="0">
                    <a:schemeClr val="bg1">
                      <a:lumMod val="7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Oval 27"/>
            <p:cNvSpPr/>
            <p:nvPr/>
          </p:nvSpPr>
          <p:spPr>
            <a:xfrm>
              <a:off x="5953932" y="5102078"/>
              <a:ext cx="1338773" cy="1338773"/>
            </a:xfrm>
            <a:prstGeom prst="ellipse">
              <a:avLst/>
            </a:prstGeom>
            <a:gradFill>
              <a:gsLst>
                <a:gs pos="100000">
                  <a:schemeClr val="bg1"/>
                </a:gs>
                <a:gs pos="0">
                  <a:schemeClr val="bg1">
                    <a:lumMod val="75000"/>
                  </a:schemeClr>
                </a:gs>
              </a:gsLst>
              <a:lin ang="2700000" scaled="0"/>
            </a:gradFill>
            <a:ln w="28575">
              <a:gradFill>
                <a:gsLst>
                  <a:gs pos="0">
                    <a:schemeClr val="bg1">
                      <a:lumMod val="7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Freeform 37"/>
            <p:cNvSpPr>
              <a:spLocks/>
            </p:cNvSpPr>
            <p:nvPr/>
          </p:nvSpPr>
          <p:spPr bwMode="auto">
            <a:xfrm>
              <a:off x="5548987" y="1314138"/>
              <a:ext cx="1195388" cy="376237"/>
            </a:xfrm>
            <a:custGeom>
              <a:avLst/>
              <a:gdLst>
                <a:gd name="T0" fmla="*/ 498 w 498"/>
                <a:gd name="T1" fmla="*/ 77 h 157"/>
                <a:gd name="T2" fmla="*/ 422 w 498"/>
                <a:gd name="T3" fmla="*/ 155 h 157"/>
                <a:gd name="T4" fmla="*/ 77 w 498"/>
                <a:gd name="T5" fmla="*/ 157 h 157"/>
                <a:gd name="T6" fmla="*/ 0 w 498"/>
                <a:gd name="T7" fmla="*/ 80 h 157"/>
                <a:gd name="T8" fmla="*/ 0 w 498"/>
                <a:gd name="T9" fmla="*/ 80 h 157"/>
                <a:gd name="T10" fmla="*/ 76 w 498"/>
                <a:gd name="T11" fmla="*/ 3 h 157"/>
                <a:gd name="T12" fmla="*/ 421 w 498"/>
                <a:gd name="T13" fmla="*/ 0 h 157"/>
                <a:gd name="T14" fmla="*/ 498 w 498"/>
                <a:gd name="T15" fmla="*/ 7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157">
                  <a:moveTo>
                    <a:pt x="498" y="77"/>
                  </a:moveTo>
                  <a:cubicBezTo>
                    <a:pt x="498" y="120"/>
                    <a:pt x="464" y="154"/>
                    <a:pt x="422" y="155"/>
                  </a:cubicBezTo>
                  <a:cubicBezTo>
                    <a:pt x="77" y="157"/>
                    <a:pt x="77" y="157"/>
                    <a:pt x="77" y="157"/>
                  </a:cubicBezTo>
                  <a:cubicBezTo>
                    <a:pt x="35" y="157"/>
                    <a:pt x="0" y="123"/>
                    <a:pt x="0" y="80"/>
                  </a:cubicBezTo>
                  <a:cubicBezTo>
                    <a:pt x="0" y="80"/>
                    <a:pt x="0" y="80"/>
                    <a:pt x="0" y="80"/>
                  </a:cubicBezTo>
                  <a:cubicBezTo>
                    <a:pt x="0" y="38"/>
                    <a:pt x="34" y="3"/>
                    <a:pt x="76" y="3"/>
                  </a:cubicBezTo>
                  <a:cubicBezTo>
                    <a:pt x="421" y="0"/>
                    <a:pt x="421" y="0"/>
                    <a:pt x="421" y="0"/>
                  </a:cubicBezTo>
                  <a:cubicBezTo>
                    <a:pt x="463" y="0"/>
                    <a:pt x="498" y="34"/>
                    <a:pt x="498" y="7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6" name="Oval 25"/>
            <p:cNvSpPr/>
            <p:nvPr/>
          </p:nvSpPr>
          <p:spPr>
            <a:xfrm>
              <a:off x="5966244" y="833662"/>
              <a:ext cx="1338773" cy="1338773"/>
            </a:xfrm>
            <a:prstGeom prst="ellipse">
              <a:avLst/>
            </a:prstGeom>
            <a:gradFill>
              <a:gsLst>
                <a:gs pos="95000">
                  <a:schemeClr val="bg1">
                    <a:lumMod val="98000"/>
                  </a:schemeClr>
                </a:gs>
                <a:gs pos="0">
                  <a:schemeClr val="bg1">
                    <a:lumMod val="75000"/>
                  </a:schemeClr>
                </a:gs>
              </a:gsLst>
              <a:lin ang="2700000" scaled="0"/>
            </a:gradFill>
            <a:ln w="28575">
              <a:gradFill>
                <a:gsLst>
                  <a:gs pos="0">
                    <a:schemeClr val="bg1">
                      <a:lumMod val="7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文本框 30"/>
            <p:cNvSpPr txBox="1"/>
            <p:nvPr/>
          </p:nvSpPr>
          <p:spPr>
            <a:xfrm>
              <a:off x="5518038" y="1298663"/>
              <a:ext cx="415498" cy="369332"/>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pitchFamily="34" charset="-122"/>
                  <a:cs typeface="Arial Unicode MS" panose="020B0604020202020204" pitchFamily="34" charset="-122"/>
                </a:rPr>
                <a:t>01</a:t>
              </a:r>
              <a:endParaRPr lang="zh-CN" altLang="en-US" dirty="0">
                <a:solidFill>
                  <a:schemeClr val="bg1"/>
                </a:solidFill>
                <a:latin typeface="+mj-lt"/>
                <a:ea typeface="Arial Unicode MS" panose="020B0604020202020204" pitchFamily="34" charset="-122"/>
                <a:cs typeface="Arial Unicode MS" panose="020B0604020202020204" pitchFamily="34" charset="-122"/>
              </a:endParaRPr>
            </a:p>
          </p:txBody>
        </p:sp>
      </p:grpSp>
      <p:grpSp>
        <p:nvGrpSpPr>
          <p:cNvPr id="38" name="Group 37"/>
          <p:cNvGrpSpPr/>
          <p:nvPr/>
        </p:nvGrpSpPr>
        <p:grpSpPr>
          <a:xfrm>
            <a:off x="5399845" y="4758527"/>
            <a:ext cx="464344" cy="465138"/>
            <a:chOff x="9145588" y="4435475"/>
            <a:chExt cx="464344" cy="465138"/>
          </a:xfrm>
          <a:solidFill>
            <a:schemeClr val="accent4"/>
          </a:solidFill>
        </p:grpSpPr>
        <p:sp>
          <p:nvSpPr>
            <p:cNvPr id="39"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8" name="Group 47"/>
          <p:cNvGrpSpPr/>
          <p:nvPr/>
        </p:nvGrpSpPr>
        <p:grpSpPr>
          <a:xfrm>
            <a:off x="6384668" y="3791604"/>
            <a:ext cx="434975" cy="464344"/>
            <a:chOff x="9159875" y="1647825"/>
            <a:chExt cx="434975" cy="464344"/>
          </a:xfrm>
          <a:solidFill>
            <a:schemeClr val="accent3"/>
          </a:solidFill>
        </p:grpSpPr>
        <p:sp>
          <p:nvSpPr>
            <p:cNvPr id="49"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2" name="Group 51"/>
          <p:cNvGrpSpPr/>
          <p:nvPr/>
        </p:nvGrpSpPr>
        <p:grpSpPr>
          <a:xfrm>
            <a:off x="5399845" y="2821904"/>
            <a:ext cx="465138" cy="464344"/>
            <a:chOff x="6357938" y="1647825"/>
            <a:chExt cx="465138" cy="464344"/>
          </a:xfrm>
          <a:solidFill>
            <a:schemeClr val="accent2"/>
          </a:solidFill>
        </p:grpSpPr>
        <p:sp>
          <p:nvSpPr>
            <p:cNvPr id="53" name="AutoShape 84"/>
            <p:cNvSpPr>
              <a:spLocks/>
            </p:cNvSpPr>
            <p:nvPr/>
          </p:nvSpPr>
          <p:spPr bwMode="auto">
            <a:xfrm>
              <a:off x="6357938" y="1647825"/>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85"/>
            <p:cNvSpPr>
              <a:spLocks/>
            </p:cNvSpPr>
            <p:nvPr/>
          </p:nvSpPr>
          <p:spPr bwMode="auto">
            <a:xfrm>
              <a:off x="6634163" y="1821657"/>
              <a:ext cx="130175"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86"/>
            <p:cNvSpPr>
              <a:spLocks/>
            </p:cNvSpPr>
            <p:nvPr/>
          </p:nvSpPr>
          <p:spPr bwMode="auto">
            <a:xfrm>
              <a:off x="6634163" y="1778000"/>
              <a:ext cx="130175"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87"/>
            <p:cNvSpPr>
              <a:spLocks/>
            </p:cNvSpPr>
            <p:nvPr/>
          </p:nvSpPr>
          <p:spPr bwMode="auto">
            <a:xfrm>
              <a:off x="6634163" y="1734344"/>
              <a:ext cx="130175"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88"/>
            <p:cNvSpPr>
              <a:spLocks/>
            </p:cNvSpPr>
            <p:nvPr/>
          </p:nvSpPr>
          <p:spPr bwMode="auto">
            <a:xfrm>
              <a:off x="6474619" y="2039938"/>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89"/>
            <p:cNvSpPr>
              <a:spLocks/>
            </p:cNvSpPr>
            <p:nvPr/>
          </p:nvSpPr>
          <p:spPr bwMode="auto">
            <a:xfrm>
              <a:off x="6474619" y="1996282"/>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90"/>
            <p:cNvSpPr>
              <a:spLocks/>
            </p:cNvSpPr>
            <p:nvPr/>
          </p:nvSpPr>
          <p:spPr bwMode="auto">
            <a:xfrm>
              <a:off x="6474619" y="1952625"/>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91"/>
            <p:cNvSpPr>
              <a:spLocks/>
            </p:cNvSpPr>
            <p:nvPr/>
          </p:nvSpPr>
          <p:spPr bwMode="auto">
            <a:xfrm>
              <a:off x="6634163" y="2039938"/>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1" name="AutoShape 92"/>
            <p:cNvSpPr>
              <a:spLocks/>
            </p:cNvSpPr>
            <p:nvPr/>
          </p:nvSpPr>
          <p:spPr bwMode="auto">
            <a:xfrm>
              <a:off x="6634163" y="1996282"/>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 name="AutoShape 93"/>
            <p:cNvSpPr>
              <a:spLocks/>
            </p:cNvSpPr>
            <p:nvPr/>
          </p:nvSpPr>
          <p:spPr bwMode="auto">
            <a:xfrm>
              <a:off x="6634163" y="1952625"/>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94"/>
            <p:cNvSpPr>
              <a:spLocks/>
            </p:cNvSpPr>
            <p:nvPr/>
          </p:nvSpPr>
          <p:spPr bwMode="auto">
            <a:xfrm>
              <a:off x="6474619" y="1865313"/>
              <a:ext cx="289719"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95"/>
            <p:cNvSpPr>
              <a:spLocks/>
            </p:cNvSpPr>
            <p:nvPr/>
          </p:nvSpPr>
          <p:spPr bwMode="auto">
            <a:xfrm>
              <a:off x="6474619" y="1908969"/>
              <a:ext cx="289719"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96"/>
            <p:cNvSpPr>
              <a:spLocks/>
            </p:cNvSpPr>
            <p:nvPr/>
          </p:nvSpPr>
          <p:spPr bwMode="auto">
            <a:xfrm>
              <a:off x="6474619" y="1705769"/>
              <a:ext cx="130175" cy="13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6" name="Group 65"/>
          <p:cNvGrpSpPr/>
          <p:nvPr/>
        </p:nvGrpSpPr>
        <p:grpSpPr>
          <a:xfrm>
            <a:off x="6344733" y="5788101"/>
            <a:ext cx="465138" cy="435769"/>
            <a:chOff x="5368132" y="3540125"/>
            <a:chExt cx="465138" cy="435769"/>
          </a:xfrm>
          <a:solidFill>
            <a:schemeClr val="accent5"/>
          </a:solidFill>
        </p:grpSpPr>
        <p:sp>
          <p:nvSpPr>
            <p:cNvPr id="67"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9" name="Group 68"/>
          <p:cNvGrpSpPr/>
          <p:nvPr/>
        </p:nvGrpSpPr>
        <p:grpSpPr>
          <a:xfrm>
            <a:off x="6341451" y="1851025"/>
            <a:ext cx="465138" cy="464344"/>
            <a:chOff x="2581275" y="2582069"/>
            <a:chExt cx="465138" cy="464344"/>
          </a:xfrm>
          <a:solidFill>
            <a:schemeClr val="accent1"/>
          </a:solidFill>
        </p:grpSpPr>
        <p:sp>
          <p:nvSpPr>
            <p:cNvPr id="70"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1"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4" name="Group 73"/>
          <p:cNvGrpSpPr/>
          <p:nvPr/>
        </p:nvGrpSpPr>
        <p:grpSpPr>
          <a:xfrm>
            <a:off x="7404732" y="1575861"/>
            <a:ext cx="4240790" cy="1031970"/>
            <a:chOff x="7406212" y="2138391"/>
            <a:chExt cx="4240790" cy="1031970"/>
          </a:xfrm>
        </p:grpSpPr>
        <p:sp>
          <p:nvSpPr>
            <p:cNvPr id="72" name="TextBox 71"/>
            <p:cNvSpPr txBox="1"/>
            <p:nvPr/>
          </p:nvSpPr>
          <p:spPr>
            <a:xfrm>
              <a:off x="7407511" y="2138391"/>
              <a:ext cx="1621149"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rPr>
                <a:t>Key To Success</a:t>
              </a:r>
              <a:endParaRPr lang="en-GB">
                <a:solidFill>
                  <a:schemeClr val="accent1"/>
                </a:solidFill>
                <a:latin typeface="Source Sans Pro" panose="020B0503030403020204" pitchFamily="34" charset="0"/>
              </a:endParaRPr>
            </a:p>
          </p:txBody>
        </p:sp>
        <p:sp>
          <p:nvSpPr>
            <p:cNvPr id="73" name="Rectangle 72"/>
            <p:cNvSpPr/>
            <p:nvPr/>
          </p:nvSpPr>
          <p:spPr>
            <a:xfrm>
              <a:off x="7406212" y="2431697"/>
              <a:ext cx="4240790"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grpSp>
        <p:nvGrpSpPr>
          <p:cNvPr id="75" name="Group 74"/>
          <p:cNvGrpSpPr/>
          <p:nvPr/>
        </p:nvGrpSpPr>
        <p:grpSpPr>
          <a:xfrm>
            <a:off x="7404732" y="3478819"/>
            <a:ext cx="4240790" cy="1031970"/>
            <a:chOff x="7406212" y="2138391"/>
            <a:chExt cx="4240790" cy="1031970"/>
          </a:xfrm>
        </p:grpSpPr>
        <p:sp>
          <p:nvSpPr>
            <p:cNvPr id="76" name="TextBox 75"/>
            <p:cNvSpPr txBox="1"/>
            <p:nvPr/>
          </p:nvSpPr>
          <p:spPr>
            <a:xfrm>
              <a:off x="7407511" y="2138391"/>
              <a:ext cx="2053960" cy="369332"/>
            </a:xfrm>
            <a:prstGeom prst="rect">
              <a:avLst/>
            </a:prstGeom>
            <a:noFill/>
          </p:spPr>
          <p:txBody>
            <a:bodyPr wrap="none" rtlCol="0">
              <a:spAutoFit/>
            </a:bodyPr>
            <a:lstStyle/>
            <a:p>
              <a:r>
                <a:rPr lang="en-US" smtClean="0">
                  <a:solidFill>
                    <a:schemeClr val="accent3"/>
                  </a:solidFill>
                  <a:latin typeface="Source Sans Pro" panose="020B0503030403020204" pitchFamily="34" charset="0"/>
                </a:rPr>
                <a:t>Portfolio Collection</a:t>
              </a:r>
              <a:endParaRPr lang="en-GB">
                <a:solidFill>
                  <a:schemeClr val="accent3"/>
                </a:solidFill>
                <a:latin typeface="Source Sans Pro" panose="020B0503030403020204" pitchFamily="34" charset="0"/>
              </a:endParaRPr>
            </a:p>
          </p:txBody>
        </p:sp>
        <p:sp>
          <p:nvSpPr>
            <p:cNvPr id="77" name="Rectangle 76"/>
            <p:cNvSpPr/>
            <p:nvPr/>
          </p:nvSpPr>
          <p:spPr>
            <a:xfrm>
              <a:off x="7406212" y="2431697"/>
              <a:ext cx="4240790"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grpSp>
        <p:nvGrpSpPr>
          <p:cNvPr id="78" name="Group 77"/>
          <p:cNvGrpSpPr/>
          <p:nvPr/>
        </p:nvGrpSpPr>
        <p:grpSpPr>
          <a:xfrm>
            <a:off x="7404732" y="5490000"/>
            <a:ext cx="4240790" cy="1031970"/>
            <a:chOff x="7406212" y="2138391"/>
            <a:chExt cx="4240790" cy="1031970"/>
          </a:xfrm>
        </p:grpSpPr>
        <p:sp>
          <p:nvSpPr>
            <p:cNvPr id="79" name="TextBox 78"/>
            <p:cNvSpPr txBox="1"/>
            <p:nvPr/>
          </p:nvSpPr>
          <p:spPr>
            <a:xfrm>
              <a:off x="7407511" y="2138391"/>
              <a:ext cx="1439818"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Web Analysis</a:t>
              </a:r>
              <a:endParaRPr lang="en-GB">
                <a:solidFill>
                  <a:schemeClr val="accent5"/>
                </a:solidFill>
                <a:latin typeface="Source Sans Pro" panose="020B0503030403020204" pitchFamily="34" charset="0"/>
              </a:endParaRPr>
            </a:p>
          </p:txBody>
        </p:sp>
        <p:sp>
          <p:nvSpPr>
            <p:cNvPr id="80" name="Rectangle 79"/>
            <p:cNvSpPr/>
            <p:nvPr/>
          </p:nvSpPr>
          <p:spPr>
            <a:xfrm>
              <a:off x="7406212" y="2431697"/>
              <a:ext cx="4240790"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grpSp>
        <p:nvGrpSpPr>
          <p:cNvPr id="81" name="Group 80"/>
          <p:cNvGrpSpPr/>
          <p:nvPr/>
        </p:nvGrpSpPr>
        <p:grpSpPr>
          <a:xfrm>
            <a:off x="422851" y="2537695"/>
            <a:ext cx="4240790" cy="1031970"/>
            <a:chOff x="7406212" y="2138391"/>
            <a:chExt cx="4240790" cy="1031970"/>
          </a:xfrm>
        </p:grpSpPr>
        <p:sp>
          <p:nvSpPr>
            <p:cNvPr id="82" name="TextBox 81"/>
            <p:cNvSpPr txBox="1"/>
            <p:nvPr/>
          </p:nvSpPr>
          <p:spPr>
            <a:xfrm>
              <a:off x="10371139" y="2138391"/>
              <a:ext cx="1275863" cy="369332"/>
            </a:xfrm>
            <a:prstGeom prst="rect">
              <a:avLst/>
            </a:prstGeom>
            <a:noFill/>
          </p:spPr>
          <p:txBody>
            <a:bodyPr wrap="none" rtlCol="0">
              <a:spAutoFit/>
            </a:bodyPr>
            <a:lstStyle/>
            <a:p>
              <a:pPr algn="r"/>
              <a:r>
                <a:rPr lang="en-US" smtClean="0">
                  <a:solidFill>
                    <a:schemeClr val="accent2"/>
                  </a:solidFill>
                  <a:latin typeface="Source Sans Pro" panose="020B0503030403020204" pitchFamily="34" charset="0"/>
                </a:rPr>
                <a:t>Newspaper</a:t>
              </a:r>
              <a:endParaRPr lang="en-GB">
                <a:solidFill>
                  <a:schemeClr val="accent2"/>
                </a:solidFill>
                <a:latin typeface="Source Sans Pro" panose="020B0503030403020204" pitchFamily="34" charset="0"/>
              </a:endParaRPr>
            </a:p>
          </p:txBody>
        </p:sp>
        <p:sp>
          <p:nvSpPr>
            <p:cNvPr id="83" name="Rectangle 82"/>
            <p:cNvSpPr/>
            <p:nvPr/>
          </p:nvSpPr>
          <p:spPr>
            <a:xfrm>
              <a:off x="7406212" y="2431697"/>
              <a:ext cx="4240790"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a:t>
              </a:r>
            </a:p>
          </p:txBody>
        </p:sp>
      </p:grpSp>
      <p:grpSp>
        <p:nvGrpSpPr>
          <p:cNvPr id="84" name="Group 83"/>
          <p:cNvGrpSpPr/>
          <p:nvPr/>
        </p:nvGrpSpPr>
        <p:grpSpPr>
          <a:xfrm>
            <a:off x="428598" y="4482811"/>
            <a:ext cx="4240790" cy="1031970"/>
            <a:chOff x="7406212" y="2138391"/>
            <a:chExt cx="4240790" cy="1031970"/>
          </a:xfrm>
        </p:grpSpPr>
        <p:sp>
          <p:nvSpPr>
            <p:cNvPr id="85" name="TextBox 84"/>
            <p:cNvSpPr txBox="1"/>
            <p:nvPr/>
          </p:nvSpPr>
          <p:spPr>
            <a:xfrm>
              <a:off x="10242450" y="2138391"/>
              <a:ext cx="1404552" cy="369332"/>
            </a:xfrm>
            <a:prstGeom prst="rect">
              <a:avLst/>
            </a:prstGeom>
            <a:noFill/>
          </p:spPr>
          <p:txBody>
            <a:bodyPr wrap="none" rtlCol="0">
              <a:spAutoFit/>
            </a:bodyPr>
            <a:lstStyle/>
            <a:p>
              <a:pPr algn="r"/>
              <a:r>
                <a:rPr lang="en-US" smtClean="0">
                  <a:solidFill>
                    <a:schemeClr val="accent4"/>
                  </a:solidFill>
                  <a:latin typeface="Source Sans Pro" panose="020B0503030403020204" pitchFamily="34" charset="0"/>
                </a:rPr>
                <a:t>Social Media</a:t>
              </a:r>
              <a:endParaRPr lang="en-GB">
                <a:solidFill>
                  <a:schemeClr val="accent4"/>
                </a:solidFill>
                <a:latin typeface="Source Sans Pro" panose="020B0503030403020204" pitchFamily="34" charset="0"/>
              </a:endParaRPr>
            </a:p>
          </p:txBody>
        </p:sp>
        <p:sp>
          <p:nvSpPr>
            <p:cNvPr id="86" name="Rectangle 85"/>
            <p:cNvSpPr/>
            <p:nvPr/>
          </p:nvSpPr>
          <p:spPr>
            <a:xfrm>
              <a:off x="7406212" y="2431697"/>
              <a:ext cx="4240790"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a:t>
              </a:r>
            </a:p>
          </p:txBody>
        </p:sp>
      </p:grpSp>
    </p:spTree>
    <p:extLst>
      <p:ext uri="{BB962C8B-B14F-4D97-AF65-F5344CB8AC3E}">
        <p14:creationId xmlns:p14="http://schemas.microsoft.com/office/powerpoint/2010/main" val="511198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 calcmode="lin" valueType="num">
                                      <p:cBhvr>
                                        <p:cTn id="11" dur="1000" fill="hold"/>
                                        <p:tgtEl>
                                          <p:spTgt spid="69"/>
                                        </p:tgtEl>
                                        <p:attrNameLst>
                                          <p:attrName>ppt_w</p:attrName>
                                        </p:attrNameLst>
                                      </p:cBhvr>
                                      <p:tavLst>
                                        <p:tav tm="0">
                                          <p:val>
                                            <p:fltVal val="0"/>
                                          </p:val>
                                        </p:tav>
                                        <p:tav tm="100000">
                                          <p:val>
                                            <p:strVal val="#ppt_w"/>
                                          </p:val>
                                        </p:tav>
                                      </p:tavLst>
                                    </p:anim>
                                    <p:anim calcmode="lin" valueType="num">
                                      <p:cBhvr>
                                        <p:cTn id="12" dur="1000" fill="hold"/>
                                        <p:tgtEl>
                                          <p:spTgt spid="69"/>
                                        </p:tgtEl>
                                        <p:attrNameLst>
                                          <p:attrName>ppt_h</p:attrName>
                                        </p:attrNameLst>
                                      </p:cBhvr>
                                      <p:tavLst>
                                        <p:tav tm="0">
                                          <p:val>
                                            <p:fltVal val="0"/>
                                          </p:val>
                                        </p:tav>
                                        <p:tav tm="100000">
                                          <p:val>
                                            <p:strVal val="#ppt_h"/>
                                          </p:val>
                                        </p:tav>
                                      </p:tavLst>
                                    </p:anim>
                                    <p:anim calcmode="lin" valueType="num">
                                      <p:cBhvr>
                                        <p:cTn id="13" dur="1000" fill="hold"/>
                                        <p:tgtEl>
                                          <p:spTgt spid="69"/>
                                        </p:tgtEl>
                                        <p:attrNameLst>
                                          <p:attrName>style.rotation</p:attrName>
                                        </p:attrNameLst>
                                      </p:cBhvr>
                                      <p:tavLst>
                                        <p:tav tm="0">
                                          <p:val>
                                            <p:fltVal val="90"/>
                                          </p:val>
                                        </p:tav>
                                        <p:tav tm="100000">
                                          <p:val>
                                            <p:fltVal val="0"/>
                                          </p:val>
                                        </p:tav>
                                      </p:tavLst>
                                    </p:anim>
                                    <p:animEffect transition="in" filter="fade">
                                      <p:cBhvr>
                                        <p:cTn id="14" dur="1000"/>
                                        <p:tgtEl>
                                          <p:spTgt spid="69"/>
                                        </p:tgtEl>
                                      </p:cBhvr>
                                    </p:animEffect>
                                  </p:childTnLst>
                                </p:cTn>
                              </p:par>
                            </p:childTnLst>
                          </p:cTn>
                        </p:par>
                        <p:par>
                          <p:cTn id="15" fill="hold">
                            <p:stCondLst>
                              <p:cond delay="1500"/>
                            </p:stCondLst>
                            <p:childTnLst>
                              <p:par>
                                <p:cTn id="16" presetID="2" presetClass="entr" presetSubtype="8" fill="hold" nodeType="afterEffect">
                                  <p:stCondLst>
                                    <p:cond delay="0"/>
                                  </p:stCondLst>
                                  <p:childTnLst>
                                    <p:set>
                                      <p:cBhvr>
                                        <p:cTn id="17" dur="1" fill="hold">
                                          <p:stCondLst>
                                            <p:cond delay="0"/>
                                          </p:stCondLst>
                                        </p:cTn>
                                        <p:tgtEl>
                                          <p:spTgt spid="74"/>
                                        </p:tgtEl>
                                        <p:attrNameLst>
                                          <p:attrName>style.visibility</p:attrName>
                                        </p:attrNameLst>
                                      </p:cBhvr>
                                      <p:to>
                                        <p:strVal val="visible"/>
                                      </p:to>
                                    </p:set>
                                    <p:anim calcmode="lin" valueType="num">
                                      <p:cBhvr additive="base">
                                        <p:cTn id="18" dur="500" fill="hold"/>
                                        <p:tgtEl>
                                          <p:spTgt spid="74"/>
                                        </p:tgtEl>
                                        <p:attrNameLst>
                                          <p:attrName>ppt_x</p:attrName>
                                        </p:attrNameLst>
                                      </p:cBhvr>
                                      <p:tavLst>
                                        <p:tav tm="0">
                                          <p:val>
                                            <p:strVal val="0-#ppt_w/2"/>
                                          </p:val>
                                        </p:tav>
                                        <p:tav tm="100000">
                                          <p:val>
                                            <p:strVal val="#ppt_x"/>
                                          </p:val>
                                        </p:tav>
                                      </p:tavLst>
                                    </p:anim>
                                    <p:anim calcmode="lin" valueType="num">
                                      <p:cBhvr additive="base">
                                        <p:cTn id="19" dur="500" fill="hold"/>
                                        <p:tgtEl>
                                          <p:spTgt spid="74"/>
                                        </p:tgtEl>
                                        <p:attrNameLst>
                                          <p:attrName>ppt_y</p:attrName>
                                        </p:attrNameLst>
                                      </p:cBhvr>
                                      <p:tavLst>
                                        <p:tav tm="0">
                                          <p:val>
                                            <p:strVal val="#ppt_y"/>
                                          </p:val>
                                        </p:tav>
                                        <p:tav tm="100000">
                                          <p:val>
                                            <p:strVal val="#ppt_y"/>
                                          </p:val>
                                        </p:tav>
                                      </p:tavLst>
                                    </p:anim>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 calcmode="lin" valueType="num">
                                      <p:cBhvr>
                                        <p:cTn id="23" dur="1000" fill="hold"/>
                                        <p:tgtEl>
                                          <p:spTgt spid="52"/>
                                        </p:tgtEl>
                                        <p:attrNameLst>
                                          <p:attrName>ppt_w</p:attrName>
                                        </p:attrNameLst>
                                      </p:cBhvr>
                                      <p:tavLst>
                                        <p:tav tm="0">
                                          <p:val>
                                            <p:fltVal val="0"/>
                                          </p:val>
                                        </p:tav>
                                        <p:tav tm="100000">
                                          <p:val>
                                            <p:strVal val="#ppt_w"/>
                                          </p:val>
                                        </p:tav>
                                      </p:tavLst>
                                    </p:anim>
                                    <p:anim calcmode="lin" valueType="num">
                                      <p:cBhvr>
                                        <p:cTn id="24" dur="1000" fill="hold"/>
                                        <p:tgtEl>
                                          <p:spTgt spid="52"/>
                                        </p:tgtEl>
                                        <p:attrNameLst>
                                          <p:attrName>ppt_h</p:attrName>
                                        </p:attrNameLst>
                                      </p:cBhvr>
                                      <p:tavLst>
                                        <p:tav tm="0">
                                          <p:val>
                                            <p:fltVal val="0"/>
                                          </p:val>
                                        </p:tav>
                                        <p:tav tm="100000">
                                          <p:val>
                                            <p:strVal val="#ppt_h"/>
                                          </p:val>
                                        </p:tav>
                                      </p:tavLst>
                                    </p:anim>
                                    <p:anim calcmode="lin" valueType="num">
                                      <p:cBhvr>
                                        <p:cTn id="25" dur="1000" fill="hold"/>
                                        <p:tgtEl>
                                          <p:spTgt spid="52"/>
                                        </p:tgtEl>
                                        <p:attrNameLst>
                                          <p:attrName>style.rotation</p:attrName>
                                        </p:attrNameLst>
                                      </p:cBhvr>
                                      <p:tavLst>
                                        <p:tav tm="0">
                                          <p:val>
                                            <p:fltVal val="90"/>
                                          </p:val>
                                        </p:tav>
                                        <p:tav tm="100000">
                                          <p:val>
                                            <p:fltVal val="0"/>
                                          </p:val>
                                        </p:tav>
                                      </p:tavLst>
                                    </p:anim>
                                    <p:animEffect transition="in" filter="fade">
                                      <p:cBhvr>
                                        <p:cTn id="26" dur="1000"/>
                                        <p:tgtEl>
                                          <p:spTgt spid="52"/>
                                        </p:tgtEl>
                                      </p:cBhvr>
                                    </p:animEffect>
                                  </p:childTnLst>
                                </p:cTn>
                              </p:par>
                            </p:childTnLst>
                          </p:cTn>
                        </p:par>
                        <p:par>
                          <p:cTn id="27" fill="hold">
                            <p:stCondLst>
                              <p:cond delay="3000"/>
                            </p:stCondLst>
                            <p:childTnLst>
                              <p:par>
                                <p:cTn id="28" presetID="2" presetClass="entr" presetSubtype="2" fill="hold" nodeType="afterEffect">
                                  <p:stCondLst>
                                    <p:cond delay="0"/>
                                  </p:stCondLst>
                                  <p:childTnLst>
                                    <p:set>
                                      <p:cBhvr>
                                        <p:cTn id="29" dur="1" fill="hold">
                                          <p:stCondLst>
                                            <p:cond delay="0"/>
                                          </p:stCondLst>
                                        </p:cTn>
                                        <p:tgtEl>
                                          <p:spTgt spid="81"/>
                                        </p:tgtEl>
                                        <p:attrNameLst>
                                          <p:attrName>style.visibility</p:attrName>
                                        </p:attrNameLst>
                                      </p:cBhvr>
                                      <p:to>
                                        <p:strVal val="visible"/>
                                      </p:to>
                                    </p:set>
                                    <p:anim calcmode="lin" valueType="num">
                                      <p:cBhvr additive="base">
                                        <p:cTn id="30" dur="500" fill="hold"/>
                                        <p:tgtEl>
                                          <p:spTgt spid="81"/>
                                        </p:tgtEl>
                                        <p:attrNameLst>
                                          <p:attrName>ppt_x</p:attrName>
                                        </p:attrNameLst>
                                      </p:cBhvr>
                                      <p:tavLst>
                                        <p:tav tm="0">
                                          <p:val>
                                            <p:strVal val="1+#ppt_w/2"/>
                                          </p:val>
                                        </p:tav>
                                        <p:tav tm="100000">
                                          <p:val>
                                            <p:strVal val="#ppt_x"/>
                                          </p:val>
                                        </p:tav>
                                      </p:tavLst>
                                    </p:anim>
                                    <p:anim calcmode="lin" valueType="num">
                                      <p:cBhvr additive="base">
                                        <p:cTn id="31" dur="500" fill="hold"/>
                                        <p:tgtEl>
                                          <p:spTgt spid="81"/>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31" presetClass="entr" presetSubtype="0" fill="hold" nodeType="afterEffect">
                                  <p:stCondLst>
                                    <p:cond delay="0"/>
                                  </p:stCondLst>
                                  <p:childTnLst>
                                    <p:set>
                                      <p:cBhvr>
                                        <p:cTn id="34" dur="1" fill="hold">
                                          <p:stCondLst>
                                            <p:cond delay="0"/>
                                          </p:stCondLst>
                                        </p:cTn>
                                        <p:tgtEl>
                                          <p:spTgt spid="48"/>
                                        </p:tgtEl>
                                        <p:attrNameLst>
                                          <p:attrName>style.visibility</p:attrName>
                                        </p:attrNameLst>
                                      </p:cBhvr>
                                      <p:to>
                                        <p:strVal val="visible"/>
                                      </p:to>
                                    </p:set>
                                    <p:anim calcmode="lin" valueType="num">
                                      <p:cBhvr>
                                        <p:cTn id="35" dur="1000" fill="hold"/>
                                        <p:tgtEl>
                                          <p:spTgt spid="48"/>
                                        </p:tgtEl>
                                        <p:attrNameLst>
                                          <p:attrName>ppt_w</p:attrName>
                                        </p:attrNameLst>
                                      </p:cBhvr>
                                      <p:tavLst>
                                        <p:tav tm="0">
                                          <p:val>
                                            <p:fltVal val="0"/>
                                          </p:val>
                                        </p:tav>
                                        <p:tav tm="100000">
                                          <p:val>
                                            <p:strVal val="#ppt_w"/>
                                          </p:val>
                                        </p:tav>
                                      </p:tavLst>
                                    </p:anim>
                                    <p:anim calcmode="lin" valueType="num">
                                      <p:cBhvr>
                                        <p:cTn id="36" dur="1000" fill="hold"/>
                                        <p:tgtEl>
                                          <p:spTgt spid="48"/>
                                        </p:tgtEl>
                                        <p:attrNameLst>
                                          <p:attrName>ppt_h</p:attrName>
                                        </p:attrNameLst>
                                      </p:cBhvr>
                                      <p:tavLst>
                                        <p:tav tm="0">
                                          <p:val>
                                            <p:fltVal val="0"/>
                                          </p:val>
                                        </p:tav>
                                        <p:tav tm="100000">
                                          <p:val>
                                            <p:strVal val="#ppt_h"/>
                                          </p:val>
                                        </p:tav>
                                      </p:tavLst>
                                    </p:anim>
                                    <p:anim calcmode="lin" valueType="num">
                                      <p:cBhvr>
                                        <p:cTn id="37" dur="1000" fill="hold"/>
                                        <p:tgtEl>
                                          <p:spTgt spid="48"/>
                                        </p:tgtEl>
                                        <p:attrNameLst>
                                          <p:attrName>style.rotation</p:attrName>
                                        </p:attrNameLst>
                                      </p:cBhvr>
                                      <p:tavLst>
                                        <p:tav tm="0">
                                          <p:val>
                                            <p:fltVal val="90"/>
                                          </p:val>
                                        </p:tav>
                                        <p:tav tm="100000">
                                          <p:val>
                                            <p:fltVal val="0"/>
                                          </p:val>
                                        </p:tav>
                                      </p:tavLst>
                                    </p:anim>
                                    <p:animEffect transition="in" filter="fade">
                                      <p:cBhvr>
                                        <p:cTn id="38" dur="1000"/>
                                        <p:tgtEl>
                                          <p:spTgt spid="48"/>
                                        </p:tgtEl>
                                      </p:cBhvr>
                                    </p:animEffect>
                                  </p:childTnLst>
                                </p:cTn>
                              </p:par>
                            </p:childTnLst>
                          </p:cTn>
                        </p:par>
                        <p:par>
                          <p:cTn id="39" fill="hold">
                            <p:stCondLst>
                              <p:cond delay="4500"/>
                            </p:stCondLst>
                            <p:childTnLst>
                              <p:par>
                                <p:cTn id="40" presetID="2" presetClass="entr" presetSubtype="8" fill="hold" nodeType="afterEffect">
                                  <p:stCondLst>
                                    <p:cond delay="0"/>
                                  </p:stCondLst>
                                  <p:childTnLst>
                                    <p:set>
                                      <p:cBhvr>
                                        <p:cTn id="41" dur="1" fill="hold">
                                          <p:stCondLst>
                                            <p:cond delay="0"/>
                                          </p:stCondLst>
                                        </p:cTn>
                                        <p:tgtEl>
                                          <p:spTgt spid="75"/>
                                        </p:tgtEl>
                                        <p:attrNameLst>
                                          <p:attrName>style.visibility</p:attrName>
                                        </p:attrNameLst>
                                      </p:cBhvr>
                                      <p:to>
                                        <p:strVal val="visible"/>
                                      </p:to>
                                    </p:set>
                                    <p:anim calcmode="lin" valueType="num">
                                      <p:cBhvr additive="base">
                                        <p:cTn id="42" dur="500" fill="hold"/>
                                        <p:tgtEl>
                                          <p:spTgt spid="75"/>
                                        </p:tgtEl>
                                        <p:attrNameLst>
                                          <p:attrName>ppt_x</p:attrName>
                                        </p:attrNameLst>
                                      </p:cBhvr>
                                      <p:tavLst>
                                        <p:tav tm="0">
                                          <p:val>
                                            <p:strVal val="0-#ppt_w/2"/>
                                          </p:val>
                                        </p:tav>
                                        <p:tav tm="100000">
                                          <p:val>
                                            <p:strVal val="#ppt_x"/>
                                          </p:val>
                                        </p:tav>
                                      </p:tavLst>
                                    </p:anim>
                                    <p:anim calcmode="lin" valueType="num">
                                      <p:cBhvr additive="base">
                                        <p:cTn id="43" dur="500" fill="hold"/>
                                        <p:tgtEl>
                                          <p:spTgt spid="75"/>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1000" fill="hold"/>
                                        <p:tgtEl>
                                          <p:spTgt spid="38"/>
                                        </p:tgtEl>
                                        <p:attrNameLst>
                                          <p:attrName>ppt_w</p:attrName>
                                        </p:attrNameLst>
                                      </p:cBhvr>
                                      <p:tavLst>
                                        <p:tav tm="0">
                                          <p:val>
                                            <p:fltVal val="0"/>
                                          </p:val>
                                        </p:tav>
                                        <p:tav tm="100000">
                                          <p:val>
                                            <p:strVal val="#ppt_w"/>
                                          </p:val>
                                        </p:tav>
                                      </p:tavLst>
                                    </p:anim>
                                    <p:anim calcmode="lin" valueType="num">
                                      <p:cBhvr>
                                        <p:cTn id="48" dur="1000" fill="hold"/>
                                        <p:tgtEl>
                                          <p:spTgt spid="38"/>
                                        </p:tgtEl>
                                        <p:attrNameLst>
                                          <p:attrName>ppt_h</p:attrName>
                                        </p:attrNameLst>
                                      </p:cBhvr>
                                      <p:tavLst>
                                        <p:tav tm="0">
                                          <p:val>
                                            <p:fltVal val="0"/>
                                          </p:val>
                                        </p:tav>
                                        <p:tav tm="100000">
                                          <p:val>
                                            <p:strVal val="#ppt_h"/>
                                          </p:val>
                                        </p:tav>
                                      </p:tavLst>
                                    </p:anim>
                                    <p:anim calcmode="lin" valueType="num">
                                      <p:cBhvr>
                                        <p:cTn id="49" dur="1000" fill="hold"/>
                                        <p:tgtEl>
                                          <p:spTgt spid="38"/>
                                        </p:tgtEl>
                                        <p:attrNameLst>
                                          <p:attrName>style.rotation</p:attrName>
                                        </p:attrNameLst>
                                      </p:cBhvr>
                                      <p:tavLst>
                                        <p:tav tm="0">
                                          <p:val>
                                            <p:fltVal val="90"/>
                                          </p:val>
                                        </p:tav>
                                        <p:tav tm="100000">
                                          <p:val>
                                            <p:fltVal val="0"/>
                                          </p:val>
                                        </p:tav>
                                      </p:tavLst>
                                    </p:anim>
                                    <p:animEffect transition="in" filter="fade">
                                      <p:cBhvr>
                                        <p:cTn id="50" dur="1000"/>
                                        <p:tgtEl>
                                          <p:spTgt spid="38"/>
                                        </p:tgtEl>
                                      </p:cBhvr>
                                    </p:animEffect>
                                  </p:childTnLst>
                                </p:cTn>
                              </p:par>
                            </p:childTnLst>
                          </p:cTn>
                        </p:par>
                        <p:par>
                          <p:cTn id="51" fill="hold">
                            <p:stCondLst>
                              <p:cond delay="6000"/>
                            </p:stCondLst>
                            <p:childTnLst>
                              <p:par>
                                <p:cTn id="52" presetID="2" presetClass="entr" presetSubtype="2" fill="hold" nodeType="afterEffect">
                                  <p:stCondLst>
                                    <p:cond delay="0"/>
                                  </p:stCondLst>
                                  <p:childTnLst>
                                    <p:set>
                                      <p:cBhvr>
                                        <p:cTn id="53" dur="1" fill="hold">
                                          <p:stCondLst>
                                            <p:cond delay="0"/>
                                          </p:stCondLst>
                                        </p:cTn>
                                        <p:tgtEl>
                                          <p:spTgt spid="84"/>
                                        </p:tgtEl>
                                        <p:attrNameLst>
                                          <p:attrName>style.visibility</p:attrName>
                                        </p:attrNameLst>
                                      </p:cBhvr>
                                      <p:to>
                                        <p:strVal val="visible"/>
                                      </p:to>
                                    </p:set>
                                    <p:anim calcmode="lin" valueType="num">
                                      <p:cBhvr additive="base">
                                        <p:cTn id="54" dur="500" fill="hold"/>
                                        <p:tgtEl>
                                          <p:spTgt spid="84"/>
                                        </p:tgtEl>
                                        <p:attrNameLst>
                                          <p:attrName>ppt_x</p:attrName>
                                        </p:attrNameLst>
                                      </p:cBhvr>
                                      <p:tavLst>
                                        <p:tav tm="0">
                                          <p:val>
                                            <p:strVal val="1+#ppt_w/2"/>
                                          </p:val>
                                        </p:tav>
                                        <p:tav tm="100000">
                                          <p:val>
                                            <p:strVal val="#ppt_x"/>
                                          </p:val>
                                        </p:tav>
                                      </p:tavLst>
                                    </p:anim>
                                    <p:anim calcmode="lin" valueType="num">
                                      <p:cBhvr additive="base">
                                        <p:cTn id="55" dur="500" fill="hold"/>
                                        <p:tgtEl>
                                          <p:spTgt spid="84"/>
                                        </p:tgtEl>
                                        <p:attrNameLst>
                                          <p:attrName>ppt_y</p:attrName>
                                        </p:attrNameLst>
                                      </p:cBhvr>
                                      <p:tavLst>
                                        <p:tav tm="0">
                                          <p:val>
                                            <p:strVal val="#ppt_y"/>
                                          </p:val>
                                        </p:tav>
                                        <p:tav tm="100000">
                                          <p:val>
                                            <p:strVal val="#ppt_y"/>
                                          </p:val>
                                        </p:tav>
                                      </p:tavLst>
                                    </p:anim>
                                  </p:childTnLst>
                                </p:cTn>
                              </p:par>
                            </p:childTnLst>
                          </p:cTn>
                        </p:par>
                        <p:par>
                          <p:cTn id="56" fill="hold">
                            <p:stCondLst>
                              <p:cond delay="6500"/>
                            </p:stCondLst>
                            <p:childTnLst>
                              <p:par>
                                <p:cTn id="57" presetID="31" presetClass="entr" presetSubtype="0" fill="hold" nodeType="afterEffect">
                                  <p:stCondLst>
                                    <p:cond delay="0"/>
                                  </p:stCondLst>
                                  <p:childTnLst>
                                    <p:set>
                                      <p:cBhvr>
                                        <p:cTn id="58" dur="1" fill="hold">
                                          <p:stCondLst>
                                            <p:cond delay="0"/>
                                          </p:stCondLst>
                                        </p:cTn>
                                        <p:tgtEl>
                                          <p:spTgt spid="66"/>
                                        </p:tgtEl>
                                        <p:attrNameLst>
                                          <p:attrName>style.visibility</p:attrName>
                                        </p:attrNameLst>
                                      </p:cBhvr>
                                      <p:to>
                                        <p:strVal val="visible"/>
                                      </p:to>
                                    </p:set>
                                    <p:anim calcmode="lin" valueType="num">
                                      <p:cBhvr>
                                        <p:cTn id="59" dur="1000" fill="hold"/>
                                        <p:tgtEl>
                                          <p:spTgt spid="66"/>
                                        </p:tgtEl>
                                        <p:attrNameLst>
                                          <p:attrName>ppt_w</p:attrName>
                                        </p:attrNameLst>
                                      </p:cBhvr>
                                      <p:tavLst>
                                        <p:tav tm="0">
                                          <p:val>
                                            <p:fltVal val="0"/>
                                          </p:val>
                                        </p:tav>
                                        <p:tav tm="100000">
                                          <p:val>
                                            <p:strVal val="#ppt_w"/>
                                          </p:val>
                                        </p:tav>
                                      </p:tavLst>
                                    </p:anim>
                                    <p:anim calcmode="lin" valueType="num">
                                      <p:cBhvr>
                                        <p:cTn id="60" dur="1000" fill="hold"/>
                                        <p:tgtEl>
                                          <p:spTgt spid="66"/>
                                        </p:tgtEl>
                                        <p:attrNameLst>
                                          <p:attrName>ppt_h</p:attrName>
                                        </p:attrNameLst>
                                      </p:cBhvr>
                                      <p:tavLst>
                                        <p:tav tm="0">
                                          <p:val>
                                            <p:fltVal val="0"/>
                                          </p:val>
                                        </p:tav>
                                        <p:tav tm="100000">
                                          <p:val>
                                            <p:strVal val="#ppt_h"/>
                                          </p:val>
                                        </p:tav>
                                      </p:tavLst>
                                    </p:anim>
                                    <p:anim calcmode="lin" valueType="num">
                                      <p:cBhvr>
                                        <p:cTn id="61" dur="1000" fill="hold"/>
                                        <p:tgtEl>
                                          <p:spTgt spid="66"/>
                                        </p:tgtEl>
                                        <p:attrNameLst>
                                          <p:attrName>style.rotation</p:attrName>
                                        </p:attrNameLst>
                                      </p:cBhvr>
                                      <p:tavLst>
                                        <p:tav tm="0">
                                          <p:val>
                                            <p:fltVal val="90"/>
                                          </p:val>
                                        </p:tav>
                                        <p:tav tm="100000">
                                          <p:val>
                                            <p:fltVal val="0"/>
                                          </p:val>
                                        </p:tav>
                                      </p:tavLst>
                                    </p:anim>
                                    <p:animEffect transition="in" filter="fade">
                                      <p:cBhvr>
                                        <p:cTn id="62" dur="1000"/>
                                        <p:tgtEl>
                                          <p:spTgt spid="66"/>
                                        </p:tgtEl>
                                      </p:cBhvr>
                                    </p:animEffect>
                                  </p:childTnLst>
                                </p:cTn>
                              </p:par>
                            </p:childTnLst>
                          </p:cTn>
                        </p:par>
                        <p:par>
                          <p:cTn id="63" fill="hold">
                            <p:stCondLst>
                              <p:cond delay="7500"/>
                            </p:stCondLst>
                            <p:childTnLst>
                              <p:par>
                                <p:cTn id="64" presetID="2" presetClass="entr" presetSubtype="8" fill="hold"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500" fill="hold"/>
                                        <p:tgtEl>
                                          <p:spTgt spid="78"/>
                                        </p:tgtEl>
                                        <p:attrNameLst>
                                          <p:attrName>ppt_x</p:attrName>
                                        </p:attrNameLst>
                                      </p:cBhvr>
                                      <p:tavLst>
                                        <p:tav tm="0">
                                          <p:val>
                                            <p:strVal val="0-#ppt_w/2"/>
                                          </p:val>
                                        </p:tav>
                                        <p:tav tm="100000">
                                          <p:val>
                                            <p:strVal val="#ppt_x"/>
                                          </p:val>
                                        </p:tav>
                                      </p:tavLst>
                                    </p:anim>
                                    <p:anim calcmode="lin" valueType="num">
                                      <p:cBhvr additive="base">
                                        <p:cTn id="67" dur="5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a:off x="0" y="0"/>
            <a:ext cx="12192000" cy="6858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4234376" y="0"/>
            <a:ext cx="7957624" cy="6858000"/>
          </a:xfrm>
          <a:custGeom>
            <a:avLst/>
            <a:gdLst>
              <a:gd name="connsiteX0" fmla="*/ 0 w 6382043"/>
              <a:gd name="connsiteY0" fmla="*/ 0 h 6858000"/>
              <a:gd name="connsiteX1" fmla="*/ 6382043 w 6382043"/>
              <a:gd name="connsiteY1" fmla="*/ 0 h 6858000"/>
              <a:gd name="connsiteX2" fmla="*/ 6382043 w 6382043"/>
              <a:gd name="connsiteY2" fmla="*/ 6858000 h 6858000"/>
              <a:gd name="connsiteX3" fmla="*/ 0 w 6382043"/>
              <a:gd name="connsiteY3" fmla="*/ 6858000 h 6858000"/>
              <a:gd name="connsiteX4" fmla="*/ 0 w 6382043"/>
              <a:gd name="connsiteY4" fmla="*/ 0 h 6858000"/>
              <a:gd name="connsiteX0" fmla="*/ 2700997 w 6382043"/>
              <a:gd name="connsiteY0" fmla="*/ 0 h 6858000"/>
              <a:gd name="connsiteX1" fmla="*/ 6382043 w 6382043"/>
              <a:gd name="connsiteY1" fmla="*/ 0 h 6858000"/>
              <a:gd name="connsiteX2" fmla="*/ 6382043 w 6382043"/>
              <a:gd name="connsiteY2" fmla="*/ 6858000 h 6858000"/>
              <a:gd name="connsiteX3" fmla="*/ 0 w 6382043"/>
              <a:gd name="connsiteY3" fmla="*/ 6858000 h 6858000"/>
              <a:gd name="connsiteX4" fmla="*/ 2700997 w 6382043"/>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2043" h="6858000">
                <a:moveTo>
                  <a:pt x="2700997" y="0"/>
                </a:moveTo>
                <a:lnTo>
                  <a:pt x="6382043" y="0"/>
                </a:lnTo>
                <a:lnTo>
                  <a:pt x="6382043" y="6858000"/>
                </a:lnTo>
                <a:lnTo>
                  <a:pt x="0" y="6858000"/>
                </a:lnTo>
                <a:lnTo>
                  <a:pt x="270099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13"/>
          <p:cNvGrpSpPr/>
          <p:nvPr/>
        </p:nvGrpSpPr>
        <p:grpSpPr>
          <a:xfrm>
            <a:off x="8384323" y="737131"/>
            <a:ext cx="2156108" cy="2156108"/>
            <a:chOff x="8351949" y="879147"/>
            <a:chExt cx="2156108" cy="2156108"/>
          </a:xfrm>
        </p:grpSpPr>
        <p:grpSp>
          <p:nvGrpSpPr>
            <p:cNvPr id="8" name="Group 4"/>
            <p:cNvGrpSpPr>
              <a:grpSpLocks noChangeAspect="1"/>
            </p:cNvGrpSpPr>
            <p:nvPr/>
          </p:nvGrpSpPr>
          <p:grpSpPr bwMode="auto">
            <a:xfrm>
              <a:off x="8813025" y="1335582"/>
              <a:ext cx="1233955" cy="1243238"/>
              <a:chOff x="939" y="299"/>
              <a:chExt cx="3589" cy="3616"/>
            </a:xfrm>
            <a:solidFill>
              <a:schemeClr val="accent4"/>
            </a:solidFill>
          </p:grpSpPr>
          <p:sp>
            <p:nvSpPr>
              <p:cNvPr id="9" name="Freeform 6"/>
              <p:cNvSpPr>
                <a:spLocks noEditPoints="1"/>
              </p:cNvSpPr>
              <p:nvPr/>
            </p:nvSpPr>
            <p:spPr bwMode="auto">
              <a:xfrm>
                <a:off x="939" y="1787"/>
                <a:ext cx="2299" cy="2128"/>
              </a:xfrm>
              <a:custGeom>
                <a:avLst/>
                <a:gdLst>
                  <a:gd name="T0" fmla="*/ 249 w 972"/>
                  <a:gd name="T1" fmla="*/ 898 h 899"/>
                  <a:gd name="T2" fmla="*/ 182 w 972"/>
                  <a:gd name="T3" fmla="*/ 869 h 899"/>
                  <a:gd name="T4" fmla="*/ 34 w 972"/>
                  <a:gd name="T5" fmla="*/ 696 h 899"/>
                  <a:gd name="T6" fmla="*/ 45 w 972"/>
                  <a:gd name="T7" fmla="*/ 560 h 899"/>
                  <a:gd name="T8" fmla="*/ 443 w 972"/>
                  <a:gd name="T9" fmla="*/ 221 h 899"/>
                  <a:gd name="T10" fmla="*/ 544 w 972"/>
                  <a:gd name="T11" fmla="*/ 188 h 899"/>
                  <a:gd name="T12" fmla="*/ 591 w 972"/>
                  <a:gd name="T13" fmla="*/ 169 h 899"/>
                  <a:gd name="T14" fmla="*/ 630 w 972"/>
                  <a:gd name="T15" fmla="*/ 135 h 899"/>
                  <a:gd name="T16" fmla="*/ 639 w 972"/>
                  <a:gd name="T17" fmla="*/ 115 h 899"/>
                  <a:gd name="T18" fmla="*/ 640 w 972"/>
                  <a:gd name="T19" fmla="*/ 73 h 899"/>
                  <a:gd name="T20" fmla="*/ 733 w 972"/>
                  <a:gd name="T21" fmla="*/ 11 h 899"/>
                  <a:gd name="T22" fmla="*/ 800 w 972"/>
                  <a:gd name="T23" fmla="*/ 49 h 899"/>
                  <a:gd name="T24" fmla="*/ 944 w 972"/>
                  <a:gd name="T25" fmla="*/ 220 h 899"/>
                  <a:gd name="T26" fmla="*/ 957 w 972"/>
                  <a:gd name="T27" fmla="*/ 324 h 899"/>
                  <a:gd name="T28" fmla="*/ 889 w 972"/>
                  <a:gd name="T29" fmla="*/ 357 h 899"/>
                  <a:gd name="T30" fmla="*/ 846 w 972"/>
                  <a:gd name="T31" fmla="*/ 353 h 899"/>
                  <a:gd name="T32" fmla="*/ 822 w 972"/>
                  <a:gd name="T33" fmla="*/ 360 h 899"/>
                  <a:gd name="T34" fmla="*/ 772 w 972"/>
                  <a:gd name="T35" fmla="*/ 403 h 899"/>
                  <a:gd name="T36" fmla="*/ 762 w 972"/>
                  <a:gd name="T37" fmla="*/ 423 h 899"/>
                  <a:gd name="T38" fmla="*/ 689 w 972"/>
                  <a:gd name="T39" fmla="*/ 562 h 899"/>
                  <a:gd name="T40" fmla="*/ 599 w 972"/>
                  <a:gd name="T41" fmla="*/ 638 h 899"/>
                  <a:gd name="T42" fmla="*/ 332 w 972"/>
                  <a:gd name="T43" fmla="*/ 867 h 899"/>
                  <a:gd name="T44" fmla="*/ 249 w 972"/>
                  <a:gd name="T45" fmla="*/ 898 h 899"/>
                  <a:gd name="T46" fmla="*/ 555 w 972"/>
                  <a:gd name="T47" fmla="*/ 594 h 899"/>
                  <a:gd name="T48" fmla="*/ 545 w 972"/>
                  <a:gd name="T49" fmla="*/ 579 h 899"/>
                  <a:gd name="T50" fmla="*/ 475 w 972"/>
                  <a:gd name="T51" fmla="*/ 500 h 899"/>
                  <a:gd name="T52" fmla="*/ 371 w 972"/>
                  <a:gd name="T53" fmla="*/ 380 h 899"/>
                  <a:gd name="T54" fmla="*/ 347 w 972"/>
                  <a:gd name="T55" fmla="*/ 375 h 899"/>
                  <a:gd name="T56" fmla="*/ 349 w 972"/>
                  <a:gd name="T57" fmla="*/ 400 h 899"/>
                  <a:gd name="T58" fmla="*/ 357 w 972"/>
                  <a:gd name="T59" fmla="*/ 409 h 899"/>
                  <a:gd name="T60" fmla="*/ 499 w 972"/>
                  <a:gd name="T61" fmla="*/ 571 h 899"/>
                  <a:gd name="T62" fmla="*/ 527 w 972"/>
                  <a:gd name="T63" fmla="*/ 602 h 899"/>
                  <a:gd name="T64" fmla="*/ 544 w 972"/>
                  <a:gd name="T65" fmla="*/ 606 h 899"/>
                  <a:gd name="T66" fmla="*/ 555 w 972"/>
                  <a:gd name="T67" fmla="*/ 594 h 899"/>
                  <a:gd name="T68" fmla="*/ 269 w 972"/>
                  <a:gd name="T69" fmla="*/ 440 h 899"/>
                  <a:gd name="T70" fmla="*/ 257 w 972"/>
                  <a:gd name="T71" fmla="*/ 451 h 899"/>
                  <a:gd name="T72" fmla="*/ 261 w 972"/>
                  <a:gd name="T73" fmla="*/ 470 h 899"/>
                  <a:gd name="T74" fmla="*/ 435 w 972"/>
                  <a:gd name="T75" fmla="*/ 672 h 899"/>
                  <a:gd name="T76" fmla="*/ 458 w 972"/>
                  <a:gd name="T77" fmla="*/ 678 h 899"/>
                  <a:gd name="T78" fmla="*/ 457 w 972"/>
                  <a:gd name="T79" fmla="*/ 653 h 899"/>
                  <a:gd name="T80" fmla="*/ 283 w 972"/>
                  <a:gd name="T81" fmla="*/ 451 h 899"/>
                  <a:gd name="T82" fmla="*/ 269 w 972"/>
                  <a:gd name="T83" fmla="*/ 44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2" h="899">
                    <a:moveTo>
                      <a:pt x="249" y="898"/>
                    </a:moveTo>
                    <a:cubicBezTo>
                      <a:pt x="222" y="899"/>
                      <a:pt x="200" y="890"/>
                      <a:pt x="182" y="869"/>
                    </a:cubicBezTo>
                    <a:cubicBezTo>
                      <a:pt x="133" y="812"/>
                      <a:pt x="82" y="755"/>
                      <a:pt x="34" y="696"/>
                    </a:cubicBezTo>
                    <a:cubicBezTo>
                      <a:pt x="9" y="665"/>
                      <a:pt x="0" y="599"/>
                      <a:pt x="45" y="560"/>
                    </a:cubicBezTo>
                    <a:cubicBezTo>
                      <a:pt x="179" y="448"/>
                      <a:pt x="311" y="334"/>
                      <a:pt x="443" y="221"/>
                    </a:cubicBezTo>
                    <a:cubicBezTo>
                      <a:pt x="472" y="196"/>
                      <a:pt x="508" y="190"/>
                      <a:pt x="544" y="188"/>
                    </a:cubicBezTo>
                    <a:cubicBezTo>
                      <a:pt x="563" y="187"/>
                      <a:pt x="578" y="183"/>
                      <a:pt x="591" y="169"/>
                    </a:cubicBezTo>
                    <a:cubicBezTo>
                      <a:pt x="603" y="157"/>
                      <a:pt x="618" y="147"/>
                      <a:pt x="630" y="135"/>
                    </a:cubicBezTo>
                    <a:cubicBezTo>
                      <a:pt x="635" y="130"/>
                      <a:pt x="638" y="122"/>
                      <a:pt x="639" y="115"/>
                    </a:cubicBezTo>
                    <a:cubicBezTo>
                      <a:pt x="640" y="101"/>
                      <a:pt x="638" y="86"/>
                      <a:pt x="640" y="73"/>
                    </a:cubicBezTo>
                    <a:cubicBezTo>
                      <a:pt x="648" y="22"/>
                      <a:pt x="681" y="0"/>
                      <a:pt x="733" y="11"/>
                    </a:cubicBezTo>
                    <a:cubicBezTo>
                      <a:pt x="760" y="17"/>
                      <a:pt x="782" y="27"/>
                      <a:pt x="800" y="49"/>
                    </a:cubicBezTo>
                    <a:cubicBezTo>
                      <a:pt x="847" y="107"/>
                      <a:pt x="899" y="161"/>
                      <a:pt x="944" y="220"/>
                    </a:cubicBezTo>
                    <a:cubicBezTo>
                      <a:pt x="967" y="249"/>
                      <a:pt x="972" y="287"/>
                      <a:pt x="957" y="324"/>
                    </a:cubicBezTo>
                    <a:cubicBezTo>
                      <a:pt x="944" y="352"/>
                      <a:pt x="916" y="356"/>
                      <a:pt x="889" y="357"/>
                    </a:cubicBezTo>
                    <a:cubicBezTo>
                      <a:pt x="875" y="357"/>
                      <a:pt x="860" y="355"/>
                      <a:pt x="846" y="353"/>
                    </a:cubicBezTo>
                    <a:cubicBezTo>
                      <a:pt x="836" y="351"/>
                      <a:pt x="829" y="353"/>
                      <a:pt x="822" y="360"/>
                    </a:cubicBezTo>
                    <a:cubicBezTo>
                      <a:pt x="805" y="374"/>
                      <a:pt x="788" y="388"/>
                      <a:pt x="772" y="403"/>
                    </a:cubicBezTo>
                    <a:cubicBezTo>
                      <a:pt x="767" y="408"/>
                      <a:pt x="763" y="416"/>
                      <a:pt x="762" y="423"/>
                    </a:cubicBezTo>
                    <a:cubicBezTo>
                      <a:pt x="754" y="478"/>
                      <a:pt x="737" y="527"/>
                      <a:pt x="689" y="562"/>
                    </a:cubicBezTo>
                    <a:cubicBezTo>
                      <a:pt x="657" y="585"/>
                      <a:pt x="629" y="613"/>
                      <a:pt x="599" y="638"/>
                    </a:cubicBezTo>
                    <a:cubicBezTo>
                      <a:pt x="510" y="715"/>
                      <a:pt x="421" y="790"/>
                      <a:pt x="332" y="867"/>
                    </a:cubicBezTo>
                    <a:cubicBezTo>
                      <a:pt x="308" y="888"/>
                      <a:pt x="280" y="896"/>
                      <a:pt x="249" y="898"/>
                    </a:cubicBezTo>
                    <a:close/>
                    <a:moveTo>
                      <a:pt x="555" y="594"/>
                    </a:moveTo>
                    <a:cubicBezTo>
                      <a:pt x="551" y="588"/>
                      <a:pt x="548" y="583"/>
                      <a:pt x="545" y="579"/>
                    </a:cubicBezTo>
                    <a:cubicBezTo>
                      <a:pt x="522" y="552"/>
                      <a:pt x="499" y="526"/>
                      <a:pt x="475" y="500"/>
                    </a:cubicBezTo>
                    <a:cubicBezTo>
                      <a:pt x="440" y="460"/>
                      <a:pt x="405" y="420"/>
                      <a:pt x="371" y="380"/>
                    </a:cubicBezTo>
                    <a:cubicBezTo>
                      <a:pt x="364" y="373"/>
                      <a:pt x="356" y="368"/>
                      <a:pt x="347" y="375"/>
                    </a:cubicBezTo>
                    <a:cubicBezTo>
                      <a:pt x="337" y="383"/>
                      <a:pt x="342" y="392"/>
                      <a:pt x="349" y="400"/>
                    </a:cubicBezTo>
                    <a:cubicBezTo>
                      <a:pt x="351" y="403"/>
                      <a:pt x="354" y="406"/>
                      <a:pt x="357" y="409"/>
                    </a:cubicBezTo>
                    <a:cubicBezTo>
                      <a:pt x="404" y="463"/>
                      <a:pt x="451" y="517"/>
                      <a:pt x="499" y="571"/>
                    </a:cubicBezTo>
                    <a:cubicBezTo>
                      <a:pt x="508" y="582"/>
                      <a:pt x="517" y="593"/>
                      <a:pt x="527" y="602"/>
                    </a:cubicBezTo>
                    <a:cubicBezTo>
                      <a:pt x="531" y="606"/>
                      <a:pt x="539" y="607"/>
                      <a:pt x="544" y="606"/>
                    </a:cubicBezTo>
                    <a:cubicBezTo>
                      <a:pt x="548" y="606"/>
                      <a:pt x="551" y="599"/>
                      <a:pt x="555" y="594"/>
                    </a:cubicBezTo>
                    <a:close/>
                    <a:moveTo>
                      <a:pt x="269" y="440"/>
                    </a:moveTo>
                    <a:cubicBezTo>
                      <a:pt x="264" y="444"/>
                      <a:pt x="257" y="447"/>
                      <a:pt x="257" y="451"/>
                    </a:cubicBezTo>
                    <a:cubicBezTo>
                      <a:pt x="256" y="457"/>
                      <a:pt x="257" y="465"/>
                      <a:pt x="261" y="470"/>
                    </a:cubicBezTo>
                    <a:cubicBezTo>
                      <a:pt x="318" y="537"/>
                      <a:pt x="377" y="605"/>
                      <a:pt x="435" y="672"/>
                    </a:cubicBezTo>
                    <a:cubicBezTo>
                      <a:pt x="441" y="680"/>
                      <a:pt x="449" y="685"/>
                      <a:pt x="458" y="678"/>
                    </a:cubicBezTo>
                    <a:cubicBezTo>
                      <a:pt x="467" y="670"/>
                      <a:pt x="464" y="661"/>
                      <a:pt x="457" y="653"/>
                    </a:cubicBezTo>
                    <a:cubicBezTo>
                      <a:pt x="399" y="586"/>
                      <a:pt x="341" y="518"/>
                      <a:pt x="283" y="451"/>
                    </a:cubicBezTo>
                    <a:cubicBezTo>
                      <a:pt x="279" y="447"/>
                      <a:pt x="274" y="444"/>
                      <a:pt x="269"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HK" altLang="en-US"/>
              </a:p>
            </p:txBody>
          </p:sp>
          <p:sp>
            <p:nvSpPr>
              <p:cNvPr id="10" name="Freeform 7"/>
              <p:cNvSpPr>
                <a:spLocks/>
              </p:cNvSpPr>
              <p:nvPr/>
            </p:nvSpPr>
            <p:spPr bwMode="auto">
              <a:xfrm>
                <a:off x="1076" y="299"/>
                <a:ext cx="1562" cy="1628"/>
              </a:xfrm>
              <a:custGeom>
                <a:avLst/>
                <a:gdLst>
                  <a:gd name="T0" fmla="*/ 33 w 660"/>
                  <a:gd name="T1" fmla="*/ 260 h 688"/>
                  <a:gd name="T2" fmla="*/ 95 w 660"/>
                  <a:gd name="T3" fmla="*/ 333 h 688"/>
                  <a:gd name="T4" fmla="*/ 134 w 660"/>
                  <a:gd name="T5" fmla="*/ 376 h 688"/>
                  <a:gd name="T6" fmla="*/ 186 w 660"/>
                  <a:gd name="T7" fmla="*/ 399 h 688"/>
                  <a:gd name="T8" fmla="*/ 343 w 660"/>
                  <a:gd name="T9" fmla="*/ 345 h 688"/>
                  <a:gd name="T10" fmla="*/ 401 w 660"/>
                  <a:gd name="T11" fmla="*/ 272 h 688"/>
                  <a:gd name="T12" fmla="*/ 387 w 660"/>
                  <a:gd name="T13" fmla="*/ 128 h 688"/>
                  <a:gd name="T14" fmla="*/ 318 w 660"/>
                  <a:gd name="T15" fmla="*/ 47 h 688"/>
                  <a:gd name="T16" fmla="*/ 305 w 660"/>
                  <a:gd name="T17" fmla="*/ 31 h 688"/>
                  <a:gd name="T18" fmla="*/ 371 w 660"/>
                  <a:gd name="T19" fmla="*/ 7 h 688"/>
                  <a:gd name="T20" fmla="*/ 560 w 660"/>
                  <a:gd name="T21" fmla="*/ 126 h 688"/>
                  <a:gd name="T22" fmla="*/ 642 w 660"/>
                  <a:gd name="T23" fmla="*/ 322 h 688"/>
                  <a:gd name="T24" fmla="*/ 614 w 660"/>
                  <a:gd name="T25" fmla="*/ 445 h 688"/>
                  <a:gd name="T26" fmla="*/ 617 w 660"/>
                  <a:gd name="T27" fmla="*/ 471 h 688"/>
                  <a:gd name="T28" fmla="*/ 660 w 660"/>
                  <a:gd name="T29" fmla="*/ 521 h 688"/>
                  <a:gd name="T30" fmla="*/ 458 w 660"/>
                  <a:gd name="T31" fmla="*/ 688 h 688"/>
                  <a:gd name="T32" fmla="*/ 415 w 660"/>
                  <a:gd name="T33" fmla="*/ 638 h 688"/>
                  <a:gd name="T34" fmla="*/ 400 w 660"/>
                  <a:gd name="T35" fmla="*/ 632 h 688"/>
                  <a:gd name="T36" fmla="*/ 190 w 660"/>
                  <a:gd name="T37" fmla="*/ 610 h 688"/>
                  <a:gd name="T38" fmla="*/ 5 w 660"/>
                  <a:gd name="T39" fmla="*/ 349 h 688"/>
                  <a:gd name="T40" fmla="*/ 2 w 660"/>
                  <a:gd name="T41" fmla="*/ 296 h 688"/>
                  <a:gd name="T42" fmla="*/ 20 w 660"/>
                  <a:gd name="T43" fmla="*/ 272 h 688"/>
                  <a:gd name="T44" fmla="*/ 33 w 660"/>
                  <a:gd name="T45" fmla="*/ 26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0" h="688">
                    <a:moveTo>
                      <a:pt x="33" y="260"/>
                    </a:moveTo>
                    <a:cubicBezTo>
                      <a:pt x="54" y="285"/>
                      <a:pt x="74" y="309"/>
                      <a:pt x="95" y="333"/>
                    </a:cubicBezTo>
                    <a:cubicBezTo>
                      <a:pt x="107" y="347"/>
                      <a:pt x="121" y="362"/>
                      <a:pt x="134" y="376"/>
                    </a:cubicBezTo>
                    <a:cubicBezTo>
                      <a:pt x="148" y="391"/>
                      <a:pt x="166" y="396"/>
                      <a:pt x="186" y="399"/>
                    </a:cubicBezTo>
                    <a:cubicBezTo>
                      <a:pt x="249" y="410"/>
                      <a:pt x="299" y="385"/>
                      <a:pt x="343" y="345"/>
                    </a:cubicBezTo>
                    <a:cubicBezTo>
                      <a:pt x="365" y="323"/>
                      <a:pt x="388" y="299"/>
                      <a:pt x="401" y="272"/>
                    </a:cubicBezTo>
                    <a:cubicBezTo>
                      <a:pt x="423" y="223"/>
                      <a:pt x="427" y="172"/>
                      <a:pt x="387" y="128"/>
                    </a:cubicBezTo>
                    <a:cubicBezTo>
                      <a:pt x="363" y="101"/>
                      <a:pt x="341" y="74"/>
                      <a:pt x="318" y="47"/>
                    </a:cubicBezTo>
                    <a:cubicBezTo>
                      <a:pt x="313" y="41"/>
                      <a:pt x="309" y="36"/>
                      <a:pt x="305" y="31"/>
                    </a:cubicBezTo>
                    <a:cubicBezTo>
                      <a:pt x="321" y="6"/>
                      <a:pt x="343" y="0"/>
                      <a:pt x="371" y="7"/>
                    </a:cubicBezTo>
                    <a:cubicBezTo>
                      <a:pt x="448" y="25"/>
                      <a:pt x="510" y="66"/>
                      <a:pt x="560" y="126"/>
                    </a:cubicBezTo>
                    <a:cubicBezTo>
                      <a:pt x="607" y="183"/>
                      <a:pt x="636" y="247"/>
                      <a:pt x="642" y="322"/>
                    </a:cubicBezTo>
                    <a:cubicBezTo>
                      <a:pt x="646" y="366"/>
                      <a:pt x="637" y="407"/>
                      <a:pt x="614" y="445"/>
                    </a:cubicBezTo>
                    <a:cubicBezTo>
                      <a:pt x="608" y="456"/>
                      <a:pt x="609" y="462"/>
                      <a:pt x="617" y="471"/>
                    </a:cubicBezTo>
                    <a:cubicBezTo>
                      <a:pt x="631" y="487"/>
                      <a:pt x="645" y="504"/>
                      <a:pt x="660" y="521"/>
                    </a:cubicBezTo>
                    <a:cubicBezTo>
                      <a:pt x="593" y="577"/>
                      <a:pt x="526" y="632"/>
                      <a:pt x="458" y="688"/>
                    </a:cubicBezTo>
                    <a:cubicBezTo>
                      <a:pt x="444" y="670"/>
                      <a:pt x="430" y="654"/>
                      <a:pt x="415" y="638"/>
                    </a:cubicBezTo>
                    <a:cubicBezTo>
                      <a:pt x="412" y="634"/>
                      <a:pt x="404" y="631"/>
                      <a:pt x="400" y="632"/>
                    </a:cubicBezTo>
                    <a:cubicBezTo>
                      <a:pt x="326" y="661"/>
                      <a:pt x="256" y="647"/>
                      <a:pt x="190" y="610"/>
                    </a:cubicBezTo>
                    <a:cubicBezTo>
                      <a:pt x="88" y="552"/>
                      <a:pt x="25" y="465"/>
                      <a:pt x="5" y="349"/>
                    </a:cubicBezTo>
                    <a:cubicBezTo>
                      <a:pt x="1" y="332"/>
                      <a:pt x="0" y="313"/>
                      <a:pt x="2" y="296"/>
                    </a:cubicBezTo>
                    <a:cubicBezTo>
                      <a:pt x="3" y="287"/>
                      <a:pt x="13" y="279"/>
                      <a:pt x="20" y="272"/>
                    </a:cubicBezTo>
                    <a:cubicBezTo>
                      <a:pt x="23" y="268"/>
                      <a:pt x="28" y="265"/>
                      <a:pt x="33" y="2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HK" altLang="en-US"/>
              </a:p>
            </p:txBody>
          </p:sp>
          <p:sp>
            <p:nvSpPr>
              <p:cNvPr id="11" name="Freeform 8"/>
              <p:cNvSpPr>
                <a:spLocks noEditPoints="1"/>
              </p:cNvSpPr>
              <p:nvPr/>
            </p:nvSpPr>
            <p:spPr bwMode="auto">
              <a:xfrm>
                <a:off x="3026" y="2547"/>
                <a:ext cx="1287" cy="1339"/>
              </a:xfrm>
              <a:custGeom>
                <a:avLst/>
                <a:gdLst>
                  <a:gd name="T0" fmla="*/ 202 w 544"/>
                  <a:gd name="T1" fmla="*/ 0 h 566"/>
                  <a:gd name="T2" fmla="*/ 258 w 544"/>
                  <a:gd name="T3" fmla="*/ 65 h 566"/>
                  <a:gd name="T4" fmla="*/ 372 w 544"/>
                  <a:gd name="T5" fmla="*/ 198 h 566"/>
                  <a:gd name="T6" fmla="*/ 444 w 544"/>
                  <a:gd name="T7" fmla="*/ 264 h 566"/>
                  <a:gd name="T8" fmla="*/ 519 w 544"/>
                  <a:gd name="T9" fmla="*/ 329 h 566"/>
                  <a:gd name="T10" fmla="*/ 529 w 544"/>
                  <a:gd name="T11" fmla="*/ 347 h 566"/>
                  <a:gd name="T12" fmla="*/ 534 w 544"/>
                  <a:gd name="T13" fmla="*/ 372 h 566"/>
                  <a:gd name="T14" fmla="*/ 515 w 544"/>
                  <a:gd name="T15" fmla="*/ 425 h 566"/>
                  <a:gd name="T16" fmla="*/ 358 w 544"/>
                  <a:gd name="T17" fmla="*/ 559 h 566"/>
                  <a:gd name="T18" fmla="*/ 336 w 544"/>
                  <a:gd name="T19" fmla="*/ 564 h 566"/>
                  <a:gd name="T20" fmla="*/ 257 w 544"/>
                  <a:gd name="T21" fmla="*/ 502 h 566"/>
                  <a:gd name="T22" fmla="*/ 196 w 544"/>
                  <a:gd name="T23" fmla="*/ 404 h 566"/>
                  <a:gd name="T24" fmla="*/ 76 w 544"/>
                  <a:gd name="T25" fmla="*/ 255 h 566"/>
                  <a:gd name="T26" fmla="*/ 0 w 544"/>
                  <a:gd name="T27" fmla="*/ 166 h 566"/>
                  <a:gd name="T28" fmla="*/ 202 w 544"/>
                  <a:gd name="T29" fmla="*/ 0 h 566"/>
                  <a:gd name="T30" fmla="*/ 433 w 544"/>
                  <a:gd name="T31" fmla="*/ 383 h 566"/>
                  <a:gd name="T32" fmla="*/ 355 w 544"/>
                  <a:gd name="T33" fmla="*/ 306 h 566"/>
                  <a:gd name="T34" fmla="*/ 281 w 544"/>
                  <a:gd name="T35" fmla="*/ 381 h 566"/>
                  <a:gd name="T36" fmla="*/ 358 w 544"/>
                  <a:gd name="T37" fmla="*/ 458 h 566"/>
                  <a:gd name="T38" fmla="*/ 433 w 544"/>
                  <a:gd name="T39" fmla="*/ 383 h 566"/>
                  <a:gd name="T40" fmla="*/ 109 w 544"/>
                  <a:gd name="T41" fmla="*/ 244 h 566"/>
                  <a:gd name="T42" fmla="*/ 253 w 544"/>
                  <a:gd name="T43" fmla="*/ 120 h 566"/>
                  <a:gd name="T44" fmla="*/ 241 w 544"/>
                  <a:gd name="T45" fmla="*/ 107 h 566"/>
                  <a:gd name="T46" fmla="*/ 98 w 544"/>
                  <a:gd name="T47" fmla="*/ 230 h 566"/>
                  <a:gd name="T48" fmla="*/ 109 w 544"/>
                  <a:gd name="T49" fmla="*/ 244 h 566"/>
                  <a:gd name="T50" fmla="*/ 151 w 544"/>
                  <a:gd name="T51" fmla="*/ 298 h 566"/>
                  <a:gd name="T52" fmla="*/ 294 w 544"/>
                  <a:gd name="T53" fmla="*/ 175 h 566"/>
                  <a:gd name="T54" fmla="*/ 283 w 544"/>
                  <a:gd name="T55" fmla="*/ 162 h 566"/>
                  <a:gd name="T56" fmla="*/ 139 w 544"/>
                  <a:gd name="T57" fmla="*/ 285 h 566"/>
                  <a:gd name="T58" fmla="*/ 151 w 544"/>
                  <a:gd name="T59" fmla="*/ 298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4" h="566">
                    <a:moveTo>
                      <a:pt x="202" y="0"/>
                    </a:moveTo>
                    <a:cubicBezTo>
                      <a:pt x="221" y="22"/>
                      <a:pt x="240" y="44"/>
                      <a:pt x="258" y="65"/>
                    </a:cubicBezTo>
                    <a:cubicBezTo>
                      <a:pt x="296" y="110"/>
                      <a:pt x="333" y="155"/>
                      <a:pt x="372" y="198"/>
                    </a:cubicBezTo>
                    <a:cubicBezTo>
                      <a:pt x="394" y="222"/>
                      <a:pt x="420" y="242"/>
                      <a:pt x="444" y="264"/>
                    </a:cubicBezTo>
                    <a:cubicBezTo>
                      <a:pt x="469" y="286"/>
                      <a:pt x="494" y="307"/>
                      <a:pt x="519" y="329"/>
                    </a:cubicBezTo>
                    <a:cubicBezTo>
                      <a:pt x="524" y="334"/>
                      <a:pt x="527" y="341"/>
                      <a:pt x="529" y="347"/>
                    </a:cubicBezTo>
                    <a:cubicBezTo>
                      <a:pt x="532" y="355"/>
                      <a:pt x="531" y="365"/>
                      <a:pt x="534" y="372"/>
                    </a:cubicBezTo>
                    <a:cubicBezTo>
                      <a:pt x="544" y="396"/>
                      <a:pt x="533" y="410"/>
                      <a:pt x="515" y="425"/>
                    </a:cubicBezTo>
                    <a:cubicBezTo>
                      <a:pt x="462" y="468"/>
                      <a:pt x="410" y="514"/>
                      <a:pt x="358" y="559"/>
                    </a:cubicBezTo>
                    <a:cubicBezTo>
                      <a:pt x="351" y="566"/>
                      <a:pt x="345" y="566"/>
                      <a:pt x="336" y="564"/>
                    </a:cubicBezTo>
                    <a:cubicBezTo>
                      <a:pt x="299" y="556"/>
                      <a:pt x="275" y="535"/>
                      <a:pt x="257" y="502"/>
                    </a:cubicBezTo>
                    <a:cubicBezTo>
                      <a:pt x="240" y="468"/>
                      <a:pt x="219" y="435"/>
                      <a:pt x="196" y="404"/>
                    </a:cubicBezTo>
                    <a:cubicBezTo>
                      <a:pt x="158" y="353"/>
                      <a:pt x="116" y="304"/>
                      <a:pt x="76" y="255"/>
                    </a:cubicBezTo>
                    <a:cubicBezTo>
                      <a:pt x="52" y="225"/>
                      <a:pt x="26" y="197"/>
                      <a:pt x="0" y="166"/>
                    </a:cubicBezTo>
                    <a:cubicBezTo>
                      <a:pt x="68" y="111"/>
                      <a:pt x="134" y="56"/>
                      <a:pt x="202" y="0"/>
                    </a:cubicBezTo>
                    <a:close/>
                    <a:moveTo>
                      <a:pt x="433" y="383"/>
                    </a:moveTo>
                    <a:cubicBezTo>
                      <a:pt x="433" y="339"/>
                      <a:pt x="400" y="306"/>
                      <a:pt x="355" y="306"/>
                    </a:cubicBezTo>
                    <a:cubicBezTo>
                      <a:pt x="314" y="307"/>
                      <a:pt x="281" y="341"/>
                      <a:pt x="281" y="381"/>
                    </a:cubicBezTo>
                    <a:cubicBezTo>
                      <a:pt x="281" y="425"/>
                      <a:pt x="314" y="458"/>
                      <a:pt x="358" y="458"/>
                    </a:cubicBezTo>
                    <a:cubicBezTo>
                      <a:pt x="400" y="458"/>
                      <a:pt x="433" y="425"/>
                      <a:pt x="433" y="383"/>
                    </a:cubicBezTo>
                    <a:close/>
                    <a:moveTo>
                      <a:pt x="109" y="244"/>
                    </a:moveTo>
                    <a:cubicBezTo>
                      <a:pt x="158" y="202"/>
                      <a:pt x="205" y="161"/>
                      <a:pt x="253" y="120"/>
                    </a:cubicBezTo>
                    <a:cubicBezTo>
                      <a:pt x="248" y="116"/>
                      <a:pt x="245" y="112"/>
                      <a:pt x="241" y="107"/>
                    </a:cubicBezTo>
                    <a:cubicBezTo>
                      <a:pt x="193" y="148"/>
                      <a:pt x="146" y="189"/>
                      <a:pt x="98" y="230"/>
                    </a:cubicBezTo>
                    <a:cubicBezTo>
                      <a:pt x="101" y="235"/>
                      <a:pt x="104" y="238"/>
                      <a:pt x="109" y="244"/>
                    </a:cubicBezTo>
                    <a:close/>
                    <a:moveTo>
                      <a:pt x="151" y="298"/>
                    </a:moveTo>
                    <a:cubicBezTo>
                      <a:pt x="199" y="256"/>
                      <a:pt x="246" y="216"/>
                      <a:pt x="294" y="175"/>
                    </a:cubicBezTo>
                    <a:cubicBezTo>
                      <a:pt x="290" y="170"/>
                      <a:pt x="286" y="167"/>
                      <a:pt x="283" y="162"/>
                    </a:cubicBezTo>
                    <a:cubicBezTo>
                      <a:pt x="234" y="203"/>
                      <a:pt x="187" y="244"/>
                      <a:pt x="139" y="285"/>
                    </a:cubicBezTo>
                    <a:cubicBezTo>
                      <a:pt x="143" y="289"/>
                      <a:pt x="146" y="293"/>
                      <a:pt x="151" y="2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HK" altLang="en-US"/>
              </a:p>
            </p:txBody>
          </p:sp>
          <p:sp>
            <p:nvSpPr>
              <p:cNvPr id="12" name="Freeform 9"/>
              <p:cNvSpPr>
                <a:spLocks/>
              </p:cNvSpPr>
              <p:nvPr/>
            </p:nvSpPr>
            <p:spPr bwMode="auto">
              <a:xfrm>
                <a:off x="2950" y="687"/>
                <a:ext cx="1578" cy="1439"/>
              </a:xfrm>
              <a:custGeom>
                <a:avLst/>
                <a:gdLst>
                  <a:gd name="T0" fmla="*/ 0 w 667"/>
                  <a:gd name="T1" fmla="*/ 516 h 608"/>
                  <a:gd name="T2" fmla="*/ 129 w 667"/>
                  <a:gd name="T3" fmla="*/ 406 h 608"/>
                  <a:gd name="T4" fmla="*/ 365 w 667"/>
                  <a:gd name="T5" fmla="*/ 203 h 608"/>
                  <a:gd name="T6" fmla="*/ 381 w 667"/>
                  <a:gd name="T7" fmla="*/ 179 h 608"/>
                  <a:gd name="T8" fmla="*/ 489 w 667"/>
                  <a:gd name="T9" fmla="*/ 29 h 608"/>
                  <a:gd name="T10" fmla="*/ 526 w 667"/>
                  <a:gd name="T11" fmla="*/ 0 h 608"/>
                  <a:gd name="T12" fmla="*/ 667 w 667"/>
                  <a:gd name="T13" fmla="*/ 164 h 608"/>
                  <a:gd name="T14" fmla="*/ 600 w 667"/>
                  <a:gd name="T15" fmla="*/ 220 h 608"/>
                  <a:gd name="T16" fmla="*/ 464 w 667"/>
                  <a:gd name="T17" fmla="*/ 283 h 608"/>
                  <a:gd name="T18" fmla="*/ 442 w 667"/>
                  <a:gd name="T19" fmla="*/ 297 h 608"/>
                  <a:gd name="T20" fmla="*/ 91 w 667"/>
                  <a:gd name="T21" fmla="*/ 597 h 608"/>
                  <a:gd name="T22" fmla="*/ 79 w 667"/>
                  <a:gd name="T23" fmla="*/ 608 h 608"/>
                  <a:gd name="T24" fmla="*/ 0 w 667"/>
                  <a:gd name="T25" fmla="*/ 51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7" h="608">
                    <a:moveTo>
                      <a:pt x="0" y="516"/>
                    </a:moveTo>
                    <a:cubicBezTo>
                      <a:pt x="44" y="478"/>
                      <a:pt x="86" y="442"/>
                      <a:pt x="129" y="406"/>
                    </a:cubicBezTo>
                    <a:cubicBezTo>
                      <a:pt x="208" y="338"/>
                      <a:pt x="287" y="271"/>
                      <a:pt x="365" y="203"/>
                    </a:cubicBezTo>
                    <a:cubicBezTo>
                      <a:pt x="372" y="197"/>
                      <a:pt x="378" y="188"/>
                      <a:pt x="381" y="179"/>
                    </a:cubicBezTo>
                    <a:cubicBezTo>
                      <a:pt x="400" y="117"/>
                      <a:pt x="441" y="70"/>
                      <a:pt x="489" y="29"/>
                    </a:cubicBezTo>
                    <a:cubicBezTo>
                      <a:pt x="500" y="19"/>
                      <a:pt x="513" y="10"/>
                      <a:pt x="526" y="0"/>
                    </a:cubicBezTo>
                    <a:cubicBezTo>
                      <a:pt x="573" y="54"/>
                      <a:pt x="619" y="108"/>
                      <a:pt x="667" y="164"/>
                    </a:cubicBezTo>
                    <a:cubicBezTo>
                      <a:pt x="644" y="183"/>
                      <a:pt x="623" y="202"/>
                      <a:pt x="600" y="220"/>
                    </a:cubicBezTo>
                    <a:cubicBezTo>
                      <a:pt x="559" y="250"/>
                      <a:pt x="515" y="274"/>
                      <a:pt x="464" y="283"/>
                    </a:cubicBezTo>
                    <a:cubicBezTo>
                      <a:pt x="456" y="284"/>
                      <a:pt x="449" y="292"/>
                      <a:pt x="442" y="297"/>
                    </a:cubicBezTo>
                    <a:cubicBezTo>
                      <a:pt x="325" y="397"/>
                      <a:pt x="208" y="497"/>
                      <a:pt x="91" y="597"/>
                    </a:cubicBezTo>
                    <a:cubicBezTo>
                      <a:pt x="88" y="601"/>
                      <a:pt x="84" y="604"/>
                      <a:pt x="79" y="608"/>
                    </a:cubicBezTo>
                    <a:cubicBezTo>
                      <a:pt x="53" y="577"/>
                      <a:pt x="27" y="547"/>
                      <a:pt x="0" y="5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HK" altLang="en-US"/>
              </a:p>
            </p:txBody>
          </p:sp>
        </p:grpSp>
        <p:sp>
          <p:nvSpPr>
            <p:cNvPr id="13" name="Oval 12"/>
            <p:cNvSpPr/>
            <p:nvPr/>
          </p:nvSpPr>
          <p:spPr>
            <a:xfrm>
              <a:off x="8351949" y="879147"/>
              <a:ext cx="2156108" cy="2156108"/>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 name="TextBox 14"/>
          <p:cNvSpPr txBox="1"/>
          <p:nvPr/>
        </p:nvSpPr>
        <p:spPr>
          <a:xfrm>
            <a:off x="7525756" y="3081671"/>
            <a:ext cx="3873240" cy="646331"/>
          </a:xfrm>
          <a:prstGeom prst="rect">
            <a:avLst/>
          </a:prstGeom>
          <a:noFill/>
        </p:spPr>
        <p:txBody>
          <a:bodyPr wrap="none" rtlCol="0">
            <a:spAutoFit/>
          </a:bodyPr>
          <a:lstStyle/>
          <a:p>
            <a:pPr algn="ctr"/>
            <a:r>
              <a:rPr lang="en-US" sz="3600" smtClean="0">
                <a:latin typeface="+mj-lt"/>
              </a:rPr>
              <a:t>BUSSINESS MODEL</a:t>
            </a:r>
            <a:endParaRPr lang="en-GB" sz="3600">
              <a:latin typeface="+mj-lt"/>
            </a:endParaRPr>
          </a:p>
        </p:txBody>
      </p:sp>
      <p:grpSp>
        <p:nvGrpSpPr>
          <p:cNvPr id="4" name="Group 3"/>
          <p:cNvGrpSpPr/>
          <p:nvPr/>
        </p:nvGrpSpPr>
        <p:grpSpPr>
          <a:xfrm>
            <a:off x="6471246" y="4075630"/>
            <a:ext cx="516155" cy="584775"/>
            <a:chOff x="5404169" y="5215114"/>
            <a:chExt cx="516155" cy="584775"/>
          </a:xfrm>
        </p:grpSpPr>
        <p:sp>
          <p:nvSpPr>
            <p:cNvPr id="2" name="Rectangle 1"/>
            <p:cNvSpPr/>
            <p:nvPr/>
          </p:nvSpPr>
          <p:spPr>
            <a:xfrm>
              <a:off x="5404169" y="5249425"/>
              <a:ext cx="516155" cy="51615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extBox 2"/>
            <p:cNvSpPr txBox="1"/>
            <p:nvPr/>
          </p:nvSpPr>
          <p:spPr>
            <a:xfrm>
              <a:off x="5461710" y="5215114"/>
              <a:ext cx="401072" cy="584775"/>
            </a:xfrm>
            <a:prstGeom prst="rect">
              <a:avLst/>
            </a:prstGeom>
            <a:noFill/>
          </p:spPr>
          <p:txBody>
            <a:bodyPr wrap="none" rtlCol="0">
              <a:spAutoFit/>
            </a:bodyPr>
            <a:lstStyle/>
            <a:p>
              <a:r>
                <a:rPr lang="en-US" sz="3200" b="1">
                  <a:solidFill>
                    <a:schemeClr val="bg2"/>
                  </a:solidFill>
                  <a:latin typeface="+mj-lt"/>
                </a:rPr>
                <a:t>1</a:t>
              </a:r>
              <a:endParaRPr lang="en-GB" sz="3200" b="1">
                <a:solidFill>
                  <a:schemeClr val="bg2"/>
                </a:solidFill>
                <a:latin typeface="+mj-lt"/>
              </a:endParaRPr>
            </a:p>
          </p:txBody>
        </p:sp>
      </p:grpSp>
      <p:sp>
        <p:nvSpPr>
          <p:cNvPr id="7" name="Rectangle 6"/>
          <p:cNvSpPr/>
          <p:nvPr/>
        </p:nvSpPr>
        <p:spPr>
          <a:xfrm>
            <a:off x="7164621" y="4003288"/>
            <a:ext cx="4234377" cy="738664"/>
          </a:xfrm>
          <a:prstGeom prst="rect">
            <a:avLst/>
          </a:prstGeom>
        </p:spPr>
        <p:txBody>
          <a:bodyPr wrap="square">
            <a:spAutoFit/>
          </a:bodyPr>
          <a:lstStyle/>
          <a:p>
            <a:r>
              <a:rPr lang="en-GB" sz="1400"/>
              <a:t>Lorem ipsum dolor sit amet, consectetur adipiscing elit, sed do eiusmod tempor incididunt ut labore et dolore magna aliqua. </a:t>
            </a:r>
          </a:p>
        </p:txBody>
      </p:sp>
      <p:grpSp>
        <p:nvGrpSpPr>
          <p:cNvPr id="16" name="Group 15"/>
          <p:cNvGrpSpPr/>
          <p:nvPr/>
        </p:nvGrpSpPr>
        <p:grpSpPr>
          <a:xfrm>
            <a:off x="6471246" y="4953828"/>
            <a:ext cx="516155" cy="584775"/>
            <a:chOff x="5404169" y="5215114"/>
            <a:chExt cx="516155" cy="584775"/>
          </a:xfrm>
        </p:grpSpPr>
        <p:sp>
          <p:nvSpPr>
            <p:cNvPr id="17" name="Rectangle 16"/>
            <p:cNvSpPr/>
            <p:nvPr/>
          </p:nvSpPr>
          <p:spPr>
            <a:xfrm>
              <a:off x="5404169" y="5249425"/>
              <a:ext cx="516155" cy="5161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extBox 17"/>
            <p:cNvSpPr txBox="1"/>
            <p:nvPr/>
          </p:nvSpPr>
          <p:spPr>
            <a:xfrm>
              <a:off x="5461710" y="5215114"/>
              <a:ext cx="401072" cy="584775"/>
            </a:xfrm>
            <a:prstGeom prst="rect">
              <a:avLst/>
            </a:prstGeom>
            <a:noFill/>
          </p:spPr>
          <p:txBody>
            <a:bodyPr wrap="none" rtlCol="0">
              <a:spAutoFit/>
            </a:bodyPr>
            <a:lstStyle/>
            <a:p>
              <a:r>
                <a:rPr lang="en-US" sz="3200" b="1" smtClean="0">
                  <a:solidFill>
                    <a:schemeClr val="bg2"/>
                  </a:solidFill>
                  <a:latin typeface="+mj-lt"/>
                </a:rPr>
                <a:t>2</a:t>
              </a:r>
              <a:endParaRPr lang="en-GB" sz="3200" b="1">
                <a:solidFill>
                  <a:schemeClr val="bg2"/>
                </a:solidFill>
                <a:latin typeface="+mj-lt"/>
              </a:endParaRPr>
            </a:p>
          </p:txBody>
        </p:sp>
      </p:grpSp>
      <p:sp>
        <p:nvSpPr>
          <p:cNvPr id="19" name="Rectangle 18"/>
          <p:cNvSpPr/>
          <p:nvPr/>
        </p:nvSpPr>
        <p:spPr>
          <a:xfrm>
            <a:off x="7164620" y="4876883"/>
            <a:ext cx="4234377" cy="738664"/>
          </a:xfrm>
          <a:prstGeom prst="rect">
            <a:avLst/>
          </a:prstGeom>
        </p:spPr>
        <p:txBody>
          <a:bodyPr wrap="square">
            <a:spAutoFit/>
          </a:bodyPr>
          <a:lstStyle/>
          <a:p>
            <a:r>
              <a:rPr lang="en-GB" sz="1400"/>
              <a:t>Lorem ipsum dolor sit amet, consectetur adipiscing elit, sed do eiusmod tempor incididunt ut labore et dolore magna aliqua. </a:t>
            </a:r>
          </a:p>
        </p:txBody>
      </p:sp>
      <p:grpSp>
        <p:nvGrpSpPr>
          <p:cNvPr id="24" name="Group 23"/>
          <p:cNvGrpSpPr/>
          <p:nvPr/>
        </p:nvGrpSpPr>
        <p:grpSpPr>
          <a:xfrm>
            <a:off x="6471245" y="5836469"/>
            <a:ext cx="516155" cy="584775"/>
            <a:chOff x="5404169" y="5215114"/>
            <a:chExt cx="516155" cy="584775"/>
          </a:xfrm>
        </p:grpSpPr>
        <p:sp>
          <p:nvSpPr>
            <p:cNvPr id="25" name="Rectangle 24"/>
            <p:cNvSpPr/>
            <p:nvPr/>
          </p:nvSpPr>
          <p:spPr>
            <a:xfrm>
              <a:off x="5404169" y="5249425"/>
              <a:ext cx="516155" cy="5161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TextBox 25"/>
            <p:cNvSpPr txBox="1"/>
            <p:nvPr/>
          </p:nvSpPr>
          <p:spPr>
            <a:xfrm>
              <a:off x="5461710" y="5215114"/>
              <a:ext cx="401072" cy="584775"/>
            </a:xfrm>
            <a:prstGeom prst="rect">
              <a:avLst/>
            </a:prstGeom>
            <a:noFill/>
          </p:spPr>
          <p:txBody>
            <a:bodyPr wrap="none" rtlCol="0">
              <a:spAutoFit/>
            </a:bodyPr>
            <a:lstStyle/>
            <a:p>
              <a:r>
                <a:rPr lang="en-US" sz="3200" b="1">
                  <a:solidFill>
                    <a:schemeClr val="bg2"/>
                  </a:solidFill>
                  <a:latin typeface="+mj-lt"/>
                </a:rPr>
                <a:t>3</a:t>
              </a:r>
              <a:endParaRPr lang="en-GB" sz="3200" b="1">
                <a:solidFill>
                  <a:schemeClr val="bg2"/>
                </a:solidFill>
                <a:latin typeface="+mj-lt"/>
              </a:endParaRPr>
            </a:p>
          </p:txBody>
        </p:sp>
      </p:grpSp>
      <p:sp>
        <p:nvSpPr>
          <p:cNvPr id="27" name="Rectangle 26"/>
          <p:cNvSpPr/>
          <p:nvPr/>
        </p:nvSpPr>
        <p:spPr>
          <a:xfrm>
            <a:off x="7164620" y="5759524"/>
            <a:ext cx="4234377" cy="738664"/>
          </a:xfrm>
          <a:prstGeom prst="rect">
            <a:avLst/>
          </a:prstGeom>
        </p:spPr>
        <p:txBody>
          <a:bodyPr wrap="square">
            <a:spAutoFit/>
          </a:bodyPr>
          <a:lstStyle/>
          <a:p>
            <a:r>
              <a:rPr lang="en-GB" sz="1400"/>
              <a:t>Lorem ipsum dolor sit amet, consectetur adipiscing elit, sed do eiusmod tempor incididunt ut labore et dolore magna aliqua. </a:t>
            </a:r>
          </a:p>
        </p:txBody>
      </p:sp>
    </p:spTree>
    <p:extLst>
      <p:ext uri="{BB962C8B-B14F-4D97-AF65-F5344CB8AC3E}">
        <p14:creationId xmlns:p14="http://schemas.microsoft.com/office/powerpoint/2010/main" val="3895328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par>
                          <p:cTn id="8" fill="hold">
                            <p:stCondLst>
                              <p:cond delay="500"/>
                            </p:stCondLst>
                            <p:childTnLst>
                              <p:par>
                                <p:cTn id="9" presetID="49" presetClass="entr" presetSubtype="0" decel="100000"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anim calcmode="lin" valueType="num">
                                      <p:cBhvr>
                                        <p:cTn id="13" dur="500" fill="hold"/>
                                        <p:tgtEl>
                                          <p:spTgt spid="14"/>
                                        </p:tgtEl>
                                        <p:attrNameLst>
                                          <p:attrName>style.rotation</p:attrName>
                                        </p:attrNameLst>
                                      </p:cBhvr>
                                      <p:tavLst>
                                        <p:tav tm="0">
                                          <p:val>
                                            <p:fltVal val="360"/>
                                          </p:val>
                                        </p:tav>
                                        <p:tav tm="100000">
                                          <p:val>
                                            <p:fltVal val="0"/>
                                          </p:val>
                                        </p:tav>
                                      </p:tavLst>
                                    </p:anim>
                                    <p:animEffect transition="in" filter="fade">
                                      <p:cBhvr>
                                        <p:cTn id="14" dur="500"/>
                                        <p:tgtEl>
                                          <p:spTgt spid="14"/>
                                        </p:tgtEl>
                                      </p:cBhvr>
                                    </p:animEffect>
                                  </p:childTnLst>
                                </p:cTn>
                              </p:par>
                            </p:childTnLst>
                          </p:cTn>
                        </p:par>
                        <p:par>
                          <p:cTn id="15" fill="hold">
                            <p:stCondLst>
                              <p:cond delay="1000"/>
                            </p:stCondLst>
                            <p:childTnLst>
                              <p:par>
                                <p:cTn id="16" presetID="2" presetClass="entr" presetSubtype="4"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 calcmode="lin" valueType="num">
                                      <p:cBhvr additive="base">
                                        <p:cTn id="18" dur="500" fill="hold"/>
                                        <p:tgtEl>
                                          <p:spTgt spid="15"/>
                                        </p:tgtEl>
                                        <p:attrNameLst>
                                          <p:attrName>ppt_x</p:attrName>
                                        </p:attrNameLst>
                                      </p:cBhvr>
                                      <p:tavLst>
                                        <p:tav tm="0">
                                          <p:val>
                                            <p:strVal val="#ppt_x"/>
                                          </p:val>
                                        </p:tav>
                                        <p:tav tm="100000">
                                          <p:val>
                                            <p:strVal val="#ppt_x"/>
                                          </p:val>
                                        </p:tav>
                                      </p:tavLst>
                                    </p:anim>
                                    <p:anim calcmode="lin" valueType="num">
                                      <p:cBhvr additive="base">
                                        <p:cTn id="19" dur="500" fill="hold"/>
                                        <p:tgtEl>
                                          <p:spTgt spid="15"/>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500"/>
                                        <p:tgtEl>
                                          <p:spTgt spid="7"/>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p:cTn id="33" dur="500" fill="hold"/>
                                        <p:tgtEl>
                                          <p:spTgt spid="16"/>
                                        </p:tgtEl>
                                        <p:attrNameLst>
                                          <p:attrName>ppt_w</p:attrName>
                                        </p:attrNameLst>
                                      </p:cBhvr>
                                      <p:tavLst>
                                        <p:tav tm="0">
                                          <p:val>
                                            <p:fltVal val="0"/>
                                          </p:val>
                                        </p:tav>
                                        <p:tav tm="100000">
                                          <p:val>
                                            <p:strVal val="#ppt_w"/>
                                          </p:val>
                                        </p:tav>
                                      </p:tavLst>
                                    </p:anim>
                                    <p:anim calcmode="lin" valueType="num">
                                      <p:cBhvr>
                                        <p:cTn id="34" dur="500" fill="hold"/>
                                        <p:tgtEl>
                                          <p:spTgt spid="16"/>
                                        </p:tgtEl>
                                        <p:attrNameLst>
                                          <p:attrName>ppt_h</p:attrName>
                                        </p:attrNameLst>
                                      </p:cBhvr>
                                      <p:tavLst>
                                        <p:tav tm="0">
                                          <p:val>
                                            <p:fltVal val="0"/>
                                          </p:val>
                                        </p:tav>
                                        <p:tav tm="100000">
                                          <p:val>
                                            <p:strVal val="#ppt_h"/>
                                          </p:val>
                                        </p:tav>
                                      </p:tavLst>
                                    </p:anim>
                                    <p:animEffect transition="in" filter="fade">
                                      <p:cBhvr>
                                        <p:cTn id="35" dur="500"/>
                                        <p:tgtEl>
                                          <p:spTgt spid="16"/>
                                        </p:tgtEl>
                                      </p:cBhvr>
                                    </p:animEffect>
                                  </p:childTnLst>
                                </p:cTn>
                              </p:par>
                            </p:childTnLst>
                          </p:cTn>
                        </p:par>
                        <p:par>
                          <p:cTn id="36" fill="hold">
                            <p:stCondLst>
                              <p:cond delay="3000"/>
                            </p:stCondLst>
                            <p:childTnLst>
                              <p:par>
                                <p:cTn id="37" presetID="22" presetClass="entr" presetSubtype="8"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left)">
                                      <p:cBhvr>
                                        <p:cTn id="39" dur="500"/>
                                        <p:tgtEl>
                                          <p:spTgt spid="19"/>
                                        </p:tgtEl>
                                      </p:cBhvr>
                                    </p:animEffect>
                                  </p:childTnLst>
                                </p:cTn>
                              </p:par>
                            </p:childTnLst>
                          </p:cTn>
                        </p:par>
                        <p:par>
                          <p:cTn id="40" fill="hold">
                            <p:stCondLst>
                              <p:cond delay="3500"/>
                            </p:stCondLst>
                            <p:childTnLst>
                              <p:par>
                                <p:cTn id="41" presetID="53" presetClass="entr" presetSubtype="16"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left)">
                                      <p:cBhvr>
                                        <p:cTn id="4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5" grpId="0"/>
      <p:bldP spid="7" grpId="0"/>
      <p:bldP spid="19" grpId="0"/>
      <p:bldP spid="2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Models</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40</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3448843" y="1234832"/>
            <a:ext cx="5294313" cy="5295900"/>
            <a:chOff x="2954337" y="1206696"/>
            <a:chExt cx="5294313" cy="5295900"/>
          </a:xfrm>
        </p:grpSpPr>
        <p:sp>
          <p:nvSpPr>
            <p:cNvPr id="6" name="Freeform 33"/>
            <p:cNvSpPr>
              <a:spLocks noEditPoints="1"/>
            </p:cNvSpPr>
            <p:nvPr/>
          </p:nvSpPr>
          <p:spPr bwMode="auto">
            <a:xfrm>
              <a:off x="3398837" y="1651196"/>
              <a:ext cx="4849813" cy="4851400"/>
            </a:xfrm>
            <a:custGeom>
              <a:avLst/>
              <a:gdLst>
                <a:gd name="T0" fmla="*/ 706 w 994"/>
                <a:gd name="T1" fmla="*/ 832 h 994"/>
                <a:gd name="T2" fmla="*/ 706 w 994"/>
                <a:gd name="T3" fmla="*/ 831 h 994"/>
                <a:gd name="T4" fmla="*/ 656 w 994"/>
                <a:gd name="T5" fmla="*/ 812 h 994"/>
                <a:gd name="T6" fmla="*/ 655 w 994"/>
                <a:gd name="T7" fmla="*/ 812 h 994"/>
                <a:gd name="T8" fmla="*/ 653 w 994"/>
                <a:gd name="T9" fmla="*/ 812 h 994"/>
                <a:gd name="T10" fmla="*/ 652 w 994"/>
                <a:gd name="T11" fmla="*/ 812 h 994"/>
                <a:gd name="T12" fmla="*/ 651 w 994"/>
                <a:gd name="T13" fmla="*/ 812 h 994"/>
                <a:gd name="T14" fmla="*/ 958 w 994"/>
                <a:gd name="T15" fmla="*/ 826 h 994"/>
                <a:gd name="T16" fmla="*/ 958 w 994"/>
                <a:gd name="T17" fmla="*/ 827 h 994"/>
                <a:gd name="T18" fmla="*/ 958 w 994"/>
                <a:gd name="T19" fmla="*/ 828 h 994"/>
                <a:gd name="T20" fmla="*/ 958 w 994"/>
                <a:gd name="T21" fmla="*/ 829 h 994"/>
                <a:gd name="T22" fmla="*/ 958 w 994"/>
                <a:gd name="T23" fmla="*/ 829 h 994"/>
                <a:gd name="T24" fmla="*/ 958 w 994"/>
                <a:gd name="T25" fmla="*/ 830 h 994"/>
                <a:gd name="T26" fmla="*/ 958 w 994"/>
                <a:gd name="T27" fmla="*/ 831 h 994"/>
                <a:gd name="T28" fmla="*/ 832 w 994"/>
                <a:gd name="T29" fmla="*/ 958 h 994"/>
                <a:gd name="T30" fmla="*/ 831 w 994"/>
                <a:gd name="T31" fmla="*/ 958 h 994"/>
                <a:gd name="T32" fmla="*/ 830 w 994"/>
                <a:gd name="T33" fmla="*/ 958 h 994"/>
                <a:gd name="T34" fmla="*/ 937 w 994"/>
                <a:gd name="T35" fmla="*/ 762 h 994"/>
                <a:gd name="T36" fmla="*/ 497 w 994"/>
                <a:gd name="T37" fmla="*/ 654 h 994"/>
                <a:gd name="T38" fmla="*/ 497 w 994"/>
                <a:gd name="T39" fmla="*/ 653 h 994"/>
                <a:gd name="T40" fmla="*/ 497 w 994"/>
                <a:gd name="T41" fmla="*/ 652 h 994"/>
                <a:gd name="T42" fmla="*/ 433 w 994"/>
                <a:gd name="T43" fmla="*/ 628 h 994"/>
                <a:gd name="T44" fmla="*/ 431 w 994"/>
                <a:gd name="T45" fmla="*/ 628 h 994"/>
                <a:gd name="T46" fmla="*/ 430 w 994"/>
                <a:gd name="T47" fmla="*/ 628 h 994"/>
                <a:gd name="T48" fmla="*/ 428 w 994"/>
                <a:gd name="T49" fmla="*/ 628 h 994"/>
                <a:gd name="T50" fmla="*/ 426 w 994"/>
                <a:gd name="T51" fmla="*/ 628 h 994"/>
                <a:gd name="T52" fmla="*/ 812 w 994"/>
                <a:gd name="T53" fmla="*/ 650 h 994"/>
                <a:gd name="T54" fmla="*/ 812 w 994"/>
                <a:gd name="T55" fmla="*/ 651 h 994"/>
                <a:gd name="T56" fmla="*/ 812 w 994"/>
                <a:gd name="T57" fmla="*/ 652 h 994"/>
                <a:gd name="T58" fmla="*/ 812 w 994"/>
                <a:gd name="T59" fmla="*/ 653 h 994"/>
                <a:gd name="T60" fmla="*/ 812 w 994"/>
                <a:gd name="T61" fmla="*/ 654 h 994"/>
                <a:gd name="T62" fmla="*/ 812 w 994"/>
                <a:gd name="T63" fmla="*/ 655 h 994"/>
                <a:gd name="T64" fmla="*/ 831 w 994"/>
                <a:gd name="T65" fmla="*/ 706 h 994"/>
                <a:gd name="T66" fmla="*/ 832 w 994"/>
                <a:gd name="T67" fmla="*/ 706 h 994"/>
                <a:gd name="T68" fmla="*/ 234 w 994"/>
                <a:gd name="T69" fmla="*/ 431 h 994"/>
                <a:gd name="T70" fmla="*/ 234 w 994"/>
                <a:gd name="T71" fmla="*/ 430 h 994"/>
                <a:gd name="T72" fmla="*/ 234 w 994"/>
                <a:gd name="T73" fmla="*/ 429 h 994"/>
                <a:gd name="T74" fmla="*/ 157 w 994"/>
                <a:gd name="T75" fmla="*/ 402 h 994"/>
                <a:gd name="T76" fmla="*/ 156 w 994"/>
                <a:gd name="T77" fmla="*/ 402 h 994"/>
                <a:gd name="T78" fmla="*/ 154 w 994"/>
                <a:gd name="T79" fmla="*/ 402 h 994"/>
                <a:gd name="T80" fmla="*/ 153 w 994"/>
                <a:gd name="T81" fmla="*/ 402 h 994"/>
                <a:gd name="T82" fmla="*/ 628 w 994"/>
                <a:gd name="T83" fmla="*/ 426 h 994"/>
                <a:gd name="T84" fmla="*/ 628 w 994"/>
                <a:gd name="T85" fmla="*/ 427 h 994"/>
                <a:gd name="T86" fmla="*/ 628 w 994"/>
                <a:gd name="T87" fmla="*/ 429 h 994"/>
                <a:gd name="T88" fmla="*/ 628 w 994"/>
                <a:gd name="T89" fmla="*/ 430 h 994"/>
                <a:gd name="T90" fmla="*/ 628 w 994"/>
                <a:gd name="T91" fmla="*/ 431 h 994"/>
                <a:gd name="T92" fmla="*/ 628 w 994"/>
                <a:gd name="T93" fmla="*/ 433 h 994"/>
                <a:gd name="T94" fmla="*/ 621 w 994"/>
                <a:gd name="T95" fmla="*/ 500 h 994"/>
                <a:gd name="T96" fmla="*/ 649 w 994"/>
                <a:gd name="T97" fmla="*/ 497 h 994"/>
                <a:gd name="T98" fmla="*/ 651 w 994"/>
                <a:gd name="T99" fmla="*/ 497 h 994"/>
                <a:gd name="T100" fmla="*/ 652 w 994"/>
                <a:gd name="T101" fmla="*/ 497 h 994"/>
                <a:gd name="T102" fmla="*/ 653 w 994"/>
                <a:gd name="T103" fmla="*/ 497 h 994"/>
                <a:gd name="T104" fmla="*/ 654 w 994"/>
                <a:gd name="T105" fmla="*/ 497 h 994"/>
                <a:gd name="T106" fmla="*/ 347 w 994"/>
                <a:gd name="T107" fmla="*/ 0 h 994"/>
                <a:gd name="T108" fmla="*/ 402 w 994"/>
                <a:gd name="T109" fmla="*/ 154 h 994"/>
                <a:gd name="T110" fmla="*/ 402 w 994"/>
                <a:gd name="T111" fmla="*/ 155 h 994"/>
                <a:gd name="T112" fmla="*/ 402 w 994"/>
                <a:gd name="T113" fmla="*/ 156 h 994"/>
                <a:gd name="T114" fmla="*/ 429 w 994"/>
                <a:gd name="T115" fmla="*/ 234 h 994"/>
                <a:gd name="T116" fmla="*/ 431 w 994"/>
                <a:gd name="T117" fmla="*/ 234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4" h="994">
                  <a:moveTo>
                    <a:pt x="562" y="782"/>
                  </a:moveTo>
                  <a:cubicBezTo>
                    <a:pt x="591" y="822"/>
                    <a:pt x="638" y="848"/>
                    <a:pt x="690" y="848"/>
                  </a:cubicBezTo>
                  <a:cubicBezTo>
                    <a:pt x="696" y="848"/>
                    <a:pt x="701" y="847"/>
                    <a:pt x="707" y="847"/>
                  </a:cubicBezTo>
                  <a:cubicBezTo>
                    <a:pt x="706" y="842"/>
                    <a:pt x="706" y="837"/>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21"/>
                    <a:pt x="707" y="811"/>
                    <a:pt x="709" y="802"/>
                  </a:cubicBezTo>
                  <a:cubicBezTo>
                    <a:pt x="693" y="808"/>
                    <a:pt x="675" y="812"/>
                    <a:pt x="656" y="812"/>
                  </a:cubicBezTo>
                  <a:cubicBezTo>
                    <a:pt x="656" y="812"/>
                    <a:pt x="656" y="812"/>
                    <a:pt x="656" y="812"/>
                  </a:cubicBezTo>
                  <a:cubicBezTo>
                    <a:pt x="656" y="812"/>
                    <a:pt x="656" y="812"/>
                    <a:pt x="656" y="812"/>
                  </a:cubicBezTo>
                  <a:cubicBezTo>
                    <a:pt x="656" y="812"/>
                    <a:pt x="656" y="812"/>
                    <a:pt x="656" y="812"/>
                  </a:cubicBezTo>
                  <a:cubicBezTo>
                    <a:pt x="656" y="812"/>
                    <a:pt x="656" y="812"/>
                    <a:pt x="656" y="812"/>
                  </a:cubicBezTo>
                  <a:cubicBezTo>
                    <a:pt x="656" y="812"/>
                    <a:pt x="656" y="812"/>
                    <a:pt x="656" y="812"/>
                  </a:cubicBezTo>
                  <a:cubicBezTo>
                    <a:pt x="656" y="812"/>
                    <a:pt x="656" y="812"/>
                    <a:pt x="656"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1" y="812"/>
                    <a:pt x="651" y="812"/>
                  </a:cubicBezTo>
                  <a:cubicBezTo>
                    <a:pt x="651" y="812"/>
                    <a:pt x="651" y="812"/>
                    <a:pt x="651" y="812"/>
                  </a:cubicBezTo>
                  <a:cubicBezTo>
                    <a:pt x="651" y="812"/>
                    <a:pt x="651" y="812"/>
                    <a:pt x="651" y="812"/>
                  </a:cubicBezTo>
                  <a:cubicBezTo>
                    <a:pt x="651" y="812"/>
                    <a:pt x="651" y="812"/>
                    <a:pt x="651" y="812"/>
                  </a:cubicBezTo>
                  <a:cubicBezTo>
                    <a:pt x="651" y="812"/>
                    <a:pt x="651" y="812"/>
                    <a:pt x="651" y="812"/>
                  </a:cubicBezTo>
                  <a:cubicBezTo>
                    <a:pt x="651" y="812"/>
                    <a:pt x="651" y="812"/>
                    <a:pt x="651" y="812"/>
                  </a:cubicBezTo>
                  <a:cubicBezTo>
                    <a:pt x="651" y="812"/>
                    <a:pt x="651" y="812"/>
                    <a:pt x="650" y="812"/>
                  </a:cubicBezTo>
                  <a:cubicBezTo>
                    <a:pt x="650" y="812"/>
                    <a:pt x="650" y="812"/>
                    <a:pt x="650" y="812"/>
                  </a:cubicBezTo>
                  <a:cubicBezTo>
                    <a:pt x="650" y="812"/>
                    <a:pt x="650" y="812"/>
                    <a:pt x="650" y="812"/>
                  </a:cubicBezTo>
                  <a:cubicBezTo>
                    <a:pt x="650" y="812"/>
                    <a:pt x="650" y="812"/>
                    <a:pt x="650" y="812"/>
                  </a:cubicBezTo>
                  <a:cubicBezTo>
                    <a:pt x="617" y="811"/>
                    <a:pt x="587" y="800"/>
                    <a:pt x="562" y="782"/>
                  </a:cubicBezTo>
                  <a:moveTo>
                    <a:pt x="937" y="762"/>
                  </a:moveTo>
                  <a:cubicBezTo>
                    <a:pt x="949" y="781"/>
                    <a:pt x="957" y="802"/>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2"/>
                    <a:pt x="958" y="832"/>
                    <a:pt x="958" y="832"/>
                  </a:cubicBezTo>
                  <a:cubicBezTo>
                    <a:pt x="958" y="832"/>
                    <a:pt x="958" y="832"/>
                    <a:pt x="958" y="832"/>
                  </a:cubicBezTo>
                  <a:cubicBezTo>
                    <a:pt x="958" y="832"/>
                    <a:pt x="958" y="832"/>
                    <a:pt x="958" y="832"/>
                  </a:cubicBezTo>
                  <a:cubicBezTo>
                    <a:pt x="958" y="832"/>
                    <a:pt x="958" y="832"/>
                    <a:pt x="958" y="832"/>
                  </a:cubicBezTo>
                  <a:cubicBezTo>
                    <a:pt x="958" y="901"/>
                    <a:pt x="902" y="958"/>
                    <a:pt x="832" y="958"/>
                  </a:cubicBezTo>
                  <a:cubicBezTo>
                    <a:pt x="832" y="958"/>
                    <a:pt x="832" y="958"/>
                    <a:pt x="832" y="958"/>
                  </a:cubicBezTo>
                  <a:cubicBezTo>
                    <a:pt x="832" y="958"/>
                    <a:pt x="832" y="958"/>
                    <a:pt x="832" y="958"/>
                  </a:cubicBezTo>
                  <a:cubicBezTo>
                    <a:pt x="832" y="958"/>
                    <a:pt x="832" y="958"/>
                    <a:pt x="832" y="958"/>
                  </a:cubicBezTo>
                  <a:cubicBezTo>
                    <a:pt x="832" y="958"/>
                    <a:pt x="832" y="958"/>
                    <a:pt x="832" y="958"/>
                  </a:cubicBezTo>
                  <a:cubicBezTo>
                    <a:pt x="832"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29" y="958"/>
                  </a:cubicBezTo>
                  <a:cubicBezTo>
                    <a:pt x="829" y="958"/>
                    <a:pt x="829" y="958"/>
                    <a:pt x="829" y="958"/>
                  </a:cubicBezTo>
                  <a:cubicBezTo>
                    <a:pt x="805" y="957"/>
                    <a:pt x="782" y="950"/>
                    <a:pt x="763" y="937"/>
                  </a:cubicBezTo>
                  <a:cubicBezTo>
                    <a:pt x="785" y="971"/>
                    <a:pt x="824" y="994"/>
                    <a:pt x="868" y="994"/>
                  </a:cubicBezTo>
                  <a:cubicBezTo>
                    <a:pt x="937" y="994"/>
                    <a:pt x="994" y="937"/>
                    <a:pt x="994" y="868"/>
                  </a:cubicBezTo>
                  <a:cubicBezTo>
                    <a:pt x="994" y="824"/>
                    <a:pt x="971" y="785"/>
                    <a:pt x="937" y="762"/>
                  </a:cubicBezTo>
                  <a:moveTo>
                    <a:pt x="311" y="587"/>
                  </a:moveTo>
                  <a:cubicBezTo>
                    <a:pt x="347" y="634"/>
                    <a:pt x="404" y="664"/>
                    <a:pt x="467" y="664"/>
                  </a:cubicBezTo>
                  <a:cubicBezTo>
                    <a:pt x="477" y="664"/>
                    <a:pt x="487" y="663"/>
                    <a:pt x="497" y="662"/>
                  </a:cubicBezTo>
                  <a:cubicBezTo>
                    <a:pt x="497" y="659"/>
                    <a:pt x="497" y="657"/>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2"/>
                  </a:cubicBezTo>
                  <a:cubicBezTo>
                    <a:pt x="497" y="652"/>
                    <a:pt x="497" y="652"/>
                    <a:pt x="497" y="652"/>
                  </a:cubicBezTo>
                  <a:cubicBezTo>
                    <a:pt x="497" y="652"/>
                    <a:pt x="497" y="652"/>
                    <a:pt x="497" y="652"/>
                  </a:cubicBezTo>
                  <a:cubicBezTo>
                    <a:pt x="497" y="652"/>
                    <a:pt x="497" y="652"/>
                    <a:pt x="497" y="652"/>
                  </a:cubicBezTo>
                  <a:cubicBezTo>
                    <a:pt x="497" y="652"/>
                    <a:pt x="497" y="652"/>
                    <a:pt x="497" y="652"/>
                  </a:cubicBezTo>
                  <a:cubicBezTo>
                    <a:pt x="497" y="652"/>
                    <a:pt x="497" y="652"/>
                    <a:pt x="497" y="652"/>
                  </a:cubicBezTo>
                  <a:cubicBezTo>
                    <a:pt x="497" y="652"/>
                    <a:pt x="497" y="652"/>
                    <a:pt x="497" y="652"/>
                  </a:cubicBezTo>
                  <a:cubicBezTo>
                    <a:pt x="497" y="639"/>
                    <a:pt x="499" y="627"/>
                    <a:pt x="502" y="615"/>
                  </a:cubicBezTo>
                  <a:cubicBezTo>
                    <a:pt x="481" y="623"/>
                    <a:pt x="458" y="628"/>
                    <a:pt x="434" y="628"/>
                  </a:cubicBezTo>
                  <a:cubicBezTo>
                    <a:pt x="434" y="628"/>
                    <a:pt x="434" y="628"/>
                    <a:pt x="434" y="628"/>
                  </a:cubicBezTo>
                  <a:cubicBezTo>
                    <a:pt x="434" y="628"/>
                    <a:pt x="434" y="628"/>
                    <a:pt x="433" y="628"/>
                  </a:cubicBezTo>
                  <a:cubicBezTo>
                    <a:pt x="433" y="628"/>
                    <a:pt x="433" y="628"/>
                    <a:pt x="433" y="628"/>
                  </a:cubicBezTo>
                  <a:cubicBezTo>
                    <a:pt x="433" y="628"/>
                    <a:pt x="433" y="628"/>
                    <a:pt x="433" y="628"/>
                  </a:cubicBezTo>
                  <a:cubicBezTo>
                    <a:pt x="433" y="628"/>
                    <a:pt x="433" y="628"/>
                    <a:pt x="433" y="628"/>
                  </a:cubicBezTo>
                  <a:cubicBezTo>
                    <a:pt x="433" y="628"/>
                    <a:pt x="433" y="628"/>
                    <a:pt x="433" y="628"/>
                  </a:cubicBezTo>
                  <a:cubicBezTo>
                    <a:pt x="433" y="628"/>
                    <a:pt x="433" y="628"/>
                    <a:pt x="433" y="628"/>
                  </a:cubicBezTo>
                  <a:cubicBezTo>
                    <a:pt x="433" y="628"/>
                    <a:pt x="433" y="628"/>
                    <a:pt x="433" y="628"/>
                  </a:cubicBezTo>
                  <a:cubicBezTo>
                    <a:pt x="433" y="628"/>
                    <a:pt x="432" y="628"/>
                    <a:pt x="432" y="628"/>
                  </a:cubicBezTo>
                  <a:cubicBezTo>
                    <a:pt x="432" y="628"/>
                    <a:pt x="432" y="628"/>
                    <a:pt x="432" y="628"/>
                  </a:cubicBezTo>
                  <a:cubicBezTo>
                    <a:pt x="432" y="628"/>
                    <a:pt x="432" y="628"/>
                    <a:pt x="432" y="628"/>
                  </a:cubicBezTo>
                  <a:cubicBezTo>
                    <a:pt x="432" y="628"/>
                    <a:pt x="432" y="628"/>
                    <a:pt x="432" y="628"/>
                  </a:cubicBezTo>
                  <a:cubicBezTo>
                    <a:pt x="432" y="628"/>
                    <a:pt x="432" y="628"/>
                    <a:pt x="432" y="628"/>
                  </a:cubicBezTo>
                  <a:cubicBezTo>
                    <a:pt x="432" y="628"/>
                    <a:pt x="432" y="628"/>
                    <a:pt x="432" y="628"/>
                  </a:cubicBezTo>
                  <a:cubicBezTo>
                    <a:pt x="432" y="628"/>
                    <a:pt x="431" y="628"/>
                    <a:pt x="431" y="628"/>
                  </a:cubicBezTo>
                  <a:cubicBezTo>
                    <a:pt x="431" y="628"/>
                    <a:pt x="431" y="628"/>
                    <a:pt x="431" y="628"/>
                  </a:cubicBezTo>
                  <a:cubicBezTo>
                    <a:pt x="431" y="628"/>
                    <a:pt x="431" y="628"/>
                    <a:pt x="431" y="628"/>
                  </a:cubicBezTo>
                  <a:cubicBezTo>
                    <a:pt x="431" y="628"/>
                    <a:pt x="431" y="628"/>
                    <a:pt x="431" y="628"/>
                  </a:cubicBezTo>
                  <a:cubicBezTo>
                    <a:pt x="431" y="628"/>
                    <a:pt x="431" y="628"/>
                    <a:pt x="431" y="628"/>
                  </a:cubicBezTo>
                  <a:cubicBezTo>
                    <a:pt x="431" y="628"/>
                    <a:pt x="431" y="628"/>
                    <a:pt x="430" y="628"/>
                  </a:cubicBezTo>
                  <a:cubicBezTo>
                    <a:pt x="430" y="628"/>
                    <a:pt x="430" y="628"/>
                    <a:pt x="430" y="628"/>
                  </a:cubicBezTo>
                  <a:cubicBezTo>
                    <a:pt x="430" y="628"/>
                    <a:pt x="430" y="628"/>
                    <a:pt x="430" y="628"/>
                  </a:cubicBezTo>
                  <a:cubicBezTo>
                    <a:pt x="430" y="628"/>
                    <a:pt x="430" y="628"/>
                    <a:pt x="430" y="628"/>
                  </a:cubicBezTo>
                  <a:cubicBezTo>
                    <a:pt x="430" y="628"/>
                    <a:pt x="430" y="628"/>
                    <a:pt x="430" y="628"/>
                  </a:cubicBezTo>
                  <a:cubicBezTo>
                    <a:pt x="430" y="628"/>
                    <a:pt x="430" y="628"/>
                    <a:pt x="430" y="628"/>
                  </a:cubicBezTo>
                  <a:cubicBezTo>
                    <a:pt x="430" y="628"/>
                    <a:pt x="430" y="628"/>
                    <a:pt x="429" y="628"/>
                  </a:cubicBezTo>
                  <a:cubicBezTo>
                    <a:pt x="429" y="628"/>
                    <a:pt x="429" y="628"/>
                    <a:pt x="429" y="628"/>
                  </a:cubicBezTo>
                  <a:cubicBezTo>
                    <a:pt x="429" y="628"/>
                    <a:pt x="429" y="628"/>
                    <a:pt x="429" y="628"/>
                  </a:cubicBezTo>
                  <a:cubicBezTo>
                    <a:pt x="429" y="628"/>
                    <a:pt x="429" y="628"/>
                    <a:pt x="429" y="628"/>
                  </a:cubicBezTo>
                  <a:cubicBezTo>
                    <a:pt x="429" y="628"/>
                    <a:pt x="429" y="628"/>
                    <a:pt x="429" y="628"/>
                  </a:cubicBezTo>
                  <a:cubicBezTo>
                    <a:pt x="429" y="628"/>
                    <a:pt x="429" y="628"/>
                    <a:pt x="429" y="628"/>
                  </a:cubicBezTo>
                  <a:cubicBezTo>
                    <a:pt x="429" y="628"/>
                    <a:pt x="429" y="628"/>
                    <a:pt x="429" y="628"/>
                  </a:cubicBezTo>
                  <a:cubicBezTo>
                    <a:pt x="429" y="628"/>
                    <a:pt x="429" y="628"/>
                    <a:pt x="428" y="628"/>
                  </a:cubicBezTo>
                  <a:cubicBezTo>
                    <a:pt x="428" y="628"/>
                    <a:pt x="428" y="628"/>
                    <a:pt x="428" y="628"/>
                  </a:cubicBezTo>
                  <a:cubicBezTo>
                    <a:pt x="428" y="628"/>
                    <a:pt x="428" y="628"/>
                    <a:pt x="428" y="628"/>
                  </a:cubicBezTo>
                  <a:cubicBezTo>
                    <a:pt x="428" y="628"/>
                    <a:pt x="428" y="628"/>
                    <a:pt x="428" y="628"/>
                  </a:cubicBezTo>
                  <a:cubicBezTo>
                    <a:pt x="428" y="628"/>
                    <a:pt x="428" y="628"/>
                    <a:pt x="428" y="628"/>
                  </a:cubicBezTo>
                  <a:cubicBezTo>
                    <a:pt x="428" y="628"/>
                    <a:pt x="428" y="628"/>
                    <a:pt x="428" y="628"/>
                  </a:cubicBezTo>
                  <a:cubicBezTo>
                    <a:pt x="428" y="628"/>
                    <a:pt x="428" y="628"/>
                    <a:pt x="427" y="628"/>
                  </a:cubicBezTo>
                  <a:cubicBezTo>
                    <a:pt x="427" y="628"/>
                    <a:pt x="427" y="628"/>
                    <a:pt x="427" y="628"/>
                  </a:cubicBezTo>
                  <a:cubicBezTo>
                    <a:pt x="427" y="628"/>
                    <a:pt x="427" y="628"/>
                    <a:pt x="427" y="628"/>
                  </a:cubicBezTo>
                  <a:cubicBezTo>
                    <a:pt x="427" y="628"/>
                    <a:pt x="427" y="628"/>
                    <a:pt x="427" y="628"/>
                  </a:cubicBezTo>
                  <a:cubicBezTo>
                    <a:pt x="427" y="628"/>
                    <a:pt x="426" y="628"/>
                    <a:pt x="426" y="628"/>
                  </a:cubicBezTo>
                  <a:cubicBezTo>
                    <a:pt x="426" y="628"/>
                    <a:pt x="426" y="628"/>
                    <a:pt x="426" y="628"/>
                  </a:cubicBezTo>
                  <a:cubicBezTo>
                    <a:pt x="426" y="628"/>
                    <a:pt x="426" y="628"/>
                    <a:pt x="426" y="628"/>
                  </a:cubicBezTo>
                  <a:cubicBezTo>
                    <a:pt x="426" y="628"/>
                    <a:pt x="426" y="628"/>
                    <a:pt x="426" y="628"/>
                  </a:cubicBezTo>
                  <a:cubicBezTo>
                    <a:pt x="383" y="627"/>
                    <a:pt x="343" y="612"/>
                    <a:pt x="311" y="587"/>
                  </a:cubicBezTo>
                  <a:moveTo>
                    <a:pt x="783" y="562"/>
                  </a:moveTo>
                  <a:cubicBezTo>
                    <a:pt x="800" y="587"/>
                    <a:pt x="811" y="617"/>
                    <a:pt x="812" y="649"/>
                  </a:cubicBezTo>
                  <a:cubicBezTo>
                    <a:pt x="812" y="649"/>
                    <a:pt x="812" y="649"/>
                    <a:pt x="812" y="649"/>
                  </a:cubicBezTo>
                  <a:cubicBezTo>
                    <a:pt x="812" y="649"/>
                    <a:pt x="812" y="650"/>
                    <a:pt x="812" y="650"/>
                  </a:cubicBezTo>
                  <a:cubicBezTo>
                    <a:pt x="812" y="650"/>
                    <a:pt x="812" y="650"/>
                    <a:pt x="812" y="650"/>
                  </a:cubicBezTo>
                  <a:cubicBezTo>
                    <a:pt x="812" y="650"/>
                    <a:pt x="812" y="650"/>
                    <a:pt x="812" y="650"/>
                  </a:cubicBezTo>
                  <a:cubicBezTo>
                    <a:pt x="812" y="650"/>
                    <a:pt x="812" y="650"/>
                    <a:pt x="812" y="650"/>
                  </a:cubicBezTo>
                  <a:cubicBezTo>
                    <a:pt x="812" y="650"/>
                    <a:pt x="812" y="650"/>
                    <a:pt x="812" y="650"/>
                  </a:cubicBezTo>
                  <a:cubicBezTo>
                    <a:pt x="812" y="650"/>
                    <a:pt x="812" y="650"/>
                    <a:pt x="812" y="650"/>
                  </a:cubicBezTo>
                  <a:cubicBezTo>
                    <a:pt x="812" y="650"/>
                    <a:pt x="812" y="650"/>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6"/>
                    <a:pt x="812" y="656"/>
                  </a:cubicBezTo>
                  <a:cubicBezTo>
                    <a:pt x="812" y="656"/>
                    <a:pt x="812" y="656"/>
                    <a:pt x="812" y="656"/>
                  </a:cubicBezTo>
                  <a:cubicBezTo>
                    <a:pt x="812" y="656"/>
                    <a:pt x="812" y="656"/>
                    <a:pt x="812" y="656"/>
                  </a:cubicBezTo>
                  <a:cubicBezTo>
                    <a:pt x="812" y="656"/>
                    <a:pt x="812" y="656"/>
                    <a:pt x="812" y="656"/>
                  </a:cubicBezTo>
                  <a:cubicBezTo>
                    <a:pt x="812" y="675"/>
                    <a:pt x="809" y="692"/>
                    <a:pt x="802" y="709"/>
                  </a:cubicBezTo>
                  <a:cubicBezTo>
                    <a:pt x="812" y="707"/>
                    <a:pt x="821" y="706"/>
                    <a:pt x="831" y="706"/>
                  </a:cubicBezTo>
                  <a:cubicBezTo>
                    <a:pt x="831" y="706"/>
                    <a:pt x="831" y="706"/>
                    <a:pt x="831" y="706"/>
                  </a:cubicBezTo>
                  <a:cubicBezTo>
                    <a:pt x="831" y="706"/>
                    <a:pt x="831" y="706"/>
                    <a:pt x="831" y="706"/>
                  </a:cubicBezTo>
                  <a:cubicBezTo>
                    <a:pt x="831" y="706"/>
                    <a:pt x="831" y="706"/>
                    <a:pt x="831" y="706"/>
                  </a:cubicBezTo>
                  <a:cubicBezTo>
                    <a:pt x="831" y="706"/>
                    <a:pt x="831" y="706"/>
                    <a:pt x="831"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7" y="706"/>
                    <a:pt x="842" y="706"/>
                    <a:pt x="847" y="706"/>
                  </a:cubicBezTo>
                  <a:cubicBezTo>
                    <a:pt x="848" y="701"/>
                    <a:pt x="848" y="696"/>
                    <a:pt x="848" y="690"/>
                  </a:cubicBezTo>
                  <a:cubicBezTo>
                    <a:pt x="848" y="637"/>
                    <a:pt x="822" y="591"/>
                    <a:pt x="783" y="562"/>
                  </a:cubicBezTo>
                  <a:moveTo>
                    <a:pt x="0" y="346"/>
                  </a:moveTo>
                  <a:cubicBezTo>
                    <a:pt x="46" y="402"/>
                    <a:pt x="114" y="437"/>
                    <a:pt x="191" y="437"/>
                  </a:cubicBezTo>
                  <a:cubicBezTo>
                    <a:pt x="206" y="437"/>
                    <a:pt x="220" y="436"/>
                    <a:pt x="234" y="434"/>
                  </a:cubicBezTo>
                  <a:cubicBezTo>
                    <a:pt x="234" y="433"/>
                    <a:pt x="234" y="432"/>
                    <a:pt x="234" y="431"/>
                  </a:cubicBezTo>
                  <a:cubicBezTo>
                    <a:pt x="234" y="431"/>
                    <a:pt x="234" y="431"/>
                    <a:pt x="234" y="431"/>
                  </a:cubicBezTo>
                  <a:cubicBezTo>
                    <a:pt x="234" y="431"/>
                    <a:pt x="234" y="431"/>
                    <a:pt x="234" y="431"/>
                  </a:cubicBezTo>
                  <a:cubicBezTo>
                    <a:pt x="234" y="431"/>
                    <a:pt x="234" y="431"/>
                    <a:pt x="234" y="431"/>
                  </a:cubicBezTo>
                  <a:cubicBezTo>
                    <a:pt x="234" y="431"/>
                    <a:pt x="234" y="431"/>
                    <a:pt x="234" y="431"/>
                  </a:cubicBezTo>
                  <a:cubicBezTo>
                    <a:pt x="234" y="431"/>
                    <a:pt x="234" y="431"/>
                    <a:pt x="234" y="431"/>
                  </a:cubicBezTo>
                  <a:cubicBezTo>
                    <a:pt x="234" y="431"/>
                    <a:pt x="234" y="431"/>
                    <a:pt x="234" y="431"/>
                  </a:cubicBezTo>
                  <a:cubicBezTo>
                    <a:pt x="234" y="431"/>
                    <a:pt x="234" y="431"/>
                    <a:pt x="234" y="430"/>
                  </a:cubicBezTo>
                  <a:cubicBezTo>
                    <a:pt x="234" y="430"/>
                    <a:pt x="234" y="430"/>
                    <a:pt x="234" y="430"/>
                  </a:cubicBezTo>
                  <a:cubicBezTo>
                    <a:pt x="234" y="430"/>
                    <a:pt x="234" y="430"/>
                    <a:pt x="234" y="430"/>
                  </a:cubicBezTo>
                  <a:cubicBezTo>
                    <a:pt x="234" y="430"/>
                    <a:pt x="234" y="430"/>
                    <a:pt x="234" y="430"/>
                  </a:cubicBezTo>
                  <a:cubicBezTo>
                    <a:pt x="234" y="430"/>
                    <a:pt x="234" y="430"/>
                    <a:pt x="234" y="430"/>
                  </a:cubicBezTo>
                  <a:cubicBezTo>
                    <a:pt x="234" y="430"/>
                    <a:pt x="234" y="430"/>
                    <a:pt x="234" y="430"/>
                  </a:cubicBezTo>
                  <a:cubicBezTo>
                    <a:pt x="234" y="430"/>
                    <a:pt x="234" y="430"/>
                    <a:pt x="234" y="429"/>
                  </a:cubicBezTo>
                  <a:cubicBezTo>
                    <a:pt x="234" y="429"/>
                    <a:pt x="234" y="429"/>
                    <a:pt x="234" y="429"/>
                  </a:cubicBezTo>
                  <a:cubicBezTo>
                    <a:pt x="234" y="429"/>
                    <a:pt x="234" y="429"/>
                    <a:pt x="234" y="429"/>
                  </a:cubicBezTo>
                  <a:cubicBezTo>
                    <a:pt x="234" y="429"/>
                    <a:pt x="234" y="429"/>
                    <a:pt x="234" y="429"/>
                  </a:cubicBezTo>
                  <a:cubicBezTo>
                    <a:pt x="234" y="429"/>
                    <a:pt x="234" y="429"/>
                    <a:pt x="234" y="429"/>
                  </a:cubicBezTo>
                  <a:cubicBezTo>
                    <a:pt x="234" y="429"/>
                    <a:pt x="234" y="429"/>
                    <a:pt x="234" y="429"/>
                  </a:cubicBezTo>
                  <a:cubicBezTo>
                    <a:pt x="234" y="429"/>
                    <a:pt x="234" y="429"/>
                    <a:pt x="234" y="429"/>
                  </a:cubicBezTo>
                  <a:cubicBezTo>
                    <a:pt x="234" y="429"/>
                    <a:pt x="234" y="428"/>
                    <a:pt x="234" y="428"/>
                  </a:cubicBezTo>
                  <a:cubicBezTo>
                    <a:pt x="234" y="428"/>
                    <a:pt x="234" y="428"/>
                    <a:pt x="234" y="428"/>
                  </a:cubicBezTo>
                  <a:cubicBezTo>
                    <a:pt x="234" y="428"/>
                    <a:pt x="234" y="428"/>
                    <a:pt x="234" y="428"/>
                  </a:cubicBezTo>
                  <a:cubicBezTo>
                    <a:pt x="234" y="428"/>
                    <a:pt x="234" y="428"/>
                    <a:pt x="234" y="428"/>
                  </a:cubicBezTo>
                  <a:cubicBezTo>
                    <a:pt x="234" y="428"/>
                    <a:pt x="234" y="428"/>
                    <a:pt x="234" y="428"/>
                  </a:cubicBezTo>
                  <a:cubicBezTo>
                    <a:pt x="234" y="428"/>
                    <a:pt x="234" y="428"/>
                    <a:pt x="234" y="428"/>
                  </a:cubicBezTo>
                  <a:cubicBezTo>
                    <a:pt x="235" y="414"/>
                    <a:pt x="236" y="400"/>
                    <a:pt x="239" y="387"/>
                  </a:cubicBezTo>
                  <a:cubicBezTo>
                    <a:pt x="214" y="396"/>
                    <a:pt x="186" y="401"/>
                    <a:pt x="157" y="402"/>
                  </a:cubicBezTo>
                  <a:cubicBezTo>
                    <a:pt x="157" y="402"/>
                    <a:pt x="157" y="402"/>
                    <a:pt x="157" y="402"/>
                  </a:cubicBezTo>
                  <a:cubicBezTo>
                    <a:pt x="157" y="402"/>
                    <a:pt x="157" y="402"/>
                    <a:pt x="157" y="402"/>
                  </a:cubicBezTo>
                  <a:cubicBezTo>
                    <a:pt x="157" y="402"/>
                    <a:pt x="157" y="402"/>
                    <a:pt x="157" y="402"/>
                  </a:cubicBezTo>
                  <a:cubicBezTo>
                    <a:pt x="157" y="402"/>
                    <a:pt x="157" y="402"/>
                    <a:pt x="157" y="402"/>
                  </a:cubicBezTo>
                  <a:cubicBezTo>
                    <a:pt x="157" y="402"/>
                    <a:pt x="157" y="402"/>
                    <a:pt x="157" y="402"/>
                  </a:cubicBezTo>
                  <a:cubicBezTo>
                    <a:pt x="157" y="402"/>
                    <a:pt x="156" y="402"/>
                    <a:pt x="156" y="402"/>
                  </a:cubicBezTo>
                  <a:cubicBezTo>
                    <a:pt x="156" y="402"/>
                    <a:pt x="156" y="402"/>
                    <a:pt x="156" y="402"/>
                  </a:cubicBezTo>
                  <a:cubicBezTo>
                    <a:pt x="156" y="402"/>
                    <a:pt x="156" y="402"/>
                    <a:pt x="156" y="402"/>
                  </a:cubicBezTo>
                  <a:cubicBezTo>
                    <a:pt x="156" y="402"/>
                    <a:pt x="156" y="402"/>
                    <a:pt x="156" y="402"/>
                  </a:cubicBezTo>
                  <a:cubicBezTo>
                    <a:pt x="156" y="402"/>
                    <a:pt x="156" y="402"/>
                    <a:pt x="156" y="402"/>
                  </a:cubicBezTo>
                  <a:cubicBezTo>
                    <a:pt x="156" y="402"/>
                    <a:pt x="156" y="402"/>
                    <a:pt x="156" y="402"/>
                  </a:cubicBezTo>
                  <a:cubicBezTo>
                    <a:pt x="156" y="402"/>
                    <a:pt x="156" y="402"/>
                    <a:pt x="156" y="402"/>
                  </a:cubicBezTo>
                  <a:cubicBezTo>
                    <a:pt x="156" y="402"/>
                    <a:pt x="155" y="402"/>
                    <a:pt x="155" y="402"/>
                  </a:cubicBezTo>
                  <a:cubicBezTo>
                    <a:pt x="155" y="402"/>
                    <a:pt x="155" y="402"/>
                    <a:pt x="155" y="402"/>
                  </a:cubicBezTo>
                  <a:cubicBezTo>
                    <a:pt x="155" y="402"/>
                    <a:pt x="155" y="402"/>
                    <a:pt x="155" y="402"/>
                  </a:cubicBezTo>
                  <a:cubicBezTo>
                    <a:pt x="155" y="402"/>
                    <a:pt x="155" y="402"/>
                    <a:pt x="155" y="402"/>
                  </a:cubicBezTo>
                  <a:cubicBezTo>
                    <a:pt x="155" y="402"/>
                    <a:pt x="155" y="402"/>
                    <a:pt x="155" y="402"/>
                  </a:cubicBezTo>
                  <a:cubicBezTo>
                    <a:pt x="155" y="402"/>
                    <a:pt x="155" y="402"/>
                    <a:pt x="155" y="402"/>
                  </a:cubicBezTo>
                  <a:cubicBezTo>
                    <a:pt x="154" y="402"/>
                    <a:pt x="154" y="402"/>
                    <a:pt x="154" y="402"/>
                  </a:cubicBezTo>
                  <a:cubicBezTo>
                    <a:pt x="154" y="402"/>
                    <a:pt x="154" y="402"/>
                    <a:pt x="154" y="402"/>
                  </a:cubicBezTo>
                  <a:cubicBezTo>
                    <a:pt x="154" y="402"/>
                    <a:pt x="154" y="402"/>
                    <a:pt x="154" y="402"/>
                  </a:cubicBezTo>
                  <a:cubicBezTo>
                    <a:pt x="154" y="402"/>
                    <a:pt x="154" y="402"/>
                    <a:pt x="154" y="402"/>
                  </a:cubicBezTo>
                  <a:cubicBezTo>
                    <a:pt x="154" y="402"/>
                    <a:pt x="154" y="402"/>
                    <a:pt x="154" y="402"/>
                  </a:cubicBezTo>
                  <a:cubicBezTo>
                    <a:pt x="154" y="402"/>
                    <a:pt x="154" y="402"/>
                    <a:pt x="154" y="402"/>
                  </a:cubicBezTo>
                  <a:cubicBezTo>
                    <a:pt x="153" y="402"/>
                    <a:pt x="153" y="402"/>
                    <a:pt x="153" y="402"/>
                  </a:cubicBezTo>
                  <a:cubicBezTo>
                    <a:pt x="153" y="402"/>
                    <a:pt x="153" y="402"/>
                    <a:pt x="153" y="402"/>
                  </a:cubicBezTo>
                  <a:cubicBezTo>
                    <a:pt x="153" y="402"/>
                    <a:pt x="153" y="402"/>
                    <a:pt x="153" y="402"/>
                  </a:cubicBezTo>
                  <a:cubicBezTo>
                    <a:pt x="153" y="402"/>
                    <a:pt x="153" y="402"/>
                    <a:pt x="153" y="402"/>
                  </a:cubicBezTo>
                  <a:cubicBezTo>
                    <a:pt x="152" y="402"/>
                    <a:pt x="152" y="402"/>
                    <a:pt x="152" y="402"/>
                  </a:cubicBezTo>
                  <a:cubicBezTo>
                    <a:pt x="152" y="402"/>
                    <a:pt x="152" y="402"/>
                    <a:pt x="152" y="402"/>
                  </a:cubicBezTo>
                  <a:cubicBezTo>
                    <a:pt x="95" y="401"/>
                    <a:pt x="42" y="380"/>
                    <a:pt x="0" y="346"/>
                  </a:cubicBezTo>
                  <a:moveTo>
                    <a:pt x="587" y="311"/>
                  </a:moveTo>
                  <a:cubicBezTo>
                    <a:pt x="612" y="343"/>
                    <a:pt x="627" y="382"/>
                    <a:pt x="628" y="425"/>
                  </a:cubicBezTo>
                  <a:cubicBezTo>
                    <a:pt x="628" y="425"/>
                    <a:pt x="628" y="425"/>
                    <a:pt x="628" y="425"/>
                  </a:cubicBezTo>
                  <a:cubicBezTo>
                    <a:pt x="628" y="425"/>
                    <a:pt x="628" y="425"/>
                    <a:pt x="628" y="425"/>
                  </a:cubicBezTo>
                  <a:cubicBezTo>
                    <a:pt x="628" y="425"/>
                    <a:pt x="628" y="425"/>
                    <a:pt x="628" y="426"/>
                  </a:cubicBezTo>
                  <a:cubicBezTo>
                    <a:pt x="628" y="426"/>
                    <a:pt x="628" y="426"/>
                    <a:pt x="628" y="426"/>
                  </a:cubicBezTo>
                  <a:cubicBezTo>
                    <a:pt x="628" y="426"/>
                    <a:pt x="628" y="426"/>
                    <a:pt x="628" y="426"/>
                  </a:cubicBezTo>
                  <a:cubicBezTo>
                    <a:pt x="628" y="426"/>
                    <a:pt x="628" y="426"/>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8"/>
                    <a:pt x="628" y="428"/>
                  </a:cubicBezTo>
                  <a:cubicBezTo>
                    <a:pt x="628" y="428"/>
                    <a:pt x="628" y="428"/>
                    <a:pt x="628" y="428"/>
                  </a:cubicBezTo>
                  <a:cubicBezTo>
                    <a:pt x="628" y="428"/>
                    <a:pt x="628" y="428"/>
                    <a:pt x="628" y="428"/>
                  </a:cubicBezTo>
                  <a:cubicBezTo>
                    <a:pt x="628" y="428"/>
                    <a:pt x="628" y="428"/>
                    <a:pt x="628" y="428"/>
                  </a:cubicBezTo>
                  <a:cubicBezTo>
                    <a:pt x="628" y="428"/>
                    <a:pt x="628" y="428"/>
                    <a:pt x="628" y="428"/>
                  </a:cubicBezTo>
                  <a:cubicBezTo>
                    <a:pt x="628" y="428"/>
                    <a:pt x="628" y="428"/>
                    <a:pt x="628" y="428"/>
                  </a:cubicBezTo>
                  <a:cubicBezTo>
                    <a:pt x="628" y="428"/>
                    <a:pt x="628" y="429"/>
                    <a:pt x="628" y="429"/>
                  </a:cubicBezTo>
                  <a:cubicBezTo>
                    <a:pt x="628" y="429"/>
                    <a:pt x="628" y="429"/>
                    <a:pt x="628" y="429"/>
                  </a:cubicBezTo>
                  <a:cubicBezTo>
                    <a:pt x="628" y="429"/>
                    <a:pt x="628" y="429"/>
                    <a:pt x="628" y="429"/>
                  </a:cubicBezTo>
                  <a:cubicBezTo>
                    <a:pt x="628" y="429"/>
                    <a:pt x="628" y="429"/>
                    <a:pt x="628" y="429"/>
                  </a:cubicBezTo>
                  <a:cubicBezTo>
                    <a:pt x="628" y="429"/>
                    <a:pt x="628" y="429"/>
                    <a:pt x="628" y="429"/>
                  </a:cubicBezTo>
                  <a:cubicBezTo>
                    <a:pt x="628" y="429"/>
                    <a:pt x="628" y="429"/>
                    <a:pt x="628" y="429"/>
                  </a:cubicBezTo>
                  <a:cubicBezTo>
                    <a:pt x="628" y="429"/>
                    <a:pt x="628" y="429"/>
                    <a:pt x="628" y="429"/>
                  </a:cubicBezTo>
                  <a:cubicBezTo>
                    <a:pt x="628" y="430"/>
                    <a:pt x="628" y="430"/>
                    <a:pt x="628" y="430"/>
                  </a:cubicBezTo>
                  <a:cubicBezTo>
                    <a:pt x="628" y="430"/>
                    <a:pt x="628" y="430"/>
                    <a:pt x="628" y="430"/>
                  </a:cubicBezTo>
                  <a:cubicBezTo>
                    <a:pt x="628" y="430"/>
                    <a:pt x="628" y="430"/>
                    <a:pt x="628" y="430"/>
                  </a:cubicBezTo>
                  <a:cubicBezTo>
                    <a:pt x="628" y="430"/>
                    <a:pt x="628" y="430"/>
                    <a:pt x="628" y="430"/>
                  </a:cubicBezTo>
                  <a:cubicBezTo>
                    <a:pt x="628" y="430"/>
                    <a:pt x="628" y="430"/>
                    <a:pt x="628" y="430"/>
                  </a:cubicBezTo>
                  <a:cubicBezTo>
                    <a:pt x="628" y="430"/>
                    <a:pt x="628" y="430"/>
                    <a:pt x="628" y="430"/>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2"/>
                    <a:pt x="628" y="432"/>
                    <a:pt x="628" y="432"/>
                  </a:cubicBezTo>
                  <a:cubicBezTo>
                    <a:pt x="628" y="432"/>
                    <a:pt x="628" y="432"/>
                    <a:pt x="628" y="432"/>
                  </a:cubicBezTo>
                  <a:cubicBezTo>
                    <a:pt x="628" y="432"/>
                    <a:pt x="628" y="432"/>
                    <a:pt x="628" y="432"/>
                  </a:cubicBezTo>
                  <a:cubicBezTo>
                    <a:pt x="628" y="432"/>
                    <a:pt x="628" y="432"/>
                    <a:pt x="628" y="432"/>
                  </a:cubicBezTo>
                  <a:cubicBezTo>
                    <a:pt x="628" y="432"/>
                    <a:pt x="628" y="432"/>
                    <a:pt x="628" y="432"/>
                  </a:cubicBezTo>
                  <a:cubicBezTo>
                    <a:pt x="628" y="432"/>
                    <a:pt x="628" y="432"/>
                    <a:pt x="628" y="432"/>
                  </a:cubicBezTo>
                  <a:cubicBezTo>
                    <a:pt x="628" y="432"/>
                    <a:pt x="628" y="433"/>
                    <a:pt x="628" y="433"/>
                  </a:cubicBezTo>
                  <a:cubicBezTo>
                    <a:pt x="628" y="433"/>
                    <a:pt x="628" y="433"/>
                    <a:pt x="628" y="433"/>
                  </a:cubicBezTo>
                  <a:cubicBezTo>
                    <a:pt x="628" y="433"/>
                    <a:pt x="628" y="433"/>
                    <a:pt x="628" y="433"/>
                  </a:cubicBezTo>
                  <a:cubicBezTo>
                    <a:pt x="628" y="433"/>
                    <a:pt x="628" y="433"/>
                    <a:pt x="628" y="433"/>
                  </a:cubicBezTo>
                  <a:cubicBezTo>
                    <a:pt x="628" y="433"/>
                    <a:pt x="628" y="433"/>
                    <a:pt x="628" y="433"/>
                  </a:cubicBezTo>
                  <a:cubicBezTo>
                    <a:pt x="628" y="433"/>
                    <a:pt x="628" y="433"/>
                    <a:pt x="628" y="433"/>
                  </a:cubicBezTo>
                  <a:cubicBezTo>
                    <a:pt x="628" y="433"/>
                    <a:pt x="628" y="433"/>
                    <a:pt x="628" y="433"/>
                  </a:cubicBezTo>
                  <a:cubicBezTo>
                    <a:pt x="628" y="457"/>
                    <a:pt x="624" y="480"/>
                    <a:pt x="615" y="502"/>
                  </a:cubicBezTo>
                  <a:cubicBezTo>
                    <a:pt x="617" y="501"/>
                    <a:pt x="619" y="501"/>
                    <a:pt x="621" y="500"/>
                  </a:cubicBezTo>
                  <a:cubicBezTo>
                    <a:pt x="621" y="500"/>
                    <a:pt x="621" y="500"/>
                    <a:pt x="621" y="500"/>
                  </a:cubicBezTo>
                  <a:cubicBezTo>
                    <a:pt x="621" y="500"/>
                    <a:pt x="621" y="500"/>
                    <a:pt x="621" y="500"/>
                  </a:cubicBezTo>
                  <a:cubicBezTo>
                    <a:pt x="621" y="500"/>
                    <a:pt x="621" y="500"/>
                    <a:pt x="621" y="500"/>
                  </a:cubicBezTo>
                  <a:cubicBezTo>
                    <a:pt x="621" y="500"/>
                    <a:pt x="621" y="500"/>
                    <a:pt x="621" y="500"/>
                  </a:cubicBezTo>
                  <a:cubicBezTo>
                    <a:pt x="621" y="500"/>
                    <a:pt x="622" y="500"/>
                    <a:pt x="622" y="500"/>
                  </a:cubicBezTo>
                  <a:cubicBezTo>
                    <a:pt x="622" y="500"/>
                    <a:pt x="622" y="500"/>
                    <a:pt x="622" y="500"/>
                  </a:cubicBezTo>
                  <a:cubicBezTo>
                    <a:pt x="630" y="498"/>
                    <a:pt x="638" y="497"/>
                    <a:pt x="646" y="497"/>
                  </a:cubicBezTo>
                  <a:cubicBezTo>
                    <a:pt x="646" y="497"/>
                    <a:pt x="646" y="497"/>
                    <a:pt x="646" y="497"/>
                  </a:cubicBezTo>
                  <a:cubicBezTo>
                    <a:pt x="646" y="497"/>
                    <a:pt x="646" y="497"/>
                    <a:pt x="646" y="497"/>
                  </a:cubicBezTo>
                  <a:cubicBezTo>
                    <a:pt x="646" y="497"/>
                    <a:pt x="646" y="497"/>
                    <a:pt x="646" y="497"/>
                  </a:cubicBezTo>
                  <a:cubicBezTo>
                    <a:pt x="647" y="497"/>
                    <a:pt x="648" y="497"/>
                    <a:pt x="649" y="497"/>
                  </a:cubicBezTo>
                  <a:cubicBezTo>
                    <a:pt x="649" y="497"/>
                    <a:pt x="649" y="497"/>
                    <a:pt x="649" y="497"/>
                  </a:cubicBezTo>
                  <a:cubicBezTo>
                    <a:pt x="649"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5" y="497"/>
                  </a:cubicBezTo>
                  <a:cubicBezTo>
                    <a:pt x="655" y="497"/>
                    <a:pt x="655" y="497"/>
                    <a:pt x="655" y="497"/>
                  </a:cubicBezTo>
                  <a:cubicBezTo>
                    <a:pt x="657" y="497"/>
                    <a:pt x="660" y="497"/>
                    <a:pt x="662" y="497"/>
                  </a:cubicBezTo>
                  <a:cubicBezTo>
                    <a:pt x="663" y="487"/>
                    <a:pt x="664" y="477"/>
                    <a:pt x="664" y="467"/>
                  </a:cubicBezTo>
                  <a:cubicBezTo>
                    <a:pt x="664" y="403"/>
                    <a:pt x="634" y="347"/>
                    <a:pt x="587" y="311"/>
                  </a:cubicBezTo>
                  <a:moveTo>
                    <a:pt x="347" y="0"/>
                  </a:moveTo>
                  <a:cubicBezTo>
                    <a:pt x="381" y="42"/>
                    <a:pt x="401" y="94"/>
                    <a:pt x="402" y="152"/>
                  </a:cubicBezTo>
                  <a:cubicBezTo>
                    <a:pt x="402" y="152"/>
                    <a:pt x="402" y="152"/>
                    <a:pt x="402" y="152"/>
                  </a:cubicBezTo>
                  <a:cubicBezTo>
                    <a:pt x="402" y="152"/>
                    <a:pt x="402" y="152"/>
                    <a:pt x="402" y="152"/>
                  </a:cubicBezTo>
                  <a:cubicBezTo>
                    <a:pt x="402" y="152"/>
                    <a:pt x="402" y="152"/>
                    <a:pt x="402" y="152"/>
                  </a:cubicBezTo>
                  <a:cubicBezTo>
                    <a:pt x="402" y="152"/>
                    <a:pt x="402" y="152"/>
                    <a:pt x="402" y="153"/>
                  </a:cubicBezTo>
                  <a:cubicBezTo>
                    <a:pt x="402" y="153"/>
                    <a:pt x="402" y="153"/>
                    <a:pt x="402" y="153"/>
                  </a:cubicBezTo>
                  <a:cubicBezTo>
                    <a:pt x="402" y="153"/>
                    <a:pt x="402" y="153"/>
                    <a:pt x="402" y="153"/>
                  </a:cubicBezTo>
                  <a:cubicBezTo>
                    <a:pt x="402" y="153"/>
                    <a:pt x="402" y="153"/>
                    <a:pt x="402" y="153"/>
                  </a:cubicBezTo>
                  <a:cubicBezTo>
                    <a:pt x="402" y="153"/>
                    <a:pt x="402" y="153"/>
                    <a:pt x="402" y="154"/>
                  </a:cubicBezTo>
                  <a:cubicBezTo>
                    <a:pt x="402" y="154"/>
                    <a:pt x="402" y="154"/>
                    <a:pt x="402" y="154"/>
                  </a:cubicBezTo>
                  <a:cubicBezTo>
                    <a:pt x="402" y="154"/>
                    <a:pt x="402" y="154"/>
                    <a:pt x="402" y="154"/>
                  </a:cubicBezTo>
                  <a:cubicBezTo>
                    <a:pt x="402" y="154"/>
                    <a:pt x="402" y="154"/>
                    <a:pt x="402" y="154"/>
                  </a:cubicBezTo>
                  <a:cubicBezTo>
                    <a:pt x="402" y="154"/>
                    <a:pt x="402" y="154"/>
                    <a:pt x="402" y="154"/>
                  </a:cubicBezTo>
                  <a:cubicBezTo>
                    <a:pt x="402" y="154"/>
                    <a:pt x="402" y="154"/>
                    <a:pt x="402" y="154"/>
                  </a:cubicBezTo>
                  <a:cubicBezTo>
                    <a:pt x="402" y="154"/>
                    <a:pt x="402" y="154"/>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6"/>
                    <a:pt x="402" y="156"/>
                  </a:cubicBezTo>
                  <a:cubicBezTo>
                    <a:pt x="402" y="156"/>
                    <a:pt x="402" y="156"/>
                    <a:pt x="402" y="156"/>
                  </a:cubicBezTo>
                  <a:cubicBezTo>
                    <a:pt x="402" y="156"/>
                    <a:pt x="402" y="156"/>
                    <a:pt x="402" y="156"/>
                  </a:cubicBezTo>
                  <a:cubicBezTo>
                    <a:pt x="402" y="156"/>
                    <a:pt x="402" y="156"/>
                    <a:pt x="402" y="156"/>
                  </a:cubicBezTo>
                  <a:cubicBezTo>
                    <a:pt x="402" y="156"/>
                    <a:pt x="402" y="156"/>
                    <a:pt x="402" y="156"/>
                  </a:cubicBezTo>
                  <a:cubicBezTo>
                    <a:pt x="402" y="156"/>
                    <a:pt x="402" y="156"/>
                    <a:pt x="402" y="156"/>
                  </a:cubicBezTo>
                  <a:cubicBezTo>
                    <a:pt x="402" y="156"/>
                    <a:pt x="402" y="157"/>
                    <a:pt x="402" y="157"/>
                  </a:cubicBezTo>
                  <a:cubicBezTo>
                    <a:pt x="402" y="157"/>
                    <a:pt x="402" y="157"/>
                    <a:pt x="402" y="157"/>
                  </a:cubicBezTo>
                  <a:cubicBezTo>
                    <a:pt x="402" y="157"/>
                    <a:pt x="402" y="157"/>
                    <a:pt x="402" y="157"/>
                  </a:cubicBezTo>
                  <a:cubicBezTo>
                    <a:pt x="402" y="157"/>
                    <a:pt x="402" y="157"/>
                    <a:pt x="402" y="157"/>
                  </a:cubicBezTo>
                  <a:cubicBezTo>
                    <a:pt x="402" y="157"/>
                    <a:pt x="402" y="157"/>
                    <a:pt x="402" y="157"/>
                  </a:cubicBezTo>
                  <a:cubicBezTo>
                    <a:pt x="402" y="157"/>
                    <a:pt x="402" y="157"/>
                    <a:pt x="402" y="157"/>
                  </a:cubicBezTo>
                  <a:cubicBezTo>
                    <a:pt x="402" y="186"/>
                    <a:pt x="397" y="213"/>
                    <a:pt x="387" y="239"/>
                  </a:cubicBezTo>
                  <a:cubicBezTo>
                    <a:pt x="401" y="236"/>
                    <a:pt x="415" y="234"/>
                    <a:pt x="429" y="234"/>
                  </a:cubicBezTo>
                  <a:cubicBezTo>
                    <a:pt x="429" y="234"/>
                    <a:pt x="429" y="234"/>
                    <a:pt x="429" y="234"/>
                  </a:cubicBezTo>
                  <a:cubicBezTo>
                    <a:pt x="429" y="234"/>
                    <a:pt x="429" y="234"/>
                    <a:pt x="430" y="234"/>
                  </a:cubicBezTo>
                  <a:cubicBezTo>
                    <a:pt x="430" y="234"/>
                    <a:pt x="430" y="234"/>
                    <a:pt x="430" y="234"/>
                  </a:cubicBezTo>
                  <a:cubicBezTo>
                    <a:pt x="430" y="234"/>
                    <a:pt x="430" y="234"/>
                    <a:pt x="430" y="234"/>
                  </a:cubicBezTo>
                  <a:cubicBezTo>
                    <a:pt x="430" y="234"/>
                    <a:pt x="430" y="234"/>
                    <a:pt x="430" y="234"/>
                  </a:cubicBezTo>
                  <a:cubicBezTo>
                    <a:pt x="430" y="234"/>
                    <a:pt x="430" y="234"/>
                    <a:pt x="430" y="234"/>
                  </a:cubicBezTo>
                  <a:cubicBezTo>
                    <a:pt x="430" y="234"/>
                    <a:pt x="430" y="234"/>
                    <a:pt x="430" y="234"/>
                  </a:cubicBezTo>
                  <a:cubicBezTo>
                    <a:pt x="430" y="234"/>
                    <a:pt x="430" y="234"/>
                    <a:pt x="430" y="234"/>
                  </a:cubicBezTo>
                  <a:cubicBezTo>
                    <a:pt x="431" y="234"/>
                    <a:pt x="431" y="234"/>
                    <a:pt x="431" y="234"/>
                  </a:cubicBezTo>
                  <a:cubicBezTo>
                    <a:pt x="431" y="234"/>
                    <a:pt x="431" y="234"/>
                    <a:pt x="431" y="234"/>
                  </a:cubicBezTo>
                  <a:cubicBezTo>
                    <a:pt x="431" y="234"/>
                    <a:pt x="431" y="234"/>
                    <a:pt x="431" y="234"/>
                  </a:cubicBezTo>
                  <a:cubicBezTo>
                    <a:pt x="431" y="234"/>
                    <a:pt x="431" y="234"/>
                    <a:pt x="431" y="234"/>
                  </a:cubicBezTo>
                  <a:cubicBezTo>
                    <a:pt x="431" y="234"/>
                    <a:pt x="431" y="234"/>
                    <a:pt x="431" y="234"/>
                  </a:cubicBezTo>
                  <a:cubicBezTo>
                    <a:pt x="431" y="234"/>
                    <a:pt x="431" y="234"/>
                    <a:pt x="431" y="234"/>
                  </a:cubicBezTo>
                  <a:cubicBezTo>
                    <a:pt x="432" y="234"/>
                    <a:pt x="433" y="234"/>
                    <a:pt x="434" y="234"/>
                  </a:cubicBezTo>
                  <a:cubicBezTo>
                    <a:pt x="436" y="220"/>
                    <a:pt x="438" y="206"/>
                    <a:pt x="438" y="191"/>
                  </a:cubicBezTo>
                  <a:cubicBezTo>
                    <a:pt x="438" y="114"/>
                    <a:pt x="402" y="45"/>
                    <a:pt x="347"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Oval 34"/>
            <p:cNvSpPr>
              <a:spLocks noChangeArrowheads="1"/>
            </p:cNvSpPr>
            <p:nvPr/>
          </p:nvSpPr>
          <p:spPr bwMode="auto">
            <a:xfrm>
              <a:off x="6843712" y="5096071"/>
              <a:ext cx="1228725" cy="1230313"/>
            </a:xfrm>
            <a:prstGeom prst="ellipse">
              <a:avLst/>
            </a:prstGeom>
            <a:solidFill>
              <a:schemeClr val="bg1"/>
            </a:solidFill>
            <a:ln w="9525">
              <a:solidFill>
                <a:schemeClr val="bg1">
                  <a:lumMod val="85000"/>
                </a:schemeClr>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 name="Oval 35"/>
            <p:cNvSpPr>
              <a:spLocks noChangeArrowheads="1"/>
            </p:cNvSpPr>
            <p:nvPr/>
          </p:nvSpPr>
          <p:spPr bwMode="auto">
            <a:xfrm>
              <a:off x="6921500" y="5173858"/>
              <a:ext cx="1073150" cy="1074738"/>
            </a:xfrm>
            <a:prstGeom prst="ellipse">
              <a:avLst/>
            </a:prstGeom>
            <a:solidFill>
              <a:srgbClr val="E5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Oval 36"/>
            <p:cNvSpPr>
              <a:spLocks noChangeArrowheads="1"/>
            </p:cNvSpPr>
            <p:nvPr/>
          </p:nvSpPr>
          <p:spPr bwMode="auto">
            <a:xfrm>
              <a:off x="6994525" y="5248471"/>
              <a:ext cx="927100" cy="92233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37"/>
            <p:cNvSpPr>
              <a:spLocks noChangeArrowheads="1"/>
            </p:cNvSpPr>
            <p:nvPr/>
          </p:nvSpPr>
          <p:spPr bwMode="auto">
            <a:xfrm>
              <a:off x="5822950" y="4076896"/>
              <a:ext cx="1536700" cy="1536700"/>
            </a:xfrm>
            <a:prstGeom prst="ellipse">
              <a:avLst/>
            </a:prstGeom>
            <a:solidFill>
              <a:schemeClr val="bg1"/>
            </a:solidFill>
            <a:ln w="9525">
              <a:solidFill>
                <a:schemeClr val="bg1">
                  <a:lumMod val="85000"/>
                </a:schemeClr>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 name="Oval 38"/>
            <p:cNvSpPr>
              <a:spLocks noChangeArrowheads="1"/>
            </p:cNvSpPr>
            <p:nvPr/>
          </p:nvSpPr>
          <p:spPr bwMode="auto">
            <a:xfrm>
              <a:off x="5921375" y="4173733"/>
              <a:ext cx="1341438" cy="1343025"/>
            </a:xfrm>
            <a:prstGeom prst="ellipse">
              <a:avLst/>
            </a:prstGeom>
            <a:solidFill>
              <a:srgbClr val="E5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39"/>
            <p:cNvSpPr>
              <a:spLocks noChangeArrowheads="1"/>
            </p:cNvSpPr>
            <p:nvPr/>
          </p:nvSpPr>
          <p:spPr bwMode="auto">
            <a:xfrm>
              <a:off x="6013450" y="4267396"/>
              <a:ext cx="1157288" cy="1150938"/>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0"/>
            <p:cNvSpPr>
              <a:spLocks noChangeArrowheads="1"/>
            </p:cNvSpPr>
            <p:nvPr/>
          </p:nvSpPr>
          <p:spPr bwMode="auto">
            <a:xfrm>
              <a:off x="4540250" y="2792608"/>
              <a:ext cx="1922463" cy="1922463"/>
            </a:xfrm>
            <a:prstGeom prst="ellipse">
              <a:avLst/>
            </a:prstGeom>
            <a:solidFill>
              <a:schemeClr val="bg1"/>
            </a:solidFill>
            <a:ln w="9525">
              <a:solidFill>
                <a:schemeClr val="bg1">
                  <a:lumMod val="85000"/>
                </a:schemeClr>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1"/>
            <p:cNvSpPr>
              <a:spLocks noChangeArrowheads="1"/>
            </p:cNvSpPr>
            <p:nvPr/>
          </p:nvSpPr>
          <p:spPr bwMode="auto">
            <a:xfrm>
              <a:off x="4667250" y="2914846"/>
              <a:ext cx="1673225" cy="1679575"/>
            </a:xfrm>
            <a:prstGeom prst="ellipse">
              <a:avLst/>
            </a:prstGeom>
            <a:solidFill>
              <a:srgbClr val="E5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Oval 42"/>
            <p:cNvSpPr>
              <a:spLocks noChangeArrowheads="1"/>
            </p:cNvSpPr>
            <p:nvPr/>
          </p:nvSpPr>
          <p:spPr bwMode="auto">
            <a:xfrm>
              <a:off x="4784725" y="3032321"/>
              <a:ext cx="1438275" cy="144462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Oval 43"/>
            <p:cNvSpPr>
              <a:spLocks noChangeArrowheads="1"/>
            </p:cNvSpPr>
            <p:nvPr/>
          </p:nvSpPr>
          <p:spPr bwMode="auto">
            <a:xfrm>
              <a:off x="2954337" y="1206696"/>
              <a:ext cx="2405063" cy="2406650"/>
            </a:xfrm>
            <a:prstGeom prst="ellipse">
              <a:avLst/>
            </a:prstGeom>
            <a:solidFill>
              <a:schemeClr val="bg1"/>
            </a:solidFill>
            <a:ln w="9525">
              <a:solidFill>
                <a:schemeClr val="bg1">
                  <a:lumMod val="85000"/>
                </a:schemeClr>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7" name="Oval 44"/>
            <p:cNvSpPr>
              <a:spLocks noChangeArrowheads="1"/>
            </p:cNvSpPr>
            <p:nvPr/>
          </p:nvSpPr>
          <p:spPr bwMode="auto">
            <a:xfrm>
              <a:off x="3109912" y="1362271"/>
              <a:ext cx="2093913" cy="2093913"/>
            </a:xfrm>
            <a:prstGeom prst="ellipse">
              <a:avLst/>
            </a:prstGeom>
            <a:solidFill>
              <a:srgbClr val="E5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Oval 45"/>
            <p:cNvSpPr>
              <a:spLocks noChangeArrowheads="1"/>
            </p:cNvSpPr>
            <p:nvPr/>
          </p:nvSpPr>
          <p:spPr bwMode="auto">
            <a:xfrm>
              <a:off x="3257550" y="1509908"/>
              <a:ext cx="1800225" cy="18002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6"/>
            <p:cNvSpPr>
              <a:spLocks noEditPoints="1"/>
            </p:cNvSpPr>
            <p:nvPr/>
          </p:nvSpPr>
          <p:spPr bwMode="auto">
            <a:xfrm>
              <a:off x="3257550" y="1509908"/>
              <a:ext cx="946150" cy="941388"/>
            </a:xfrm>
            <a:custGeom>
              <a:avLst/>
              <a:gdLst>
                <a:gd name="T0" fmla="*/ 0 w 194"/>
                <a:gd name="T1" fmla="*/ 193 h 193"/>
                <a:gd name="T2" fmla="*/ 0 w 194"/>
                <a:gd name="T3" fmla="*/ 193 h 193"/>
                <a:gd name="T4" fmla="*/ 0 w 194"/>
                <a:gd name="T5" fmla="*/ 192 h 193"/>
                <a:gd name="T6" fmla="*/ 0 w 194"/>
                <a:gd name="T7" fmla="*/ 192 h 193"/>
                <a:gd name="T8" fmla="*/ 0 w 194"/>
                <a:gd name="T9" fmla="*/ 192 h 193"/>
                <a:gd name="T10" fmla="*/ 0 w 194"/>
                <a:gd name="T11" fmla="*/ 192 h 193"/>
                <a:gd name="T12" fmla="*/ 0 w 194"/>
                <a:gd name="T13" fmla="*/ 191 h 193"/>
                <a:gd name="T14" fmla="*/ 0 w 194"/>
                <a:gd name="T15" fmla="*/ 191 h 193"/>
                <a:gd name="T16" fmla="*/ 0 w 194"/>
                <a:gd name="T17" fmla="*/ 191 h 193"/>
                <a:gd name="T18" fmla="*/ 0 w 194"/>
                <a:gd name="T19" fmla="*/ 190 h 193"/>
                <a:gd name="T20" fmla="*/ 0 w 194"/>
                <a:gd name="T21" fmla="*/ 190 h 193"/>
                <a:gd name="T22" fmla="*/ 0 w 194"/>
                <a:gd name="T23" fmla="*/ 190 h 193"/>
                <a:gd name="T24" fmla="*/ 0 w 194"/>
                <a:gd name="T25" fmla="*/ 189 h 193"/>
                <a:gd name="T26" fmla="*/ 0 w 194"/>
                <a:gd name="T27" fmla="*/ 189 h 193"/>
                <a:gd name="T28" fmla="*/ 0 w 194"/>
                <a:gd name="T29" fmla="*/ 189 h 193"/>
                <a:gd name="T30" fmla="*/ 0 w 194"/>
                <a:gd name="T31" fmla="*/ 189 h 193"/>
                <a:gd name="T32" fmla="*/ 0 w 194"/>
                <a:gd name="T33" fmla="*/ 188 h 193"/>
                <a:gd name="T34" fmla="*/ 0 w 194"/>
                <a:gd name="T35" fmla="*/ 188 h 193"/>
                <a:gd name="T36" fmla="*/ 0 w 194"/>
                <a:gd name="T37" fmla="*/ 188 h 193"/>
                <a:gd name="T38" fmla="*/ 0 w 194"/>
                <a:gd name="T39" fmla="*/ 187 h 193"/>
                <a:gd name="T40" fmla="*/ 0 w 194"/>
                <a:gd name="T41" fmla="*/ 187 h 193"/>
                <a:gd name="T42" fmla="*/ 0 w 194"/>
                <a:gd name="T43" fmla="*/ 187 h 193"/>
                <a:gd name="T44" fmla="*/ 0 w 194"/>
                <a:gd name="T45" fmla="*/ 186 h 193"/>
                <a:gd name="T46" fmla="*/ 0 w 194"/>
                <a:gd name="T47" fmla="*/ 186 h 193"/>
                <a:gd name="T48" fmla="*/ 0 w 194"/>
                <a:gd name="T49" fmla="*/ 186 h 193"/>
                <a:gd name="T50" fmla="*/ 0 w 194"/>
                <a:gd name="T51" fmla="*/ 186 h 193"/>
                <a:gd name="T52" fmla="*/ 0 w 194"/>
                <a:gd name="T53" fmla="*/ 185 h 193"/>
                <a:gd name="T54" fmla="*/ 0 w 194"/>
                <a:gd name="T55" fmla="*/ 185 h 193"/>
                <a:gd name="T56" fmla="*/ 0 w 194"/>
                <a:gd name="T57" fmla="*/ 184 h 193"/>
                <a:gd name="T58" fmla="*/ 194 w 194"/>
                <a:gd name="T59" fmla="*/ 0 h 193"/>
                <a:gd name="T60" fmla="*/ 193 w 194"/>
                <a:gd name="T61" fmla="*/ 0 h 193"/>
                <a:gd name="T62" fmla="*/ 193 w 194"/>
                <a:gd name="T63" fmla="*/ 0 h 193"/>
                <a:gd name="T64" fmla="*/ 192 w 194"/>
                <a:gd name="T65" fmla="*/ 0 h 193"/>
                <a:gd name="T66" fmla="*/ 192 w 194"/>
                <a:gd name="T67" fmla="*/ 0 h 193"/>
                <a:gd name="T68" fmla="*/ 192 w 194"/>
                <a:gd name="T69" fmla="*/ 0 h 193"/>
                <a:gd name="T70" fmla="*/ 191 w 194"/>
                <a:gd name="T71" fmla="*/ 0 h 193"/>
                <a:gd name="T72" fmla="*/ 191 w 194"/>
                <a:gd name="T73" fmla="*/ 0 h 193"/>
                <a:gd name="T74" fmla="*/ 191 w 194"/>
                <a:gd name="T75" fmla="*/ 0 h 193"/>
                <a:gd name="T76" fmla="*/ 190 w 194"/>
                <a:gd name="T77" fmla="*/ 0 h 193"/>
                <a:gd name="T78" fmla="*/ 190 w 194"/>
                <a:gd name="T79" fmla="*/ 0 h 193"/>
                <a:gd name="T80" fmla="*/ 190 w 194"/>
                <a:gd name="T81" fmla="*/ 0 h 193"/>
                <a:gd name="T82" fmla="*/ 189 w 194"/>
                <a:gd name="T83" fmla="*/ 0 h 193"/>
                <a:gd name="T84" fmla="*/ 189 w 194"/>
                <a:gd name="T85" fmla="*/ 0 h 193"/>
                <a:gd name="T86" fmla="*/ 189 w 194"/>
                <a:gd name="T87" fmla="*/ 0 h 193"/>
                <a:gd name="T88" fmla="*/ 189 w 194"/>
                <a:gd name="T89" fmla="*/ 0 h 193"/>
                <a:gd name="T90" fmla="*/ 188 w 194"/>
                <a:gd name="T91" fmla="*/ 0 h 193"/>
                <a:gd name="T92" fmla="*/ 188 w 194"/>
                <a:gd name="T93" fmla="*/ 0 h 193"/>
                <a:gd name="T94" fmla="*/ 188 w 194"/>
                <a:gd name="T95" fmla="*/ 0 h 193"/>
                <a:gd name="T96" fmla="*/ 187 w 194"/>
                <a:gd name="T97" fmla="*/ 0 h 193"/>
                <a:gd name="T98" fmla="*/ 187 w 194"/>
                <a:gd name="T99" fmla="*/ 0 h 193"/>
                <a:gd name="T100" fmla="*/ 187 w 194"/>
                <a:gd name="T101" fmla="*/ 0 h 193"/>
                <a:gd name="T102" fmla="*/ 186 w 194"/>
                <a:gd name="T103" fmla="*/ 0 h 193"/>
                <a:gd name="T104" fmla="*/ 186 w 194"/>
                <a:gd name="T105" fmla="*/ 0 h 193"/>
                <a:gd name="T106" fmla="*/ 186 w 194"/>
                <a:gd name="T107" fmla="*/ 0 h 193"/>
                <a:gd name="T108" fmla="*/ 185 w 194"/>
                <a:gd name="T109" fmla="*/ 0 h 193"/>
                <a:gd name="T110" fmla="*/ 185 w 194"/>
                <a:gd name="T111" fmla="*/ 0 h 193"/>
                <a:gd name="T112" fmla="*/ 0 w 194"/>
                <a:gd name="T113" fmla="*/ 184 h 193"/>
                <a:gd name="T114" fmla="*/ 185 w 194"/>
                <a:gd name="T115"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193">
                  <a:moveTo>
                    <a:pt x="0" y="193"/>
                  </a:moveTo>
                  <a:cubicBezTo>
                    <a:pt x="0" y="193"/>
                    <a:pt x="0" y="193"/>
                    <a:pt x="0" y="193"/>
                  </a:cubicBezTo>
                  <a:cubicBezTo>
                    <a:pt x="0" y="193"/>
                    <a:pt x="0" y="193"/>
                    <a:pt x="0" y="193"/>
                  </a:cubicBezTo>
                  <a:moveTo>
                    <a:pt x="0" y="193"/>
                  </a:moveTo>
                  <a:cubicBezTo>
                    <a:pt x="0" y="193"/>
                    <a:pt x="0" y="193"/>
                    <a:pt x="0" y="193"/>
                  </a:cubicBezTo>
                  <a:cubicBezTo>
                    <a:pt x="0" y="193"/>
                    <a:pt x="0" y="193"/>
                    <a:pt x="0" y="193"/>
                  </a:cubicBezTo>
                  <a:moveTo>
                    <a:pt x="0" y="192"/>
                  </a:moveTo>
                  <a:cubicBezTo>
                    <a:pt x="0" y="192"/>
                    <a:pt x="0" y="193"/>
                    <a:pt x="0" y="193"/>
                  </a:cubicBezTo>
                  <a:cubicBezTo>
                    <a:pt x="0" y="193"/>
                    <a:pt x="0" y="192"/>
                    <a:pt x="0" y="192"/>
                  </a:cubicBezTo>
                  <a:moveTo>
                    <a:pt x="0" y="192"/>
                  </a:moveTo>
                  <a:cubicBezTo>
                    <a:pt x="0" y="192"/>
                    <a:pt x="0" y="192"/>
                    <a:pt x="0" y="192"/>
                  </a:cubicBezTo>
                  <a:cubicBezTo>
                    <a:pt x="0" y="192"/>
                    <a:pt x="0" y="192"/>
                    <a:pt x="0" y="192"/>
                  </a:cubicBezTo>
                  <a:moveTo>
                    <a:pt x="0" y="192"/>
                  </a:moveTo>
                  <a:cubicBezTo>
                    <a:pt x="0" y="192"/>
                    <a:pt x="0" y="192"/>
                    <a:pt x="0" y="192"/>
                  </a:cubicBezTo>
                  <a:cubicBezTo>
                    <a:pt x="0" y="192"/>
                    <a:pt x="0" y="192"/>
                    <a:pt x="0" y="192"/>
                  </a:cubicBezTo>
                  <a:moveTo>
                    <a:pt x="0" y="192"/>
                  </a:moveTo>
                  <a:cubicBezTo>
                    <a:pt x="0" y="192"/>
                    <a:pt x="0" y="192"/>
                    <a:pt x="0" y="192"/>
                  </a:cubicBezTo>
                  <a:cubicBezTo>
                    <a:pt x="0" y="192"/>
                    <a:pt x="0" y="192"/>
                    <a:pt x="0" y="192"/>
                  </a:cubicBezTo>
                  <a:moveTo>
                    <a:pt x="0" y="191"/>
                  </a:moveTo>
                  <a:cubicBezTo>
                    <a:pt x="0" y="191"/>
                    <a:pt x="0" y="191"/>
                    <a:pt x="0" y="191"/>
                  </a:cubicBezTo>
                  <a:cubicBezTo>
                    <a:pt x="0" y="191"/>
                    <a:pt x="0" y="191"/>
                    <a:pt x="0" y="191"/>
                  </a:cubicBezTo>
                  <a:moveTo>
                    <a:pt x="0" y="191"/>
                  </a:moveTo>
                  <a:cubicBezTo>
                    <a:pt x="0" y="191"/>
                    <a:pt x="0" y="191"/>
                    <a:pt x="0" y="191"/>
                  </a:cubicBezTo>
                  <a:cubicBezTo>
                    <a:pt x="0" y="191"/>
                    <a:pt x="0" y="191"/>
                    <a:pt x="0" y="191"/>
                  </a:cubicBezTo>
                  <a:moveTo>
                    <a:pt x="0" y="191"/>
                  </a:moveTo>
                  <a:cubicBezTo>
                    <a:pt x="0" y="191"/>
                    <a:pt x="0" y="191"/>
                    <a:pt x="0" y="191"/>
                  </a:cubicBezTo>
                  <a:cubicBezTo>
                    <a:pt x="0" y="191"/>
                    <a:pt x="0" y="191"/>
                    <a:pt x="0" y="191"/>
                  </a:cubicBezTo>
                  <a:moveTo>
                    <a:pt x="0" y="190"/>
                  </a:moveTo>
                  <a:cubicBezTo>
                    <a:pt x="0" y="190"/>
                    <a:pt x="0" y="190"/>
                    <a:pt x="0" y="190"/>
                  </a:cubicBezTo>
                  <a:cubicBezTo>
                    <a:pt x="0" y="190"/>
                    <a:pt x="0" y="190"/>
                    <a:pt x="0" y="190"/>
                  </a:cubicBezTo>
                  <a:moveTo>
                    <a:pt x="0" y="190"/>
                  </a:moveTo>
                  <a:cubicBezTo>
                    <a:pt x="0" y="190"/>
                    <a:pt x="0" y="190"/>
                    <a:pt x="0" y="190"/>
                  </a:cubicBezTo>
                  <a:cubicBezTo>
                    <a:pt x="0" y="190"/>
                    <a:pt x="0" y="190"/>
                    <a:pt x="0" y="190"/>
                  </a:cubicBezTo>
                  <a:moveTo>
                    <a:pt x="0" y="190"/>
                  </a:moveTo>
                  <a:cubicBezTo>
                    <a:pt x="0" y="190"/>
                    <a:pt x="0" y="190"/>
                    <a:pt x="0" y="190"/>
                  </a:cubicBezTo>
                  <a:cubicBezTo>
                    <a:pt x="0" y="190"/>
                    <a:pt x="0" y="190"/>
                    <a:pt x="0" y="190"/>
                  </a:cubicBezTo>
                  <a:moveTo>
                    <a:pt x="0" y="189"/>
                  </a:moveTo>
                  <a:cubicBezTo>
                    <a:pt x="0" y="189"/>
                    <a:pt x="0" y="190"/>
                    <a:pt x="0" y="190"/>
                  </a:cubicBezTo>
                  <a:cubicBezTo>
                    <a:pt x="0" y="190"/>
                    <a:pt x="0" y="189"/>
                    <a:pt x="0" y="189"/>
                  </a:cubicBezTo>
                  <a:moveTo>
                    <a:pt x="0" y="189"/>
                  </a:moveTo>
                  <a:cubicBezTo>
                    <a:pt x="0" y="189"/>
                    <a:pt x="0" y="189"/>
                    <a:pt x="0" y="189"/>
                  </a:cubicBezTo>
                  <a:cubicBezTo>
                    <a:pt x="0" y="189"/>
                    <a:pt x="0" y="189"/>
                    <a:pt x="0" y="189"/>
                  </a:cubicBezTo>
                  <a:moveTo>
                    <a:pt x="0" y="189"/>
                  </a:moveTo>
                  <a:cubicBezTo>
                    <a:pt x="0" y="189"/>
                    <a:pt x="0" y="189"/>
                    <a:pt x="0" y="189"/>
                  </a:cubicBezTo>
                  <a:cubicBezTo>
                    <a:pt x="0" y="189"/>
                    <a:pt x="0" y="189"/>
                    <a:pt x="0" y="189"/>
                  </a:cubicBezTo>
                  <a:moveTo>
                    <a:pt x="0" y="189"/>
                  </a:moveTo>
                  <a:cubicBezTo>
                    <a:pt x="0" y="189"/>
                    <a:pt x="0" y="189"/>
                    <a:pt x="0" y="189"/>
                  </a:cubicBezTo>
                  <a:cubicBezTo>
                    <a:pt x="0" y="189"/>
                    <a:pt x="0" y="189"/>
                    <a:pt x="0" y="189"/>
                  </a:cubicBezTo>
                  <a:moveTo>
                    <a:pt x="0" y="188"/>
                  </a:moveTo>
                  <a:cubicBezTo>
                    <a:pt x="0" y="188"/>
                    <a:pt x="0" y="188"/>
                    <a:pt x="0" y="188"/>
                  </a:cubicBezTo>
                  <a:cubicBezTo>
                    <a:pt x="0" y="188"/>
                    <a:pt x="0" y="188"/>
                    <a:pt x="0" y="188"/>
                  </a:cubicBezTo>
                  <a:moveTo>
                    <a:pt x="0" y="188"/>
                  </a:moveTo>
                  <a:cubicBezTo>
                    <a:pt x="0" y="188"/>
                    <a:pt x="0" y="188"/>
                    <a:pt x="0" y="188"/>
                  </a:cubicBezTo>
                  <a:cubicBezTo>
                    <a:pt x="0" y="188"/>
                    <a:pt x="0" y="188"/>
                    <a:pt x="0" y="188"/>
                  </a:cubicBezTo>
                  <a:moveTo>
                    <a:pt x="0" y="188"/>
                  </a:moveTo>
                  <a:cubicBezTo>
                    <a:pt x="0" y="188"/>
                    <a:pt x="0" y="188"/>
                    <a:pt x="0" y="188"/>
                  </a:cubicBezTo>
                  <a:cubicBezTo>
                    <a:pt x="0" y="188"/>
                    <a:pt x="0" y="188"/>
                    <a:pt x="0" y="188"/>
                  </a:cubicBezTo>
                  <a:moveTo>
                    <a:pt x="0" y="187"/>
                  </a:moveTo>
                  <a:cubicBezTo>
                    <a:pt x="0" y="187"/>
                    <a:pt x="0" y="187"/>
                    <a:pt x="0" y="188"/>
                  </a:cubicBezTo>
                  <a:cubicBezTo>
                    <a:pt x="0" y="187"/>
                    <a:pt x="0" y="187"/>
                    <a:pt x="0" y="187"/>
                  </a:cubicBezTo>
                  <a:moveTo>
                    <a:pt x="0" y="187"/>
                  </a:moveTo>
                  <a:cubicBezTo>
                    <a:pt x="0" y="187"/>
                    <a:pt x="0" y="187"/>
                    <a:pt x="0" y="187"/>
                  </a:cubicBezTo>
                  <a:cubicBezTo>
                    <a:pt x="0" y="187"/>
                    <a:pt x="0" y="187"/>
                    <a:pt x="0" y="187"/>
                  </a:cubicBezTo>
                  <a:moveTo>
                    <a:pt x="0" y="187"/>
                  </a:moveTo>
                  <a:cubicBezTo>
                    <a:pt x="0" y="187"/>
                    <a:pt x="0" y="187"/>
                    <a:pt x="0" y="187"/>
                  </a:cubicBezTo>
                  <a:cubicBezTo>
                    <a:pt x="0" y="187"/>
                    <a:pt x="0" y="187"/>
                    <a:pt x="0" y="187"/>
                  </a:cubicBezTo>
                  <a:moveTo>
                    <a:pt x="0" y="186"/>
                  </a:moveTo>
                  <a:cubicBezTo>
                    <a:pt x="0" y="186"/>
                    <a:pt x="0" y="187"/>
                    <a:pt x="0" y="187"/>
                  </a:cubicBezTo>
                  <a:cubicBezTo>
                    <a:pt x="0" y="187"/>
                    <a:pt x="0" y="187"/>
                    <a:pt x="0" y="186"/>
                  </a:cubicBezTo>
                  <a:moveTo>
                    <a:pt x="0" y="186"/>
                  </a:moveTo>
                  <a:cubicBezTo>
                    <a:pt x="0" y="186"/>
                    <a:pt x="0" y="186"/>
                    <a:pt x="0" y="186"/>
                  </a:cubicBezTo>
                  <a:cubicBezTo>
                    <a:pt x="0" y="186"/>
                    <a:pt x="0" y="186"/>
                    <a:pt x="0" y="186"/>
                  </a:cubicBezTo>
                  <a:moveTo>
                    <a:pt x="0" y="186"/>
                  </a:moveTo>
                  <a:cubicBezTo>
                    <a:pt x="0" y="186"/>
                    <a:pt x="0" y="186"/>
                    <a:pt x="0" y="186"/>
                  </a:cubicBezTo>
                  <a:cubicBezTo>
                    <a:pt x="0" y="186"/>
                    <a:pt x="0" y="186"/>
                    <a:pt x="0" y="186"/>
                  </a:cubicBezTo>
                  <a:moveTo>
                    <a:pt x="0" y="186"/>
                  </a:moveTo>
                  <a:cubicBezTo>
                    <a:pt x="0" y="186"/>
                    <a:pt x="0" y="186"/>
                    <a:pt x="0" y="186"/>
                  </a:cubicBezTo>
                  <a:cubicBezTo>
                    <a:pt x="0" y="186"/>
                    <a:pt x="0" y="186"/>
                    <a:pt x="0" y="186"/>
                  </a:cubicBezTo>
                  <a:moveTo>
                    <a:pt x="0" y="185"/>
                  </a:moveTo>
                  <a:cubicBezTo>
                    <a:pt x="0" y="185"/>
                    <a:pt x="0" y="185"/>
                    <a:pt x="0" y="185"/>
                  </a:cubicBezTo>
                  <a:cubicBezTo>
                    <a:pt x="0" y="185"/>
                    <a:pt x="0" y="185"/>
                    <a:pt x="0" y="185"/>
                  </a:cubicBezTo>
                  <a:moveTo>
                    <a:pt x="0" y="185"/>
                  </a:moveTo>
                  <a:cubicBezTo>
                    <a:pt x="0" y="185"/>
                    <a:pt x="0" y="185"/>
                    <a:pt x="0" y="185"/>
                  </a:cubicBezTo>
                  <a:cubicBezTo>
                    <a:pt x="0" y="185"/>
                    <a:pt x="0" y="185"/>
                    <a:pt x="0" y="185"/>
                  </a:cubicBezTo>
                  <a:moveTo>
                    <a:pt x="0" y="184"/>
                  </a:moveTo>
                  <a:cubicBezTo>
                    <a:pt x="0" y="184"/>
                    <a:pt x="0" y="184"/>
                    <a:pt x="0" y="185"/>
                  </a:cubicBezTo>
                  <a:cubicBezTo>
                    <a:pt x="0" y="184"/>
                    <a:pt x="0" y="184"/>
                    <a:pt x="0" y="184"/>
                  </a:cubicBezTo>
                  <a:moveTo>
                    <a:pt x="194" y="0"/>
                  </a:moveTo>
                  <a:cubicBezTo>
                    <a:pt x="194" y="0"/>
                    <a:pt x="194" y="0"/>
                    <a:pt x="194" y="0"/>
                  </a:cubicBezTo>
                  <a:cubicBezTo>
                    <a:pt x="194" y="0"/>
                    <a:pt x="194" y="0"/>
                    <a:pt x="194" y="0"/>
                  </a:cubicBezTo>
                  <a:moveTo>
                    <a:pt x="193" y="0"/>
                  </a:moveTo>
                  <a:cubicBezTo>
                    <a:pt x="193" y="0"/>
                    <a:pt x="193" y="0"/>
                    <a:pt x="193" y="0"/>
                  </a:cubicBezTo>
                  <a:cubicBezTo>
                    <a:pt x="193" y="0"/>
                    <a:pt x="193" y="0"/>
                    <a:pt x="193" y="0"/>
                  </a:cubicBezTo>
                  <a:moveTo>
                    <a:pt x="193" y="0"/>
                  </a:moveTo>
                  <a:cubicBezTo>
                    <a:pt x="193" y="0"/>
                    <a:pt x="193" y="0"/>
                    <a:pt x="193" y="0"/>
                  </a:cubicBezTo>
                  <a:cubicBezTo>
                    <a:pt x="193" y="0"/>
                    <a:pt x="193" y="0"/>
                    <a:pt x="193" y="0"/>
                  </a:cubicBezTo>
                  <a:moveTo>
                    <a:pt x="192" y="0"/>
                  </a:moveTo>
                  <a:cubicBezTo>
                    <a:pt x="192" y="0"/>
                    <a:pt x="192" y="0"/>
                    <a:pt x="193" y="0"/>
                  </a:cubicBezTo>
                  <a:cubicBezTo>
                    <a:pt x="193" y="0"/>
                    <a:pt x="192" y="0"/>
                    <a:pt x="192" y="0"/>
                  </a:cubicBezTo>
                  <a:moveTo>
                    <a:pt x="192" y="0"/>
                  </a:moveTo>
                  <a:cubicBezTo>
                    <a:pt x="192" y="0"/>
                    <a:pt x="192" y="0"/>
                    <a:pt x="192" y="0"/>
                  </a:cubicBezTo>
                  <a:cubicBezTo>
                    <a:pt x="192" y="0"/>
                    <a:pt x="192" y="0"/>
                    <a:pt x="192" y="0"/>
                  </a:cubicBezTo>
                  <a:moveTo>
                    <a:pt x="192" y="0"/>
                  </a:moveTo>
                  <a:cubicBezTo>
                    <a:pt x="192" y="0"/>
                    <a:pt x="192" y="0"/>
                    <a:pt x="192" y="0"/>
                  </a:cubicBezTo>
                  <a:cubicBezTo>
                    <a:pt x="192" y="0"/>
                    <a:pt x="192" y="0"/>
                    <a:pt x="192" y="0"/>
                  </a:cubicBezTo>
                  <a:moveTo>
                    <a:pt x="191" y="0"/>
                  </a:moveTo>
                  <a:cubicBezTo>
                    <a:pt x="191" y="0"/>
                    <a:pt x="191" y="0"/>
                    <a:pt x="191" y="0"/>
                  </a:cubicBezTo>
                  <a:cubicBezTo>
                    <a:pt x="191" y="0"/>
                    <a:pt x="191" y="0"/>
                    <a:pt x="191" y="0"/>
                  </a:cubicBezTo>
                  <a:moveTo>
                    <a:pt x="191" y="0"/>
                  </a:moveTo>
                  <a:cubicBezTo>
                    <a:pt x="191" y="0"/>
                    <a:pt x="191" y="0"/>
                    <a:pt x="191" y="0"/>
                  </a:cubicBezTo>
                  <a:cubicBezTo>
                    <a:pt x="191" y="0"/>
                    <a:pt x="191" y="0"/>
                    <a:pt x="191" y="0"/>
                  </a:cubicBezTo>
                  <a:moveTo>
                    <a:pt x="191" y="0"/>
                  </a:moveTo>
                  <a:cubicBezTo>
                    <a:pt x="191" y="0"/>
                    <a:pt x="191" y="0"/>
                    <a:pt x="191" y="0"/>
                  </a:cubicBezTo>
                  <a:cubicBezTo>
                    <a:pt x="191" y="0"/>
                    <a:pt x="191" y="0"/>
                    <a:pt x="191" y="0"/>
                  </a:cubicBezTo>
                  <a:moveTo>
                    <a:pt x="190" y="0"/>
                  </a:moveTo>
                  <a:cubicBezTo>
                    <a:pt x="190" y="0"/>
                    <a:pt x="190" y="0"/>
                    <a:pt x="191" y="0"/>
                  </a:cubicBezTo>
                  <a:cubicBezTo>
                    <a:pt x="190" y="0"/>
                    <a:pt x="190" y="0"/>
                    <a:pt x="190" y="0"/>
                  </a:cubicBezTo>
                  <a:moveTo>
                    <a:pt x="190" y="0"/>
                  </a:moveTo>
                  <a:cubicBezTo>
                    <a:pt x="190" y="0"/>
                    <a:pt x="190" y="0"/>
                    <a:pt x="190" y="0"/>
                  </a:cubicBezTo>
                  <a:cubicBezTo>
                    <a:pt x="190" y="0"/>
                    <a:pt x="190" y="0"/>
                    <a:pt x="190" y="0"/>
                  </a:cubicBezTo>
                  <a:moveTo>
                    <a:pt x="190" y="0"/>
                  </a:moveTo>
                  <a:cubicBezTo>
                    <a:pt x="190" y="0"/>
                    <a:pt x="190" y="0"/>
                    <a:pt x="190" y="0"/>
                  </a:cubicBezTo>
                  <a:cubicBezTo>
                    <a:pt x="190" y="0"/>
                    <a:pt x="190" y="0"/>
                    <a:pt x="190" y="0"/>
                  </a:cubicBezTo>
                  <a:moveTo>
                    <a:pt x="189" y="0"/>
                  </a:moveTo>
                  <a:cubicBezTo>
                    <a:pt x="190" y="0"/>
                    <a:pt x="190" y="0"/>
                    <a:pt x="190" y="0"/>
                  </a:cubicBezTo>
                  <a:cubicBezTo>
                    <a:pt x="190" y="0"/>
                    <a:pt x="190" y="0"/>
                    <a:pt x="189" y="0"/>
                  </a:cubicBezTo>
                  <a:moveTo>
                    <a:pt x="189" y="0"/>
                  </a:moveTo>
                  <a:cubicBezTo>
                    <a:pt x="189" y="0"/>
                    <a:pt x="189" y="0"/>
                    <a:pt x="189" y="0"/>
                  </a:cubicBezTo>
                  <a:cubicBezTo>
                    <a:pt x="189" y="0"/>
                    <a:pt x="189" y="0"/>
                    <a:pt x="189" y="0"/>
                  </a:cubicBezTo>
                  <a:moveTo>
                    <a:pt x="189" y="0"/>
                  </a:moveTo>
                  <a:cubicBezTo>
                    <a:pt x="189" y="0"/>
                    <a:pt x="189" y="0"/>
                    <a:pt x="189" y="0"/>
                  </a:cubicBezTo>
                  <a:cubicBezTo>
                    <a:pt x="189" y="0"/>
                    <a:pt x="189" y="0"/>
                    <a:pt x="189" y="0"/>
                  </a:cubicBezTo>
                  <a:moveTo>
                    <a:pt x="189" y="0"/>
                  </a:moveTo>
                  <a:cubicBezTo>
                    <a:pt x="189" y="0"/>
                    <a:pt x="189" y="0"/>
                    <a:pt x="189" y="0"/>
                  </a:cubicBezTo>
                  <a:cubicBezTo>
                    <a:pt x="189" y="0"/>
                    <a:pt x="189" y="0"/>
                    <a:pt x="189" y="0"/>
                  </a:cubicBezTo>
                  <a:moveTo>
                    <a:pt x="188" y="0"/>
                  </a:moveTo>
                  <a:cubicBezTo>
                    <a:pt x="188" y="0"/>
                    <a:pt x="188" y="0"/>
                    <a:pt x="188" y="0"/>
                  </a:cubicBezTo>
                  <a:cubicBezTo>
                    <a:pt x="188" y="0"/>
                    <a:pt x="188" y="0"/>
                    <a:pt x="188" y="0"/>
                  </a:cubicBezTo>
                  <a:moveTo>
                    <a:pt x="188" y="0"/>
                  </a:moveTo>
                  <a:cubicBezTo>
                    <a:pt x="188" y="0"/>
                    <a:pt x="188" y="0"/>
                    <a:pt x="188" y="0"/>
                  </a:cubicBezTo>
                  <a:cubicBezTo>
                    <a:pt x="188" y="0"/>
                    <a:pt x="188" y="0"/>
                    <a:pt x="188" y="0"/>
                  </a:cubicBezTo>
                  <a:moveTo>
                    <a:pt x="188" y="0"/>
                  </a:moveTo>
                  <a:cubicBezTo>
                    <a:pt x="188" y="0"/>
                    <a:pt x="188" y="0"/>
                    <a:pt x="188" y="0"/>
                  </a:cubicBezTo>
                  <a:cubicBezTo>
                    <a:pt x="188" y="0"/>
                    <a:pt x="188" y="0"/>
                    <a:pt x="188" y="0"/>
                  </a:cubicBezTo>
                  <a:moveTo>
                    <a:pt x="187" y="0"/>
                  </a:moveTo>
                  <a:cubicBezTo>
                    <a:pt x="187" y="0"/>
                    <a:pt x="187" y="0"/>
                    <a:pt x="188" y="0"/>
                  </a:cubicBezTo>
                  <a:cubicBezTo>
                    <a:pt x="187" y="0"/>
                    <a:pt x="187" y="0"/>
                    <a:pt x="187" y="0"/>
                  </a:cubicBezTo>
                  <a:moveTo>
                    <a:pt x="187" y="0"/>
                  </a:moveTo>
                  <a:cubicBezTo>
                    <a:pt x="187" y="0"/>
                    <a:pt x="187" y="0"/>
                    <a:pt x="187" y="0"/>
                  </a:cubicBezTo>
                  <a:cubicBezTo>
                    <a:pt x="187" y="0"/>
                    <a:pt x="187" y="0"/>
                    <a:pt x="187" y="0"/>
                  </a:cubicBezTo>
                  <a:moveTo>
                    <a:pt x="187" y="0"/>
                  </a:moveTo>
                  <a:cubicBezTo>
                    <a:pt x="187" y="0"/>
                    <a:pt x="187" y="0"/>
                    <a:pt x="187" y="0"/>
                  </a:cubicBezTo>
                  <a:cubicBezTo>
                    <a:pt x="187" y="0"/>
                    <a:pt x="187" y="0"/>
                    <a:pt x="187" y="0"/>
                  </a:cubicBezTo>
                  <a:moveTo>
                    <a:pt x="186" y="0"/>
                  </a:moveTo>
                  <a:cubicBezTo>
                    <a:pt x="187" y="0"/>
                    <a:pt x="187" y="0"/>
                    <a:pt x="187" y="0"/>
                  </a:cubicBezTo>
                  <a:cubicBezTo>
                    <a:pt x="187" y="0"/>
                    <a:pt x="187" y="0"/>
                    <a:pt x="186" y="0"/>
                  </a:cubicBezTo>
                  <a:moveTo>
                    <a:pt x="186" y="0"/>
                  </a:moveTo>
                  <a:cubicBezTo>
                    <a:pt x="186" y="0"/>
                    <a:pt x="186" y="0"/>
                    <a:pt x="186" y="0"/>
                  </a:cubicBezTo>
                  <a:cubicBezTo>
                    <a:pt x="186" y="0"/>
                    <a:pt x="186" y="0"/>
                    <a:pt x="186" y="0"/>
                  </a:cubicBezTo>
                  <a:moveTo>
                    <a:pt x="186" y="0"/>
                  </a:moveTo>
                  <a:cubicBezTo>
                    <a:pt x="186" y="0"/>
                    <a:pt x="186" y="0"/>
                    <a:pt x="186" y="0"/>
                  </a:cubicBezTo>
                  <a:cubicBezTo>
                    <a:pt x="186" y="0"/>
                    <a:pt x="186" y="0"/>
                    <a:pt x="186" y="0"/>
                  </a:cubicBezTo>
                  <a:moveTo>
                    <a:pt x="185" y="0"/>
                  </a:moveTo>
                  <a:cubicBezTo>
                    <a:pt x="185" y="0"/>
                    <a:pt x="186" y="0"/>
                    <a:pt x="186" y="0"/>
                  </a:cubicBezTo>
                  <a:cubicBezTo>
                    <a:pt x="186" y="0"/>
                    <a:pt x="185" y="0"/>
                    <a:pt x="185" y="0"/>
                  </a:cubicBezTo>
                  <a:moveTo>
                    <a:pt x="185" y="0"/>
                  </a:moveTo>
                  <a:cubicBezTo>
                    <a:pt x="185" y="0"/>
                    <a:pt x="185" y="0"/>
                    <a:pt x="185" y="0"/>
                  </a:cubicBezTo>
                  <a:cubicBezTo>
                    <a:pt x="185" y="0"/>
                    <a:pt x="185" y="0"/>
                    <a:pt x="185" y="0"/>
                  </a:cubicBezTo>
                  <a:moveTo>
                    <a:pt x="185" y="0"/>
                  </a:moveTo>
                  <a:cubicBezTo>
                    <a:pt x="83" y="0"/>
                    <a:pt x="0" y="82"/>
                    <a:pt x="0" y="184"/>
                  </a:cubicBezTo>
                  <a:cubicBezTo>
                    <a:pt x="0" y="184"/>
                    <a:pt x="0" y="184"/>
                    <a:pt x="0" y="184"/>
                  </a:cubicBezTo>
                  <a:cubicBezTo>
                    <a:pt x="0" y="82"/>
                    <a:pt x="83" y="0"/>
                    <a:pt x="185" y="0"/>
                  </a:cubicBezTo>
                  <a:cubicBezTo>
                    <a:pt x="185" y="0"/>
                    <a:pt x="185" y="0"/>
                    <a:pt x="185" y="0"/>
                  </a:cubicBezTo>
                  <a:cubicBezTo>
                    <a:pt x="185" y="0"/>
                    <a:pt x="185" y="0"/>
                    <a:pt x="185" y="0"/>
                  </a:cubicBezTo>
                </a:path>
              </a:pathLst>
            </a:custGeom>
            <a:solidFill>
              <a:srgbClr val="B0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7"/>
            <p:cNvSpPr>
              <a:spLocks/>
            </p:cNvSpPr>
            <p:nvPr/>
          </p:nvSpPr>
          <p:spPr bwMode="auto">
            <a:xfrm>
              <a:off x="3257550" y="1509908"/>
              <a:ext cx="1628775" cy="1624013"/>
            </a:xfrm>
            <a:custGeom>
              <a:avLst/>
              <a:gdLst>
                <a:gd name="T0" fmla="*/ 0 w 334"/>
                <a:gd name="T1" fmla="*/ 184 h 333"/>
                <a:gd name="T2" fmla="*/ 0 w 334"/>
                <a:gd name="T3" fmla="*/ 185 h 333"/>
                <a:gd name="T4" fmla="*/ 0 w 334"/>
                <a:gd name="T5" fmla="*/ 185 h 333"/>
                <a:gd name="T6" fmla="*/ 0 w 334"/>
                <a:gd name="T7" fmla="*/ 185 h 333"/>
                <a:gd name="T8" fmla="*/ 0 w 334"/>
                <a:gd name="T9" fmla="*/ 186 h 333"/>
                <a:gd name="T10" fmla="*/ 0 w 334"/>
                <a:gd name="T11" fmla="*/ 186 h 333"/>
                <a:gd name="T12" fmla="*/ 0 w 334"/>
                <a:gd name="T13" fmla="*/ 186 h 333"/>
                <a:gd name="T14" fmla="*/ 0 w 334"/>
                <a:gd name="T15" fmla="*/ 187 h 333"/>
                <a:gd name="T16" fmla="*/ 0 w 334"/>
                <a:gd name="T17" fmla="*/ 187 h 333"/>
                <a:gd name="T18" fmla="*/ 0 w 334"/>
                <a:gd name="T19" fmla="*/ 187 h 333"/>
                <a:gd name="T20" fmla="*/ 0 w 334"/>
                <a:gd name="T21" fmla="*/ 188 h 333"/>
                <a:gd name="T22" fmla="*/ 0 w 334"/>
                <a:gd name="T23" fmla="*/ 188 h 333"/>
                <a:gd name="T24" fmla="*/ 0 w 334"/>
                <a:gd name="T25" fmla="*/ 188 h 333"/>
                <a:gd name="T26" fmla="*/ 0 w 334"/>
                <a:gd name="T27" fmla="*/ 188 h 333"/>
                <a:gd name="T28" fmla="*/ 0 w 334"/>
                <a:gd name="T29" fmla="*/ 189 h 333"/>
                <a:gd name="T30" fmla="*/ 0 w 334"/>
                <a:gd name="T31" fmla="*/ 189 h 333"/>
                <a:gd name="T32" fmla="*/ 0 w 334"/>
                <a:gd name="T33" fmla="*/ 189 h 333"/>
                <a:gd name="T34" fmla="*/ 0 w 334"/>
                <a:gd name="T35" fmla="*/ 190 h 333"/>
                <a:gd name="T36" fmla="*/ 0 w 334"/>
                <a:gd name="T37" fmla="*/ 190 h 333"/>
                <a:gd name="T38" fmla="*/ 0 w 334"/>
                <a:gd name="T39" fmla="*/ 190 h 333"/>
                <a:gd name="T40" fmla="*/ 0 w 334"/>
                <a:gd name="T41" fmla="*/ 190 h 333"/>
                <a:gd name="T42" fmla="*/ 0 w 334"/>
                <a:gd name="T43" fmla="*/ 191 h 333"/>
                <a:gd name="T44" fmla="*/ 0 w 334"/>
                <a:gd name="T45" fmla="*/ 191 h 333"/>
                <a:gd name="T46" fmla="*/ 0 w 334"/>
                <a:gd name="T47" fmla="*/ 191 h 333"/>
                <a:gd name="T48" fmla="*/ 0 w 334"/>
                <a:gd name="T49" fmla="*/ 192 h 333"/>
                <a:gd name="T50" fmla="*/ 0 w 334"/>
                <a:gd name="T51" fmla="*/ 192 h 333"/>
                <a:gd name="T52" fmla="*/ 0 w 334"/>
                <a:gd name="T53" fmla="*/ 192 h 333"/>
                <a:gd name="T54" fmla="*/ 0 w 334"/>
                <a:gd name="T55" fmla="*/ 193 h 333"/>
                <a:gd name="T56" fmla="*/ 0 w 334"/>
                <a:gd name="T57" fmla="*/ 193 h 333"/>
                <a:gd name="T58" fmla="*/ 0 w 334"/>
                <a:gd name="T59" fmla="*/ 193 h 333"/>
                <a:gd name="T60" fmla="*/ 40 w 334"/>
                <a:gd name="T61" fmla="*/ 224 h 333"/>
                <a:gd name="T62" fmla="*/ 334 w 334"/>
                <a:gd name="T63" fmla="*/ 75 h 333"/>
                <a:gd name="T64" fmla="*/ 194 w 334"/>
                <a:gd name="T65" fmla="*/ 0 h 333"/>
                <a:gd name="T66" fmla="*/ 193 w 334"/>
                <a:gd name="T67" fmla="*/ 0 h 333"/>
                <a:gd name="T68" fmla="*/ 193 w 334"/>
                <a:gd name="T69" fmla="*/ 0 h 333"/>
                <a:gd name="T70" fmla="*/ 192 w 334"/>
                <a:gd name="T71" fmla="*/ 0 h 333"/>
                <a:gd name="T72" fmla="*/ 192 w 334"/>
                <a:gd name="T73" fmla="*/ 0 h 333"/>
                <a:gd name="T74" fmla="*/ 192 w 334"/>
                <a:gd name="T75" fmla="*/ 0 h 333"/>
                <a:gd name="T76" fmla="*/ 191 w 334"/>
                <a:gd name="T77" fmla="*/ 0 h 333"/>
                <a:gd name="T78" fmla="*/ 191 w 334"/>
                <a:gd name="T79" fmla="*/ 0 h 333"/>
                <a:gd name="T80" fmla="*/ 191 w 334"/>
                <a:gd name="T81" fmla="*/ 0 h 333"/>
                <a:gd name="T82" fmla="*/ 190 w 334"/>
                <a:gd name="T83" fmla="*/ 0 h 333"/>
                <a:gd name="T84" fmla="*/ 190 w 334"/>
                <a:gd name="T85" fmla="*/ 0 h 333"/>
                <a:gd name="T86" fmla="*/ 190 w 334"/>
                <a:gd name="T87" fmla="*/ 0 h 333"/>
                <a:gd name="T88" fmla="*/ 189 w 334"/>
                <a:gd name="T89" fmla="*/ 0 h 333"/>
                <a:gd name="T90" fmla="*/ 189 w 334"/>
                <a:gd name="T91" fmla="*/ 0 h 333"/>
                <a:gd name="T92" fmla="*/ 189 w 334"/>
                <a:gd name="T93" fmla="*/ 0 h 333"/>
                <a:gd name="T94" fmla="*/ 189 w 334"/>
                <a:gd name="T95" fmla="*/ 0 h 333"/>
                <a:gd name="T96" fmla="*/ 188 w 334"/>
                <a:gd name="T97" fmla="*/ 0 h 333"/>
                <a:gd name="T98" fmla="*/ 188 w 334"/>
                <a:gd name="T99" fmla="*/ 0 h 333"/>
                <a:gd name="T100" fmla="*/ 188 w 334"/>
                <a:gd name="T101" fmla="*/ 0 h 333"/>
                <a:gd name="T102" fmla="*/ 187 w 334"/>
                <a:gd name="T103" fmla="*/ 0 h 333"/>
                <a:gd name="T104" fmla="*/ 187 w 334"/>
                <a:gd name="T105" fmla="*/ 0 h 333"/>
                <a:gd name="T106" fmla="*/ 187 w 334"/>
                <a:gd name="T107" fmla="*/ 0 h 333"/>
                <a:gd name="T108" fmla="*/ 186 w 334"/>
                <a:gd name="T109" fmla="*/ 0 h 333"/>
                <a:gd name="T110" fmla="*/ 186 w 334"/>
                <a:gd name="T111" fmla="*/ 0 h 333"/>
                <a:gd name="T112" fmla="*/ 186 w 334"/>
                <a:gd name="T113" fmla="*/ 0 h 333"/>
                <a:gd name="T114" fmla="*/ 185 w 334"/>
                <a:gd name="T115" fmla="*/ 0 h 333"/>
                <a:gd name="T116" fmla="*/ 185 w 334"/>
                <a:gd name="T117" fmla="*/ 0 h 333"/>
                <a:gd name="T118" fmla="*/ 185 w 334"/>
                <a:gd name="T11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4" h="333">
                  <a:moveTo>
                    <a:pt x="185" y="0"/>
                  </a:moveTo>
                  <a:cubicBezTo>
                    <a:pt x="83" y="0"/>
                    <a:pt x="0" y="82"/>
                    <a:pt x="0" y="184"/>
                  </a:cubicBezTo>
                  <a:cubicBezTo>
                    <a:pt x="0" y="184"/>
                    <a:pt x="0" y="184"/>
                    <a:pt x="0" y="184"/>
                  </a:cubicBezTo>
                  <a:cubicBezTo>
                    <a:pt x="0" y="184"/>
                    <a:pt x="0" y="184"/>
                    <a:pt x="0" y="185"/>
                  </a:cubicBezTo>
                  <a:cubicBezTo>
                    <a:pt x="0" y="185"/>
                    <a:pt x="0" y="185"/>
                    <a:pt x="0" y="185"/>
                  </a:cubicBezTo>
                  <a:cubicBezTo>
                    <a:pt x="0" y="185"/>
                    <a:pt x="0" y="185"/>
                    <a:pt x="0" y="185"/>
                  </a:cubicBezTo>
                  <a:cubicBezTo>
                    <a:pt x="0" y="185"/>
                    <a:pt x="0" y="185"/>
                    <a:pt x="0" y="185"/>
                  </a:cubicBezTo>
                  <a:cubicBezTo>
                    <a:pt x="0" y="185"/>
                    <a:pt x="0" y="185"/>
                    <a:pt x="0" y="185"/>
                  </a:cubicBezTo>
                  <a:cubicBezTo>
                    <a:pt x="0" y="185"/>
                    <a:pt x="0" y="185"/>
                    <a:pt x="0" y="186"/>
                  </a:cubicBezTo>
                  <a:cubicBezTo>
                    <a:pt x="0" y="186"/>
                    <a:pt x="0" y="186"/>
                    <a:pt x="0" y="186"/>
                  </a:cubicBezTo>
                  <a:cubicBezTo>
                    <a:pt x="0" y="186"/>
                    <a:pt x="0" y="186"/>
                    <a:pt x="0" y="186"/>
                  </a:cubicBezTo>
                  <a:cubicBezTo>
                    <a:pt x="0" y="186"/>
                    <a:pt x="0" y="186"/>
                    <a:pt x="0" y="186"/>
                  </a:cubicBezTo>
                  <a:cubicBezTo>
                    <a:pt x="0" y="186"/>
                    <a:pt x="0" y="186"/>
                    <a:pt x="0" y="186"/>
                  </a:cubicBezTo>
                  <a:cubicBezTo>
                    <a:pt x="0" y="186"/>
                    <a:pt x="0" y="186"/>
                    <a:pt x="0" y="186"/>
                  </a:cubicBezTo>
                  <a:cubicBezTo>
                    <a:pt x="0" y="186"/>
                    <a:pt x="0" y="186"/>
                    <a:pt x="0" y="186"/>
                  </a:cubicBezTo>
                  <a:cubicBezTo>
                    <a:pt x="0" y="187"/>
                    <a:pt x="0" y="187"/>
                    <a:pt x="0" y="187"/>
                  </a:cubicBezTo>
                  <a:cubicBezTo>
                    <a:pt x="0" y="187"/>
                    <a:pt x="0" y="187"/>
                    <a:pt x="0" y="187"/>
                  </a:cubicBezTo>
                  <a:cubicBezTo>
                    <a:pt x="0" y="187"/>
                    <a:pt x="0" y="187"/>
                    <a:pt x="0" y="187"/>
                  </a:cubicBezTo>
                  <a:cubicBezTo>
                    <a:pt x="0" y="187"/>
                    <a:pt x="0" y="187"/>
                    <a:pt x="0" y="187"/>
                  </a:cubicBezTo>
                  <a:cubicBezTo>
                    <a:pt x="0" y="187"/>
                    <a:pt x="0" y="187"/>
                    <a:pt x="0" y="187"/>
                  </a:cubicBezTo>
                  <a:cubicBezTo>
                    <a:pt x="0" y="187"/>
                    <a:pt x="0" y="187"/>
                    <a:pt x="0" y="187"/>
                  </a:cubicBezTo>
                  <a:cubicBezTo>
                    <a:pt x="0" y="187"/>
                    <a:pt x="0" y="187"/>
                    <a:pt x="0" y="188"/>
                  </a:cubicBezTo>
                  <a:cubicBezTo>
                    <a:pt x="0" y="188"/>
                    <a:pt x="0" y="188"/>
                    <a:pt x="0" y="188"/>
                  </a:cubicBezTo>
                  <a:cubicBezTo>
                    <a:pt x="0" y="188"/>
                    <a:pt x="0" y="188"/>
                    <a:pt x="0" y="188"/>
                  </a:cubicBezTo>
                  <a:cubicBezTo>
                    <a:pt x="0" y="188"/>
                    <a:pt x="0" y="188"/>
                    <a:pt x="0" y="188"/>
                  </a:cubicBezTo>
                  <a:cubicBezTo>
                    <a:pt x="0" y="188"/>
                    <a:pt x="0" y="188"/>
                    <a:pt x="0" y="188"/>
                  </a:cubicBezTo>
                  <a:cubicBezTo>
                    <a:pt x="0" y="188"/>
                    <a:pt x="0" y="188"/>
                    <a:pt x="0" y="188"/>
                  </a:cubicBezTo>
                  <a:cubicBezTo>
                    <a:pt x="0" y="188"/>
                    <a:pt x="0" y="188"/>
                    <a:pt x="0" y="188"/>
                  </a:cubicBezTo>
                  <a:cubicBezTo>
                    <a:pt x="0" y="188"/>
                    <a:pt x="0" y="188"/>
                    <a:pt x="0" y="189"/>
                  </a:cubicBezTo>
                  <a:cubicBezTo>
                    <a:pt x="0" y="189"/>
                    <a:pt x="0" y="189"/>
                    <a:pt x="0" y="189"/>
                  </a:cubicBezTo>
                  <a:cubicBezTo>
                    <a:pt x="0" y="189"/>
                    <a:pt x="0" y="189"/>
                    <a:pt x="0" y="189"/>
                  </a:cubicBezTo>
                  <a:cubicBezTo>
                    <a:pt x="0" y="189"/>
                    <a:pt x="0" y="189"/>
                    <a:pt x="0" y="189"/>
                  </a:cubicBezTo>
                  <a:cubicBezTo>
                    <a:pt x="0" y="189"/>
                    <a:pt x="0" y="189"/>
                    <a:pt x="0" y="189"/>
                  </a:cubicBezTo>
                  <a:cubicBezTo>
                    <a:pt x="0" y="189"/>
                    <a:pt x="0" y="189"/>
                    <a:pt x="0" y="189"/>
                  </a:cubicBezTo>
                  <a:cubicBezTo>
                    <a:pt x="0" y="189"/>
                    <a:pt x="0" y="189"/>
                    <a:pt x="0" y="189"/>
                  </a:cubicBezTo>
                  <a:cubicBezTo>
                    <a:pt x="0" y="189"/>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1"/>
                    <a:pt x="0" y="191"/>
                    <a:pt x="0" y="191"/>
                  </a:cubicBezTo>
                  <a:cubicBezTo>
                    <a:pt x="0" y="191"/>
                    <a:pt x="0" y="191"/>
                    <a:pt x="0" y="191"/>
                  </a:cubicBezTo>
                  <a:cubicBezTo>
                    <a:pt x="0" y="191"/>
                    <a:pt x="0" y="191"/>
                    <a:pt x="0" y="191"/>
                  </a:cubicBezTo>
                  <a:cubicBezTo>
                    <a:pt x="0" y="191"/>
                    <a:pt x="0" y="191"/>
                    <a:pt x="0" y="191"/>
                  </a:cubicBezTo>
                  <a:cubicBezTo>
                    <a:pt x="0" y="191"/>
                    <a:pt x="0" y="191"/>
                    <a:pt x="0" y="191"/>
                  </a:cubicBezTo>
                  <a:cubicBezTo>
                    <a:pt x="0" y="191"/>
                    <a:pt x="0" y="191"/>
                    <a:pt x="0" y="191"/>
                  </a:cubicBezTo>
                  <a:cubicBezTo>
                    <a:pt x="0" y="191"/>
                    <a:pt x="0" y="191"/>
                    <a:pt x="0" y="192"/>
                  </a:cubicBezTo>
                  <a:cubicBezTo>
                    <a:pt x="0" y="192"/>
                    <a:pt x="0" y="192"/>
                    <a:pt x="0" y="192"/>
                  </a:cubicBezTo>
                  <a:cubicBezTo>
                    <a:pt x="0" y="192"/>
                    <a:pt x="0" y="192"/>
                    <a:pt x="0" y="192"/>
                  </a:cubicBezTo>
                  <a:cubicBezTo>
                    <a:pt x="0" y="192"/>
                    <a:pt x="0" y="192"/>
                    <a:pt x="0" y="192"/>
                  </a:cubicBezTo>
                  <a:cubicBezTo>
                    <a:pt x="0" y="192"/>
                    <a:pt x="0" y="192"/>
                    <a:pt x="0" y="192"/>
                  </a:cubicBezTo>
                  <a:cubicBezTo>
                    <a:pt x="0" y="192"/>
                    <a:pt x="0" y="192"/>
                    <a:pt x="0" y="192"/>
                  </a:cubicBezTo>
                  <a:cubicBezTo>
                    <a:pt x="0" y="192"/>
                    <a:pt x="0" y="192"/>
                    <a:pt x="0" y="192"/>
                  </a:cubicBezTo>
                  <a:cubicBezTo>
                    <a:pt x="0" y="192"/>
                    <a:pt x="0" y="193"/>
                    <a:pt x="0" y="193"/>
                  </a:cubicBezTo>
                  <a:cubicBezTo>
                    <a:pt x="0" y="193"/>
                    <a:pt x="0" y="193"/>
                    <a:pt x="0" y="193"/>
                  </a:cubicBezTo>
                  <a:cubicBezTo>
                    <a:pt x="0" y="193"/>
                    <a:pt x="0" y="193"/>
                    <a:pt x="0" y="193"/>
                  </a:cubicBezTo>
                  <a:cubicBezTo>
                    <a:pt x="0" y="193"/>
                    <a:pt x="0" y="193"/>
                    <a:pt x="0" y="193"/>
                  </a:cubicBezTo>
                  <a:cubicBezTo>
                    <a:pt x="0" y="193"/>
                    <a:pt x="0" y="193"/>
                    <a:pt x="0" y="193"/>
                  </a:cubicBezTo>
                  <a:cubicBezTo>
                    <a:pt x="3" y="251"/>
                    <a:pt x="32" y="301"/>
                    <a:pt x="76" y="333"/>
                  </a:cubicBezTo>
                  <a:cubicBezTo>
                    <a:pt x="53" y="303"/>
                    <a:pt x="40" y="265"/>
                    <a:pt x="40" y="224"/>
                  </a:cubicBezTo>
                  <a:cubicBezTo>
                    <a:pt x="40" y="122"/>
                    <a:pt x="123" y="40"/>
                    <a:pt x="225" y="40"/>
                  </a:cubicBezTo>
                  <a:cubicBezTo>
                    <a:pt x="265" y="40"/>
                    <a:pt x="303" y="53"/>
                    <a:pt x="334" y="75"/>
                  </a:cubicBezTo>
                  <a:cubicBezTo>
                    <a:pt x="302" y="32"/>
                    <a:pt x="251" y="3"/>
                    <a:pt x="194" y="0"/>
                  </a:cubicBezTo>
                  <a:cubicBezTo>
                    <a:pt x="194" y="0"/>
                    <a:pt x="194" y="0"/>
                    <a:pt x="194" y="0"/>
                  </a:cubicBezTo>
                  <a:cubicBezTo>
                    <a:pt x="194" y="0"/>
                    <a:pt x="193" y="0"/>
                    <a:pt x="193" y="0"/>
                  </a:cubicBezTo>
                  <a:cubicBezTo>
                    <a:pt x="193" y="0"/>
                    <a:pt x="193" y="0"/>
                    <a:pt x="193" y="0"/>
                  </a:cubicBezTo>
                  <a:cubicBezTo>
                    <a:pt x="193" y="0"/>
                    <a:pt x="193" y="0"/>
                    <a:pt x="193" y="0"/>
                  </a:cubicBezTo>
                  <a:cubicBezTo>
                    <a:pt x="193" y="0"/>
                    <a:pt x="193" y="0"/>
                    <a:pt x="193" y="0"/>
                  </a:cubicBezTo>
                  <a:cubicBezTo>
                    <a:pt x="193" y="0"/>
                    <a:pt x="193" y="0"/>
                    <a:pt x="193" y="0"/>
                  </a:cubicBezTo>
                  <a:cubicBezTo>
                    <a:pt x="192" y="0"/>
                    <a:pt x="192" y="0"/>
                    <a:pt x="192" y="0"/>
                  </a:cubicBezTo>
                  <a:cubicBezTo>
                    <a:pt x="192" y="0"/>
                    <a:pt x="192" y="0"/>
                    <a:pt x="192" y="0"/>
                  </a:cubicBezTo>
                  <a:cubicBezTo>
                    <a:pt x="192" y="0"/>
                    <a:pt x="192" y="0"/>
                    <a:pt x="192" y="0"/>
                  </a:cubicBezTo>
                  <a:cubicBezTo>
                    <a:pt x="192" y="0"/>
                    <a:pt x="192" y="0"/>
                    <a:pt x="192" y="0"/>
                  </a:cubicBezTo>
                  <a:cubicBezTo>
                    <a:pt x="192" y="0"/>
                    <a:pt x="192" y="0"/>
                    <a:pt x="192" y="0"/>
                  </a:cubicBezTo>
                  <a:cubicBezTo>
                    <a:pt x="192" y="0"/>
                    <a:pt x="191" y="0"/>
                    <a:pt x="191" y="0"/>
                  </a:cubicBezTo>
                  <a:cubicBezTo>
                    <a:pt x="191" y="0"/>
                    <a:pt x="191" y="0"/>
                    <a:pt x="191" y="0"/>
                  </a:cubicBezTo>
                  <a:cubicBezTo>
                    <a:pt x="191" y="0"/>
                    <a:pt x="191" y="0"/>
                    <a:pt x="191" y="0"/>
                  </a:cubicBezTo>
                  <a:cubicBezTo>
                    <a:pt x="191" y="0"/>
                    <a:pt x="191" y="0"/>
                    <a:pt x="191" y="0"/>
                  </a:cubicBezTo>
                  <a:cubicBezTo>
                    <a:pt x="191" y="0"/>
                    <a:pt x="191" y="0"/>
                    <a:pt x="191" y="0"/>
                  </a:cubicBezTo>
                  <a:cubicBezTo>
                    <a:pt x="191" y="0"/>
                    <a:pt x="191" y="0"/>
                    <a:pt x="191" y="0"/>
                  </a:cubicBezTo>
                  <a:cubicBezTo>
                    <a:pt x="191" y="0"/>
                    <a:pt x="191" y="0"/>
                    <a:pt x="191" y="0"/>
                  </a:cubicBezTo>
                  <a:cubicBezTo>
                    <a:pt x="190" y="0"/>
                    <a:pt x="190" y="0"/>
                    <a:pt x="190" y="0"/>
                  </a:cubicBezTo>
                  <a:cubicBezTo>
                    <a:pt x="190" y="0"/>
                    <a:pt x="190" y="0"/>
                    <a:pt x="190" y="0"/>
                  </a:cubicBezTo>
                  <a:cubicBezTo>
                    <a:pt x="190" y="0"/>
                    <a:pt x="190" y="0"/>
                    <a:pt x="190" y="0"/>
                  </a:cubicBezTo>
                  <a:cubicBezTo>
                    <a:pt x="190" y="0"/>
                    <a:pt x="190" y="0"/>
                    <a:pt x="190" y="0"/>
                  </a:cubicBezTo>
                  <a:cubicBezTo>
                    <a:pt x="190" y="0"/>
                    <a:pt x="190" y="0"/>
                    <a:pt x="190" y="0"/>
                  </a:cubicBezTo>
                  <a:cubicBezTo>
                    <a:pt x="190" y="0"/>
                    <a:pt x="190" y="0"/>
                    <a:pt x="190" y="0"/>
                  </a:cubicBezTo>
                  <a:cubicBezTo>
                    <a:pt x="190" y="0"/>
                    <a:pt x="190" y="0"/>
                    <a:pt x="189" y="0"/>
                  </a:cubicBezTo>
                  <a:cubicBezTo>
                    <a:pt x="189" y="0"/>
                    <a:pt x="189" y="0"/>
                    <a:pt x="189" y="0"/>
                  </a:cubicBezTo>
                  <a:cubicBezTo>
                    <a:pt x="189" y="0"/>
                    <a:pt x="189" y="0"/>
                    <a:pt x="189" y="0"/>
                  </a:cubicBezTo>
                  <a:cubicBezTo>
                    <a:pt x="189" y="0"/>
                    <a:pt x="189" y="0"/>
                    <a:pt x="189" y="0"/>
                  </a:cubicBezTo>
                  <a:cubicBezTo>
                    <a:pt x="189" y="0"/>
                    <a:pt x="189" y="0"/>
                    <a:pt x="189" y="0"/>
                  </a:cubicBezTo>
                  <a:cubicBezTo>
                    <a:pt x="189" y="0"/>
                    <a:pt x="189" y="0"/>
                    <a:pt x="189" y="0"/>
                  </a:cubicBezTo>
                  <a:cubicBezTo>
                    <a:pt x="189" y="0"/>
                    <a:pt x="189" y="0"/>
                    <a:pt x="189" y="0"/>
                  </a:cubicBezTo>
                  <a:cubicBezTo>
                    <a:pt x="189" y="0"/>
                    <a:pt x="188" y="0"/>
                    <a:pt x="188" y="0"/>
                  </a:cubicBezTo>
                  <a:cubicBezTo>
                    <a:pt x="188" y="0"/>
                    <a:pt x="188" y="0"/>
                    <a:pt x="188" y="0"/>
                  </a:cubicBezTo>
                  <a:cubicBezTo>
                    <a:pt x="188" y="0"/>
                    <a:pt x="188" y="0"/>
                    <a:pt x="188" y="0"/>
                  </a:cubicBezTo>
                  <a:cubicBezTo>
                    <a:pt x="188" y="0"/>
                    <a:pt x="188" y="0"/>
                    <a:pt x="188" y="0"/>
                  </a:cubicBezTo>
                  <a:cubicBezTo>
                    <a:pt x="188" y="0"/>
                    <a:pt x="188" y="0"/>
                    <a:pt x="188" y="0"/>
                  </a:cubicBezTo>
                  <a:cubicBezTo>
                    <a:pt x="188" y="0"/>
                    <a:pt x="188" y="0"/>
                    <a:pt x="188" y="0"/>
                  </a:cubicBezTo>
                  <a:cubicBezTo>
                    <a:pt x="188" y="0"/>
                    <a:pt x="188" y="0"/>
                    <a:pt x="188" y="0"/>
                  </a:cubicBezTo>
                  <a:cubicBezTo>
                    <a:pt x="187" y="0"/>
                    <a:pt x="187" y="0"/>
                    <a:pt x="187" y="0"/>
                  </a:cubicBezTo>
                  <a:cubicBezTo>
                    <a:pt x="187" y="0"/>
                    <a:pt x="187" y="0"/>
                    <a:pt x="187" y="0"/>
                  </a:cubicBezTo>
                  <a:cubicBezTo>
                    <a:pt x="187" y="0"/>
                    <a:pt x="187" y="0"/>
                    <a:pt x="187" y="0"/>
                  </a:cubicBezTo>
                  <a:cubicBezTo>
                    <a:pt x="187" y="0"/>
                    <a:pt x="187" y="0"/>
                    <a:pt x="187" y="0"/>
                  </a:cubicBezTo>
                  <a:cubicBezTo>
                    <a:pt x="187" y="0"/>
                    <a:pt x="187" y="0"/>
                    <a:pt x="187" y="0"/>
                  </a:cubicBezTo>
                  <a:cubicBezTo>
                    <a:pt x="187" y="0"/>
                    <a:pt x="187" y="0"/>
                    <a:pt x="187" y="0"/>
                  </a:cubicBezTo>
                  <a:cubicBezTo>
                    <a:pt x="187" y="0"/>
                    <a:pt x="187" y="0"/>
                    <a:pt x="186" y="0"/>
                  </a:cubicBezTo>
                  <a:cubicBezTo>
                    <a:pt x="186" y="0"/>
                    <a:pt x="186" y="0"/>
                    <a:pt x="186" y="0"/>
                  </a:cubicBezTo>
                  <a:cubicBezTo>
                    <a:pt x="186" y="0"/>
                    <a:pt x="186" y="0"/>
                    <a:pt x="186" y="0"/>
                  </a:cubicBezTo>
                  <a:cubicBezTo>
                    <a:pt x="186" y="0"/>
                    <a:pt x="186" y="0"/>
                    <a:pt x="186" y="0"/>
                  </a:cubicBezTo>
                  <a:cubicBezTo>
                    <a:pt x="186" y="0"/>
                    <a:pt x="186" y="0"/>
                    <a:pt x="186" y="0"/>
                  </a:cubicBezTo>
                  <a:cubicBezTo>
                    <a:pt x="186" y="0"/>
                    <a:pt x="186" y="0"/>
                    <a:pt x="186" y="0"/>
                  </a:cubicBezTo>
                  <a:cubicBezTo>
                    <a:pt x="186" y="0"/>
                    <a:pt x="185" y="0"/>
                    <a:pt x="185" y="0"/>
                  </a:cubicBezTo>
                  <a:cubicBezTo>
                    <a:pt x="185" y="0"/>
                    <a:pt x="185" y="0"/>
                    <a:pt x="185" y="0"/>
                  </a:cubicBezTo>
                  <a:cubicBezTo>
                    <a:pt x="185" y="0"/>
                    <a:pt x="185" y="0"/>
                    <a:pt x="185" y="0"/>
                  </a:cubicBezTo>
                  <a:cubicBezTo>
                    <a:pt x="185" y="0"/>
                    <a:pt x="185" y="0"/>
                    <a:pt x="185" y="0"/>
                  </a:cubicBezTo>
                  <a:cubicBezTo>
                    <a:pt x="185" y="0"/>
                    <a:pt x="185" y="0"/>
                    <a:pt x="185" y="0"/>
                  </a:cubicBez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8"/>
            <p:cNvSpPr>
              <a:spLocks noEditPoints="1"/>
            </p:cNvSpPr>
            <p:nvPr/>
          </p:nvSpPr>
          <p:spPr bwMode="auto">
            <a:xfrm>
              <a:off x="6013450" y="4267396"/>
              <a:ext cx="609600" cy="614363"/>
            </a:xfrm>
            <a:custGeom>
              <a:avLst/>
              <a:gdLst>
                <a:gd name="T0" fmla="*/ 1 w 125"/>
                <a:gd name="T1" fmla="*/ 126 h 126"/>
                <a:gd name="T2" fmla="*/ 1 w 125"/>
                <a:gd name="T3" fmla="*/ 125 h 126"/>
                <a:gd name="T4" fmla="*/ 0 w 125"/>
                <a:gd name="T5" fmla="*/ 125 h 126"/>
                <a:gd name="T6" fmla="*/ 0 w 125"/>
                <a:gd name="T7" fmla="*/ 124 h 126"/>
                <a:gd name="T8" fmla="*/ 0 w 125"/>
                <a:gd name="T9" fmla="*/ 124 h 126"/>
                <a:gd name="T10" fmla="*/ 0 w 125"/>
                <a:gd name="T11" fmla="*/ 124 h 126"/>
                <a:gd name="T12" fmla="*/ 0 w 125"/>
                <a:gd name="T13" fmla="*/ 123 h 126"/>
                <a:gd name="T14" fmla="*/ 0 w 125"/>
                <a:gd name="T15" fmla="*/ 123 h 126"/>
                <a:gd name="T16" fmla="*/ 0 w 125"/>
                <a:gd name="T17" fmla="*/ 123 h 126"/>
                <a:gd name="T18" fmla="*/ 0 w 125"/>
                <a:gd name="T19" fmla="*/ 122 h 126"/>
                <a:gd name="T20" fmla="*/ 0 w 125"/>
                <a:gd name="T21" fmla="*/ 122 h 126"/>
                <a:gd name="T22" fmla="*/ 0 w 125"/>
                <a:gd name="T23" fmla="*/ 122 h 126"/>
                <a:gd name="T24" fmla="*/ 0 w 125"/>
                <a:gd name="T25" fmla="*/ 122 h 126"/>
                <a:gd name="T26" fmla="*/ 0 w 125"/>
                <a:gd name="T27" fmla="*/ 121 h 126"/>
                <a:gd name="T28" fmla="*/ 0 w 125"/>
                <a:gd name="T29" fmla="*/ 121 h 126"/>
                <a:gd name="T30" fmla="*/ 0 w 125"/>
                <a:gd name="T31" fmla="*/ 121 h 126"/>
                <a:gd name="T32" fmla="*/ 0 w 125"/>
                <a:gd name="T33" fmla="*/ 121 h 126"/>
                <a:gd name="T34" fmla="*/ 0 w 125"/>
                <a:gd name="T35" fmla="*/ 120 h 126"/>
                <a:gd name="T36" fmla="*/ 0 w 125"/>
                <a:gd name="T37" fmla="*/ 120 h 126"/>
                <a:gd name="T38" fmla="*/ 0 w 125"/>
                <a:gd name="T39" fmla="*/ 120 h 126"/>
                <a:gd name="T40" fmla="*/ 0 w 125"/>
                <a:gd name="T41" fmla="*/ 120 h 126"/>
                <a:gd name="T42" fmla="*/ 0 w 125"/>
                <a:gd name="T43" fmla="*/ 119 h 126"/>
                <a:gd name="T44" fmla="*/ 0 w 125"/>
                <a:gd name="T45" fmla="*/ 119 h 126"/>
                <a:gd name="T46" fmla="*/ 0 w 125"/>
                <a:gd name="T47" fmla="*/ 119 h 126"/>
                <a:gd name="T48" fmla="*/ 0 w 125"/>
                <a:gd name="T49" fmla="*/ 119 h 126"/>
                <a:gd name="T50" fmla="*/ 0 w 125"/>
                <a:gd name="T51" fmla="*/ 118 h 126"/>
                <a:gd name="T52" fmla="*/ 125 w 125"/>
                <a:gd name="T53" fmla="*/ 0 h 126"/>
                <a:gd name="T54" fmla="*/ 125 w 125"/>
                <a:gd name="T55" fmla="*/ 0 h 126"/>
                <a:gd name="T56" fmla="*/ 124 w 125"/>
                <a:gd name="T57" fmla="*/ 0 h 126"/>
                <a:gd name="T58" fmla="*/ 124 w 125"/>
                <a:gd name="T59" fmla="*/ 0 h 126"/>
                <a:gd name="T60" fmla="*/ 123 w 125"/>
                <a:gd name="T61" fmla="*/ 0 h 126"/>
                <a:gd name="T62" fmla="*/ 123 w 125"/>
                <a:gd name="T63" fmla="*/ 0 h 126"/>
                <a:gd name="T64" fmla="*/ 123 w 125"/>
                <a:gd name="T65" fmla="*/ 0 h 126"/>
                <a:gd name="T66" fmla="*/ 122 w 125"/>
                <a:gd name="T67" fmla="*/ 0 h 126"/>
                <a:gd name="T68" fmla="*/ 122 w 125"/>
                <a:gd name="T69" fmla="*/ 0 h 126"/>
                <a:gd name="T70" fmla="*/ 122 w 125"/>
                <a:gd name="T71" fmla="*/ 0 h 126"/>
                <a:gd name="T72" fmla="*/ 122 w 125"/>
                <a:gd name="T73" fmla="*/ 0 h 126"/>
                <a:gd name="T74" fmla="*/ 121 w 125"/>
                <a:gd name="T75" fmla="*/ 0 h 126"/>
                <a:gd name="T76" fmla="*/ 121 w 125"/>
                <a:gd name="T77" fmla="*/ 0 h 126"/>
                <a:gd name="T78" fmla="*/ 121 w 125"/>
                <a:gd name="T79" fmla="*/ 0 h 126"/>
                <a:gd name="T80" fmla="*/ 121 w 125"/>
                <a:gd name="T81" fmla="*/ 0 h 126"/>
                <a:gd name="T82" fmla="*/ 120 w 125"/>
                <a:gd name="T83" fmla="*/ 0 h 126"/>
                <a:gd name="T84" fmla="*/ 120 w 125"/>
                <a:gd name="T85" fmla="*/ 0 h 126"/>
                <a:gd name="T86" fmla="*/ 120 w 125"/>
                <a:gd name="T87" fmla="*/ 0 h 126"/>
                <a:gd name="T88" fmla="*/ 120 w 125"/>
                <a:gd name="T89" fmla="*/ 0 h 126"/>
                <a:gd name="T90" fmla="*/ 120 w 125"/>
                <a:gd name="T91" fmla="*/ 0 h 126"/>
                <a:gd name="T92" fmla="*/ 119 w 125"/>
                <a:gd name="T93" fmla="*/ 0 h 126"/>
                <a:gd name="T94" fmla="*/ 119 w 125"/>
                <a:gd name="T95" fmla="*/ 0 h 126"/>
                <a:gd name="T96" fmla="*/ 119 w 125"/>
                <a:gd name="T9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126">
                  <a:moveTo>
                    <a:pt x="1" y="126"/>
                  </a:moveTo>
                  <a:cubicBezTo>
                    <a:pt x="1" y="126"/>
                    <a:pt x="1" y="126"/>
                    <a:pt x="1" y="126"/>
                  </a:cubicBezTo>
                  <a:cubicBezTo>
                    <a:pt x="1" y="126"/>
                    <a:pt x="1" y="126"/>
                    <a:pt x="1" y="126"/>
                  </a:cubicBezTo>
                  <a:moveTo>
                    <a:pt x="1" y="125"/>
                  </a:moveTo>
                  <a:cubicBezTo>
                    <a:pt x="1" y="125"/>
                    <a:pt x="1" y="125"/>
                    <a:pt x="1" y="125"/>
                  </a:cubicBezTo>
                  <a:cubicBezTo>
                    <a:pt x="1" y="125"/>
                    <a:pt x="1" y="125"/>
                    <a:pt x="1" y="125"/>
                  </a:cubicBezTo>
                  <a:moveTo>
                    <a:pt x="0" y="125"/>
                  </a:moveTo>
                  <a:cubicBezTo>
                    <a:pt x="0" y="125"/>
                    <a:pt x="0" y="125"/>
                    <a:pt x="0" y="125"/>
                  </a:cubicBezTo>
                  <a:cubicBezTo>
                    <a:pt x="0" y="125"/>
                    <a:pt x="0" y="125"/>
                    <a:pt x="0" y="125"/>
                  </a:cubicBezTo>
                  <a:moveTo>
                    <a:pt x="0" y="124"/>
                  </a:moveTo>
                  <a:cubicBezTo>
                    <a:pt x="0" y="124"/>
                    <a:pt x="0" y="124"/>
                    <a:pt x="0" y="124"/>
                  </a:cubicBezTo>
                  <a:cubicBezTo>
                    <a:pt x="0" y="124"/>
                    <a:pt x="0" y="124"/>
                    <a:pt x="0" y="124"/>
                  </a:cubicBezTo>
                  <a:moveTo>
                    <a:pt x="0" y="124"/>
                  </a:moveTo>
                  <a:cubicBezTo>
                    <a:pt x="0" y="124"/>
                    <a:pt x="0" y="124"/>
                    <a:pt x="0" y="124"/>
                  </a:cubicBezTo>
                  <a:cubicBezTo>
                    <a:pt x="0" y="124"/>
                    <a:pt x="0" y="124"/>
                    <a:pt x="0" y="124"/>
                  </a:cubicBezTo>
                  <a:moveTo>
                    <a:pt x="0" y="124"/>
                  </a:moveTo>
                  <a:cubicBezTo>
                    <a:pt x="0" y="124"/>
                    <a:pt x="0" y="124"/>
                    <a:pt x="0" y="124"/>
                  </a:cubicBezTo>
                  <a:cubicBezTo>
                    <a:pt x="0" y="124"/>
                    <a:pt x="0" y="124"/>
                    <a:pt x="0" y="124"/>
                  </a:cubicBezTo>
                  <a:moveTo>
                    <a:pt x="0" y="123"/>
                  </a:moveTo>
                  <a:cubicBezTo>
                    <a:pt x="0" y="123"/>
                    <a:pt x="0" y="123"/>
                    <a:pt x="0" y="123"/>
                  </a:cubicBezTo>
                  <a:cubicBezTo>
                    <a:pt x="0" y="123"/>
                    <a:pt x="0" y="123"/>
                    <a:pt x="0" y="123"/>
                  </a:cubicBezTo>
                  <a:moveTo>
                    <a:pt x="0" y="123"/>
                  </a:moveTo>
                  <a:cubicBezTo>
                    <a:pt x="0" y="123"/>
                    <a:pt x="0" y="123"/>
                    <a:pt x="0" y="123"/>
                  </a:cubicBezTo>
                  <a:cubicBezTo>
                    <a:pt x="0" y="123"/>
                    <a:pt x="0" y="123"/>
                    <a:pt x="0" y="123"/>
                  </a:cubicBezTo>
                  <a:moveTo>
                    <a:pt x="0" y="123"/>
                  </a:moveTo>
                  <a:cubicBezTo>
                    <a:pt x="0" y="123"/>
                    <a:pt x="0" y="123"/>
                    <a:pt x="0" y="123"/>
                  </a:cubicBezTo>
                  <a:cubicBezTo>
                    <a:pt x="0" y="123"/>
                    <a:pt x="0" y="123"/>
                    <a:pt x="0" y="123"/>
                  </a:cubicBezTo>
                  <a:moveTo>
                    <a:pt x="0" y="122"/>
                  </a:moveTo>
                  <a:cubicBezTo>
                    <a:pt x="0" y="122"/>
                    <a:pt x="0" y="122"/>
                    <a:pt x="0" y="123"/>
                  </a:cubicBezTo>
                  <a:cubicBezTo>
                    <a:pt x="0" y="122"/>
                    <a:pt x="0" y="122"/>
                    <a:pt x="0" y="122"/>
                  </a:cubicBezTo>
                  <a:moveTo>
                    <a:pt x="0" y="122"/>
                  </a:moveTo>
                  <a:cubicBezTo>
                    <a:pt x="0" y="122"/>
                    <a:pt x="0" y="122"/>
                    <a:pt x="0" y="122"/>
                  </a:cubicBezTo>
                  <a:cubicBezTo>
                    <a:pt x="0" y="122"/>
                    <a:pt x="0" y="122"/>
                    <a:pt x="0" y="122"/>
                  </a:cubicBezTo>
                  <a:moveTo>
                    <a:pt x="0" y="122"/>
                  </a:moveTo>
                  <a:cubicBezTo>
                    <a:pt x="0" y="122"/>
                    <a:pt x="0" y="122"/>
                    <a:pt x="0" y="122"/>
                  </a:cubicBezTo>
                  <a:cubicBezTo>
                    <a:pt x="0" y="122"/>
                    <a:pt x="0" y="122"/>
                    <a:pt x="0" y="122"/>
                  </a:cubicBezTo>
                  <a:moveTo>
                    <a:pt x="0" y="122"/>
                  </a:moveTo>
                  <a:cubicBezTo>
                    <a:pt x="0" y="122"/>
                    <a:pt x="0" y="122"/>
                    <a:pt x="0" y="122"/>
                  </a:cubicBezTo>
                  <a:cubicBezTo>
                    <a:pt x="0" y="122"/>
                    <a:pt x="0" y="122"/>
                    <a:pt x="0" y="122"/>
                  </a:cubicBezTo>
                  <a:moveTo>
                    <a:pt x="0" y="121"/>
                  </a:moveTo>
                  <a:cubicBezTo>
                    <a:pt x="0" y="121"/>
                    <a:pt x="0" y="121"/>
                    <a:pt x="0" y="121"/>
                  </a:cubicBezTo>
                  <a:cubicBezTo>
                    <a:pt x="0" y="121"/>
                    <a:pt x="0" y="121"/>
                    <a:pt x="0" y="121"/>
                  </a:cubicBezTo>
                  <a:moveTo>
                    <a:pt x="0" y="121"/>
                  </a:moveTo>
                  <a:cubicBezTo>
                    <a:pt x="0" y="121"/>
                    <a:pt x="0" y="121"/>
                    <a:pt x="0" y="121"/>
                  </a:cubicBezTo>
                  <a:cubicBezTo>
                    <a:pt x="0" y="121"/>
                    <a:pt x="0" y="121"/>
                    <a:pt x="0" y="121"/>
                  </a:cubicBezTo>
                  <a:moveTo>
                    <a:pt x="0" y="121"/>
                  </a:moveTo>
                  <a:cubicBezTo>
                    <a:pt x="0" y="121"/>
                    <a:pt x="0" y="121"/>
                    <a:pt x="0" y="121"/>
                  </a:cubicBezTo>
                  <a:cubicBezTo>
                    <a:pt x="0" y="121"/>
                    <a:pt x="0" y="121"/>
                    <a:pt x="0" y="121"/>
                  </a:cubicBezTo>
                  <a:moveTo>
                    <a:pt x="0" y="121"/>
                  </a:moveTo>
                  <a:cubicBezTo>
                    <a:pt x="0" y="121"/>
                    <a:pt x="0" y="121"/>
                    <a:pt x="0" y="121"/>
                  </a:cubicBezTo>
                  <a:cubicBezTo>
                    <a:pt x="0" y="121"/>
                    <a:pt x="0" y="121"/>
                    <a:pt x="0" y="121"/>
                  </a:cubicBezTo>
                  <a:moveTo>
                    <a:pt x="0" y="120"/>
                  </a:moveTo>
                  <a:cubicBezTo>
                    <a:pt x="0" y="120"/>
                    <a:pt x="0" y="120"/>
                    <a:pt x="0" y="120"/>
                  </a:cubicBezTo>
                  <a:cubicBezTo>
                    <a:pt x="0" y="120"/>
                    <a:pt x="0" y="120"/>
                    <a:pt x="0" y="120"/>
                  </a:cubicBezTo>
                  <a:moveTo>
                    <a:pt x="0" y="120"/>
                  </a:moveTo>
                  <a:cubicBezTo>
                    <a:pt x="0" y="120"/>
                    <a:pt x="0" y="120"/>
                    <a:pt x="0" y="120"/>
                  </a:cubicBezTo>
                  <a:cubicBezTo>
                    <a:pt x="0" y="120"/>
                    <a:pt x="0" y="120"/>
                    <a:pt x="0" y="120"/>
                  </a:cubicBezTo>
                  <a:moveTo>
                    <a:pt x="0" y="120"/>
                  </a:moveTo>
                  <a:cubicBezTo>
                    <a:pt x="0" y="120"/>
                    <a:pt x="0" y="120"/>
                    <a:pt x="0" y="120"/>
                  </a:cubicBezTo>
                  <a:cubicBezTo>
                    <a:pt x="0" y="120"/>
                    <a:pt x="0" y="120"/>
                    <a:pt x="0" y="120"/>
                  </a:cubicBezTo>
                  <a:moveTo>
                    <a:pt x="0" y="120"/>
                  </a:moveTo>
                  <a:cubicBezTo>
                    <a:pt x="0" y="120"/>
                    <a:pt x="0" y="120"/>
                    <a:pt x="0" y="120"/>
                  </a:cubicBezTo>
                  <a:cubicBezTo>
                    <a:pt x="0" y="120"/>
                    <a:pt x="0" y="120"/>
                    <a:pt x="0" y="120"/>
                  </a:cubicBezTo>
                  <a:moveTo>
                    <a:pt x="0" y="119"/>
                  </a:moveTo>
                  <a:cubicBezTo>
                    <a:pt x="0" y="119"/>
                    <a:pt x="0" y="119"/>
                    <a:pt x="0" y="119"/>
                  </a:cubicBezTo>
                  <a:cubicBezTo>
                    <a:pt x="0" y="119"/>
                    <a:pt x="0" y="119"/>
                    <a:pt x="0" y="119"/>
                  </a:cubicBezTo>
                  <a:moveTo>
                    <a:pt x="0" y="119"/>
                  </a:moveTo>
                  <a:cubicBezTo>
                    <a:pt x="0" y="119"/>
                    <a:pt x="0" y="119"/>
                    <a:pt x="0" y="119"/>
                  </a:cubicBezTo>
                  <a:cubicBezTo>
                    <a:pt x="0" y="119"/>
                    <a:pt x="0" y="119"/>
                    <a:pt x="0" y="119"/>
                  </a:cubicBezTo>
                  <a:moveTo>
                    <a:pt x="0" y="119"/>
                  </a:moveTo>
                  <a:cubicBezTo>
                    <a:pt x="0" y="119"/>
                    <a:pt x="0" y="119"/>
                    <a:pt x="0" y="119"/>
                  </a:cubicBezTo>
                  <a:cubicBezTo>
                    <a:pt x="0" y="119"/>
                    <a:pt x="0" y="119"/>
                    <a:pt x="0" y="119"/>
                  </a:cubicBezTo>
                  <a:moveTo>
                    <a:pt x="0" y="119"/>
                  </a:moveTo>
                  <a:cubicBezTo>
                    <a:pt x="0" y="119"/>
                    <a:pt x="0" y="119"/>
                    <a:pt x="0" y="119"/>
                  </a:cubicBezTo>
                  <a:cubicBezTo>
                    <a:pt x="0" y="119"/>
                    <a:pt x="0" y="119"/>
                    <a:pt x="0" y="119"/>
                  </a:cubicBezTo>
                  <a:moveTo>
                    <a:pt x="0" y="118"/>
                  </a:moveTo>
                  <a:cubicBezTo>
                    <a:pt x="0" y="118"/>
                    <a:pt x="0" y="118"/>
                    <a:pt x="0" y="119"/>
                  </a:cubicBezTo>
                  <a:cubicBezTo>
                    <a:pt x="0" y="118"/>
                    <a:pt x="0" y="118"/>
                    <a:pt x="0" y="118"/>
                  </a:cubicBezTo>
                  <a:moveTo>
                    <a:pt x="125" y="0"/>
                  </a:moveTo>
                  <a:cubicBezTo>
                    <a:pt x="125" y="0"/>
                    <a:pt x="125" y="0"/>
                    <a:pt x="125" y="0"/>
                  </a:cubicBezTo>
                  <a:cubicBezTo>
                    <a:pt x="125" y="0"/>
                    <a:pt x="125" y="0"/>
                    <a:pt x="125" y="0"/>
                  </a:cubicBezTo>
                  <a:moveTo>
                    <a:pt x="125" y="0"/>
                  </a:moveTo>
                  <a:cubicBezTo>
                    <a:pt x="125" y="0"/>
                    <a:pt x="125" y="0"/>
                    <a:pt x="125" y="0"/>
                  </a:cubicBezTo>
                  <a:cubicBezTo>
                    <a:pt x="125" y="0"/>
                    <a:pt x="125" y="0"/>
                    <a:pt x="125" y="0"/>
                  </a:cubicBezTo>
                  <a:moveTo>
                    <a:pt x="124" y="0"/>
                  </a:moveTo>
                  <a:cubicBezTo>
                    <a:pt x="124" y="0"/>
                    <a:pt x="124" y="0"/>
                    <a:pt x="124" y="0"/>
                  </a:cubicBezTo>
                  <a:cubicBezTo>
                    <a:pt x="124" y="0"/>
                    <a:pt x="124" y="0"/>
                    <a:pt x="124" y="0"/>
                  </a:cubicBezTo>
                  <a:moveTo>
                    <a:pt x="124" y="0"/>
                  </a:moveTo>
                  <a:cubicBezTo>
                    <a:pt x="124" y="0"/>
                    <a:pt x="124" y="0"/>
                    <a:pt x="124" y="0"/>
                  </a:cubicBezTo>
                  <a:cubicBezTo>
                    <a:pt x="124" y="0"/>
                    <a:pt x="124" y="0"/>
                    <a:pt x="124" y="0"/>
                  </a:cubicBezTo>
                  <a:moveTo>
                    <a:pt x="123" y="0"/>
                  </a:moveTo>
                  <a:cubicBezTo>
                    <a:pt x="123" y="0"/>
                    <a:pt x="123" y="0"/>
                    <a:pt x="123" y="0"/>
                  </a:cubicBezTo>
                  <a:cubicBezTo>
                    <a:pt x="123" y="0"/>
                    <a:pt x="123" y="0"/>
                    <a:pt x="123" y="0"/>
                  </a:cubicBezTo>
                  <a:moveTo>
                    <a:pt x="123" y="0"/>
                  </a:moveTo>
                  <a:cubicBezTo>
                    <a:pt x="123" y="0"/>
                    <a:pt x="123" y="0"/>
                    <a:pt x="123" y="0"/>
                  </a:cubicBezTo>
                  <a:cubicBezTo>
                    <a:pt x="123" y="0"/>
                    <a:pt x="123" y="0"/>
                    <a:pt x="123" y="0"/>
                  </a:cubicBezTo>
                  <a:moveTo>
                    <a:pt x="123" y="0"/>
                  </a:moveTo>
                  <a:cubicBezTo>
                    <a:pt x="123" y="0"/>
                    <a:pt x="123" y="0"/>
                    <a:pt x="123" y="0"/>
                  </a:cubicBezTo>
                  <a:cubicBezTo>
                    <a:pt x="123" y="0"/>
                    <a:pt x="123" y="0"/>
                    <a:pt x="123" y="0"/>
                  </a:cubicBezTo>
                  <a:moveTo>
                    <a:pt x="122" y="0"/>
                  </a:moveTo>
                  <a:cubicBezTo>
                    <a:pt x="122" y="0"/>
                    <a:pt x="122" y="0"/>
                    <a:pt x="122" y="0"/>
                  </a:cubicBezTo>
                  <a:cubicBezTo>
                    <a:pt x="122" y="0"/>
                    <a:pt x="122" y="0"/>
                    <a:pt x="122" y="0"/>
                  </a:cubicBezTo>
                  <a:moveTo>
                    <a:pt x="122" y="0"/>
                  </a:moveTo>
                  <a:cubicBezTo>
                    <a:pt x="122" y="0"/>
                    <a:pt x="122" y="0"/>
                    <a:pt x="122" y="0"/>
                  </a:cubicBezTo>
                  <a:cubicBezTo>
                    <a:pt x="122" y="0"/>
                    <a:pt x="122" y="0"/>
                    <a:pt x="122" y="0"/>
                  </a:cubicBezTo>
                  <a:moveTo>
                    <a:pt x="122" y="0"/>
                  </a:moveTo>
                  <a:cubicBezTo>
                    <a:pt x="122" y="0"/>
                    <a:pt x="122" y="0"/>
                    <a:pt x="122" y="0"/>
                  </a:cubicBezTo>
                  <a:cubicBezTo>
                    <a:pt x="122" y="0"/>
                    <a:pt x="122" y="0"/>
                    <a:pt x="122" y="0"/>
                  </a:cubicBezTo>
                  <a:moveTo>
                    <a:pt x="122" y="0"/>
                  </a:moveTo>
                  <a:cubicBezTo>
                    <a:pt x="122" y="0"/>
                    <a:pt x="122" y="0"/>
                    <a:pt x="122" y="0"/>
                  </a:cubicBezTo>
                  <a:cubicBezTo>
                    <a:pt x="122" y="0"/>
                    <a:pt x="122" y="0"/>
                    <a:pt x="122" y="0"/>
                  </a:cubicBezTo>
                  <a:moveTo>
                    <a:pt x="121" y="0"/>
                  </a:moveTo>
                  <a:cubicBezTo>
                    <a:pt x="121" y="0"/>
                    <a:pt x="121" y="0"/>
                    <a:pt x="121" y="0"/>
                  </a:cubicBezTo>
                  <a:cubicBezTo>
                    <a:pt x="121" y="0"/>
                    <a:pt x="121" y="0"/>
                    <a:pt x="121" y="0"/>
                  </a:cubicBezTo>
                  <a:moveTo>
                    <a:pt x="121" y="0"/>
                  </a:moveTo>
                  <a:cubicBezTo>
                    <a:pt x="121" y="0"/>
                    <a:pt x="121" y="0"/>
                    <a:pt x="121" y="0"/>
                  </a:cubicBezTo>
                  <a:cubicBezTo>
                    <a:pt x="121" y="0"/>
                    <a:pt x="121" y="0"/>
                    <a:pt x="121" y="0"/>
                  </a:cubicBezTo>
                  <a:moveTo>
                    <a:pt x="121" y="0"/>
                  </a:moveTo>
                  <a:cubicBezTo>
                    <a:pt x="121" y="0"/>
                    <a:pt x="121" y="0"/>
                    <a:pt x="121" y="0"/>
                  </a:cubicBezTo>
                  <a:cubicBezTo>
                    <a:pt x="121" y="0"/>
                    <a:pt x="121" y="0"/>
                    <a:pt x="121" y="0"/>
                  </a:cubicBezTo>
                  <a:moveTo>
                    <a:pt x="121" y="0"/>
                  </a:moveTo>
                  <a:cubicBezTo>
                    <a:pt x="121" y="0"/>
                    <a:pt x="121" y="0"/>
                    <a:pt x="121" y="0"/>
                  </a:cubicBezTo>
                  <a:cubicBezTo>
                    <a:pt x="121" y="0"/>
                    <a:pt x="121" y="0"/>
                    <a:pt x="121"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19" y="0"/>
                  </a:moveTo>
                  <a:cubicBezTo>
                    <a:pt x="119" y="0"/>
                    <a:pt x="119" y="0"/>
                    <a:pt x="119" y="0"/>
                  </a:cubicBezTo>
                  <a:cubicBezTo>
                    <a:pt x="119" y="0"/>
                    <a:pt x="119" y="0"/>
                    <a:pt x="119" y="0"/>
                  </a:cubicBezTo>
                  <a:moveTo>
                    <a:pt x="119" y="0"/>
                  </a:moveTo>
                  <a:cubicBezTo>
                    <a:pt x="119" y="0"/>
                    <a:pt x="119" y="0"/>
                    <a:pt x="119" y="0"/>
                  </a:cubicBezTo>
                  <a:cubicBezTo>
                    <a:pt x="119" y="0"/>
                    <a:pt x="119" y="0"/>
                    <a:pt x="119" y="0"/>
                  </a:cubicBezTo>
                  <a:moveTo>
                    <a:pt x="119" y="0"/>
                  </a:moveTo>
                  <a:cubicBezTo>
                    <a:pt x="119" y="0"/>
                    <a:pt x="119" y="0"/>
                    <a:pt x="119" y="0"/>
                  </a:cubicBezTo>
                  <a:cubicBezTo>
                    <a:pt x="119" y="0"/>
                    <a:pt x="119" y="0"/>
                    <a:pt x="119" y="0"/>
                  </a:cubicBezTo>
                </a:path>
              </a:pathLst>
            </a:custGeom>
            <a:solidFill>
              <a:srgbClr val="B0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9"/>
            <p:cNvSpPr>
              <a:spLocks/>
            </p:cNvSpPr>
            <p:nvPr/>
          </p:nvSpPr>
          <p:spPr bwMode="auto">
            <a:xfrm>
              <a:off x="6013450" y="4267396"/>
              <a:ext cx="1054100" cy="1054100"/>
            </a:xfrm>
            <a:custGeom>
              <a:avLst/>
              <a:gdLst>
                <a:gd name="T0" fmla="*/ 96 w 216"/>
                <a:gd name="T1" fmla="*/ 2 h 216"/>
                <a:gd name="T2" fmla="*/ 2 w 216"/>
                <a:gd name="T3" fmla="*/ 96 h 216"/>
                <a:gd name="T4" fmla="*/ 0 w 216"/>
                <a:gd name="T5" fmla="*/ 118 h 216"/>
                <a:gd name="T6" fmla="*/ 0 w 216"/>
                <a:gd name="T7" fmla="*/ 119 h 216"/>
                <a:gd name="T8" fmla="*/ 0 w 216"/>
                <a:gd name="T9" fmla="*/ 119 h 216"/>
                <a:gd name="T10" fmla="*/ 0 w 216"/>
                <a:gd name="T11" fmla="*/ 119 h 216"/>
                <a:gd name="T12" fmla="*/ 0 w 216"/>
                <a:gd name="T13" fmla="*/ 119 h 216"/>
                <a:gd name="T14" fmla="*/ 0 w 216"/>
                <a:gd name="T15" fmla="*/ 119 h 216"/>
                <a:gd name="T16" fmla="*/ 0 w 216"/>
                <a:gd name="T17" fmla="*/ 120 h 216"/>
                <a:gd name="T18" fmla="*/ 0 w 216"/>
                <a:gd name="T19" fmla="*/ 120 h 216"/>
                <a:gd name="T20" fmla="*/ 0 w 216"/>
                <a:gd name="T21" fmla="*/ 120 h 216"/>
                <a:gd name="T22" fmla="*/ 0 w 216"/>
                <a:gd name="T23" fmla="*/ 120 h 216"/>
                <a:gd name="T24" fmla="*/ 0 w 216"/>
                <a:gd name="T25" fmla="*/ 121 h 216"/>
                <a:gd name="T26" fmla="*/ 0 w 216"/>
                <a:gd name="T27" fmla="*/ 121 h 216"/>
                <a:gd name="T28" fmla="*/ 0 w 216"/>
                <a:gd name="T29" fmla="*/ 121 h 216"/>
                <a:gd name="T30" fmla="*/ 0 w 216"/>
                <a:gd name="T31" fmla="*/ 121 h 216"/>
                <a:gd name="T32" fmla="*/ 0 w 216"/>
                <a:gd name="T33" fmla="*/ 122 h 216"/>
                <a:gd name="T34" fmla="*/ 0 w 216"/>
                <a:gd name="T35" fmla="*/ 122 h 216"/>
                <a:gd name="T36" fmla="*/ 0 w 216"/>
                <a:gd name="T37" fmla="*/ 122 h 216"/>
                <a:gd name="T38" fmla="*/ 0 w 216"/>
                <a:gd name="T39" fmla="*/ 123 h 216"/>
                <a:gd name="T40" fmla="*/ 0 w 216"/>
                <a:gd name="T41" fmla="*/ 123 h 216"/>
                <a:gd name="T42" fmla="*/ 0 w 216"/>
                <a:gd name="T43" fmla="*/ 123 h 216"/>
                <a:gd name="T44" fmla="*/ 0 w 216"/>
                <a:gd name="T45" fmla="*/ 123 h 216"/>
                <a:gd name="T46" fmla="*/ 0 w 216"/>
                <a:gd name="T47" fmla="*/ 124 h 216"/>
                <a:gd name="T48" fmla="*/ 0 w 216"/>
                <a:gd name="T49" fmla="*/ 124 h 216"/>
                <a:gd name="T50" fmla="*/ 0 w 216"/>
                <a:gd name="T51" fmla="*/ 124 h 216"/>
                <a:gd name="T52" fmla="*/ 0 w 216"/>
                <a:gd name="T53" fmla="*/ 125 h 216"/>
                <a:gd name="T54" fmla="*/ 1 w 216"/>
                <a:gd name="T55" fmla="*/ 125 h 216"/>
                <a:gd name="T56" fmla="*/ 1 w 216"/>
                <a:gd name="T57" fmla="*/ 126 h 216"/>
                <a:gd name="T58" fmla="*/ 31 w 216"/>
                <a:gd name="T59" fmla="*/ 149 h 216"/>
                <a:gd name="T60" fmla="*/ 216 w 216"/>
                <a:gd name="T61" fmla="*/ 51 h 216"/>
                <a:gd name="T62" fmla="*/ 125 w 216"/>
                <a:gd name="T63" fmla="*/ 0 h 216"/>
                <a:gd name="T64" fmla="*/ 125 w 216"/>
                <a:gd name="T65" fmla="*/ 0 h 216"/>
                <a:gd name="T66" fmla="*/ 124 w 216"/>
                <a:gd name="T67" fmla="*/ 0 h 216"/>
                <a:gd name="T68" fmla="*/ 124 w 216"/>
                <a:gd name="T69" fmla="*/ 0 h 216"/>
                <a:gd name="T70" fmla="*/ 123 w 216"/>
                <a:gd name="T71" fmla="*/ 0 h 216"/>
                <a:gd name="T72" fmla="*/ 123 w 216"/>
                <a:gd name="T73" fmla="*/ 0 h 216"/>
                <a:gd name="T74" fmla="*/ 123 w 216"/>
                <a:gd name="T75" fmla="*/ 0 h 216"/>
                <a:gd name="T76" fmla="*/ 122 w 216"/>
                <a:gd name="T77" fmla="*/ 0 h 216"/>
                <a:gd name="T78" fmla="*/ 122 w 216"/>
                <a:gd name="T79" fmla="*/ 0 h 216"/>
                <a:gd name="T80" fmla="*/ 122 w 216"/>
                <a:gd name="T81" fmla="*/ 0 h 216"/>
                <a:gd name="T82" fmla="*/ 122 w 216"/>
                <a:gd name="T83" fmla="*/ 0 h 216"/>
                <a:gd name="T84" fmla="*/ 121 w 216"/>
                <a:gd name="T85" fmla="*/ 0 h 216"/>
                <a:gd name="T86" fmla="*/ 121 w 216"/>
                <a:gd name="T87" fmla="*/ 0 h 216"/>
                <a:gd name="T88" fmla="*/ 121 w 216"/>
                <a:gd name="T89" fmla="*/ 0 h 216"/>
                <a:gd name="T90" fmla="*/ 121 w 216"/>
                <a:gd name="T91" fmla="*/ 0 h 216"/>
                <a:gd name="T92" fmla="*/ 120 w 216"/>
                <a:gd name="T93" fmla="*/ 0 h 216"/>
                <a:gd name="T94" fmla="*/ 120 w 216"/>
                <a:gd name="T95" fmla="*/ 0 h 216"/>
                <a:gd name="T96" fmla="*/ 120 w 216"/>
                <a:gd name="T97" fmla="*/ 0 h 216"/>
                <a:gd name="T98" fmla="*/ 120 w 216"/>
                <a:gd name="T99" fmla="*/ 0 h 216"/>
                <a:gd name="T100" fmla="*/ 120 w 216"/>
                <a:gd name="T101" fmla="*/ 0 h 216"/>
                <a:gd name="T102" fmla="*/ 119 w 216"/>
                <a:gd name="T103" fmla="*/ 0 h 216"/>
                <a:gd name="T104" fmla="*/ 119 w 216"/>
                <a:gd name="T105" fmla="*/ 0 h 216"/>
                <a:gd name="T106" fmla="*/ 119 w 216"/>
                <a:gd name="T107" fmla="*/ 0 h 216"/>
                <a:gd name="T108" fmla="*/ 119 w 216"/>
                <a:gd name="T10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6" h="216">
                  <a:moveTo>
                    <a:pt x="119" y="0"/>
                  </a:moveTo>
                  <a:cubicBezTo>
                    <a:pt x="111" y="0"/>
                    <a:pt x="103" y="1"/>
                    <a:pt x="96" y="2"/>
                  </a:cubicBezTo>
                  <a:cubicBezTo>
                    <a:pt x="96" y="2"/>
                    <a:pt x="96" y="2"/>
                    <a:pt x="96" y="2"/>
                  </a:cubicBezTo>
                  <a:cubicBezTo>
                    <a:pt x="49" y="11"/>
                    <a:pt x="12" y="48"/>
                    <a:pt x="2" y="96"/>
                  </a:cubicBezTo>
                  <a:cubicBezTo>
                    <a:pt x="2" y="96"/>
                    <a:pt x="2" y="96"/>
                    <a:pt x="2" y="96"/>
                  </a:cubicBezTo>
                  <a:cubicBezTo>
                    <a:pt x="1" y="103"/>
                    <a:pt x="0" y="111"/>
                    <a:pt x="0" y="118"/>
                  </a:cubicBezTo>
                  <a:cubicBezTo>
                    <a:pt x="0" y="118"/>
                    <a:pt x="0" y="118"/>
                    <a:pt x="0" y="118"/>
                  </a:cubicBezTo>
                  <a:cubicBezTo>
                    <a:pt x="0" y="118"/>
                    <a:pt x="0" y="118"/>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2"/>
                  </a:cubicBezTo>
                  <a:cubicBezTo>
                    <a:pt x="0" y="122"/>
                    <a:pt x="0" y="122"/>
                    <a:pt x="0" y="122"/>
                  </a:cubicBezTo>
                  <a:cubicBezTo>
                    <a:pt x="0" y="122"/>
                    <a:pt x="0" y="122"/>
                    <a:pt x="0" y="122"/>
                  </a:cubicBezTo>
                  <a:cubicBezTo>
                    <a:pt x="0" y="122"/>
                    <a:pt x="0" y="122"/>
                    <a:pt x="0" y="122"/>
                  </a:cubicBezTo>
                  <a:cubicBezTo>
                    <a:pt x="0" y="122"/>
                    <a:pt x="0" y="122"/>
                    <a:pt x="0" y="122"/>
                  </a:cubicBezTo>
                  <a:cubicBezTo>
                    <a:pt x="0" y="122"/>
                    <a:pt x="0" y="122"/>
                    <a:pt x="0" y="122"/>
                  </a:cubicBezTo>
                  <a:cubicBezTo>
                    <a:pt x="0" y="122"/>
                    <a:pt x="0" y="122"/>
                    <a:pt x="0" y="122"/>
                  </a:cubicBezTo>
                  <a:cubicBezTo>
                    <a:pt x="0" y="122"/>
                    <a:pt x="0" y="122"/>
                    <a:pt x="0" y="123"/>
                  </a:cubicBezTo>
                  <a:cubicBezTo>
                    <a:pt x="0" y="123"/>
                    <a:pt x="0" y="123"/>
                    <a:pt x="0" y="123"/>
                  </a:cubicBezTo>
                  <a:cubicBezTo>
                    <a:pt x="0" y="123"/>
                    <a:pt x="0" y="123"/>
                    <a:pt x="0" y="123"/>
                  </a:cubicBezTo>
                  <a:cubicBezTo>
                    <a:pt x="0" y="123"/>
                    <a:pt x="0" y="123"/>
                    <a:pt x="0" y="123"/>
                  </a:cubicBezTo>
                  <a:cubicBezTo>
                    <a:pt x="0" y="123"/>
                    <a:pt x="0" y="123"/>
                    <a:pt x="0" y="123"/>
                  </a:cubicBezTo>
                  <a:cubicBezTo>
                    <a:pt x="0" y="123"/>
                    <a:pt x="0" y="123"/>
                    <a:pt x="0" y="123"/>
                  </a:cubicBezTo>
                  <a:cubicBezTo>
                    <a:pt x="0" y="123"/>
                    <a:pt x="0" y="123"/>
                    <a:pt x="0" y="123"/>
                  </a:cubicBezTo>
                  <a:cubicBezTo>
                    <a:pt x="0" y="124"/>
                    <a:pt x="0" y="124"/>
                    <a:pt x="0" y="124"/>
                  </a:cubicBezTo>
                  <a:cubicBezTo>
                    <a:pt x="0" y="124"/>
                    <a:pt x="0" y="124"/>
                    <a:pt x="0" y="124"/>
                  </a:cubicBezTo>
                  <a:cubicBezTo>
                    <a:pt x="0" y="124"/>
                    <a:pt x="0" y="124"/>
                    <a:pt x="0" y="124"/>
                  </a:cubicBezTo>
                  <a:cubicBezTo>
                    <a:pt x="0" y="124"/>
                    <a:pt x="0" y="124"/>
                    <a:pt x="0" y="124"/>
                  </a:cubicBezTo>
                  <a:cubicBezTo>
                    <a:pt x="0" y="124"/>
                    <a:pt x="0" y="124"/>
                    <a:pt x="0" y="124"/>
                  </a:cubicBezTo>
                  <a:cubicBezTo>
                    <a:pt x="0" y="124"/>
                    <a:pt x="0" y="124"/>
                    <a:pt x="0" y="124"/>
                  </a:cubicBezTo>
                  <a:cubicBezTo>
                    <a:pt x="0" y="124"/>
                    <a:pt x="0" y="125"/>
                    <a:pt x="0" y="125"/>
                  </a:cubicBezTo>
                  <a:cubicBezTo>
                    <a:pt x="0" y="125"/>
                    <a:pt x="0" y="125"/>
                    <a:pt x="0" y="125"/>
                  </a:cubicBezTo>
                  <a:cubicBezTo>
                    <a:pt x="1" y="125"/>
                    <a:pt x="1" y="125"/>
                    <a:pt x="1" y="125"/>
                  </a:cubicBezTo>
                  <a:cubicBezTo>
                    <a:pt x="1" y="125"/>
                    <a:pt x="1" y="125"/>
                    <a:pt x="1" y="125"/>
                  </a:cubicBezTo>
                  <a:cubicBezTo>
                    <a:pt x="1" y="125"/>
                    <a:pt x="1" y="125"/>
                    <a:pt x="1" y="126"/>
                  </a:cubicBezTo>
                  <a:cubicBezTo>
                    <a:pt x="1" y="126"/>
                    <a:pt x="1" y="126"/>
                    <a:pt x="1" y="126"/>
                  </a:cubicBezTo>
                  <a:cubicBezTo>
                    <a:pt x="3" y="163"/>
                    <a:pt x="23" y="196"/>
                    <a:pt x="52" y="216"/>
                  </a:cubicBezTo>
                  <a:cubicBezTo>
                    <a:pt x="39" y="197"/>
                    <a:pt x="31" y="174"/>
                    <a:pt x="31" y="149"/>
                  </a:cubicBezTo>
                  <a:cubicBezTo>
                    <a:pt x="31" y="84"/>
                    <a:pt x="84" y="31"/>
                    <a:pt x="149" y="31"/>
                  </a:cubicBezTo>
                  <a:cubicBezTo>
                    <a:pt x="174" y="31"/>
                    <a:pt x="197" y="38"/>
                    <a:pt x="216" y="51"/>
                  </a:cubicBezTo>
                  <a:cubicBezTo>
                    <a:pt x="196" y="22"/>
                    <a:pt x="163" y="2"/>
                    <a:pt x="125" y="0"/>
                  </a:cubicBezTo>
                  <a:cubicBezTo>
                    <a:pt x="125" y="0"/>
                    <a:pt x="125" y="0"/>
                    <a:pt x="125" y="0"/>
                  </a:cubicBezTo>
                  <a:cubicBezTo>
                    <a:pt x="125" y="0"/>
                    <a:pt x="125" y="0"/>
                    <a:pt x="125" y="0"/>
                  </a:cubicBezTo>
                  <a:cubicBezTo>
                    <a:pt x="125" y="0"/>
                    <a:pt x="125" y="0"/>
                    <a:pt x="125" y="0"/>
                  </a:cubicBezTo>
                  <a:cubicBezTo>
                    <a:pt x="124" y="0"/>
                    <a:pt x="124" y="0"/>
                    <a:pt x="124" y="0"/>
                  </a:cubicBezTo>
                  <a:cubicBezTo>
                    <a:pt x="124" y="0"/>
                    <a:pt x="124" y="0"/>
                    <a:pt x="124" y="0"/>
                  </a:cubicBezTo>
                  <a:cubicBezTo>
                    <a:pt x="124" y="0"/>
                    <a:pt x="124" y="0"/>
                    <a:pt x="124" y="0"/>
                  </a:cubicBezTo>
                  <a:cubicBezTo>
                    <a:pt x="124" y="0"/>
                    <a:pt x="124" y="0"/>
                    <a:pt x="124" y="0"/>
                  </a:cubicBezTo>
                  <a:cubicBezTo>
                    <a:pt x="124" y="0"/>
                    <a:pt x="123" y="0"/>
                    <a:pt x="123" y="0"/>
                  </a:cubicBezTo>
                  <a:cubicBezTo>
                    <a:pt x="123" y="0"/>
                    <a:pt x="123" y="0"/>
                    <a:pt x="123" y="0"/>
                  </a:cubicBezTo>
                  <a:cubicBezTo>
                    <a:pt x="123" y="0"/>
                    <a:pt x="123" y="0"/>
                    <a:pt x="123" y="0"/>
                  </a:cubicBezTo>
                  <a:cubicBezTo>
                    <a:pt x="123" y="0"/>
                    <a:pt x="123" y="0"/>
                    <a:pt x="123" y="0"/>
                  </a:cubicBezTo>
                  <a:cubicBezTo>
                    <a:pt x="123" y="0"/>
                    <a:pt x="123" y="0"/>
                    <a:pt x="123" y="0"/>
                  </a:cubicBezTo>
                  <a:cubicBezTo>
                    <a:pt x="123" y="0"/>
                    <a:pt x="123" y="0"/>
                    <a:pt x="123" y="0"/>
                  </a:cubicBezTo>
                  <a:cubicBezTo>
                    <a:pt x="123"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50"/>
            <p:cNvSpPr>
              <a:spLocks noEditPoints="1"/>
            </p:cNvSpPr>
            <p:nvPr/>
          </p:nvSpPr>
          <p:spPr bwMode="auto">
            <a:xfrm>
              <a:off x="6994525" y="5248471"/>
              <a:ext cx="482600" cy="482600"/>
            </a:xfrm>
            <a:custGeom>
              <a:avLst/>
              <a:gdLst>
                <a:gd name="T0" fmla="*/ 1 w 99"/>
                <a:gd name="T1" fmla="*/ 99 h 99"/>
                <a:gd name="T2" fmla="*/ 0 w 99"/>
                <a:gd name="T3" fmla="*/ 98 h 99"/>
                <a:gd name="T4" fmla="*/ 0 w 99"/>
                <a:gd name="T5" fmla="*/ 98 h 99"/>
                <a:gd name="T6" fmla="*/ 0 w 99"/>
                <a:gd name="T7" fmla="*/ 97 h 99"/>
                <a:gd name="T8" fmla="*/ 0 w 99"/>
                <a:gd name="T9" fmla="*/ 97 h 99"/>
                <a:gd name="T10" fmla="*/ 0 w 99"/>
                <a:gd name="T11" fmla="*/ 97 h 99"/>
                <a:gd name="T12" fmla="*/ 0 w 99"/>
                <a:gd name="T13" fmla="*/ 97 h 99"/>
                <a:gd name="T14" fmla="*/ 0 w 99"/>
                <a:gd name="T15" fmla="*/ 97 h 99"/>
                <a:gd name="T16" fmla="*/ 0 w 99"/>
                <a:gd name="T17" fmla="*/ 96 h 99"/>
                <a:gd name="T18" fmla="*/ 0 w 99"/>
                <a:gd name="T19" fmla="*/ 96 h 99"/>
                <a:gd name="T20" fmla="*/ 0 w 99"/>
                <a:gd name="T21" fmla="*/ 96 h 99"/>
                <a:gd name="T22" fmla="*/ 0 w 99"/>
                <a:gd name="T23" fmla="*/ 96 h 99"/>
                <a:gd name="T24" fmla="*/ 0 w 99"/>
                <a:gd name="T25" fmla="*/ 96 h 99"/>
                <a:gd name="T26" fmla="*/ 0 w 99"/>
                <a:gd name="T27" fmla="*/ 95 h 99"/>
                <a:gd name="T28" fmla="*/ 0 w 99"/>
                <a:gd name="T29" fmla="*/ 95 h 99"/>
                <a:gd name="T30" fmla="*/ 0 w 99"/>
                <a:gd name="T31" fmla="*/ 95 h 99"/>
                <a:gd name="T32" fmla="*/ 0 w 99"/>
                <a:gd name="T33" fmla="*/ 95 h 99"/>
                <a:gd name="T34" fmla="*/ 0 w 99"/>
                <a:gd name="T35" fmla="*/ 95 h 99"/>
                <a:gd name="T36" fmla="*/ 0 w 99"/>
                <a:gd name="T37" fmla="*/ 94 h 99"/>
                <a:gd name="T38" fmla="*/ 0 w 99"/>
                <a:gd name="T39" fmla="*/ 94 h 99"/>
                <a:gd name="T40" fmla="*/ 0 w 99"/>
                <a:gd name="T41" fmla="*/ 94 h 99"/>
                <a:gd name="T42" fmla="*/ 0 w 99"/>
                <a:gd name="T43" fmla="*/ 94 h 99"/>
                <a:gd name="T44" fmla="*/ 0 w 99"/>
                <a:gd name="T45" fmla="*/ 94 h 99"/>
                <a:gd name="T46" fmla="*/ 0 w 99"/>
                <a:gd name="T47" fmla="*/ 94 h 99"/>
                <a:gd name="T48" fmla="*/ 0 w 99"/>
                <a:gd name="T49" fmla="*/ 94 h 99"/>
                <a:gd name="T50" fmla="*/ 0 w 99"/>
                <a:gd name="T51" fmla="*/ 93 h 99"/>
                <a:gd name="T52" fmla="*/ 99 w 99"/>
                <a:gd name="T53" fmla="*/ 0 h 99"/>
                <a:gd name="T54" fmla="*/ 98 w 99"/>
                <a:gd name="T55" fmla="*/ 0 h 99"/>
                <a:gd name="T56" fmla="*/ 98 w 99"/>
                <a:gd name="T57" fmla="*/ 0 h 99"/>
                <a:gd name="T58" fmla="*/ 98 w 99"/>
                <a:gd name="T59" fmla="*/ 0 h 99"/>
                <a:gd name="T60" fmla="*/ 98 w 99"/>
                <a:gd name="T61" fmla="*/ 0 h 99"/>
                <a:gd name="T62" fmla="*/ 97 w 99"/>
                <a:gd name="T63" fmla="*/ 0 h 99"/>
                <a:gd name="T64" fmla="*/ 97 w 99"/>
                <a:gd name="T65" fmla="*/ 0 h 99"/>
                <a:gd name="T66" fmla="*/ 97 w 99"/>
                <a:gd name="T67" fmla="*/ 0 h 99"/>
                <a:gd name="T68" fmla="*/ 97 w 99"/>
                <a:gd name="T69" fmla="*/ 0 h 99"/>
                <a:gd name="T70" fmla="*/ 97 w 99"/>
                <a:gd name="T71" fmla="*/ 0 h 99"/>
                <a:gd name="T72" fmla="*/ 96 w 99"/>
                <a:gd name="T73" fmla="*/ 0 h 99"/>
                <a:gd name="T74" fmla="*/ 94 w 99"/>
                <a:gd name="T75" fmla="*/ 0 h 99"/>
                <a:gd name="T76" fmla="*/ 96 w 99"/>
                <a:gd name="T77" fmla="*/ 0 h 99"/>
                <a:gd name="T78" fmla="*/ 94 w 99"/>
                <a:gd name="T79" fmla="*/ 0 h 99"/>
                <a:gd name="T80" fmla="*/ 94 w 99"/>
                <a:gd name="T81" fmla="*/ 0 h 99"/>
                <a:gd name="T82" fmla="*/ 96 w 99"/>
                <a:gd name="T83" fmla="*/ 0 h 99"/>
                <a:gd name="T84" fmla="*/ 94 w 99"/>
                <a:gd name="T85" fmla="*/ 0 h 99"/>
                <a:gd name="T86" fmla="*/ 96 w 99"/>
                <a:gd name="T87" fmla="*/ 0 h 99"/>
                <a:gd name="T88" fmla="*/ 94 w 99"/>
                <a:gd name="T89" fmla="*/ 0 h 99"/>
                <a:gd name="T90" fmla="*/ 96 w 99"/>
                <a:gd name="T91" fmla="*/ 0 h 99"/>
                <a:gd name="T92" fmla="*/ 94 w 99"/>
                <a:gd name="T93" fmla="*/ 0 h 99"/>
                <a:gd name="T94" fmla="*/ 95 w 99"/>
                <a:gd name="T95" fmla="*/ 0 h 99"/>
                <a:gd name="T96" fmla="*/ 95 w 99"/>
                <a:gd name="T97" fmla="*/ 0 h 99"/>
                <a:gd name="T98" fmla="*/ 95 w 99"/>
                <a:gd name="T99" fmla="*/ 0 h 99"/>
                <a:gd name="T100" fmla="*/ 95 w 99"/>
                <a:gd name="T101" fmla="*/ 0 h 99"/>
                <a:gd name="T102" fmla="*/ 95 w 99"/>
                <a:gd name="T103" fmla="*/ 0 h 99"/>
                <a:gd name="T104" fmla="*/ 95 w 99"/>
                <a:gd name="T10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9">
                  <a:moveTo>
                    <a:pt x="1" y="99"/>
                  </a:moveTo>
                  <a:cubicBezTo>
                    <a:pt x="1" y="99"/>
                    <a:pt x="1" y="99"/>
                    <a:pt x="1" y="99"/>
                  </a:cubicBezTo>
                  <a:cubicBezTo>
                    <a:pt x="1" y="99"/>
                    <a:pt x="1" y="99"/>
                    <a:pt x="1" y="99"/>
                  </a:cubicBezTo>
                  <a:moveTo>
                    <a:pt x="0" y="98"/>
                  </a:moveTo>
                  <a:cubicBezTo>
                    <a:pt x="0" y="98"/>
                    <a:pt x="0" y="98"/>
                    <a:pt x="0" y="98"/>
                  </a:cubicBezTo>
                  <a:cubicBezTo>
                    <a:pt x="0" y="98"/>
                    <a:pt x="0" y="98"/>
                    <a:pt x="0" y="98"/>
                  </a:cubicBezTo>
                  <a:moveTo>
                    <a:pt x="0" y="98"/>
                  </a:moveTo>
                  <a:cubicBezTo>
                    <a:pt x="0" y="98"/>
                    <a:pt x="0" y="98"/>
                    <a:pt x="0" y="98"/>
                  </a:cubicBezTo>
                  <a:cubicBezTo>
                    <a:pt x="0" y="98"/>
                    <a:pt x="0" y="98"/>
                    <a:pt x="0" y="98"/>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cubicBezTo>
                    <a:pt x="0" y="95"/>
                    <a:pt x="0" y="95"/>
                    <a:pt x="0" y="95"/>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3"/>
                  </a:moveTo>
                  <a:cubicBezTo>
                    <a:pt x="0" y="93"/>
                    <a:pt x="0" y="93"/>
                    <a:pt x="0" y="93"/>
                  </a:cubicBezTo>
                  <a:cubicBezTo>
                    <a:pt x="0" y="93"/>
                    <a:pt x="0" y="93"/>
                    <a:pt x="0" y="93"/>
                  </a:cubicBezTo>
                  <a:moveTo>
                    <a:pt x="99" y="0"/>
                  </a:moveTo>
                  <a:cubicBezTo>
                    <a:pt x="99" y="0"/>
                    <a:pt x="99" y="0"/>
                    <a:pt x="99" y="0"/>
                  </a:cubicBezTo>
                  <a:cubicBezTo>
                    <a:pt x="99" y="0"/>
                    <a:pt x="99" y="0"/>
                    <a:pt x="99" y="0"/>
                  </a:cubicBezTo>
                  <a:moveTo>
                    <a:pt x="98" y="0"/>
                  </a:moveTo>
                  <a:cubicBezTo>
                    <a:pt x="98" y="0"/>
                    <a:pt x="98" y="0"/>
                    <a:pt x="98" y="0"/>
                  </a:cubicBezTo>
                  <a:cubicBezTo>
                    <a:pt x="98" y="0"/>
                    <a:pt x="98" y="0"/>
                    <a:pt x="98" y="0"/>
                  </a:cubicBezTo>
                  <a:moveTo>
                    <a:pt x="98" y="0"/>
                  </a:moveTo>
                  <a:cubicBezTo>
                    <a:pt x="98" y="0"/>
                    <a:pt x="98" y="0"/>
                    <a:pt x="98" y="0"/>
                  </a:cubicBezTo>
                  <a:cubicBezTo>
                    <a:pt x="98" y="0"/>
                    <a:pt x="98" y="0"/>
                    <a:pt x="98" y="0"/>
                  </a:cubicBezTo>
                  <a:moveTo>
                    <a:pt x="98" y="0"/>
                  </a:moveTo>
                  <a:cubicBezTo>
                    <a:pt x="98" y="0"/>
                    <a:pt x="98" y="0"/>
                    <a:pt x="98" y="0"/>
                  </a:cubicBezTo>
                  <a:cubicBezTo>
                    <a:pt x="98" y="0"/>
                    <a:pt x="98" y="0"/>
                    <a:pt x="98" y="0"/>
                  </a:cubicBezTo>
                  <a:moveTo>
                    <a:pt x="97" y="0"/>
                  </a:moveTo>
                  <a:cubicBezTo>
                    <a:pt x="97" y="0"/>
                    <a:pt x="98" y="0"/>
                    <a:pt x="98" y="0"/>
                  </a:cubicBezTo>
                  <a:cubicBezTo>
                    <a:pt x="98"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5" y="0"/>
                  </a:moveTo>
                  <a:cubicBezTo>
                    <a:pt x="94" y="0"/>
                    <a:pt x="94" y="0"/>
                    <a:pt x="94" y="0"/>
                  </a:cubicBezTo>
                  <a:cubicBezTo>
                    <a:pt x="94" y="0"/>
                    <a:pt x="94"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cubicBezTo>
                    <a:pt x="95" y="0"/>
                    <a:pt x="95" y="0"/>
                    <a:pt x="95" y="0"/>
                  </a:cubicBezTo>
                  <a:cubicBezTo>
                    <a:pt x="95" y="0"/>
                    <a:pt x="95" y="0"/>
                    <a:pt x="95" y="0"/>
                  </a:cubicBezTo>
                </a:path>
              </a:pathLst>
            </a:custGeom>
            <a:solidFill>
              <a:srgbClr val="B0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51"/>
            <p:cNvSpPr>
              <a:spLocks/>
            </p:cNvSpPr>
            <p:nvPr/>
          </p:nvSpPr>
          <p:spPr bwMode="auto">
            <a:xfrm>
              <a:off x="6994525" y="5248471"/>
              <a:ext cx="849313" cy="847725"/>
            </a:xfrm>
            <a:custGeom>
              <a:avLst/>
              <a:gdLst>
                <a:gd name="T0" fmla="*/ 95 w 174"/>
                <a:gd name="T1" fmla="*/ 0 h 174"/>
                <a:gd name="T2" fmla="*/ 95 w 174"/>
                <a:gd name="T3" fmla="*/ 0 h 174"/>
                <a:gd name="T4" fmla="*/ 95 w 174"/>
                <a:gd name="T5" fmla="*/ 0 h 174"/>
                <a:gd name="T6" fmla="*/ 94 w 174"/>
                <a:gd name="T7" fmla="*/ 0 h 174"/>
                <a:gd name="T8" fmla="*/ 94 w 174"/>
                <a:gd name="T9" fmla="*/ 0 h 174"/>
                <a:gd name="T10" fmla="*/ 94 w 174"/>
                <a:gd name="T11" fmla="*/ 0 h 174"/>
                <a:gd name="T12" fmla="*/ 94 w 174"/>
                <a:gd name="T13" fmla="*/ 0 h 174"/>
                <a:gd name="T14" fmla="*/ 94 w 174"/>
                <a:gd name="T15" fmla="*/ 0 h 174"/>
                <a:gd name="T16" fmla="*/ 94 w 174"/>
                <a:gd name="T17" fmla="*/ 0 h 174"/>
                <a:gd name="T18" fmla="*/ 79 w 174"/>
                <a:gd name="T19" fmla="*/ 2 h 174"/>
                <a:gd name="T20" fmla="*/ 20 w 174"/>
                <a:gd name="T21" fmla="*/ 37 h 174"/>
                <a:gd name="T22" fmla="*/ 2 w 174"/>
                <a:gd name="T23" fmla="*/ 78 h 174"/>
                <a:gd name="T24" fmla="*/ 0 w 174"/>
                <a:gd name="T25" fmla="*/ 93 h 174"/>
                <a:gd name="T26" fmla="*/ 0 w 174"/>
                <a:gd name="T27" fmla="*/ 94 h 174"/>
                <a:gd name="T28" fmla="*/ 0 w 174"/>
                <a:gd name="T29" fmla="*/ 94 h 174"/>
                <a:gd name="T30" fmla="*/ 0 w 174"/>
                <a:gd name="T31" fmla="*/ 94 h 174"/>
                <a:gd name="T32" fmla="*/ 0 w 174"/>
                <a:gd name="T33" fmla="*/ 94 h 174"/>
                <a:gd name="T34" fmla="*/ 0 w 174"/>
                <a:gd name="T35" fmla="*/ 94 h 174"/>
                <a:gd name="T36" fmla="*/ 0 w 174"/>
                <a:gd name="T37" fmla="*/ 94 h 174"/>
                <a:gd name="T38" fmla="*/ 0 w 174"/>
                <a:gd name="T39" fmla="*/ 94 h 174"/>
                <a:gd name="T40" fmla="*/ 0 w 174"/>
                <a:gd name="T41" fmla="*/ 95 h 174"/>
                <a:gd name="T42" fmla="*/ 0 w 174"/>
                <a:gd name="T43" fmla="*/ 95 h 174"/>
                <a:gd name="T44" fmla="*/ 0 w 174"/>
                <a:gd name="T45" fmla="*/ 95 h 174"/>
                <a:gd name="T46" fmla="*/ 0 w 174"/>
                <a:gd name="T47" fmla="*/ 95 h 174"/>
                <a:gd name="T48" fmla="*/ 0 w 174"/>
                <a:gd name="T49" fmla="*/ 95 h 174"/>
                <a:gd name="T50" fmla="*/ 0 w 174"/>
                <a:gd name="T51" fmla="*/ 96 h 174"/>
                <a:gd name="T52" fmla="*/ 0 w 174"/>
                <a:gd name="T53" fmla="*/ 96 h 174"/>
                <a:gd name="T54" fmla="*/ 0 w 174"/>
                <a:gd name="T55" fmla="*/ 96 h 174"/>
                <a:gd name="T56" fmla="*/ 0 w 174"/>
                <a:gd name="T57" fmla="*/ 96 h 174"/>
                <a:gd name="T58" fmla="*/ 0 w 174"/>
                <a:gd name="T59" fmla="*/ 96 h 174"/>
                <a:gd name="T60" fmla="*/ 0 w 174"/>
                <a:gd name="T61" fmla="*/ 97 h 174"/>
                <a:gd name="T62" fmla="*/ 0 w 174"/>
                <a:gd name="T63" fmla="*/ 97 h 174"/>
                <a:gd name="T64" fmla="*/ 0 w 174"/>
                <a:gd name="T65" fmla="*/ 97 h 174"/>
                <a:gd name="T66" fmla="*/ 0 w 174"/>
                <a:gd name="T67" fmla="*/ 97 h 174"/>
                <a:gd name="T68" fmla="*/ 0 w 174"/>
                <a:gd name="T69" fmla="*/ 97 h 174"/>
                <a:gd name="T70" fmla="*/ 0 w 174"/>
                <a:gd name="T71" fmla="*/ 98 h 174"/>
                <a:gd name="T72" fmla="*/ 0 w 174"/>
                <a:gd name="T73" fmla="*/ 98 h 174"/>
                <a:gd name="T74" fmla="*/ 1 w 174"/>
                <a:gd name="T75" fmla="*/ 99 h 174"/>
                <a:gd name="T76" fmla="*/ 27 w 174"/>
                <a:gd name="T77" fmla="*/ 121 h 174"/>
                <a:gd name="T78" fmla="*/ 174 w 174"/>
                <a:gd name="T79" fmla="*/ 42 h 174"/>
                <a:gd name="T80" fmla="*/ 99 w 174"/>
                <a:gd name="T81" fmla="*/ 0 h 174"/>
                <a:gd name="T82" fmla="*/ 98 w 174"/>
                <a:gd name="T83" fmla="*/ 0 h 174"/>
                <a:gd name="T84" fmla="*/ 98 w 174"/>
                <a:gd name="T85" fmla="*/ 0 h 174"/>
                <a:gd name="T86" fmla="*/ 98 w 174"/>
                <a:gd name="T87" fmla="*/ 0 h 174"/>
                <a:gd name="T88" fmla="*/ 97 w 174"/>
                <a:gd name="T89" fmla="*/ 0 h 174"/>
                <a:gd name="T90" fmla="*/ 97 w 174"/>
                <a:gd name="T91" fmla="*/ 0 h 174"/>
                <a:gd name="T92" fmla="*/ 97 w 174"/>
                <a:gd name="T93" fmla="*/ 0 h 174"/>
                <a:gd name="T94" fmla="*/ 97 w 174"/>
                <a:gd name="T95" fmla="*/ 0 h 174"/>
                <a:gd name="T96" fmla="*/ 97 w 174"/>
                <a:gd name="T97" fmla="*/ 0 h 174"/>
                <a:gd name="T98" fmla="*/ 97 w 174"/>
                <a:gd name="T99" fmla="*/ 0 h 174"/>
                <a:gd name="T100" fmla="*/ 96 w 174"/>
                <a:gd name="T101" fmla="*/ 0 h 174"/>
                <a:gd name="T102" fmla="*/ 96 w 174"/>
                <a:gd name="T103" fmla="*/ 0 h 174"/>
                <a:gd name="T104" fmla="*/ 96 w 174"/>
                <a:gd name="T105" fmla="*/ 0 h 174"/>
                <a:gd name="T106" fmla="*/ 96 w 174"/>
                <a:gd name="T107" fmla="*/ 0 h 174"/>
                <a:gd name="T108" fmla="*/ 96 w 174"/>
                <a:gd name="T109" fmla="*/ 0 h 174"/>
                <a:gd name="T110" fmla="*/ 95 w 174"/>
                <a:gd name="T111" fmla="*/ 0 h 174"/>
                <a:gd name="T112" fmla="*/ 95 w 174"/>
                <a:gd name="T113" fmla="*/ 0 h 174"/>
                <a:gd name="T114" fmla="*/ 95 w 174"/>
                <a:gd name="T11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74">
                  <a:moveTo>
                    <a:pt x="95" y="0"/>
                  </a:moveTo>
                  <a:cubicBezTo>
                    <a:pt x="95" y="0"/>
                    <a:pt x="95" y="0"/>
                    <a:pt x="95" y="0"/>
                  </a:cubicBezTo>
                  <a:cubicBezTo>
                    <a:pt x="95" y="0"/>
                    <a:pt x="95" y="0"/>
                    <a:pt x="95" y="0"/>
                  </a:cubicBezTo>
                  <a:cubicBezTo>
                    <a:pt x="95" y="0"/>
                    <a:pt x="95" y="0"/>
                    <a:pt x="95" y="0"/>
                  </a:cubicBezTo>
                  <a:cubicBezTo>
                    <a:pt x="95" y="0"/>
                    <a:pt x="95" y="0"/>
                    <a:pt x="95" y="0"/>
                  </a:cubicBezTo>
                  <a:cubicBezTo>
                    <a:pt x="95" y="0"/>
                    <a:pt x="95" y="0"/>
                    <a:pt x="95" y="0"/>
                  </a:cubicBezTo>
                  <a:cubicBezTo>
                    <a:pt x="95" y="0"/>
                    <a:pt x="95" y="0"/>
                    <a:pt x="95"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89" y="0"/>
                    <a:pt x="84" y="1"/>
                    <a:pt x="79" y="2"/>
                  </a:cubicBezTo>
                  <a:cubicBezTo>
                    <a:pt x="79" y="2"/>
                    <a:pt x="79" y="2"/>
                    <a:pt x="79" y="2"/>
                  </a:cubicBezTo>
                  <a:cubicBezTo>
                    <a:pt x="63" y="4"/>
                    <a:pt x="49" y="11"/>
                    <a:pt x="37" y="20"/>
                  </a:cubicBezTo>
                  <a:cubicBezTo>
                    <a:pt x="32" y="26"/>
                    <a:pt x="26" y="32"/>
                    <a:pt x="20" y="37"/>
                  </a:cubicBezTo>
                  <a:cubicBezTo>
                    <a:pt x="11" y="49"/>
                    <a:pt x="5" y="63"/>
                    <a:pt x="2" y="78"/>
                  </a:cubicBezTo>
                  <a:cubicBezTo>
                    <a:pt x="2" y="78"/>
                    <a:pt x="2" y="78"/>
                    <a:pt x="2" y="78"/>
                  </a:cubicBezTo>
                  <a:cubicBezTo>
                    <a:pt x="1" y="83"/>
                    <a:pt x="0" y="88"/>
                    <a:pt x="0" y="93"/>
                  </a:cubicBezTo>
                  <a:cubicBezTo>
                    <a:pt x="0" y="93"/>
                    <a:pt x="0" y="93"/>
                    <a:pt x="0" y="93"/>
                  </a:cubicBezTo>
                  <a:cubicBezTo>
                    <a:pt x="0" y="93"/>
                    <a:pt x="0" y="93"/>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1" y="99"/>
                  </a:cubicBezTo>
                  <a:cubicBezTo>
                    <a:pt x="1" y="99"/>
                    <a:pt x="1" y="99"/>
                    <a:pt x="1" y="99"/>
                  </a:cubicBezTo>
                  <a:cubicBezTo>
                    <a:pt x="2" y="130"/>
                    <a:pt x="18" y="157"/>
                    <a:pt x="43" y="174"/>
                  </a:cubicBezTo>
                  <a:cubicBezTo>
                    <a:pt x="33" y="159"/>
                    <a:pt x="27" y="141"/>
                    <a:pt x="27" y="121"/>
                  </a:cubicBezTo>
                  <a:cubicBezTo>
                    <a:pt x="27" y="69"/>
                    <a:pt x="69" y="27"/>
                    <a:pt x="122" y="27"/>
                  </a:cubicBezTo>
                  <a:cubicBezTo>
                    <a:pt x="141" y="27"/>
                    <a:pt x="159" y="33"/>
                    <a:pt x="174" y="42"/>
                  </a:cubicBezTo>
                  <a:cubicBezTo>
                    <a:pt x="158" y="18"/>
                    <a:pt x="130" y="1"/>
                    <a:pt x="99" y="0"/>
                  </a:cubicBezTo>
                  <a:cubicBezTo>
                    <a:pt x="99" y="0"/>
                    <a:pt x="99" y="0"/>
                    <a:pt x="99" y="0"/>
                  </a:cubicBezTo>
                  <a:cubicBezTo>
                    <a:pt x="99" y="0"/>
                    <a:pt x="99" y="0"/>
                    <a:pt x="98" y="0"/>
                  </a:cubicBezTo>
                  <a:cubicBezTo>
                    <a:pt x="98" y="0"/>
                    <a:pt x="98" y="0"/>
                    <a:pt x="98" y="0"/>
                  </a:cubicBezTo>
                  <a:cubicBezTo>
                    <a:pt x="98" y="0"/>
                    <a:pt x="98" y="0"/>
                    <a:pt x="98" y="0"/>
                  </a:cubicBezTo>
                  <a:cubicBezTo>
                    <a:pt x="98" y="0"/>
                    <a:pt x="98" y="0"/>
                    <a:pt x="98" y="0"/>
                  </a:cubicBezTo>
                  <a:cubicBezTo>
                    <a:pt x="98" y="0"/>
                    <a:pt x="98" y="0"/>
                    <a:pt x="98" y="0"/>
                  </a:cubicBezTo>
                  <a:cubicBezTo>
                    <a:pt x="98" y="0"/>
                    <a:pt x="98" y="0"/>
                    <a:pt x="98" y="0"/>
                  </a:cubicBezTo>
                  <a:cubicBezTo>
                    <a:pt x="98" y="0"/>
                    <a:pt x="98" y="0"/>
                    <a:pt x="98" y="0"/>
                  </a:cubicBezTo>
                  <a:cubicBezTo>
                    <a:pt x="98"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5" y="0"/>
                    <a:pt x="95" y="0"/>
                  </a:cubicBezTo>
                  <a:cubicBezTo>
                    <a:pt x="95" y="0"/>
                    <a:pt x="95" y="0"/>
                    <a:pt x="95" y="0"/>
                  </a:cubicBezTo>
                  <a:cubicBezTo>
                    <a:pt x="95" y="0"/>
                    <a:pt x="95" y="0"/>
                    <a:pt x="95" y="0"/>
                  </a:cubicBezTo>
                  <a:cubicBezTo>
                    <a:pt x="95" y="0"/>
                    <a:pt x="95" y="0"/>
                    <a:pt x="95" y="0"/>
                  </a:cubicBezTo>
                  <a:cubicBezTo>
                    <a:pt x="95" y="0"/>
                    <a:pt x="95" y="0"/>
                    <a:pt x="95" y="0"/>
                  </a:cubicBezTo>
                  <a:cubicBezTo>
                    <a:pt x="95" y="0"/>
                    <a:pt x="95" y="0"/>
                    <a:pt x="95" y="0"/>
                  </a:cubicBezTo>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52"/>
            <p:cNvSpPr>
              <a:spLocks/>
            </p:cNvSpPr>
            <p:nvPr/>
          </p:nvSpPr>
          <p:spPr bwMode="auto">
            <a:xfrm>
              <a:off x="7091362" y="5345308"/>
              <a:ext cx="84138" cy="82550"/>
            </a:xfrm>
            <a:custGeom>
              <a:avLst/>
              <a:gdLst>
                <a:gd name="T0" fmla="*/ 17 w 17"/>
                <a:gd name="T1" fmla="*/ 0 h 17"/>
                <a:gd name="T2" fmla="*/ 17 w 17"/>
                <a:gd name="T3" fmla="*/ 0 h 17"/>
                <a:gd name="T4" fmla="*/ 0 w 17"/>
                <a:gd name="T5" fmla="*/ 17 h 17"/>
                <a:gd name="T6" fmla="*/ 0 w 17"/>
                <a:gd name="T7" fmla="*/ 17 h 17"/>
                <a:gd name="T8" fmla="*/ 17 w 17"/>
                <a:gd name="T9" fmla="*/ 0 h 17"/>
              </a:gdLst>
              <a:ahLst/>
              <a:cxnLst>
                <a:cxn ang="0">
                  <a:pos x="T0" y="T1"/>
                </a:cxn>
                <a:cxn ang="0">
                  <a:pos x="T2" y="T3"/>
                </a:cxn>
                <a:cxn ang="0">
                  <a:pos x="T4" y="T5"/>
                </a:cxn>
                <a:cxn ang="0">
                  <a:pos x="T6" y="T7"/>
                </a:cxn>
                <a:cxn ang="0">
                  <a:pos x="T8" y="T9"/>
                </a:cxn>
              </a:cxnLst>
              <a:rect l="0" t="0" r="r" b="b"/>
              <a:pathLst>
                <a:path w="17" h="17">
                  <a:moveTo>
                    <a:pt x="17" y="0"/>
                  </a:moveTo>
                  <a:cubicBezTo>
                    <a:pt x="17" y="0"/>
                    <a:pt x="17" y="0"/>
                    <a:pt x="17" y="0"/>
                  </a:cubicBezTo>
                  <a:cubicBezTo>
                    <a:pt x="12" y="6"/>
                    <a:pt x="6" y="12"/>
                    <a:pt x="0" y="17"/>
                  </a:cubicBezTo>
                  <a:cubicBezTo>
                    <a:pt x="0" y="17"/>
                    <a:pt x="0" y="17"/>
                    <a:pt x="0" y="17"/>
                  </a:cubicBezTo>
                  <a:cubicBezTo>
                    <a:pt x="6" y="12"/>
                    <a:pt x="12" y="6"/>
                    <a:pt x="17"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53"/>
            <p:cNvSpPr>
              <a:spLocks noEditPoints="1"/>
            </p:cNvSpPr>
            <p:nvPr/>
          </p:nvSpPr>
          <p:spPr bwMode="auto">
            <a:xfrm>
              <a:off x="4784725" y="3032321"/>
              <a:ext cx="760413" cy="765175"/>
            </a:xfrm>
            <a:custGeom>
              <a:avLst/>
              <a:gdLst>
                <a:gd name="T0" fmla="*/ 0 w 156"/>
                <a:gd name="T1" fmla="*/ 156 h 157"/>
                <a:gd name="T2" fmla="*/ 0 w 156"/>
                <a:gd name="T3" fmla="*/ 156 h 157"/>
                <a:gd name="T4" fmla="*/ 0 w 156"/>
                <a:gd name="T5" fmla="*/ 155 h 157"/>
                <a:gd name="T6" fmla="*/ 0 w 156"/>
                <a:gd name="T7" fmla="*/ 155 h 157"/>
                <a:gd name="T8" fmla="*/ 0 w 156"/>
                <a:gd name="T9" fmla="*/ 154 h 157"/>
                <a:gd name="T10" fmla="*/ 0 w 156"/>
                <a:gd name="T11" fmla="*/ 154 h 157"/>
                <a:gd name="T12" fmla="*/ 0 w 156"/>
                <a:gd name="T13" fmla="*/ 153 h 157"/>
                <a:gd name="T14" fmla="*/ 0 w 156"/>
                <a:gd name="T15" fmla="*/ 153 h 157"/>
                <a:gd name="T16" fmla="*/ 0 w 156"/>
                <a:gd name="T17" fmla="*/ 152 h 157"/>
                <a:gd name="T18" fmla="*/ 0 w 156"/>
                <a:gd name="T19" fmla="*/ 152 h 157"/>
                <a:gd name="T20" fmla="*/ 0 w 156"/>
                <a:gd name="T21" fmla="*/ 151 h 157"/>
                <a:gd name="T22" fmla="*/ 0 w 156"/>
                <a:gd name="T23" fmla="*/ 151 h 157"/>
                <a:gd name="T24" fmla="*/ 0 w 156"/>
                <a:gd name="T25" fmla="*/ 150 h 157"/>
                <a:gd name="T26" fmla="*/ 0 w 156"/>
                <a:gd name="T27" fmla="*/ 150 h 157"/>
                <a:gd name="T28" fmla="*/ 0 w 156"/>
                <a:gd name="T29" fmla="*/ 149 h 157"/>
                <a:gd name="T30" fmla="*/ 0 w 156"/>
                <a:gd name="T31" fmla="*/ 149 h 157"/>
                <a:gd name="T32" fmla="*/ 0 w 156"/>
                <a:gd name="T33" fmla="*/ 149 h 157"/>
                <a:gd name="T34" fmla="*/ 0 w 156"/>
                <a:gd name="T35" fmla="*/ 148 h 157"/>
                <a:gd name="T36" fmla="*/ 0 w 156"/>
                <a:gd name="T37" fmla="*/ 148 h 157"/>
                <a:gd name="T38" fmla="*/ 0 w 156"/>
                <a:gd name="T39" fmla="*/ 147 h 157"/>
                <a:gd name="T40" fmla="*/ 0 w 156"/>
                <a:gd name="T41" fmla="*/ 147 h 157"/>
                <a:gd name="T42" fmla="*/ 0 w 156"/>
                <a:gd name="T43" fmla="*/ 146 h 157"/>
                <a:gd name="T44" fmla="*/ 0 w 156"/>
                <a:gd name="T45" fmla="*/ 146 h 157"/>
                <a:gd name="T46" fmla="*/ 0 w 156"/>
                <a:gd name="T47" fmla="*/ 145 h 157"/>
                <a:gd name="T48" fmla="*/ 0 w 156"/>
                <a:gd name="T49" fmla="*/ 145 h 157"/>
                <a:gd name="T50" fmla="*/ 0 w 156"/>
                <a:gd name="T51" fmla="*/ 144 h 157"/>
                <a:gd name="T52" fmla="*/ 0 w 156"/>
                <a:gd name="T53" fmla="*/ 143 h 157"/>
                <a:gd name="T54" fmla="*/ 156 w 156"/>
                <a:gd name="T55" fmla="*/ 0 h 157"/>
                <a:gd name="T56" fmla="*/ 155 w 156"/>
                <a:gd name="T57" fmla="*/ 0 h 157"/>
                <a:gd name="T58" fmla="*/ 155 w 156"/>
                <a:gd name="T59" fmla="*/ 0 h 157"/>
                <a:gd name="T60" fmla="*/ 154 w 156"/>
                <a:gd name="T61" fmla="*/ 0 h 157"/>
                <a:gd name="T62" fmla="*/ 154 w 156"/>
                <a:gd name="T63" fmla="*/ 0 h 157"/>
                <a:gd name="T64" fmla="*/ 153 w 156"/>
                <a:gd name="T65" fmla="*/ 0 h 157"/>
                <a:gd name="T66" fmla="*/ 153 w 156"/>
                <a:gd name="T67" fmla="*/ 0 h 157"/>
                <a:gd name="T68" fmla="*/ 142 w 156"/>
                <a:gd name="T69" fmla="*/ 0 h 157"/>
                <a:gd name="T70" fmla="*/ 143 w 156"/>
                <a:gd name="T71" fmla="*/ 0 h 157"/>
                <a:gd name="T72" fmla="*/ 152 w 156"/>
                <a:gd name="T73" fmla="*/ 0 h 157"/>
                <a:gd name="T74" fmla="*/ 152 w 156"/>
                <a:gd name="T75" fmla="*/ 0 h 157"/>
                <a:gd name="T76" fmla="*/ 151 w 156"/>
                <a:gd name="T77" fmla="*/ 0 h 157"/>
                <a:gd name="T78" fmla="*/ 144 w 156"/>
                <a:gd name="T79" fmla="*/ 0 h 157"/>
                <a:gd name="T80" fmla="*/ 144 w 156"/>
                <a:gd name="T81" fmla="*/ 0 h 157"/>
                <a:gd name="T82" fmla="*/ 150 w 156"/>
                <a:gd name="T83" fmla="*/ 0 h 157"/>
                <a:gd name="T84" fmla="*/ 145 w 156"/>
                <a:gd name="T85" fmla="*/ 0 h 157"/>
                <a:gd name="T86" fmla="*/ 145 w 156"/>
                <a:gd name="T87" fmla="*/ 0 h 157"/>
                <a:gd name="T88" fmla="*/ 150 w 156"/>
                <a:gd name="T89" fmla="*/ 0 h 157"/>
                <a:gd name="T90" fmla="*/ 145 w 156"/>
                <a:gd name="T91" fmla="*/ 0 h 157"/>
                <a:gd name="T92" fmla="*/ 145 w 156"/>
                <a:gd name="T93" fmla="*/ 0 h 157"/>
                <a:gd name="T94" fmla="*/ 149 w 156"/>
                <a:gd name="T95" fmla="*/ 0 h 157"/>
                <a:gd name="T96" fmla="*/ 146 w 156"/>
                <a:gd name="T97" fmla="*/ 0 h 157"/>
                <a:gd name="T98" fmla="*/ 146 w 156"/>
                <a:gd name="T99" fmla="*/ 0 h 157"/>
                <a:gd name="T100" fmla="*/ 148 w 156"/>
                <a:gd name="T101" fmla="*/ 0 h 157"/>
                <a:gd name="T102" fmla="*/ 147 w 156"/>
                <a:gd name="T103" fmla="*/ 0 h 157"/>
                <a:gd name="T104" fmla="*/ 147 w 156"/>
                <a:gd name="T105" fmla="*/ 0 h 157"/>
                <a:gd name="T106" fmla="*/ 147 w 156"/>
                <a:gd name="T10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57">
                  <a:moveTo>
                    <a:pt x="0" y="157"/>
                  </a:moveTo>
                  <a:cubicBezTo>
                    <a:pt x="0" y="157"/>
                    <a:pt x="0" y="157"/>
                    <a:pt x="0" y="157"/>
                  </a:cubicBezTo>
                  <a:cubicBezTo>
                    <a:pt x="0" y="157"/>
                    <a:pt x="0" y="157"/>
                    <a:pt x="0" y="157"/>
                  </a:cubicBezTo>
                  <a:moveTo>
                    <a:pt x="0" y="156"/>
                  </a:moveTo>
                  <a:cubicBezTo>
                    <a:pt x="0" y="156"/>
                    <a:pt x="0" y="156"/>
                    <a:pt x="0" y="156"/>
                  </a:cubicBezTo>
                  <a:cubicBezTo>
                    <a:pt x="0" y="156"/>
                    <a:pt x="0" y="156"/>
                    <a:pt x="0" y="156"/>
                  </a:cubicBezTo>
                  <a:moveTo>
                    <a:pt x="0" y="156"/>
                  </a:moveTo>
                  <a:cubicBezTo>
                    <a:pt x="0" y="156"/>
                    <a:pt x="0" y="156"/>
                    <a:pt x="0" y="156"/>
                  </a:cubicBezTo>
                  <a:cubicBezTo>
                    <a:pt x="0" y="156"/>
                    <a:pt x="0" y="156"/>
                    <a:pt x="0" y="156"/>
                  </a:cubicBezTo>
                  <a:moveTo>
                    <a:pt x="0" y="156"/>
                  </a:moveTo>
                  <a:cubicBezTo>
                    <a:pt x="0" y="156"/>
                    <a:pt x="0" y="156"/>
                    <a:pt x="0" y="156"/>
                  </a:cubicBezTo>
                  <a:cubicBezTo>
                    <a:pt x="0" y="156"/>
                    <a:pt x="0" y="156"/>
                    <a:pt x="0" y="156"/>
                  </a:cubicBezTo>
                  <a:moveTo>
                    <a:pt x="0" y="156"/>
                  </a:moveTo>
                  <a:cubicBezTo>
                    <a:pt x="0" y="156"/>
                    <a:pt x="0" y="156"/>
                    <a:pt x="0" y="156"/>
                  </a:cubicBezTo>
                  <a:cubicBezTo>
                    <a:pt x="0" y="156"/>
                    <a:pt x="0" y="156"/>
                    <a:pt x="0" y="156"/>
                  </a:cubicBezTo>
                  <a:moveTo>
                    <a:pt x="0" y="155"/>
                  </a:moveTo>
                  <a:cubicBezTo>
                    <a:pt x="0" y="155"/>
                    <a:pt x="0" y="155"/>
                    <a:pt x="0" y="155"/>
                  </a:cubicBezTo>
                  <a:cubicBezTo>
                    <a:pt x="0" y="155"/>
                    <a:pt x="0" y="155"/>
                    <a:pt x="0" y="155"/>
                  </a:cubicBezTo>
                  <a:moveTo>
                    <a:pt x="0" y="155"/>
                  </a:moveTo>
                  <a:cubicBezTo>
                    <a:pt x="0" y="155"/>
                    <a:pt x="0" y="155"/>
                    <a:pt x="0" y="155"/>
                  </a:cubicBezTo>
                  <a:cubicBezTo>
                    <a:pt x="0" y="155"/>
                    <a:pt x="0" y="155"/>
                    <a:pt x="0" y="155"/>
                  </a:cubicBezTo>
                  <a:moveTo>
                    <a:pt x="0" y="155"/>
                  </a:moveTo>
                  <a:cubicBezTo>
                    <a:pt x="0" y="155"/>
                    <a:pt x="0" y="155"/>
                    <a:pt x="0" y="155"/>
                  </a:cubicBezTo>
                  <a:cubicBezTo>
                    <a:pt x="0" y="155"/>
                    <a:pt x="0" y="155"/>
                    <a:pt x="0" y="155"/>
                  </a:cubicBezTo>
                  <a:moveTo>
                    <a:pt x="0" y="155"/>
                  </a:moveTo>
                  <a:cubicBezTo>
                    <a:pt x="0" y="155"/>
                    <a:pt x="0" y="155"/>
                    <a:pt x="0" y="155"/>
                  </a:cubicBezTo>
                  <a:cubicBezTo>
                    <a:pt x="0" y="155"/>
                    <a:pt x="0" y="155"/>
                    <a:pt x="0" y="155"/>
                  </a:cubicBezTo>
                  <a:moveTo>
                    <a:pt x="0" y="154"/>
                  </a:moveTo>
                  <a:cubicBezTo>
                    <a:pt x="0" y="154"/>
                    <a:pt x="0" y="154"/>
                    <a:pt x="0" y="154"/>
                  </a:cubicBezTo>
                  <a:cubicBezTo>
                    <a:pt x="0" y="154"/>
                    <a:pt x="0" y="154"/>
                    <a:pt x="0" y="154"/>
                  </a:cubicBezTo>
                  <a:moveTo>
                    <a:pt x="0" y="154"/>
                  </a:moveTo>
                  <a:cubicBezTo>
                    <a:pt x="0" y="154"/>
                    <a:pt x="0" y="154"/>
                    <a:pt x="0" y="154"/>
                  </a:cubicBezTo>
                  <a:cubicBezTo>
                    <a:pt x="0" y="154"/>
                    <a:pt x="0" y="154"/>
                    <a:pt x="0" y="154"/>
                  </a:cubicBezTo>
                  <a:moveTo>
                    <a:pt x="0" y="154"/>
                  </a:moveTo>
                  <a:cubicBezTo>
                    <a:pt x="0" y="154"/>
                    <a:pt x="0" y="154"/>
                    <a:pt x="0" y="154"/>
                  </a:cubicBezTo>
                  <a:cubicBezTo>
                    <a:pt x="0" y="154"/>
                    <a:pt x="0" y="154"/>
                    <a:pt x="0" y="154"/>
                  </a:cubicBezTo>
                  <a:moveTo>
                    <a:pt x="0" y="154"/>
                  </a:moveTo>
                  <a:cubicBezTo>
                    <a:pt x="0" y="154"/>
                    <a:pt x="0" y="154"/>
                    <a:pt x="0" y="154"/>
                  </a:cubicBezTo>
                  <a:cubicBezTo>
                    <a:pt x="0" y="154"/>
                    <a:pt x="0" y="154"/>
                    <a:pt x="0" y="154"/>
                  </a:cubicBezTo>
                  <a:moveTo>
                    <a:pt x="0" y="153"/>
                  </a:moveTo>
                  <a:cubicBezTo>
                    <a:pt x="0" y="153"/>
                    <a:pt x="0" y="153"/>
                    <a:pt x="0" y="153"/>
                  </a:cubicBezTo>
                  <a:cubicBezTo>
                    <a:pt x="0" y="153"/>
                    <a:pt x="0" y="153"/>
                    <a:pt x="0" y="153"/>
                  </a:cubicBezTo>
                  <a:moveTo>
                    <a:pt x="0" y="153"/>
                  </a:moveTo>
                  <a:cubicBezTo>
                    <a:pt x="0" y="153"/>
                    <a:pt x="0" y="153"/>
                    <a:pt x="0" y="153"/>
                  </a:cubicBezTo>
                  <a:cubicBezTo>
                    <a:pt x="0" y="153"/>
                    <a:pt x="0" y="153"/>
                    <a:pt x="0" y="153"/>
                  </a:cubicBezTo>
                  <a:moveTo>
                    <a:pt x="0" y="153"/>
                  </a:moveTo>
                  <a:cubicBezTo>
                    <a:pt x="0" y="153"/>
                    <a:pt x="0" y="153"/>
                    <a:pt x="0" y="153"/>
                  </a:cubicBezTo>
                  <a:cubicBezTo>
                    <a:pt x="0" y="153"/>
                    <a:pt x="0" y="153"/>
                    <a:pt x="0" y="153"/>
                  </a:cubicBezTo>
                  <a:moveTo>
                    <a:pt x="0" y="153"/>
                  </a:moveTo>
                  <a:cubicBezTo>
                    <a:pt x="0" y="153"/>
                    <a:pt x="0" y="153"/>
                    <a:pt x="0" y="153"/>
                  </a:cubicBezTo>
                  <a:cubicBezTo>
                    <a:pt x="0" y="153"/>
                    <a:pt x="0" y="153"/>
                    <a:pt x="0" y="153"/>
                  </a:cubicBezTo>
                  <a:moveTo>
                    <a:pt x="0" y="152"/>
                  </a:moveTo>
                  <a:cubicBezTo>
                    <a:pt x="0" y="152"/>
                    <a:pt x="0" y="152"/>
                    <a:pt x="0" y="153"/>
                  </a:cubicBezTo>
                  <a:cubicBezTo>
                    <a:pt x="0" y="152"/>
                    <a:pt x="0" y="152"/>
                    <a:pt x="0" y="152"/>
                  </a:cubicBezTo>
                  <a:moveTo>
                    <a:pt x="0" y="152"/>
                  </a:moveTo>
                  <a:cubicBezTo>
                    <a:pt x="0" y="152"/>
                    <a:pt x="0" y="152"/>
                    <a:pt x="0" y="152"/>
                  </a:cubicBezTo>
                  <a:cubicBezTo>
                    <a:pt x="0" y="152"/>
                    <a:pt x="0" y="152"/>
                    <a:pt x="0" y="152"/>
                  </a:cubicBezTo>
                  <a:moveTo>
                    <a:pt x="0" y="152"/>
                  </a:moveTo>
                  <a:cubicBezTo>
                    <a:pt x="0" y="152"/>
                    <a:pt x="0" y="152"/>
                    <a:pt x="0" y="152"/>
                  </a:cubicBezTo>
                  <a:cubicBezTo>
                    <a:pt x="0" y="152"/>
                    <a:pt x="0" y="152"/>
                    <a:pt x="0" y="152"/>
                  </a:cubicBezTo>
                  <a:moveTo>
                    <a:pt x="0" y="152"/>
                  </a:moveTo>
                  <a:cubicBezTo>
                    <a:pt x="0" y="152"/>
                    <a:pt x="0" y="152"/>
                    <a:pt x="0" y="152"/>
                  </a:cubicBezTo>
                  <a:cubicBezTo>
                    <a:pt x="0" y="152"/>
                    <a:pt x="0" y="152"/>
                    <a:pt x="0" y="152"/>
                  </a:cubicBezTo>
                  <a:moveTo>
                    <a:pt x="0" y="151"/>
                  </a:moveTo>
                  <a:cubicBezTo>
                    <a:pt x="0" y="151"/>
                    <a:pt x="0" y="152"/>
                    <a:pt x="0" y="152"/>
                  </a:cubicBezTo>
                  <a:cubicBezTo>
                    <a:pt x="0" y="152"/>
                    <a:pt x="0" y="151"/>
                    <a:pt x="0" y="151"/>
                  </a:cubicBezTo>
                  <a:moveTo>
                    <a:pt x="0" y="151"/>
                  </a:moveTo>
                  <a:cubicBezTo>
                    <a:pt x="0" y="151"/>
                    <a:pt x="0" y="151"/>
                    <a:pt x="0" y="151"/>
                  </a:cubicBezTo>
                  <a:cubicBezTo>
                    <a:pt x="0" y="151"/>
                    <a:pt x="0" y="151"/>
                    <a:pt x="0" y="151"/>
                  </a:cubicBezTo>
                  <a:moveTo>
                    <a:pt x="0" y="151"/>
                  </a:moveTo>
                  <a:cubicBezTo>
                    <a:pt x="0" y="151"/>
                    <a:pt x="0" y="151"/>
                    <a:pt x="0" y="151"/>
                  </a:cubicBezTo>
                  <a:cubicBezTo>
                    <a:pt x="0" y="151"/>
                    <a:pt x="0" y="151"/>
                    <a:pt x="0" y="151"/>
                  </a:cubicBezTo>
                  <a:moveTo>
                    <a:pt x="0" y="151"/>
                  </a:moveTo>
                  <a:cubicBezTo>
                    <a:pt x="0" y="151"/>
                    <a:pt x="0" y="151"/>
                    <a:pt x="0" y="151"/>
                  </a:cubicBezTo>
                  <a:cubicBezTo>
                    <a:pt x="0" y="151"/>
                    <a:pt x="0" y="151"/>
                    <a:pt x="0" y="151"/>
                  </a:cubicBezTo>
                  <a:moveTo>
                    <a:pt x="0" y="150"/>
                  </a:moveTo>
                  <a:cubicBezTo>
                    <a:pt x="0" y="151"/>
                    <a:pt x="0" y="151"/>
                    <a:pt x="0" y="151"/>
                  </a:cubicBezTo>
                  <a:cubicBezTo>
                    <a:pt x="0" y="151"/>
                    <a:pt x="0" y="151"/>
                    <a:pt x="0" y="150"/>
                  </a:cubicBezTo>
                  <a:moveTo>
                    <a:pt x="0" y="150"/>
                  </a:moveTo>
                  <a:cubicBezTo>
                    <a:pt x="0" y="150"/>
                    <a:pt x="0" y="150"/>
                    <a:pt x="0" y="150"/>
                  </a:cubicBezTo>
                  <a:cubicBezTo>
                    <a:pt x="0" y="150"/>
                    <a:pt x="0" y="150"/>
                    <a:pt x="0" y="150"/>
                  </a:cubicBezTo>
                  <a:moveTo>
                    <a:pt x="0" y="150"/>
                  </a:moveTo>
                  <a:cubicBezTo>
                    <a:pt x="0" y="150"/>
                    <a:pt x="0" y="150"/>
                    <a:pt x="0" y="150"/>
                  </a:cubicBezTo>
                  <a:cubicBezTo>
                    <a:pt x="0" y="150"/>
                    <a:pt x="0" y="150"/>
                    <a:pt x="0" y="150"/>
                  </a:cubicBezTo>
                  <a:moveTo>
                    <a:pt x="0" y="150"/>
                  </a:moveTo>
                  <a:cubicBezTo>
                    <a:pt x="0" y="150"/>
                    <a:pt x="0" y="150"/>
                    <a:pt x="0" y="150"/>
                  </a:cubicBezTo>
                  <a:cubicBezTo>
                    <a:pt x="0" y="150"/>
                    <a:pt x="0" y="150"/>
                    <a:pt x="0" y="150"/>
                  </a:cubicBezTo>
                  <a:moveTo>
                    <a:pt x="0" y="149"/>
                  </a:moveTo>
                  <a:cubicBezTo>
                    <a:pt x="0" y="150"/>
                    <a:pt x="0" y="150"/>
                    <a:pt x="0" y="150"/>
                  </a:cubicBezTo>
                  <a:cubicBezTo>
                    <a:pt x="0" y="150"/>
                    <a:pt x="0" y="150"/>
                    <a:pt x="0" y="149"/>
                  </a:cubicBezTo>
                  <a:moveTo>
                    <a:pt x="0" y="149"/>
                  </a:moveTo>
                  <a:cubicBezTo>
                    <a:pt x="0" y="149"/>
                    <a:pt x="0" y="149"/>
                    <a:pt x="0" y="149"/>
                  </a:cubicBezTo>
                  <a:cubicBezTo>
                    <a:pt x="0" y="149"/>
                    <a:pt x="0" y="149"/>
                    <a:pt x="0" y="149"/>
                  </a:cubicBezTo>
                  <a:moveTo>
                    <a:pt x="0" y="149"/>
                  </a:moveTo>
                  <a:cubicBezTo>
                    <a:pt x="0" y="149"/>
                    <a:pt x="0" y="149"/>
                    <a:pt x="0" y="149"/>
                  </a:cubicBezTo>
                  <a:cubicBezTo>
                    <a:pt x="0" y="149"/>
                    <a:pt x="0" y="149"/>
                    <a:pt x="0" y="149"/>
                  </a:cubicBezTo>
                  <a:moveTo>
                    <a:pt x="0" y="149"/>
                  </a:moveTo>
                  <a:cubicBezTo>
                    <a:pt x="0" y="149"/>
                    <a:pt x="0" y="149"/>
                    <a:pt x="0" y="149"/>
                  </a:cubicBezTo>
                  <a:cubicBezTo>
                    <a:pt x="0" y="149"/>
                    <a:pt x="0" y="149"/>
                    <a:pt x="0" y="149"/>
                  </a:cubicBezTo>
                  <a:moveTo>
                    <a:pt x="0" y="149"/>
                  </a:moveTo>
                  <a:cubicBezTo>
                    <a:pt x="0" y="149"/>
                    <a:pt x="0" y="149"/>
                    <a:pt x="0" y="149"/>
                  </a:cubicBezTo>
                  <a:cubicBezTo>
                    <a:pt x="0" y="149"/>
                    <a:pt x="0" y="149"/>
                    <a:pt x="0" y="149"/>
                  </a:cubicBezTo>
                  <a:moveTo>
                    <a:pt x="0" y="148"/>
                  </a:moveTo>
                  <a:cubicBezTo>
                    <a:pt x="0" y="148"/>
                    <a:pt x="0" y="148"/>
                    <a:pt x="0" y="149"/>
                  </a:cubicBezTo>
                  <a:cubicBezTo>
                    <a:pt x="0" y="148"/>
                    <a:pt x="0" y="148"/>
                    <a:pt x="0" y="148"/>
                  </a:cubicBezTo>
                  <a:moveTo>
                    <a:pt x="0" y="148"/>
                  </a:moveTo>
                  <a:cubicBezTo>
                    <a:pt x="0" y="148"/>
                    <a:pt x="0" y="148"/>
                    <a:pt x="0" y="148"/>
                  </a:cubicBezTo>
                  <a:cubicBezTo>
                    <a:pt x="0" y="148"/>
                    <a:pt x="0" y="148"/>
                    <a:pt x="0" y="148"/>
                  </a:cubicBezTo>
                  <a:moveTo>
                    <a:pt x="0" y="148"/>
                  </a:moveTo>
                  <a:cubicBezTo>
                    <a:pt x="0" y="148"/>
                    <a:pt x="0" y="148"/>
                    <a:pt x="0" y="148"/>
                  </a:cubicBezTo>
                  <a:cubicBezTo>
                    <a:pt x="0" y="148"/>
                    <a:pt x="0" y="148"/>
                    <a:pt x="0" y="148"/>
                  </a:cubicBezTo>
                  <a:cubicBezTo>
                    <a:pt x="0" y="148"/>
                    <a:pt x="0" y="148"/>
                    <a:pt x="0" y="148"/>
                  </a:cubicBezTo>
                  <a:moveTo>
                    <a:pt x="0" y="148"/>
                  </a:moveTo>
                  <a:cubicBezTo>
                    <a:pt x="0" y="148"/>
                    <a:pt x="0" y="148"/>
                    <a:pt x="0" y="148"/>
                  </a:cubicBezTo>
                  <a:cubicBezTo>
                    <a:pt x="0" y="148"/>
                    <a:pt x="0" y="148"/>
                    <a:pt x="0" y="148"/>
                  </a:cubicBezTo>
                  <a:moveTo>
                    <a:pt x="0" y="147"/>
                  </a:moveTo>
                  <a:cubicBezTo>
                    <a:pt x="0" y="147"/>
                    <a:pt x="0" y="147"/>
                    <a:pt x="0" y="148"/>
                  </a:cubicBezTo>
                  <a:cubicBezTo>
                    <a:pt x="0" y="147"/>
                    <a:pt x="0" y="147"/>
                    <a:pt x="0" y="147"/>
                  </a:cubicBezTo>
                  <a:moveTo>
                    <a:pt x="0" y="147"/>
                  </a:moveTo>
                  <a:cubicBezTo>
                    <a:pt x="0" y="147"/>
                    <a:pt x="0" y="147"/>
                    <a:pt x="0" y="147"/>
                  </a:cubicBezTo>
                  <a:cubicBezTo>
                    <a:pt x="0" y="147"/>
                    <a:pt x="0" y="147"/>
                    <a:pt x="0" y="147"/>
                  </a:cubicBezTo>
                  <a:moveTo>
                    <a:pt x="0" y="147"/>
                  </a:moveTo>
                  <a:cubicBezTo>
                    <a:pt x="0" y="147"/>
                    <a:pt x="0" y="147"/>
                    <a:pt x="0" y="147"/>
                  </a:cubicBezTo>
                  <a:cubicBezTo>
                    <a:pt x="0" y="147"/>
                    <a:pt x="0" y="147"/>
                    <a:pt x="0" y="147"/>
                  </a:cubicBezTo>
                  <a:moveTo>
                    <a:pt x="0" y="147"/>
                  </a:moveTo>
                  <a:cubicBezTo>
                    <a:pt x="0" y="147"/>
                    <a:pt x="0" y="147"/>
                    <a:pt x="0" y="147"/>
                  </a:cubicBezTo>
                  <a:cubicBezTo>
                    <a:pt x="0" y="147"/>
                    <a:pt x="0" y="147"/>
                    <a:pt x="0" y="147"/>
                  </a:cubicBezTo>
                  <a:moveTo>
                    <a:pt x="0" y="146"/>
                  </a:moveTo>
                  <a:cubicBezTo>
                    <a:pt x="0" y="146"/>
                    <a:pt x="0" y="147"/>
                    <a:pt x="0" y="147"/>
                  </a:cubicBezTo>
                  <a:cubicBezTo>
                    <a:pt x="0" y="147"/>
                    <a:pt x="0" y="146"/>
                    <a:pt x="0" y="146"/>
                  </a:cubicBezTo>
                  <a:moveTo>
                    <a:pt x="0" y="146"/>
                  </a:moveTo>
                  <a:cubicBezTo>
                    <a:pt x="0" y="146"/>
                    <a:pt x="0" y="146"/>
                    <a:pt x="0" y="146"/>
                  </a:cubicBezTo>
                  <a:cubicBezTo>
                    <a:pt x="0" y="146"/>
                    <a:pt x="0" y="146"/>
                    <a:pt x="0" y="146"/>
                  </a:cubicBezTo>
                  <a:moveTo>
                    <a:pt x="0" y="146"/>
                  </a:moveTo>
                  <a:cubicBezTo>
                    <a:pt x="0" y="146"/>
                    <a:pt x="0" y="146"/>
                    <a:pt x="0" y="146"/>
                  </a:cubicBezTo>
                  <a:cubicBezTo>
                    <a:pt x="0" y="146"/>
                    <a:pt x="0" y="146"/>
                    <a:pt x="0" y="146"/>
                  </a:cubicBezTo>
                  <a:moveTo>
                    <a:pt x="0" y="146"/>
                  </a:moveTo>
                  <a:cubicBezTo>
                    <a:pt x="0" y="146"/>
                    <a:pt x="0" y="146"/>
                    <a:pt x="0" y="146"/>
                  </a:cubicBezTo>
                  <a:cubicBezTo>
                    <a:pt x="0" y="146"/>
                    <a:pt x="0" y="146"/>
                    <a:pt x="0" y="146"/>
                  </a:cubicBezTo>
                  <a:moveTo>
                    <a:pt x="0" y="145"/>
                  </a:moveTo>
                  <a:cubicBezTo>
                    <a:pt x="0" y="146"/>
                    <a:pt x="0" y="146"/>
                    <a:pt x="0" y="146"/>
                  </a:cubicBezTo>
                  <a:cubicBezTo>
                    <a:pt x="0" y="146"/>
                    <a:pt x="0" y="146"/>
                    <a:pt x="0" y="145"/>
                  </a:cubicBezTo>
                  <a:moveTo>
                    <a:pt x="0" y="145"/>
                  </a:moveTo>
                  <a:cubicBezTo>
                    <a:pt x="0" y="145"/>
                    <a:pt x="0" y="145"/>
                    <a:pt x="0" y="145"/>
                  </a:cubicBezTo>
                  <a:cubicBezTo>
                    <a:pt x="0" y="145"/>
                    <a:pt x="0" y="145"/>
                    <a:pt x="0" y="145"/>
                  </a:cubicBezTo>
                  <a:moveTo>
                    <a:pt x="0" y="145"/>
                  </a:moveTo>
                  <a:cubicBezTo>
                    <a:pt x="0" y="145"/>
                    <a:pt x="0" y="145"/>
                    <a:pt x="0" y="145"/>
                  </a:cubicBezTo>
                  <a:cubicBezTo>
                    <a:pt x="0" y="145"/>
                    <a:pt x="0" y="145"/>
                    <a:pt x="0" y="145"/>
                  </a:cubicBezTo>
                  <a:moveTo>
                    <a:pt x="0" y="145"/>
                  </a:moveTo>
                  <a:cubicBezTo>
                    <a:pt x="0" y="145"/>
                    <a:pt x="0" y="145"/>
                    <a:pt x="0" y="145"/>
                  </a:cubicBezTo>
                  <a:cubicBezTo>
                    <a:pt x="0" y="145"/>
                    <a:pt x="0" y="145"/>
                    <a:pt x="0" y="145"/>
                  </a:cubicBezTo>
                  <a:moveTo>
                    <a:pt x="0" y="145"/>
                  </a:moveTo>
                  <a:cubicBezTo>
                    <a:pt x="0" y="145"/>
                    <a:pt x="0" y="145"/>
                    <a:pt x="0" y="145"/>
                  </a:cubicBezTo>
                  <a:cubicBezTo>
                    <a:pt x="0" y="145"/>
                    <a:pt x="0" y="145"/>
                    <a:pt x="0" y="145"/>
                  </a:cubicBezTo>
                  <a:moveTo>
                    <a:pt x="0" y="144"/>
                  </a:moveTo>
                  <a:cubicBezTo>
                    <a:pt x="0" y="144"/>
                    <a:pt x="0" y="144"/>
                    <a:pt x="0" y="144"/>
                  </a:cubicBezTo>
                  <a:cubicBezTo>
                    <a:pt x="0" y="144"/>
                    <a:pt x="0" y="144"/>
                    <a:pt x="0" y="144"/>
                  </a:cubicBezTo>
                  <a:moveTo>
                    <a:pt x="0" y="144"/>
                  </a:moveTo>
                  <a:cubicBezTo>
                    <a:pt x="0" y="144"/>
                    <a:pt x="0" y="144"/>
                    <a:pt x="0" y="144"/>
                  </a:cubicBezTo>
                  <a:cubicBezTo>
                    <a:pt x="0" y="144"/>
                    <a:pt x="0" y="144"/>
                    <a:pt x="0" y="144"/>
                  </a:cubicBezTo>
                  <a:moveTo>
                    <a:pt x="0" y="143"/>
                  </a:moveTo>
                  <a:cubicBezTo>
                    <a:pt x="0" y="143"/>
                    <a:pt x="0" y="143"/>
                    <a:pt x="0" y="143"/>
                  </a:cubicBezTo>
                  <a:cubicBezTo>
                    <a:pt x="0" y="143"/>
                    <a:pt x="0" y="143"/>
                    <a:pt x="0" y="143"/>
                  </a:cubicBezTo>
                  <a:moveTo>
                    <a:pt x="0" y="143"/>
                  </a:moveTo>
                  <a:cubicBezTo>
                    <a:pt x="0" y="143"/>
                    <a:pt x="0" y="143"/>
                    <a:pt x="0" y="143"/>
                  </a:cubicBezTo>
                  <a:cubicBezTo>
                    <a:pt x="0" y="143"/>
                    <a:pt x="0" y="143"/>
                    <a:pt x="0" y="143"/>
                  </a:cubicBezTo>
                  <a:moveTo>
                    <a:pt x="156" y="0"/>
                  </a:moveTo>
                  <a:cubicBezTo>
                    <a:pt x="156" y="0"/>
                    <a:pt x="156" y="0"/>
                    <a:pt x="156" y="0"/>
                  </a:cubicBezTo>
                  <a:cubicBezTo>
                    <a:pt x="156" y="0"/>
                    <a:pt x="156" y="0"/>
                    <a:pt x="156" y="0"/>
                  </a:cubicBezTo>
                  <a:moveTo>
                    <a:pt x="155" y="0"/>
                  </a:moveTo>
                  <a:cubicBezTo>
                    <a:pt x="155" y="0"/>
                    <a:pt x="155" y="0"/>
                    <a:pt x="155" y="0"/>
                  </a:cubicBezTo>
                  <a:cubicBezTo>
                    <a:pt x="155" y="0"/>
                    <a:pt x="155" y="0"/>
                    <a:pt x="155" y="0"/>
                  </a:cubicBezTo>
                  <a:moveTo>
                    <a:pt x="155" y="0"/>
                  </a:moveTo>
                  <a:cubicBezTo>
                    <a:pt x="155" y="0"/>
                    <a:pt x="155" y="0"/>
                    <a:pt x="155" y="0"/>
                  </a:cubicBezTo>
                  <a:cubicBezTo>
                    <a:pt x="155" y="0"/>
                    <a:pt x="155" y="0"/>
                    <a:pt x="155" y="0"/>
                  </a:cubicBezTo>
                  <a:moveTo>
                    <a:pt x="155" y="0"/>
                  </a:moveTo>
                  <a:cubicBezTo>
                    <a:pt x="155" y="0"/>
                    <a:pt x="155" y="0"/>
                    <a:pt x="155" y="0"/>
                  </a:cubicBezTo>
                  <a:cubicBezTo>
                    <a:pt x="155" y="0"/>
                    <a:pt x="155" y="0"/>
                    <a:pt x="155" y="0"/>
                  </a:cubicBezTo>
                  <a:moveTo>
                    <a:pt x="155" y="0"/>
                  </a:moveTo>
                  <a:cubicBezTo>
                    <a:pt x="155" y="0"/>
                    <a:pt x="155" y="0"/>
                    <a:pt x="155" y="0"/>
                  </a:cubicBezTo>
                  <a:cubicBezTo>
                    <a:pt x="155" y="0"/>
                    <a:pt x="155" y="0"/>
                    <a:pt x="155" y="0"/>
                  </a:cubicBezTo>
                  <a:moveTo>
                    <a:pt x="154" y="0"/>
                  </a:moveTo>
                  <a:cubicBezTo>
                    <a:pt x="154" y="0"/>
                    <a:pt x="154" y="0"/>
                    <a:pt x="154" y="0"/>
                  </a:cubicBezTo>
                  <a:cubicBezTo>
                    <a:pt x="154" y="0"/>
                    <a:pt x="154" y="0"/>
                    <a:pt x="154" y="0"/>
                  </a:cubicBezTo>
                  <a:moveTo>
                    <a:pt x="154" y="0"/>
                  </a:moveTo>
                  <a:cubicBezTo>
                    <a:pt x="154" y="0"/>
                    <a:pt x="154" y="0"/>
                    <a:pt x="154" y="0"/>
                  </a:cubicBezTo>
                  <a:cubicBezTo>
                    <a:pt x="154" y="0"/>
                    <a:pt x="154" y="0"/>
                    <a:pt x="154" y="0"/>
                  </a:cubicBezTo>
                  <a:moveTo>
                    <a:pt x="154" y="0"/>
                  </a:moveTo>
                  <a:cubicBezTo>
                    <a:pt x="154" y="0"/>
                    <a:pt x="154" y="0"/>
                    <a:pt x="154" y="0"/>
                  </a:cubicBezTo>
                  <a:cubicBezTo>
                    <a:pt x="154" y="0"/>
                    <a:pt x="154" y="0"/>
                    <a:pt x="154" y="0"/>
                  </a:cubicBezTo>
                  <a:moveTo>
                    <a:pt x="154" y="0"/>
                  </a:moveTo>
                  <a:cubicBezTo>
                    <a:pt x="154" y="0"/>
                    <a:pt x="154" y="0"/>
                    <a:pt x="154" y="0"/>
                  </a:cubicBezTo>
                  <a:cubicBezTo>
                    <a:pt x="154" y="0"/>
                    <a:pt x="154" y="0"/>
                    <a:pt x="154" y="0"/>
                  </a:cubicBezTo>
                  <a:moveTo>
                    <a:pt x="153" y="0"/>
                  </a:moveTo>
                  <a:cubicBezTo>
                    <a:pt x="153" y="0"/>
                    <a:pt x="153" y="0"/>
                    <a:pt x="153" y="0"/>
                  </a:cubicBezTo>
                  <a:cubicBezTo>
                    <a:pt x="153" y="0"/>
                    <a:pt x="153" y="0"/>
                    <a:pt x="153" y="0"/>
                  </a:cubicBezTo>
                  <a:moveTo>
                    <a:pt x="153" y="0"/>
                  </a:moveTo>
                  <a:cubicBezTo>
                    <a:pt x="153" y="0"/>
                    <a:pt x="153" y="0"/>
                    <a:pt x="153" y="0"/>
                  </a:cubicBezTo>
                  <a:cubicBezTo>
                    <a:pt x="153" y="0"/>
                    <a:pt x="153" y="0"/>
                    <a:pt x="153" y="0"/>
                  </a:cubicBezTo>
                  <a:moveTo>
                    <a:pt x="153" y="0"/>
                  </a:moveTo>
                  <a:cubicBezTo>
                    <a:pt x="153" y="0"/>
                    <a:pt x="153" y="0"/>
                    <a:pt x="153" y="0"/>
                  </a:cubicBezTo>
                  <a:cubicBezTo>
                    <a:pt x="153" y="0"/>
                    <a:pt x="153" y="0"/>
                    <a:pt x="153" y="0"/>
                  </a:cubicBezTo>
                  <a:moveTo>
                    <a:pt x="153" y="0"/>
                  </a:moveTo>
                  <a:cubicBezTo>
                    <a:pt x="153" y="0"/>
                    <a:pt x="153" y="0"/>
                    <a:pt x="153" y="0"/>
                  </a:cubicBezTo>
                  <a:cubicBezTo>
                    <a:pt x="153" y="0"/>
                    <a:pt x="153" y="0"/>
                    <a:pt x="153" y="0"/>
                  </a:cubicBezTo>
                  <a:moveTo>
                    <a:pt x="152" y="0"/>
                  </a:moveTo>
                  <a:cubicBezTo>
                    <a:pt x="152" y="0"/>
                    <a:pt x="153" y="0"/>
                    <a:pt x="153" y="0"/>
                  </a:cubicBezTo>
                  <a:cubicBezTo>
                    <a:pt x="153" y="0"/>
                    <a:pt x="152" y="0"/>
                    <a:pt x="152" y="0"/>
                  </a:cubicBezTo>
                  <a:moveTo>
                    <a:pt x="143" y="0"/>
                  </a:moveTo>
                  <a:cubicBezTo>
                    <a:pt x="143" y="0"/>
                    <a:pt x="142" y="0"/>
                    <a:pt x="142" y="0"/>
                  </a:cubicBezTo>
                  <a:cubicBezTo>
                    <a:pt x="143" y="0"/>
                    <a:pt x="143" y="0"/>
                    <a:pt x="143" y="0"/>
                  </a:cubicBezTo>
                  <a:moveTo>
                    <a:pt x="152" y="0"/>
                  </a:moveTo>
                  <a:cubicBezTo>
                    <a:pt x="152" y="0"/>
                    <a:pt x="152" y="0"/>
                    <a:pt x="152" y="0"/>
                  </a:cubicBezTo>
                  <a:cubicBezTo>
                    <a:pt x="152" y="0"/>
                    <a:pt x="152" y="0"/>
                    <a:pt x="152" y="0"/>
                  </a:cubicBezTo>
                  <a:moveTo>
                    <a:pt x="143" y="0"/>
                  </a:moveTo>
                  <a:cubicBezTo>
                    <a:pt x="143" y="0"/>
                    <a:pt x="143" y="0"/>
                    <a:pt x="143" y="0"/>
                  </a:cubicBezTo>
                  <a:cubicBezTo>
                    <a:pt x="143" y="0"/>
                    <a:pt x="143" y="0"/>
                    <a:pt x="143" y="0"/>
                  </a:cubicBezTo>
                  <a:moveTo>
                    <a:pt x="152" y="0"/>
                  </a:moveTo>
                  <a:cubicBezTo>
                    <a:pt x="152" y="0"/>
                    <a:pt x="152" y="0"/>
                    <a:pt x="152" y="0"/>
                  </a:cubicBezTo>
                  <a:cubicBezTo>
                    <a:pt x="152" y="0"/>
                    <a:pt x="152" y="0"/>
                    <a:pt x="152" y="0"/>
                  </a:cubicBezTo>
                  <a:moveTo>
                    <a:pt x="152" y="0"/>
                  </a:moveTo>
                  <a:cubicBezTo>
                    <a:pt x="152" y="0"/>
                    <a:pt x="152" y="0"/>
                    <a:pt x="152" y="0"/>
                  </a:cubicBezTo>
                  <a:cubicBezTo>
                    <a:pt x="152" y="0"/>
                    <a:pt x="152" y="0"/>
                    <a:pt x="152" y="0"/>
                  </a:cubicBezTo>
                  <a:moveTo>
                    <a:pt x="143" y="0"/>
                  </a:moveTo>
                  <a:cubicBezTo>
                    <a:pt x="143" y="0"/>
                    <a:pt x="143" y="0"/>
                    <a:pt x="143" y="0"/>
                  </a:cubicBezTo>
                  <a:cubicBezTo>
                    <a:pt x="143" y="0"/>
                    <a:pt x="143" y="0"/>
                    <a:pt x="143" y="0"/>
                  </a:cubicBezTo>
                  <a:moveTo>
                    <a:pt x="151" y="0"/>
                  </a:moveTo>
                  <a:cubicBezTo>
                    <a:pt x="152" y="0"/>
                    <a:pt x="152" y="0"/>
                    <a:pt x="152" y="0"/>
                  </a:cubicBezTo>
                  <a:cubicBezTo>
                    <a:pt x="152" y="0"/>
                    <a:pt x="152" y="0"/>
                    <a:pt x="151" y="0"/>
                  </a:cubicBezTo>
                  <a:moveTo>
                    <a:pt x="143" y="0"/>
                  </a:moveTo>
                  <a:cubicBezTo>
                    <a:pt x="143" y="0"/>
                    <a:pt x="143" y="0"/>
                    <a:pt x="143" y="0"/>
                  </a:cubicBezTo>
                  <a:cubicBezTo>
                    <a:pt x="143" y="0"/>
                    <a:pt x="143" y="0"/>
                    <a:pt x="143" y="0"/>
                  </a:cubicBezTo>
                  <a:moveTo>
                    <a:pt x="151" y="0"/>
                  </a:moveTo>
                  <a:cubicBezTo>
                    <a:pt x="151" y="0"/>
                    <a:pt x="151" y="0"/>
                    <a:pt x="151" y="0"/>
                  </a:cubicBezTo>
                  <a:cubicBezTo>
                    <a:pt x="151" y="0"/>
                    <a:pt x="151" y="0"/>
                    <a:pt x="151" y="0"/>
                  </a:cubicBezTo>
                  <a:moveTo>
                    <a:pt x="151" y="0"/>
                  </a:moveTo>
                  <a:cubicBezTo>
                    <a:pt x="151" y="0"/>
                    <a:pt x="151" y="0"/>
                    <a:pt x="151" y="0"/>
                  </a:cubicBezTo>
                  <a:cubicBezTo>
                    <a:pt x="151" y="0"/>
                    <a:pt x="151" y="0"/>
                    <a:pt x="151" y="0"/>
                  </a:cubicBezTo>
                  <a:moveTo>
                    <a:pt x="144" y="0"/>
                  </a:moveTo>
                  <a:cubicBezTo>
                    <a:pt x="144" y="0"/>
                    <a:pt x="144" y="0"/>
                    <a:pt x="144" y="0"/>
                  </a:cubicBezTo>
                  <a:cubicBezTo>
                    <a:pt x="144" y="0"/>
                    <a:pt x="144" y="0"/>
                    <a:pt x="144" y="0"/>
                  </a:cubicBezTo>
                  <a:moveTo>
                    <a:pt x="151" y="0"/>
                  </a:moveTo>
                  <a:cubicBezTo>
                    <a:pt x="151" y="0"/>
                    <a:pt x="151" y="0"/>
                    <a:pt x="151" y="0"/>
                  </a:cubicBezTo>
                  <a:cubicBezTo>
                    <a:pt x="151" y="0"/>
                    <a:pt x="151" y="0"/>
                    <a:pt x="151" y="0"/>
                  </a:cubicBezTo>
                  <a:moveTo>
                    <a:pt x="144" y="0"/>
                  </a:moveTo>
                  <a:cubicBezTo>
                    <a:pt x="144" y="0"/>
                    <a:pt x="144" y="0"/>
                    <a:pt x="144" y="0"/>
                  </a:cubicBezTo>
                  <a:cubicBezTo>
                    <a:pt x="144" y="0"/>
                    <a:pt x="144" y="0"/>
                    <a:pt x="144" y="0"/>
                  </a:cubicBezTo>
                  <a:moveTo>
                    <a:pt x="150" y="0"/>
                  </a:moveTo>
                  <a:cubicBezTo>
                    <a:pt x="151" y="0"/>
                    <a:pt x="151" y="0"/>
                    <a:pt x="151" y="0"/>
                  </a:cubicBezTo>
                  <a:cubicBezTo>
                    <a:pt x="151" y="0"/>
                    <a:pt x="151" y="0"/>
                    <a:pt x="150" y="0"/>
                  </a:cubicBezTo>
                  <a:moveTo>
                    <a:pt x="150" y="0"/>
                  </a:moveTo>
                  <a:cubicBezTo>
                    <a:pt x="150" y="0"/>
                    <a:pt x="150" y="0"/>
                    <a:pt x="150" y="0"/>
                  </a:cubicBezTo>
                  <a:cubicBezTo>
                    <a:pt x="150" y="0"/>
                    <a:pt x="150" y="0"/>
                    <a:pt x="150" y="0"/>
                  </a:cubicBezTo>
                  <a:moveTo>
                    <a:pt x="144" y="0"/>
                  </a:moveTo>
                  <a:cubicBezTo>
                    <a:pt x="144" y="0"/>
                    <a:pt x="144" y="0"/>
                    <a:pt x="144" y="0"/>
                  </a:cubicBezTo>
                  <a:cubicBezTo>
                    <a:pt x="144" y="0"/>
                    <a:pt x="144" y="0"/>
                    <a:pt x="144" y="0"/>
                  </a:cubicBezTo>
                  <a:moveTo>
                    <a:pt x="145" y="0"/>
                  </a:moveTo>
                  <a:cubicBezTo>
                    <a:pt x="145" y="0"/>
                    <a:pt x="145" y="0"/>
                    <a:pt x="145" y="0"/>
                  </a:cubicBezTo>
                  <a:cubicBezTo>
                    <a:pt x="145" y="0"/>
                    <a:pt x="145" y="0"/>
                    <a:pt x="145" y="0"/>
                  </a:cubicBezTo>
                  <a:moveTo>
                    <a:pt x="150" y="0"/>
                  </a:moveTo>
                  <a:cubicBezTo>
                    <a:pt x="150" y="0"/>
                    <a:pt x="150" y="0"/>
                    <a:pt x="150" y="0"/>
                  </a:cubicBezTo>
                  <a:cubicBezTo>
                    <a:pt x="150" y="0"/>
                    <a:pt x="150" y="0"/>
                    <a:pt x="150" y="0"/>
                  </a:cubicBezTo>
                  <a:moveTo>
                    <a:pt x="145" y="0"/>
                  </a:moveTo>
                  <a:cubicBezTo>
                    <a:pt x="145" y="0"/>
                    <a:pt x="145" y="0"/>
                    <a:pt x="145" y="0"/>
                  </a:cubicBezTo>
                  <a:cubicBezTo>
                    <a:pt x="145" y="0"/>
                    <a:pt x="145" y="0"/>
                    <a:pt x="145" y="0"/>
                  </a:cubicBezTo>
                  <a:moveTo>
                    <a:pt x="150" y="0"/>
                  </a:moveTo>
                  <a:cubicBezTo>
                    <a:pt x="150" y="0"/>
                    <a:pt x="150" y="0"/>
                    <a:pt x="150" y="0"/>
                  </a:cubicBezTo>
                  <a:cubicBezTo>
                    <a:pt x="150" y="0"/>
                    <a:pt x="150" y="0"/>
                    <a:pt x="150" y="0"/>
                  </a:cubicBezTo>
                  <a:moveTo>
                    <a:pt x="150" y="0"/>
                  </a:moveTo>
                  <a:cubicBezTo>
                    <a:pt x="150" y="0"/>
                    <a:pt x="150" y="0"/>
                    <a:pt x="150" y="0"/>
                  </a:cubicBezTo>
                  <a:cubicBezTo>
                    <a:pt x="150" y="0"/>
                    <a:pt x="150" y="0"/>
                    <a:pt x="150" y="0"/>
                  </a:cubicBezTo>
                  <a:moveTo>
                    <a:pt x="145" y="0"/>
                  </a:moveTo>
                  <a:cubicBezTo>
                    <a:pt x="145" y="0"/>
                    <a:pt x="145" y="0"/>
                    <a:pt x="145" y="0"/>
                  </a:cubicBezTo>
                  <a:cubicBezTo>
                    <a:pt x="145" y="0"/>
                    <a:pt x="145" y="0"/>
                    <a:pt x="145" y="0"/>
                  </a:cubicBezTo>
                  <a:moveTo>
                    <a:pt x="145" y="0"/>
                  </a:moveTo>
                  <a:cubicBezTo>
                    <a:pt x="145" y="0"/>
                    <a:pt x="145" y="0"/>
                    <a:pt x="145" y="0"/>
                  </a:cubicBezTo>
                  <a:cubicBezTo>
                    <a:pt x="145" y="0"/>
                    <a:pt x="145" y="0"/>
                    <a:pt x="145" y="0"/>
                  </a:cubicBezTo>
                  <a:moveTo>
                    <a:pt x="149" y="0"/>
                  </a:moveTo>
                  <a:cubicBezTo>
                    <a:pt x="149" y="0"/>
                    <a:pt x="149" y="0"/>
                    <a:pt x="149" y="0"/>
                  </a:cubicBezTo>
                  <a:cubicBezTo>
                    <a:pt x="149" y="0"/>
                    <a:pt x="149" y="0"/>
                    <a:pt x="149" y="0"/>
                  </a:cubicBezTo>
                  <a:moveTo>
                    <a:pt x="146" y="0"/>
                  </a:moveTo>
                  <a:cubicBezTo>
                    <a:pt x="146" y="0"/>
                    <a:pt x="146" y="0"/>
                    <a:pt x="145" y="0"/>
                  </a:cubicBezTo>
                  <a:cubicBezTo>
                    <a:pt x="146" y="0"/>
                    <a:pt x="146" y="0"/>
                    <a:pt x="146" y="0"/>
                  </a:cubicBezTo>
                  <a:moveTo>
                    <a:pt x="149" y="0"/>
                  </a:moveTo>
                  <a:cubicBezTo>
                    <a:pt x="149" y="0"/>
                    <a:pt x="149" y="0"/>
                    <a:pt x="149" y="0"/>
                  </a:cubicBezTo>
                  <a:cubicBezTo>
                    <a:pt x="149" y="0"/>
                    <a:pt x="149" y="0"/>
                    <a:pt x="149" y="0"/>
                  </a:cubicBezTo>
                  <a:moveTo>
                    <a:pt x="149" y="0"/>
                  </a:moveTo>
                  <a:cubicBezTo>
                    <a:pt x="149" y="0"/>
                    <a:pt x="149" y="0"/>
                    <a:pt x="149" y="0"/>
                  </a:cubicBezTo>
                  <a:cubicBezTo>
                    <a:pt x="149" y="0"/>
                    <a:pt x="149" y="0"/>
                    <a:pt x="149" y="0"/>
                  </a:cubicBezTo>
                  <a:moveTo>
                    <a:pt x="146" y="0"/>
                  </a:moveTo>
                  <a:cubicBezTo>
                    <a:pt x="146" y="0"/>
                    <a:pt x="146" y="0"/>
                    <a:pt x="146" y="0"/>
                  </a:cubicBezTo>
                  <a:cubicBezTo>
                    <a:pt x="146" y="0"/>
                    <a:pt x="146" y="0"/>
                    <a:pt x="146" y="0"/>
                  </a:cubicBezTo>
                  <a:moveTo>
                    <a:pt x="146" y="0"/>
                  </a:moveTo>
                  <a:cubicBezTo>
                    <a:pt x="146" y="0"/>
                    <a:pt x="146" y="0"/>
                    <a:pt x="146" y="0"/>
                  </a:cubicBezTo>
                  <a:cubicBezTo>
                    <a:pt x="146" y="0"/>
                    <a:pt x="146" y="0"/>
                    <a:pt x="146" y="0"/>
                  </a:cubicBezTo>
                  <a:moveTo>
                    <a:pt x="149" y="0"/>
                  </a:moveTo>
                  <a:cubicBezTo>
                    <a:pt x="149" y="0"/>
                    <a:pt x="149" y="0"/>
                    <a:pt x="149" y="0"/>
                  </a:cubicBezTo>
                  <a:cubicBezTo>
                    <a:pt x="149" y="0"/>
                    <a:pt x="149" y="0"/>
                    <a:pt x="149" y="0"/>
                  </a:cubicBezTo>
                  <a:moveTo>
                    <a:pt x="146" y="0"/>
                  </a:moveTo>
                  <a:cubicBezTo>
                    <a:pt x="146" y="0"/>
                    <a:pt x="146" y="0"/>
                    <a:pt x="146" y="0"/>
                  </a:cubicBezTo>
                  <a:cubicBezTo>
                    <a:pt x="146" y="0"/>
                    <a:pt x="146" y="0"/>
                    <a:pt x="146" y="0"/>
                  </a:cubicBezTo>
                  <a:moveTo>
                    <a:pt x="148" y="0"/>
                  </a:moveTo>
                  <a:cubicBezTo>
                    <a:pt x="148" y="0"/>
                    <a:pt x="148" y="0"/>
                    <a:pt x="149" y="0"/>
                  </a:cubicBezTo>
                  <a:cubicBezTo>
                    <a:pt x="148" y="0"/>
                    <a:pt x="148" y="0"/>
                    <a:pt x="148" y="0"/>
                  </a:cubicBezTo>
                  <a:moveTo>
                    <a:pt x="148" y="0"/>
                  </a:moveTo>
                  <a:cubicBezTo>
                    <a:pt x="148" y="0"/>
                    <a:pt x="148" y="0"/>
                    <a:pt x="148" y="0"/>
                  </a:cubicBezTo>
                  <a:cubicBezTo>
                    <a:pt x="148" y="0"/>
                    <a:pt x="148" y="0"/>
                    <a:pt x="148" y="0"/>
                  </a:cubicBezTo>
                  <a:moveTo>
                    <a:pt x="147" y="0"/>
                  </a:moveTo>
                  <a:cubicBezTo>
                    <a:pt x="147" y="0"/>
                    <a:pt x="147" y="0"/>
                    <a:pt x="146" y="0"/>
                  </a:cubicBezTo>
                  <a:cubicBezTo>
                    <a:pt x="147" y="0"/>
                    <a:pt x="147" y="0"/>
                    <a:pt x="147" y="0"/>
                  </a:cubicBezTo>
                  <a:moveTo>
                    <a:pt x="147" y="0"/>
                  </a:moveTo>
                  <a:cubicBezTo>
                    <a:pt x="147" y="0"/>
                    <a:pt x="147" y="0"/>
                    <a:pt x="147" y="0"/>
                  </a:cubicBezTo>
                  <a:cubicBezTo>
                    <a:pt x="147" y="0"/>
                    <a:pt x="147" y="0"/>
                    <a:pt x="147" y="0"/>
                  </a:cubicBezTo>
                  <a:moveTo>
                    <a:pt x="148" y="0"/>
                  </a:moveTo>
                  <a:cubicBezTo>
                    <a:pt x="148" y="0"/>
                    <a:pt x="148" y="0"/>
                    <a:pt x="148" y="0"/>
                  </a:cubicBezTo>
                  <a:cubicBezTo>
                    <a:pt x="148" y="0"/>
                    <a:pt x="148" y="0"/>
                    <a:pt x="148" y="0"/>
                  </a:cubicBezTo>
                  <a:moveTo>
                    <a:pt x="147" y="0"/>
                  </a:moveTo>
                  <a:cubicBezTo>
                    <a:pt x="147" y="0"/>
                    <a:pt x="147" y="0"/>
                    <a:pt x="147" y="0"/>
                  </a:cubicBezTo>
                  <a:cubicBezTo>
                    <a:pt x="147" y="0"/>
                    <a:pt x="147" y="0"/>
                    <a:pt x="147" y="0"/>
                  </a:cubicBezTo>
                  <a:moveTo>
                    <a:pt x="148" y="0"/>
                  </a:moveTo>
                  <a:cubicBezTo>
                    <a:pt x="148" y="0"/>
                    <a:pt x="148" y="0"/>
                    <a:pt x="148" y="0"/>
                  </a:cubicBezTo>
                  <a:cubicBezTo>
                    <a:pt x="148" y="0"/>
                    <a:pt x="148" y="0"/>
                    <a:pt x="148" y="0"/>
                  </a:cubicBezTo>
                  <a:moveTo>
                    <a:pt x="147" y="0"/>
                  </a:moveTo>
                  <a:cubicBezTo>
                    <a:pt x="147" y="0"/>
                    <a:pt x="147" y="0"/>
                    <a:pt x="147" y="0"/>
                  </a:cubicBezTo>
                  <a:cubicBezTo>
                    <a:pt x="147" y="0"/>
                    <a:pt x="147" y="0"/>
                    <a:pt x="147" y="0"/>
                  </a:cubicBezTo>
                  <a:cubicBezTo>
                    <a:pt x="147" y="0"/>
                    <a:pt x="148" y="0"/>
                    <a:pt x="148" y="0"/>
                  </a:cubicBezTo>
                  <a:cubicBezTo>
                    <a:pt x="148" y="0"/>
                    <a:pt x="147" y="0"/>
                    <a:pt x="147" y="0"/>
                  </a:cubicBezTo>
                </a:path>
              </a:pathLst>
            </a:custGeom>
            <a:solidFill>
              <a:srgbClr val="B0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54"/>
            <p:cNvSpPr>
              <a:spLocks/>
            </p:cNvSpPr>
            <p:nvPr/>
          </p:nvSpPr>
          <p:spPr bwMode="auto">
            <a:xfrm>
              <a:off x="4784725" y="3032321"/>
              <a:ext cx="1311275" cy="1317625"/>
            </a:xfrm>
            <a:custGeom>
              <a:avLst/>
              <a:gdLst>
                <a:gd name="T0" fmla="*/ 147 w 269"/>
                <a:gd name="T1" fmla="*/ 0 h 270"/>
                <a:gd name="T2" fmla="*/ 146 w 269"/>
                <a:gd name="T3" fmla="*/ 0 h 270"/>
                <a:gd name="T4" fmla="*/ 146 w 269"/>
                <a:gd name="T5" fmla="*/ 0 h 270"/>
                <a:gd name="T6" fmla="*/ 145 w 269"/>
                <a:gd name="T7" fmla="*/ 0 h 270"/>
                <a:gd name="T8" fmla="*/ 145 w 269"/>
                <a:gd name="T9" fmla="*/ 0 h 270"/>
                <a:gd name="T10" fmla="*/ 145 w 269"/>
                <a:gd name="T11" fmla="*/ 0 h 270"/>
                <a:gd name="T12" fmla="*/ 144 w 269"/>
                <a:gd name="T13" fmla="*/ 0 h 270"/>
                <a:gd name="T14" fmla="*/ 143 w 269"/>
                <a:gd name="T15" fmla="*/ 0 h 270"/>
                <a:gd name="T16" fmla="*/ 143 w 269"/>
                <a:gd name="T17" fmla="*/ 0 h 270"/>
                <a:gd name="T18" fmla="*/ 112 w 269"/>
                <a:gd name="T19" fmla="*/ 5 h 270"/>
                <a:gd name="T20" fmla="*/ 4 w 269"/>
                <a:gd name="T21" fmla="*/ 113 h 270"/>
                <a:gd name="T22" fmla="*/ 0 w 269"/>
                <a:gd name="T23" fmla="*/ 143 h 270"/>
                <a:gd name="T24" fmla="*/ 0 w 269"/>
                <a:gd name="T25" fmla="*/ 144 h 270"/>
                <a:gd name="T26" fmla="*/ 0 w 269"/>
                <a:gd name="T27" fmla="*/ 145 h 270"/>
                <a:gd name="T28" fmla="*/ 0 w 269"/>
                <a:gd name="T29" fmla="*/ 145 h 270"/>
                <a:gd name="T30" fmla="*/ 0 w 269"/>
                <a:gd name="T31" fmla="*/ 146 h 270"/>
                <a:gd name="T32" fmla="*/ 0 w 269"/>
                <a:gd name="T33" fmla="*/ 146 h 270"/>
                <a:gd name="T34" fmla="*/ 0 w 269"/>
                <a:gd name="T35" fmla="*/ 147 h 270"/>
                <a:gd name="T36" fmla="*/ 0 w 269"/>
                <a:gd name="T37" fmla="*/ 147 h 270"/>
                <a:gd name="T38" fmla="*/ 0 w 269"/>
                <a:gd name="T39" fmla="*/ 148 h 270"/>
                <a:gd name="T40" fmla="*/ 0 w 269"/>
                <a:gd name="T41" fmla="*/ 148 h 270"/>
                <a:gd name="T42" fmla="*/ 0 w 269"/>
                <a:gd name="T43" fmla="*/ 149 h 270"/>
                <a:gd name="T44" fmla="*/ 0 w 269"/>
                <a:gd name="T45" fmla="*/ 149 h 270"/>
                <a:gd name="T46" fmla="*/ 0 w 269"/>
                <a:gd name="T47" fmla="*/ 150 h 270"/>
                <a:gd name="T48" fmla="*/ 0 w 269"/>
                <a:gd name="T49" fmla="*/ 150 h 270"/>
                <a:gd name="T50" fmla="*/ 0 w 269"/>
                <a:gd name="T51" fmla="*/ 151 h 270"/>
                <a:gd name="T52" fmla="*/ 0 w 269"/>
                <a:gd name="T53" fmla="*/ 151 h 270"/>
                <a:gd name="T54" fmla="*/ 0 w 269"/>
                <a:gd name="T55" fmla="*/ 152 h 270"/>
                <a:gd name="T56" fmla="*/ 0 w 269"/>
                <a:gd name="T57" fmla="*/ 152 h 270"/>
                <a:gd name="T58" fmla="*/ 0 w 269"/>
                <a:gd name="T59" fmla="*/ 153 h 270"/>
                <a:gd name="T60" fmla="*/ 0 w 269"/>
                <a:gd name="T61" fmla="*/ 153 h 270"/>
                <a:gd name="T62" fmla="*/ 0 w 269"/>
                <a:gd name="T63" fmla="*/ 153 h 270"/>
                <a:gd name="T64" fmla="*/ 0 w 269"/>
                <a:gd name="T65" fmla="*/ 154 h 270"/>
                <a:gd name="T66" fmla="*/ 0 w 269"/>
                <a:gd name="T67" fmla="*/ 154 h 270"/>
                <a:gd name="T68" fmla="*/ 0 w 269"/>
                <a:gd name="T69" fmla="*/ 155 h 270"/>
                <a:gd name="T70" fmla="*/ 0 w 269"/>
                <a:gd name="T71" fmla="*/ 155 h 270"/>
                <a:gd name="T72" fmla="*/ 0 w 269"/>
                <a:gd name="T73" fmla="*/ 156 h 270"/>
                <a:gd name="T74" fmla="*/ 0 w 269"/>
                <a:gd name="T75" fmla="*/ 156 h 270"/>
                <a:gd name="T76" fmla="*/ 38 w 269"/>
                <a:gd name="T77" fmla="*/ 187 h 270"/>
                <a:gd name="T78" fmla="*/ 156 w 269"/>
                <a:gd name="T79" fmla="*/ 0 h 270"/>
                <a:gd name="T80" fmla="*/ 155 w 269"/>
                <a:gd name="T81" fmla="*/ 0 h 270"/>
                <a:gd name="T82" fmla="*/ 155 w 269"/>
                <a:gd name="T83" fmla="*/ 0 h 270"/>
                <a:gd name="T84" fmla="*/ 154 w 269"/>
                <a:gd name="T85" fmla="*/ 0 h 270"/>
                <a:gd name="T86" fmla="*/ 154 w 269"/>
                <a:gd name="T87" fmla="*/ 0 h 270"/>
                <a:gd name="T88" fmla="*/ 153 w 269"/>
                <a:gd name="T89" fmla="*/ 0 h 270"/>
                <a:gd name="T90" fmla="*/ 153 w 269"/>
                <a:gd name="T91" fmla="*/ 0 h 270"/>
                <a:gd name="T92" fmla="*/ 152 w 269"/>
                <a:gd name="T93" fmla="*/ 0 h 270"/>
                <a:gd name="T94" fmla="*/ 152 w 269"/>
                <a:gd name="T95" fmla="*/ 0 h 270"/>
                <a:gd name="T96" fmla="*/ 151 w 269"/>
                <a:gd name="T97" fmla="*/ 0 h 270"/>
                <a:gd name="T98" fmla="*/ 151 w 269"/>
                <a:gd name="T99" fmla="*/ 0 h 270"/>
                <a:gd name="T100" fmla="*/ 150 w 269"/>
                <a:gd name="T101" fmla="*/ 0 h 270"/>
                <a:gd name="T102" fmla="*/ 150 w 269"/>
                <a:gd name="T103" fmla="*/ 0 h 270"/>
                <a:gd name="T104" fmla="*/ 149 w 269"/>
                <a:gd name="T105" fmla="*/ 0 h 270"/>
                <a:gd name="T106" fmla="*/ 149 w 269"/>
                <a:gd name="T107" fmla="*/ 0 h 270"/>
                <a:gd name="T108" fmla="*/ 148 w 269"/>
                <a:gd name="T109" fmla="*/ 0 h 270"/>
                <a:gd name="T110" fmla="*/ 148 w 269"/>
                <a:gd name="T111" fmla="*/ 0 h 270"/>
                <a:gd name="T112" fmla="*/ 147 w 269"/>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9" h="270">
                  <a:moveTo>
                    <a:pt x="147" y="0"/>
                  </a:moveTo>
                  <a:cubicBezTo>
                    <a:pt x="147" y="0"/>
                    <a:pt x="147" y="0"/>
                    <a:pt x="147" y="0"/>
                  </a:cubicBezTo>
                  <a:cubicBezTo>
                    <a:pt x="147" y="0"/>
                    <a:pt x="147" y="0"/>
                    <a:pt x="147" y="0"/>
                  </a:cubicBezTo>
                  <a:cubicBezTo>
                    <a:pt x="147" y="0"/>
                    <a:pt x="147" y="0"/>
                    <a:pt x="147" y="0"/>
                  </a:cubicBezTo>
                  <a:cubicBezTo>
                    <a:pt x="147" y="0"/>
                    <a:pt x="147" y="0"/>
                    <a:pt x="147" y="0"/>
                  </a:cubicBezTo>
                  <a:cubicBezTo>
                    <a:pt x="147" y="0"/>
                    <a:pt x="147" y="0"/>
                    <a:pt x="147" y="0"/>
                  </a:cubicBezTo>
                  <a:cubicBezTo>
                    <a:pt x="147" y="0"/>
                    <a:pt x="147" y="0"/>
                    <a:pt x="147" y="0"/>
                  </a:cubicBezTo>
                  <a:cubicBezTo>
                    <a:pt x="147" y="0"/>
                    <a:pt x="147"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4" y="0"/>
                  </a:cubicBezTo>
                  <a:cubicBezTo>
                    <a:pt x="144" y="0"/>
                    <a:pt x="144" y="0"/>
                    <a:pt x="144" y="0"/>
                  </a:cubicBezTo>
                  <a:cubicBezTo>
                    <a:pt x="144" y="0"/>
                    <a:pt x="144" y="0"/>
                    <a:pt x="144" y="0"/>
                  </a:cubicBezTo>
                  <a:cubicBezTo>
                    <a:pt x="144" y="0"/>
                    <a:pt x="144" y="0"/>
                    <a:pt x="144" y="0"/>
                  </a:cubicBezTo>
                  <a:cubicBezTo>
                    <a:pt x="144" y="0"/>
                    <a:pt x="144" y="0"/>
                    <a:pt x="144" y="0"/>
                  </a:cubicBezTo>
                  <a:cubicBezTo>
                    <a:pt x="144" y="0"/>
                    <a:pt x="144" y="0"/>
                    <a:pt x="144" y="0"/>
                  </a:cubicBezTo>
                  <a:cubicBezTo>
                    <a:pt x="144" y="0"/>
                    <a:pt x="144" y="0"/>
                    <a:pt x="143" y="0"/>
                  </a:cubicBezTo>
                  <a:cubicBezTo>
                    <a:pt x="143" y="0"/>
                    <a:pt x="143" y="0"/>
                    <a:pt x="143" y="0"/>
                  </a:cubicBezTo>
                  <a:cubicBezTo>
                    <a:pt x="143" y="0"/>
                    <a:pt x="143" y="0"/>
                    <a:pt x="143" y="0"/>
                  </a:cubicBezTo>
                  <a:cubicBezTo>
                    <a:pt x="143" y="0"/>
                    <a:pt x="143" y="0"/>
                    <a:pt x="143" y="0"/>
                  </a:cubicBezTo>
                  <a:cubicBezTo>
                    <a:pt x="143" y="0"/>
                    <a:pt x="143" y="0"/>
                    <a:pt x="143" y="0"/>
                  </a:cubicBezTo>
                  <a:cubicBezTo>
                    <a:pt x="143" y="0"/>
                    <a:pt x="143" y="0"/>
                    <a:pt x="143" y="0"/>
                  </a:cubicBezTo>
                  <a:cubicBezTo>
                    <a:pt x="143" y="0"/>
                    <a:pt x="143" y="0"/>
                    <a:pt x="143" y="0"/>
                  </a:cubicBezTo>
                  <a:cubicBezTo>
                    <a:pt x="143" y="0"/>
                    <a:pt x="143" y="0"/>
                    <a:pt x="142" y="0"/>
                  </a:cubicBezTo>
                  <a:cubicBezTo>
                    <a:pt x="132" y="1"/>
                    <a:pt x="122" y="2"/>
                    <a:pt x="112" y="5"/>
                  </a:cubicBezTo>
                  <a:cubicBezTo>
                    <a:pt x="112" y="5"/>
                    <a:pt x="112" y="5"/>
                    <a:pt x="112" y="5"/>
                  </a:cubicBezTo>
                  <a:cubicBezTo>
                    <a:pt x="95" y="9"/>
                    <a:pt x="78" y="16"/>
                    <a:pt x="64" y="26"/>
                  </a:cubicBezTo>
                  <a:cubicBezTo>
                    <a:pt x="53" y="40"/>
                    <a:pt x="40" y="53"/>
                    <a:pt x="25" y="65"/>
                  </a:cubicBezTo>
                  <a:cubicBezTo>
                    <a:pt x="16" y="79"/>
                    <a:pt x="8" y="95"/>
                    <a:pt x="4" y="113"/>
                  </a:cubicBezTo>
                  <a:cubicBezTo>
                    <a:pt x="4" y="113"/>
                    <a:pt x="4" y="113"/>
                    <a:pt x="4" y="113"/>
                  </a:cubicBezTo>
                  <a:cubicBezTo>
                    <a:pt x="1" y="122"/>
                    <a:pt x="0" y="133"/>
                    <a:pt x="0" y="143"/>
                  </a:cubicBezTo>
                  <a:cubicBezTo>
                    <a:pt x="0" y="143"/>
                    <a:pt x="0" y="143"/>
                    <a:pt x="0" y="143"/>
                  </a:cubicBezTo>
                  <a:cubicBezTo>
                    <a:pt x="0" y="143"/>
                    <a:pt x="0" y="143"/>
                    <a:pt x="0" y="143"/>
                  </a:cubicBezTo>
                  <a:cubicBezTo>
                    <a:pt x="0" y="143"/>
                    <a:pt x="0" y="143"/>
                    <a:pt x="0" y="143"/>
                  </a:cubicBezTo>
                  <a:cubicBezTo>
                    <a:pt x="0" y="144"/>
                    <a:pt x="0" y="144"/>
                    <a:pt x="0" y="144"/>
                  </a:cubicBezTo>
                  <a:cubicBezTo>
                    <a:pt x="0" y="144"/>
                    <a:pt x="0" y="144"/>
                    <a:pt x="0" y="144"/>
                  </a:cubicBezTo>
                  <a:cubicBezTo>
                    <a:pt x="0" y="144"/>
                    <a:pt x="0" y="144"/>
                    <a:pt x="0" y="144"/>
                  </a:cubicBezTo>
                  <a:cubicBezTo>
                    <a:pt x="0" y="144"/>
                    <a:pt x="0" y="144"/>
                    <a:pt x="0" y="144"/>
                  </a:cubicBezTo>
                  <a:cubicBezTo>
                    <a:pt x="0" y="144"/>
                    <a:pt x="0" y="144"/>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7"/>
                    <a:pt x="0" y="157"/>
                    <a:pt x="0" y="157"/>
                  </a:cubicBezTo>
                  <a:cubicBezTo>
                    <a:pt x="0" y="157"/>
                    <a:pt x="0" y="157"/>
                    <a:pt x="0" y="157"/>
                  </a:cubicBezTo>
                  <a:cubicBezTo>
                    <a:pt x="3" y="204"/>
                    <a:pt x="27" y="245"/>
                    <a:pt x="64" y="270"/>
                  </a:cubicBezTo>
                  <a:cubicBezTo>
                    <a:pt x="48" y="246"/>
                    <a:pt x="38" y="218"/>
                    <a:pt x="38" y="187"/>
                  </a:cubicBezTo>
                  <a:cubicBezTo>
                    <a:pt x="38" y="105"/>
                    <a:pt x="104" y="39"/>
                    <a:pt x="186" y="39"/>
                  </a:cubicBezTo>
                  <a:cubicBezTo>
                    <a:pt x="217" y="39"/>
                    <a:pt x="246" y="48"/>
                    <a:pt x="269" y="65"/>
                  </a:cubicBezTo>
                  <a:cubicBezTo>
                    <a:pt x="244" y="28"/>
                    <a:pt x="203" y="3"/>
                    <a:pt x="156" y="0"/>
                  </a:cubicBezTo>
                  <a:cubicBezTo>
                    <a:pt x="156" y="0"/>
                    <a:pt x="156" y="0"/>
                    <a:pt x="156" y="0"/>
                  </a:cubicBezTo>
                  <a:cubicBezTo>
                    <a:pt x="156"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7" y="0"/>
                    <a:pt x="147" y="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55"/>
            <p:cNvSpPr>
              <a:spLocks/>
            </p:cNvSpPr>
            <p:nvPr/>
          </p:nvSpPr>
          <p:spPr bwMode="auto">
            <a:xfrm>
              <a:off x="4905375" y="3159321"/>
              <a:ext cx="190500" cy="190500"/>
            </a:xfrm>
            <a:custGeom>
              <a:avLst/>
              <a:gdLst>
                <a:gd name="T0" fmla="*/ 39 w 39"/>
                <a:gd name="T1" fmla="*/ 0 h 39"/>
                <a:gd name="T2" fmla="*/ 39 w 39"/>
                <a:gd name="T3" fmla="*/ 0 h 39"/>
                <a:gd name="T4" fmla="*/ 0 w 39"/>
                <a:gd name="T5" fmla="*/ 39 h 39"/>
                <a:gd name="T6" fmla="*/ 0 w 39"/>
                <a:gd name="T7" fmla="*/ 39 h 39"/>
                <a:gd name="T8" fmla="*/ 0 w 39"/>
                <a:gd name="T9" fmla="*/ 39 h 39"/>
                <a:gd name="T10" fmla="*/ 0 w 39"/>
                <a:gd name="T11" fmla="*/ 39 h 39"/>
                <a:gd name="T12" fmla="*/ 0 w 39"/>
                <a:gd name="T13" fmla="*/ 39 h 39"/>
                <a:gd name="T14" fmla="*/ 0 w 39"/>
                <a:gd name="T15" fmla="*/ 39 h 39"/>
                <a:gd name="T16" fmla="*/ 39 w 39"/>
                <a:gd name="T17" fmla="*/ 0 h 39"/>
                <a:gd name="T18" fmla="*/ 39 w 39"/>
                <a:gd name="T19" fmla="*/ 0 h 39"/>
                <a:gd name="T20" fmla="*/ 39 w 39"/>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9">
                  <a:moveTo>
                    <a:pt x="39" y="0"/>
                  </a:moveTo>
                  <a:cubicBezTo>
                    <a:pt x="39" y="0"/>
                    <a:pt x="39" y="0"/>
                    <a:pt x="39" y="0"/>
                  </a:cubicBezTo>
                  <a:cubicBezTo>
                    <a:pt x="28" y="14"/>
                    <a:pt x="15" y="27"/>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15" y="27"/>
                    <a:pt x="28" y="14"/>
                    <a:pt x="39" y="0"/>
                  </a:cubicBezTo>
                  <a:cubicBezTo>
                    <a:pt x="39" y="0"/>
                    <a:pt x="39" y="0"/>
                    <a:pt x="39" y="0"/>
                  </a:cubicBezTo>
                  <a:cubicBezTo>
                    <a:pt x="39" y="0"/>
                    <a:pt x="39" y="0"/>
                    <a:pt x="39"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56"/>
            <p:cNvSpPr>
              <a:spLocks/>
            </p:cNvSpPr>
            <p:nvPr/>
          </p:nvSpPr>
          <p:spPr bwMode="auto">
            <a:xfrm>
              <a:off x="5222875" y="2797371"/>
              <a:ext cx="204788" cy="166688"/>
            </a:xfrm>
            <a:custGeom>
              <a:avLst/>
              <a:gdLst>
                <a:gd name="T0" fmla="*/ 42 w 42"/>
                <a:gd name="T1" fmla="*/ 0 h 34"/>
                <a:gd name="T2" fmla="*/ 13 w 42"/>
                <a:gd name="T3" fmla="*/ 4 h 34"/>
                <a:gd name="T4" fmla="*/ 0 w 42"/>
                <a:gd name="T5" fmla="*/ 34 h 34"/>
                <a:gd name="T6" fmla="*/ 34 w 42"/>
                <a:gd name="T7" fmla="*/ 26 h 34"/>
                <a:gd name="T8" fmla="*/ 42 w 42"/>
                <a:gd name="T9" fmla="*/ 0 h 34"/>
              </a:gdLst>
              <a:ahLst/>
              <a:cxnLst>
                <a:cxn ang="0">
                  <a:pos x="T0" y="T1"/>
                </a:cxn>
                <a:cxn ang="0">
                  <a:pos x="T2" y="T3"/>
                </a:cxn>
                <a:cxn ang="0">
                  <a:pos x="T4" y="T5"/>
                </a:cxn>
                <a:cxn ang="0">
                  <a:pos x="T6" y="T7"/>
                </a:cxn>
                <a:cxn ang="0">
                  <a:pos x="T8" y="T9"/>
                </a:cxn>
              </a:cxnLst>
              <a:rect l="0" t="0" r="r" b="b"/>
              <a:pathLst>
                <a:path w="42" h="34">
                  <a:moveTo>
                    <a:pt x="42" y="0"/>
                  </a:moveTo>
                  <a:cubicBezTo>
                    <a:pt x="32" y="0"/>
                    <a:pt x="23" y="2"/>
                    <a:pt x="13" y="4"/>
                  </a:cubicBezTo>
                  <a:cubicBezTo>
                    <a:pt x="10" y="14"/>
                    <a:pt x="5" y="24"/>
                    <a:pt x="0" y="34"/>
                  </a:cubicBezTo>
                  <a:cubicBezTo>
                    <a:pt x="11" y="30"/>
                    <a:pt x="22" y="27"/>
                    <a:pt x="34" y="26"/>
                  </a:cubicBezTo>
                  <a:cubicBezTo>
                    <a:pt x="37" y="17"/>
                    <a:pt x="39" y="9"/>
                    <a:pt x="42"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7"/>
            <p:cNvSpPr>
              <a:spLocks/>
            </p:cNvSpPr>
            <p:nvPr/>
          </p:nvSpPr>
          <p:spPr bwMode="auto">
            <a:xfrm>
              <a:off x="5095875" y="2924371"/>
              <a:ext cx="293688" cy="234950"/>
            </a:xfrm>
            <a:custGeom>
              <a:avLst/>
              <a:gdLst>
                <a:gd name="T0" fmla="*/ 60 w 60"/>
                <a:gd name="T1" fmla="*/ 0 h 48"/>
                <a:gd name="T2" fmla="*/ 26 w 60"/>
                <a:gd name="T3" fmla="*/ 8 h 48"/>
                <a:gd name="T4" fmla="*/ 0 w 60"/>
                <a:gd name="T5" fmla="*/ 48 h 48"/>
                <a:gd name="T6" fmla="*/ 48 w 60"/>
                <a:gd name="T7" fmla="*/ 27 h 48"/>
                <a:gd name="T8" fmla="*/ 60 w 60"/>
                <a:gd name="T9" fmla="*/ 0 h 48"/>
              </a:gdLst>
              <a:ahLst/>
              <a:cxnLst>
                <a:cxn ang="0">
                  <a:pos x="T0" y="T1"/>
                </a:cxn>
                <a:cxn ang="0">
                  <a:pos x="T2" y="T3"/>
                </a:cxn>
                <a:cxn ang="0">
                  <a:pos x="T4" y="T5"/>
                </a:cxn>
                <a:cxn ang="0">
                  <a:pos x="T6" y="T7"/>
                </a:cxn>
                <a:cxn ang="0">
                  <a:pos x="T8" y="T9"/>
                </a:cxn>
              </a:cxnLst>
              <a:rect l="0" t="0" r="r" b="b"/>
              <a:pathLst>
                <a:path w="60" h="48">
                  <a:moveTo>
                    <a:pt x="60" y="0"/>
                  </a:moveTo>
                  <a:cubicBezTo>
                    <a:pt x="48" y="1"/>
                    <a:pt x="37" y="4"/>
                    <a:pt x="26" y="8"/>
                  </a:cubicBezTo>
                  <a:cubicBezTo>
                    <a:pt x="19" y="22"/>
                    <a:pt x="10" y="35"/>
                    <a:pt x="0" y="48"/>
                  </a:cubicBezTo>
                  <a:cubicBezTo>
                    <a:pt x="14" y="38"/>
                    <a:pt x="31" y="31"/>
                    <a:pt x="48" y="27"/>
                  </a:cubicBezTo>
                  <a:cubicBezTo>
                    <a:pt x="52" y="18"/>
                    <a:pt x="56" y="9"/>
                    <a:pt x="60" y="0"/>
                  </a:cubicBezTo>
                </a:path>
              </a:pathLst>
            </a:custGeom>
            <a:solidFill>
              <a:srgbClr val="B0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8"/>
            <p:cNvSpPr>
              <a:spLocks/>
            </p:cNvSpPr>
            <p:nvPr/>
          </p:nvSpPr>
          <p:spPr bwMode="auto">
            <a:xfrm>
              <a:off x="5095875" y="3056133"/>
              <a:ext cx="234950" cy="103188"/>
            </a:xfrm>
            <a:custGeom>
              <a:avLst/>
              <a:gdLst>
                <a:gd name="T0" fmla="*/ 48 w 48"/>
                <a:gd name="T1" fmla="*/ 0 h 21"/>
                <a:gd name="T2" fmla="*/ 0 w 48"/>
                <a:gd name="T3" fmla="*/ 21 h 21"/>
                <a:gd name="T4" fmla="*/ 0 w 48"/>
                <a:gd name="T5" fmla="*/ 21 h 21"/>
                <a:gd name="T6" fmla="*/ 48 w 48"/>
                <a:gd name="T7" fmla="*/ 0 h 21"/>
                <a:gd name="T8" fmla="*/ 48 w 48"/>
                <a:gd name="T9" fmla="*/ 0 h 21"/>
              </a:gdLst>
              <a:ahLst/>
              <a:cxnLst>
                <a:cxn ang="0">
                  <a:pos x="T0" y="T1"/>
                </a:cxn>
                <a:cxn ang="0">
                  <a:pos x="T2" y="T3"/>
                </a:cxn>
                <a:cxn ang="0">
                  <a:pos x="T4" y="T5"/>
                </a:cxn>
                <a:cxn ang="0">
                  <a:pos x="T6" y="T7"/>
                </a:cxn>
                <a:cxn ang="0">
                  <a:pos x="T8" y="T9"/>
                </a:cxn>
              </a:cxnLst>
              <a:rect l="0" t="0" r="r" b="b"/>
              <a:pathLst>
                <a:path w="48" h="21">
                  <a:moveTo>
                    <a:pt x="48" y="0"/>
                  </a:moveTo>
                  <a:cubicBezTo>
                    <a:pt x="31" y="4"/>
                    <a:pt x="14" y="11"/>
                    <a:pt x="0" y="21"/>
                  </a:cubicBezTo>
                  <a:cubicBezTo>
                    <a:pt x="0" y="21"/>
                    <a:pt x="0" y="21"/>
                    <a:pt x="0" y="21"/>
                  </a:cubicBezTo>
                  <a:cubicBezTo>
                    <a:pt x="14" y="11"/>
                    <a:pt x="31" y="4"/>
                    <a:pt x="48" y="0"/>
                  </a:cubicBezTo>
                  <a:cubicBezTo>
                    <a:pt x="48" y="0"/>
                    <a:pt x="48" y="0"/>
                    <a:pt x="48" y="0"/>
                  </a:cubicBezTo>
                </a:path>
              </a:pathLst>
            </a:custGeom>
            <a:solidFill>
              <a:srgbClr val="A958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9"/>
            <p:cNvSpPr>
              <a:spLocks/>
            </p:cNvSpPr>
            <p:nvPr/>
          </p:nvSpPr>
          <p:spPr bwMode="auto">
            <a:xfrm>
              <a:off x="5095875" y="2818008"/>
              <a:ext cx="190500" cy="341313"/>
            </a:xfrm>
            <a:custGeom>
              <a:avLst/>
              <a:gdLst>
                <a:gd name="T0" fmla="*/ 39 w 39"/>
                <a:gd name="T1" fmla="*/ 0 h 70"/>
                <a:gd name="T2" fmla="*/ 39 w 39"/>
                <a:gd name="T3" fmla="*/ 0 h 70"/>
                <a:gd name="T4" fmla="*/ 0 w 39"/>
                <a:gd name="T5" fmla="*/ 70 h 70"/>
                <a:gd name="T6" fmla="*/ 0 w 39"/>
                <a:gd name="T7" fmla="*/ 70 h 70"/>
                <a:gd name="T8" fmla="*/ 0 w 39"/>
                <a:gd name="T9" fmla="*/ 70 h 70"/>
                <a:gd name="T10" fmla="*/ 26 w 39"/>
                <a:gd name="T11" fmla="*/ 30 h 70"/>
                <a:gd name="T12" fmla="*/ 39 w 39"/>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39" y="0"/>
                  </a:moveTo>
                  <a:cubicBezTo>
                    <a:pt x="39" y="0"/>
                    <a:pt x="39" y="0"/>
                    <a:pt x="39" y="0"/>
                  </a:cubicBezTo>
                  <a:cubicBezTo>
                    <a:pt x="30" y="26"/>
                    <a:pt x="17" y="49"/>
                    <a:pt x="0" y="70"/>
                  </a:cubicBezTo>
                  <a:cubicBezTo>
                    <a:pt x="0" y="70"/>
                    <a:pt x="0" y="70"/>
                    <a:pt x="0" y="70"/>
                  </a:cubicBezTo>
                  <a:cubicBezTo>
                    <a:pt x="0" y="70"/>
                    <a:pt x="0" y="70"/>
                    <a:pt x="0" y="70"/>
                  </a:cubicBezTo>
                  <a:cubicBezTo>
                    <a:pt x="10" y="57"/>
                    <a:pt x="19" y="44"/>
                    <a:pt x="26" y="30"/>
                  </a:cubicBezTo>
                  <a:cubicBezTo>
                    <a:pt x="31" y="20"/>
                    <a:pt x="36" y="10"/>
                    <a:pt x="39"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0"/>
            <p:cNvSpPr>
              <a:spLocks/>
            </p:cNvSpPr>
            <p:nvPr/>
          </p:nvSpPr>
          <p:spPr bwMode="auto">
            <a:xfrm>
              <a:off x="5095875" y="3056133"/>
              <a:ext cx="234950" cy="103188"/>
            </a:xfrm>
            <a:custGeom>
              <a:avLst/>
              <a:gdLst>
                <a:gd name="T0" fmla="*/ 48 w 48"/>
                <a:gd name="T1" fmla="*/ 0 h 21"/>
                <a:gd name="T2" fmla="*/ 0 w 48"/>
                <a:gd name="T3" fmla="*/ 21 h 21"/>
                <a:gd name="T4" fmla="*/ 0 w 48"/>
                <a:gd name="T5" fmla="*/ 21 h 21"/>
                <a:gd name="T6" fmla="*/ 48 w 48"/>
                <a:gd name="T7" fmla="*/ 0 h 21"/>
                <a:gd name="T8" fmla="*/ 48 w 48"/>
                <a:gd name="T9" fmla="*/ 0 h 21"/>
              </a:gdLst>
              <a:ahLst/>
              <a:cxnLst>
                <a:cxn ang="0">
                  <a:pos x="T0" y="T1"/>
                </a:cxn>
                <a:cxn ang="0">
                  <a:pos x="T2" y="T3"/>
                </a:cxn>
                <a:cxn ang="0">
                  <a:pos x="T4" y="T5"/>
                </a:cxn>
                <a:cxn ang="0">
                  <a:pos x="T6" y="T7"/>
                </a:cxn>
                <a:cxn ang="0">
                  <a:pos x="T8" y="T9"/>
                </a:cxn>
              </a:cxnLst>
              <a:rect l="0" t="0" r="r" b="b"/>
              <a:pathLst>
                <a:path w="48" h="21">
                  <a:moveTo>
                    <a:pt x="48" y="0"/>
                  </a:moveTo>
                  <a:cubicBezTo>
                    <a:pt x="31" y="4"/>
                    <a:pt x="14" y="11"/>
                    <a:pt x="0" y="21"/>
                  </a:cubicBezTo>
                  <a:cubicBezTo>
                    <a:pt x="0" y="21"/>
                    <a:pt x="0" y="21"/>
                    <a:pt x="0" y="21"/>
                  </a:cubicBezTo>
                  <a:cubicBezTo>
                    <a:pt x="14" y="11"/>
                    <a:pt x="31" y="4"/>
                    <a:pt x="48" y="0"/>
                  </a:cubicBezTo>
                  <a:cubicBezTo>
                    <a:pt x="48" y="0"/>
                    <a:pt x="48" y="0"/>
                    <a:pt x="48" y="0"/>
                  </a:cubicBezTo>
                </a:path>
              </a:pathLst>
            </a:custGeom>
            <a:solidFill>
              <a:srgbClr val="894D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Oval 61"/>
            <p:cNvSpPr>
              <a:spLocks noChangeArrowheads="1"/>
            </p:cNvSpPr>
            <p:nvPr/>
          </p:nvSpPr>
          <p:spPr bwMode="auto">
            <a:xfrm>
              <a:off x="5095875" y="3159321"/>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2"/>
            <p:cNvSpPr>
              <a:spLocks/>
            </p:cNvSpPr>
            <p:nvPr/>
          </p:nvSpPr>
          <p:spPr bwMode="auto">
            <a:xfrm>
              <a:off x="4545012" y="3476821"/>
              <a:ext cx="166688" cy="200025"/>
            </a:xfrm>
            <a:custGeom>
              <a:avLst/>
              <a:gdLst>
                <a:gd name="T0" fmla="*/ 34 w 34"/>
                <a:gd name="T1" fmla="*/ 0 h 41"/>
                <a:gd name="T2" fmla="*/ 4 w 34"/>
                <a:gd name="T3" fmla="*/ 13 h 41"/>
                <a:gd name="T4" fmla="*/ 0 w 34"/>
                <a:gd name="T5" fmla="*/ 41 h 41"/>
                <a:gd name="T6" fmla="*/ 26 w 34"/>
                <a:gd name="T7" fmla="*/ 33 h 41"/>
                <a:gd name="T8" fmla="*/ 34 w 34"/>
                <a:gd name="T9" fmla="*/ 0 h 41"/>
              </a:gdLst>
              <a:ahLst/>
              <a:cxnLst>
                <a:cxn ang="0">
                  <a:pos x="T0" y="T1"/>
                </a:cxn>
                <a:cxn ang="0">
                  <a:pos x="T2" y="T3"/>
                </a:cxn>
                <a:cxn ang="0">
                  <a:pos x="T4" y="T5"/>
                </a:cxn>
                <a:cxn ang="0">
                  <a:pos x="T6" y="T7"/>
                </a:cxn>
                <a:cxn ang="0">
                  <a:pos x="T8" y="T9"/>
                </a:cxn>
              </a:cxnLst>
              <a:rect l="0" t="0" r="r" b="b"/>
              <a:pathLst>
                <a:path w="34" h="41">
                  <a:moveTo>
                    <a:pt x="34" y="0"/>
                  </a:moveTo>
                  <a:cubicBezTo>
                    <a:pt x="25" y="5"/>
                    <a:pt x="15" y="9"/>
                    <a:pt x="4" y="13"/>
                  </a:cubicBezTo>
                  <a:cubicBezTo>
                    <a:pt x="2" y="22"/>
                    <a:pt x="1" y="32"/>
                    <a:pt x="0" y="41"/>
                  </a:cubicBezTo>
                  <a:cubicBezTo>
                    <a:pt x="9" y="39"/>
                    <a:pt x="18" y="36"/>
                    <a:pt x="26" y="33"/>
                  </a:cubicBezTo>
                  <a:cubicBezTo>
                    <a:pt x="28" y="22"/>
                    <a:pt x="31" y="11"/>
                    <a:pt x="34"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
            <p:cNvSpPr>
              <a:spLocks/>
            </p:cNvSpPr>
            <p:nvPr/>
          </p:nvSpPr>
          <p:spPr bwMode="auto">
            <a:xfrm>
              <a:off x="4672012" y="3349821"/>
              <a:ext cx="233363" cy="287338"/>
            </a:xfrm>
            <a:custGeom>
              <a:avLst/>
              <a:gdLst>
                <a:gd name="T0" fmla="*/ 48 w 48"/>
                <a:gd name="T1" fmla="*/ 0 h 59"/>
                <a:gd name="T2" fmla="*/ 8 w 48"/>
                <a:gd name="T3" fmla="*/ 26 h 59"/>
                <a:gd name="T4" fmla="*/ 0 w 48"/>
                <a:gd name="T5" fmla="*/ 59 h 59"/>
                <a:gd name="T6" fmla="*/ 27 w 48"/>
                <a:gd name="T7" fmla="*/ 48 h 59"/>
                <a:gd name="T8" fmla="*/ 48 w 48"/>
                <a:gd name="T9" fmla="*/ 0 h 59"/>
              </a:gdLst>
              <a:ahLst/>
              <a:cxnLst>
                <a:cxn ang="0">
                  <a:pos x="T0" y="T1"/>
                </a:cxn>
                <a:cxn ang="0">
                  <a:pos x="T2" y="T3"/>
                </a:cxn>
                <a:cxn ang="0">
                  <a:pos x="T4" y="T5"/>
                </a:cxn>
                <a:cxn ang="0">
                  <a:pos x="T6" y="T7"/>
                </a:cxn>
                <a:cxn ang="0">
                  <a:pos x="T8" y="T9"/>
                </a:cxn>
              </a:cxnLst>
              <a:rect l="0" t="0" r="r" b="b"/>
              <a:pathLst>
                <a:path w="48" h="59">
                  <a:moveTo>
                    <a:pt x="48" y="0"/>
                  </a:moveTo>
                  <a:cubicBezTo>
                    <a:pt x="36" y="10"/>
                    <a:pt x="22" y="18"/>
                    <a:pt x="8" y="26"/>
                  </a:cubicBezTo>
                  <a:cubicBezTo>
                    <a:pt x="5" y="37"/>
                    <a:pt x="2" y="48"/>
                    <a:pt x="0" y="59"/>
                  </a:cubicBezTo>
                  <a:cubicBezTo>
                    <a:pt x="9" y="56"/>
                    <a:pt x="18" y="52"/>
                    <a:pt x="27" y="48"/>
                  </a:cubicBezTo>
                  <a:cubicBezTo>
                    <a:pt x="31" y="30"/>
                    <a:pt x="38" y="14"/>
                    <a:pt x="48" y="0"/>
                  </a:cubicBezTo>
                </a:path>
              </a:pathLst>
            </a:custGeom>
            <a:solidFill>
              <a:srgbClr val="B0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4"/>
            <p:cNvSpPr>
              <a:spLocks/>
            </p:cNvSpPr>
            <p:nvPr/>
          </p:nvSpPr>
          <p:spPr bwMode="auto">
            <a:xfrm>
              <a:off x="4803775" y="3349821"/>
              <a:ext cx="101600" cy="233363"/>
            </a:xfrm>
            <a:custGeom>
              <a:avLst/>
              <a:gdLst>
                <a:gd name="T0" fmla="*/ 21 w 21"/>
                <a:gd name="T1" fmla="*/ 0 h 48"/>
                <a:gd name="T2" fmla="*/ 21 w 21"/>
                <a:gd name="T3" fmla="*/ 0 h 48"/>
                <a:gd name="T4" fmla="*/ 0 w 21"/>
                <a:gd name="T5" fmla="*/ 48 h 48"/>
                <a:gd name="T6" fmla="*/ 0 w 21"/>
                <a:gd name="T7" fmla="*/ 48 h 48"/>
                <a:gd name="T8" fmla="*/ 21 w 21"/>
                <a:gd name="T9" fmla="*/ 0 h 48"/>
              </a:gdLst>
              <a:ahLst/>
              <a:cxnLst>
                <a:cxn ang="0">
                  <a:pos x="T0" y="T1"/>
                </a:cxn>
                <a:cxn ang="0">
                  <a:pos x="T2" y="T3"/>
                </a:cxn>
                <a:cxn ang="0">
                  <a:pos x="T4" y="T5"/>
                </a:cxn>
                <a:cxn ang="0">
                  <a:pos x="T6" y="T7"/>
                </a:cxn>
                <a:cxn ang="0">
                  <a:pos x="T8" y="T9"/>
                </a:cxn>
              </a:cxnLst>
              <a:rect l="0" t="0" r="r" b="b"/>
              <a:pathLst>
                <a:path w="21" h="48">
                  <a:moveTo>
                    <a:pt x="21" y="0"/>
                  </a:moveTo>
                  <a:cubicBezTo>
                    <a:pt x="21" y="0"/>
                    <a:pt x="21" y="0"/>
                    <a:pt x="21" y="0"/>
                  </a:cubicBezTo>
                  <a:cubicBezTo>
                    <a:pt x="11" y="14"/>
                    <a:pt x="4" y="30"/>
                    <a:pt x="0" y="48"/>
                  </a:cubicBezTo>
                  <a:cubicBezTo>
                    <a:pt x="0" y="48"/>
                    <a:pt x="0" y="48"/>
                    <a:pt x="0" y="48"/>
                  </a:cubicBezTo>
                  <a:cubicBezTo>
                    <a:pt x="4" y="30"/>
                    <a:pt x="11" y="14"/>
                    <a:pt x="21" y="0"/>
                  </a:cubicBezTo>
                </a:path>
              </a:pathLst>
            </a:custGeom>
            <a:solidFill>
              <a:srgbClr val="A958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5"/>
            <p:cNvSpPr>
              <a:spLocks/>
            </p:cNvSpPr>
            <p:nvPr/>
          </p:nvSpPr>
          <p:spPr bwMode="auto">
            <a:xfrm>
              <a:off x="4564062" y="3349821"/>
              <a:ext cx="341313" cy="190500"/>
            </a:xfrm>
            <a:custGeom>
              <a:avLst/>
              <a:gdLst>
                <a:gd name="T0" fmla="*/ 70 w 70"/>
                <a:gd name="T1" fmla="*/ 0 h 39"/>
                <a:gd name="T2" fmla="*/ 0 w 70"/>
                <a:gd name="T3" fmla="*/ 39 h 39"/>
                <a:gd name="T4" fmla="*/ 0 w 70"/>
                <a:gd name="T5" fmla="*/ 39 h 39"/>
                <a:gd name="T6" fmla="*/ 30 w 70"/>
                <a:gd name="T7" fmla="*/ 26 h 39"/>
                <a:gd name="T8" fmla="*/ 70 w 70"/>
                <a:gd name="T9" fmla="*/ 0 h 39"/>
                <a:gd name="T10" fmla="*/ 70 w 70"/>
                <a:gd name="T11" fmla="*/ 0 h 39"/>
                <a:gd name="T12" fmla="*/ 70 w 70"/>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70" h="39">
                  <a:moveTo>
                    <a:pt x="70" y="0"/>
                  </a:moveTo>
                  <a:cubicBezTo>
                    <a:pt x="49" y="16"/>
                    <a:pt x="26" y="30"/>
                    <a:pt x="0" y="39"/>
                  </a:cubicBezTo>
                  <a:cubicBezTo>
                    <a:pt x="0" y="39"/>
                    <a:pt x="0" y="39"/>
                    <a:pt x="0" y="39"/>
                  </a:cubicBezTo>
                  <a:cubicBezTo>
                    <a:pt x="11" y="35"/>
                    <a:pt x="21" y="31"/>
                    <a:pt x="30" y="26"/>
                  </a:cubicBezTo>
                  <a:cubicBezTo>
                    <a:pt x="44" y="18"/>
                    <a:pt x="58" y="10"/>
                    <a:pt x="70" y="0"/>
                  </a:cubicBezTo>
                  <a:cubicBezTo>
                    <a:pt x="70" y="0"/>
                    <a:pt x="70" y="0"/>
                    <a:pt x="70" y="0"/>
                  </a:cubicBezTo>
                  <a:cubicBezTo>
                    <a:pt x="70" y="0"/>
                    <a:pt x="70" y="0"/>
                    <a:pt x="70"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6"/>
            <p:cNvSpPr>
              <a:spLocks/>
            </p:cNvSpPr>
            <p:nvPr/>
          </p:nvSpPr>
          <p:spPr bwMode="auto">
            <a:xfrm>
              <a:off x="4803775" y="3349821"/>
              <a:ext cx="101600" cy="233363"/>
            </a:xfrm>
            <a:custGeom>
              <a:avLst/>
              <a:gdLst>
                <a:gd name="T0" fmla="*/ 21 w 21"/>
                <a:gd name="T1" fmla="*/ 0 h 48"/>
                <a:gd name="T2" fmla="*/ 21 w 21"/>
                <a:gd name="T3" fmla="*/ 0 h 48"/>
                <a:gd name="T4" fmla="*/ 0 w 21"/>
                <a:gd name="T5" fmla="*/ 48 h 48"/>
                <a:gd name="T6" fmla="*/ 0 w 21"/>
                <a:gd name="T7" fmla="*/ 48 h 48"/>
                <a:gd name="T8" fmla="*/ 21 w 21"/>
                <a:gd name="T9" fmla="*/ 0 h 48"/>
              </a:gdLst>
              <a:ahLst/>
              <a:cxnLst>
                <a:cxn ang="0">
                  <a:pos x="T0" y="T1"/>
                </a:cxn>
                <a:cxn ang="0">
                  <a:pos x="T2" y="T3"/>
                </a:cxn>
                <a:cxn ang="0">
                  <a:pos x="T4" y="T5"/>
                </a:cxn>
                <a:cxn ang="0">
                  <a:pos x="T6" y="T7"/>
                </a:cxn>
                <a:cxn ang="0">
                  <a:pos x="T8" y="T9"/>
                </a:cxn>
              </a:cxnLst>
              <a:rect l="0" t="0" r="r" b="b"/>
              <a:pathLst>
                <a:path w="21" h="48">
                  <a:moveTo>
                    <a:pt x="21" y="0"/>
                  </a:moveTo>
                  <a:cubicBezTo>
                    <a:pt x="21" y="0"/>
                    <a:pt x="21" y="0"/>
                    <a:pt x="21" y="0"/>
                  </a:cubicBezTo>
                  <a:cubicBezTo>
                    <a:pt x="11" y="14"/>
                    <a:pt x="4" y="30"/>
                    <a:pt x="0" y="48"/>
                  </a:cubicBezTo>
                  <a:cubicBezTo>
                    <a:pt x="0" y="48"/>
                    <a:pt x="0" y="48"/>
                    <a:pt x="0" y="48"/>
                  </a:cubicBezTo>
                  <a:cubicBezTo>
                    <a:pt x="4" y="30"/>
                    <a:pt x="12" y="14"/>
                    <a:pt x="21" y="0"/>
                  </a:cubicBezTo>
                </a:path>
              </a:pathLst>
            </a:custGeom>
            <a:solidFill>
              <a:srgbClr val="894D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Oval 67"/>
            <p:cNvSpPr>
              <a:spLocks noChangeArrowheads="1"/>
            </p:cNvSpPr>
            <p:nvPr/>
          </p:nvSpPr>
          <p:spPr bwMode="auto">
            <a:xfrm>
              <a:off x="4905375" y="3349821"/>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8"/>
            <p:cNvSpPr>
              <a:spLocks noEditPoints="1"/>
            </p:cNvSpPr>
            <p:nvPr/>
          </p:nvSpPr>
          <p:spPr bwMode="auto">
            <a:xfrm>
              <a:off x="6427787" y="4076896"/>
              <a:ext cx="122238" cy="14288"/>
            </a:xfrm>
            <a:custGeom>
              <a:avLst/>
              <a:gdLst>
                <a:gd name="T0" fmla="*/ 0 w 25"/>
                <a:gd name="T1" fmla="*/ 3 h 3"/>
                <a:gd name="T2" fmla="*/ 0 w 25"/>
                <a:gd name="T3" fmla="*/ 3 h 3"/>
                <a:gd name="T4" fmla="*/ 0 w 25"/>
                <a:gd name="T5" fmla="*/ 3 h 3"/>
                <a:gd name="T6" fmla="*/ 0 w 25"/>
                <a:gd name="T7" fmla="*/ 3 h 3"/>
                <a:gd name="T8" fmla="*/ 0 w 25"/>
                <a:gd name="T9" fmla="*/ 3 h 3"/>
                <a:gd name="T10" fmla="*/ 0 w 25"/>
                <a:gd name="T11" fmla="*/ 3 h 3"/>
                <a:gd name="T12" fmla="*/ 1 w 25"/>
                <a:gd name="T13" fmla="*/ 3 h 3"/>
                <a:gd name="T14" fmla="*/ 0 w 25"/>
                <a:gd name="T15" fmla="*/ 3 h 3"/>
                <a:gd name="T16" fmla="*/ 1 w 25"/>
                <a:gd name="T17" fmla="*/ 3 h 3"/>
                <a:gd name="T18" fmla="*/ 25 w 25"/>
                <a:gd name="T19" fmla="*/ 0 h 3"/>
                <a:gd name="T20" fmla="*/ 1 w 25"/>
                <a:gd name="T21" fmla="*/ 3 h 3"/>
                <a:gd name="T22" fmla="*/ 25 w 25"/>
                <a:gd name="T23" fmla="*/ 0 h 3"/>
                <a:gd name="T24" fmla="*/ 25 w 2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1" y="3"/>
                  </a:moveTo>
                  <a:cubicBezTo>
                    <a:pt x="1" y="3"/>
                    <a:pt x="0" y="3"/>
                    <a:pt x="0" y="3"/>
                  </a:cubicBezTo>
                  <a:cubicBezTo>
                    <a:pt x="0" y="3"/>
                    <a:pt x="1" y="3"/>
                    <a:pt x="1" y="3"/>
                  </a:cubicBezTo>
                  <a:moveTo>
                    <a:pt x="25" y="0"/>
                  </a:moveTo>
                  <a:cubicBezTo>
                    <a:pt x="17" y="0"/>
                    <a:pt x="9" y="1"/>
                    <a:pt x="1" y="3"/>
                  </a:cubicBezTo>
                  <a:cubicBezTo>
                    <a:pt x="9" y="1"/>
                    <a:pt x="17" y="0"/>
                    <a:pt x="25" y="0"/>
                  </a:cubicBezTo>
                  <a:cubicBezTo>
                    <a:pt x="25" y="0"/>
                    <a:pt x="25" y="0"/>
                    <a:pt x="25" y="0"/>
                  </a:cubicBezTo>
                </a:path>
              </a:pathLst>
            </a:custGeom>
            <a:solidFill>
              <a:srgbClr val="97A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9"/>
            <p:cNvSpPr>
              <a:spLocks noEditPoints="1"/>
            </p:cNvSpPr>
            <p:nvPr/>
          </p:nvSpPr>
          <p:spPr bwMode="auto">
            <a:xfrm>
              <a:off x="5822950" y="4076896"/>
              <a:ext cx="727075" cy="727075"/>
            </a:xfrm>
            <a:custGeom>
              <a:avLst/>
              <a:gdLst>
                <a:gd name="T0" fmla="*/ 30 w 149"/>
                <a:gd name="T1" fmla="*/ 106 h 149"/>
                <a:gd name="T2" fmla="*/ 5 w 149"/>
                <a:gd name="T3" fmla="*/ 118 h 149"/>
                <a:gd name="T4" fmla="*/ 0 w 149"/>
                <a:gd name="T5" fmla="*/ 149 h 149"/>
                <a:gd name="T6" fmla="*/ 21 w 149"/>
                <a:gd name="T7" fmla="*/ 143 h 149"/>
                <a:gd name="T8" fmla="*/ 30 w 149"/>
                <a:gd name="T9" fmla="*/ 106 h 149"/>
                <a:gd name="T10" fmla="*/ 149 w 149"/>
                <a:gd name="T11" fmla="*/ 0 h 149"/>
                <a:gd name="T12" fmla="*/ 125 w 149"/>
                <a:gd name="T13" fmla="*/ 3 h 149"/>
                <a:gd name="T14" fmla="*/ 125 w 149"/>
                <a:gd name="T15" fmla="*/ 3 h 149"/>
                <a:gd name="T16" fmla="*/ 124 w 149"/>
                <a:gd name="T17" fmla="*/ 3 h 149"/>
                <a:gd name="T18" fmla="*/ 124 w 149"/>
                <a:gd name="T19" fmla="*/ 3 h 149"/>
                <a:gd name="T20" fmla="*/ 124 w 149"/>
                <a:gd name="T21" fmla="*/ 3 h 149"/>
                <a:gd name="T22" fmla="*/ 124 w 149"/>
                <a:gd name="T23" fmla="*/ 3 h 149"/>
                <a:gd name="T24" fmla="*/ 124 w 149"/>
                <a:gd name="T25" fmla="*/ 3 h 149"/>
                <a:gd name="T26" fmla="*/ 118 w 149"/>
                <a:gd name="T27" fmla="*/ 5 h 149"/>
                <a:gd name="T28" fmla="*/ 107 w 149"/>
                <a:gd name="T29" fmla="*/ 29 h 149"/>
                <a:gd name="T30" fmla="*/ 143 w 149"/>
                <a:gd name="T31" fmla="*/ 20 h 149"/>
                <a:gd name="T32" fmla="*/ 149 w 149"/>
                <a:gd name="T3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149">
                  <a:moveTo>
                    <a:pt x="30" y="106"/>
                  </a:moveTo>
                  <a:cubicBezTo>
                    <a:pt x="22" y="111"/>
                    <a:pt x="13" y="115"/>
                    <a:pt x="5" y="118"/>
                  </a:cubicBezTo>
                  <a:cubicBezTo>
                    <a:pt x="2" y="128"/>
                    <a:pt x="1" y="138"/>
                    <a:pt x="0" y="149"/>
                  </a:cubicBezTo>
                  <a:cubicBezTo>
                    <a:pt x="7" y="147"/>
                    <a:pt x="14" y="145"/>
                    <a:pt x="21" y="143"/>
                  </a:cubicBezTo>
                  <a:cubicBezTo>
                    <a:pt x="22" y="130"/>
                    <a:pt x="25" y="118"/>
                    <a:pt x="30" y="106"/>
                  </a:cubicBezTo>
                  <a:moveTo>
                    <a:pt x="149" y="0"/>
                  </a:moveTo>
                  <a:cubicBezTo>
                    <a:pt x="141" y="0"/>
                    <a:pt x="133" y="1"/>
                    <a:pt x="125" y="3"/>
                  </a:cubicBezTo>
                  <a:cubicBezTo>
                    <a:pt x="125" y="3"/>
                    <a:pt x="125" y="3"/>
                    <a:pt x="125" y="3"/>
                  </a:cubicBezTo>
                  <a:cubicBezTo>
                    <a:pt x="125"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2" y="4"/>
                    <a:pt x="120" y="4"/>
                    <a:pt x="118" y="5"/>
                  </a:cubicBezTo>
                  <a:cubicBezTo>
                    <a:pt x="115" y="13"/>
                    <a:pt x="111" y="21"/>
                    <a:pt x="107" y="29"/>
                  </a:cubicBezTo>
                  <a:cubicBezTo>
                    <a:pt x="118" y="25"/>
                    <a:pt x="131" y="22"/>
                    <a:pt x="143" y="20"/>
                  </a:cubicBezTo>
                  <a:cubicBezTo>
                    <a:pt x="146" y="14"/>
                    <a:pt x="148" y="7"/>
                    <a:pt x="149"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0"/>
            <p:cNvSpPr>
              <a:spLocks/>
            </p:cNvSpPr>
            <p:nvPr/>
          </p:nvSpPr>
          <p:spPr bwMode="auto">
            <a:xfrm>
              <a:off x="5926137" y="4173733"/>
              <a:ext cx="595313" cy="600075"/>
            </a:xfrm>
            <a:custGeom>
              <a:avLst/>
              <a:gdLst>
                <a:gd name="T0" fmla="*/ 122 w 122"/>
                <a:gd name="T1" fmla="*/ 0 h 123"/>
                <a:gd name="T2" fmla="*/ 86 w 122"/>
                <a:gd name="T3" fmla="*/ 9 h 123"/>
                <a:gd name="T4" fmla="*/ 9 w 122"/>
                <a:gd name="T5" fmla="*/ 86 h 123"/>
                <a:gd name="T6" fmla="*/ 0 w 122"/>
                <a:gd name="T7" fmla="*/ 123 h 123"/>
                <a:gd name="T8" fmla="*/ 20 w 122"/>
                <a:gd name="T9" fmla="*/ 115 h 123"/>
                <a:gd name="T10" fmla="*/ 114 w 122"/>
                <a:gd name="T11" fmla="*/ 21 h 123"/>
                <a:gd name="T12" fmla="*/ 122 w 122"/>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22" h="123">
                  <a:moveTo>
                    <a:pt x="122" y="0"/>
                  </a:moveTo>
                  <a:cubicBezTo>
                    <a:pt x="110" y="2"/>
                    <a:pt x="97" y="5"/>
                    <a:pt x="86" y="9"/>
                  </a:cubicBezTo>
                  <a:cubicBezTo>
                    <a:pt x="68" y="42"/>
                    <a:pt x="41" y="69"/>
                    <a:pt x="9" y="86"/>
                  </a:cubicBezTo>
                  <a:cubicBezTo>
                    <a:pt x="4" y="98"/>
                    <a:pt x="1" y="110"/>
                    <a:pt x="0" y="123"/>
                  </a:cubicBezTo>
                  <a:cubicBezTo>
                    <a:pt x="7" y="121"/>
                    <a:pt x="14" y="118"/>
                    <a:pt x="20" y="115"/>
                  </a:cubicBezTo>
                  <a:cubicBezTo>
                    <a:pt x="30" y="67"/>
                    <a:pt x="67" y="30"/>
                    <a:pt x="114" y="21"/>
                  </a:cubicBezTo>
                  <a:cubicBezTo>
                    <a:pt x="117" y="14"/>
                    <a:pt x="120" y="8"/>
                    <a:pt x="122" y="0"/>
                  </a:cubicBezTo>
                </a:path>
              </a:pathLst>
            </a:custGeom>
            <a:solidFill>
              <a:srgbClr val="B0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71"/>
            <p:cNvSpPr>
              <a:spLocks/>
            </p:cNvSpPr>
            <p:nvPr/>
          </p:nvSpPr>
          <p:spPr bwMode="auto">
            <a:xfrm>
              <a:off x="5848350" y="4100708"/>
              <a:ext cx="550863" cy="550863"/>
            </a:xfrm>
            <a:custGeom>
              <a:avLst/>
              <a:gdLst>
                <a:gd name="T0" fmla="*/ 113 w 113"/>
                <a:gd name="T1" fmla="*/ 0 h 113"/>
                <a:gd name="T2" fmla="*/ 113 w 113"/>
                <a:gd name="T3" fmla="*/ 0 h 113"/>
                <a:gd name="T4" fmla="*/ 0 w 113"/>
                <a:gd name="T5" fmla="*/ 113 h 113"/>
                <a:gd name="T6" fmla="*/ 0 w 113"/>
                <a:gd name="T7" fmla="*/ 113 h 113"/>
                <a:gd name="T8" fmla="*/ 25 w 113"/>
                <a:gd name="T9" fmla="*/ 101 h 113"/>
                <a:gd name="T10" fmla="*/ 102 w 113"/>
                <a:gd name="T11" fmla="*/ 24 h 113"/>
                <a:gd name="T12" fmla="*/ 113 w 113"/>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113" h="113">
                  <a:moveTo>
                    <a:pt x="113" y="0"/>
                  </a:moveTo>
                  <a:cubicBezTo>
                    <a:pt x="113" y="0"/>
                    <a:pt x="113" y="0"/>
                    <a:pt x="113" y="0"/>
                  </a:cubicBezTo>
                  <a:cubicBezTo>
                    <a:pt x="93" y="52"/>
                    <a:pt x="52" y="93"/>
                    <a:pt x="0" y="113"/>
                  </a:cubicBezTo>
                  <a:cubicBezTo>
                    <a:pt x="0" y="113"/>
                    <a:pt x="0" y="113"/>
                    <a:pt x="0" y="113"/>
                  </a:cubicBezTo>
                  <a:cubicBezTo>
                    <a:pt x="8" y="110"/>
                    <a:pt x="17" y="106"/>
                    <a:pt x="25" y="101"/>
                  </a:cubicBezTo>
                  <a:cubicBezTo>
                    <a:pt x="57" y="84"/>
                    <a:pt x="84" y="57"/>
                    <a:pt x="102" y="24"/>
                  </a:cubicBezTo>
                  <a:cubicBezTo>
                    <a:pt x="106" y="16"/>
                    <a:pt x="110" y="8"/>
                    <a:pt x="113"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72"/>
            <p:cNvSpPr>
              <a:spLocks/>
            </p:cNvSpPr>
            <p:nvPr/>
          </p:nvSpPr>
          <p:spPr bwMode="auto">
            <a:xfrm>
              <a:off x="6022975" y="4276921"/>
              <a:ext cx="458788" cy="458788"/>
            </a:xfrm>
            <a:custGeom>
              <a:avLst/>
              <a:gdLst>
                <a:gd name="T0" fmla="*/ 94 w 94"/>
                <a:gd name="T1" fmla="*/ 0 h 94"/>
                <a:gd name="T2" fmla="*/ 0 w 94"/>
                <a:gd name="T3" fmla="*/ 94 h 94"/>
                <a:gd name="T4" fmla="*/ 0 w 94"/>
                <a:gd name="T5" fmla="*/ 94 h 94"/>
                <a:gd name="T6" fmla="*/ 94 w 94"/>
                <a:gd name="T7" fmla="*/ 0 h 94"/>
                <a:gd name="T8" fmla="*/ 94 w 94"/>
                <a:gd name="T9" fmla="*/ 0 h 94"/>
              </a:gdLst>
              <a:ahLst/>
              <a:cxnLst>
                <a:cxn ang="0">
                  <a:pos x="T0" y="T1"/>
                </a:cxn>
                <a:cxn ang="0">
                  <a:pos x="T2" y="T3"/>
                </a:cxn>
                <a:cxn ang="0">
                  <a:pos x="T4" y="T5"/>
                </a:cxn>
                <a:cxn ang="0">
                  <a:pos x="T6" y="T7"/>
                </a:cxn>
                <a:cxn ang="0">
                  <a:pos x="T8" y="T9"/>
                </a:cxn>
              </a:cxnLst>
              <a:rect l="0" t="0" r="r" b="b"/>
              <a:pathLst>
                <a:path w="94" h="94">
                  <a:moveTo>
                    <a:pt x="94" y="0"/>
                  </a:moveTo>
                  <a:cubicBezTo>
                    <a:pt x="47" y="9"/>
                    <a:pt x="10" y="46"/>
                    <a:pt x="0" y="94"/>
                  </a:cubicBezTo>
                  <a:cubicBezTo>
                    <a:pt x="0" y="94"/>
                    <a:pt x="0" y="94"/>
                    <a:pt x="0" y="94"/>
                  </a:cubicBezTo>
                  <a:cubicBezTo>
                    <a:pt x="10" y="46"/>
                    <a:pt x="47" y="9"/>
                    <a:pt x="94" y="0"/>
                  </a:cubicBezTo>
                  <a:cubicBezTo>
                    <a:pt x="94" y="0"/>
                    <a:pt x="94" y="0"/>
                    <a:pt x="94" y="0"/>
                  </a:cubicBezTo>
                </a:path>
              </a:pathLst>
            </a:custGeom>
            <a:solidFill>
              <a:srgbClr val="2D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73"/>
            <p:cNvSpPr>
              <a:spLocks/>
            </p:cNvSpPr>
            <p:nvPr/>
          </p:nvSpPr>
          <p:spPr bwMode="auto">
            <a:xfrm>
              <a:off x="7272337" y="5096071"/>
              <a:ext cx="161925" cy="112713"/>
            </a:xfrm>
            <a:custGeom>
              <a:avLst/>
              <a:gdLst>
                <a:gd name="T0" fmla="*/ 33 w 33"/>
                <a:gd name="T1" fmla="*/ 0 h 23"/>
                <a:gd name="T2" fmla="*/ 8 w 33"/>
                <a:gd name="T3" fmla="*/ 3 h 23"/>
                <a:gd name="T4" fmla="*/ 0 w 33"/>
                <a:gd name="T5" fmla="*/ 23 h 23"/>
                <a:gd name="T6" fmla="*/ 28 w 33"/>
                <a:gd name="T7" fmla="*/ 16 h 23"/>
                <a:gd name="T8" fmla="*/ 33 w 33"/>
                <a:gd name="T9" fmla="*/ 0 h 23"/>
              </a:gdLst>
              <a:ahLst/>
              <a:cxnLst>
                <a:cxn ang="0">
                  <a:pos x="T0" y="T1"/>
                </a:cxn>
                <a:cxn ang="0">
                  <a:pos x="T2" y="T3"/>
                </a:cxn>
                <a:cxn ang="0">
                  <a:pos x="T4" y="T5"/>
                </a:cxn>
                <a:cxn ang="0">
                  <a:pos x="T6" y="T7"/>
                </a:cxn>
                <a:cxn ang="0">
                  <a:pos x="T8" y="T9"/>
                </a:cxn>
              </a:cxnLst>
              <a:rect l="0" t="0" r="r" b="b"/>
              <a:pathLst>
                <a:path w="33" h="23">
                  <a:moveTo>
                    <a:pt x="33" y="0"/>
                  </a:moveTo>
                  <a:cubicBezTo>
                    <a:pt x="24" y="0"/>
                    <a:pt x="16" y="1"/>
                    <a:pt x="8" y="3"/>
                  </a:cubicBezTo>
                  <a:cubicBezTo>
                    <a:pt x="6" y="10"/>
                    <a:pt x="3" y="16"/>
                    <a:pt x="0" y="23"/>
                  </a:cubicBezTo>
                  <a:cubicBezTo>
                    <a:pt x="9" y="19"/>
                    <a:pt x="18" y="17"/>
                    <a:pt x="28" y="16"/>
                  </a:cubicBezTo>
                  <a:cubicBezTo>
                    <a:pt x="30" y="11"/>
                    <a:pt x="31" y="5"/>
                    <a:pt x="33"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74"/>
            <p:cNvSpPr>
              <a:spLocks/>
            </p:cNvSpPr>
            <p:nvPr/>
          </p:nvSpPr>
          <p:spPr bwMode="auto">
            <a:xfrm>
              <a:off x="7175500" y="5173858"/>
              <a:ext cx="233363" cy="171450"/>
            </a:xfrm>
            <a:custGeom>
              <a:avLst/>
              <a:gdLst>
                <a:gd name="T0" fmla="*/ 48 w 48"/>
                <a:gd name="T1" fmla="*/ 0 h 35"/>
                <a:gd name="T2" fmla="*/ 20 w 48"/>
                <a:gd name="T3" fmla="*/ 7 h 35"/>
                <a:gd name="T4" fmla="*/ 0 w 48"/>
                <a:gd name="T5" fmla="*/ 35 h 35"/>
                <a:gd name="T6" fmla="*/ 42 w 48"/>
                <a:gd name="T7" fmla="*/ 17 h 35"/>
                <a:gd name="T8" fmla="*/ 48 w 48"/>
                <a:gd name="T9" fmla="*/ 0 h 35"/>
              </a:gdLst>
              <a:ahLst/>
              <a:cxnLst>
                <a:cxn ang="0">
                  <a:pos x="T0" y="T1"/>
                </a:cxn>
                <a:cxn ang="0">
                  <a:pos x="T2" y="T3"/>
                </a:cxn>
                <a:cxn ang="0">
                  <a:pos x="T4" y="T5"/>
                </a:cxn>
                <a:cxn ang="0">
                  <a:pos x="T6" y="T7"/>
                </a:cxn>
                <a:cxn ang="0">
                  <a:pos x="T8" y="T9"/>
                </a:cxn>
              </a:cxnLst>
              <a:rect l="0" t="0" r="r" b="b"/>
              <a:pathLst>
                <a:path w="48" h="35">
                  <a:moveTo>
                    <a:pt x="48" y="0"/>
                  </a:moveTo>
                  <a:cubicBezTo>
                    <a:pt x="38" y="1"/>
                    <a:pt x="29" y="3"/>
                    <a:pt x="20" y="7"/>
                  </a:cubicBezTo>
                  <a:cubicBezTo>
                    <a:pt x="14" y="17"/>
                    <a:pt x="8" y="26"/>
                    <a:pt x="0" y="35"/>
                  </a:cubicBezTo>
                  <a:cubicBezTo>
                    <a:pt x="12" y="26"/>
                    <a:pt x="26" y="19"/>
                    <a:pt x="42" y="17"/>
                  </a:cubicBezTo>
                  <a:cubicBezTo>
                    <a:pt x="44" y="11"/>
                    <a:pt x="46" y="6"/>
                    <a:pt x="48" y="0"/>
                  </a:cubicBezTo>
                </a:path>
              </a:pathLst>
            </a:custGeom>
            <a:solidFill>
              <a:srgbClr val="B0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75"/>
            <p:cNvSpPr>
              <a:spLocks/>
            </p:cNvSpPr>
            <p:nvPr/>
          </p:nvSpPr>
          <p:spPr bwMode="auto">
            <a:xfrm>
              <a:off x="7175500" y="5257996"/>
              <a:ext cx="204788" cy="87313"/>
            </a:xfrm>
            <a:custGeom>
              <a:avLst/>
              <a:gdLst>
                <a:gd name="T0" fmla="*/ 42 w 42"/>
                <a:gd name="T1" fmla="*/ 0 h 18"/>
                <a:gd name="T2" fmla="*/ 0 w 42"/>
                <a:gd name="T3" fmla="*/ 18 h 18"/>
                <a:gd name="T4" fmla="*/ 0 w 42"/>
                <a:gd name="T5" fmla="*/ 18 h 18"/>
                <a:gd name="T6" fmla="*/ 42 w 42"/>
                <a:gd name="T7" fmla="*/ 0 h 18"/>
                <a:gd name="T8" fmla="*/ 42 w 42"/>
                <a:gd name="T9" fmla="*/ 0 h 18"/>
              </a:gdLst>
              <a:ahLst/>
              <a:cxnLst>
                <a:cxn ang="0">
                  <a:pos x="T0" y="T1"/>
                </a:cxn>
                <a:cxn ang="0">
                  <a:pos x="T2" y="T3"/>
                </a:cxn>
                <a:cxn ang="0">
                  <a:pos x="T4" y="T5"/>
                </a:cxn>
                <a:cxn ang="0">
                  <a:pos x="T6" y="T7"/>
                </a:cxn>
                <a:cxn ang="0">
                  <a:pos x="T8" y="T9"/>
                </a:cxn>
              </a:cxnLst>
              <a:rect l="0" t="0" r="r" b="b"/>
              <a:pathLst>
                <a:path w="42" h="18">
                  <a:moveTo>
                    <a:pt x="42" y="0"/>
                  </a:moveTo>
                  <a:cubicBezTo>
                    <a:pt x="26" y="2"/>
                    <a:pt x="12" y="9"/>
                    <a:pt x="0" y="18"/>
                  </a:cubicBezTo>
                  <a:cubicBezTo>
                    <a:pt x="0" y="18"/>
                    <a:pt x="0" y="18"/>
                    <a:pt x="0" y="18"/>
                  </a:cubicBezTo>
                  <a:cubicBezTo>
                    <a:pt x="12" y="9"/>
                    <a:pt x="26" y="2"/>
                    <a:pt x="42" y="0"/>
                  </a:cubicBezTo>
                  <a:cubicBezTo>
                    <a:pt x="42" y="0"/>
                    <a:pt x="42" y="0"/>
                    <a:pt x="42" y="0"/>
                  </a:cubicBezTo>
                </a:path>
              </a:pathLst>
            </a:custGeom>
            <a:solidFill>
              <a:srgbClr val="378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76"/>
            <p:cNvSpPr>
              <a:spLocks/>
            </p:cNvSpPr>
            <p:nvPr/>
          </p:nvSpPr>
          <p:spPr bwMode="auto">
            <a:xfrm>
              <a:off x="7175500" y="5110358"/>
              <a:ext cx="136525" cy="234950"/>
            </a:xfrm>
            <a:custGeom>
              <a:avLst/>
              <a:gdLst>
                <a:gd name="T0" fmla="*/ 28 w 28"/>
                <a:gd name="T1" fmla="*/ 0 h 48"/>
                <a:gd name="T2" fmla="*/ 28 w 28"/>
                <a:gd name="T3" fmla="*/ 0 h 48"/>
                <a:gd name="T4" fmla="*/ 0 w 28"/>
                <a:gd name="T5" fmla="*/ 48 h 48"/>
                <a:gd name="T6" fmla="*/ 0 w 28"/>
                <a:gd name="T7" fmla="*/ 48 h 48"/>
                <a:gd name="T8" fmla="*/ 0 w 28"/>
                <a:gd name="T9" fmla="*/ 48 h 48"/>
                <a:gd name="T10" fmla="*/ 0 w 28"/>
                <a:gd name="T11" fmla="*/ 48 h 48"/>
                <a:gd name="T12" fmla="*/ 0 w 28"/>
                <a:gd name="T13" fmla="*/ 48 h 48"/>
                <a:gd name="T14" fmla="*/ 20 w 28"/>
                <a:gd name="T15" fmla="*/ 20 h 48"/>
                <a:gd name="T16" fmla="*/ 28 w 2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8">
                  <a:moveTo>
                    <a:pt x="28" y="0"/>
                  </a:moveTo>
                  <a:cubicBezTo>
                    <a:pt x="28" y="0"/>
                    <a:pt x="28" y="0"/>
                    <a:pt x="28" y="0"/>
                  </a:cubicBezTo>
                  <a:cubicBezTo>
                    <a:pt x="22" y="18"/>
                    <a:pt x="12" y="34"/>
                    <a:pt x="0" y="48"/>
                  </a:cubicBezTo>
                  <a:cubicBezTo>
                    <a:pt x="0" y="48"/>
                    <a:pt x="0" y="48"/>
                    <a:pt x="0" y="48"/>
                  </a:cubicBezTo>
                  <a:cubicBezTo>
                    <a:pt x="0" y="48"/>
                    <a:pt x="0" y="48"/>
                    <a:pt x="0" y="48"/>
                  </a:cubicBezTo>
                  <a:cubicBezTo>
                    <a:pt x="0" y="48"/>
                    <a:pt x="0" y="48"/>
                    <a:pt x="0" y="48"/>
                  </a:cubicBezTo>
                  <a:cubicBezTo>
                    <a:pt x="0" y="48"/>
                    <a:pt x="0" y="48"/>
                    <a:pt x="0" y="48"/>
                  </a:cubicBezTo>
                  <a:cubicBezTo>
                    <a:pt x="8" y="39"/>
                    <a:pt x="14" y="30"/>
                    <a:pt x="20" y="20"/>
                  </a:cubicBezTo>
                  <a:cubicBezTo>
                    <a:pt x="23" y="13"/>
                    <a:pt x="26" y="7"/>
                    <a:pt x="28"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77"/>
            <p:cNvSpPr>
              <a:spLocks/>
            </p:cNvSpPr>
            <p:nvPr/>
          </p:nvSpPr>
          <p:spPr bwMode="auto">
            <a:xfrm>
              <a:off x="7175500" y="5257996"/>
              <a:ext cx="204788" cy="87313"/>
            </a:xfrm>
            <a:custGeom>
              <a:avLst/>
              <a:gdLst>
                <a:gd name="T0" fmla="*/ 42 w 42"/>
                <a:gd name="T1" fmla="*/ 0 h 18"/>
                <a:gd name="T2" fmla="*/ 0 w 42"/>
                <a:gd name="T3" fmla="*/ 18 h 18"/>
                <a:gd name="T4" fmla="*/ 0 w 42"/>
                <a:gd name="T5" fmla="*/ 18 h 18"/>
                <a:gd name="T6" fmla="*/ 42 w 42"/>
                <a:gd name="T7" fmla="*/ 0 h 18"/>
                <a:gd name="T8" fmla="*/ 42 w 42"/>
                <a:gd name="T9" fmla="*/ 0 h 18"/>
              </a:gdLst>
              <a:ahLst/>
              <a:cxnLst>
                <a:cxn ang="0">
                  <a:pos x="T0" y="T1"/>
                </a:cxn>
                <a:cxn ang="0">
                  <a:pos x="T2" y="T3"/>
                </a:cxn>
                <a:cxn ang="0">
                  <a:pos x="T4" y="T5"/>
                </a:cxn>
                <a:cxn ang="0">
                  <a:pos x="T6" y="T7"/>
                </a:cxn>
                <a:cxn ang="0">
                  <a:pos x="T8" y="T9"/>
                </a:cxn>
              </a:cxnLst>
              <a:rect l="0" t="0" r="r" b="b"/>
              <a:pathLst>
                <a:path w="42" h="18">
                  <a:moveTo>
                    <a:pt x="42" y="0"/>
                  </a:moveTo>
                  <a:cubicBezTo>
                    <a:pt x="26" y="2"/>
                    <a:pt x="12" y="9"/>
                    <a:pt x="0" y="18"/>
                  </a:cubicBezTo>
                  <a:cubicBezTo>
                    <a:pt x="0" y="18"/>
                    <a:pt x="0" y="18"/>
                    <a:pt x="0" y="18"/>
                  </a:cubicBezTo>
                  <a:cubicBezTo>
                    <a:pt x="12" y="9"/>
                    <a:pt x="26" y="2"/>
                    <a:pt x="42" y="0"/>
                  </a:cubicBezTo>
                  <a:cubicBezTo>
                    <a:pt x="42" y="0"/>
                    <a:pt x="42" y="0"/>
                    <a:pt x="42" y="0"/>
                  </a:cubicBezTo>
                </a:path>
              </a:pathLst>
            </a:custGeom>
            <a:solidFill>
              <a:srgbClr val="25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Oval 78"/>
            <p:cNvSpPr>
              <a:spLocks noChangeArrowheads="1"/>
            </p:cNvSpPr>
            <p:nvPr/>
          </p:nvSpPr>
          <p:spPr bwMode="auto">
            <a:xfrm>
              <a:off x="7175500" y="5345308"/>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79"/>
            <p:cNvSpPr>
              <a:spLocks/>
            </p:cNvSpPr>
            <p:nvPr/>
          </p:nvSpPr>
          <p:spPr bwMode="auto">
            <a:xfrm>
              <a:off x="6843712" y="5521521"/>
              <a:ext cx="111125" cy="160338"/>
            </a:xfrm>
            <a:custGeom>
              <a:avLst/>
              <a:gdLst>
                <a:gd name="T0" fmla="*/ 23 w 23"/>
                <a:gd name="T1" fmla="*/ 0 h 33"/>
                <a:gd name="T2" fmla="*/ 3 w 23"/>
                <a:gd name="T3" fmla="*/ 9 h 33"/>
                <a:gd name="T4" fmla="*/ 0 w 23"/>
                <a:gd name="T5" fmla="*/ 33 h 33"/>
                <a:gd name="T6" fmla="*/ 16 w 23"/>
                <a:gd name="T7" fmla="*/ 29 h 33"/>
                <a:gd name="T8" fmla="*/ 23 w 23"/>
                <a:gd name="T9" fmla="*/ 0 h 33"/>
              </a:gdLst>
              <a:ahLst/>
              <a:cxnLst>
                <a:cxn ang="0">
                  <a:pos x="T0" y="T1"/>
                </a:cxn>
                <a:cxn ang="0">
                  <a:pos x="T2" y="T3"/>
                </a:cxn>
                <a:cxn ang="0">
                  <a:pos x="T4" y="T5"/>
                </a:cxn>
                <a:cxn ang="0">
                  <a:pos x="T6" y="T7"/>
                </a:cxn>
                <a:cxn ang="0">
                  <a:pos x="T8" y="T9"/>
                </a:cxn>
              </a:cxnLst>
              <a:rect l="0" t="0" r="r" b="b"/>
              <a:pathLst>
                <a:path w="23" h="33">
                  <a:moveTo>
                    <a:pt x="23" y="0"/>
                  </a:moveTo>
                  <a:cubicBezTo>
                    <a:pt x="17" y="4"/>
                    <a:pt x="10" y="7"/>
                    <a:pt x="3" y="9"/>
                  </a:cubicBezTo>
                  <a:cubicBezTo>
                    <a:pt x="2" y="17"/>
                    <a:pt x="0" y="25"/>
                    <a:pt x="0" y="33"/>
                  </a:cubicBezTo>
                  <a:cubicBezTo>
                    <a:pt x="6" y="32"/>
                    <a:pt x="11" y="31"/>
                    <a:pt x="16" y="29"/>
                  </a:cubicBezTo>
                  <a:cubicBezTo>
                    <a:pt x="17" y="19"/>
                    <a:pt x="20" y="9"/>
                    <a:pt x="23"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0"/>
            <p:cNvSpPr>
              <a:spLocks/>
            </p:cNvSpPr>
            <p:nvPr/>
          </p:nvSpPr>
          <p:spPr bwMode="auto">
            <a:xfrm>
              <a:off x="6921500" y="5427858"/>
              <a:ext cx="169863" cy="234950"/>
            </a:xfrm>
            <a:custGeom>
              <a:avLst/>
              <a:gdLst>
                <a:gd name="T0" fmla="*/ 35 w 35"/>
                <a:gd name="T1" fmla="*/ 0 h 48"/>
                <a:gd name="T2" fmla="*/ 7 w 35"/>
                <a:gd name="T3" fmla="*/ 19 h 48"/>
                <a:gd name="T4" fmla="*/ 0 w 35"/>
                <a:gd name="T5" fmla="*/ 48 h 48"/>
                <a:gd name="T6" fmla="*/ 17 w 35"/>
                <a:gd name="T7" fmla="*/ 41 h 48"/>
                <a:gd name="T8" fmla="*/ 35 w 35"/>
                <a:gd name="T9" fmla="*/ 0 h 48"/>
              </a:gdLst>
              <a:ahLst/>
              <a:cxnLst>
                <a:cxn ang="0">
                  <a:pos x="T0" y="T1"/>
                </a:cxn>
                <a:cxn ang="0">
                  <a:pos x="T2" y="T3"/>
                </a:cxn>
                <a:cxn ang="0">
                  <a:pos x="T4" y="T5"/>
                </a:cxn>
                <a:cxn ang="0">
                  <a:pos x="T6" y="T7"/>
                </a:cxn>
                <a:cxn ang="0">
                  <a:pos x="T8" y="T9"/>
                </a:cxn>
              </a:cxnLst>
              <a:rect l="0" t="0" r="r" b="b"/>
              <a:pathLst>
                <a:path w="35" h="48">
                  <a:moveTo>
                    <a:pt x="35" y="0"/>
                  </a:moveTo>
                  <a:cubicBezTo>
                    <a:pt x="26" y="7"/>
                    <a:pt x="17" y="14"/>
                    <a:pt x="7" y="19"/>
                  </a:cubicBezTo>
                  <a:cubicBezTo>
                    <a:pt x="4" y="28"/>
                    <a:pt x="1" y="38"/>
                    <a:pt x="0" y="48"/>
                  </a:cubicBezTo>
                  <a:cubicBezTo>
                    <a:pt x="6" y="46"/>
                    <a:pt x="12" y="44"/>
                    <a:pt x="17" y="41"/>
                  </a:cubicBezTo>
                  <a:cubicBezTo>
                    <a:pt x="20" y="26"/>
                    <a:pt x="26" y="12"/>
                    <a:pt x="35" y="0"/>
                  </a:cubicBezTo>
                </a:path>
              </a:pathLst>
            </a:custGeom>
            <a:solidFill>
              <a:srgbClr val="B0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1"/>
            <p:cNvSpPr>
              <a:spLocks/>
            </p:cNvSpPr>
            <p:nvPr/>
          </p:nvSpPr>
          <p:spPr bwMode="auto">
            <a:xfrm>
              <a:off x="7004050" y="5427858"/>
              <a:ext cx="87313" cy="200025"/>
            </a:xfrm>
            <a:custGeom>
              <a:avLst/>
              <a:gdLst>
                <a:gd name="T0" fmla="*/ 18 w 18"/>
                <a:gd name="T1" fmla="*/ 0 h 41"/>
                <a:gd name="T2" fmla="*/ 18 w 18"/>
                <a:gd name="T3" fmla="*/ 0 h 41"/>
                <a:gd name="T4" fmla="*/ 0 w 18"/>
                <a:gd name="T5" fmla="*/ 41 h 41"/>
                <a:gd name="T6" fmla="*/ 0 w 18"/>
                <a:gd name="T7" fmla="*/ 41 h 41"/>
                <a:gd name="T8" fmla="*/ 18 w 18"/>
                <a:gd name="T9" fmla="*/ 0 h 41"/>
              </a:gdLst>
              <a:ahLst/>
              <a:cxnLst>
                <a:cxn ang="0">
                  <a:pos x="T0" y="T1"/>
                </a:cxn>
                <a:cxn ang="0">
                  <a:pos x="T2" y="T3"/>
                </a:cxn>
                <a:cxn ang="0">
                  <a:pos x="T4" y="T5"/>
                </a:cxn>
                <a:cxn ang="0">
                  <a:pos x="T6" y="T7"/>
                </a:cxn>
                <a:cxn ang="0">
                  <a:pos x="T8" y="T9"/>
                </a:cxn>
              </a:cxnLst>
              <a:rect l="0" t="0" r="r" b="b"/>
              <a:pathLst>
                <a:path w="18" h="41">
                  <a:moveTo>
                    <a:pt x="18" y="0"/>
                  </a:moveTo>
                  <a:cubicBezTo>
                    <a:pt x="18" y="0"/>
                    <a:pt x="18" y="0"/>
                    <a:pt x="18" y="0"/>
                  </a:cubicBezTo>
                  <a:cubicBezTo>
                    <a:pt x="9" y="12"/>
                    <a:pt x="3" y="26"/>
                    <a:pt x="0" y="41"/>
                  </a:cubicBezTo>
                  <a:cubicBezTo>
                    <a:pt x="0" y="41"/>
                    <a:pt x="0" y="41"/>
                    <a:pt x="0" y="41"/>
                  </a:cubicBezTo>
                  <a:cubicBezTo>
                    <a:pt x="3" y="26"/>
                    <a:pt x="9" y="12"/>
                    <a:pt x="18" y="0"/>
                  </a:cubicBezTo>
                </a:path>
              </a:pathLst>
            </a:custGeom>
            <a:solidFill>
              <a:srgbClr val="378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2"/>
            <p:cNvSpPr>
              <a:spLocks/>
            </p:cNvSpPr>
            <p:nvPr/>
          </p:nvSpPr>
          <p:spPr bwMode="auto">
            <a:xfrm>
              <a:off x="6858000" y="5427858"/>
              <a:ext cx="233363" cy="136525"/>
            </a:xfrm>
            <a:custGeom>
              <a:avLst/>
              <a:gdLst>
                <a:gd name="T0" fmla="*/ 48 w 48"/>
                <a:gd name="T1" fmla="*/ 0 h 28"/>
                <a:gd name="T2" fmla="*/ 0 w 48"/>
                <a:gd name="T3" fmla="*/ 28 h 28"/>
                <a:gd name="T4" fmla="*/ 0 w 48"/>
                <a:gd name="T5" fmla="*/ 28 h 28"/>
                <a:gd name="T6" fmla="*/ 20 w 48"/>
                <a:gd name="T7" fmla="*/ 19 h 28"/>
                <a:gd name="T8" fmla="*/ 48 w 48"/>
                <a:gd name="T9" fmla="*/ 0 h 28"/>
                <a:gd name="T10" fmla="*/ 48 w 48"/>
                <a:gd name="T11" fmla="*/ 0 h 28"/>
                <a:gd name="T12" fmla="*/ 48 w 48"/>
                <a:gd name="T13" fmla="*/ 0 h 28"/>
                <a:gd name="T14" fmla="*/ 48 w 48"/>
                <a:gd name="T15" fmla="*/ 0 h 28"/>
                <a:gd name="T16" fmla="*/ 48 w 4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48" y="0"/>
                  </a:moveTo>
                  <a:cubicBezTo>
                    <a:pt x="34" y="12"/>
                    <a:pt x="18" y="22"/>
                    <a:pt x="0" y="28"/>
                  </a:cubicBezTo>
                  <a:cubicBezTo>
                    <a:pt x="0" y="28"/>
                    <a:pt x="0" y="28"/>
                    <a:pt x="0" y="28"/>
                  </a:cubicBezTo>
                  <a:cubicBezTo>
                    <a:pt x="7" y="26"/>
                    <a:pt x="14" y="23"/>
                    <a:pt x="20" y="19"/>
                  </a:cubicBezTo>
                  <a:cubicBezTo>
                    <a:pt x="30" y="14"/>
                    <a:pt x="39" y="7"/>
                    <a:pt x="48" y="0"/>
                  </a:cubicBezTo>
                  <a:cubicBezTo>
                    <a:pt x="48" y="0"/>
                    <a:pt x="48" y="0"/>
                    <a:pt x="48" y="0"/>
                  </a:cubicBezTo>
                  <a:cubicBezTo>
                    <a:pt x="48" y="0"/>
                    <a:pt x="48" y="0"/>
                    <a:pt x="48" y="0"/>
                  </a:cubicBezTo>
                  <a:cubicBezTo>
                    <a:pt x="48" y="0"/>
                    <a:pt x="48" y="0"/>
                    <a:pt x="48" y="0"/>
                  </a:cubicBezTo>
                  <a:cubicBezTo>
                    <a:pt x="48" y="0"/>
                    <a:pt x="48" y="0"/>
                    <a:pt x="48" y="0"/>
                  </a:cubicBezTo>
                </a:path>
              </a:pathLst>
            </a:custGeom>
            <a:solidFill>
              <a:srgbClr val="C5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3"/>
            <p:cNvSpPr>
              <a:spLocks/>
            </p:cNvSpPr>
            <p:nvPr/>
          </p:nvSpPr>
          <p:spPr bwMode="auto">
            <a:xfrm>
              <a:off x="7004050" y="5427858"/>
              <a:ext cx="87313" cy="200025"/>
            </a:xfrm>
            <a:custGeom>
              <a:avLst/>
              <a:gdLst>
                <a:gd name="T0" fmla="*/ 18 w 18"/>
                <a:gd name="T1" fmla="*/ 0 h 41"/>
                <a:gd name="T2" fmla="*/ 18 w 18"/>
                <a:gd name="T3" fmla="*/ 0 h 41"/>
                <a:gd name="T4" fmla="*/ 0 w 18"/>
                <a:gd name="T5" fmla="*/ 41 h 41"/>
                <a:gd name="T6" fmla="*/ 0 w 18"/>
                <a:gd name="T7" fmla="*/ 41 h 41"/>
                <a:gd name="T8" fmla="*/ 18 w 18"/>
                <a:gd name="T9" fmla="*/ 0 h 41"/>
              </a:gdLst>
              <a:ahLst/>
              <a:cxnLst>
                <a:cxn ang="0">
                  <a:pos x="T0" y="T1"/>
                </a:cxn>
                <a:cxn ang="0">
                  <a:pos x="T2" y="T3"/>
                </a:cxn>
                <a:cxn ang="0">
                  <a:pos x="T4" y="T5"/>
                </a:cxn>
                <a:cxn ang="0">
                  <a:pos x="T6" y="T7"/>
                </a:cxn>
                <a:cxn ang="0">
                  <a:pos x="T8" y="T9"/>
                </a:cxn>
              </a:cxnLst>
              <a:rect l="0" t="0" r="r" b="b"/>
              <a:pathLst>
                <a:path w="18" h="41">
                  <a:moveTo>
                    <a:pt x="18" y="0"/>
                  </a:moveTo>
                  <a:cubicBezTo>
                    <a:pt x="18" y="0"/>
                    <a:pt x="18" y="0"/>
                    <a:pt x="18" y="0"/>
                  </a:cubicBezTo>
                  <a:cubicBezTo>
                    <a:pt x="9" y="12"/>
                    <a:pt x="3" y="26"/>
                    <a:pt x="0" y="41"/>
                  </a:cubicBezTo>
                  <a:cubicBezTo>
                    <a:pt x="0" y="41"/>
                    <a:pt x="0" y="41"/>
                    <a:pt x="0" y="41"/>
                  </a:cubicBezTo>
                  <a:cubicBezTo>
                    <a:pt x="3" y="26"/>
                    <a:pt x="9" y="12"/>
                    <a:pt x="18" y="0"/>
                  </a:cubicBezTo>
                </a:path>
              </a:pathLst>
            </a:custGeom>
            <a:solidFill>
              <a:srgbClr val="25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Oval 84"/>
            <p:cNvSpPr>
              <a:spLocks noChangeArrowheads="1"/>
            </p:cNvSpPr>
            <p:nvPr/>
          </p:nvSpPr>
          <p:spPr bwMode="auto">
            <a:xfrm>
              <a:off x="7091362" y="5427858"/>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
            <p:cNvSpPr>
              <a:spLocks noEditPoints="1"/>
            </p:cNvSpPr>
            <p:nvPr/>
          </p:nvSpPr>
          <p:spPr bwMode="auto">
            <a:xfrm>
              <a:off x="7248525" y="5481833"/>
              <a:ext cx="409575" cy="454025"/>
            </a:xfrm>
            <a:custGeom>
              <a:avLst/>
              <a:gdLst>
                <a:gd name="T0" fmla="*/ 67 w 84"/>
                <a:gd name="T1" fmla="*/ 13 h 93"/>
                <a:gd name="T2" fmla="*/ 59 w 84"/>
                <a:gd name="T3" fmla="*/ 23 h 93"/>
                <a:gd name="T4" fmla="*/ 71 w 84"/>
                <a:gd name="T5" fmla="*/ 47 h 93"/>
                <a:gd name="T6" fmla="*/ 43 w 84"/>
                <a:gd name="T7" fmla="*/ 76 h 93"/>
                <a:gd name="T8" fmla="*/ 43 w 84"/>
                <a:gd name="T9" fmla="*/ 71 h 93"/>
                <a:gd name="T10" fmla="*/ 24 w 84"/>
                <a:gd name="T11" fmla="*/ 82 h 93"/>
                <a:gd name="T12" fmla="*/ 43 w 84"/>
                <a:gd name="T13" fmla="*/ 93 h 93"/>
                <a:gd name="T14" fmla="*/ 43 w 84"/>
                <a:gd name="T15" fmla="*/ 89 h 93"/>
                <a:gd name="T16" fmla="*/ 84 w 84"/>
                <a:gd name="T17" fmla="*/ 47 h 93"/>
                <a:gd name="T18" fmla="*/ 67 w 84"/>
                <a:gd name="T19" fmla="*/ 13 h 93"/>
                <a:gd name="T20" fmla="*/ 38 w 84"/>
                <a:gd name="T21" fmla="*/ 0 h 93"/>
                <a:gd name="T22" fmla="*/ 38 w 84"/>
                <a:gd name="T23" fmla="*/ 5 h 93"/>
                <a:gd name="T24" fmla="*/ 0 w 84"/>
                <a:gd name="T25" fmla="*/ 47 h 93"/>
                <a:gd name="T26" fmla="*/ 14 w 84"/>
                <a:gd name="T27" fmla="*/ 78 h 93"/>
                <a:gd name="T28" fmla="*/ 23 w 84"/>
                <a:gd name="T29" fmla="*/ 69 h 93"/>
                <a:gd name="T30" fmla="*/ 13 w 84"/>
                <a:gd name="T31" fmla="*/ 47 h 93"/>
                <a:gd name="T32" fmla="*/ 38 w 84"/>
                <a:gd name="T33" fmla="*/ 18 h 93"/>
                <a:gd name="T34" fmla="*/ 38 w 84"/>
                <a:gd name="T35" fmla="*/ 22 h 93"/>
                <a:gd name="T36" fmla="*/ 57 w 84"/>
                <a:gd name="T37" fmla="*/ 11 h 93"/>
                <a:gd name="T38" fmla="*/ 38 w 84"/>
                <a:gd name="T3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93">
                  <a:moveTo>
                    <a:pt x="67" y="13"/>
                  </a:moveTo>
                  <a:cubicBezTo>
                    <a:pt x="59" y="23"/>
                    <a:pt x="59" y="23"/>
                    <a:pt x="59" y="23"/>
                  </a:cubicBezTo>
                  <a:cubicBezTo>
                    <a:pt x="66" y="29"/>
                    <a:pt x="71" y="37"/>
                    <a:pt x="71" y="47"/>
                  </a:cubicBezTo>
                  <a:cubicBezTo>
                    <a:pt x="71" y="62"/>
                    <a:pt x="59" y="75"/>
                    <a:pt x="43" y="76"/>
                  </a:cubicBezTo>
                  <a:cubicBezTo>
                    <a:pt x="43" y="71"/>
                    <a:pt x="43" y="71"/>
                    <a:pt x="43" y="71"/>
                  </a:cubicBezTo>
                  <a:cubicBezTo>
                    <a:pt x="24" y="82"/>
                    <a:pt x="24" y="82"/>
                    <a:pt x="24" y="82"/>
                  </a:cubicBezTo>
                  <a:cubicBezTo>
                    <a:pt x="43" y="93"/>
                    <a:pt x="43" y="93"/>
                    <a:pt x="43" y="93"/>
                  </a:cubicBezTo>
                  <a:cubicBezTo>
                    <a:pt x="43" y="89"/>
                    <a:pt x="43" y="89"/>
                    <a:pt x="43" y="89"/>
                  </a:cubicBezTo>
                  <a:cubicBezTo>
                    <a:pt x="66" y="88"/>
                    <a:pt x="84" y="69"/>
                    <a:pt x="84" y="47"/>
                  </a:cubicBezTo>
                  <a:cubicBezTo>
                    <a:pt x="84" y="33"/>
                    <a:pt x="77" y="21"/>
                    <a:pt x="67" y="13"/>
                  </a:cubicBezTo>
                  <a:moveTo>
                    <a:pt x="38" y="0"/>
                  </a:moveTo>
                  <a:cubicBezTo>
                    <a:pt x="38" y="5"/>
                    <a:pt x="38" y="5"/>
                    <a:pt x="38" y="5"/>
                  </a:cubicBezTo>
                  <a:cubicBezTo>
                    <a:pt x="17" y="7"/>
                    <a:pt x="0" y="25"/>
                    <a:pt x="0" y="47"/>
                  </a:cubicBezTo>
                  <a:cubicBezTo>
                    <a:pt x="0" y="59"/>
                    <a:pt x="5" y="70"/>
                    <a:pt x="14" y="78"/>
                  </a:cubicBezTo>
                  <a:cubicBezTo>
                    <a:pt x="23" y="69"/>
                    <a:pt x="23" y="69"/>
                    <a:pt x="23" y="69"/>
                  </a:cubicBezTo>
                  <a:cubicBezTo>
                    <a:pt x="17" y="63"/>
                    <a:pt x="13" y="55"/>
                    <a:pt x="13" y="47"/>
                  </a:cubicBezTo>
                  <a:cubicBezTo>
                    <a:pt x="13" y="32"/>
                    <a:pt x="24" y="20"/>
                    <a:pt x="38" y="18"/>
                  </a:cubicBezTo>
                  <a:cubicBezTo>
                    <a:pt x="38" y="22"/>
                    <a:pt x="38" y="22"/>
                    <a:pt x="38" y="22"/>
                  </a:cubicBezTo>
                  <a:cubicBezTo>
                    <a:pt x="57" y="11"/>
                    <a:pt x="57" y="11"/>
                    <a:pt x="57" y="11"/>
                  </a:cubicBezTo>
                  <a:cubicBezTo>
                    <a:pt x="38" y="0"/>
                    <a:pt x="38" y="0"/>
                    <a:pt x="38"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86"/>
            <p:cNvSpPr>
              <a:spLocks noEditPoints="1"/>
            </p:cNvSpPr>
            <p:nvPr/>
          </p:nvSpPr>
          <p:spPr bwMode="auto">
            <a:xfrm>
              <a:off x="3709987" y="2027433"/>
              <a:ext cx="933450" cy="774700"/>
            </a:xfrm>
            <a:custGeom>
              <a:avLst/>
              <a:gdLst>
                <a:gd name="T0" fmla="*/ 25 w 191"/>
                <a:gd name="T1" fmla="*/ 89 h 159"/>
                <a:gd name="T2" fmla="*/ 113 w 191"/>
                <a:gd name="T3" fmla="*/ 89 h 159"/>
                <a:gd name="T4" fmla="*/ 80 w 191"/>
                <a:gd name="T5" fmla="*/ 20 h 159"/>
                <a:gd name="T6" fmla="*/ 58 w 191"/>
                <a:gd name="T7" fmla="*/ 33 h 159"/>
                <a:gd name="T8" fmla="*/ 28 w 191"/>
                <a:gd name="T9" fmla="*/ 33 h 159"/>
                <a:gd name="T10" fmla="*/ 21 w 191"/>
                <a:gd name="T11" fmla="*/ 57 h 159"/>
                <a:gd name="T12" fmla="*/ 0 w 191"/>
                <a:gd name="T13" fmla="*/ 79 h 159"/>
                <a:gd name="T14" fmla="*/ 12 w 191"/>
                <a:gd name="T15" fmla="*/ 100 h 159"/>
                <a:gd name="T16" fmla="*/ 12 w 191"/>
                <a:gd name="T17" fmla="*/ 131 h 159"/>
                <a:gd name="T18" fmla="*/ 37 w 191"/>
                <a:gd name="T19" fmla="*/ 137 h 159"/>
                <a:gd name="T20" fmla="*/ 58 w 191"/>
                <a:gd name="T21" fmla="*/ 159 h 159"/>
                <a:gd name="T22" fmla="*/ 80 w 191"/>
                <a:gd name="T23" fmla="*/ 146 h 159"/>
                <a:gd name="T24" fmla="*/ 110 w 191"/>
                <a:gd name="T25" fmla="*/ 146 h 159"/>
                <a:gd name="T26" fmla="*/ 116 w 191"/>
                <a:gd name="T27" fmla="*/ 122 h 159"/>
                <a:gd name="T28" fmla="*/ 138 w 191"/>
                <a:gd name="T29" fmla="*/ 100 h 159"/>
                <a:gd name="T30" fmla="*/ 125 w 191"/>
                <a:gd name="T31" fmla="*/ 79 h 159"/>
                <a:gd name="T32" fmla="*/ 126 w 191"/>
                <a:gd name="T33" fmla="*/ 48 h 159"/>
                <a:gd name="T34" fmla="*/ 101 w 191"/>
                <a:gd name="T35" fmla="*/ 42 h 159"/>
                <a:gd name="T36" fmla="*/ 80 w 191"/>
                <a:gd name="T37" fmla="*/ 20 h 159"/>
                <a:gd name="T38" fmla="*/ 141 w 191"/>
                <a:gd name="T39" fmla="*/ 34 h 159"/>
                <a:gd name="T40" fmla="*/ 175 w 191"/>
                <a:gd name="T41" fmla="*/ 34 h 159"/>
                <a:gd name="T42" fmla="*/ 163 w 191"/>
                <a:gd name="T43" fmla="*/ 0 h 159"/>
                <a:gd name="T44" fmla="*/ 153 w 191"/>
                <a:gd name="T45" fmla="*/ 7 h 159"/>
                <a:gd name="T46" fmla="*/ 138 w 191"/>
                <a:gd name="T47" fmla="*/ 7 h 159"/>
                <a:gd name="T48" fmla="*/ 135 w 191"/>
                <a:gd name="T49" fmla="*/ 18 h 159"/>
                <a:gd name="T50" fmla="*/ 125 w 191"/>
                <a:gd name="T51" fmla="*/ 29 h 159"/>
                <a:gd name="T52" fmla="*/ 131 w 191"/>
                <a:gd name="T53" fmla="*/ 39 h 159"/>
                <a:gd name="T54" fmla="*/ 131 w 191"/>
                <a:gd name="T55" fmla="*/ 54 h 159"/>
                <a:gd name="T56" fmla="*/ 143 w 191"/>
                <a:gd name="T57" fmla="*/ 57 h 159"/>
                <a:gd name="T58" fmla="*/ 153 w 191"/>
                <a:gd name="T59" fmla="*/ 67 h 159"/>
                <a:gd name="T60" fmla="*/ 163 w 191"/>
                <a:gd name="T61" fmla="*/ 61 h 159"/>
                <a:gd name="T62" fmla="*/ 178 w 191"/>
                <a:gd name="T63" fmla="*/ 61 h 159"/>
                <a:gd name="T64" fmla="*/ 181 w 191"/>
                <a:gd name="T65" fmla="*/ 49 h 159"/>
                <a:gd name="T66" fmla="*/ 191 w 191"/>
                <a:gd name="T67" fmla="*/ 39 h 159"/>
                <a:gd name="T68" fmla="*/ 185 w 191"/>
                <a:gd name="T69" fmla="*/ 29 h 159"/>
                <a:gd name="T70" fmla="*/ 185 w 191"/>
                <a:gd name="T71" fmla="*/ 14 h 159"/>
                <a:gd name="T72" fmla="*/ 174 w 191"/>
                <a:gd name="T73" fmla="*/ 11 h 159"/>
                <a:gd name="T74" fmla="*/ 163 w 191"/>
                <a:gd name="T7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1" h="159">
                  <a:moveTo>
                    <a:pt x="69" y="133"/>
                  </a:moveTo>
                  <a:cubicBezTo>
                    <a:pt x="45" y="133"/>
                    <a:pt x="25" y="114"/>
                    <a:pt x="25" y="89"/>
                  </a:cubicBezTo>
                  <a:cubicBezTo>
                    <a:pt x="25" y="65"/>
                    <a:pt x="45" y="46"/>
                    <a:pt x="69" y="46"/>
                  </a:cubicBezTo>
                  <a:cubicBezTo>
                    <a:pt x="93" y="46"/>
                    <a:pt x="113" y="65"/>
                    <a:pt x="113" y="89"/>
                  </a:cubicBezTo>
                  <a:cubicBezTo>
                    <a:pt x="113" y="114"/>
                    <a:pt x="93" y="133"/>
                    <a:pt x="69" y="133"/>
                  </a:cubicBezTo>
                  <a:moveTo>
                    <a:pt x="80" y="20"/>
                  </a:moveTo>
                  <a:cubicBezTo>
                    <a:pt x="58" y="20"/>
                    <a:pt x="58" y="20"/>
                    <a:pt x="58" y="20"/>
                  </a:cubicBezTo>
                  <a:cubicBezTo>
                    <a:pt x="58" y="33"/>
                    <a:pt x="58" y="33"/>
                    <a:pt x="58" y="33"/>
                  </a:cubicBezTo>
                  <a:cubicBezTo>
                    <a:pt x="50" y="35"/>
                    <a:pt x="43" y="38"/>
                    <a:pt x="37" y="42"/>
                  </a:cubicBezTo>
                  <a:cubicBezTo>
                    <a:pt x="28" y="33"/>
                    <a:pt x="28" y="33"/>
                    <a:pt x="28" y="33"/>
                  </a:cubicBezTo>
                  <a:cubicBezTo>
                    <a:pt x="12" y="48"/>
                    <a:pt x="12" y="48"/>
                    <a:pt x="12" y="48"/>
                  </a:cubicBezTo>
                  <a:cubicBezTo>
                    <a:pt x="21" y="57"/>
                    <a:pt x="21" y="57"/>
                    <a:pt x="21" y="57"/>
                  </a:cubicBezTo>
                  <a:cubicBezTo>
                    <a:pt x="17" y="64"/>
                    <a:pt x="14" y="71"/>
                    <a:pt x="12" y="79"/>
                  </a:cubicBezTo>
                  <a:cubicBezTo>
                    <a:pt x="0" y="79"/>
                    <a:pt x="0" y="79"/>
                    <a:pt x="0" y="79"/>
                  </a:cubicBezTo>
                  <a:cubicBezTo>
                    <a:pt x="0" y="100"/>
                    <a:pt x="0" y="100"/>
                    <a:pt x="0" y="100"/>
                  </a:cubicBezTo>
                  <a:cubicBezTo>
                    <a:pt x="12" y="100"/>
                    <a:pt x="12" y="100"/>
                    <a:pt x="12" y="100"/>
                  </a:cubicBezTo>
                  <a:cubicBezTo>
                    <a:pt x="14" y="108"/>
                    <a:pt x="17" y="115"/>
                    <a:pt x="21" y="122"/>
                  </a:cubicBezTo>
                  <a:cubicBezTo>
                    <a:pt x="12" y="131"/>
                    <a:pt x="12" y="131"/>
                    <a:pt x="12" y="131"/>
                  </a:cubicBezTo>
                  <a:cubicBezTo>
                    <a:pt x="28" y="146"/>
                    <a:pt x="28" y="146"/>
                    <a:pt x="28" y="146"/>
                  </a:cubicBezTo>
                  <a:cubicBezTo>
                    <a:pt x="37" y="137"/>
                    <a:pt x="37" y="137"/>
                    <a:pt x="37" y="137"/>
                  </a:cubicBezTo>
                  <a:cubicBezTo>
                    <a:pt x="43" y="141"/>
                    <a:pt x="50" y="144"/>
                    <a:pt x="58" y="146"/>
                  </a:cubicBezTo>
                  <a:cubicBezTo>
                    <a:pt x="58" y="159"/>
                    <a:pt x="58" y="159"/>
                    <a:pt x="58" y="159"/>
                  </a:cubicBezTo>
                  <a:cubicBezTo>
                    <a:pt x="80" y="159"/>
                    <a:pt x="80" y="159"/>
                    <a:pt x="80" y="159"/>
                  </a:cubicBezTo>
                  <a:cubicBezTo>
                    <a:pt x="80" y="146"/>
                    <a:pt x="80" y="146"/>
                    <a:pt x="80" y="146"/>
                  </a:cubicBezTo>
                  <a:cubicBezTo>
                    <a:pt x="87" y="144"/>
                    <a:pt x="95" y="141"/>
                    <a:pt x="101" y="137"/>
                  </a:cubicBezTo>
                  <a:cubicBezTo>
                    <a:pt x="110" y="146"/>
                    <a:pt x="110" y="146"/>
                    <a:pt x="110" y="146"/>
                  </a:cubicBezTo>
                  <a:cubicBezTo>
                    <a:pt x="126" y="131"/>
                    <a:pt x="126" y="131"/>
                    <a:pt x="126" y="131"/>
                  </a:cubicBezTo>
                  <a:cubicBezTo>
                    <a:pt x="116" y="122"/>
                    <a:pt x="116" y="122"/>
                    <a:pt x="116" y="122"/>
                  </a:cubicBezTo>
                  <a:cubicBezTo>
                    <a:pt x="121" y="115"/>
                    <a:pt x="124" y="108"/>
                    <a:pt x="125" y="100"/>
                  </a:cubicBezTo>
                  <a:cubicBezTo>
                    <a:pt x="138" y="100"/>
                    <a:pt x="138" y="100"/>
                    <a:pt x="138" y="100"/>
                  </a:cubicBezTo>
                  <a:cubicBezTo>
                    <a:pt x="138" y="79"/>
                    <a:pt x="138" y="79"/>
                    <a:pt x="138" y="79"/>
                  </a:cubicBezTo>
                  <a:cubicBezTo>
                    <a:pt x="125" y="79"/>
                    <a:pt x="125" y="79"/>
                    <a:pt x="125" y="79"/>
                  </a:cubicBezTo>
                  <a:cubicBezTo>
                    <a:pt x="124" y="71"/>
                    <a:pt x="121" y="64"/>
                    <a:pt x="116" y="57"/>
                  </a:cubicBezTo>
                  <a:cubicBezTo>
                    <a:pt x="126" y="48"/>
                    <a:pt x="126" y="48"/>
                    <a:pt x="126" y="48"/>
                  </a:cubicBezTo>
                  <a:cubicBezTo>
                    <a:pt x="110" y="33"/>
                    <a:pt x="110" y="33"/>
                    <a:pt x="110" y="33"/>
                  </a:cubicBezTo>
                  <a:cubicBezTo>
                    <a:pt x="101" y="42"/>
                    <a:pt x="101" y="42"/>
                    <a:pt x="101" y="42"/>
                  </a:cubicBezTo>
                  <a:cubicBezTo>
                    <a:pt x="95" y="38"/>
                    <a:pt x="87" y="35"/>
                    <a:pt x="80" y="33"/>
                  </a:cubicBezTo>
                  <a:cubicBezTo>
                    <a:pt x="80" y="20"/>
                    <a:pt x="80" y="20"/>
                    <a:pt x="80" y="20"/>
                  </a:cubicBezTo>
                  <a:moveTo>
                    <a:pt x="158" y="51"/>
                  </a:moveTo>
                  <a:cubicBezTo>
                    <a:pt x="149" y="51"/>
                    <a:pt x="141" y="43"/>
                    <a:pt x="141" y="34"/>
                  </a:cubicBezTo>
                  <a:cubicBezTo>
                    <a:pt x="141" y="24"/>
                    <a:pt x="149" y="17"/>
                    <a:pt x="158" y="17"/>
                  </a:cubicBezTo>
                  <a:cubicBezTo>
                    <a:pt x="168" y="17"/>
                    <a:pt x="175" y="24"/>
                    <a:pt x="175" y="34"/>
                  </a:cubicBezTo>
                  <a:cubicBezTo>
                    <a:pt x="175" y="43"/>
                    <a:pt x="168" y="51"/>
                    <a:pt x="158" y="51"/>
                  </a:cubicBezTo>
                  <a:moveTo>
                    <a:pt x="163" y="0"/>
                  </a:moveTo>
                  <a:cubicBezTo>
                    <a:pt x="153" y="0"/>
                    <a:pt x="153" y="0"/>
                    <a:pt x="153" y="0"/>
                  </a:cubicBezTo>
                  <a:cubicBezTo>
                    <a:pt x="153" y="7"/>
                    <a:pt x="153" y="7"/>
                    <a:pt x="153" y="7"/>
                  </a:cubicBezTo>
                  <a:cubicBezTo>
                    <a:pt x="149" y="7"/>
                    <a:pt x="146" y="9"/>
                    <a:pt x="143" y="11"/>
                  </a:cubicBezTo>
                  <a:cubicBezTo>
                    <a:pt x="138" y="7"/>
                    <a:pt x="138" y="7"/>
                    <a:pt x="138" y="7"/>
                  </a:cubicBezTo>
                  <a:cubicBezTo>
                    <a:pt x="131" y="14"/>
                    <a:pt x="131" y="14"/>
                    <a:pt x="131" y="14"/>
                  </a:cubicBezTo>
                  <a:cubicBezTo>
                    <a:pt x="135" y="18"/>
                    <a:pt x="135" y="18"/>
                    <a:pt x="135" y="18"/>
                  </a:cubicBezTo>
                  <a:cubicBezTo>
                    <a:pt x="133" y="21"/>
                    <a:pt x="132" y="25"/>
                    <a:pt x="131" y="29"/>
                  </a:cubicBezTo>
                  <a:cubicBezTo>
                    <a:pt x="125" y="29"/>
                    <a:pt x="125" y="29"/>
                    <a:pt x="125" y="29"/>
                  </a:cubicBezTo>
                  <a:cubicBezTo>
                    <a:pt x="125" y="39"/>
                    <a:pt x="125" y="39"/>
                    <a:pt x="125" y="39"/>
                  </a:cubicBezTo>
                  <a:cubicBezTo>
                    <a:pt x="131" y="39"/>
                    <a:pt x="131" y="39"/>
                    <a:pt x="131" y="39"/>
                  </a:cubicBezTo>
                  <a:cubicBezTo>
                    <a:pt x="132" y="43"/>
                    <a:pt x="133" y="46"/>
                    <a:pt x="135" y="49"/>
                  </a:cubicBezTo>
                  <a:cubicBezTo>
                    <a:pt x="131" y="54"/>
                    <a:pt x="131" y="54"/>
                    <a:pt x="131" y="54"/>
                  </a:cubicBezTo>
                  <a:cubicBezTo>
                    <a:pt x="138" y="61"/>
                    <a:pt x="138" y="61"/>
                    <a:pt x="138" y="61"/>
                  </a:cubicBezTo>
                  <a:cubicBezTo>
                    <a:pt x="143" y="57"/>
                    <a:pt x="143" y="57"/>
                    <a:pt x="143" y="57"/>
                  </a:cubicBezTo>
                  <a:cubicBezTo>
                    <a:pt x="146" y="59"/>
                    <a:pt x="149" y="60"/>
                    <a:pt x="153" y="61"/>
                  </a:cubicBezTo>
                  <a:cubicBezTo>
                    <a:pt x="153" y="67"/>
                    <a:pt x="153" y="67"/>
                    <a:pt x="153" y="67"/>
                  </a:cubicBezTo>
                  <a:cubicBezTo>
                    <a:pt x="163" y="67"/>
                    <a:pt x="163" y="67"/>
                    <a:pt x="163" y="67"/>
                  </a:cubicBezTo>
                  <a:cubicBezTo>
                    <a:pt x="163" y="61"/>
                    <a:pt x="163" y="61"/>
                    <a:pt x="163" y="61"/>
                  </a:cubicBezTo>
                  <a:cubicBezTo>
                    <a:pt x="167" y="60"/>
                    <a:pt x="171" y="59"/>
                    <a:pt x="174" y="57"/>
                  </a:cubicBezTo>
                  <a:cubicBezTo>
                    <a:pt x="178" y="61"/>
                    <a:pt x="178" y="61"/>
                    <a:pt x="178" y="61"/>
                  </a:cubicBezTo>
                  <a:cubicBezTo>
                    <a:pt x="185" y="54"/>
                    <a:pt x="185" y="54"/>
                    <a:pt x="185" y="54"/>
                  </a:cubicBezTo>
                  <a:cubicBezTo>
                    <a:pt x="181" y="49"/>
                    <a:pt x="181" y="49"/>
                    <a:pt x="181" y="49"/>
                  </a:cubicBezTo>
                  <a:cubicBezTo>
                    <a:pt x="183" y="46"/>
                    <a:pt x="185" y="43"/>
                    <a:pt x="185" y="39"/>
                  </a:cubicBezTo>
                  <a:cubicBezTo>
                    <a:pt x="191" y="39"/>
                    <a:pt x="191" y="39"/>
                    <a:pt x="191" y="39"/>
                  </a:cubicBezTo>
                  <a:cubicBezTo>
                    <a:pt x="191" y="29"/>
                    <a:pt x="191" y="29"/>
                    <a:pt x="191" y="29"/>
                  </a:cubicBezTo>
                  <a:cubicBezTo>
                    <a:pt x="185" y="29"/>
                    <a:pt x="185" y="29"/>
                    <a:pt x="185" y="29"/>
                  </a:cubicBezTo>
                  <a:cubicBezTo>
                    <a:pt x="185" y="25"/>
                    <a:pt x="183" y="21"/>
                    <a:pt x="181" y="18"/>
                  </a:cubicBezTo>
                  <a:cubicBezTo>
                    <a:pt x="185" y="14"/>
                    <a:pt x="185" y="14"/>
                    <a:pt x="185" y="14"/>
                  </a:cubicBezTo>
                  <a:cubicBezTo>
                    <a:pt x="178" y="7"/>
                    <a:pt x="178" y="7"/>
                    <a:pt x="178" y="7"/>
                  </a:cubicBezTo>
                  <a:cubicBezTo>
                    <a:pt x="174" y="11"/>
                    <a:pt x="174" y="11"/>
                    <a:pt x="174" y="11"/>
                  </a:cubicBezTo>
                  <a:cubicBezTo>
                    <a:pt x="171" y="9"/>
                    <a:pt x="167" y="7"/>
                    <a:pt x="163" y="7"/>
                  </a:cubicBezTo>
                  <a:cubicBezTo>
                    <a:pt x="163" y="0"/>
                    <a:pt x="163" y="0"/>
                    <a:pt x="163"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87"/>
            <p:cNvSpPr>
              <a:spLocks noEditPoints="1"/>
            </p:cNvSpPr>
            <p:nvPr/>
          </p:nvSpPr>
          <p:spPr bwMode="auto">
            <a:xfrm>
              <a:off x="6316662" y="4627758"/>
              <a:ext cx="536575" cy="477838"/>
            </a:xfrm>
            <a:custGeom>
              <a:avLst/>
              <a:gdLst>
                <a:gd name="T0" fmla="*/ 23 w 110"/>
                <a:gd name="T1" fmla="*/ 40 h 98"/>
                <a:gd name="T2" fmla="*/ 34 w 110"/>
                <a:gd name="T3" fmla="*/ 55 h 98"/>
                <a:gd name="T4" fmla="*/ 50 w 110"/>
                <a:gd name="T5" fmla="*/ 44 h 98"/>
                <a:gd name="T6" fmla="*/ 39 w 110"/>
                <a:gd name="T7" fmla="*/ 30 h 98"/>
                <a:gd name="T8" fmla="*/ 50 w 110"/>
                <a:gd name="T9" fmla="*/ 22 h 98"/>
                <a:gd name="T10" fmla="*/ 8 w 110"/>
                <a:gd name="T11" fmla="*/ 0 h 98"/>
                <a:gd name="T12" fmla="*/ 11 w 110"/>
                <a:gd name="T13" fmla="*/ 48 h 98"/>
                <a:gd name="T14" fmla="*/ 23 w 110"/>
                <a:gd name="T15" fmla="*/ 40 h 98"/>
                <a:gd name="T16" fmla="*/ 88 w 110"/>
                <a:gd name="T17" fmla="*/ 41 h 98"/>
                <a:gd name="T18" fmla="*/ 100 w 110"/>
                <a:gd name="T19" fmla="*/ 49 h 98"/>
                <a:gd name="T20" fmla="*/ 105 w 110"/>
                <a:gd name="T21" fmla="*/ 1 h 98"/>
                <a:gd name="T22" fmla="*/ 62 w 110"/>
                <a:gd name="T23" fmla="*/ 22 h 98"/>
                <a:gd name="T24" fmla="*/ 73 w 110"/>
                <a:gd name="T25" fmla="*/ 30 h 98"/>
                <a:gd name="T26" fmla="*/ 0 w 110"/>
                <a:gd name="T27" fmla="*/ 78 h 98"/>
                <a:gd name="T28" fmla="*/ 4 w 110"/>
                <a:gd name="T29" fmla="*/ 96 h 98"/>
                <a:gd name="T30" fmla="*/ 88 w 110"/>
                <a:gd name="T31" fmla="*/ 41 h 98"/>
                <a:gd name="T32" fmla="*/ 77 w 110"/>
                <a:gd name="T33" fmla="*/ 66 h 98"/>
                <a:gd name="T34" fmla="*/ 62 w 110"/>
                <a:gd name="T35" fmla="*/ 78 h 98"/>
                <a:gd name="T36" fmla="*/ 105 w 110"/>
                <a:gd name="T37" fmla="*/ 98 h 98"/>
                <a:gd name="T38" fmla="*/ 110 w 110"/>
                <a:gd name="T39" fmla="*/ 80 h 98"/>
                <a:gd name="T40" fmla="*/ 77 w 110"/>
                <a:gd name="T41"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 h="98">
                  <a:moveTo>
                    <a:pt x="23" y="40"/>
                  </a:moveTo>
                  <a:cubicBezTo>
                    <a:pt x="27" y="45"/>
                    <a:pt x="30" y="50"/>
                    <a:pt x="34" y="55"/>
                  </a:cubicBezTo>
                  <a:cubicBezTo>
                    <a:pt x="40" y="52"/>
                    <a:pt x="45" y="48"/>
                    <a:pt x="50" y="44"/>
                  </a:cubicBezTo>
                  <a:cubicBezTo>
                    <a:pt x="46" y="40"/>
                    <a:pt x="42" y="35"/>
                    <a:pt x="39" y="30"/>
                  </a:cubicBezTo>
                  <a:cubicBezTo>
                    <a:pt x="50" y="22"/>
                    <a:pt x="50" y="22"/>
                    <a:pt x="50" y="22"/>
                  </a:cubicBezTo>
                  <a:cubicBezTo>
                    <a:pt x="8" y="0"/>
                    <a:pt x="8" y="0"/>
                    <a:pt x="8" y="0"/>
                  </a:cubicBezTo>
                  <a:cubicBezTo>
                    <a:pt x="11" y="48"/>
                    <a:pt x="11" y="48"/>
                    <a:pt x="11" y="48"/>
                  </a:cubicBezTo>
                  <a:lnTo>
                    <a:pt x="23" y="40"/>
                  </a:lnTo>
                  <a:close/>
                  <a:moveTo>
                    <a:pt x="88" y="41"/>
                  </a:moveTo>
                  <a:cubicBezTo>
                    <a:pt x="100" y="49"/>
                    <a:pt x="100" y="49"/>
                    <a:pt x="100" y="49"/>
                  </a:cubicBezTo>
                  <a:cubicBezTo>
                    <a:pt x="105" y="1"/>
                    <a:pt x="105" y="1"/>
                    <a:pt x="105" y="1"/>
                  </a:cubicBezTo>
                  <a:cubicBezTo>
                    <a:pt x="62" y="22"/>
                    <a:pt x="62" y="22"/>
                    <a:pt x="62" y="22"/>
                  </a:cubicBezTo>
                  <a:cubicBezTo>
                    <a:pt x="73" y="30"/>
                    <a:pt x="73" y="30"/>
                    <a:pt x="73" y="30"/>
                  </a:cubicBezTo>
                  <a:cubicBezTo>
                    <a:pt x="46" y="68"/>
                    <a:pt x="1" y="78"/>
                    <a:pt x="0" y="78"/>
                  </a:cubicBezTo>
                  <a:cubicBezTo>
                    <a:pt x="4" y="96"/>
                    <a:pt x="4" y="96"/>
                    <a:pt x="4" y="96"/>
                  </a:cubicBezTo>
                  <a:cubicBezTo>
                    <a:pt x="6" y="96"/>
                    <a:pt x="57" y="85"/>
                    <a:pt x="88" y="41"/>
                  </a:cubicBezTo>
                  <a:close/>
                  <a:moveTo>
                    <a:pt x="77" y="66"/>
                  </a:moveTo>
                  <a:cubicBezTo>
                    <a:pt x="72" y="70"/>
                    <a:pt x="67" y="75"/>
                    <a:pt x="62" y="78"/>
                  </a:cubicBezTo>
                  <a:cubicBezTo>
                    <a:pt x="84" y="93"/>
                    <a:pt x="104" y="98"/>
                    <a:pt x="105" y="98"/>
                  </a:cubicBezTo>
                  <a:cubicBezTo>
                    <a:pt x="110" y="80"/>
                    <a:pt x="110" y="80"/>
                    <a:pt x="110" y="80"/>
                  </a:cubicBezTo>
                  <a:cubicBezTo>
                    <a:pt x="109" y="80"/>
                    <a:pt x="95" y="76"/>
                    <a:pt x="77" y="6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88"/>
            <p:cNvSpPr>
              <a:spLocks noEditPoints="1"/>
            </p:cNvSpPr>
            <p:nvPr/>
          </p:nvSpPr>
          <p:spPr bwMode="auto">
            <a:xfrm>
              <a:off x="5043487" y="3510158"/>
              <a:ext cx="915988" cy="463550"/>
            </a:xfrm>
            <a:custGeom>
              <a:avLst/>
              <a:gdLst>
                <a:gd name="T0" fmla="*/ 26 w 188"/>
                <a:gd name="T1" fmla="*/ 37 h 95"/>
                <a:gd name="T2" fmla="*/ 17 w 188"/>
                <a:gd name="T3" fmla="*/ 46 h 95"/>
                <a:gd name="T4" fmla="*/ 20 w 188"/>
                <a:gd name="T5" fmla="*/ 53 h 95"/>
                <a:gd name="T6" fmla="*/ 4 w 188"/>
                <a:gd name="T7" fmla="*/ 78 h 95"/>
                <a:gd name="T8" fmla="*/ 6 w 188"/>
                <a:gd name="T9" fmla="*/ 78 h 95"/>
                <a:gd name="T10" fmla="*/ 16 w 188"/>
                <a:gd name="T11" fmla="*/ 69 h 95"/>
                <a:gd name="T12" fmla="*/ 11 w 188"/>
                <a:gd name="T13" fmla="*/ 95 h 95"/>
                <a:gd name="T14" fmla="*/ 19 w 188"/>
                <a:gd name="T15" fmla="*/ 95 h 95"/>
                <a:gd name="T16" fmla="*/ 26 w 188"/>
                <a:gd name="T17" fmla="*/ 84 h 95"/>
                <a:gd name="T18" fmla="*/ 32 w 188"/>
                <a:gd name="T19" fmla="*/ 95 h 95"/>
                <a:gd name="T20" fmla="*/ 40 w 188"/>
                <a:gd name="T21" fmla="*/ 95 h 95"/>
                <a:gd name="T22" fmla="*/ 35 w 188"/>
                <a:gd name="T23" fmla="*/ 69 h 95"/>
                <a:gd name="T24" fmla="*/ 46 w 188"/>
                <a:gd name="T25" fmla="*/ 78 h 95"/>
                <a:gd name="T26" fmla="*/ 47 w 188"/>
                <a:gd name="T27" fmla="*/ 78 h 95"/>
                <a:gd name="T28" fmla="*/ 31 w 188"/>
                <a:gd name="T29" fmla="*/ 53 h 95"/>
                <a:gd name="T30" fmla="*/ 35 w 188"/>
                <a:gd name="T31" fmla="*/ 46 h 95"/>
                <a:gd name="T32" fmla="*/ 26 w 188"/>
                <a:gd name="T33" fmla="*/ 37 h 95"/>
                <a:gd name="T34" fmla="*/ 163 w 188"/>
                <a:gd name="T35" fmla="*/ 37 h 95"/>
                <a:gd name="T36" fmla="*/ 154 w 188"/>
                <a:gd name="T37" fmla="*/ 46 h 95"/>
                <a:gd name="T38" fmla="*/ 157 w 188"/>
                <a:gd name="T39" fmla="*/ 53 h 95"/>
                <a:gd name="T40" fmla="*/ 141 w 188"/>
                <a:gd name="T41" fmla="*/ 78 h 95"/>
                <a:gd name="T42" fmla="*/ 143 w 188"/>
                <a:gd name="T43" fmla="*/ 78 h 95"/>
                <a:gd name="T44" fmla="*/ 153 w 188"/>
                <a:gd name="T45" fmla="*/ 69 h 95"/>
                <a:gd name="T46" fmla="*/ 148 w 188"/>
                <a:gd name="T47" fmla="*/ 95 h 95"/>
                <a:gd name="T48" fmla="*/ 157 w 188"/>
                <a:gd name="T49" fmla="*/ 95 h 95"/>
                <a:gd name="T50" fmla="*/ 163 w 188"/>
                <a:gd name="T51" fmla="*/ 84 h 95"/>
                <a:gd name="T52" fmla="*/ 169 w 188"/>
                <a:gd name="T53" fmla="*/ 95 h 95"/>
                <a:gd name="T54" fmla="*/ 177 w 188"/>
                <a:gd name="T55" fmla="*/ 95 h 95"/>
                <a:gd name="T56" fmla="*/ 173 w 188"/>
                <a:gd name="T57" fmla="*/ 69 h 95"/>
                <a:gd name="T58" fmla="*/ 183 w 188"/>
                <a:gd name="T59" fmla="*/ 78 h 95"/>
                <a:gd name="T60" fmla="*/ 185 w 188"/>
                <a:gd name="T61" fmla="*/ 78 h 95"/>
                <a:gd name="T62" fmla="*/ 169 w 188"/>
                <a:gd name="T63" fmla="*/ 53 h 95"/>
                <a:gd name="T64" fmla="*/ 172 w 188"/>
                <a:gd name="T65" fmla="*/ 46 h 95"/>
                <a:gd name="T66" fmla="*/ 163 w 188"/>
                <a:gd name="T67" fmla="*/ 37 h 95"/>
                <a:gd name="T68" fmla="*/ 96 w 188"/>
                <a:gd name="T69" fmla="*/ 0 h 95"/>
                <a:gd name="T70" fmla="*/ 81 w 188"/>
                <a:gd name="T71" fmla="*/ 14 h 95"/>
                <a:gd name="T72" fmla="*/ 87 w 188"/>
                <a:gd name="T73" fmla="*/ 26 h 95"/>
                <a:gd name="T74" fmla="*/ 60 w 188"/>
                <a:gd name="T75" fmla="*/ 67 h 95"/>
                <a:gd name="T76" fmla="*/ 63 w 188"/>
                <a:gd name="T77" fmla="*/ 68 h 95"/>
                <a:gd name="T78" fmla="*/ 80 w 188"/>
                <a:gd name="T79" fmla="*/ 53 h 95"/>
                <a:gd name="T80" fmla="*/ 72 w 188"/>
                <a:gd name="T81" fmla="*/ 95 h 95"/>
                <a:gd name="T82" fmla="*/ 86 w 188"/>
                <a:gd name="T83" fmla="*/ 95 h 95"/>
                <a:gd name="T84" fmla="*/ 96 w 188"/>
                <a:gd name="T85" fmla="*/ 78 h 95"/>
                <a:gd name="T86" fmla="*/ 106 w 188"/>
                <a:gd name="T87" fmla="*/ 95 h 95"/>
                <a:gd name="T88" fmla="*/ 119 w 188"/>
                <a:gd name="T89" fmla="*/ 95 h 95"/>
                <a:gd name="T90" fmla="*/ 112 w 188"/>
                <a:gd name="T91" fmla="*/ 53 h 95"/>
                <a:gd name="T92" fmla="*/ 128 w 188"/>
                <a:gd name="T93" fmla="*/ 68 h 95"/>
                <a:gd name="T94" fmla="*/ 131 w 188"/>
                <a:gd name="T95" fmla="*/ 67 h 95"/>
                <a:gd name="T96" fmla="*/ 105 w 188"/>
                <a:gd name="T97" fmla="*/ 26 h 95"/>
                <a:gd name="T98" fmla="*/ 111 w 188"/>
                <a:gd name="T99" fmla="*/ 14 h 95"/>
                <a:gd name="T100" fmla="*/ 96 w 188"/>
                <a:gd name="T10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95">
                  <a:moveTo>
                    <a:pt x="26" y="37"/>
                  </a:moveTo>
                  <a:cubicBezTo>
                    <a:pt x="21" y="37"/>
                    <a:pt x="17" y="41"/>
                    <a:pt x="17" y="46"/>
                  </a:cubicBezTo>
                  <a:cubicBezTo>
                    <a:pt x="17" y="49"/>
                    <a:pt x="18" y="51"/>
                    <a:pt x="20" y="53"/>
                  </a:cubicBezTo>
                  <a:cubicBezTo>
                    <a:pt x="11" y="56"/>
                    <a:pt x="0" y="74"/>
                    <a:pt x="4" y="78"/>
                  </a:cubicBezTo>
                  <a:cubicBezTo>
                    <a:pt x="4" y="78"/>
                    <a:pt x="5" y="78"/>
                    <a:pt x="6" y="78"/>
                  </a:cubicBezTo>
                  <a:cubicBezTo>
                    <a:pt x="9" y="78"/>
                    <a:pt x="13" y="74"/>
                    <a:pt x="16" y="69"/>
                  </a:cubicBezTo>
                  <a:cubicBezTo>
                    <a:pt x="14" y="78"/>
                    <a:pt x="12" y="87"/>
                    <a:pt x="11" y="95"/>
                  </a:cubicBezTo>
                  <a:cubicBezTo>
                    <a:pt x="19" y="95"/>
                    <a:pt x="19" y="95"/>
                    <a:pt x="19" y="95"/>
                  </a:cubicBezTo>
                  <a:cubicBezTo>
                    <a:pt x="20" y="91"/>
                    <a:pt x="22" y="84"/>
                    <a:pt x="26" y="84"/>
                  </a:cubicBezTo>
                  <a:cubicBezTo>
                    <a:pt x="29" y="84"/>
                    <a:pt x="32" y="91"/>
                    <a:pt x="32" y="95"/>
                  </a:cubicBezTo>
                  <a:cubicBezTo>
                    <a:pt x="40" y="95"/>
                    <a:pt x="40" y="95"/>
                    <a:pt x="40" y="95"/>
                  </a:cubicBezTo>
                  <a:cubicBezTo>
                    <a:pt x="39" y="87"/>
                    <a:pt x="38" y="78"/>
                    <a:pt x="35" y="69"/>
                  </a:cubicBezTo>
                  <a:cubicBezTo>
                    <a:pt x="39" y="74"/>
                    <a:pt x="43" y="78"/>
                    <a:pt x="46" y="78"/>
                  </a:cubicBezTo>
                  <a:cubicBezTo>
                    <a:pt x="46" y="78"/>
                    <a:pt x="47" y="78"/>
                    <a:pt x="47" y="78"/>
                  </a:cubicBezTo>
                  <a:cubicBezTo>
                    <a:pt x="51" y="74"/>
                    <a:pt x="41" y="56"/>
                    <a:pt x="31" y="53"/>
                  </a:cubicBezTo>
                  <a:cubicBezTo>
                    <a:pt x="33" y="51"/>
                    <a:pt x="35" y="49"/>
                    <a:pt x="35" y="46"/>
                  </a:cubicBezTo>
                  <a:cubicBezTo>
                    <a:pt x="35" y="41"/>
                    <a:pt x="31" y="37"/>
                    <a:pt x="26" y="37"/>
                  </a:cubicBezTo>
                  <a:moveTo>
                    <a:pt x="163" y="37"/>
                  </a:moveTo>
                  <a:cubicBezTo>
                    <a:pt x="158" y="37"/>
                    <a:pt x="154" y="41"/>
                    <a:pt x="154" y="46"/>
                  </a:cubicBezTo>
                  <a:cubicBezTo>
                    <a:pt x="154" y="49"/>
                    <a:pt x="155" y="51"/>
                    <a:pt x="157" y="53"/>
                  </a:cubicBezTo>
                  <a:cubicBezTo>
                    <a:pt x="148" y="56"/>
                    <a:pt x="138" y="74"/>
                    <a:pt x="141" y="78"/>
                  </a:cubicBezTo>
                  <a:cubicBezTo>
                    <a:pt x="142" y="78"/>
                    <a:pt x="142" y="78"/>
                    <a:pt x="143" y="78"/>
                  </a:cubicBezTo>
                  <a:cubicBezTo>
                    <a:pt x="146" y="78"/>
                    <a:pt x="150" y="74"/>
                    <a:pt x="153" y="69"/>
                  </a:cubicBezTo>
                  <a:cubicBezTo>
                    <a:pt x="151" y="78"/>
                    <a:pt x="149" y="87"/>
                    <a:pt x="148" y="95"/>
                  </a:cubicBezTo>
                  <a:cubicBezTo>
                    <a:pt x="157" y="95"/>
                    <a:pt x="157" y="95"/>
                    <a:pt x="157" y="95"/>
                  </a:cubicBezTo>
                  <a:cubicBezTo>
                    <a:pt x="157" y="91"/>
                    <a:pt x="160" y="84"/>
                    <a:pt x="163" y="84"/>
                  </a:cubicBezTo>
                  <a:cubicBezTo>
                    <a:pt x="166" y="84"/>
                    <a:pt x="169" y="91"/>
                    <a:pt x="169" y="95"/>
                  </a:cubicBezTo>
                  <a:cubicBezTo>
                    <a:pt x="177" y="95"/>
                    <a:pt x="177" y="95"/>
                    <a:pt x="177" y="95"/>
                  </a:cubicBezTo>
                  <a:cubicBezTo>
                    <a:pt x="177" y="87"/>
                    <a:pt x="175" y="78"/>
                    <a:pt x="173" y="69"/>
                  </a:cubicBezTo>
                  <a:cubicBezTo>
                    <a:pt x="176" y="74"/>
                    <a:pt x="180" y="78"/>
                    <a:pt x="183" y="78"/>
                  </a:cubicBezTo>
                  <a:cubicBezTo>
                    <a:pt x="184" y="78"/>
                    <a:pt x="184" y="78"/>
                    <a:pt x="185" y="78"/>
                  </a:cubicBezTo>
                  <a:cubicBezTo>
                    <a:pt x="188" y="74"/>
                    <a:pt x="178" y="56"/>
                    <a:pt x="169" y="53"/>
                  </a:cubicBezTo>
                  <a:cubicBezTo>
                    <a:pt x="171" y="51"/>
                    <a:pt x="172" y="49"/>
                    <a:pt x="172" y="46"/>
                  </a:cubicBezTo>
                  <a:cubicBezTo>
                    <a:pt x="172" y="41"/>
                    <a:pt x="168" y="37"/>
                    <a:pt x="163" y="37"/>
                  </a:cubicBezTo>
                  <a:moveTo>
                    <a:pt x="96" y="0"/>
                  </a:moveTo>
                  <a:cubicBezTo>
                    <a:pt x="88" y="0"/>
                    <a:pt x="81" y="6"/>
                    <a:pt x="81" y="14"/>
                  </a:cubicBezTo>
                  <a:cubicBezTo>
                    <a:pt x="81" y="19"/>
                    <a:pt x="83" y="23"/>
                    <a:pt x="87" y="26"/>
                  </a:cubicBezTo>
                  <a:cubicBezTo>
                    <a:pt x="72" y="31"/>
                    <a:pt x="55" y="61"/>
                    <a:pt x="60" y="67"/>
                  </a:cubicBezTo>
                  <a:cubicBezTo>
                    <a:pt x="61" y="68"/>
                    <a:pt x="62" y="68"/>
                    <a:pt x="63" y="68"/>
                  </a:cubicBezTo>
                  <a:cubicBezTo>
                    <a:pt x="68" y="68"/>
                    <a:pt x="75" y="60"/>
                    <a:pt x="80" y="53"/>
                  </a:cubicBezTo>
                  <a:cubicBezTo>
                    <a:pt x="76" y="67"/>
                    <a:pt x="74" y="82"/>
                    <a:pt x="72" y="95"/>
                  </a:cubicBezTo>
                  <a:cubicBezTo>
                    <a:pt x="86" y="95"/>
                    <a:pt x="86" y="95"/>
                    <a:pt x="86" y="95"/>
                  </a:cubicBezTo>
                  <a:cubicBezTo>
                    <a:pt x="86" y="88"/>
                    <a:pt x="91" y="78"/>
                    <a:pt x="96" y="78"/>
                  </a:cubicBezTo>
                  <a:cubicBezTo>
                    <a:pt x="101" y="78"/>
                    <a:pt x="106" y="88"/>
                    <a:pt x="106" y="95"/>
                  </a:cubicBezTo>
                  <a:cubicBezTo>
                    <a:pt x="119" y="95"/>
                    <a:pt x="119" y="95"/>
                    <a:pt x="119" y="95"/>
                  </a:cubicBezTo>
                  <a:cubicBezTo>
                    <a:pt x="118" y="82"/>
                    <a:pt x="115" y="67"/>
                    <a:pt x="112" y="53"/>
                  </a:cubicBezTo>
                  <a:cubicBezTo>
                    <a:pt x="117" y="60"/>
                    <a:pt x="124" y="68"/>
                    <a:pt x="128" y="68"/>
                  </a:cubicBezTo>
                  <a:cubicBezTo>
                    <a:pt x="130" y="68"/>
                    <a:pt x="131" y="68"/>
                    <a:pt x="131" y="67"/>
                  </a:cubicBezTo>
                  <a:cubicBezTo>
                    <a:pt x="137" y="61"/>
                    <a:pt x="120" y="31"/>
                    <a:pt x="105" y="26"/>
                  </a:cubicBezTo>
                  <a:cubicBezTo>
                    <a:pt x="108" y="23"/>
                    <a:pt x="111" y="19"/>
                    <a:pt x="111" y="14"/>
                  </a:cubicBezTo>
                  <a:cubicBezTo>
                    <a:pt x="111" y="6"/>
                    <a:pt x="104" y="0"/>
                    <a:pt x="96"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Group 61"/>
          <p:cNvGrpSpPr/>
          <p:nvPr/>
        </p:nvGrpSpPr>
        <p:grpSpPr>
          <a:xfrm>
            <a:off x="6165056" y="1544900"/>
            <a:ext cx="4047778" cy="1066388"/>
            <a:chOff x="1513650" y="1382143"/>
            <a:chExt cx="4047778" cy="1066388"/>
          </a:xfrm>
        </p:grpSpPr>
        <p:sp>
          <p:nvSpPr>
            <p:cNvPr id="63" name="TextBox 62"/>
            <p:cNvSpPr txBox="1"/>
            <p:nvPr/>
          </p:nvSpPr>
          <p:spPr>
            <a:xfrm>
              <a:off x="1513650" y="1382143"/>
              <a:ext cx="1554528"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rPr>
                <a:t>TV Production</a:t>
              </a:r>
              <a:endParaRPr lang="en-GB">
                <a:solidFill>
                  <a:schemeClr val="accent1"/>
                </a:solidFill>
                <a:latin typeface="Source Sans Pro" panose="020B0503030403020204" pitchFamily="34" charset="0"/>
              </a:endParaRPr>
            </a:p>
          </p:txBody>
        </p:sp>
        <p:sp>
          <p:nvSpPr>
            <p:cNvPr id="64" name="Rectangle 63"/>
            <p:cNvSpPr/>
            <p:nvPr/>
          </p:nvSpPr>
          <p:spPr>
            <a:xfrm>
              <a:off x="1513650" y="170986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65" name="Group 64"/>
          <p:cNvGrpSpPr/>
          <p:nvPr/>
        </p:nvGrpSpPr>
        <p:grpSpPr>
          <a:xfrm>
            <a:off x="7215511" y="2809160"/>
            <a:ext cx="3244203" cy="1066388"/>
            <a:chOff x="1513650" y="1382143"/>
            <a:chExt cx="3244203" cy="1066388"/>
          </a:xfrm>
        </p:grpSpPr>
        <p:sp>
          <p:nvSpPr>
            <p:cNvPr id="66" name="TextBox 65"/>
            <p:cNvSpPr txBox="1"/>
            <p:nvPr/>
          </p:nvSpPr>
          <p:spPr>
            <a:xfrm>
              <a:off x="1513650" y="1382143"/>
              <a:ext cx="1707519"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Dynamic Sound</a:t>
              </a:r>
              <a:endParaRPr lang="en-GB">
                <a:solidFill>
                  <a:schemeClr val="accent2"/>
                </a:solidFill>
                <a:latin typeface="Source Sans Pro" panose="020B0503030403020204" pitchFamily="34" charset="0"/>
              </a:endParaRPr>
            </a:p>
          </p:txBody>
        </p:sp>
        <p:sp>
          <p:nvSpPr>
            <p:cNvPr id="67" name="Rectangle 66"/>
            <p:cNvSpPr/>
            <p:nvPr/>
          </p:nvSpPr>
          <p:spPr>
            <a:xfrm>
              <a:off x="1513650" y="1709867"/>
              <a:ext cx="3244203"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68" name="Group 67"/>
          <p:cNvGrpSpPr/>
          <p:nvPr/>
        </p:nvGrpSpPr>
        <p:grpSpPr>
          <a:xfrm>
            <a:off x="8147843" y="4018925"/>
            <a:ext cx="3134659" cy="1066388"/>
            <a:chOff x="1513650" y="1382143"/>
            <a:chExt cx="3134659" cy="1066388"/>
          </a:xfrm>
        </p:grpSpPr>
        <p:sp>
          <p:nvSpPr>
            <p:cNvPr id="69" name="TextBox 68"/>
            <p:cNvSpPr txBox="1"/>
            <p:nvPr/>
          </p:nvSpPr>
          <p:spPr>
            <a:xfrm>
              <a:off x="1513650" y="1382143"/>
              <a:ext cx="1404552"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Social Media</a:t>
              </a:r>
              <a:endParaRPr lang="en-GB">
                <a:solidFill>
                  <a:schemeClr val="accent4"/>
                </a:solidFill>
                <a:latin typeface="Source Sans Pro" panose="020B0503030403020204" pitchFamily="34" charset="0"/>
              </a:endParaRPr>
            </a:p>
          </p:txBody>
        </p:sp>
        <p:sp>
          <p:nvSpPr>
            <p:cNvPr id="70" name="Rectangle 69"/>
            <p:cNvSpPr/>
            <p:nvPr/>
          </p:nvSpPr>
          <p:spPr>
            <a:xfrm>
              <a:off x="1513650" y="1709867"/>
              <a:ext cx="3134659"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71" name="Group 70"/>
          <p:cNvGrpSpPr/>
          <p:nvPr/>
        </p:nvGrpSpPr>
        <p:grpSpPr>
          <a:xfrm>
            <a:off x="8865356" y="5230547"/>
            <a:ext cx="2744266" cy="850944"/>
            <a:chOff x="1513650" y="1382143"/>
            <a:chExt cx="2744266" cy="850944"/>
          </a:xfrm>
        </p:grpSpPr>
        <p:sp>
          <p:nvSpPr>
            <p:cNvPr id="72" name="TextBox 71"/>
            <p:cNvSpPr txBox="1"/>
            <p:nvPr/>
          </p:nvSpPr>
          <p:spPr>
            <a:xfrm>
              <a:off x="1513650" y="1382143"/>
              <a:ext cx="1486241"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Photography </a:t>
              </a:r>
              <a:endParaRPr lang="en-GB">
                <a:solidFill>
                  <a:schemeClr val="accent5"/>
                </a:solidFill>
                <a:latin typeface="Source Sans Pro" panose="020B0503030403020204" pitchFamily="34" charset="0"/>
              </a:endParaRPr>
            </a:p>
          </p:txBody>
        </p:sp>
        <p:sp>
          <p:nvSpPr>
            <p:cNvPr id="73" name="Rectangle 72"/>
            <p:cNvSpPr/>
            <p:nvPr/>
          </p:nvSpPr>
          <p:spPr>
            <a:xfrm>
              <a:off x="1513650" y="1709867"/>
              <a:ext cx="2744266" cy="523220"/>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grpSp>
      <p:sp>
        <p:nvSpPr>
          <p:cNvPr id="74" name="Rectangle 73"/>
          <p:cNvSpPr/>
          <p:nvPr/>
        </p:nvSpPr>
        <p:spPr>
          <a:xfrm>
            <a:off x="488156" y="4351239"/>
            <a:ext cx="3956690" cy="1384995"/>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p>
        </p:txBody>
      </p:sp>
      <p:sp>
        <p:nvSpPr>
          <p:cNvPr id="75" name="TextBox 74"/>
          <p:cNvSpPr txBox="1"/>
          <p:nvPr/>
        </p:nvSpPr>
        <p:spPr>
          <a:xfrm>
            <a:off x="490594" y="2830269"/>
            <a:ext cx="1863652"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DATA DIAGRAM</a:t>
            </a:r>
            <a:endParaRPr lang="en-GB" sz="2000" b="1">
              <a:solidFill>
                <a:schemeClr val="bg2"/>
              </a:solidFill>
              <a:latin typeface="Source Sans Pro" panose="020B0503030403020204" pitchFamily="34" charset="0"/>
            </a:endParaRPr>
          </a:p>
        </p:txBody>
      </p:sp>
      <p:sp>
        <p:nvSpPr>
          <p:cNvPr id="76" name="Rectangle 75"/>
          <p:cNvSpPr/>
          <p:nvPr/>
        </p:nvSpPr>
        <p:spPr>
          <a:xfrm>
            <a:off x="488156" y="3221437"/>
            <a:ext cx="3057524" cy="1169551"/>
          </a:xfrm>
          <a:prstGeom prst="rect">
            <a:avLst/>
          </a:prstGeom>
        </p:spPr>
        <p:txBody>
          <a:bodyPr wrap="square">
            <a:spAutoFit/>
          </a:bodyPr>
          <a:lstStyle/>
          <a:p>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a:t>
            </a:r>
          </a:p>
        </p:txBody>
      </p:sp>
    </p:spTree>
    <p:extLst>
      <p:ext uri="{BB962C8B-B14F-4D97-AF65-F5344CB8AC3E}">
        <p14:creationId xmlns:p14="http://schemas.microsoft.com/office/powerpoint/2010/main" val="2779174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500"/>
                                        <p:tgtEl>
                                          <p:spTgt spid="62"/>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fade">
                                      <p:cBhvr>
                                        <p:cTn id="16" dur="500"/>
                                        <p:tgtEl>
                                          <p:spTgt spid="65"/>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fade">
                                      <p:cBhvr>
                                        <p:cTn id="20" dur="500"/>
                                        <p:tgtEl>
                                          <p:spTgt spid="68"/>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76"/>
                                        </p:tgtEl>
                                        <p:attrNameLst>
                                          <p:attrName>style.visibility</p:attrName>
                                        </p:attrNameLst>
                                      </p:cBhvr>
                                      <p:to>
                                        <p:strVal val="visible"/>
                                      </p:to>
                                    </p:set>
                                    <p:animEffect transition="in" filter="wipe(left)">
                                      <p:cBhvr>
                                        <p:cTn id="32" dur="500"/>
                                        <p:tgtEl>
                                          <p:spTgt spid="76"/>
                                        </p:tgtEl>
                                      </p:cBhvr>
                                    </p:animEffect>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74"/>
                                        </p:tgtEl>
                                        <p:attrNameLst>
                                          <p:attrName>style.visibility</p:attrName>
                                        </p:attrNameLst>
                                      </p:cBhvr>
                                      <p:to>
                                        <p:strVal val="visible"/>
                                      </p:to>
                                    </p:set>
                                    <p:animEffect transition="in" filter="wipe(left)">
                                      <p:cBhvr>
                                        <p:cTn id="36"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5" grpId="0"/>
      <p:bldP spid="7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oup 33"/>
          <p:cNvGrpSpPr/>
          <p:nvPr/>
        </p:nvGrpSpPr>
        <p:grpSpPr>
          <a:xfrm>
            <a:off x="2786331" y="2138540"/>
            <a:ext cx="6649345" cy="4112953"/>
            <a:chOff x="2786331" y="2138540"/>
            <a:chExt cx="6649345" cy="4112953"/>
          </a:xfrm>
        </p:grpSpPr>
        <p:sp>
          <p:nvSpPr>
            <p:cNvPr id="7" name="Oval 65"/>
            <p:cNvSpPr>
              <a:spLocks noChangeArrowheads="1"/>
            </p:cNvSpPr>
            <p:nvPr/>
          </p:nvSpPr>
          <p:spPr bwMode="auto">
            <a:xfrm rot="10800000" flipV="1">
              <a:off x="5269315" y="5816576"/>
              <a:ext cx="1880653" cy="434917"/>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32" name="Group 31"/>
            <p:cNvGrpSpPr/>
            <p:nvPr/>
          </p:nvGrpSpPr>
          <p:grpSpPr>
            <a:xfrm>
              <a:off x="2786331" y="2138540"/>
              <a:ext cx="6649345" cy="3944581"/>
              <a:chOff x="2786331" y="2138540"/>
              <a:chExt cx="6649345" cy="3944581"/>
            </a:xfrm>
          </p:grpSpPr>
          <p:sp>
            <p:nvSpPr>
              <p:cNvPr id="5" name="矩形 2"/>
              <p:cNvSpPr/>
              <p:nvPr/>
            </p:nvSpPr>
            <p:spPr>
              <a:xfrm rot="19206334">
                <a:off x="6903098" y="3606543"/>
                <a:ext cx="776044" cy="1034725"/>
              </a:xfrm>
              <a:custGeom>
                <a:avLst/>
                <a:gdLst/>
                <a:ahLst/>
                <a:cxnLst/>
                <a:rect l="l" t="t" r="r" b="b"/>
                <a:pathLst>
                  <a:path w="1296144" h="1152128">
                    <a:moveTo>
                      <a:pt x="0" y="0"/>
                    </a:moveTo>
                    <a:lnTo>
                      <a:pt x="33031" y="0"/>
                    </a:lnTo>
                    <a:cubicBezTo>
                      <a:pt x="213277" y="106503"/>
                      <a:pt x="423620" y="166911"/>
                      <a:pt x="648072" y="166911"/>
                    </a:cubicBezTo>
                    <a:cubicBezTo>
                      <a:pt x="872525" y="166911"/>
                      <a:pt x="1082868" y="106503"/>
                      <a:pt x="1263114" y="0"/>
                    </a:cubicBezTo>
                    <a:lnTo>
                      <a:pt x="1296144" y="0"/>
                    </a:lnTo>
                    <a:lnTo>
                      <a:pt x="1296144" y="1152128"/>
                    </a:lnTo>
                    <a:lnTo>
                      <a:pt x="1278997" y="1152128"/>
                    </a:lnTo>
                    <a:cubicBezTo>
                      <a:pt x="1095321" y="1039609"/>
                      <a:pt x="879175" y="975568"/>
                      <a:pt x="648072" y="975568"/>
                    </a:cubicBezTo>
                    <a:cubicBezTo>
                      <a:pt x="416969" y="975568"/>
                      <a:pt x="200824" y="1039609"/>
                      <a:pt x="17148" y="1152128"/>
                    </a:cubicBezTo>
                    <a:lnTo>
                      <a:pt x="0" y="1152128"/>
                    </a:lnTo>
                    <a:close/>
                  </a:path>
                </a:pathLst>
              </a:custGeom>
              <a:gradFill flip="none" rotWithShape="1">
                <a:gsLst>
                  <a:gs pos="0">
                    <a:sysClr val="window" lastClr="FFFFFF">
                      <a:lumMod val="85000"/>
                      <a:shade val="30000"/>
                      <a:satMod val="115000"/>
                    </a:sysClr>
                  </a:gs>
                  <a:gs pos="29000">
                    <a:sysClr val="window" lastClr="FFFFFF">
                      <a:lumMod val="85000"/>
                      <a:shade val="67500"/>
                      <a:satMod val="115000"/>
                    </a:sysClr>
                  </a:gs>
                  <a:gs pos="100000">
                    <a:sysClr val="window" lastClr="FFFFFF">
                      <a:lumMod val="85000"/>
                      <a:shade val="100000"/>
                      <a:satMod val="115000"/>
                    </a:sysClr>
                  </a:gs>
                  <a:gs pos="62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 name="椭圆 20"/>
              <p:cNvSpPr/>
              <p:nvPr/>
            </p:nvSpPr>
            <p:spPr>
              <a:xfrm>
                <a:off x="5676404" y="3896678"/>
                <a:ext cx="1683536" cy="1683536"/>
              </a:xfrm>
              <a:prstGeom prst="ellipse">
                <a:avLst/>
              </a:prstGeom>
              <a:gradFill flip="none" rotWithShape="1">
                <a:gsLst>
                  <a:gs pos="72000">
                    <a:sysClr val="window" lastClr="FFFFFF">
                      <a:lumMod val="65000"/>
                      <a:shade val="30000"/>
                      <a:satMod val="115000"/>
                      <a:alpha val="0"/>
                    </a:sysClr>
                  </a:gs>
                  <a:gs pos="52000">
                    <a:sysClr val="windowText" lastClr="000000">
                      <a:lumMod val="75000"/>
                      <a:lumOff val="25000"/>
                    </a:sys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8" name="矩形 2"/>
              <p:cNvSpPr/>
              <p:nvPr/>
            </p:nvSpPr>
            <p:spPr>
              <a:xfrm rot="1574853">
                <a:off x="4609780" y="3872736"/>
                <a:ext cx="776044" cy="1034725"/>
              </a:xfrm>
              <a:custGeom>
                <a:avLst/>
                <a:gdLst/>
                <a:ahLst/>
                <a:cxnLst/>
                <a:rect l="l" t="t" r="r" b="b"/>
                <a:pathLst>
                  <a:path w="1296144" h="1152128">
                    <a:moveTo>
                      <a:pt x="0" y="0"/>
                    </a:moveTo>
                    <a:lnTo>
                      <a:pt x="33031" y="0"/>
                    </a:lnTo>
                    <a:cubicBezTo>
                      <a:pt x="213277" y="106503"/>
                      <a:pt x="423620" y="166911"/>
                      <a:pt x="648072" y="166911"/>
                    </a:cubicBezTo>
                    <a:cubicBezTo>
                      <a:pt x="872525" y="166911"/>
                      <a:pt x="1082868" y="106503"/>
                      <a:pt x="1263114" y="0"/>
                    </a:cubicBezTo>
                    <a:lnTo>
                      <a:pt x="1296144" y="0"/>
                    </a:lnTo>
                    <a:lnTo>
                      <a:pt x="1296144" y="1152128"/>
                    </a:lnTo>
                    <a:lnTo>
                      <a:pt x="1278997" y="1152128"/>
                    </a:lnTo>
                    <a:cubicBezTo>
                      <a:pt x="1095321" y="1039609"/>
                      <a:pt x="879175" y="975568"/>
                      <a:pt x="648072" y="975568"/>
                    </a:cubicBezTo>
                    <a:cubicBezTo>
                      <a:pt x="416969" y="975568"/>
                      <a:pt x="200824" y="1039609"/>
                      <a:pt x="17148" y="1152128"/>
                    </a:cubicBezTo>
                    <a:lnTo>
                      <a:pt x="0" y="1152128"/>
                    </a:lnTo>
                    <a:close/>
                  </a:path>
                </a:pathLst>
              </a:custGeom>
              <a:gradFill flip="none" rotWithShape="1">
                <a:gsLst>
                  <a:gs pos="0">
                    <a:sysClr val="window" lastClr="FFFFFF">
                      <a:lumMod val="85000"/>
                      <a:shade val="30000"/>
                      <a:satMod val="115000"/>
                    </a:sysClr>
                  </a:gs>
                  <a:gs pos="29000">
                    <a:sysClr val="window" lastClr="FFFFFF">
                      <a:lumMod val="85000"/>
                      <a:shade val="67500"/>
                      <a:satMod val="115000"/>
                    </a:sysClr>
                  </a:gs>
                  <a:gs pos="100000">
                    <a:sysClr val="window" lastClr="FFFFFF">
                      <a:lumMod val="85000"/>
                      <a:shade val="100000"/>
                      <a:satMod val="115000"/>
                    </a:sysClr>
                  </a:gs>
                  <a:gs pos="62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9" name="椭圆 23"/>
              <p:cNvSpPr/>
              <p:nvPr/>
            </p:nvSpPr>
            <p:spPr>
              <a:xfrm>
                <a:off x="3296392" y="3109344"/>
                <a:ext cx="1683536" cy="1683536"/>
              </a:xfrm>
              <a:prstGeom prst="ellipse">
                <a:avLst/>
              </a:prstGeom>
              <a:gradFill flip="none" rotWithShape="1">
                <a:gsLst>
                  <a:gs pos="72000">
                    <a:sysClr val="window" lastClr="FFFFFF">
                      <a:lumMod val="65000"/>
                      <a:shade val="30000"/>
                      <a:satMod val="115000"/>
                      <a:alpha val="0"/>
                    </a:sysClr>
                  </a:gs>
                  <a:gs pos="52000">
                    <a:sysClr val="windowText" lastClr="000000">
                      <a:lumMod val="75000"/>
                      <a:lumOff val="25000"/>
                    </a:sys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0" name="椭圆 24"/>
              <p:cNvSpPr/>
              <p:nvPr/>
            </p:nvSpPr>
            <p:spPr>
              <a:xfrm>
                <a:off x="2786331" y="2697076"/>
                <a:ext cx="2198791" cy="2198791"/>
              </a:xfrm>
              <a:prstGeom prst="ellips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2" name="椭圆 26"/>
              <p:cNvSpPr/>
              <p:nvPr/>
            </p:nvSpPr>
            <p:spPr>
              <a:xfrm>
                <a:off x="5132357" y="3884330"/>
                <a:ext cx="2198791" cy="2198791"/>
              </a:xfrm>
              <a:prstGeom prst="ellipse">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4" name="椭圆 28"/>
              <p:cNvSpPr/>
              <p:nvPr/>
            </p:nvSpPr>
            <p:spPr>
              <a:xfrm>
                <a:off x="7236885" y="2138540"/>
                <a:ext cx="2198791" cy="2198791"/>
              </a:xfrm>
              <a:prstGeom prst="ellipse">
                <a:avLst/>
              </a:prstGeom>
              <a:solidFill>
                <a:schemeClr val="accent4"/>
              </a:solidFill>
              <a:ln w="25400" cap="flat" cmpd="sng" algn="ctr">
                <a:noFill/>
                <a:prstDash val="solid"/>
              </a:ln>
              <a:effectLst>
                <a:outerShdw blurRad="63500" sx="102000" sy="102000" algn="ctr" rotWithShape="0">
                  <a:prstClr val="black">
                    <a:alpha val="3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sp>
        <p:nvSpPr>
          <p:cNvPr id="2" name="Title 1"/>
          <p:cNvSpPr>
            <a:spLocks noGrp="1"/>
          </p:cNvSpPr>
          <p:nvPr>
            <p:ph type="title"/>
          </p:nvPr>
        </p:nvSpPr>
        <p:spPr/>
        <p:txBody>
          <a:bodyPr/>
          <a:lstStyle/>
          <a:p>
            <a:r>
              <a:rPr lang="en-US" smtClean="0"/>
              <a:t>Pie Infographic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41</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11" name="TextBox 10"/>
          <p:cNvSpPr txBox="1"/>
          <p:nvPr/>
        </p:nvSpPr>
        <p:spPr>
          <a:xfrm>
            <a:off x="2981760" y="1908443"/>
            <a:ext cx="618875" cy="156966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9600" b="1" i="0" u="none" strike="noStrike" kern="0" cap="none" spc="0" normalizeH="0" baseline="0" noProof="0" dirty="0" smtClean="0">
                <a:ln w="57150" cmpd="sng">
                  <a:solidFill>
                    <a:sysClr val="window" lastClr="FFFFFF"/>
                  </a:solidFill>
                  <a:prstDash val="solid"/>
                </a:ln>
                <a:solidFill>
                  <a:schemeClr val="accent1"/>
                </a:solidFill>
                <a:effectLst/>
                <a:uLnTx/>
                <a:uFillTx/>
                <a:latin typeface="+mj-lt"/>
              </a:rPr>
              <a:t>1</a:t>
            </a:r>
            <a:endParaRPr kumimoji="0" lang="en-US" altLang="zh-CN" sz="9600" b="1" i="0" u="none" strike="noStrike" kern="0" cap="none" spc="0" normalizeH="0" baseline="0" noProof="0" dirty="0">
              <a:ln w="57150" cmpd="sng">
                <a:solidFill>
                  <a:sysClr val="window" lastClr="FFFFFF"/>
                </a:solidFill>
                <a:prstDash val="solid"/>
              </a:ln>
              <a:solidFill>
                <a:schemeClr val="accent1"/>
              </a:solidFill>
              <a:effectLst/>
              <a:uLnTx/>
              <a:uFillTx/>
              <a:latin typeface="+mj-lt"/>
            </a:endParaRPr>
          </a:p>
        </p:txBody>
      </p:sp>
      <p:sp>
        <p:nvSpPr>
          <p:cNvPr id="13" name="TextBox 12"/>
          <p:cNvSpPr txBox="1"/>
          <p:nvPr/>
        </p:nvSpPr>
        <p:spPr>
          <a:xfrm>
            <a:off x="5917713" y="2943475"/>
            <a:ext cx="618875" cy="156966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9600" b="1" i="0" u="none" strike="noStrike" kern="0" cap="none" spc="0" normalizeH="0" baseline="0" noProof="0" dirty="0" smtClean="0">
                <a:ln w="57150" cmpd="sng">
                  <a:solidFill>
                    <a:sysClr val="window" lastClr="FFFFFF"/>
                  </a:solidFill>
                  <a:prstDash val="solid"/>
                </a:ln>
                <a:solidFill>
                  <a:schemeClr val="accent2"/>
                </a:solidFill>
                <a:effectLst/>
                <a:uLnTx/>
                <a:uFillTx/>
                <a:latin typeface="+mj-lt"/>
              </a:rPr>
              <a:t>2</a:t>
            </a:r>
            <a:endParaRPr kumimoji="0" lang="en-US" altLang="zh-CN" sz="9600" b="1" i="0" u="none" strike="noStrike" kern="0" cap="none" spc="0" normalizeH="0" baseline="0" noProof="0" dirty="0">
              <a:ln w="57150" cmpd="sng">
                <a:solidFill>
                  <a:sysClr val="window" lastClr="FFFFFF"/>
                </a:solidFill>
                <a:prstDash val="solid"/>
              </a:ln>
              <a:solidFill>
                <a:schemeClr val="accent2"/>
              </a:solidFill>
              <a:effectLst/>
              <a:uLnTx/>
              <a:uFillTx/>
              <a:latin typeface="+mj-lt"/>
            </a:endParaRPr>
          </a:p>
        </p:txBody>
      </p:sp>
      <p:sp>
        <p:nvSpPr>
          <p:cNvPr id="15" name="TextBox 14"/>
          <p:cNvSpPr txBox="1"/>
          <p:nvPr/>
        </p:nvSpPr>
        <p:spPr>
          <a:xfrm>
            <a:off x="8376358" y="1243068"/>
            <a:ext cx="618875" cy="156966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9600" b="1" i="0" u="none" strike="noStrike" kern="0" cap="none" spc="0" normalizeH="0" baseline="0" noProof="0" dirty="0" smtClean="0">
                <a:ln w="57150" cmpd="sng">
                  <a:solidFill>
                    <a:sysClr val="window" lastClr="FFFFFF"/>
                  </a:solidFill>
                  <a:prstDash val="solid"/>
                </a:ln>
                <a:solidFill>
                  <a:schemeClr val="accent4"/>
                </a:solidFill>
                <a:effectLst/>
                <a:uLnTx/>
                <a:uFillTx/>
                <a:latin typeface="+mj-lt"/>
              </a:rPr>
              <a:t>3</a:t>
            </a:r>
            <a:endParaRPr kumimoji="0" lang="en-US" altLang="zh-CN" sz="9600" b="1" i="0" u="none" strike="noStrike" kern="0" cap="none" spc="0" normalizeH="0" baseline="0" noProof="0" dirty="0">
              <a:ln w="57150" cmpd="sng">
                <a:solidFill>
                  <a:sysClr val="window" lastClr="FFFFFF"/>
                </a:solidFill>
                <a:prstDash val="solid"/>
              </a:ln>
              <a:solidFill>
                <a:schemeClr val="accent4"/>
              </a:solidFill>
              <a:effectLst/>
              <a:uLnTx/>
              <a:uFillTx/>
              <a:latin typeface="+mj-lt"/>
            </a:endParaRPr>
          </a:p>
        </p:txBody>
      </p:sp>
      <p:sp>
        <p:nvSpPr>
          <p:cNvPr id="16" name="AutoShape 59"/>
          <p:cNvSpPr>
            <a:spLocks/>
          </p:cNvSpPr>
          <p:nvPr/>
        </p:nvSpPr>
        <p:spPr bwMode="auto">
          <a:xfrm>
            <a:off x="5994581" y="4397030"/>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17" name="Group 16"/>
          <p:cNvGrpSpPr/>
          <p:nvPr/>
        </p:nvGrpSpPr>
        <p:grpSpPr>
          <a:xfrm>
            <a:off x="3698735" y="3214607"/>
            <a:ext cx="319088" cy="465138"/>
            <a:chOff x="3582988" y="3510757"/>
            <a:chExt cx="319088" cy="465138"/>
          </a:xfrm>
          <a:solidFill>
            <a:schemeClr val="bg2"/>
          </a:solidFill>
        </p:grpSpPr>
        <p:sp>
          <p:nvSpPr>
            <p:cNvPr id="18"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0" name="Group 19"/>
          <p:cNvGrpSpPr/>
          <p:nvPr/>
        </p:nvGrpSpPr>
        <p:grpSpPr>
          <a:xfrm>
            <a:off x="8103711" y="2617068"/>
            <a:ext cx="465138" cy="391319"/>
            <a:chOff x="5368132" y="2625725"/>
            <a:chExt cx="465138" cy="391319"/>
          </a:xfrm>
          <a:solidFill>
            <a:schemeClr val="bg2"/>
          </a:solidFill>
        </p:grpSpPr>
        <p:sp>
          <p:nvSpPr>
            <p:cNvPr id="21"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4" name="TextBox 23"/>
          <p:cNvSpPr txBox="1"/>
          <p:nvPr/>
        </p:nvSpPr>
        <p:spPr>
          <a:xfrm>
            <a:off x="2943637" y="3754705"/>
            <a:ext cx="1829283"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Bulb Infographic </a:t>
            </a:r>
            <a:endParaRPr lang="en-GB">
              <a:solidFill>
                <a:schemeClr val="bg2"/>
              </a:solidFill>
              <a:latin typeface="Source Sans Pro" panose="020B0503030403020204" pitchFamily="34" charset="0"/>
            </a:endParaRPr>
          </a:p>
        </p:txBody>
      </p:sp>
      <p:sp>
        <p:nvSpPr>
          <p:cNvPr id="25" name="TextBox 24"/>
          <p:cNvSpPr txBox="1"/>
          <p:nvPr/>
        </p:nvSpPr>
        <p:spPr>
          <a:xfrm>
            <a:off x="5355437" y="4902726"/>
            <a:ext cx="1743426"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Marketing Email</a:t>
            </a:r>
            <a:endParaRPr lang="en-GB">
              <a:solidFill>
                <a:schemeClr val="bg2"/>
              </a:solidFill>
              <a:latin typeface="Source Sans Pro" panose="020B0503030403020204" pitchFamily="34" charset="0"/>
            </a:endParaRPr>
          </a:p>
        </p:txBody>
      </p:sp>
      <p:sp>
        <p:nvSpPr>
          <p:cNvPr id="26" name="TextBox 25"/>
          <p:cNvSpPr txBox="1"/>
          <p:nvPr/>
        </p:nvSpPr>
        <p:spPr>
          <a:xfrm>
            <a:off x="7616402" y="3139460"/>
            <a:ext cx="1439753"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Photography</a:t>
            </a:r>
            <a:endParaRPr lang="en-GB">
              <a:solidFill>
                <a:schemeClr val="bg2"/>
              </a:solidFill>
              <a:latin typeface="Source Sans Pro" panose="020B0503030403020204" pitchFamily="34" charset="0"/>
            </a:endParaRPr>
          </a:p>
        </p:txBody>
      </p:sp>
      <p:sp>
        <p:nvSpPr>
          <p:cNvPr id="27" name="Rectangle 26"/>
          <p:cNvSpPr/>
          <p:nvPr/>
        </p:nvSpPr>
        <p:spPr>
          <a:xfrm>
            <a:off x="7460391" y="3486915"/>
            <a:ext cx="1750479" cy="523220"/>
          </a:xfrm>
          <a:prstGeom prst="rect">
            <a:avLst/>
          </a:prstGeom>
        </p:spPr>
        <p:txBody>
          <a:bodyPr wrap="none">
            <a:spAutoFit/>
          </a:bodyPr>
          <a:lstStyle/>
          <a:p>
            <a:pPr algn="ctr"/>
            <a:r>
              <a:rPr lang="en-GB" sz="1400">
                <a:solidFill>
                  <a:schemeClr val="bg2"/>
                </a:solidFill>
              </a:rPr>
              <a:t>Lorem ipsum dolor </a:t>
            </a:r>
            <a:r>
              <a:rPr lang="en-GB" sz="1400" smtClean="0">
                <a:solidFill>
                  <a:schemeClr val="bg2"/>
                </a:solidFill>
              </a:rPr>
              <a:t>sit</a:t>
            </a:r>
          </a:p>
          <a:p>
            <a:pPr algn="ctr"/>
            <a:r>
              <a:rPr lang="en-GB" sz="1400" smtClean="0">
                <a:solidFill>
                  <a:schemeClr val="bg2"/>
                </a:solidFill>
              </a:rPr>
              <a:t> amet </a:t>
            </a:r>
            <a:r>
              <a:rPr lang="en-GB" sz="1400">
                <a:solidFill>
                  <a:schemeClr val="bg2"/>
                </a:solidFill>
              </a:rPr>
              <a:t>consectetur </a:t>
            </a:r>
          </a:p>
        </p:txBody>
      </p:sp>
      <p:sp>
        <p:nvSpPr>
          <p:cNvPr id="28" name="Rectangle 27"/>
          <p:cNvSpPr/>
          <p:nvPr/>
        </p:nvSpPr>
        <p:spPr>
          <a:xfrm>
            <a:off x="5355437" y="5246810"/>
            <a:ext cx="1750479" cy="523220"/>
          </a:xfrm>
          <a:prstGeom prst="rect">
            <a:avLst/>
          </a:prstGeom>
        </p:spPr>
        <p:txBody>
          <a:bodyPr wrap="none">
            <a:spAutoFit/>
          </a:bodyPr>
          <a:lstStyle/>
          <a:p>
            <a:pPr algn="ctr"/>
            <a:r>
              <a:rPr lang="en-GB" sz="1400">
                <a:solidFill>
                  <a:schemeClr val="bg2"/>
                </a:solidFill>
              </a:rPr>
              <a:t>Lorem ipsum dolor </a:t>
            </a:r>
            <a:r>
              <a:rPr lang="en-GB" sz="1400" smtClean="0">
                <a:solidFill>
                  <a:schemeClr val="bg2"/>
                </a:solidFill>
              </a:rPr>
              <a:t>sit</a:t>
            </a:r>
          </a:p>
          <a:p>
            <a:pPr algn="ctr"/>
            <a:r>
              <a:rPr lang="en-GB" sz="1400" smtClean="0">
                <a:solidFill>
                  <a:schemeClr val="bg2"/>
                </a:solidFill>
              </a:rPr>
              <a:t> amet </a:t>
            </a:r>
            <a:r>
              <a:rPr lang="en-GB" sz="1400">
                <a:solidFill>
                  <a:schemeClr val="bg2"/>
                </a:solidFill>
              </a:rPr>
              <a:t>consectetur </a:t>
            </a:r>
          </a:p>
        </p:txBody>
      </p:sp>
      <p:sp>
        <p:nvSpPr>
          <p:cNvPr id="29" name="Rectangle 28"/>
          <p:cNvSpPr/>
          <p:nvPr/>
        </p:nvSpPr>
        <p:spPr>
          <a:xfrm>
            <a:off x="3011405" y="4103083"/>
            <a:ext cx="1750479" cy="523220"/>
          </a:xfrm>
          <a:prstGeom prst="rect">
            <a:avLst/>
          </a:prstGeom>
        </p:spPr>
        <p:txBody>
          <a:bodyPr wrap="none">
            <a:spAutoFit/>
          </a:bodyPr>
          <a:lstStyle/>
          <a:p>
            <a:pPr algn="ctr"/>
            <a:r>
              <a:rPr lang="en-GB" sz="1400">
                <a:solidFill>
                  <a:schemeClr val="bg2"/>
                </a:solidFill>
              </a:rPr>
              <a:t>Lorem ipsum dolor </a:t>
            </a:r>
            <a:r>
              <a:rPr lang="en-GB" sz="1400" smtClean="0">
                <a:solidFill>
                  <a:schemeClr val="bg2"/>
                </a:solidFill>
              </a:rPr>
              <a:t>sit</a:t>
            </a:r>
          </a:p>
          <a:p>
            <a:pPr algn="ctr"/>
            <a:r>
              <a:rPr lang="en-GB" sz="1400" smtClean="0">
                <a:solidFill>
                  <a:schemeClr val="bg2"/>
                </a:solidFill>
              </a:rPr>
              <a:t> amet </a:t>
            </a:r>
            <a:r>
              <a:rPr lang="en-GB" sz="1400">
                <a:solidFill>
                  <a:schemeClr val="bg2"/>
                </a:solidFill>
              </a:rPr>
              <a:t>consectetur </a:t>
            </a:r>
          </a:p>
        </p:txBody>
      </p:sp>
      <p:sp>
        <p:nvSpPr>
          <p:cNvPr id="30" name="Rectangle 29"/>
          <p:cNvSpPr/>
          <p:nvPr/>
        </p:nvSpPr>
        <p:spPr>
          <a:xfrm>
            <a:off x="7564586" y="4969760"/>
            <a:ext cx="4237419" cy="1169551"/>
          </a:xfrm>
          <a:prstGeom prst="rect">
            <a:avLst/>
          </a:prstGeom>
        </p:spPr>
        <p:txBody>
          <a:bodyPr wrap="square">
            <a:spAutoFit/>
          </a:bodyPr>
          <a:lstStyle/>
          <a:p>
            <a:r>
              <a:rPr lang="en-GB" sz="1400" smtClean="0">
                <a:solidFill>
                  <a:schemeClr val="accent4"/>
                </a:solidFill>
              </a:rPr>
              <a:t>Lorem ipsum dolor sit amet, consectetur adipiscing elit</a:t>
            </a:r>
            <a:r>
              <a:rPr lang="en-GB" sz="1400" smtClean="0"/>
              <a:t>, </a:t>
            </a:r>
            <a:r>
              <a:rPr lang="en-GB" sz="1400" smtClean="0">
                <a:solidFill>
                  <a:schemeClr val="bg2"/>
                </a:solidFill>
              </a:rPr>
              <a:t>sed do eiusmod tempor incididunt ut labore et dolore magna aliqua. Ut enim ad minim veniam, quis nostrud exercitation ullamco laboris nisi ut aliquip ex ea commodo consequat. </a:t>
            </a:r>
            <a:endParaRPr lang="en-GB" sz="1400">
              <a:solidFill>
                <a:schemeClr val="bg2"/>
              </a:solidFill>
            </a:endParaRPr>
          </a:p>
        </p:txBody>
      </p:sp>
      <p:sp>
        <p:nvSpPr>
          <p:cNvPr id="31" name="Rectangle 30"/>
          <p:cNvSpPr/>
          <p:nvPr/>
        </p:nvSpPr>
        <p:spPr>
          <a:xfrm>
            <a:off x="341407" y="1122587"/>
            <a:ext cx="3724477" cy="1169551"/>
          </a:xfrm>
          <a:prstGeom prst="rect">
            <a:avLst/>
          </a:prstGeom>
        </p:spPr>
        <p:txBody>
          <a:bodyPr wrap="square">
            <a:spAutoFit/>
          </a:bodyPr>
          <a:lstStyle/>
          <a:p>
            <a:r>
              <a:rPr lang="en-GB" sz="1400" smtClean="0">
                <a:solidFill>
                  <a:schemeClr val="accent1"/>
                </a:solidFill>
              </a:rPr>
              <a:t>Lorem ipsum dolor sit amet, consectetur adipiscing elit, </a:t>
            </a:r>
            <a:r>
              <a:rPr lang="en-GB" sz="1400" smtClean="0">
                <a:solidFill>
                  <a:schemeClr val="bg2"/>
                </a:solidFill>
              </a:rPr>
              <a:t>sed do eiusmod tempor incididunt ut labore et dolore magna aliqua. Ut enim ad minim veniam, quis nostrud exercitation ullamco laboris nisi ut</a:t>
            </a:r>
            <a:endParaRPr lang="en-GB" sz="1400">
              <a:solidFill>
                <a:schemeClr val="bg2"/>
              </a:solidFill>
            </a:endParaRPr>
          </a:p>
        </p:txBody>
      </p:sp>
      <p:cxnSp>
        <p:nvCxnSpPr>
          <p:cNvPr id="33" name="Curved Connector 32"/>
          <p:cNvCxnSpPr/>
          <p:nvPr/>
        </p:nvCxnSpPr>
        <p:spPr>
          <a:xfrm rot="5400000">
            <a:off x="8025605" y="4518923"/>
            <a:ext cx="482529" cy="378372"/>
          </a:xfrm>
          <a:prstGeom prst="curvedConnector3">
            <a:avLst>
              <a:gd name="adj1" fmla="val 50000"/>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432022" y="4978361"/>
            <a:ext cx="1265090" cy="769441"/>
          </a:xfrm>
          <a:prstGeom prst="rect">
            <a:avLst/>
          </a:prstGeom>
          <a:noFill/>
        </p:spPr>
        <p:txBody>
          <a:bodyPr wrap="none" rtlCol="0">
            <a:spAutoFit/>
          </a:bodyPr>
          <a:lstStyle/>
          <a:p>
            <a:r>
              <a:rPr lang="en-US" sz="4400" b="1" smtClean="0">
                <a:solidFill>
                  <a:schemeClr val="accent2"/>
                </a:solidFill>
                <a:latin typeface="Source Sans Pro" panose="020B0503030403020204" pitchFamily="34" charset="0"/>
              </a:rPr>
              <a:t>85%</a:t>
            </a:r>
            <a:endParaRPr lang="en-GB" sz="4400" b="1">
              <a:solidFill>
                <a:schemeClr val="accent2"/>
              </a:solidFill>
              <a:latin typeface="Source Sans Pro" panose="020B0503030403020204" pitchFamily="34" charset="0"/>
            </a:endParaRPr>
          </a:p>
        </p:txBody>
      </p:sp>
      <p:sp>
        <p:nvSpPr>
          <p:cNvPr id="41" name="TextBox 40"/>
          <p:cNvSpPr txBox="1"/>
          <p:nvPr/>
        </p:nvSpPr>
        <p:spPr>
          <a:xfrm>
            <a:off x="1609573" y="5215902"/>
            <a:ext cx="1503938" cy="461665"/>
          </a:xfrm>
          <a:prstGeom prst="rect">
            <a:avLst/>
          </a:prstGeom>
          <a:noFill/>
        </p:spPr>
        <p:txBody>
          <a:bodyPr wrap="none" rtlCol="0">
            <a:spAutoFit/>
          </a:bodyPr>
          <a:lstStyle/>
          <a:p>
            <a:r>
              <a:rPr lang="en-US" sz="2400" b="1" smtClean="0">
                <a:solidFill>
                  <a:schemeClr val="bg2"/>
                </a:solidFill>
                <a:latin typeface="Source Sans Pro" panose="020B0503030403020204" pitchFamily="34" charset="0"/>
              </a:rPr>
              <a:t>Pie Chart </a:t>
            </a:r>
            <a:endParaRPr lang="en-GB" sz="2400" b="1">
              <a:solidFill>
                <a:schemeClr val="bg2"/>
              </a:solidFill>
              <a:latin typeface="Source Sans Pro" panose="020B0503030403020204" pitchFamily="34" charset="0"/>
            </a:endParaRPr>
          </a:p>
        </p:txBody>
      </p:sp>
      <p:cxnSp>
        <p:nvCxnSpPr>
          <p:cNvPr id="43" name="Curved Connector 42"/>
          <p:cNvCxnSpPr/>
          <p:nvPr/>
        </p:nvCxnSpPr>
        <p:spPr>
          <a:xfrm rot="10800000">
            <a:off x="2203646" y="2292138"/>
            <a:ext cx="399804" cy="1504334"/>
          </a:xfrm>
          <a:prstGeom prst="curvedConnector2">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5" name="Curved Connector 44"/>
          <p:cNvCxnSpPr/>
          <p:nvPr/>
        </p:nvCxnSpPr>
        <p:spPr>
          <a:xfrm rot="10800000" flipV="1">
            <a:off x="3773872" y="5733734"/>
            <a:ext cx="1466651" cy="545895"/>
          </a:xfrm>
          <a:prstGeom prst="curvedConnector3">
            <a:avLst>
              <a:gd name="adj1" fmla="val 50000"/>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a:off x="432022" y="5579550"/>
            <a:ext cx="3101055" cy="954107"/>
          </a:xfrm>
          <a:prstGeom prst="rect">
            <a:avLst/>
          </a:prstGeom>
        </p:spPr>
        <p:txBody>
          <a:bodyPr wrap="square">
            <a:spAutoFit/>
          </a:bodyPr>
          <a:lstStyle/>
          <a:p>
            <a:r>
              <a:rPr lang="en-GB" sz="1400" smtClean="0">
                <a:solidFill>
                  <a:schemeClr val="bg2"/>
                </a:solidFill>
              </a:rPr>
              <a:t>Lorem ipsum dolor sit amet, consectetur adipiscing elit, sed do eiusmod tempor incididunt ut labore et dolore magna aliqua. Ut enim ad minim veniam, quis</a:t>
            </a:r>
            <a:endParaRPr lang="en-GB" sz="1400">
              <a:solidFill>
                <a:schemeClr val="bg2"/>
              </a:solidFill>
            </a:endParaRPr>
          </a:p>
        </p:txBody>
      </p:sp>
      <p:grpSp>
        <p:nvGrpSpPr>
          <p:cNvPr id="58" name="Group 57"/>
          <p:cNvGrpSpPr/>
          <p:nvPr/>
        </p:nvGrpSpPr>
        <p:grpSpPr>
          <a:xfrm>
            <a:off x="5598460" y="1611866"/>
            <a:ext cx="975886" cy="883078"/>
            <a:chOff x="5329238" y="1931988"/>
            <a:chExt cx="550862" cy="498475"/>
          </a:xfrm>
          <a:solidFill>
            <a:schemeClr val="accent5"/>
          </a:solidFill>
        </p:grpSpPr>
        <p:sp>
          <p:nvSpPr>
            <p:cNvPr id="51" name="Freeform 5"/>
            <p:cNvSpPr>
              <a:spLocks noEditPoints="1"/>
            </p:cNvSpPr>
            <p:nvPr/>
          </p:nvSpPr>
          <p:spPr bwMode="auto">
            <a:xfrm>
              <a:off x="5462588" y="2284413"/>
              <a:ext cx="53975" cy="146050"/>
            </a:xfrm>
            <a:custGeom>
              <a:avLst/>
              <a:gdLst>
                <a:gd name="T0" fmla="*/ 3 w 14"/>
                <a:gd name="T1" fmla="*/ 10 h 38"/>
                <a:gd name="T2" fmla="*/ 0 w 14"/>
                <a:gd name="T3" fmla="*/ 15 h 38"/>
                <a:gd name="T4" fmla="*/ 0 w 14"/>
                <a:gd name="T5" fmla="*/ 38 h 38"/>
                <a:gd name="T6" fmla="*/ 14 w 14"/>
                <a:gd name="T7" fmla="*/ 38 h 38"/>
                <a:gd name="T8" fmla="*/ 14 w 14"/>
                <a:gd name="T9" fmla="*/ 2 h 38"/>
                <a:gd name="T10" fmla="*/ 11 w 14"/>
                <a:gd name="T11" fmla="*/ 1 h 38"/>
                <a:gd name="T12" fmla="*/ 3 w 14"/>
                <a:gd name="T13" fmla="*/ 10 h 38"/>
                <a:gd name="T14" fmla="*/ 3 w 14"/>
                <a:gd name="T15" fmla="*/ 10 h 38"/>
                <a:gd name="T16" fmla="*/ 3 w 14"/>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3" y="10"/>
                  </a:moveTo>
                  <a:cubicBezTo>
                    <a:pt x="1" y="11"/>
                    <a:pt x="0" y="13"/>
                    <a:pt x="0" y="15"/>
                  </a:cubicBezTo>
                  <a:cubicBezTo>
                    <a:pt x="0" y="38"/>
                    <a:pt x="0" y="38"/>
                    <a:pt x="0" y="38"/>
                  </a:cubicBezTo>
                  <a:cubicBezTo>
                    <a:pt x="14" y="38"/>
                    <a:pt x="14" y="38"/>
                    <a:pt x="14" y="38"/>
                  </a:cubicBezTo>
                  <a:cubicBezTo>
                    <a:pt x="14" y="2"/>
                    <a:pt x="14" y="2"/>
                    <a:pt x="14" y="2"/>
                  </a:cubicBezTo>
                  <a:cubicBezTo>
                    <a:pt x="14" y="0"/>
                    <a:pt x="13" y="0"/>
                    <a:pt x="11" y="1"/>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52" name="Freeform 6"/>
            <p:cNvSpPr>
              <a:spLocks noEditPoints="1"/>
            </p:cNvSpPr>
            <p:nvPr/>
          </p:nvSpPr>
          <p:spPr bwMode="auto">
            <a:xfrm>
              <a:off x="5688013" y="2200275"/>
              <a:ext cx="49212" cy="230188"/>
            </a:xfrm>
            <a:custGeom>
              <a:avLst/>
              <a:gdLst>
                <a:gd name="T0" fmla="*/ 2 w 13"/>
                <a:gd name="T1" fmla="*/ 10 h 60"/>
                <a:gd name="T2" fmla="*/ 0 w 13"/>
                <a:gd name="T3" fmla="*/ 15 h 60"/>
                <a:gd name="T4" fmla="*/ 0 w 13"/>
                <a:gd name="T5" fmla="*/ 60 h 60"/>
                <a:gd name="T6" fmla="*/ 13 w 13"/>
                <a:gd name="T7" fmla="*/ 60 h 60"/>
                <a:gd name="T8" fmla="*/ 13 w 13"/>
                <a:gd name="T9" fmla="*/ 2 h 60"/>
                <a:gd name="T10" fmla="*/ 11 w 13"/>
                <a:gd name="T11" fmla="*/ 1 h 60"/>
                <a:gd name="T12" fmla="*/ 2 w 13"/>
                <a:gd name="T13" fmla="*/ 10 h 60"/>
                <a:gd name="T14" fmla="*/ 2 w 13"/>
                <a:gd name="T15" fmla="*/ 10 h 60"/>
                <a:gd name="T16" fmla="*/ 2 w 13"/>
                <a:gd name="T1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0">
                  <a:moveTo>
                    <a:pt x="2" y="10"/>
                  </a:moveTo>
                  <a:cubicBezTo>
                    <a:pt x="1" y="11"/>
                    <a:pt x="0" y="14"/>
                    <a:pt x="0" y="15"/>
                  </a:cubicBezTo>
                  <a:cubicBezTo>
                    <a:pt x="0" y="60"/>
                    <a:pt x="0" y="60"/>
                    <a:pt x="0" y="60"/>
                  </a:cubicBezTo>
                  <a:cubicBezTo>
                    <a:pt x="13" y="60"/>
                    <a:pt x="13" y="60"/>
                    <a:pt x="13" y="60"/>
                  </a:cubicBezTo>
                  <a:cubicBezTo>
                    <a:pt x="13" y="2"/>
                    <a:pt x="13" y="2"/>
                    <a:pt x="13" y="2"/>
                  </a:cubicBezTo>
                  <a:cubicBezTo>
                    <a:pt x="13" y="0"/>
                    <a:pt x="12" y="0"/>
                    <a:pt x="11" y="1"/>
                  </a:cubicBezTo>
                  <a:lnTo>
                    <a:pt x="2" y="10"/>
                  </a:lnTo>
                  <a:close/>
                  <a:moveTo>
                    <a:pt x="2" y="10"/>
                  </a:moveTo>
                  <a:cubicBezTo>
                    <a:pt x="2" y="10"/>
                    <a:pt x="2" y="10"/>
                    <a:pt x="2"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53" name="Freeform 7"/>
            <p:cNvSpPr>
              <a:spLocks noEditPoints="1"/>
            </p:cNvSpPr>
            <p:nvPr/>
          </p:nvSpPr>
          <p:spPr bwMode="auto">
            <a:xfrm>
              <a:off x="5761038" y="2127250"/>
              <a:ext cx="49212" cy="303213"/>
            </a:xfrm>
            <a:custGeom>
              <a:avLst/>
              <a:gdLst>
                <a:gd name="T0" fmla="*/ 3 w 13"/>
                <a:gd name="T1" fmla="*/ 9 h 79"/>
                <a:gd name="T2" fmla="*/ 0 w 13"/>
                <a:gd name="T3" fmla="*/ 15 h 79"/>
                <a:gd name="T4" fmla="*/ 0 w 13"/>
                <a:gd name="T5" fmla="*/ 79 h 79"/>
                <a:gd name="T6" fmla="*/ 13 w 13"/>
                <a:gd name="T7" fmla="*/ 79 h 79"/>
                <a:gd name="T8" fmla="*/ 13 w 13"/>
                <a:gd name="T9" fmla="*/ 2 h 79"/>
                <a:gd name="T10" fmla="*/ 11 w 13"/>
                <a:gd name="T11" fmla="*/ 1 h 79"/>
                <a:gd name="T12" fmla="*/ 3 w 13"/>
                <a:gd name="T13" fmla="*/ 9 h 79"/>
                <a:gd name="T14" fmla="*/ 3 w 13"/>
                <a:gd name="T15" fmla="*/ 9 h 79"/>
                <a:gd name="T16" fmla="*/ 3 w 13"/>
                <a:gd name="T17"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9">
                  <a:moveTo>
                    <a:pt x="3" y="9"/>
                  </a:moveTo>
                  <a:cubicBezTo>
                    <a:pt x="1" y="11"/>
                    <a:pt x="0" y="13"/>
                    <a:pt x="0" y="15"/>
                  </a:cubicBezTo>
                  <a:cubicBezTo>
                    <a:pt x="0" y="79"/>
                    <a:pt x="0" y="79"/>
                    <a:pt x="0" y="79"/>
                  </a:cubicBezTo>
                  <a:cubicBezTo>
                    <a:pt x="13" y="79"/>
                    <a:pt x="13" y="79"/>
                    <a:pt x="13" y="79"/>
                  </a:cubicBezTo>
                  <a:cubicBezTo>
                    <a:pt x="13" y="2"/>
                    <a:pt x="13" y="2"/>
                    <a:pt x="13" y="2"/>
                  </a:cubicBezTo>
                  <a:cubicBezTo>
                    <a:pt x="13" y="1"/>
                    <a:pt x="12" y="0"/>
                    <a:pt x="11" y="1"/>
                  </a:cubicBezTo>
                  <a:lnTo>
                    <a:pt x="3" y="9"/>
                  </a:lnTo>
                  <a:close/>
                  <a:moveTo>
                    <a:pt x="3" y="9"/>
                  </a:moveTo>
                  <a:cubicBezTo>
                    <a:pt x="3" y="9"/>
                    <a:pt x="3" y="9"/>
                    <a:pt x="3" y="9"/>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54" name="Freeform 8"/>
            <p:cNvSpPr>
              <a:spLocks noEditPoints="1"/>
            </p:cNvSpPr>
            <p:nvPr/>
          </p:nvSpPr>
          <p:spPr bwMode="auto">
            <a:xfrm>
              <a:off x="5611813" y="2273300"/>
              <a:ext cx="53975" cy="157163"/>
            </a:xfrm>
            <a:custGeom>
              <a:avLst/>
              <a:gdLst>
                <a:gd name="T0" fmla="*/ 3 w 14"/>
                <a:gd name="T1" fmla="*/ 10 h 41"/>
                <a:gd name="T2" fmla="*/ 2 w 14"/>
                <a:gd name="T3" fmla="*/ 11 h 41"/>
                <a:gd name="T4" fmla="*/ 0 w 14"/>
                <a:gd name="T5" fmla="*/ 16 h 41"/>
                <a:gd name="T6" fmla="*/ 0 w 14"/>
                <a:gd name="T7" fmla="*/ 41 h 41"/>
                <a:gd name="T8" fmla="*/ 14 w 14"/>
                <a:gd name="T9" fmla="*/ 41 h 41"/>
                <a:gd name="T10" fmla="*/ 14 w 14"/>
                <a:gd name="T11" fmla="*/ 3 h 41"/>
                <a:gd name="T12" fmla="*/ 11 w 14"/>
                <a:gd name="T13" fmla="*/ 2 h 41"/>
                <a:gd name="T14" fmla="*/ 3 w 14"/>
                <a:gd name="T15" fmla="*/ 10 h 41"/>
                <a:gd name="T16" fmla="*/ 3 w 14"/>
                <a:gd name="T17" fmla="*/ 10 h 41"/>
                <a:gd name="T18" fmla="*/ 3 w 14"/>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41">
                  <a:moveTo>
                    <a:pt x="3" y="10"/>
                  </a:moveTo>
                  <a:cubicBezTo>
                    <a:pt x="3" y="10"/>
                    <a:pt x="2" y="11"/>
                    <a:pt x="2" y="11"/>
                  </a:cubicBezTo>
                  <a:cubicBezTo>
                    <a:pt x="1" y="12"/>
                    <a:pt x="0" y="14"/>
                    <a:pt x="0" y="16"/>
                  </a:cubicBezTo>
                  <a:cubicBezTo>
                    <a:pt x="0" y="41"/>
                    <a:pt x="0" y="41"/>
                    <a:pt x="0" y="41"/>
                  </a:cubicBezTo>
                  <a:cubicBezTo>
                    <a:pt x="14" y="41"/>
                    <a:pt x="14" y="41"/>
                    <a:pt x="14" y="41"/>
                  </a:cubicBezTo>
                  <a:cubicBezTo>
                    <a:pt x="14" y="3"/>
                    <a:pt x="14" y="3"/>
                    <a:pt x="14" y="3"/>
                  </a:cubicBezTo>
                  <a:cubicBezTo>
                    <a:pt x="14" y="1"/>
                    <a:pt x="13" y="0"/>
                    <a:pt x="11" y="2"/>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55" name="Freeform 9"/>
            <p:cNvSpPr>
              <a:spLocks noEditPoints="1"/>
            </p:cNvSpPr>
            <p:nvPr/>
          </p:nvSpPr>
          <p:spPr bwMode="auto">
            <a:xfrm>
              <a:off x="5538788" y="2279650"/>
              <a:ext cx="49212" cy="150813"/>
            </a:xfrm>
            <a:custGeom>
              <a:avLst/>
              <a:gdLst>
                <a:gd name="T0" fmla="*/ 2 w 13"/>
                <a:gd name="T1" fmla="*/ 1 h 39"/>
                <a:gd name="T2" fmla="*/ 0 w 13"/>
                <a:gd name="T3" fmla="*/ 2 h 39"/>
                <a:gd name="T4" fmla="*/ 0 w 13"/>
                <a:gd name="T5" fmla="*/ 39 h 39"/>
                <a:gd name="T6" fmla="*/ 13 w 13"/>
                <a:gd name="T7" fmla="*/ 39 h 39"/>
                <a:gd name="T8" fmla="*/ 13 w 13"/>
                <a:gd name="T9" fmla="*/ 16 h 39"/>
                <a:gd name="T10" fmla="*/ 11 w 13"/>
                <a:gd name="T11" fmla="*/ 10 h 39"/>
                <a:gd name="T12" fmla="*/ 9 w 13"/>
                <a:gd name="T13" fmla="*/ 8 h 39"/>
                <a:gd name="T14" fmla="*/ 2 w 13"/>
                <a:gd name="T15" fmla="*/ 1 h 39"/>
                <a:gd name="T16" fmla="*/ 2 w 13"/>
                <a:gd name="T17" fmla="*/ 1 h 39"/>
                <a:gd name="T18" fmla="*/ 2 w 13"/>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9">
                  <a:moveTo>
                    <a:pt x="2" y="1"/>
                  </a:moveTo>
                  <a:cubicBezTo>
                    <a:pt x="1" y="0"/>
                    <a:pt x="0" y="0"/>
                    <a:pt x="0" y="2"/>
                  </a:cubicBezTo>
                  <a:cubicBezTo>
                    <a:pt x="0" y="39"/>
                    <a:pt x="0" y="39"/>
                    <a:pt x="0" y="39"/>
                  </a:cubicBezTo>
                  <a:cubicBezTo>
                    <a:pt x="13" y="39"/>
                    <a:pt x="13" y="39"/>
                    <a:pt x="13" y="39"/>
                  </a:cubicBezTo>
                  <a:cubicBezTo>
                    <a:pt x="13" y="16"/>
                    <a:pt x="13" y="16"/>
                    <a:pt x="13" y="16"/>
                  </a:cubicBezTo>
                  <a:cubicBezTo>
                    <a:pt x="13" y="14"/>
                    <a:pt x="12" y="11"/>
                    <a:pt x="11" y="10"/>
                  </a:cubicBezTo>
                  <a:cubicBezTo>
                    <a:pt x="9" y="8"/>
                    <a:pt x="9" y="8"/>
                    <a:pt x="9" y="8"/>
                  </a:cubicBezTo>
                  <a:lnTo>
                    <a:pt x="2" y="1"/>
                  </a:lnTo>
                  <a:close/>
                  <a:moveTo>
                    <a:pt x="2" y="1"/>
                  </a:moveTo>
                  <a:cubicBezTo>
                    <a:pt x="2" y="1"/>
                    <a:pt x="2" y="1"/>
                    <a:pt x="2" y="1"/>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56" name="Freeform 10"/>
            <p:cNvSpPr>
              <a:spLocks noEditPoints="1"/>
            </p:cNvSpPr>
            <p:nvPr/>
          </p:nvSpPr>
          <p:spPr bwMode="auto">
            <a:xfrm>
              <a:off x="5381625" y="2357438"/>
              <a:ext cx="58737" cy="73025"/>
            </a:xfrm>
            <a:custGeom>
              <a:avLst/>
              <a:gdLst>
                <a:gd name="T0" fmla="*/ 7 w 15"/>
                <a:gd name="T1" fmla="*/ 8 h 19"/>
                <a:gd name="T2" fmla="*/ 2 w 15"/>
                <a:gd name="T3" fmla="*/ 12 h 19"/>
                <a:gd name="T4" fmla="*/ 0 w 15"/>
                <a:gd name="T5" fmla="*/ 17 h 19"/>
                <a:gd name="T6" fmla="*/ 0 w 15"/>
                <a:gd name="T7" fmla="*/ 19 h 19"/>
                <a:gd name="T8" fmla="*/ 15 w 15"/>
                <a:gd name="T9" fmla="*/ 19 h 19"/>
                <a:gd name="T10" fmla="*/ 15 w 15"/>
                <a:gd name="T11" fmla="*/ 2 h 19"/>
                <a:gd name="T12" fmla="*/ 13 w 15"/>
                <a:gd name="T13" fmla="*/ 1 h 19"/>
                <a:gd name="T14" fmla="*/ 7 w 15"/>
                <a:gd name="T15" fmla="*/ 8 h 19"/>
                <a:gd name="T16" fmla="*/ 7 w 15"/>
                <a:gd name="T17" fmla="*/ 8 h 19"/>
                <a:gd name="T18" fmla="*/ 7 w 15"/>
                <a:gd name="T1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8"/>
                  </a:moveTo>
                  <a:cubicBezTo>
                    <a:pt x="2" y="12"/>
                    <a:pt x="2" y="12"/>
                    <a:pt x="2" y="12"/>
                  </a:cubicBezTo>
                  <a:cubicBezTo>
                    <a:pt x="1" y="13"/>
                    <a:pt x="0" y="15"/>
                    <a:pt x="0" y="17"/>
                  </a:cubicBezTo>
                  <a:cubicBezTo>
                    <a:pt x="0" y="19"/>
                    <a:pt x="0" y="19"/>
                    <a:pt x="0" y="19"/>
                  </a:cubicBezTo>
                  <a:cubicBezTo>
                    <a:pt x="15" y="19"/>
                    <a:pt x="15" y="19"/>
                    <a:pt x="15" y="19"/>
                  </a:cubicBezTo>
                  <a:cubicBezTo>
                    <a:pt x="15" y="2"/>
                    <a:pt x="15" y="2"/>
                    <a:pt x="15" y="2"/>
                  </a:cubicBezTo>
                  <a:cubicBezTo>
                    <a:pt x="15" y="1"/>
                    <a:pt x="14" y="0"/>
                    <a:pt x="13" y="1"/>
                  </a:cubicBezTo>
                  <a:lnTo>
                    <a:pt x="7" y="8"/>
                  </a:lnTo>
                  <a:close/>
                  <a:moveTo>
                    <a:pt x="7" y="8"/>
                  </a:moveTo>
                  <a:cubicBezTo>
                    <a:pt x="7" y="8"/>
                    <a:pt x="7" y="8"/>
                    <a:pt x="7" y="8"/>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57" name="Freeform 11"/>
            <p:cNvSpPr>
              <a:spLocks noEditPoints="1"/>
            </p:cNvSpPr>
            <p:nvPr/>
          </p:nvSpPr>
          <p:spPr bwMode="auto">
            <a:xfrm>
              <a:off x="5329238" y="1931988"/>
              <a:ext cx="550862" cy="414338"/>
            </a:xfrm>
            <a:custGeom>
              <a:avLst/>
              <a:gdLst>
                <a:gd name="T0" fmla="*/ 142 w 144"/>
                <a:gd name="T1" fmla="*/ 53 h 108"/>
                <a:gd name="T2" fmla="*/ 144 w 144"/>
                <a:gd name="T3" fmla="*/ 52 h 108"/>
                <a:gd name="T4" fmla="*/ 144 w 144"/>
                <a:gd name="T5" fmla="*/ 6 h 108"/>
                <a:gd name="T6" fmla="*/ 138 w 144"/>
                <a:gd name="T7" fmla="*/ 0 h 108"/>
                <a:gd name="T8" fmla="*/ 92 w 144"/>
                <a:gd name="T9" fmla="*/ 0 h 108"/>
                <a:gd name="T10" fmla="*/ 91 w 144"/>
                <a:gd name="T11" fmla="*/ 2 h 108"/>
                <a:gd name="T12" fmla="*/ 108 w 144"/>
                <a:gd name="T13" fmla="*/ 18 h 108"/>
                <a:gd name="T14" fmla="*/ 101 w 144"/>
                <a:gd name="T15" fmla="*/ 25 h 108"/>
                <a:gd name="T16" fmla="*/ 70 w 144"/>
                <a:gd name="T17" fmla="*/ 56 h 108"/>
                <a:gd name="T18" fmla="*/ 54 w 144"/>
                <a:gd name="T19" fmla="*/ 39 h 108"/>
                <a:gd name="T20" fmla="*/ 50 w 144"/>
                <a:gd name="T21" fmla="*/ 39 h 108"/>
                <a:gd name="T22" fmla="*/ 5 w 144"/>
                <a:gd name="T23" fmla="*/ 84 h 108"/>
                <a:gd name="T24" fmla="*/ 5 w 144"/>
                <a:gd name="T25" fmla="*/ 103 h 108"/>
                <a:gd name="T26" fmla="*/ 5 w 144"/>
                <a:gd name="T27" fmla="*/ 103 h 108"/>
                <a:gd name="T28" fmla="*/ 23 w 144"/>
                <a:gd name="T29" fmla="*/ 103 h 108"/>
                <a:gd name="T30" fmla="*/ 52 w 144"/>
                <a:gd name="T31" fmla="*/ 74 h 108"/>
                <a:gd name="T32" fmla="*/ 68 w 144"/>
                <a:gd name="T33" fmla="*/ 90 h 108"/>
                <a:gd name="T34" fmla="*/ 73 w 144"/>
                <a:gd name="T35" fmla="*/ 90 h 108"/>
                <a:gd name="T36" fmla="*/ 126 w 144"/>
                <a:gd name="T37" fmla="*/ 37 h 108"/>
                <a:gd name="T38" fmla="*/ 142 w 144"/>
                <a:gd name="T39" fmla="*/ 53 h 108"/>
                <a:gd name="T40" fmla="*/ 142 w 144"/>
                <a:gd name="T41" fmla="*/ 53 h 108"/>
                <a:gd name="T42" fmla="*/ 142 w 144"/>
                <a:gd name="T43" fmla="*/ 5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08">
                  <a:moveTo>
                    <a:pt x="142" y="53"/>
                  </a:moveTo>
                  <a:cubicBezTo>
                    <a:pt x="143" y="54"/>
                    <a:pt x="144" y="54"/>
                    <a:pt x="144" y="52"/>
                  </a:cubicBezTo>
                  <a:cubicBezTo>
                    <a:pt x="144" y="6"/>
                    <a:pt x="144" y="6"/>
                    <a:pt x="144" y="6"/>
                  </a:cubicBezTo>
                  <a:cubicBezTo>
                    <a:pt x="144" y="3"/>
                    <a:pt x="141" y="0"/>
                    <a:pt x="138" y="0"/>
                  </a:cubicBezTo>
                  <a:cubicBezTo>
                    <a:pt x="92" y="0"/>
                    <a:pt x="92" y="0"/>
                    <a:pt x="92" y="0"/>
                  </a:cubicBezTo>
                  <a:cubicBezTo>
                    <a:pt x="91" y="0"/>
                    <a:pt x="90" y="1"/>
                    <a:pt x="91" y="2"/>
                  </a:cubicBezTo>
                  <a:cubicBezTo>
                    <a:pt x="108" y="18"/>
                    <a:pt x="108" y="18"/>
                    <a:pt x="108" y="18"/>
                  </a:cubicBezTo>
                  <a:cubicBezTo>
                    <a:pt x="101" y="25"/>
                    <a:pt x="101" y="25"/>
                    <a:pt x="101" y="25"/>
                  </a:cubicBezTo>
                  <a:cubicBezTo>
                    <a:pt x="70" y="56"/>
                    <a:pt x="70" y="56"/>
                    <a:pt x="70" y="56"/>
                  </a:cubicBezTo>
                  <a:cubicBezTo>
                    <a:pt x="54" y="39"/>
                    <a:pt x="54" y="39"/>
                    <a:pt x="54" y="39"/>
                  </a:cubicBezTo>
                  <a:cubicBezTo>
                    <a:pt x="53" y="38"/>
                    <a:pt x="51" y="38"/>
                    <a:pt x="50" y="39"/>
                  </a:cubicBezTo>
                  <a:cubicBezTo>
                    <a:pt x="5" y="84"/>
                    <a:pt x="5" y="84"/>
                    <a:pt x="5" y="84"/>
                  </a:cubicBezTo>
                  <a:cubicBezTo>
                    <a:pt x="0" y="89"/>
                    <a:pt x="0" y="98"/>
                    <a:pt x="5" y="103"/>
                  </a:cubicBezTo>
                  <a:cubicBezTo>
                    <a:pt x="5" y="103"/>
                    <a:pt x="5" y="103"/>
                    <a:pt x="5" y="103"/>
                  </a:cubicBezTo>
                  <a:cubicBezTo>
                    <a:pt x="10" y="108"/>
                    <a:pt x="18" y="108"/>
                    <a:pt x="23" y="103"/>
                  </a:cubicBezTo>
                  <a:cubicBezTo>
                    <a:pt x="52" y="74"/>
                    <a:pt x="52" y="74"/>
                    <a:pt x="52" y="74"/>
                  </a:cubicBezTo>
                  <a:cubicBezTo>
                    <a:pt x="68" y="90"/>
                    <a:pt x="68" y="90"/>
                    <a:pt x="68" y="90"/>
                  </a:cubicBezTo>
                  <a:cubicBezTo>
                    <a:pt x="69" y="91"/>
                    <a:pt x="71" y="91"/>
                    <a:pt x="73" y="90"/>
                  </a:cubicBezTo>
                  <a:cubicBezTo>
                    <a:pt x="126" y="37"/>
                    <a:pt x="126" y="37"/>
                    <a:pt x="126" y="37"/>
                  </a:cubicBezTo>
                  <a:lnTo>
                    <a:pt x="142" y="53"/>
                  </a:lnTo>
                  <a:close/>
                  <a:moveTo>
                    <a:pt x="142" y="53"/>
                  </a:moveTo>
                  <a:cubicBezTo>
                    <a:pt x="142" y="53"/>
                    <a:pt x="142" y="53"/>
                    <a:pt x="142" y="53"/>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
        <p:nvSpPr>
          <p:cNvPr id="59" name="TextBox 58"/>
          <p:cNvSpPr txBox="1"/>
          <p:nvPr/>
        </p:nvSpPr>
        <p:spPr>
          <a:xfrm>
            <a:off x="4588186" y="2568368"/>
            <a:ext cx="2704971"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DEVELOPMENT TREND</a:t>
            </a:r>
            <a:endParaRPr lang="en-GB" sz="2000" b="1">
              <a:solidFill>
                <a:schemeClr val="bg2"/>
              </a:solidFill>
              <a:latin typeface="Source Sans Pro" panose="020B0503030403020204" pitchFamily="34" charset="0"/>
            </a:endParaRPr>
          </a:p>
        </p:txBody>
      </p:sp>
    </p:spTree>
    <p:extLst>
      <p:ext uri="{BB962C8B-B14F-4D97-AF65-F5344CB8AC3E}">
        <p14:creationId xmlns:p14="http://schemas.microsoft.com/office/powerpoint/2010/main" val="4268740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Effect transition="in" filter="fade">
                                      <p:cBhvr>
                                        <p:cTn id="9" dur="500"/>
                                        <p:tgtEl>
                                          <p:spTgt spid="3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500" fill="hold"/>
                                        <p:tgtEl>
                                          <p:spTgt spid="11"/>
                                        </p:tgtEl>
                                        <p:attrNameLst>
                                          <p:attrName>ppt_w</p:attrName>
                                        </p:attrNameLst>
                                      </p:cBhvr>
                                      <p:tavLst>
                                        <p:tav tm="0">
                                          <p:val>
                                            <p:fltVal val="0"/>
                                          </p:val>
                                        </p:tav>
                                        <p:tav tm="100000">
                                          <p:val>
                                            <p:strVal val="#ppt_w"/>
                                          </p:val>
                                        </p:tav>
                                      </p:tavLst>
                                    </p:anim>
                                    <p:anim calcmode="lin" valueType="num">
                                      <p:cBhvr>
                                        <p:cTn id="14" dur="500" fill="hold"/>
                                        <p:tgtEl>
                                          <p:spTgt spid="11"/>
                                        </p:tgtEl>
                                        <p:attrNameLst>
                                          <p:attrName>ppt_h</p:attrName>
                                        </p:attrNameLst>
                                      </p:cBhvr>
                                      <p:tavLst>
                                        <p:tav tm="0">
                                          <p:val>
                                            <p:fltVal val="0"/>
                                          </p:val>
                                        </p:tav>
                                        <p:tav tm="100000">
                                          <p:val>
                                            <p:strVal val="#ppt_h"/>
                                          </p:val>
                                        </p:tav>
                                      </p:tavLst>
                                    </p:anim>
                                    <p:animEffect transition="in" filter="fade">
                                      <p:cBhvr>
                                        <p:cTn id="15" dur="500"/>
                                        <p:tgtEl>
                                          <p:spTgt spid="11"/>
                                        </p:tgtEl>
                                      </p:cBhvr>
                                    </p:animEffect>
                                  </p:childTnLst>
                                </p:cTn>
                              </p:par>
                            </p:childTnLst>
                          </p:cTn>
                        </p:par>
                        <p:par>
                          <p:cTn id="16" fill="hold">
                            <p:stCondLst>
                              <p:cond delay="1000"/>
                            </p:stCondLst>
                            <p:childTnLst>
                              <p:par>
                                <p:cTn id="17" presetID="47" presetClass="entr" presetSubtype="0"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1000"/>
                                        <p:tgtEl>
                                          <p:spTgt spid="17"/>
                                        </p:tgtEl>
                                      </p:cBhvr>
                                    </p:animEffect>
                                    <p:anim calcmode="lin" valueType="num">
                                      <p:cBhvr>
                                        <p:cTn id="20" dur="1000" fill="hold"/>
                                        <p:tgtEl>
                                          <p:spTgt spid="17"/>
                                        </p:tgtEl>
                                        <p:attrNameLst>
                                          <p:attrName>ppt_x</p:attrName>
                                        </p:attrNameLst>
                                      </p:cBhvr>
                                      <p:tavLst>
                                        <p:tav tm="0">
                                          <p:val>
                                            <p:strVal val="#ppt_x"/>
                                          </p:val>
                                        </p:tav>
                                        <p:tav tm="100000">
                                          <p:val>
                                            <p:strVal val="#ppt_x"/>
                                          </p:val>
                                        </p:tav>
                                      </p:tavLst>
                                    </p:anim>
                                    <p:anim calcmode="lin" valueType="num">
                                      <p:cBhvr>
                                        <p:cTn id="21" dur="1000" fill="hold"/>
                                        <p:tgtEl>
                                          <p:spTgt spid="17"/>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wipe(up)">
                                      <p:cBhvr>
                                        <p:cTn id="25" dur="500"/>
                                        <p:tgtEl>
                                          <p:spTgt spid="24"/>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wipe(up)">
                                      <p:cBhvr>
                                        <p:cTn id="33" dur="500"/>
                                        <p:tgtEl>
                                          <p:spTgt spid="25"/>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wipe(up)">
                                      <p:cBhvr>
                                        <p:cTn id="37" dur="500"/>
                                        <p:tgtEl>
                                          <p:spTgt spid="28"/>
                                        </p:tgtEl>
                                      </p:cBhvr>
                                    </p:animEffect>
                                  </p:childTnLst>
                                </p:cTn>
                              </p:par>
                            </p:childTnLst>
                          </p:cTn>
                        </p:par>
                        <p:par>
                          <p:cTn id="38" fill="hold">
                            <p:stCondLst>
                              <p:cond delay="4000"/>
                            </p:stCondLst>
                            <p:childTnLst>
                              <p:par>
                                <p:cTn id="39" presetID="53" presetClass="entr" presetSubtype="16"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p:cTn id="41" dur="500" fill="hold"/>
                                        <p:tgtEl>
                                          <p:spTgt spid="13"/>
                                        </p:tgtEl>
                                        <p:attrNameLst>
                                          <p:attrName>ppt_w</p:attrName>
                                        </p:attrNameLst>
                                      </p:cBhvr>
                                      <p:tavLst>
                                        <p:tav tm="0">
                                          <p:val>
                                            <p:fltVal val="0"/>
                                          </p:val>
                                        </p:tav>
                                        <p:tav tm="100000">
                                          <p:val>
                                            <p:strVal val="#ppt_w"/>
                                          </p:val>
                                        </p:tav>
                                      </p:tavLst>
                                    </p:anim>
                                    <p:anim calcmode="lin" valueType="num">
                                      <p:cBhvr>
                                        <p:cTn id="42" dur="500" fill="hold"/>
                                        <p:tgtEl>
                                          <p:spTgt spid="13"/>
                                        </p:tgtEl>
                                        <p:attrNameLst>
                                          <p:attrName>ppt_h</p:attrName>
                                        </p:attrNameLst>
                                      </p:cBhvr>
                                      <p:tavLst>
                                        <p:tav tm="0">
                                          <p:val>
                                            <p:fltVal val="0"/>
                                          </p:val>
                                        </p:tav>
                                        <p:tav tm="100000">
                                          <p:val>
                                            <p:strVal val="#ppt_h"/>
                                          </p:val>
                                        </p:tav>
                                      </p:tavLst>
                                    </p:anim>
                                    <p:animEffect transition="in" filter="fade">
                                      <p:cBhvr>
                                        <p:cTn id="43" dur="500"/>
                                        <p:tgtEl>
                                          <p:spTgt spid="13"/>
                                        </p:tgtEl>
                                      </p:cBhvr>
                                    </p:animEffect>
                                  </p:childTnLst>
                                </p:cTn>
                              </p:par>
                            </p:childTnLst>
                          </p:cTn>
                        </p:par>
                        <p:par>
                          <p:cTn id="44" fill="hold">
                            <p:stCondLst>
                              <p:cond delay="4500"/>
                            </p:stCondLst>
                            <p:childTnLst>
                              <p:par>
                                <p:cTn id="45" presetID="47" presetClass="entr" presetSubtype="0" fill="hold" grpId="0"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1000"/>
                                        <p:tgtEl>
                                          <p:spTgt spid="16"/>
                                        </p:tgtEl>
                                      </p:cBhvr>
                                    </p:animEffect>
                                    <p:anim calcmode="lin" valueType="num">
                                      <p:cBhvr>
                                        <p:cTn id="48" dur="1000" fill="hold"/>
                                        <p:tgtEl>
                                          <p:spTgt spid="16"/>
                                        </p:tgtEl>
                                        <p:attrNameLst>
                                          <p:attrName>ppt_x</p:attrName>
                                        </p:attrNameLst>
                                      </p:cBhvr>
                                      <p:tavLst>
                                        <p:tav tm="0">
                                          <p:val>
                                            <p:strVal val="#ppt_x"/>
                                          </p:val>
                                        </p:tav>
                                        <p:tav tm="100000">
                                          <p:val>
                                            <p:strVal val="#ppt_x"/>
                                          </p:val>
                                        </p:tav>
                                      </p:tavLst>
                                    </p:anim>
                                    <p:anim calcmode="lin" valueType="num">
                                      <p:cBhvr>
                                        <p:cTn id="49" dur="1000" fill="hold"/>
                                        <p:tgtEl>
                                          <p:spTgt spid="16"/>
                                        </p:tgtEl>
                                        <p:attrNameLst>
                                          <p:attrName>ppt_y</p:attrName>
                                        </p:attrNameLst>
                                      </p:cBhvr>
                                      <p:tavLst>
                                        <p:tav tm="0">
                                          <p:val>
                                            <p:strVal val="#ppt_y-.1"/>
                                          </p:val>
                                        </p:tav>
                                        <p:tav tm="100000">
                                          <p:val>
                                            <p:strVal val="#ppt_y"/>
                                          </p:val>
                                        </p:tav>
                                      </p:tavLst>
                                    </p:anim>
                                  </p:childTnLst>
                                </p:cTn>
                              </p:par>
                            </p:childTnLst>
                          </p:cTn>
                        </p:par>
                        <p:par>
                          <p:cTn id="50" fill="hold">
                            <p:stCondLst>
                              <p:cond delay="5500"/>
                            </p:stCondLst>
                            <p:childTnLst>
                              <p:par>
                                <p:cTn id="51" presetID="53" presetClass="entr" presetSubtype="16"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animEffect transition="in" filter="fade">
                                      <p:cBhvr>
                                        <p:cTn id="55" dur="500"/>
                                        <p:tgtEl>
                                          <p:spTgt spid="15"/>
                                        </p:tgtEl>
                                      </p:cBhvr>
                                    </p:animEffect>
                                  </p:childTnLst>
                                </p:cTn>
                              </p:par>
                            </p:childTnLst>
                          </p:cTn>
                        </p:par>
                        <p:par>
                          <p:cTn id="56" fill="hold">
                            <p:stCondLst>
                              <p:cond delay="6000"/>
                            </p:stCondLst>
                            <p:childTnLst>
                              <p:par>
                                <p:cTn id="57" presetID="47"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1000"/>
                                        <p:tgtEl>
                                          <p:spTgt spid="20"/>
                                        </p:tgtEl>
                                      </p:cBhvr>
                                    </p:animEffect>
                                    <p:anim calcmode="lin" valueType="num">
                                      <p:cBhvr>
                                        <p:cTn id="60" dur="1000" fill="hold"/>
                                        <p:tgtEl>
                                          <p:spTgt spid="20"/>
                                        </p:tgtEl>
                                        <p:attrNameLst>
                                          <p:attrName>ppt_x</p:attrName>
                                        </p:attrNameLst>
                                      </p:cBhvr>
                                      <p:tavLst>
                                        <p:tav tm="0">
                                          <p:val>
                                            <p:strVal val="#ppt_x"/>
                                          </p:val>
                                        </p:tav>
                                        <p:tav tm="100000">
                                          <p:val>
                                            <p:strVal val="#ppt_x"/>
                                          </p:val>
                                        </p:tav>
                                      </p:tavLst>
                                    </p:anim>
                                    <p:anim calcmode="lin" valueType="num">
                                      <p:cBhvr>
                                        <p:cTn id="61" dur="1000" fill="hold"/>
                                        <p:tgtEl>
                                          <p:spTgt spid="20"/>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22" presetClass="entr" presetSubtype="1"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Effect transition="in" filter="wipe(up)">
                                      <p:cBhvr>
                                        <p:cTn id="65" dur="500"/>
                                        <p:tgtEl>
                                          <p:spTgt spid="26"/>
                                        </p:tgtEl>
                                      </p:cBhvr>
                                    </p:animEffect>
                                  </p:childTnLst>
                                </p:cTn>
                              </p:par>
                            </p:childTnLst>
                          </p:cTn>
                        </p:par>
                        <p:par>
                          <p:cTn id="66" fill="hold">
                            <p:stCondLst>
                              <p:cond delay="7500"/>
                            </p:stCondLst>
                            <p:childTnLst>
                              <p:par>
                                <p:cTn id="67" presetID="22" presetClass="entr" presetSubtype="1" fill="hold" grpId="0" nodeType="after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wipe(up)">
                                      <p:cBhvr>
                                        <p:cTn id="69" dur="500"/>
                                        <p:tgtEl>
                                          <p:spTgt spid="27"/>
                                        </p:tgtEl>
                                      </p:cBhvr>
                                    </p:animEffect>
                                  </p:childTnLst>
                                </p:cTn>
                              </p:par>
                            </p:childTnLst>
                          </p:cTn>
                        </p:par>
                        <p:par>
                          <p:cTn id="70" fill="hold">
                            <p:stCondLst>
                              <p:cond delay="8000"/>
                            </p:stCondLst>
                            <p:childTnLst>
                              <p:par>
                                <p:cTn id="71" presetID="22" presetClass="entr" presetSubtype="4" fill="hold" nodeType="afterEffect">
                                  <p:stCondLst>
                                    <p:cond delay="0"/>
                                  </p:stCondLst>
                                  <p:childTnLst>
                                    <p:set>
                                      <p:cBhvr>
                                        <p:cTn id="72" dur="1" fill="hold">
                                          <p:stCondLst>
                                            <p:cond delay="0"/>
                                          </p:stCondLst>
                                        </p:cTn>
                                        <p:tgtEl>
                                          <p:spTgt spid="43"/>
                                        </p:tgtEl>
                                        <p:attrNameLst>
                                          <p:attrName>style.visibility</p:attrName>
                                        </p:attrNameLst>
                                      </p:cBhvr>
                                      <p:to>
                                        <p:strVal val="visible"/>
                                      </p:to>
                                    </p:set>
                                    <p:animEffect transition="in" filter="wipe(down)">
                                      <p:cBhvr>
                                        <p:cTn id="73" dur="500"/>
                                        <p:tgtEl>
                                          <p:spTgt spid="43"/>
                                        </p:tgtEl>
                                      </p:cBhvr>
                                    </p:animEffect>
                                  </p:childTnLst>
                                </p:cTn>
                              </p:par>
                            </p:childTnLst>
                          </p:cTn>
                        </p:par>
                        <p:par>
                          <p:cTn id="74" fill="hold">
                            <p:stCondLst>
                              <p:cond delay="8500"/>
                            </p:stCondLst>
                            <p:childTnLst>
                              <p:par>
                                <p:cTn id="75" presetID="10" presetClass="entr" presetSubtype="0" fill="hold" grpId="0" nodeType="after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childTnLst>
                          </p:cTn>
                        </p:par>
                        <p:par>
                          <p:cTn id="78" fill="hold">
                            <p:stCondLst>
                              <p:cond delay="9000"/>
                            </p:stCondLst>
                            <p:childTnLst>
                              <p:par>
                                <p:cTn id="79" presetID="22" presetClass="entr" presetSubtype="2" fill="hold" nodeType="afterEffect">
                                  <p:stCondLst>
                                    <p:cond delay="0"/>
                                  </p:stCondLst>
                                  <p:childTnLst>
                                    <p:set>
                                      <p:cBhvr>
                                        <p:cTn id="80" dur="1" fill="hold">
                                          <p:stCondLst>
                                            <p:cond delay="0"/>
                                          </p:stCondLst>
                                        </p:cTn>
                                        <p:tgtEl>
                                          <p:spTgt spid="45"/>
                                        </p:tgtEl>
                                        <p:attrNameLst>
                                          <p:attrName>style.visibility</p:attrName>
                                        </p:attrNameLst>
                                      </p:cBhvr>
                                      <p:to>
                                        <p:strVal val="visible"/>
                                      </p:to>
                                    </p:set>
                                    <p:animEffect transition="in" filter="wipe(right)">
                                      <p:cBhvr>
                                        <p:cTn id="81" dur="500"/>
                                        <p:tgtEl>
                                          <p:spTgt spid="45"/>
                                        </p:tgtEl>
                                      </p:cBhvr>
                                    </p:animEffect>
                                  </p:childTnLst>
                                </p:cTn>
                              </p:par>
                            </p:childTnLst>
                          </p:cTn>
                        </p:par>
                        <p:par>
                          <p:cTn id="82" fill="hold">
                            <p:stCondLst>
                              <p:cond delay="9500"/>
                            </p:stCondLst>
                            <p:childTnLst>
                              <p:par>
                                <p:cTn id="83" presetID="10" presetClass="entr" presetSubtype="0" fill="hold" grpId="0"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500"/>
                                        <p:tgtEl>
                                          <p:spTgt spid="40"/>
                                        </p:tgtEl>
                                      </p:cBhvr>
                                    </p:animEffect>
                                  </p:childTnLst>
                                </p:cTn>
                              </p:par>
                            </p:childTnLst>
                          </p:cTn>
                        </p:par>
                        <p:par>
                          <p:cTn id="86" fill="hold">
                            <p:stCondLst>
                              <p:cond delay="10000"/>
                            </p:stCondLst>
                            <p:childTnLst>
                              <p:par>
                                <p:cTn id="87" presetID="10" presetClass="entr" presetSubtype="0" fill="hold" grpId="0" nodeType="afterEffect">
                                  <p:stCondLst>
                                    <p:cond delay="0"/>
                                  </p:stCondLst>
                                  <p:childTnLst>
                                    <p:set>
                                      <p:cBhvr>
                                        <p:cTn id="88" dur="1" fill="hold">
                                          <p:stCondLst>
                                            <p:cond delay="0"/>
                                          </p:stCondLst>
                                        </p:cTn>
                                        <p:tgtEl>
                                          <p:spTgt spid="41"/>
                                        </p:tgtEl>
                                        <p:attrNameLst>
                                          <p:attrName>style.visibility</p:attrName>
                                        </p:attrNameLst>
                                      </p:cBhvr>
                                      <p:to>
                                        <p:strVal val="visible"/>
                                      </p:to>
                                    </p:set>
                                    <p:animEffect transition="in" filter="fade">
                                      <p:cBhvr>
                                        <p:cTn id="89" dur="500"/>
                                        <p:tgtEl>
                                          <p:spTgt spid="41"/>
                                        </p:tgtEl>
                                      </p:cBhvr>
                                    </p:animEffect>
                                  </p:childTnLst>
                                </p:cTn>
                              </p:par>
                            </p:childTnLst>
                          </p:cTn>
                        </p:par>
                        <p:par>
                          <p:cTn id="90" fill="hold">
                            <p:stCondLst>
                              <p:cond delay="10500"/>
                            </p:stCondLst>
                            <p:childTnLst>
                              <p:par>
                                <p:cTn id="91" presetID="10" presetClass="entr" presetSubtype="0" fill="hold" grpId="0" nodeType="afterEffect">
                                  <p:stCondLst>
                                    <p:cond delay="0"/>
                                  </p:stCondLst>
                                  <p:childTnLst>
                                    <p:set>
                                      <p:cBhvr>
                                        <p:cTn id="92" dur="1" fill="hold">
                                          <p:stCondLst>
                                            <p:cond delay="0"/>
                                          </p:stCondLst>
                                        </p:cTn>
                                        <p:tgtEl>
                                          <p:spTgt spid="47"/>
                                        </p:tgtEl>
                                        <p:attrNameLst>
                                          <p:attrName>style.visibility</p:attrName>
                                        </p:attrNameLst>
                                      </p:cBhvr>
                                      <p:to>
                                        <p:strVal val="visible"/>
                                      </p:to>
                                    </p:set>
                                    <p:animEffect transition="in" filter="fade">
                                      <p:cBhvr>
                                        <p:cTn id="93" dur="500"/>
                                        <p:tgtEl>
                                          <p:spTgt spid="47"/>
                                        </p:tgtEl>
                                      </p:cBhvr>
                                    </p:animEffect>
                                  </p:childTnLst>
                                </p:cTn>
                              </p:par>
                            </p:childTnLst>
                          </p:cTn>
                        </p:par>
                        <p:par>
                          <p:cTn id="94" fill="hold">
                            <p:stCondLst>
                              <p:cond delay="11000"/>
                            </p:stCondLst>
                            <p:childTnLst>
                              <p:par>
                                <p:cTn id="95" presetID="22" presetClass="entr" presetSubtype="2" fill="hold" nodeType="afterEffect">
                                  <p:stCondLst>
                                    <p:cond delay="0"/>
                                  </p:stCondLst>
                                  <p:childTnLst>
                                    <p:set>
                                      <p:cBhvr>
                                        <p:cTn id="96" dur="1" fill="hold">
                                          <p:stCondLst>
                                            <p:cond delay="0"/>
                                          </p:stCondLst>
                                        </p:cTn>
                                        <p:tgtEl>
                                          <p:spTgt spid="33"/>
                                        </p:tgtEl>
                                        <p:attrNameLst>
                                          <p:attrName>style.visibility</p:attrName>
                                        </p:attrNameLst>
                                      </p:cBhvr>
                                      <p:to>
                                        <p:strVal val="visible"/>
                                      </p:to>
                                    </p:set>
                                    <p:animEffect transition="in" filter="wipe(right)">
                                      <p:cBhvr>
                                        <p:cTn id="97" dur="500"/>
                                        <p:tgtEl>
                                          <p:spTgt spid="33"/>
                                        </p:tgtEl>
                                      </p:cBhvr>
                                    </p:animEffect>
                                  </p:childTnLst>
                                </p:cTn>
                              </p:par>
                            </p:childTnLst>
                          </p:cTn>
                        </p:par>
                        <p:par>
                          <p:cTn id="98" fill="hold">
                            <p:stCondLst>
                              <p:cond delay="11500"/>
                            </p:stCondLst>
                            <p:childTnLst>
                              <p:par>
                                <p:cTn id="99" presetID="10" presetClass="entr" presetSubtype="0" fill="hold" grpId="0" nodeType="afterEffect">
                                  <p:stCondLst>
                                    <p:cond delay="0"/>
                                  </p:stCondLst>
                                  <p:childTnLst>
                                    <p:set>
                                      <p:cBhvr>
                                        <p:cTn id="100" dur="1" fill="hold">
                                          <p:stCondLst>
                                            <p:cond delay="0"/>
                                          </p:stCondLst>
                                        </p:cTn>
                                        <p:tgtEl>
                                          <p:spTgt spid="30"/>
                                        </p:tgtEl>
                                        <p:attrNameLst>
                                          <p:attrName>style.visibility</p:attrName>
                                        </p:attrNameLst>
                                      </p:cBhvr>
                                      <p:to>
                                        <p:strVal val="visible"/>
                                      </p:to>
                                    </p:set>
                                    <p:animEffect transition="in" filter="fade">
                                      <p:cBhvr>
                                        <p:cTn id="101" dur="500"/>
                                        <p:tgtEl>
                                          <p:spTgt spid="30"/>
                                        </p:tgtEl>
                                      </p:cBhvr>
                                    </p:animEffect>
                                  </p:childTnLst>
                                </p:cTn>
                              </p:par>
                            </p:childTnLst>
                          </p:cTn>
                        </p:par>
                        <p:par>
                          <p:cTn id="102" fill="hold">
                            <p:stCondLst>
                              <p:cond delay="12000"/>
                            </p:stCondLst>
                            <p:childTnLst>
                              <p:par>
                                <p:cTn id="103" presetID="42" presetClass="entr" presetSubtype="0" fill="hold" grpId="0" nodeType="afterEffect">
                                  <p:stCondLst>
                                    <p:cond delay="0"/>
                                  </p:stCondLst>
                                  <p:childTnLst>
                                    <p:set>
                                      <p:cBhvr>
                                        <p:cTn id="104" dur="1" fill="hold">
                                          <p:stCondLst>
                                            <p:cond delay="0"/>
                                          </p:stCondLst>
                                        </p:cTn>
                                        <p:tgtEl>
                                          <p:spTgt spid="59"/>
                                        </p:tgtEl>
                                        <p:attrNameLst>
                                          <p:attrName>style.visibility</p:attrName>
                                        </p:attrNameLst>
                                      </p:cBhvr>
                                      <p:to>
                                        <p:strVal val="visible"/>
                                      </p:to>
                                    </p:set>
                                    <p:animEffect transition="in" filter="fade">
                                      <p:cBhvr>
                                        <p:cTn id="105" dur="1000"/>
                                        <p:tgtEl>
                                          <p:spTgt spid="59"/>
                                        </p:tgtEl>
                                      </p:cBhvr>
                                    </p:animEffect>
                                    <p:anim calcmode="lin" valueType="num">
                                      <p:cBhvr>
                                        <p:cTn id="106" dur="1000" fill="hold"/>
                                        <p:tgtEl>
                                          <p:spTgt spid="59"/>
                                        </p:tgtEl>
                                        <p:attrNameLst>
                                          <p:attrName>ppt_x</p:attrName>
                                        </p:attrNameLst>
                                      </p:cBhvr>
                                      <p:tavLst>
                                        <p:tav tm="0">
                                          <p:val>
                                            <p:strVal val="#ppt_x"/>
                                          </p:val>
                                        </p:tav>
                                        <p:tav tm="100000">
                                          <p:val>
                                            <p:strVal val="#ppt_x"/>
                                          </p:val>
                                        </p:tav>
                                      </p:tavLst>
                                    </p:anim>
                                    <p:anim calcmode="lin" valueType="num">
                                      <p:cBhvr>
                                        <p:cTn id="107" dur="1000" fill="hold"/>
                                        <p:tgtEl>
                                          <p:spTgt spid="59"/>
                                        </p:tgtEl>
                                        <p:attrNameLst>
                                          <p:attrName>ppt_y</p:attrName>
                                        </p:attrNameLst>
                                      </p:cBhvr>
                                      <p:tavLst>
                                        <p:tav tm="0">
                                          <p:val>
                                            <p:strVal val="#ppt_y+.1"/>
                                          </p:val>
                                        </p:tav>
                                        <p:tav tm="100000">
                                          <p:val>
                                            <p:strVal val="#ppt_y"/>
                                          </p:val>
                                        </p:tav>
                                      </p:tavLst>
                                    </p:anim>
                                  </p:childTnLst>
                                </p:cTn>
                              </p:par>
                            </p:childTnLst>
                          </p:cTn>
                        </p:par>
                        <p:par>
                          <p:cTn id="108" fill="hold">
                            <p:stCondLst>
                              <p:cond delay="13000"/>
                            </p:stCondLst>
                            <p:childTnLst>
                              <p:par>
                                <p:cTn id="109" presetID="53" presetClass="entr" presetSubtype="16" fill="hold" nodeType="afterEffect">
                                  <p:stCondLst>
                                    <p:cond delay="0"/>
                                  </p:stCondLst>
                                  <p:childTnLst>
                                    <p:set>
                                      <p:cBhvr>
                                        <p:cTn id="110" dur="1" fill="hold">
                                          <p:stCondLst>
                                            <p:cond delay="0"/>
                                          </p:stCondLst>
                                        </p:cTn>
                                        <p:tgtEl>
                                          <p:spTgt spid="58"/>
                                        </p:tgtEl>
                                        <p:attrNameLst>
                                          <p:attrName>style.visibility</p:attrName>
                                        </p:attrNameLst>
                                      </p:cBhvr>
                                      <p:to>
                                        <p:strVal val="visible"/>
                                      </p:to>
                                    </p:set>
                                    <p:anim calcmode="lin" valueType="num">
                                      <p:cBhvr>
                                        <p:cTn id="111" dur="500" fill="hold"/>
                                        <p:tgtEl>
                                          <p:spTgt spid="58"/>
                                        </p:tgtEl>
                                        <p:attrNameLst>
                                          <p:attrName>ppt_w</p:attrName>
                                        </p:attrNameLst>
                                      </p:cBhvr>
                                      <p:tavLst>
                                        <p:tav tm="0">
                                          <p:val>
                                            <p:fltVal val="0"/>
                                          </p:val>
                                        </p:tav>
                                        <p:tav tm="100000">
                                          <p:val>
                                            <p:strVal val="#ppt_w"/>
                                          </p:val>
                                        </p:tav>
                                      </p:tavLst>
                                    </p:anim>
                                    <p:anim calcmode="lin" valueType="num">
                                      <p:cBhvr>
                                        <p:cTn id="112" dur="500" fill="hold"/>
                                        <p:tgtEl>
                                          <p:spTgt spid="58"/>
                                        </p:tgtEl>
                                        <p:attrNameLst>
                                          <p:attrName>ppt_h</p:attrName>
                                        </p:attrNameLst>
                                      </p:cBhvr>
                                      <p:tavLst>
                                        <p:tav tm="0">
                                          <p:val>
                                            <p:fltVal val="0"/>
                                          </p:val>
                                        </p:tav>
                                        <p:tav tm="100000">
                                          <p:val>
                                            <p:strVal val="#ppt_h"/>
                                          </p:val>
                                        </p:tav>
                                      </p:tavLst>
                                    </p:anim>
                                    <p:animEffect transition="in" filter="fade">
                                      <p:cBhvr>
                                        <p:cTn id="11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5" grpId="0"/>
      <p:bldP spid="16" grpId="0" animBg="1"/>
      <p:bldP spid="24" grpId="0"/>
      <p:bldP spid="25" grpId="0"/>
      <p:bldP spid="26" grpId="0"/>
      <p:bldP spid="27" grpId="0"/>
      <p:bldP spid="28" grpId="0"/>
      <p:bldP spid="29" grpId="0"/>
      <p:bldP spid="30" grpId="0"/>
      <p:bldP spid="31" grpId="0"/>
      <p:bldP spid="40" grpId="0"/>
      <p:bldP spid="41" grpId="0"/>
      <p:bldP spid="47" grpId="0"/>
      <p:bldP spid="5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Education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42</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11" name="Group 10"/>
          <p:cNvGrpSpPr/>
          <p:nvPr/>
        </p:nvGrpSpPr>
        <p:grpSpPr>
          <a:xfrm>
            <a:off x="5411704" y="2934514"/>
            <a:ext cx="1312383" cy="997933"/>
            <a:chOff x="5411704" y="2934514"/>
            <a:chExt cx="1312383" cy="997933"/>
          </a:xfrm>
        </p:grpSpPr>
        <p:sp>
          <p:nvSpPr>
            <p:cNvPr id="451" name="Freeform 6"/>
            <p:cNvSpPr>
              <a:spLocks/>
            </p:cNvSpPr>
            <p:nvPr/>
          </p:nvSpPr>
          <p:spPr bwMode="auto">
            <a:xfrm>
              <a:off x="5411704" y="2934514"/>
              <a:ext cx="1261875" cy="566174"/>
            </a:xfrm>
            <a:custGeom>
              <a:avLst/>
              <a:gdLst>
                <a:gd name="T0" fmla="*/ 769 w 1549"/>
                <a:gd name="T1" fmla="*/ 695 h 695"/>
                <a:gd name="T2" fmla="*/ 0 w 1549"/>
                <a:gd name="T3" fmla="*/ 347 h 695"/>
                <a:gd name="T4" fmla="*/ 788 w 1549"/>
                <a:gd name="T5" fmla="*/ 0 h 695"/>
                <a:gd name="T6" fmla="*/ 1549 w 1549"/>
                <a:gd name="T7" fmla="*/ 340 h 695"/>
                <a:gd name="T8" fmla="*/ 769 w 1549"/>
                <a:gd name="T9" fmla="*/ 695 h 695"/>
              </a:gdLst>
              <a:ahLst/>
              <a:cxnLst>
                <a:cxn ang="0">
                  <a:pos x="T0" y="T1"/>
                </a:cxn>
                <a:cxn ang="0">
                  <a:pos x="T2" y="T3"/>
                </a:cxn>
                <a:cxn ang="0">
                  <a:pos x="T4" y="T5"/>
                </a:cxn>
                <a:cxn ang="0">
                  <a:pos x="T6" y="T7"/>
                </a:cxn>
                <a:cxn ang="0">
                  <a:pos x="T8" y="T9"/>
                </a:cxn>
              </a:cxnLst>
              <a:rect l="0" t="0" r="r" b="b"/>
              <a:pathLst>
                <a:path w="1549" h="695">
                  <a:moveTo>
                    <a:pt x="769" y="695"/>
                  </a:moveTo>
                  <a:lnTo>
                    <a:pt x="0" y="347"/>
                  </a:lnTo>
                  <a:lnTo>
                    <a:pt x="788" y="0"/>
                  </a:lnTo>
                  <a:lnTo>
                    <a:pt x="1549" y="340"/>
                  </a:lnTo>
                  <a:lnTo>
                    <a:pt x="769" y="69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452" name="Rectangle 7"/>
            <p:cNvSpPr>
              <a:spLocks noChangeArrowheads="1"/>
            </p:cNvSpPr>
            <p:nvPr/>
          </p:nvSpPr>
          <p:spPr bwMode="auto">
            <a:xfrm>
              <a:off x="6621442" y="3201716"/>
              <a:ext cx="39103" cy="414651"/>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453" name="Oval 8"/>
            <p:cNvSpPr>
              <a:spLocks noChangeArrowheads="1"/>
            </p:cNvSpPr>
            <p:nvPr/>
          </p:nvSpPr>
          <p:spPr bwMode="auto">
            <a:xfrm>
              <a:off x="6577452" y="3568303"/>
              <a:ext cx="125454" cy="12464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454" name="Freeform 9"/>
            <p:cNvSpPr>
              <a:spLocks/>
            </p:cNvSpPr>
            <p:nvPr/>
          </p:nvSpPr>
          <p:spPr bwMode="auto">
            <a:xfrm>
              <a:off x="6561974" y="3637548"/>
              <a:ext cx="94498" cy="275348"/>
            </a:xfrm>
            <a:custGeom>
              <a:avLst/>
              <a:gdLst>
                <a:gd name="T0" fmla="*/ 27 w 49"/>
                <a:gd name="T1" fmla="*/ 7 h 143"/>
                <a:gd name="T2" fmla="*/ 11 w 49"/>
                <a:gd name="T3" fmla="*/ 143 h 143"/>
                <a:gd name="T4" fmla="*/ 49 w 49"/>
                <a:gd name="T5" fmla="*/ 143 h 143"/>
                <a:gd name="T6" fmla="*/ 49 w 49"/>
                <a:gd name="T7" fmla="*/ 0 h 143"/>
                <a:gd name="T8" fmla="*/ 27 w 49"/>
                <a:gd name="T9" fmla="*/ 7 h 143"/>
              </a:gdLst>
              <a:ahLst/>
              <a:cxnLst>
                <a:cxn ang="0">
                  <a:pos x="T0" y="T1"/>
                </a:cxn>
                <a:cxn ang="0">
                  <a:pos x="T2" y="T3"/>
                </a:cxn>
                <a:cxn ang="0">
                  <a:pos x="T4" y="T5"/>
                </a:cxn>
                <a:cxn ang="0">
                  <a:pos x="T6" y="T7"/>
                </a:cxn>
                <a:cxn ang="0">
                  <a:pos x="T8" y="T9"/>
                </a:cxn>
              </a:cxnLst>
              <a:rect l="0" t="0" r="r" b="b"/>
              <a:pathLst>
                <a:path w="49" h="143">
                  <a:moveTo>
                    <a:pt x="27" y="7"/>
                  </a:moveTo>
                  <a:cubicBezTo>
                    <a:pt x="27" y="7"/>
                    <a:pt x="0" y="60"/>
                    <a:pt x="11" y="143"/>
                  </a:cubicBezTo>
                  <a:cubicBezTo>
                    <a:pt x="49" y="143"/>
                    <a:pt x="49" y="143"/>
                    <a:pt x="49" y="143"/>
                  </a:cubicBezTo>
                  <a:cubicBezTo>
                    <a:pt x="49" y="0"/>
                    <a:pt x="49" y="0"/>
                    <a:pt x="49" y="0"/>
                  </a:cubicBezTo>
                  <a:cubicBezTo>
                    <a:pt x="49" y="0"/>
                    <a:pt x="27" y="11"/>
                    <a:pt x="27" y="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455" name="Freeform 10"/>
            <p:cNvSpPr>
              <a:spLocks/>
            </p:cNvSpPr>
            <p:nvPr/>
          </p:nvSpPr>
          <p:spPr bwMode="auto">
            <a:xfrm>
              <a:off x="6619813" y="3637548"/>
              <a:ext cx="104274" cy="275348"/>
            </a:xfrm>
            <a:custGeom>
              <a:avLst/>
              <a:gdLst>
                <a:gd name="T0" fmla="*/ 25 w 54"/>
                <a:gd name="T1" fmla="*/ 7 h 143"/>
                <a:gd name="T2" fmla="*/ 44 w 54"/>
                <a:gd name="T3" fmla="*/ 143 h 143"/>
                <a:gd name="T4" fmla="*/ 0 w 54"/>
                <a:gd name="T5" fmla="*/ 143 h 143"/>
                <a:gd name="T6" fmla="*/ 0 w 54"/>
                <a:gd name="T7" fmla="*/ 0 h 143"/>
                <a:gd name="T8" fmla="*/ 25 w 54"/>
                <a:gd name="T9" fmla="*/ 7 h 143"/>
              </a:gdLst>
              <a:ahLst/>
              <a:cxnLst>
                <a:cxn ang="0">
                  <a:pos x="T0" y="T1"/>
                </a:cxn>
                <a:cxn ang="0">
                  <a:pos x="T2" y="T3"/>
                </a:cxn>
                <a:cxn ang="0">
                  <a:pos x="T4" y="T5"/>
                </a:cxn>
                <a:cxn ang="0">
                  <a:pos x="T6" y="T7"/>
                </a:cxn>
                <a:cxn ang="0">
                  <a:pos x="T8" y="T9"/>
                </a:cxn>
              </a:cxnLst>
              <a:rect l="0" t="0" r="r" b="b"/>
              <a:pathLst>
                <a:path w="54" h="143">
                  <a:moveTo>
                    <a:pt x="25" y="7"/>
                  </a:moveTo>
                  <a:cubicBezTo>
                    <a:pt x="25" y="7"/>
                    <a:pt x="54" y="60"/>
                    <a:pt x="44" y="143"/>
                  </a:cubicBezTo>
                  <a:cubicBezTo>
                    <a:pt x="0" y="143"/>
                    <a:pt x="0" y="143"/>
                    <a:pt x="0" y="143"/>
                  </a:cubicBezTo>
                  <a:cubicBezTo>
                    <a:pt x="0" y="0"/>
                    <a:pt x="0" y="0"/>
                    <a:pt x="0" y="0"/>
                  </a:cubicBezTo>
                  <a:cubicBezTo>
                    <a:pt x="0" y="0"/>
                    <a:pt x="25" y="11"/>
                    <a:pt x="25" y="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456" name="Freeform 11"/>
            <p:cNvSpPr>
              <a:spLocks/>
            </p:cNvSpPr>
            <p:nvPr/>
          </p:nvSpPr>
          <p:spPr bwMode="auto">
            <a:xfrm>
              <a:off x="5662613" y="3386639"/>
              <a:ext cx="729916" cy="545808"/>
            </a:xfrm>
            <a:custGeom>
              <a:avLst/>
              <a:gdLst>
                <a:gd name="T0" fmla="*/ 379 w 379"/>
                <a:gd name="T1" fmla="*/ 0 h 283"/>
                <a:gd name="T2" fmla="*/ 189 w 379"/>
                <a:gd name="T3" fmla="*/ 90 h 283"/>
                <a:gd name="T4" fmla="*/ 0 w 379"/>
                <a:gd name="T5" fmla="*/ 0 h 283"/>
                <a:gd name="T6" fmla="*/ 0 w 379"/>
                <a:gd name="T7" fmla="*/ 218 h 283"/>
                <a:gd name="T8" fmla="*/ 184 w 379"/>
                <a:gd name="T9" fmla="*/ 283 h 283"/>
                <a:gd name="T10" fmla="*/ 184 w 379"/>
                <a:gd name="T11" fmla="*/ 283 h 283"/>
                <a:gd name="T12" fmla="*/ 189 w 379"/>
                <a:gd name="T13" fmla="*/ 283 h 283"/>
                <a:gd name="T14" fmla="*/ 195 w 379"/>
                <a:gd name="T15" fmla="*/ 283 h 283"/>
                <a:gd name="T16" fmla="*/ 195 w 379"/>
                <a:gd name="T17" fmla="*/ 283 h 283"/>
                <a:gd name="T18" fmla="*/ 379 w 379"/>
                <a:gd name="T19" fmla="*/ 218 h 283"/>
                <a:gd name="T20" fmla="*/ 379 w 379"/>
                <a:gd name="T21"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9" h="283">
                  <a:moveTo>
                    <a:pt x="379" y="0"/>
                  </a:moveTo>
                  <a:cubicBezTo>
                    <a:pt x="379" y="2"/>
                    <a:pt x="220" y="75"/>
                    <a:pt x="189" y="90"/>
                  </a:cubicBezTo>
                  <a:cubicBezTo>
                    <a:pt x="159" y="75"/>
                    <a:pt x="0" y="2"/>
                    <a:pt x="0" y="0"/>
                  </a:cubicBezTo>
                  <a:cubicBezTo>
                    <a:pt x="0" y="218"/>
                    <a:pt x="0" y="218"/>
                    <a:pt x="0" y="218"/>
                  </a:cubicBezTo>
                  <a:cubicBezTo>
                    <a:pt x="51" y="273"/>
                    <a:pt x="152" y="282"/>
                    <a:pt x="184" y="283"/>
                  </a:cubicBezTo>
                  <a:cubicBezTo>
                    <a:pt x="184" y="283"/>
                    <a:pt x="184" y="283"/>
                    <a:pt x="184" y="283"/>
                  </a:cubicBezTo>
                  <a:cubicBezTo>
                    <a:pt x="184" y="283"/>
                    <a:pt x="186" y="283"/>
                    <a:pt x="189" y="283"/>
                  </a:cubicBezTo>
                  <a:cubicBezTo>
                    <a:pt x="193" y="283"/>
                    <a:pt x="195" y="283"/>
                    <a:pt x="195" y="283"/>
                  </a:cubicBezTo>
                  <a:cubicBezTo>
                    <a:pt x="195" y="283"/>
                    <a:pt x="195" y="283"/>
                    <a:pt x="195" y="283"/>
                  </a:cubicBezTo>
                  <a:cubicBezTo>
                    <a:pt x="227" y="282"/>
                    <a:pt x="328" y="273"/>
                    <a:pt x="379" y="218"/>
                  </a:cubicBezTo>
                  <a:lnTo>
                    <a:pt x="37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4654905" y="1830679"/>
            <a:ext cx="2872416" cy="4408751"/>
            <a:chOff x="4654905" y="1830679"/>
            <a:chExt cx="2872416" cy="4408751"/>
          </a:xfrm>
        </p:grpSpPr>
        <p:grpSp>
          <p:nvGrpSpPr>
            <p:cNvPr id="59" name="组合 215"/>
            <p:cNvGrpSpPr/>
            <p:nvPr/>
          </p:nvGrpSpPr>
          <p:grpSpPr>
            <a:xfrm>
              <a:off x="5656865" y="5282303"/>
              <a:ext cx="878269" cy="957127"/>
              <a:chOff x="2143126" y="4930775"/>
              <a:chExt cx="1414463" cy="1541463"/>
            </a:xfrm>
          </p:grpSpPr>
          <p:sp>
            <p:nvSpPr>
              <p:cNvPr id="60"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57" name="Freeform 16"/>
            <p:cNvSpPr>
              <a:spLocks/>
            </p:cNvSpPr>
            <p:nvPr/>
          </p:nvSpPr>
          <p:spPr bwMode="auto">
            <a:xfrm>
              <a:off x="6096000" y="1830679"/>
              <a:ext cx="1088357" cy="831746"/>
            </a:xfrm>
            <a:custGeom>
              <a:avLst/>
              <a:gdLst>
                <a:gd name="T0" fmla="*/ 396 w 565"/>
                <a:gd name="T1" fmla="*/ 432 h 432"/>
                <a:gd name="T2" fmla="*/ 565 w 565"/>
                <a:gd name="T3" fmla="*/ 263 h 432"/>
                <a:gd name="T4" fmla="*/ 0 w 565"/>
                <a:gd name="T5" fmla="*/ 0 h 432"/>
                <a:gd name="T6" fmla="*/ 0 w 565"/>
                <a:gd name="T7" fmla="*/ 238 h 432"/>
                <a:gd name="T8" fmla="*/ 396 w 565"/>
                <a:gd name="T9" fmla="*/ 432 h 432"/>
              </a:gdLst>
              <a:ahLst/>
              <a:cxnLst>
                <a:cxn ang="0">
                  <a:pos x="T0" y="T1"/>
                </a:cxn>
                <a:cxn ang="0">
                  <a:pos x="T2" y="T3"/>
                </a:cxn>
                <a:cxn ang="0">
                  <a:pos x="T4" y="T5"/>
                </a:cxn>
                <a:cxn ang="0">
                  <a:pos x="T6" y="T7"/>
                </a:cxn>
                <a:cxn ang="0">
                  <a:pos x="T8" y="T9"/>
                </a:cxn>
              </a:cxnLst>
              <a:rect l="0" t="0" r="r" b="b"/>
              <a:pathLst>
                <a:path w="565" h="432">
                  <a:moveTo>
                    <a:pt x="396" y="432"/>
                  </a:moveTo>
                  <a:cubicBezTo>
                    <a:pt x="565" y="263"/>
                    <a:pt x="565" y="263"/>
                    <a:pt x="565" y="263"/>
                  </a:cubicBezTo>
                  <a:cubicBezTo>
                    <a:pt x="429" y="103"/>
                    <a:pt x="227" y="1"/>
                    <a:pt x="0" y="0"/>
                  </a:cubicBezTo>
                  <a:cubicBezTo>
                    <a:pt x="0" y="238"/>
                    <a:pt x="0" y="238"/>
                    <a:pt x="0" y="238"/>
                  </a:cubicBezTo>
                  <a:cubicBezTo>
                    <a:pt x="161" y="239"/>
                    <a:pt x="303" y="315"/>
                    <a:pt x="396" y="43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458" name="Freeform 17"/>
            <p:cNvSpPr>
              <a:spLocks/>
            </p:cNvSpPr>
            <p:nvPr/>
          </p:nvSpPr>
          <p:spPr bwMode="auto">
            <a:xfrm>
              <a:off x="6864205" y="2344716"/>
              <a:ext cx="663116" cy="1084284"/>
            </a:xfrm>
            <a:custGeom>
              <a:avLst/>
              <a:gdLst>
                <a:gd name="T0" fmla="*/ 106 w 344"/>
                <a:gd name="T1" fmla="*/ 478 h 563"/>
                <a:gd name="T2" fmla="*/ 98 w 344"/>
                <a:gd name="T3" fmla="*/ 563 h 563"/>
                <a:gd name="T4" fmla="*/ 339 w 344"/>
                <a:gd name="T5" fmla="*/ 563 h 563"/>
                <a:gd name="T6" fmla="*/ 344 w 344"/>
                <a:gd name="T7" fmla="*/ 478 h 563"/>
                <a:gd name="T8" fmla="*/ 170 w 344"/>
                <a:gd name="T9" fmla="*/ 0 h 563"/>
                <a:gd name="T10" fmla="*/ 0 w 344"/>
                <a:gd name="T11" fmla="*/ 170 h 563"/>
                <a:gd name="T12" fmla="*/ 106 w 344"/>
                <a:gd name="T13" fmla="*/ 478 h 563"/>
              </a:gdLst>
              <a:ahLst/>
              <a:cxnLst>
                <a:cxn ang="0">
                  <a:pos x="T0" y="T1"/>
                </a:cxn>
                <a:cxn ang="0">
                  <a:pos x="T2" y="T3"/>
                </a:cxn>
                <a:cxn ang="0">
                  <a:pos x="T4" y="T5"/>
                </a:cxn>
                <a:cxn ang="0">
                  <a:pos x="T6" y="T7"/>
                </a:cxn>
                <a:cxn ang="0">
                  <a:pos x="T8" y="T9"/>
                </a:cxn>
                <a:cxn ang="0">
                  <a:pos x="T10" y="T11"/>
                </a:cxn>
                <a:cxn ang="0">
                  <a:pos x="T12" y="T13"/>
                </a:cxn>
              </a:cxnLst>
              <a:rect l="0" t="0" r="r" b="b"/>
              <a:pathLst>
                <a:path w="344" h="563">
                  <a:moveTo>
                    <a:pt x="106" y="478"/>
                  </a:moveTo>
                  <a:cubicBezTo>
                    <a:pt x="106" y="507"/>
                    <a:pt x="103" y="535"/>
                    <a:pt x="98" y="563"/>
                  </a:cubicBezTo>
                  <a:cubicBezTo>
                    <a:pt x="339" y="563"/>
                    <a:pt x="339" y="563"/>
                    <a:pt x="339" y="563"/>
                  </a:cubicBezTo>
                  <a:cubicBezTo>
                    <a:pt x="342" y="535"/>
                    <a:pt x="344" y="507"/>
                    <a:pt x="344" y="478"/>
                  </a:cubicBezTo>
                  <a:cubicBezTo>
                    <a:pt x="344" y="296"/>
                    <a:pt x="278" y="129"/>
                    <a:pt x="170" y="0"/>
                  </a:cubicBezTo>
                  <a:cubicBezTo>
                    <a:pt x="0" y="170"/>
                    <a:pt x="0" y="170"/>
                    <a:pt x="0" y="170"/>
                  </a:cubicBezTo>
                  <a:cubicBezTo>
                    <a:pt x="66" y="255"/>
                    <a:pt x="106" y="362"/>
                    <a:pt x="106" y="47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459" name="Freeform 18"/>
            <p:cNvSpPr>
              <a:spLocks/>
            </p:cNvSpPr>
            <p:nvPr/>
          </p:nvSpPr>
          <p:spPr bwMode="auto">
            <a:xfrm>
              <a:off x="5163239" y="4049755"/>
              <a:ext cx="922985" cy="1232548"/>
            </a:xfrm>
            <a:custGeom>
              <a:avLst/>
              <a:gdLst>
                <a:gd name="T0" fmla="*/ 412 w 479"/>
                <a:gd name="T1" fmla="*/ 402 h 640"/>
                <a:gd name="T2" fmla="*/ 337 w 479"/>
                <a:gd name="T3" fmla="*/ 217 h 640"/>
                <a:gd name="T4" fmla="*/ 168 w 479"/>
                <a:gd name="T5" fmla="*/ 0 h 640"/>
                <a:gd name="T6" fmla="*/ 0 w 479"/>
                <a:gd name="T7" fmla="*/ 168 h 640"/>
                <a:gd name="T8" fmla="*/ 135 w 479"/>
                <a:gd name="T9" fmla="*/ 343 h 640"/>
                <a:gd name="T10" fmla="*/ 350 w 479"/>
                <a:gd name="T11" fmla="*/ 640 h 640"/>
                <a:gd name="T12" fmla="*/ 462 w 479"/>
                <a:gd name="T13" fmla="*/ 640 h 640"/>
                <a:gd name="T14" fmla="*/ 479 w 479"/>
                <a:gd name="T15" fmla="*/ 640 h 640"/>
                <a:gd name="T16" fmla="*/ 479 w 479"/>
                <a:gd name="T17" fmla="*/ 402 h 640"/>
                <a:gd name="T18" fmla="*/ 412 w 479"/>
                <a:gd name="T19" fmla="*/ 402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640">
                  <a:moveTo>
                    <a:pt x="412" y="402"/>
                  </a:moveTo>
                  <a:cubicBezTo>
                    <a:pt x="398" y="351"/>
                    <a:pt x="378" y="284"/>
                    <a:pt x="337" y="217"/>
                  </a:cubicBezTo>
                  <a:cubicBezTo>
                    <a:pt x="287" y="138"/>
                    <a:pt x="223" y="60"/>
                    <a:pt x="168" y="0"/>
                  </a:cubicBezTo>
                  <a:cubicBezTo>
                    <a:pt x="0" y="168"/>
                    <a:pt x="0" y="168"/>
                    <a:pt x="0" y="168"/>
                  </a:cubicBezTo>
                  <a:cubicBezTo>
                    <a:pt x="43" y="216"/>
                    <a:pt x="96" y="280"/>
                    <a:pt x="135" y="343"/>
                  </a:cubicBezTo>
                  <a:cubicBezTo>
                    <a:pt x="211" y="466"/>
                    <a:pt x="173" y="640"/>
                    <a:pt x="350" y="640"/>
                  </a:cubicBezTo>
                  <a:cubicBezTo>
                    <a:pt x="462" y="640"/>
                    <a:pt x="462" y="640"/>
                    <a:pt x="462" y="640"/>
                  </a:cubicBezTo>
                  <a:cubicBezTo>
                    <a:pt x="479" y="640"/>
                    <a:pt x="479" y="640"/>
                    <a:pt x="479" y="640"/>
                  </a:cubicBezTo>
                  <a:cubicBezTo>
                    <a:pt x="479" y="402"/>
                    <a:pt x="479" y="402"/>
                    <a:pt x="479" y="402"/>
                  </a:cubicBezTo>
                  <a:lnTo>
                    <a:pt x="412" y="40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460" name="Freeform 19"/>
            <p:cNvSpPr>
              <a:spLocks/>
            </p:cNvSpPr>
            <p:nvPr/>
          </p:nvSpPr>
          <p:spPr bwMode="auto">
            <a:xfrm>
              <a:off x="4654905" y="2344716"/>
              <a:ext cx="662301" cy="1084284"/>
            </a:xfrm>
            <a:custGeom>
              <a:avLst/>
              <a:gdLst>
                <a:gd name="T0" fmla="*/ 238 w 344"/>
                <a:gd name="T1" fmla="*/ 478 h 563"/>
                <a:gd name="T2" fmla="*/ 344 w 344"/>
                <a:gd name="T3" fmla="*/ 169 h 563"/>
                <a:gd name="T4" fmla="*/ 174 w 344"/>
                <a:gd name="T5" fmla="*/ 0 h 563"/>
                <a:gd name="T6" fmla="*/ 0 w 344"/>
                <a:gd name="T7" fmla="*/ 478 h 563"/>
                <a:gd name="T8" fmla="*/ 6 w 344"/>
                <a:gd name="T9" fmla="*/ 563 h 563"/>
                <a:gd name="T10" fmla="*/ 246 w 344"/>
                <a:gd name="T11" fmla="*/ 563 h 563"/>
                <a:gd name="T12" fmla="*/ 238 w 344"/>
                <a:gd name="T13" fmla="*/ 478 h 563"/>
              </a:gdLst>
              <a:ahLst/>
              <a:cxnLst>
                <a:cxn ang="0">
                  <a:pos x="T0" y="T1"/>
                </a:cxn>
                <a:cxn ang="0">
                  <a:pos x="T2" y="T3"/>
                </a:cxn>
                <a:cxn ang="0">
                  <a:pos x="T4" y="T5"/>
                </a:cxn>
                <a:cxn ang="0">
                  <a:pos x="T6" y="T7"/>
                </a:cxn>
                <a:cxn ang="0">
                  <a:pos x="T8" y="T9"/>
                </a:cxn>
                <a:cxn ang="0">
                  <a:pos x="T10" y="T11"/>
                </a:cxn>
                <a:cxn ang="0">
                  <a:pos x="T12" y="T13"/>
                </a:cxn>
              </a:cxnLst>
              <a:rect l="0" t="0" r="r" b="b"/>
              <a:pathLst>
                <a:path w="344" h="563">
                  <a:moveTo>
                    <a:pt x="238" y="478"/>
                  </a:moveTo>
                  <a:cubicBezTo>
                    <a:pt x="238" y="362"/>
                    <a:pt x="278" y="255"/>
                    <a:pt x="344" y="169"/>
                  </a:cubicBezTo>
                  <a:cubicBezTo>
                    <a:pt x="174" y="0"/>
                    <a:pt x="174" y="0"/>
                    <a:pt x="174" y="0"/>
                  </a:cubicBezTo>
                  <a:cubicBezTo>
                    <a:pt x="66" y="129"/>
                    <a:pt x="0" y="296"/>
                    <a:pt x="0" y="478"/>
                  </a:cubicBezTo>
                  <a:cubicBezTo>
                    <a:pt x="0" y="507"/>
                    <a:pt x="2" y="535"/>
                    <a:pt x="6" y="563"/>
                  </a:cubicBezTo>
                  <a:cubicBezTo>
                    <a:pt x="246" y="563"/>
                    <a:pt x="246" y="563"/>
                    <a:pt x="246" y="563"/>
                  </a:cubicBezTo>
                  <a:cubicBezTo>
                    <a:pt x="241" y="535"/>
                    <a:pt x="238" y="507"/>
                    <a:pt x="238" y="47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461" name="Freeform 20"/>
            <p:cNvSpPr>
              <a:spLocks/>
            </p:cNvSpPr>
            <p:nvPr/>
          </p:nvSpPr>
          <p:spPr bwMode="auto">
            <a:xfrm>
              <a:off x="6096000" y="4048125"/>
              <a:ext cx="922985" cy="1234178"/>
            </a:xfrm>
            <a:custGeom>
              <a:avLst/>
              <a:gdLst>
                <a:gd name="T0" fmla="*/ 142 w 479"/>
                <a:gd name="T1" fmla="*/ 218 h 641"/>
                <a:gd name="T2" fmla="*/ 67 w 479"/>
                <a:gd name="T3" fmla="*/ 403 h 641"/>
                <a:gd name="T4" fmla="*/ 0 w 479"/>
                <a:gd name="T5" fmla="*/ 403 h 641"/>
                <a:gd name="T6" fmla="*/ 0 w 479"/>
                <a:gd name="T7" fmla="*/ 641 h 641"/>
                <a:gd name="T8" fmla="*/ 16 w 479"/>
                <a:gd name="T9" fmla="*/ 641 h 641"/>
                <a:gd name="T10" fmla="*/ 129 w 479"/>
                <a:gd name="T11" fmla="*/ 641 h 641"/>
                <a:gd name="T12" fmla="*/ 344 w 479"/>
                <a:gd name="T13" fmla="*/ 344 h 641"/>
                <a:gd name="T14" fmla="*/ 479 w 479"/>
                <a:gd name="T15" fmla="*/ 169 h 641"/>
                <a:gd name="T16" fmla="*/ 311 w 479"/>
                <a:gd name="T17" fmla="*/ 0 h 641"/>
                <a:gd name="T18" fmla="*/ 142 w 479"/>
                <a:gd name="T19" fmla="*/ 218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641">
                  <a:moveTo>
                    <a:pt x="142" y="218"/>
                  </a:moveTo>
                  <a:cubicBezTo>
                    <a:pt x="101" y="285"/>
                    <a:pt x="81" y="352"/>
                    <a:pt x="67" y="403"/>
                  </a:cubicBezTo>
                  <a:cubicBezTo>
                    <a:pt x="0" y="403"/>
                    <a:pt x="0" y="403"/>
                    <a:pt x="0" y="403"/>
                  </a:cubicBezTo>
                  <a:cubicBezTo>
                    <a:pt x="0" y="641"/>
                    <a:pt x="0" y="641"/>
                    <a:pt x="0" y="641"/>
                  </a:cubicBezTo>
                  <a:cubicBezTo>
                    <a:pt x="16" y="641"/>
                    <a:pt x="16" y="641"/>
                    <a:pt x="16" y="641"/>
                  </a:cubicBezTo>
                  <a:cubicBezTo>
                    <a:pt x="129" y="641"/>
                    <a:pt x="129" y="641"/>
                    <a:pt x="129" y="641"/>
                  </a:cubicBezTo>
                  <a:cubicBezTo>
                    <a:pt x="306" y="641"/>
                    <a:pt x="267" y="467"/>
                    <a:pt x="344" y="344"/>
                  </a:cubicBezTo>
                  <a:cubicBezTo>
                    <a:pt x="383" y="281"/>
                    <a:pt x="436" y="217"/>
                    <a:pt x="479" y="169"/>
                  </a:cubicBezTo>
                  <a:cubicBezTo>
                    <a:pt x="311" y="0"/>
                    <a:pt x="311" y="0"/>
                    <a:pt x="311" y="0"/>
                  </a:cubicBezTo>
                  <a:cubicBezTo>
                    <a:pt x="257" y="59"/>
                    <a:pt x="192" y="138"/>
                    <a:pt x="142" y="21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462" name="Freeform 21"/>
            <p:cNvSpPr>
              <a:spLocks/>
            </p:cNvSpPr>
            <p:nvPr/>
          </p:nvSpPr>
          <p:spPr bwMode="auto">
            <a:xfrm>
              <a:off x="4666310" y="3441220"/>
              <a:ext cx="813009" cy="924615"/>
            </a:xfrm>
            <a:custGeom>
              <a:avLst/>
              <a:gdLst>
                <a:gd name="T0" fmla="*/ 393 w 422"/>
                <a:gd name="T1" fmla="*/ 280 h 480"/>
                <a:gd name="T2" fmla="*/ 386 w 422"/>
                <a:gd name="T3" fmla="*/ 273 h 480"/>
                <a:gd name="T4" fmla="*/ 365 w 422"/>
                <a:gd name="T5" fmla="*/ 251 h 480"/>
                <a:gd name="T6" fmla="*/ 362 w 422"/>
                <a:gd name="T7" fmla="*/ 248 h 480"/>
                <a:gd name="T8" fmla="*/ 241 w 422"/>
                <a:gd name="T9" fmla="*/ 0 h 480"/>
                <a:gd name="T10" fmla="*/ 0 w 422"/>
                <a:gd name="T11" fmla="*/ 0 h 480"/>
                <a:gd name="T12" fmla="*/ 185 w 422"/>
                <a:gd name="T13" fmla="*/ 407 h 480"/>
                <a:gd name="T14" fmla="*/ 184 w 422"/>
                <a:gd name="T15" fmla="*/ 407 h 480"/>
                <a:gd name="T16" fmla="*/ 187 w 422"/>
                <a:gd name="T17" fmla="*/ 409 h 480"/>
                <a:gd name="T18" fmla="*/ 220 w 422"/>
                <a:gd name="T19" fmla="*/ 444 h 480"/>
                <a:gd name="T20" fmla="*/ 254 w 422"/>
                <a:gd name="T21" fmla="*/ 480 h 480"/>
                <a:gd name="T22" fmla="*/ 422 w 422"/>
                <a:gd name="T23" fmla="*/ 312 h 480"/>
                <a:gd name="T24" fmla="*/ 393 w 422"/>
                <a:gd name="T25" fmla="*/ 28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2" h="480">
                  <a:moveTo>
                    <a:pt x="393" y="280"/>
                  </a:moveTo>
                  <a:cubicBezTo>
                    <a:pt x="391" y="278"/>
                    <a:pt x="389" y="275"/>
                    <a:pt x="386" y="273"/>
                  </a:cubicBezTo>
                  <a:cubicBezTo>
                    <a:pt x="379" y="266"/>
                    <a:pt x="372" y="259"/>
                    <a:pt x="365" y="251"/>
                  </a:cubicBezTo>
                  <a:cubicBezTo>
                    <a:pt x="364" y="250"/>
                    <a:pt x="363" y="249"/>
                    <a:pt x="362" y="248"/>
                  </a:cubicBezTo>
                  <a:cubicBezTo>
                    <a:pt x="299" y="177"/>
                    <a:pt x="257" y="92"/>
                    <a:pt x="241" y="0"/>
                  </a:cubicBezTo>
                  <a:cubicBezTo>
                    <a:pt x="0" y="0"/>
                    <a:pt x="0" y="0"/>
                    <a:pt x="0" y="0"/>
                  </a:cubicBezTo>
                  <a:cubicBezTo>
                    <a:pt x="19" y="155"/>
                    <a:pt x="85" y="296"/>
                    <a:pt x="185" y="407"/>
                  </a:cubicBezTo>
                  <a:cubicBezTo>
                    <a:pt x="184" y="407"/>
                    <a:pt x="184" y="407"/>
                    <a:pt x="184" y="407"/>
                  </a:cubicBezTo>
                  <a:cubicBezTo>
                    <a:pt x="184" y="407"/>
                    <a:pt x="185" y="408"/>
                    <a:pt x="187" y="409"/>
                  </a:cubicBezTo>
                  <a:cubicBezTo>
                    <a:pt x="198" y="421"/>
                    <a:pt x="209" y="432"/>
                    <a:pt x="220" y="444"/>
                  </a:cubicBezTo>
                  <a:cubicBezTo>
                    <a:pt x="230" y="454"/>
                    <a:pt x="242" y="466"/>
                    <a:pt x="254" y="480"/>
                  </a:cubicBezTo>
                  <a:cubicBezTo>
                    <a:pt x="422" y="312"/>
                    <a:pt x="422" y="312"/>
                    <a:pt x="422" y="312"/>
                  </a:cubicBezTo>
                  <a:cubicBezTo>
                    <a:pt x="412" y="300"/>
                    <a:pt x="402" y="290"/>
                    <a:pt x="393" y="2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463" name="Freeform 22"/>
            <p:cNvSpPr>
              <a:spLocks/>
            </p:cNvSpPr>
            <p:nvPr/>
          </p:nvSpPr>
          <p:spPr bwMode="auto">
            <a:xfrm>
              <a:off x="6702906" y="3441220"/>
              <a:ext cx="813009" cy="922171"/>
            </a:xfrm>
            <a:custGeom>
              <a:avLst/>
              <a:gdLst>
                <a:gd name="T0" fmla="*/ 422 w 422"/>
                <a:gd name="T1" fmla="*/ 0 h 479"/>
                <a:gd name="T2" fmla="*/ 181 w 422"/>
                <a:gd name="T3" fmla="*/ 0 h 479"/>
                <a:gd name="T4" fmla="*/ 32 w 422"/>
                <a:gd name="T5" fmla="*/ 277 h 479"/>
                <a:gd name="T6" fmla="*/ 22 w 422"/>
                <a:gd name="T7" fmla="*/ 287 h 479"/>
                <a:gd name="T8" fmla="*/ 0 w 422"/>
                <a:gd name="T9" fmla="*/ 311 h 479"/>
                <a:gd name="T10" fmla="*/ 168 w 422"/>
                <a:gd name="T11" fmla="*/ 479 h 479"/>
                <a:gd name="T12" fmla="*/ 196 w 422"/>
                <a:gd name="T13" fmla="*/ 449 h 479"/>
                <a:gd name="T14" fmla="*/ 422 w 422"/>
                <a:gd name="T15" fmla="*/ 0 h 4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479">
                  <a:moveTo>
                    <a:pt x="422" y="0"/>
                  </a:moveTo>
                  <a:cubicBezTo>
                    <a:pt x="181" y="0"/>
                    <a:pt x="181" y="0"/>
                    <a:pt x="181" y="0"/>
                  </a:cubicBezTo>
                  <a:cubicBezTo>
                    <a:pt x="162" y="105"/>
                    <a:pt x="111" y="201"/>
                    <a:pt x="32" y="277"/>
                  </a:cubicBezTo>
                  <a:cubicBezTo>
                    <a:pt x="28" y="280"/>
                    <a:pt x="25" y="283"/>
                    <a:pt x="22" y="287"/>
                  </a:cubicBezTo>
                  <a:cubicBezTo>
                    <a:pt x="15" y="294"/>
                    <a:pt x="7" y="302"/>
                    <a:pt x="0" y="311"/>
                  </a:cubicBezTo>
                  <a:cubicBezTo>
                    <a:pt x="168" y="479"/>
                    <a:pt x="168" y="479"/>
                    <a:pt x="168" y="479"/>
                  </a:cubicBezTo>
                  <a:cubicBezTo>
                    <a:pt x="178" y="469"/>
                    <a:pt x="187" y="458"/>
                    <a:pt x="196" y="449"/>
                  </a:cubicBezTo>
                  <a:cubicBezTo>
                    <a:pt x="318" y="333"/>
                    <a:pt x="401" y="176"/>
                    <a:pt x="422"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464" name="Freeform 23"/>
            <p:cNvSpPr>
              <a:spLocks/>
            </p:cNvSpPr>
            <p:nvPr/>
          </p:nvSpPr>
          <p:spPr bwMode="auto">
            <a:xfrm>
              <a:off x="4997868" y="1830679"/>
              <a:ext cx="1088357" cy="831746"/>
            </a:xfrm>
            <a:custGeom>
              <a:avLst/>
              <a:gdLst>
                <a:gd name="T0" fmla="*/ 565 w 565"/>
                <a:gd name="T1" fmla="*/ 238 h 432"/>
                <a:gd name="T2" fmla="*/ 565 w 565"/>
                <a:gd name="T3" fmla="*/ 0 h 432"/>
                <a:gd name="T4" fmla="*/ 0 w 565"/>
                <a:gd name="T5" fmla="*/ 262 h 432"/>
                <a:gd name="T6" fmla="*/ 170 w 565"/>
                <a:gd name="T7" fmla="*/ 432 h 432"/>
                <a:gd name="T8" fmla="*/ 565 w 565"/>
                <a:gd name="T9" fmla="*/ 238 h 432"/>
              </a:gdLst>
              <a:ahLst/>
              <a:cxnLst>
                <a:cxn ang="0">
                  <a:pos x="T0" y="T1"/>
                </a:cxn>
                <a:cxn ang="0">
                  <a:pos x="T2" y="T3"/>
                </a:cxn>
                <a:cxn ang="0">
                  <a:pos x="T4" y="T5"/>
                </a:cxn>
                <a:cxn ang="0">
                  <a:pos x="T6" y="T7"/>
                </a:cxn>
                <a:cxn ang="0">
                  <a:pos x="T8" y="T9"/>
                </a:cxn>
              </a:cxnLst>
              <a:rect l="0" t="0" r="r" b="b"/>
              <a:pathLst>
                <a:path w="565" h="432">
                  <a:moveTo>
                    <a:pt x="565" y="238"/>
                  </a:moveTo>
                  <a:cubicBezTo>
                    <a:pt x="565" y="0"/>
                    <a:pt x="565" y="0"/>
                    <a:pt x="565" y="0"/>
                  </a:cubicBezTo>
                  <a:cubicBezTo>
                    <a:pt x="339" y="1"/>
                    <a:pt x="136" y="103"/>
                    <a:pt x="0" y="262"/>
                  </a:cubicBezTo>
                  <a:cubicBezTo>
                    <a:pt x="170" y="432"/>
                    <a:pt x="170" y="432"/>
                    <a:pt x="170" y="432"/>
                  </a:cubicBezTo>
                  <a:cubicBezTo>
                    <a:pt x="262" y="315"/>
                    <a:pt x="405" y="239"/>
                    <a:pt x="565" y="23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9" name="Group 8"/>
          <p:cNvGrpSpPr/>
          <p:nvPr/>
        </p:nvGrpSpPr>
        <p:grpSpPr>
          <a:xfrm>
            <a:off x="4825979" y="3622069"/>
            <a:ext cx="408948" cy="406505"/>
            <a:chOff x="4825979" y="3622069"/>
            <a:chExt cx="408948" cy="406505"/>
          </a:xfrm>
        </p:grpSpPr>
        <p:sp>
          <p:nvSpPr>
            <p:cNvPr id="465" name="Freeform 24"/>
            <p:cNvSpPr>
              <a:spLocks noEditPoints="1"/>
            </p:cNvSpPr>
            <p:nvPr/>
          </p:nvSpPr>
          <p:spPr bwMode="auto">
            <a:xfrm>
              <a:off x="4955507" y="3622069"/>
              <a:ext cx="149893" cy="406505"/>
            </a:xfrm>
            <a:custGeom>
              <a:avLst/>
              <a:gdLst>
                <a:gd name="T0" fmla="*/ 39 w 78"/>
                <a:gd name="T1" fmla="*/ 0 h 211"/>
                <a:gd name="T2" fmla="*/ 0 w 78"/>
                <a:gd name="T3" fmla="*/ 105 h 211"/>
                <a:gd name="T4" fmla="*/ 39 w 78"/>
                <a:gd name="T5" fmla="*/ 211 h 211"/>
                <a:gd name="T6" fmla="*/ 78 w 78"/>
                <a:gd name="T7" fmla="*/ 105 h 211"/>
                <a:gd name="T8" fmla="*/ 39 w 78"/>
                <a:gd name="T9" fmla="*/ 0 h 211"/>
                <a:gd name="T10" fmla="*/ 39 w 78"/>
                <a:gd name="T11" fmla="*/ 194 h 211"/>
                <a:gd name="T12" fmla="*/ 6 w 78"/>
                <a:gd name="T13" fmla="*/ 105 h 211"/>
                <a:gd name="T14" fmla="*/ 39 w 78"/>
                <a:gd name="T15" fmla="*/ 17 h 211"/>
                <a:gd name="T16" fmla="*/ 71 w 78"/>
                <a:gd name="T17" fmla="*/ 105 h 211"/>
                <a:gd name="T18" fmla="*/ 39 w 78"/>
                <a:gd name="T19" fmla="*/ 1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211">
                  <a:moveTo>
                    <a:pt x="39" y="0"/>
                  </a:moveTo>
                  <a:cubicBezTo>
                    <a:pt x="17" y="0"/>
                    <a:pt x="0" y="47"/>
                    <a:pt x="0" y="105"/>
                  </a:cubicBezTo>
                  <a:cubicBezTo>
                    <a:pt x="0" y="164"/>
                    <a:pt x="17" y="211"/>
                    <a:pt x="39" y="211"/>
                  </a:cubicBezTo>
                  <a:cubicBezTo>
                    <a:pt x="60" y="211"/>
                    <a:pt x="78" y="164"/>
                    <a:pt x="78" y="105"/>
                  </a:cubicBezTo>
                  <a:cubicBezTo>
                    <a:pt x="78" y="47"/>
                    <a:pt x="60" y="0"/>
                    <a:pt x="39" y="0"/>
                  </a:cubicBezTo>
                  <a:close/>
                  <a:moveTo>
                    <a:pt x="39" y="194"/>
                  </a:moveTo>
                  <a:cubicBezTo>
                    <a:pt x="21" y="194"/>
                    <a:pt x="6" y="154"/>
                    <a:pt x="6" y="105"/>
                  </a:cubicBezTo>
                  <a:cubicBezTo>
                    <a:pt x="6" y="56"/>
                    <a:pt x="21" y="17"/>
                    <a:pt x="39" y="17"/>
                  </a:cubicBezTo>
                  <a:cubicBezTo>
                    <a:pt x="57" y="17"/>
                    <a:pt x="71" y="56"/>
                    <a:pt x="71" y="105"/>
                  </a:cubicBezTo>
                  <a:cubicBezTo>
                    <a:pt x="71" y="154"/>
                    <a:pt x="57" y="194"/>
                    <a:pt x="39" y="19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6" name="Freeform 25"/>
            <p:cNvSpPr>
              <a:spLocks noEditPoints="1"/>
            </p:cNvSpPr>
            <p:nvPr/>
          </p:nvSpPr>
          <p:spPr bwMode="auto">
            <a:xfrm>
              <a:off x="4825979" y="3749153"/>
              <a:ext cx="408948" cy="149894"/>
            </a:xfrm>
            <a:custGeom>
              <a:avLst/>
              <a:gdLst>
                <a:gd name="T0" fmla="*/ 212 w 212"/>
                <a:gd name="T1" fmla="*/ 39 h 78"/>
                <a:gd name="T2" fmla="*/ 106 w 212"/>
                <a:gd name="T3" fmla="*/ 0 h 78"/>
                <a:gd name="T4" fmla="*/ 0 w 212"/>
                <a:gd name="T5" fmla="*/ 39 h 78"/>
                <a:gd name="T6" fmla="*/ 106 w 212"/>
                <a:gd name="T7" fmla="*/ 78 h 78"/>
                <a:gd name="T8" fmla="*/ 212 w 212"/>
                <a:gd name="T9" fmla="*/ 39 h 78"/>
                <a:gd name="T10" fmla="*/ 17 w 212"/>
                <a:gd name="T11" fmla="*/ 39 h 78"/>
                <a:gd name="T12" fmla="*/ 106 w 212"/>
                <a:gd name="T13" fmla="*/ 7 h 78"/>
                <a:gd name="T14" fmla="*/ 194 w 212"/>
                <a:gd name="T15" fmla="*/ 39 h 78"/>
                <a:gd name="T16" fmla="*/ 106 w 212"/>
                <a:gd name="T17" fmla="*/ 72 h 78"/>
                <a:gd name="T18" fmla="*/ 17 w 212"/>
                <a:gd name="T19"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78">
                  <a:moveTo>
                    <a:pt x="212" y="39"/>
                  </a:moveTo>
                  <a:cubicBezTo>
                    <a:pt x="212" y="18"/>
                    <a:pt x="164" y="0"/>
                    <a:pt x="106" y="0"/>
                  </a:cubicBezTo>
                  <a:cubicBezTo>
                    <a:pt x="47" y="0"/>
                    <a:pt x="0" y="18"/>
                    <a:pt x="0" y="39"/>
                  </a:cubicBezTo>
                  <a:cubicBezTo>
                    <a:pt x="0" y="61"/>
                    <a:pt x="47" y="78"/>
                    <a:pt x="106" y="78"/>
                  </a:cubicBezTo>
                  <a:cubicBezTo>
                    <a:pt x="164" y="78"/>
                    <a:pt x="212" y="61"/>
                    <a:pt x="212" y="39"/>
                  </a:cubicBezTo>
                  <a:close/>
                  <a:moveTo>
                    <a:pt x="17" y="39"/>
                  </a:moveTo>
                  <a:cubicBezTo>
                    <a:pt x="17" y="21"/>
                    <a:pt x="57" y="7"/>
                    <a:pt x="106" y="7"/>
                  </a:cubicBezTo>
                  <a:cubicBezTo>
                    <a:pt x="155" y="7"/>
                    <a:pt x="194" y="21"/>
                    <a:pt x="194" y="39"/>
                  </a:cubicBezTo>
                  <a:cubicBezTo>
                    <a:pt x="194" y="57"/>
                    <a:pt x="155" y="72"/>
                    <a:pt x="106" y="72"/>
                  </a:cubicBezTo>
                  <a:cubicBezTo>
                    <a:pt x="57" y="72"/>
                    <a:pt x="17" y="57"/>
                    <a:pt x="17" y="39"/>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7" name="Freeform 26"/>
            <p:cNvSpPr>
              <a:spLocks noEditPoints="1"/>
            </p:cNvSpPr>
            <p:nvPr/>
          </p:nvSpPr>
          <p:spPr bwMode="auto">
            <a:xfrm>
              <a:off x="4856935" y="3650582"/>
              <a:ext cx="347036" cy="347036"/>
            </a:xfrm>
            <a:custGeom>
              <a:avLst/>
              <a:gdLst>
                <a:gd name="T0" fmla="*/ 165 w 180"/>
                <a:gd name="T1" fmla="*/ 16 h 180"/>
                <a:gd name="T2" fmla="*/ 62 w 180"/>
                <a:gd name="T3" fmla="*/ 63 h 180"/>
                <a:gd name="T4" fmla="*/ 15 w 180"/>
                <a:gd name="T5" fmla="*/ 165 h 180"/>
                <a:gd name="T6" fmla="*/ 117 w 180"/>
                <a:gd name="T7" fmla="*/ 118 h 180"/>
                <a:gd name="T8" fmla="*/ 165 w 180"/>
                <a:gd name="T9" fmla="*/ 16 h 180"/>
                <a:gd name="T10" fmla="*/ 27 w 180"/>
                <a:gd name="T11" fmla="*/ 153 h 180"/>
                <a:gd name="T12" fmla="*/ 67 w 180"/>
                <a:gd name="T13" fmla="*/ 67 h 180"/>
                <a:gd name="T14" fmla="*/ 152 w 180"/>
                <a:gd name="T15" fmla="*/ 28 h 180"/>
                <a:gd name="T16" fmla="*/ 113 w 180"/>
                <a:gd name="T17" fmla="*/ 113 h 180"/>
                <a:gd name="T18" fmla="*/ 27 w 180"/>
                <a:gd name="T19" fmla="*/ 15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180">
                  <a:moveTo>
                    <a:pt x="165" y="16"/>
                  </a:moveTo>
                  <a:cubicBezTo>
                    <a:pt x="149" y="0"/>
                    <a:pt x="103" y="21"/>
                    <a:pt x="62" y="63"/>
                  </a:cubicBezTo>
                  <a:cubicBezTo>
                    <a:pt x="21" y="104"/>
                    <a:pt x="0" y="150"/>
                    <a:pt x="15" y="165"/>
                  </a:cubicBezTo>
                  <a:cubicBezTo>
                    <a:pt x="30" y="180"/>
                    <a:pt x="76" y="159"/>
                    <a:pt x="117" y="118"/>
                  </a:cubicBezTo>
                  <a:cubicBezTo>
                    <a:pt x="159" y="77"/>
                    <a:pt x="180" y="31"/>
                    <a:pt x="165" y="16"/>
                  </a:cubicBezTo>
                  <a:close/>
                  <a:moveTo>
                    <a:pt x="27" y="153"/>
                  </a:moveTo>
                  <a:cubicBezTo>
                    <a:pt x="14" y="140"/>
                    <a:pt x="32" y="102"/>
                    <a:pt x="67" y="67"/>
                  </a:cubicBezTo>
                  <a:cubicBezTo>
                    <a:pt x="101" y="33"/>
                    <a:pt x="140" y="15"/>
                    <a:pt x="152" y="28"/>
                  </a:cubicBezTo>
                  <a:cubicBezTo>
                    <a:pt x="165" y="40"/>
                    <a:pt x="147" y="79"/>
                    <a:pt x="113" y="113"/>
                  </a:cubicBezTo>
                  <a:cubicBezTo>
                    <a:pt x="78" y="148"/>
                    <a:pt x="40" y="166"/>
                    <a:pt x="27" y="153"/>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8" name="Freeform 27"/>
            <p:cNvSpPr>
              <a:spLocks noEditPoints="1"/>
            </p:cNvSpPr>
            <p:nvPr/>
          </p:nvSpPr>
          <p:spPr bwMode="auto">
            <a:xfrm>
              <a:off x="4856935" y="3650582"/>
              <a:ext cx="347036" cy="347036"/>
            </a:xfrm>
            <a:custGeom>
              <a:avLst/>
              <a:gdLst>
                <a:gd name="T0" fmla="*/ 165 w 180"/>
                <a:gd name="T1" fmla="*/ 165 h 180"/>
                <a:gd name="T2" fmla="*/ 117 w 180"/>
                <a:gd name="T3" fmla="*/ 63 h 180"/>
                <a:gd name="T4" fmla="*/ 15 w 180"/>
                <a:gd name="T5" fmla="*/ 16 h 180"/>
                <a:gd name="T6" fmla="*/ 62 w 180"/>
                <a:gd name="T7" fmla="*/ 118 h 180"/>
                <a:gd name="T8" fmla="*/ 165 w 180"/>
                <a:gd name="T9" fmla="*/ 165 h 180"/>
                <a:gd name="T10" fmla="*/ 27 w 180"/>
                <a:gd name="T11" fmla="*/ 28 h 180"/>
                <a:gd name="T12" fmla="*/ 113 w 180"/>
                <a:gd name="T13" fmla="*/ 67 h 180"/>
                <a:gd name="T14" fmla="*/ 152 w 180"/>
                <a:gd name="T15" fmla="*/ 153 h 180"/>
                <a:gd name="T16" fmla="*/ 67 w 180"/>
                <a:gd name="T17" fmla="*/ 113 h 180"/>
                <a:gd name="T18" fmla="*/ 27 w 180"/>
                <a:gd name="T19" fmla="*/ 2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180">
                  <a:moveTo>
                    <a:pt x="165" y="165"/>
                  </a:moveTo>
                  <a:cubicBezTo>
                    <a:pt x="180" y="150"/>
                    <a:pt x="159" y="104"/>
                    <a:pt x="117" y="63"/>
                  </a:cubicBezTo>
                  <a:cubicBezTo>
                    <a:pt x="76" y="21"/>
                    <a:pt x="30" y="0"/>
                    <a:pt x="15" y="16"/>
                  </a:cubicBezTo>
                  <a:cubicBezTo>
                    <a:pt x="0" y="31"/>
                    <a:pt x="21" y="77"/>
                    <a:pt x="62" y="118"/>
                  </a:cubicBezTo>
                  <a:cubicBezTo>
                    <a:pt x="103" y="159"/>
                    <a:pt x="149" y="180"/>
                    <a:pt x="165" y="165"/>
                  </a:cubicBezTo>
                  <a:close/>
                  <a:moveTo>
                    <a:pt x="27" y="28"/>
                  </a:moveTo>
                  <a:cubicBezTo>
                    <a:pt x="40" y="15"/>
                    <a:pt x="78" y="33"/>
                    <a:pt x="113" y="67"/>
                  </a:cubicBezTo>
                  <a:cubicBezTo>
                    <a:pt x="147" y="102"/>
                    <a:pt x="165" y="140"/>
                    <a:pt x="152" y="153"/>
                  </a:cubicBezTo>
                  <a:cubicBezTo>
                    <a:pt x="140" y="166"/>
                    <a:pt x="101" y="148"/>
                    <a:pt x="67" y="113"/>
                  </a:cubicBezTo>
                  <a:cubicBezTo>
                    <a:pt x="32" y="79"/>
                    <a:pt x="14" y="40"/>
                    <a:pt x="27" y="28"/>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9" name="Oval 28"/>
            <p:cNvSpPr>
              <a:spLocks noChangeArrowheads="1"/>
            </p:cNvSpPr>
            <p:nvPr/>
          </p:nvSpPr>
          <p:spPr bwMode="auto">
            <a:xfrm>
              <a:off x="4999497" y="3793144"/>
              <a:ext cx="61913" cy="63542"/>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70" name="Freeform 29"/>
          <p:cNvSpPr>
            <a:spLocks noEditPoints="1"/>
          </p:cNvSpPr>
          <p:nvPr/>
        </p:nvSpPr>
        <p:spPr bwMode="auto">
          <a:xfrm>
            <a:off x="5454065" y="4405752"/>
            <a:ext cx="368217" cy="372290"/>
          </a:xfrm>
          <a:custGeom>
            <a:avLst/>
            <a:gdLst>
              <a:gd name="T0" fmla="*/ 122 w 191"/>
              <a:gd name="T1" fmla="*/ 93 h 193"/>
              <a:gd name="T2" fmla="*/ 118 w 191"/>
              <a:gd name="T3" fmla="*/ 82 h 193"/>
              <a:gd name="T4" fmla="*/ 118 w 191"/>
              <a:gd name="T5" fmla="*/ 37 h 193"/>
              <a:gd name="T6" fmla="*/ 122 w 191"/>
              <a:gd name="T7" fmla="*/ 31 h 193"/>
              <a:gd name="T8" fmla="*/ 123 w 191"/>
              <a:gd name="T9" fmla="*/ 31 h 193"/>
              <a:gd name="T10" fmla="*/ 123 w 191"/>
              <a:gd name="T11" fmla="*/ 11 h 193"/>
              <a:gd name="T12" fmla="*/ 122 w 191"/>
              <a:gd name="T13" fmla="*/ 11 h 193"/>
              <a:gd name="T14" fmla="*/ 122 w 191"/>
              <a:gd name="T15" fmla="*/ 10 h 193"/>
              <a:gd name="T16" fmla="*/ 95 w 191"/>
              <a:gd name="T17" fmla="*/ 0 h 193"/>
              <a:gd name="T18" fmla="*/ 67 w 191"/>
              <a:gd name="T19" fmla="*/ 10 h 193"/>
              <a:gd name="T20" fmla="*/ 67 w 191"/>
              <a:gd name="T21" fmla="*/ 11 h 193"/>
              <a:gd name="T22" fmla="*/ 67 w 191"/>
              <a:gd name="T23" fmla="*/ 11 h 193"/>
              <a:gd name="T24" fmla="*/ 67 w 191"/>
              <a:gd name="T25" fmla="*/ 31 h 193"/>
              <a:gd name="T26" fmla="*/ 67 w 191"/>
              <a:gd name="T27" fmla="*/ 31 h 193"/>
              <a:gd name="T28" fmla="*/ 75 w 191"/>
              <a:gd name="T29" fmla="*/ 37 h 193"/>
              <a:gd name="T30" fmla="*/ 75 w 191"/>
              <a:gd name="T31" fmla="*/ 82 h 193"/>
              <a:gd name="T32" fmla="*/ 69 w 191"/>
              <a:gd name="T33" fmla="*/ 93 h 193"/>
              <a:gd name="T34" fmla="*/ 25 w 191"/>
              <a:gd name="T35" fmla="*/ 177 h 193"/>
              <a:gd name="T36" fmla="*/ 95 w 191"/>
              <a:gd name="T37" fmla="*/ 192 h 193"/>
              <a:gd name="T38" fmla="*/ 165 w 191"/>
              <a:gd name="T39" fmla="*/ 177 h 193"/>
              <a:gd name="T40" fmla="*/ 122 w 191"/>
              <a:gd name="T41" fmla="*/ 93 h 193"/>
              <a:gd name="T42" fmla="*/ 120 w 191"/>
              <a:gd name="T43" fmla="*/ 178 h 193"/>
              <a:gd name="T44" fmla="*/ 151 w 191"/>
              <a:gd name="T45" fmla="*/ 156 h 193"/>
              <a:gd name="T46" fmla="*/ 125 w 191"/>
              <a:gd name="T47" fmla="*/ 112 h 193"/>
              <a:gd name="T48" fmla="*/ 161 w 191"/>
              <a:gd name="T49" fmla="*/ 159 h 193"/>
              <a:gd name="T50" fmla="*/ 120 w 191"/>
              <a:gd name="T51"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193">
                <a:moveTo>
                  <a:pt x="122" y="93"/>
                </a:moveTo>
                <a:cubicBezTo>
                  <a:pt x="122" y="93"/>
                  <a:pt x="118" y="91"/>
                  <a:pt x="118" y="82"/>
                </a:cubicBezTo>
                <a:cubicBezTo>
                  <a:pt x="118" y="75"/>
                  <a:pt x="118" y="46"/>
                  <a:pt x="118" y="37"/>
                </a:cubicBezTo>
                <a:cubicBezTo>
                  <a:pt x="120" y="35"/>
                  <a:pt x="122" y="33"/>
                  <a:pt x="122" y="31"/>
                </a:cubicBezTo>
                <a:cubicBezTo>
                  <a:pt x="123" y="31"/>
                  <a:pt x="123" y="31"/>
                  <a:pt x="123" y="31"/>
                </a:cubicBezTo>
                <a:cubicBezTo>
                  <a:pt x="123" y="11"/>
                  <a:pt x="123" y="11"/>
                  <a:pt x="123" y="11"/>
                </a:cubicBezTo>
                <a:cubicBezTo>
                  <a:pt x="122" y="11"/>
                  <a:pt x="122" y="11"/>
                  <a:pt x="122" y="11"/>
                </a:cubicBezTo>
                <a:cubicBezTo>
                  <a:pt x="122" y="10"/>
                  <a:pt x="122" y="10"/>
                  <a:pt x="122" y="10"/>
                </a:cubicBezTo>
                <a:cubicBezTo>
                  <a:pt x="122" y="5"/>
                  <a:pt x="110" y="0"/>
                  <a:pt x="95" y="0"/>
                </a:cubicBezTo>
                <a:cubicBezTo>
                  <a:pt x="80" y="0"/>
                  <a:pt x="67" y="5"/>
                  <a:pt x="67" y="10"/>
                </a:cubicBezTo>
                <a:cubicBezTo>
                  <a:pt x="67" y="11"/>
                  <a:pt x="67" y="11"/>
                  <a:pt x="67" y="11"/>
                </a:cubicBezTo>
                <a:cubicBezTo>
                  <a:pt x="67" y="11"/>
                  <a:pt x="67" y="11"/>
                  <a:pt x="67" y="11"/>
                </a:cubicBezTo>
                <a:cubicBezTo>
                  <a:pt x="67" y="31"/>
                  <a:pt x="67" y="31"/>
                  <a:pt x="67" y="31"/>
                </a:cubicBezTo>
                <a:cubicBezTo>
                  <a:pt x="67" y="31"/>
                  <a:pt x="67" y="31"/>
                  <a:pt x="67" y="31"/>
                </a:cubicBezTo>
                <a:cubicBezTo>
                  <a:pt x="68" y="33"/>
                  <a:pt x="70" y="35"/>
                  <a:pt x="75" y="37"/>
                </a:cubicBezTo>
                <a:cubicBezTo>
                  <a:pt x="75" y="47"/>
                  <a:pt x="75" y="75"/>
                  <a:pt x="75" y="82"/>
                </a:cubicBezTo>
                <a:cubicBezTo>
                  <a:pt x="75" y="91"/>
                  <a:pt x="69" y="93"/>
                  <a:pt x="69" y="93"/>
                </a:cubicBezTo>
                <a:cubicBezTo>
                  <a:pt x="59" y="99"/>
                  <a:pt x="0" y="159"/>
                  <a:pt x="25" y="177"/>
                </a:cubicBezTo>
                <a:cubicBezTo>
                  <a:pt x="49" y="193"/>
                  <a:pt x="87" y="192"/>
                  <a:pt x="95" y="192"/>
                </a:cubicBezTo>
                <a:cubicBezTo>
                  <a:pt x="103" y="192"/>
                  <a:pt x="142" y="193"/>
                  <a:pt x="165" y="177"/>
                </a:cubicBezTo>
                <a:cubicBezTo>
                  <a:pt x="191" y="159"/>
                  <a:pt x="132" y="99"/>
                  <a:pt x="122" y="93"/>
                </a:cubicBezTo>
                <a:close/>
                <a:moveTo>
                  <a:pt x="120" y="178"/>
                </a:moveTo>
                <a:cubicBezTo>
                  <a:pt x="120" y="178"/>
                  <a:pt x="150" y="172"/>
                  <a:pt x="151" y="156"/>
                </a:cubicBezTo>
                <a:cubicBezTo>
                  <a:pt x="153" y="141"/>
                  <a:pt x="125" y="112"/>
                  <a:pt x="125" y="112"/>
                </a:cubicBezTo>
                <a:cubicBezTo>
                  <a:pt x="125" y="112"/>
                  <a:pt x="161" y="139"/>
                  <a:pt x="161" y="159"/>
                </a:cubicBezTo>
                <a:cubicBezTo>
                  <a:pt x="160" y="178"/>
                  <a:pt x="120" y="178"/>
                  <a:pt x="120" y="178"/>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0" name="Group 9"/>
          <p:cNvGrpSpPr/>
          <p:nvPr/>
        </p:nvGrpSpPr>
        <p:grpSpPr>
          <a:xfrm>
            <a:off x="4793394" y="2734113"/>
            <a:ext cx="302231" cy="533588"/>
            <a:chOff x="4793394" y="2734113"/>
            <a:chExt cx="302231" cy="533588"/>
          </a:xfrm>
        </p:grpSpPr>
        <p:sp>
          <p:nvSpPr>
            <p:cNvPr id="471" name="Freeform 30"/>
            <p:cNvSpPr>
              <a:spLocks noEditPoints="1"/>
            </p:cNvSpPr>
            <p:nvPr/>
          </p:nvSpPr>
          <p:spPr bwMode="auto">
            <a:xfrm>
              <a:off x="4793394" y="2734113"/>
              <a:ext cx="302231" cy="300602"/>
            </a:xfrm>
            <a:custGeom>
              <a:avLst/>
              <a:gdLst>
                <a:gd name="T0" fmla="*/ 78 w 157"/>
                <a:gd name="T1" fmla="*/ 0 h 156"/>
                <a:gd name="T2" fmla="*/ 0 w 157"/>
                <a:gd name="T3" fmla="*/ 78 h 156"/>
                <a:gd name="T4" fmla="*/ 78 w 157"/>
                <a:gd name="T5" fmla="*/ 156 h 156"/>
                <a:gd name="T6" fmla="*/ 157 w 157"/>
                <a:gd name="T7" fmla="*/ 78 h 156"/>
                <a:gd name="T8" fmla="*/ 78 w 157"/>
                <a:gd name="T9" fmla="*/ 0 h 156"/>
                <a:gd name="T10" fmla="*/ 78 w 157"/>
                <a:gd name="T11" fmla="*/ 141 h 156"/>
                <a:gd name="T12" fmla="*/ 15 w 157"/>
                <a:gd name="T13" fmla="*/ 78 h 156"/>
                <a:gd name="T14" fmla="*/ 78 w 157"/>
                <a:gd name="T15" fmla="*/ 14 h 156"/>
                <a:gd name="T16" fmla="*/ 142 w 157"/>
                <a:gd name="T17" fmla="*/ 78 h 156"/>
                <a:gd name="T18" fmla="*/ 78 w 157"/>
                <a:gd name="T19"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6">
                  <a:moveTo>
                    <a:pt x="78" y="0"/>
                  </a:moveTo>
                  <a:cubicBezTo>
                    <a:pt x="35" y="0"/>
                    <a:pt x="0" y="35"/>
                    <a:pt x="0" y="78"/>
                  </a:cubicBezTo>
                  <a:cubicBezTo>
                    <a:pt x="0" y="121"/>
                    <a:pt x="35" y="156"/>
                    <a:pt x="78" y="156"/>
                  </a:cubicBezTo>
                  <a:cubicBezTo>
                    <a:pt x="122" y="156"/>
                    <a:pt x="157" y="121"/>
                    <a:pt x="157" y="78"/>
                  </a:cubicBezTo>
                  <a:cubicBezTo>
                    <a:pt x="157" y="35"/>
                    <a:pt x="122" y="0"/>
                    <a:pt x="78" y="0"/>
                  </a:cubicBezTo>
                  <a:close/>
                  <a:moveTo>
                    <a:pt x="78" y="141"/>
                  </a:moveTo>
                  <a:cubicBezTo>
                    <a:pt x="43" y="141"/>
                    <a:pt x="15" y="113"/>
                    <a:pt x="15" y="78"/>
                  </a:cubicBezTo>
                  <a:cubicBezTo>
                    <a:pt x="15" y="43"/>
                    <a:pt x="43" y="14"/>
                    <a:pt x="78" y="14"/>
                  </a:cubicBezTo>
                  <a:cubicBezTo>
                    <a:pt x="114" y="14"/>
                    <a:pt x="142" y="43"/>
                    <a:pt x="142" y="78"/>
                  </a:cubicBezTo>
                  <a:cubicBezTo>
                    <a:pt x="142" y="113"/>
                    <a:pt x="114" y="141"/>
                    <a:pt x="78" y="141"/>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2" name="Rectangle 31"/>
            <p:cNvSpPr>
              <a:spLocks noChangeArrowheads="1"/>
            </p:cNvSpPr>
            <p:nvPr/>
          </p:nvSpPr>
          <p:spPr bwMode="auto">
            <a:xfrm>
              <a:off x="4924550" y="3016793"/>
              <a:ext cx="40732" cy="14663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3" name="Freeform 32"/>
            <p:cNvSpPr>
              <a:spLocks/>
            </p:cNvSpPr>
            <p:nvPr/>
          </p:nvSpPr>
          <p:spPr bwMode="auto">
            <a:xfrm>
              <a:off x="4913145" y="3063227"/>
              <a:ext cx="63542" cy="204474"/>
            </a:xfrm>
            <a:custGeom>
              <a:avLst/>
              <a:gdLst>
                <a:gd name="T0" fmla="*/ 33 w 33"/>
                <a:gd name="T1" fmla="*/ 89 h 106"/>
                <a:gd name="T2" fmla="*/ 16 w 33"/>
                <a:gd name="T3" fmla="*/ 106 h 106"/>
                <a:gd name="T4" fmla="*/ 0 w 33"/>
                <a:gd name="T5" fmla="*/ 89 h 106"/>
                <a:gd name="T6" fmla="*/ 0 w 33"/>
                <a:gd name="T7" fmla="*/ 17 h 106"/>
                <a:gd name="T8" fmla="*/ 16 w 33"/>
                <a:gd name="T9" fmla="*/ 0 h 106"/>
                <a:gd name="T10" fmla="*/ 33 w 33"/>
                <a:gd name="T11" fmla="*/ 17 h 106"/>
                <a:gd name="T12" fmla="*/ 33 w 33"/>
                <a:gd name="T13" fmla="*/ 89 h 106"/>
              </a:gdLst>
              <a:ahLst/>
              <a:cxnLst>
                <a:cxn ang="0">
                  <a:pos x="T0" y="T1"/>
                </a:cxn>
                <a:cxn ang="0">
                  <a:pos x="T2" y="T3"/>
                </a:cxn>
                <a:cxn ang="0">
                  <a:pos x="T4" y="T5"/>
                </a:cxn>
                <a:cxn ang="0">
                  <a:pos x="T6" y="T7"/>
                </a:cxn>
                <a:cxn ang="0">
                  <a:pos x="T8" y="T9"/>
                </a:cxn>
                <a:cxn ang="0">
                  <a:pos x="T10" y="T11"/>
                </a:cxn>
                <a:cxn ang="0">
                  <a:pos x="T12" y="T13"/>
                </a:cxn>
              </a:cxnLst>
              <a:rect l="0" t="0" r="r" b="b"/>
              <a:pathLst>
                <a:path w="33" h="106">
                  <a:moveTo>
                    <a:pt x="33" y="89"/>
                  </a:moveTo>
                  <a:cubicBezTo>
                    <a:pt x="33" y="98"/>
                    <a:pt x="26" y="106"/>
                    <a:pt x="16" y="106"/>
                  </a:cubicBezTo>
                  <a:cubicBezTo>
                    <a:pt x="7" y="106"/>
                    <a:pt x="0" y="98"/>
                    <a:pt x="0" y="89"/>
                  </a:cubicBezTo>
                  <a:cubicBezTo>
                    <a:pt x="0" y="17"/>
                    <a:pt x="0" y="17"/>
                    <a:pt x="0" y="17"/>
                  </a:cubicBezTo>
                  <a:cubicBezTo>
                    <a:pt x="0" y="8"/>
                    <a:pt x="7" y="0"/>
                    <a:pt x="16" y="0"/>
                  </a:cubicBezTo>
                  <a:cubicBezTo>
                    <a:pt x="26" y="0"/>
                    <a:pt x="33" y="8"/>
                    <a:pt x="33" y="17"/>
                  </a:cubicBezTo>
                  <a:lnTo>
                    <a:pt x="33" y="89"/>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p:cNvGrpSpPr/>
          <p:nvPr/>
        </p:nvGrpSpPr>
        <p:grpSpPr>
          <a:xfrm>
            <a:off x="6427558" y="4354430"/>
            <a:ext cx="327485" cy="419538"/>
            <a:chOff x="6427558" y="4354430"/>
            <a:chExt cx="327485" cy="419538"/>
          </a:xfrm>
        </p:grpSpPr>
        <p:sp>
          <p:nvSpPr>
            <p:cNvPr id="474" name="Freeform 33"/>
            <p:cNvSpPr>
              <a:spLocks/>
            </p:cNvSpPr>
            <p:nvPr/>
          </p:nvSpPr>
          <p:spPr bwMode="auto">
            <a:xfrm>
              <a:off x="6433261" y="4354430"/>
              <a:ext cx="321782" cy="323412"/>
            </a:xfrm>
            <a:custGeom>
              <a:avLst/>
              <a:gdLst>
                <a:gd name="T0" fmla="*/ 123 w 167"/>
                <a:gd name="T1" fmla="*/ 8 h 168"/>
                <a:gd name="T2" fmla="*/ 156 w 167"/>
                <a:gd name="T3" fmla="*/ 75 h 168"/>
                <a:gd name="T4" fmla="*/ 74 w 167"/>
                <a:gd name="T5" fmla="*/ 157 h 168"/>
                <a:gd name="T6" fmla="*/ 8 w 167"/>
                <a:gd name="T7" fmla="*/ 125 h 168"/>
                <a:gd name="T8" fmla="*/ 0 w 167"/>
                <a:gd name="T9" fmla="*/ 131 h 168"/>
                <a:gd name="T10" fmla="*/ 74 w 167"/>
                <a:gd name="T11" fmla="*/ 168 h 168"/>
                <a:gd name="T12" fmla="*/ 167 w 167"/>
                <a:gd name="T13" fmla="*/ 75 h 168"/>
                <a:gd name="T14" fmla="*/ 129 w 167"/>
                <a:gd name="T15" fmla="*/ 0 h 168"/>
                <a:gd name="T16" fmla="*/ 123 w 167"/>
                <a:gd name="T17" fmla="*/ 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8">
                  <a:moveTo>
                    <a:pt x="123" y="8"/>
                  </a:moveTo>
                  <a:cubicBezTo>
                    <a:pt x="143" y="23"/>
                    <a:pt x="156" y="47"/>
                    <a:pt x="156" y="75"/>
                  </a:cubicBezTo>
                  <a:cubicBezTo>
                    <a:pt x="156" y="120"/>
                    <a:pt x="119" y="157"/>
                    <a:pt x="74" y="157"/>
                  </a:cubicBezTo>
                  <a:cubicBezTo>
                    <a:pt x="47" y="157"/>
                    <a:pt x="23" y="144"/>
                    <a:pt x="8" y="125"/>
                  </a:cubicBezTo>
                  <a:cubicBezTo>
                    <a:pt x="0" y="131"/>
                    <a:pt x="0" y="131"/>
                    <a:pt x="0" y="131"/>
                  </a:cubicBezTo>
                  <a:cubicBezTo>
                    <a:pt x="17" y="154"/>
                    <a:pt x="44" y="168"/>
                    <a:pt x="74" y="168"/>
                  </a:cubicBezTo>
                  <a:cubicBezTo>
                    <a:pt x="125" y="168"/>
                    <a:pt x="167" y="126"/>
                    <a:pt x="167" y="75"/>
                  </a:cubicBezTo>
                  <a:cubicBezTo>
                    <a:pt x="167" y="44"/>
                    <a:pt x="152" y="17"/>
                    <a:pt x="129" y="0"/>
                  </a:cubicBezTo>
                  <a:lnTo>
                    <a:pt x="123" y="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5" name="Freeform 34"/>
            <p:cNvSpPr>
              <a:spLocks noEditPoints="1"/>
            </p:cNvSpPr>
            <p:nvPr/>
          </p:nvSpPr>
          <p:spPr bwMode="auto">
            <a:xfrm>
              <a:off x="6434890" y="4360132"/>
              <a:ext cx="285123" cy="282680"/>
            </a:xfrm>
            <a:custGeom>
              <a:avLst/>
              <a:gdLst>
                <a:gd name="T0" fmla="*/ 74 w 148"/>
                <a:gd name="T1" fmla="*/ 0 h 147"/>
                <a:gd name="T2" fmla="*/ 0 w 148"/>
                <a:gd name="T3" fmla="*/ 73 h 147"/>
                <a:gd name="T4" fmla="*/ 74 w 148"/>
                <a:gd name="T5" fmla="*/ 147 h 147"/>
                <a:gd name="T6" fmla="*/ 148 w 148"/>
                <a:gd name="T7" fmla="*/ 73 h 147"/>
                <a:gd name="T8" fmla="*/ 74 w 148"/>
                <a:gd name="T9" fmla="*/ 0 h 147"/>
                <a:gd name="T10" fmla="*/ 74 w 148"/>
                <a:gd name="T11" fmla="*/ 144 h 147"/>
                <a:gd name="T12" fmla="*/ 4 w 148"/>
                <a:gd name="T13" fmla="*/ 73 h 147"/>
                <a:gd name="T14" fmla="*/ 74 w 148"/>
                <a:gd name="T15" fmla="*/ 3 h 147"/>
                <a:gd name="T16" fmla="*/ 145 w 148"/>
                <a:gd name="T17" fmla="*/ 73 h 147"/>
                <a:gd name="T18" fmla="*/ 74 w 148"/>
                <a:gd name="T19" fmla="*/ 1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147">
                  <a:moveTo>
                    <a:pt x="74" y="0"/>
                  </a:moveTo>
                  <a:cubicBezTo>
                    <a:pt x="33" y="0"/>
                    <a:pt x="0" y="33"/>
                    <a:pt x="0" y="73"/>
                  </a:cubicBezTo>
                  <a:cubicBezTo>
                    <a:pt x="0" y="114"/>
                    <a:pt x="33" y="147"/>
                    <a:pt x="74" y="147"/>
                  </a:cubicBezTo>
                  <a:cubicBezTo>
                    <a:pt x="115" y="147"/>
                    <a:pt x="148" y="114"/>
                    <a:pt x="148" y="73"/>
                  </a:cubicBezTo>
                  <a:cubicBezTo>
                    <a:pt x="148" y="33"/>
                    <a:pt x="115" y="0"/>
                    <a:pt x="74" y="0"/>
                  </a:cubicBezTo>
                  <a:close/>
                  <a:moveTo>
                    <a:pt x="74" y="144"/>
                  </a:moveTo>
                  <a:cubicBezTo>
                    <a:pt x="35" y="144"/>
                    <a:pt x="4" y="112"/>
                    <a:pt x="4" y="73"/>
                  </a:cubicBezTo>
                  <a:cubicBezTo>
                    <a:pt x="4" y="35"/>
                    <a:pt x="35" y="3"/>
                    <a:pt x="74" y="3"/>
                  </a:cubicBezTo>
                  <a:cubicBezTo>
                    <a:pt x="113" y="3"/>
                    <a:pt x="145" y="35"/>
                    <a:pt x="145" y="73"/>
                  </a:cubicBezTo>
                  <a:cubicBezTo>
                    <a:pt x="145" y="112"/>
                    <a:pt x="113" y="144"/>
                    <a:pt x="74" y="14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6" name="Freeform 35"/>
            <p:cNvSpPr>
              <a:spLocks/>
            </p:cNvSpPr>
            <p:nvPr/>
          </p:nvSpPr>
          <p:spPr bwMode="auto">
            <a:xfrm>
              <a:off x="6427558" y="4363391"/>
              <a:ext cx="319338" cy="281865"/>
            </a:xfrm>
            <a:custGeom>
              <a:avLst/>
              <a:gdLst>
                <a:gd name="T0" fmla="*/ 48 w 166"/>
                <a:gd name="T1" fmla="*/ 12 h 146"/>
                <a:gd name="T2" fmla="*/ 45 w 166"/>
                <a:gd name="T3" fmla="*/ 17 h 146"/>
                <a:gd name="T4" fmla="*/ 42 w 166"/>
                <a:gd name="T5" fmla="*/ 22 h 146"/>
                <a:gd name="T6" fmla="*/ 39 w 166"/>
                <a:gd name="T7" fmla="*/ 19 h 146"/>
                <a:gd name="T8" fmla="*/ 38 w 166"/>
                <a:gd name="T9" fmla="*/ 24 h 146"/>
                <a:gd name="T10" fmla="*/ 31 w 166"/>
                <a:gd name="T11" fmla="*/ 26 h 146"/>
                <a:gd name="T12" fmla="*/ 26 w 166"/>
                <a:gd name="T13" fmla="*/ 30 h 146"/>
                <a:gd name="T14" fmla="*/ 20 w 166"/>
                <a:gd name="T15" fmla="*/ 39 h 146"/>
                <a:gd name="T16" fmla="*/ 16 w 166"/>
                <a:gd name="T17" fmla="*/ 45 h 146"/>
                <a:gd name="T18" fmla="*/ 20 w 166"/>
                <a:gd name="T19" fmla="*/ 49 h 146"/>
                <a:gd name="T20" fmla="*/ 20 w 166"/>
                <a:gd name="T21" fmla="*/ 51 h 146"/>
                <a:gd name="T22" fmla="*/ 17 w 166"/>
                <a:gd name="T23" fmla="*/ 48 h 146"/>
                <a:gd name="T24" fmla="*/ 14 w 166"/>
                <a:gd name="T25" fmla="*/ 44 h 146"/>
                <a:gd name="T26" fmla="*/ 12 w 166"/>
                <a:gd name="T27" fmla="*/ 51 h 146"/>
                <a:gd name="T28" fmla="*/ 13 w 166"/>
                <a:gd name="T29" fmla="*/ 61 h 146"/>
                <a:gd name="T30" fmla="*/ 18 w 166"/>
                <a:gd name="T31" fmla="*/ 59 h 146"/>
                <a:gd name="T32" fmla="*/ 23 w 166"/>
                <a:gd name="T33" fmla="*/ 65 h 146"/>
                <a:gd name="T34" fmla="*/ 30 w 166"/>
                <a:gd name="T35" fmla="*/ 72 h 146"/>
                <a:gd name="T36" fmla="*/ 37 w 166"/>
                <a:gd name="T37" fmla="*/ 77 h 146"/>
                <a:gd name="T38" fmla="*/ 45 w 166"/>
                <a:gd name="T39" fmla="*/ 86 h 146"/>
                <a:gd name="T40" fmla="*/ 42 w 166"/>
                <a:gd name="T41" fmla="*/ 99 h 146"/>
                <a:gd name="T42" fmla="*/ 36 w 166"/>
                <a:gd name="T43" fmla="*/ 114 h 146"/>
                <a:gd name="T44" fmla="*/ 38 w 166"/>
                <a:gd name="T45" fmla="*/ 124 h 146"/>
                <a:gd name="T46" fmla="*/ 34 w 166"/>
                <a:gd name="T47" fmla="*/ 125 h 146"/>
                <a:gd name="T48" fmla="*/ 24 w 166"/>
                <a:gd name="T49" fmla="*/ 108 h 146"/>
                <a:gd name="T50" fmla="*/ 12 w 166"/>
                <a:gd name="T51" fmla="*/ 83 h 146"/>
                <a:gd name="T52" fmla="*/ 9 w 166"/>
                <a:gd name="T53" fmla="*/ 64 h 146"/>
                <a:gd name="T54" fmla="*/ 54 w 166"/>
                <a:gd name="T55" fmla="*/ 134 h 146"/>
                <a:gd name="T56" fmla="*/ 65 w 166"/>
                <a:gd name="T57" fmla="*/ 132 h 146"/>
                <a:gd name="T58" fmla="*/ 81 w 166"/>
                <a:gd name="T59" fmla="*/ 130 h 146"/>
                <a:gd name="T60" fmla="*/ 79 w 166"/>
                <a:gd name="T61" fmla="*/ 137 h 146"/>
                <a:gd name="T62" fmla="*/ 88 w 166"/>
                <a:gd name="T63" fmla="*/ 136 h 146"/>
                <a:gd name="T64" fmla="*/ 101 w 166"/>
                <a:gd name="T65" fmla="*/ 135 h 146"/>
                <a:gd name="T66" fmla="*/ 100 w 166"/>
                <a:gd name="T67" fmla="*/ 2 h 146"/>
                <a:gd name="T68" fmla="*/ 144 w 166"/>
                <a:gd name="T69" fmla="*/ 47 h 146"/>
                <a:gd name="T70" fmla="*/ 138 w 166"/>
                <a:gd name="T71" fmla="*/ 43 h 146"/>
                <a:gd name="T72" fmla="*/ 132 w 166"/>
                <a:gd name="T73" fmla="*/ 55 h 146"/>
                <a:gd name="T74" fmla="*/ 124 w 166"/>
                <a:gd name="T75" fmla="*/ 44 h 146"/>
                <a:gd name="T76" fmla="*/ 127 w 166"/>
                <a:gd name="T77" fmla="*/ 55 h 146"/>
                <a:gd name="T78" fmla="*/ 136 w 166"/>
                <a:gd name="T79" fmla="*/ 58 h 146"/>
                <a:gd name="T80" fmla="*/ 132 w 166"/>
                <a:gd name="T81" fmla="*/ 74 h 146"/>
                <a:gd name="T82" fmla="*/ 128 w 166"/>
                <a:gd name="T83" fmla="*/ 90 h 146"/>
                <a:gd name="T84" fmla="*/ 123 w 166"/>
                <a:gd name="T85" fmla="*/ 100 h 146"/>
                <a:gd name="T86" fmla="*/ 107 w 166"/>
                <a:gd name="T87" fmla="*/ 113 h 146"/>
                <a:gd name="T88" fmla="*/ 103 w 166"/>
                <a:gd name="T89" fmla="*/ 102 h 146"/>
                <a:gd name="T90" fmla="*/ 104 w 166"/>
                <a:gd name="T91" fmla="*/ 88 h 146"/>
                <a:gd name="T92" fmla="*/ 98 w 166"/>
                <a:gd name="T93" fmla="*/ 74 h 146"/>
                <a:gd name="T94" fmla="*/ 91 w 166"/>
                <a:gd name="T95" fmla="*/ 66 h 146"/>
                <a:gd name="T96" fmla="*/ 72 w 166"/>
                <a:gd name="T97" fmla="*/ 66 h 146"/>
                <a:gd name="T98" fmla="*/ 65 w 166"/>
                <a:gd name="T99" fmla="*/ 56 h 146"/>
                <a:gd name="T100" fmla="*/ 73 w 166"/>
                <a:gd name="T101" fmla="*/ 36 h 146"/>
                <a:gd name="T102" fmla="*/ 87 w 166"/>
                <a:gd name="T103" fmla="*/ 31 h 146"/>
                <a:gd name="T104" fmla="*/ 95 w 166"/>
                <a:gd name="T105" fmla="*/ 34 h 146"/>
                <a:gd name="T106" fmla="*/ 107 w 166"/>
                <a:gd name="T107" fmla="*/ 34 h 146"/>
                <a:gd name="T108" fmla="*/ 118 w 166"/>
                <a:gd name="T109" fmla="*/ 33 h 146"/>
                <a:gd name="T110" fmla="*/ 107 w 166"/>
                <a:gd name="T111" fmla="*/ 28 h 146"/>
                <a:gd name="T112" fmla="*/ 107 w 166"/>
                <a:gd name="T113" fmla="*/ 24 h 146"/>
                <a:gd name="T114" fmla="*/ 93 w 166"/>
                <a:gd name="T115" fmla="*/ 24 h 146"/>
                <a:gd name="T116" fmla="*/ 81 w 166"/>
                <a:gd name="T117" fmla="*/ 28 h 146"/>
                <a:gd name="T118" fmla="*/ 79 w 166"/>
                <a:gd name="T119" fmla="*/ 16 h 146"/>
                <a:gd name="T120" fmla="*/ 70 w 166"/>
                <a:gd name="T121" fmla="*/ 8 h 146"/>
                <a:gd name="T122" fmla="*/ 79 w 166"/>
                <a:gd name="T123"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146">
                  <a:moveTo>
                    <a:pt x="68" y="1"/>
                  </a:moveTo>
                  <a:cubicBezTo>
                    <a:pt x="68" y="1"/>
                    <a:pt x="43" y="4"/>
                    <a:pt x="26" y="24"/>
                  </a:cubicBezTo>
                  <a:cubicBezTo>
                    <a:pt x="26" y="24"/>
                    <a:pt x="39" y="10"/>
                    <a:pt x="47" y="10"/>
                  </a:cubicBezTo>
                  <a:cubicBezTo>
                    <a:pt x="48" y="11"/>
                    <a:pt x="48" y="11"/>
                    <a:pt x="48" y="11"/>
                  </a:cubicBezTo>
                  <a:cubicBezTo>
                    <a:pt x="48" y="12"/>
                    <a:pt x="48" y="12"/>
                    <a:pt x="48" y="12"/>
                  </a:cubicBezTo>
                  <a:cubicBezTo>
                    <a:pt x="47" y="14"/>
                    <a:pt x="47" y="14"/>
                    <a:pt x="47" y="14"/>
                  </a:cubicBezTo>
                  <a:cubicBezTo>
                    <a:pt x="47" y="15"/>
                    <a:pt x="47" y="15"/>
                    <a:pt x="47" y="15"/>
                  </a:cubicBezTo>
                  <a:cubicBezTo>
                    <a:pt x="46" y="16"/>
                    <a:pt x="46" y="16"/>
                    <a:pt x="46" y="16"/>
                  </a:cubicBezTo>
                  <a:cubicBezTo>
                    <a:pt x="45" y="16"/>
                    <a:pt x="45" y="16"/>
                    <a:pt x="45" y="16"/>
                  </a:cubicBezTo>
                  <a:cubicBezTo>
                    <a:pt x="45" y="17"/>
                    <a:pt x="45" y="17"/>
                    <a:pt x="45" y="17"/>
                  </a:cubicBezTo>
                  <a:cubicBezTo>
                    <a:pt x="45" y="18"/>
                    <a:pt x="45" y="19"/>
                    <a:pt x="45" y="19"/>
                  </a:cubicBezTo>
                  <a:cubicBezTo>
                    <a:pt x="45" y="20"/>
                    <a:pt x="45" y="20"/>
                    <a:pt x="45" y="20"/>
                  </a:cubicBezTo>
                  <a:cubicBezTo>
                    <a:pt x="45" y="21"/>
                    <a:pt x="45" y="21"/>
                    <a:pt x="45" y="21"/>
                  </a:cubicBezTo>
                  <a:cubicBezTo>
                    <a:pt x="44" y="22"/>
                    <a:pt x="44" y="22"/>
                    <a:pt x="44" y="22"/>
                  </a:cubicBezTo>
                  <a:cubicBezTo>
                    <a:pt x="44" y="22"/>
                    <a:pt x="42" y="22"/>
                    <a:pt x="42" y="22"/>
                  </a:cubicBezTo>
                  <a:cubicBezTo>
                    <a:pt x="41" y="21"/>
                    <a:pt x="41" y="20"/>
                    <a:pt x="41" y="20"/>
                  </a:cubicBezTo>
                  <a:cubicBezTo>
                    <a:pt x="43" y="19"/>
                    <a:pt x="43" y="19"/>
                    <a:pt x="43" y="19"/>
                  </a:cubicBezTo>
                  <a:cubicBezTo>
                    <a:pt x="43" y="19"/>
                    <a:pt x="43" y="19"/>
                    <a:pt x="42" y="19"/>
                  </a:cubicBezTo>
                  <a:cubicBezTo>
                    <a:pt x="42" y="19"/>
                    <a:pt x="42" y="18"/>
                    <a:pt x="41" y="18"/>
                  </a:cubicBezTo>
                  <a:cubicBezTo>
                    <a:pt x="40" y="18"/>
                    <a:pt x="39" y="19"/>
                    <a:pt x="39" y="19"/>
                  </a:cubicBezTo>
                  <a:cubicBezTo>
                    <a:pt x="38" y="20"/>
                    <a:pt x="38" y="20"/>
                    <a:pt x="38" y="20"/>
                  </a:cubicBezTo>
                  <a:cubicBezTo>
                    <a:pt x="38" y="22"/>
                    <a:pt x="38" y="22"/>
                    <a:pt x="38" y="22"/>
                  </a:cubicBezTo>
                  <a:cubicBezTo>
                    <a:pt x="39" y="22"/>
                    <a:pt x="39" y="22"/>
                    <a:pt x="39" y="22"/>
                  </a:cubicBezTo>
                  <a:cubicBezTo>
                    <a:pt x="39" y="22"/>
                    <a:pt x="39" y="22"/>
                    <a:pt x="39" y="23"/>
                  </a:cubicBezTo>
                  <a:cubicBezTo>
                    <a:pt x="39" y="23"/>
                    <a:pt x="38" y="24"/>
                    <a:pt x="38" y="24"/>
                  </a:cubicBezTo>
                  <a:cubicBezTo>
                    <a:pt x="38" y="24"/>
                    <a:pt x="38" y="25"/>
                    <a:pt x="37" y="24"/>
                  </a:cubicBezTo>
                  <a:cubicBezTo>
                    <a:pt x="36" y="24"/>
                    <a:pt x="36" y="24"/>
                    <a:pt x="35" y="24"/>
                  </a:cubicBezTo>
                  <a:cubicBezTo>
                    <a:pt x="35" y="24"/>
                    <a:pt x="34" y="23"/>
                    <a:pt x="34" y="24"/>
                  </a:cubicBezTo>
                  <a:cubicBezTo>
                    <a:pt x="33" y="24"/>
                    <a:pt x="33" y="24"/>
                    <a:pt x="33" y="24"/>
                  </a:cubicBezTo>
                  <a:cubicBezTo>
                    <a:pt x="31" y="26"/>
                    <a:pt x="31" y="26"/>
                    <a:pt x="31" y="26"/>
                  </a:cubicBezTo>
                  <a:cubicBezTo>
                    <a:pt x="30" y="26"/>
                    <a:pt x="30" y="26"/>
                    <a:pt x="30" y="26"/>
                  </a:cubicBezTo>
                  <a:cubicBezTo>
                    <a:pt x="30" y="28"/>
                    <a:pt x="30" y="28"/>
                    <a:pt x="30" y="28"/>
                  </a:cubicBezTo>
                  <a:cubicBezTo>
                    <a:pt x="30" y="28"/>
                    <a:pt x="29" y="28"/>
                    <a:pt x="28" y="29"/>
                  </a:cubicBezTo>
                  <a:cubicBezTo>
                    <a:pt x="27" y="29"/>
                    <a:pt x="27" y="29"/>
                    <a:pt x="27" y="29"/>
                  </a:cubicBezTo>
                  <a:cubicBezTo>
                    <a:pt x="26" y="30"/>
                    <a:pt x="26" y="30"/>
                    <a:pt x="26" y="30"/>
                  </a:cubicBezTo>
                  <a:cubicBezTo>
                    <a:pt x="26" y="30"/>
                    <a:pt x="25" y="31"/>
                    <a:pt x="25" y="32"/>
                  </a:cubicBezTo>
                  <a:cubicBezTo>
                    <a:pt x="24" y="33"/>
                    <a:pt x="22" y="34"/>
                    <a:pt x="22" y="34"/>
                  </a:cubicBezTo>
                  <a:cubicBezTo>
                    <a:pt x="22" y="34"/>
                    <a:pt x="21" y="35"/>
                    <a:pt x="21" y="35"/>
                  </a:cubicBezTo>
                  <a:cubicBezTo>
                    <a:pt x="21" y="36"/>
                    <a:pt x="21" y="37"/>
                    <a:pt x="21" y="37"/>
                  </a:cubicBezTo>
                  <a:cubicBezTo>
                    <a:pt x="20" y="38"/>
                    <a:pt x="20" y="39"/>
                    <a:pt x="20" y="39"/>
                  </a:cubicBezTo>
                  <a:cubicBezTo>
                    <a:pt x="20" y="40"/>
                    <a:pt x="19" y="41"/>
                    <a:pt x="19" y="41"/>
                  </a:cubicBezTo>
                  <a:cubicBezTo>
                    <a:pt x="18" y="42"/>
                    <a:pt x="18" y="42"/>
                    <a:pt x="18" y="42"/>
                  </a:cubicBezTo>
                  <a:cubicBezTo>
                    <a:pt x="18" y="42"/>
                    <a:pt x="16" y="43"/>
                    <a:pt x="16" y="43"/>
                  </a:cubicBezTo>
                  <a:cubicBezTo>
                    <a:pt x="15" y="43"/>
                    <a:pt x="15" y="44"/>
                    <a:pt x="15" y="44"/>
                  </a:cubicBezTo>
                  <a:cubicBezTo>
                    <a:pt x="16" y="45"/>
                    <a:pt x="16" y="45"/>
                    <a:pt x="16" y="45"/>
                  </a:cubicBezTo>
                  <a:cubicBezTo>
                    <a:pt x="17" y="45"/>
                    <a:pt x="17" y="45"/>
                    <a:pt x="17" y="45"/>
                  </a:cubicBezTo>
                  <a:cubicBezTo>
                    <a:pt x="17" y="47"/>
                    <a:pt x="17" y="47"/>
                    <a:pt x="17" y="47"/>
                  </a:cubicBezTo>
                  <a:cubicBezTo>
                    <a:pt x="17" y="47"/>
                    <a:pt x="17" y="49"/>
                    <a:pt x="17" y="49"/>
                  </a:cubicBezTo>
                  <a:cubicBezTo>
                    <a:pt x="18" y="49"/>
                    <a:pt x="18" y="49"/>
                    <a:pt x="18" y="49"/>
                  </a:cubicBezTo>
                  <a:cubicBezTo>
                    <a:pt x="20" y="49"/>
                    <a:pt x="20" y="49"/>
                    <a:pt x="20" y="49"/>
                  </a:cubicBezTo>
                  <a:cubicBezTo>
                    <a:pt x="21" y="50"/>
                    <a:pt x="21" y="50"/>
                    <a:pt x="21" y="50"/>
                  </a:cubicBezTo>
                  <a:cubicBezTo>
                    <a:pt x="22" y="50"/>
                    <a:pt x="22" y="50"/>
                    <a:pt x="22" y="50"/>
                  </a:cubicBezTo>
                  <a:cubicBezTo>
                    <a:pt x="21" y="51"/>
                    <a:pt x="21" y="51"/>
                    <a:pt x="21" y="51"/>
                  </a:cubicBezTo>
                  <a:cubicBezTo>
                    <a:pt x="20" y="52"/>
                    <a:pt x="20" y="52"/>
                    <a:pt x="20" y="52"/>
                  </a:cubicBezTo>
                  <a:cubicBezTo>
                    <a:pt x="20" y="52"/>
                    <a:pt x="20" y="52"/>
                    <a:pt x="20" y="51"/>
                  </a:cubicBezTo>
                  <a:cubicBezTo>
                    <a:pt x="20" y="51"/>
                    <a:pt x="20" y="51"/>
                    <a:pt x="19" y="50"/>
                  </a:cubicBezTo>
                  <a:cubicBezTo>
                    <a:pt x="19" y="50"/>
                    <a:pt x="18" y="51"/>
                    <a:pt x="18" y="51"/>
                  </a:cubicBezTo>
                  <a:cubicBezTo>
                    <a:pt x="18" y="51"/>
                    <a:pt x="17" y="51"/>
                    <a:pt x="17" y="50"/>
                  </a:cubicBezTo>
                  <a:cubicBezTo>
                    <a:pt x="16" y="50"/>
                    <a:pt x="16" y="50"/>
                    <a:pt x="16" y="50"/>
                  </a:cubicBezTo>
                  <a:cubicBezTo>
                    <a:pt x="16" y="49"/>
                    <a:pt x="17" y="49"/>
                    <a:pt x="17" y="48"/>
                  </a:cubicBezTo>
                  <a:cubicBezTo>
                    <a:pt x="16" y="47"/>
                    <a:pt x="16" y="47"/>
                    <a:pt x="16" y="47"/>
                  </a:cubicBezTo>
                  <a:cubicBezTo>
                    <a:pt x="15" y="47"/>
                    <a:pt x="16" y="48"/>
                    <a:pt x="15" y="47"/>
                  </a:cubicBezTo>
                  <a:cubicBezTo>
                    <a:pt x="15" y="47"/>
                    <a:pt x="14" y="46"/>
                    <a:pt x="14" y="46"/>
                  </a:cubicBezTo>
                  <a:cubicBezTo>
                    <a:pt x="14" y="46"/>
                    <a:pt x="13" y="47"/>
                    <a:pt x="13" y="46"/>
                  </a:cubicBezTo>
                  <a:cubicBezTo>
                    <a:pt x="13" y="46"/>
                    <a:pt x="14" y="45"/>
                    <a:pt x="14" y="44"/>
                  </a:cubicBezTo>
                  <a:cubicBezTo>
                    <a:pt x="14" y="44"/>
                    <a:pt x="14" y="43"/>
                    <a:pt x="14" y="43"/>
                  </a:cubicBezTo>
                  <a:cubicBezTo>
                    <a:pt x="14" y="41"/>
                    <a:pt x="14" y="41"/>
                    <a:pt x="14" y="41"/>
                  </a:cubicBezTo>
                  <a:cubicBezTo>
                    <a:pt x="14" y="41"/>
                    <a:pt x="12" y="45"/>
                    <a:pt x="11" y="48"/>
                  </a:cubicBezTo>
                  <a:cubicBezTo>
                    <a:pt x="11" y="48"/>
                    <a:pt x="12" y="48"/>
                    <a:pt x="12" y="49"/>
                  </a:cubicBezTo>
                  <a:cubicBezTo>
                    <a:pt x="12" y="49"/>
                    <a:pt x="12" y="50"/>
                    <a:pt x="12" y="51"/>
                  </a:cubicBezTo>
                  <a:cubicBezTo>
                    <a:pt x="12" y="51"/>
                    <a:pt x="12" y="51"/>
                    <a:pt x="12" y="53"/>
                  </a:cubicBezTo>
                  <a:cubicBezTo>
                    <a:pt x="12" y="55"/>
                    <a:pt x="13" y="55"/>
                    <a:pt x="12" y="56"/>
                  </a:cubicBezTo>
                  <a:cubicBezTo>
                    <a:pt x="12" y="56"/>
                    <a:pt x="12" y="57"/>
                    <a:pt x="12" y="58"/>
                  </a:cubicBezTo>
                  <a:cubicBezTo>
                    <a:pt x="12" y="58"/>
                    <a:pt x="12" y="60"/>
                    <a:pt x="12" y="60"/>
                  </a:cubicBezTo>
                  <a:cubicBezTo>
                    <a:pt x="13" y="61"/>
                    <a:pt x="13" y="61"/>
                    <a:pt x="13" y="61"/>
                  </a:cubicBezTo>
                  <a:cubicBezTo>
                    <a:pt x="13" y="61"/>
                    <a:pt x="12" y="63"/>
                    <a:pt x="13" y="61"/>
                  </a:cubicBezTo>
                  <a:cubicBezTo>
                    <a:pt x="14" y="60"/>
                    <a:pt x="15" y="60"/>
                    <a:pt x="15" y="60"/>
                  </a:cubicBezTo>
                  <a:cubicBezTo>
                    <a:pt x="15" y="59"/>
                    <a:pt x="15" y="59"/>
                    <a:pt x="15" y="59"/>
                  </a:cubicBezTo>
                  <a:cubicBezTo>
                    <a:pt x="15" y="59"/>
                    <a:pt x="15" y="58"/>
                    <a:pt x="16" y="58"/>
                  </a:cubicBezTo>
                  <a:cubicBezTo>
                    <a:pt x="17" y="58"/>
                    <a:pt x="17" y="58"/>
                    <a:pt x="18" y="59"/>
                  </a:cubicBezTo>
                  <a:cubicBezTo>
                    <a:pt x="18" y="59"/>
                    <a:pt x="17" y="60"/>
                    <a:pt x="18" y="60"/>
                  </a:cubicBezTo>
                  <a:cubicBezTo>
                    <a:pt x="19" y="60"/>
                    <a:pt x="20" y="60"/>
                    <a:pt x="21" y="60"/>
                  </a:cubicBezTo>
                  <a:cubicBezTo>
                    <a:pt x="21" y="60"/>
                    <a:pt x="22" y="60"/>
                    <a:pt x="22" y="61"/>
                  </a:cubicBezTo>
                  <a:cubicBezTo>
                    <a:pt x="22" y="62"/>
                    <a:pt x="22" y="63"/>
                    <a:pt x="23" y="63"/>
                  </a:cubicBezTo>
                  <a:cubicBezTo>
                    <a:pt x="23" y="63"/>
                    <a:pt x="23" y="64"/>
                    <a:pt x="23" y="65"/>
                  </a:cubicBezTo>
                  <a:cubicBezTo>
                    <a:pt x="24" y="66"/>
                    <a:pt x="25" y="66"/>
                    <a:pt x="26" y="66"/>
                  </a:cubicBezTo>
                  <a:cubicBezTo>
                    <a:pt x="26" y="66"/>
                    <a:pt x="28" y="66"/>
                    <a:pt x="28" y="66"/>
                  </a:cubicBezTo>
                  <a:cubicBezTo>
                    <a:pt x="28" y="67"/>
                    <a:pt x="28" y="67"/>
                    <a:pt x="29" y="68"/>
                  </a:cubicBezTo>
                  <a:cubicBezTo>
                    <a:pt x="30" y="68"/>
                    <a:pt x="30" y="70"/>
                    <a:pt x="30" y="70"/>
                  </a:cubicBezTo>
                  <a:cubicBezTo>
                    <a:pt x="30" y="70"/>
                    <a:pt x="30" y="71"/>
                    <a:pt x="30" y="72"/>
                  </a:cubicBezTo>
                  <a:cubicBezTo>
                    <a:pt x="30" y="72"/>
                    <a:pt x="30" y="73"/>
                    <a:pt x="31" y="73"/>
                  </a:cubicBezTo>
                  <a:cubicBezTo>
                    <a:pt x="31" y="73"/>
                    <a:pt x="33" y="73"/>
                    <a:pt x="33" y="73"/>
                  </a:cubicBezTo>
                  <a:cubicBezTo>
                    <a:pt x="33" y="73"/>
                    <a:pt x="32" y="75"/>
                    <a:pt x="33" y="75"/>
                  </a:cubicBezTo>
                  <a:cubicBezTo>
                    <a:pt x="34" y="75"/>
                    <a:pt x="36" y="76"/>
                    <a:pt x="36" y="76"/>
                  </a:cubicBezTo>
                  <a:cubicBezTo>
                    <a:pt x="36" y="76"/>
                    <a:pt x="35" y="77"/>
                    <a:pt x="37" y="77"/>
                  </a:cubicBezTo>
                  <a:cubicBezTo>
                    <a:pt x="38" y="77"/>
                    <a:pt x="39" y="77"/>
                    <a:pt x="40" y="78"/>
                  </a:cubicBezTo>
                  <a:cubicBezTo>
                    <a:pt x="41" y="78"/>
                    <a:pt x="40" y="79"/>
                    <a:pt x="42" y="80"/>
                  </a:cubicBezTo>
                  <a:cubicBezTo>
                    <a:pt x="44" y="81"/>
                    <a:pt x="44" y="81"/>
                    <a:pt x="45" y="81"/>
                  </a:cubicBezTo>
                  <a:cubicBezTo>
                    <a:pt x="45" y="82"/>
                    <a:pt x="46" y="82"/>
                    <a:pt x="46" y="83"/>
                  </a:cubicBezTo>
                  <a:cubicBezTo>
                    <a:pt x="46" y="84"/>
                    <a:pt x="46" y="85"/>
                    <a:pt x="45" y="86"/>
                  </a:cubicBezTo>
                  <a:cubicBezTo>
                    <a:pt x="44" y="86"/>
                    <a:pt x="43" y="88"/>
                    <a:pt x="43" y="89"/>
                  </a:cubicBezTo>
                  <a:cubicBezTo>
                    <a:pt x="42" y="89"/>
                    <a:pt x="42" y="90"/>
                    <a:pt x="42" y="91"/>
                  </a:cubicBezTo>
                  <a:cubicBezTo>
                    <a:pt x="43" y="92"/>
                    <a:pt x="43" y="93"/>
                    <a:pt x="43" y="94"/>
                  </a:cubicBezTo>
                  <a:cubicBezTo>
                    <a:pt x="43" y="94"/>
                    <a:pt x="44" y="96"/>
                    <a:pt x="43" y="97"/>
                  </a:cubicBezTo>
                  <a:cubicBezTo>
                    <a:pt x="43" y="97"/>
                    <a:pt x="42" y="99"/>
                    <a:pt x="42" y="99"/>
                  </a:cubicBezTo>
                  <a:cubicBezTo>
                    <a:pt x="42" y="99"/>
                    <a:pt x="43" y="100"/>
                    <a:pt x="43" y="100"/>
                  </a:cubicBezTo>
                  <a:cubicBezTo>
                    <a:pt x="42" y="101"/>
                    <a:pt x="40" y="102"/>
                    <a:pt x="40" y="103"/>
                  </a:cubicBezTo>
                  <a:cubicBezTo>
                    <a:pt x="39" y="103"/>
                    <a:pt x="38" y="104"/>
                    <a:pt x="38" y="104"/>
                  </a:cubicBezTo>
                  <a:cubicBezTo>
                    <a:pt x="38" y="104"/>
                    <a:pt x="38" y="107"/>
                    <a:pt x="38" y="107"/>
                  </a:cubicBezTo>
                  <a:cubicBezTo>
                    <a:pt x="37" y="108"/>
                    <a:pt x="35" y="113"/>
                    <a:pt x="36" y="114"/>
                  </a:cubicBezTo>
                  <a:cubicBezTo>
                    <a:pt x="37" y="115"/>
                    <a:pt x="37" y="116"/>
                    <a:pt x="37" y="116"/>
                  </a:cubicBezTo>
                  <a:cubicBezTo>
                    <a:pt x="36" y="117"/>
                    <a:pt x="36" y="117"/>
                    <a:pt x="36" y="118"/>
                  </a:cubicBezTo>
                  <a:cubicBezTo>
                    <a:pt x="36" y="118"/>
                    <a:pt x="34" y="118"/>
                    <a:pt x="35" y="119"/>
                  </a:cubicBezTo>
                  <a:cubicBezTo>
                    <a:pt x="36" y="121"/>
                    <a:pt x="36" y="121"/>
                    <a:pt x="37" y="122"/>
                  </a:cubicBezTo>
                  <a:cubicBezTo>
                    <a:pt x="37" y="123"/>
                    <a:pt x="37" y="123"/>
                    <a:pt x="38" y="124"/>
                  </a:cubicBezTo>
                  <a:cubicBezTo>
                    <a:pt x="39" y="125"/>
                    <a:pt x="39" y="126"/>
                    <a:pt x="40" y="127"/>
                  </a:cubicBezTo>
                  <a:cubicBezTo>
                    <a:pt x="41" y="127"/>
                    <a:pt x="41" y="128"/>
                    <a:pt x="41" y="129"/>
                  </a:cubicBezTo>
                  <a:cubicBezTo>
                    <a:pt x="41" y="129"/>
                    <a:pt x="43" y="131"/>
                    <a:pt x="41" y="130"/>
                  </a:cubicBezTo>
                  <a:cubicBezTo>
                    <a:pt x="39" y="128"/>
                    <a:pt x="41" y="130"/>
                    <a:pt x="38" y="128"/>
                  </a:cubicBezTo>
                  <a:cubicBezTo>
                    <a:pt x="36" y="125"/>
                    <a:pt x="35" y="126"/>
                    <a:pt x="34" y="125"/>
                  </a:cubicBezTo>
                  <a:cubicBezTo>
                    <a:pt x="33" y="124"/>
                    <a:pt x="34" y="128"/>
                    <a:pt x="32" y="123"/>
                  </a:cubicBezTo>
                  <a:cubicBezTo>
                    <a:pt x="30" y="117"/>
                    <a:pt x="30" y="118"/>
                    <a:pt x="29" y="116"/>
                  </a:cubicBezTo>
                  <a:cubicBezTo>
                    <a:pt x="28" y="115"/>
                    <a:pt x="29" y="117"/>
                    <a:pt x="27" y="114"/>
                  </a:cubicBezTo>
                  <a:cubicBezTo>
                    <a:pt x="26" y="111"/>
                    <a:pt x="27" y="113"/>
                    <a:pt x="26" y="111"/>
                  </a:cubicBezTo>
                  <a:cubicBezTo>
                    <a:pt x="24" y="109"/>
                    <a:pt x="24" y="112"/>
                    <a:pt x="24" y="108"/>
                  </a:cubicBezTo>
                  <a:cubicBezTo>
                    <a:pt x="23" y="105"/>
                    <a:pt x="23" y="107"/>
                    <a:pt x="22" y="104"/>
                  </a:cubicBezTo>
                  <a:cubicBezTo>
                    <a:pt x="21" y="100"/>
                    <a:pt x="23" y="100"/>
                    <a:pt x="21" y="98"/>
                  </a:cubicBezTo>
                  <a:cubicBezTo>
                    <a:pt x="19" y="96"/>
                    <a:pt x="19" y="97"/>
                    <a:pt x="18" y="96"/>
                  </a:cubicBezTo>
                  <a:cubicBezTo>
                    <a:pt x="17" y="94"/>
                    <a:pt x="18" y="96"/>
                    <a:pt x="16" y="92"/>
                  </a:cubicBezTo>
                  <a:cubicBezTo>
                    <a:pt x="15" y="89"/>
                    <a:pt x="12" y="88"/>
                    <a:pt x="12" y="83"/>
                  </a:cubicBezTo>
                  <a:cubicBezTo>
                    <a:pt x="12" y="77"/>
                    <a:pt x="12" y="76"/>
                    <a:pt x="12" y="76"/>
                  </a:cubicBezTo>
                  <a:cubicBezTo>
                    <a:pt x="12" y="76"/>
                    <a:pt x="10" y="74"/>
                    <a:pt x="10" y="71"/>
                  </a:cubicBezTo>
                  <a:cubicBezTo>
                    <a:pt x="11" y="68"/>
                    <a:pt x="12" y="69"/>
                    <a:pt x="11" y="68"/>
                  </a:cubicBezTo>
                  <a:cubicBezTo>
                    <a:pt x="11" y="67"/>
                    <a:pt x="11" y="67"/>
                    <a:pt x="10" y="66"/>
                  </a:cubicBezTo>
                  <a:cubicBezTo>
                    <a:pt x="9" y="65"/>
                    <a:pt x="9" y="65"/>
                    <a:pt x="9" y="64"/>
                  </a:cubicBezTo>
                  <a:cubicBezTo>
                    <a:pt x="8" y="63"/>
                    <a:pt x="8" y="61"/>
                    <a:pt x="8" y="61"/>
                  </a:cubicBezTo>
                  <a:cubicBezTo>
                    <a:pt x="7" y="62"/>
                    <a:pt x="7" y="62"/>
                    <a:pt x="7" y="62"/>
                  </a:cubicBezTo>
                  <a:cubicBezTo>
                    <a:pt x="7" y="62"/>
                    <a:pt x="0" y="133"/>
                    <a:pt x="71" y="144"/>
                  </a:cubicBezTo>
                  <a:cubicBezTo>
                    <a:pt x="71" y="144"/>
                    <a:pt x="55" y="140"/>
                    <a:pt x="53" y="137"/>
                  </a:cubicBezTo>
                  <a:cubicBezTo>
                    <a:pt x="53" y="137"/>
                    <a:pt x="53" y="134"/>
                    <a:pt x="54" y="134"/>
                  </a:cubicBezTo>
                  <a:cubicBezTo>
                    <a:pt x="54" y="134"/>
                    <a:pt x="55" y="135"/>
                    <a:pt x="57" y="134"/>
                  </a:cubicBezTo>
                  <a:cubicBezTo>
                    <a:pt x="58" y="133"/>
                    <a:pt x="59" y="132"/>
                    <a:pt x="59" y="132"/>
                  </a:cubicBezTo>
                  <a:cubicBezTo>
                    <a:pt x="59" y="133"/>
                    <a:pt x="59" y="133"/>
                    <a:pt x="59" y="133"/>
                  </a:cubicBezTo>
                  <a:cubicBezTo>
                    <a:pt x="59" y="133"/>
                    <a:pt x="58" y="133"/>
                    <a:pt x="61" y="133"/>
                  </a:cubicBezTo>
                  <a:cubicBezTo>
                    <a:pt x="64" y="132"/>
                    <a:pt x="64" y="133"/>
                    <a:pt x="65" y="132"/>
                  </a:cubicBezTo>
                  <a:cubicBezTo>
                    <a:pt x="67" y="132"/>
                    <a:pt x="68" y="129"/>
                    <a:pt x="69" y="131"/>
                  </a:cubicBezTo>
                  <a:cubicBezTo>
                    <a:pt x="69" y="132"/>
                    <a:pt x="68" y="131"/>
                    <a:pt x="69" y="132"/>
                  </a:cubicBezTo>
                  <a:cubicBezTo>
                    <a:pt x="71" y="133"/>
                    <a:pt x="74" y="132"/>
                    <a:pt x="74" y="132"/>
                  </a:cubicBezTo>
                  <a:cubicBezTo>
                    <a:pt x="74" y="132"/>
                    <a:pt x="79" y="132"/>
                    <a:pt x="79" y="132"/>
                  </a:cubicBezTo>
                  <a:cubicBezTo>
                    <a:pt x="80" y="131"/>
                    <a:pt x="80" y="130"/>
                    <a:pt x="81" y="130"/>
                  </a:cubicBezTo>
                  <a:cubicBezTo>
                    <a:pt x="81" y="131"/>
                    <a:pt x="82" y="132"/>
                    <a:pt x="82" y="132"/>
                  </a:cubicBezTo>
                  <a:cubicBezTo>
                    <a:pt x="79" y="133"/>
                    <a:pt x="79" y="133"/>
                    <a:pt x="79" y="133"/>
                  </a:cubicBezTo>
                  <a:cubicBezTo>
                    <a:pt x="77" y="135"/>
                    <a:pt x="77" y="135"/>
                    <a:pt x="77" y="135"/>
                  </a:cubicBezTo>
                  <a:cubicBezTo>
                    <a:pt x="77" y="135"/>
                    <a:pt x="75" y="136"/>
                    <a:pt x="76" y="136"/>
                  </a:cubicBezTo>
                  <a:cubicBezTo>
                    <a:pt x="78" y="137"/>
                    <a:pt x="78" y="137"/>
                    <a:pt x="79" y="137"/>
                  </a:cubicBezTo>
                  <a:cubicBezTo>
                    <a:pt x="80" y="137"/>
                    <a:pt x="83" y="139"/>
                    <a:pt x="84" y="138"/>
                  </a:cubicBezTo>
                  <a:cubicBezTo>
                    <a:pt x="85" y="136"/>
                    <a:pt x="85" y="136"/>
                    <a:pt x="85" y="135"/>
                  </a:cubicBezTo>
                  <a:cubicBezTo>
                    <a:pt x="86" y="135"/>
                    <a:pt x="86" y="133"/>
                    <a:pt x="87" y="133"/>
                  </a:cubicBezTo>
                  <a:cubicBezTo>
                    <a:pt x="88" y="133"/>
                    <a:pt x="89" y="134"/>
                    <a:pt x="89" y="134"/>
                  </a:cubicBezTo>
                  <a:cubicBezTo>
                    <a:pt x="88" y="136"/>
                    <a:pt x="88" y="136"/>
                    <a:pt x="88" y="136"/>
                  </a:cubicBezTo>
                  <a:cubicBezTo>
                    <a:pt x="88" y="136"/>
                    <a:pt x="90" y="136"/>
                    <a:pt x="91" y="136"/>
                  </a:cubicBezTo>
                  <a:cubicBezTo>
                    <a:pt x="92" y="136"/>
                    <a:pt x="92" y="137"/>
                    <a:pt x="93" y="136"/>
                  </a:cubicBezTo>
                  <a:cubicBezTo>
                    <a:pt x="94" y="135"/>
                    <a:pt x="95" y="135"/>
                    <a:pt x="96" y="135"/>
                  </a:cubicBezTo>
                  <a:cubicBezTo>
                    <a:pt x="97" y="135"/>
                    <a:pt x="99" y="134"/>
                    <a:pt x="99" y="134"/>
                  </a:cubicBezTo>
                  <a:cubicBezTo>
                    <a:pt x="100" y="134"/>
                    <a:pt x="101" y="135"/>
                    <a:pt x="101" y="135"/>
                  </a:cubicBezTo>
                  <a:cubicBezTo>
                    <a:pt x="102" y="135"/>
                    <a:pt x="104" y="136"/>
                    <a:pt x="105" y="136"/>
                  </a:cubicBezTo>
                  <a:cubicBezTo>
                    <a:pt x="105" y="136"/>
                    <a:pt x="108" y="136"/>
                    <a:pt x="108" y="136"/>
                  </a:cubicBezTo>
                  <a:cubicBezTo>
                    <a:pt x="108" y="136"/>
                    <a:pt x="100" y="143"/>
                    <a:pt x="82" y="144"/>
                  </a:cubicBezTo>
                  <a:cubicBezTo>
                    <a:pt x="82" y="144"/>
                    <a:pt x="122" y="146"/>
                    <a:pt x="144" y="107"/>
                  </a:cubicBezTo>
                  <a:cubicBezTo>
                    <a:pt x="166" y="69"/>
                    <a:pt x="151" y="20"/>
                    <a:pt x="100" y="2"/>
                  </a:cubicBezTo>
                  <a:cubicBezTo>
                    <a:pt x="100" y="2"/>
                    <a:pt x="138" y="16"/>
                    <a:pt x="148" y="53"/>
                  </a:cubicBezTo>
                  <a:cubicBezTo>
                    <a:pt x="148" y="53"/>
                    <a:pt x="148" y="53"/>
                    <a:pt x="148" y="53"/>
                  </a:cubicBezTo>
                  <a:cubicBezTo>
                    <a:pt x="147" y="52"/>
                    <a:pt x="147" y="53"/>
                    <a:pt x="146" y="51"/>
                  </a:cubicBezTo>
                  <a:cubicBezTo>
                    <a:pt x="145" y="49"/>
                    <a:pt x="146" y="50"/>
                    <a:pt x="145" y="49"/>
                  </a:cubicBezTo>
                  <a:cubicBezTo>
                    <a:pt x="144" y="47"/>
                    <a:pt x="144" y="48"/>
                    <a:pt x="144" y="47"/>
                  </a:cubicBezTo>
                  <a:cubicBezTo>
                    <a:pt x="143" y="46"/>
                    <a:pt x="143" y="46"/>
                    <a:pt x="142" y="45"/>
                  </a:cubicBezTo>
                  <a:cubicBezTo>
                    <a:pt x="141" y="45"/>
                    <a:pt x="141" y="43"/>
                    <a:pt x="140" y="42"/>
                  </a:cubicBezTo>
                  <a:cubicBezTo>
                    <a:pt x="140" y="41"/>
                    <a:pt x="138" y="41"/>
                    <a:pt x="137" y="41"/>
                  </a:cubicBezTo>
                  <a:cubicBezTo>
                    <a:pt x="137" y="41"/>
                    <a:pt x="137" y="40"/>
                    <a:pt x="137" y="41"/>
                  </a:cubicBezTo>
                  <a:cubicBezTo>
                    <a:pt x="136" y="42"/>
                    <a:pt x="138" y="43"/>
                    <a:pt x="138" y="43"/>
                  </a:cubicBezTo>
                  <a:cubicBezTo>
                    <a:pt x="138" y="46"/>
                    <a:pt x="138" y="46"/>
                    <a:pt x="138" y="46"/>
                  </a:cubicBezTo>
                  <a:cubicBezTo>
                    <a:pt x="138" y="46"/>
                    <a:pt x="139" y="48"/>
                    <a:pt x="139" y="49"/>
                  </a:cubicBezTo>
                  <a:cubicBezTo>
                    <a:pt x="139" y="49"/>
                    <a:pt x="138" y="51"/>
                    <a:pt x="138" y="51"/>
                  </a:cubicBezTo>
                  <a:cubicBezTo>
                    <a:pt x="138" y="51"/>
                    <a:pt x="137" y="53"/>
                    <a:pt x="137" y="54"/>
                  </a:cubicBezTo>
                  <a:cubicBezTo>
                    <a:pt x="136" y="54"/>
                    <a:pt x="132" y="55"/>
                    <a:pt x="132" y="55"/>
                  </a:cubicBezTo>
                  <a:cubicBezTo>
                    <a:pt x="132" y="55"/>
                    <a:pt x="131" y="53"/>
                    <a:pt x="130" y="52"/>
                  </a:cubicBezTo>
                  <a:cubicBezTo>
                    <a:pt x="130" y="51"/>
                    <a:pt x="127" y="51"/>
                    <a:pt x="127" y="50"/>
                  </a:cubicBezTo>
                  <a:cubicBezTo>
                    <a:pt x="127" y="50"/>
                    <a:pt x="128" y="49"/>
                    <a:pt x="127" y="47"/>
                  </a:cubicBezTo>
                  <a:cubicBezTo>
                    <a:pt x="126" y="46"/>
                    <a:pt x="127" y="46"/>
                    <a:pt x="125" y="45"/>
                  </a:cubicBezTo>
                  <a:cubicBezTo>
                    <a:pt x="124" y="44"/>
                    <a:pt x="124" y="44"/>
                    <a:pt x="124" y="44"/>
                  </a:cubicBezTo>
                  <a:cubicBezTo>
                    <a:pt x="124" y="44"/>
                    <a:pt x="121" y="43"/>
                    <a:pt x="122" y="45"/>
                  </a:cubicBezTo>
                  <a:cubicBezTo>
                    <a:pt x="123" y="46"/>
                    <a:pt x="122" y="48"/>
                    <a:pt x="123" y="48"/>
                  </a:cubicBezTo>
                  <a:cubicBezTo>
                    <a:pt x="123" y="48"/>
                    <a:pt x="124" y="48"/>
                    <a:pt x="125" y="49"/>
                  </a:cubicBezTo>
                  <a:cubicBezTo>
                    <a:pt x="125" y="51"/>
                    <a:pt x="125" y="51"/>
                    <a:pt x="126" y="52"/>
                  </a:cubicBezTo>
                  <a:cubicBezTo>
                    <a:pt x="126" y="53"/>
                    <a:pt x="127" y="55"/>
                    <a:pt x="127" y="55"/>
                  </a:cubicBezTo>
                  <a:cubicBezTo>
                    <a:pt x="128" y="55"/>
                    <a:pt x="130" y="55"/>
                    <a:pt x="130" y="56"/>
                  </a:cubicBezTo>
                  <a:cubicBezTo>
                    <a:pt x="130" y="57"/>
                    <a:pt x="128" y="58"/>
                    <a:pt x="130" y="58"/>
                  </a:cubicBezTo>
                  <a:cubicBezTo>
                    <a:pt x="131" y="58"/>
                    <a:pt x="131" y="59"/>
                    <a:pt x="132" y="59"/>
                  </a:cubicBezTo>
                  <a:cubicBezTo>
                    <a:pt x="132" y="59"/>
                    <a:pt x="132" y="59"/>
                    <a:pt x="133" y="58"/>
                  </a:cubicBezTo>
                  <a:cubicBezTo>
                    <a:pt x="134" y="58"/>
                    <a:pt x="136" y="58"/>
                    <a:pt x="136" y="58"/>
                  </a:cubicBezTo>
                  <a:cubicBezTo>
                    <a:pt x="136" y="58"/>
                    <a:pt x="137" y="59"/>
                    <a:pt x="137" y="60"/>
                  </a:cubicBezTo>
                  <a:cubicBezTo>
                    <a:pt x="137" y="60"/>
                    <a:pt x="137" y="63"/>
                    <a:pt x="137" y="63"/>
                  </a:cubicBezTo>
                  <a:cubicBezTo>
                    <a:pt x="135" y="66"/>
                    <a:pt x="135" y="66"/>
                    <a:pt x="135" y="66"/>
                  </a:cubicBezTo>
                  <a:cubicBezTo>
                    <a:pt x="135" y="66"/>
                    <a:pt x="135" y="71"/>
                    <a:pt x="135" y="71"/>
                  </a:cubicBezTo>
                  <a:cubicBezTo>
                    <a:pt x="134" y="71"/>
                    <a:pt x="133" y="73"/>
                    <a:pt x="132" y="74"/>
                  </a:cubicBezTo>
                  <a:cubicBezTo>
                    <a:pt x="132" y="74"/>
                    <a:pt x="132" y="77"/>
                    <a:pt x="132" y="77"/>
                  </a:cubicBezTo>
                  <a:cubicBezTo>
                    <a:pt x="130" y="79"/>
                    <a:pt x="130" y="79"/>
                    <a:pt x="130" y="79"/>
                  </a:cubicBezTo>
                  <a:cubicBezTo>
                    <a:pt x="130" y="79"/>
                    <a:pt x="130" y="82"/>
                    <a:pt x="130" y="82"/>
                  </a:cubicBezTo>
                  <a:cubicBezTo>
                    <a:pt x="130" y="83"/>
                    <a:pt x="131" y="86"/>
                    <a:pt x="130" y="87"/>
                  </a:cubicBezTo>
                  <a:cubicBezTo>
                    <a:pt x="130" y="88"/>
                    <a:pt x="128" y="90"/>
                    <a:pt x="128" y="90"/>
                  </a:cubicBezTo>
                  <a:cubicBezTo>
                    <a:pt x="128" y="90"/>
                    <a:pt x="131" y="92"/>
                    <a:pt x="129" y="92"/>
                  </a:cubicBezTo>
                  <a:cubicBezTo>
                    <a:pt x="128" y="93"/>
                    <a:pt x="126" y="95"/>
                    <a:pt x="126" y="95"/>
                  </a:cubicBezTo>
                  <a:cubicBezTo>
                    <a:pt x="126" y="96"/>
                    <a:pt x="126" y="97"/>
                    <a:pt x="125" y="97"/>
                  </a:cubicBezTo>
                  <a:cubicBezTo>
                    <a:pt x="124" y="97"/>
                    <a:pt x="123" y="97"/>
                    <a:pt x="123" y="98"/>
                  </a:cubicBezTo>
                  <a:cubicBezTo>
                    <a:pt x="123" y="98"/>
                    <a:pt x="123" y="100"/>
                    <a:pt x="123" y="100"/>
                  </a:cubicBezTo>
                  <a:cubicBezTo>
                    <a:pt x="120" y="104"/>
                    <a:pt x="120" y="104"/>
                    <a:pt x="120" y="104"/>
                  </a:cubicBezTo>
                  <a:cubicBezTo>
                    <a:pt x="117" y="107"/>
                    <a:pt x="117" y="107"/>
                    <a:pt x="117" y="107"/>
                  </a:cubicBezTo>
                  <a:cubicBezTo>
                    <a:pt x="117" y="107"/>
                    <a:pt x="117" y="109"/>
                    <a:pt x="116" y="109"/>
                  </a:cubicBezTo>
                  <a:cubicBezTo>
                    <a:pt x="115" y="109"/>
                    <a:pt x="112" y="111"/>
                    <a:pt x="111" y="111"/>
                  </a:cubicBezTo>
                  <a:cubicBezTo>
                    <a:pt x="111" y="112"/>
                    <a:pt x="108" y="113"/>
                    <a:pt x="107" y="113"/>
                  </a:cubicBezTo>
                  <a:cubicBezTo>
                    <a:pt x="106" y="113"/>
                    <a:pt x="108" y="115"/>
                    <a:pt x="106" y="113"/>
                  </a:cubicBezTo>
                  <a:cubicBezTo>
                    <a:pt x="105" y="110"/>
                    <a:pt x="106" y="112"/>
                    <a:pt x="105" y="109"/>
                  </a:cubicBezTo>
                  <a:cubicBezTo>
                    <a:pt x="104" y="107"/>
                    <a:pt x="104" y="109"/>
                    <a:pt x="104" y="107"/>
                  </a:cubicBezTo>
                  <a:cubicBezTo>
                    <a:pt x="104" y="105"/>
                    <a:pt x="104" y="106"/>
                    <a:pt x="104" y="105"/>
                  </a:cubicBezTo>
                  <a:cubicBezTo>
                    <a:pt x="104" y="103"/>
                    <a:pt x="104" y="104"/>
                    <a:pt x="103" y="102"/>
                  </a:cubicBezTo>
                  <a:cubicBezTo>
                    <a:pt x="102" y="100"/>
                    <a:pt x="102" y="100"/>
                    <a:pt x="101" y="99"/>
                  </a:cubicBezTo>
                  <a:cubicBezTo>
                    <a:pt x="100" y="98"/>
                    <a:pt x="99" y="99"/>
                    <a:pt x="100" y="97"/>
                  </a:cubicBezTo>
                  <a:cubicBezTo>
                    <a:pt x="100" y="95"/>
                    <a:pt x="100" y="97"/>
                    <a:pt x="100" y="95"/>
                  </a:cubicBezTo>
                  <a:cubicBezTo>
                    <a:pt x="101" y="92"/>
                    <a:pt x="100" y="92"/>
                    <a:pt x="102" y="91"/>
                  </a:cubicBezTo>
                  <a:cubicBezTo>
                    <a:pt x="103" y="90"/>
                    <a:pt x="104" y="90"/>
                    <a:pt x="104" y="88"/>
                  </a:cubicBezTo>
                  <a:cubicBezTo>
                    <a:pt x="104" y="87"/>
                    <a:pt x="104" y="87"/>
                    <a:pt x="103" y="86"/>
                  </a:cubicBezTo>
                  <a:cubicBezTo>
                    <a:pt x="103" y="85"/>
                    <a:pt x="102" y="84"/>
                    <a:pt x="102" y="83"/>
                  </a:cubicBezTo>
                  <a:cubicBezTo>
                    <a:pt x="101" y="83"/>
                    <a:pt x="101" y="83"/>
                    <a:pt x="100" y="81"/>
                  </a:cubicBezTo>
                  <a:cubicBezTo>
                    <a:pt x="99" y="80"/>
                    <a:pt x="99" y="79"/>
                    <a:pt x="99" y="79"/>
                  </a:cubicBezTo>
                  <a:cubicBezTo>
                    <a:pt x="99" y="79"/>
                    <a:pt x="98" y="75"/>
                    <a:pt x="98" y="74"/>
                  </a:cubicBezTo>
                  <a:cubicBezTo>
                    <a:pt x="98" y="73"/>
                    <a:pt x="98" y="75"/>
                    <a:pt x="98" y="73"/>
                  </a:cubicBezTo>
                  <a:cubicBezTo>
                    <a:pt x="99" y="70"/>
                    <a:pt x="99" y="69"/>
                    <a:pt x="99" y="69"/>
                  </a:cubicBezTo>
                  <a:cubicBezTo>
                    <a:pt x="99" y="69"/>
                    <a:pt x="96" y="67"/>
                    <a:pt x="95" y="68"/>
                  </a:cubicBezTo>
                  <a:cubicBezTo>
                    <a:pt x="94" y="68"/>
                    <a:pt x="95" y="69"/>
                    <a:pt x="93" y="68"/>
                  </a:cubicBezTo>
                  <a:cubicBezTo>
                    <a:pt x="92" y="67"/>
                    <a:pt x="92" y="66"/>
                    <a:pt x="91" y="66"/>
                  </a:cubicBezTo>
                  <a:cubicBezTo>
                    <a:pt x="91" y="65"/>
                    <a:pt x="90" y="65"/>
                    <a:pt x="89" y="66"/>
                  </a:cubicBezTo>
                  <a:cubicBezTo>
                    <a:pt x="88" y="67"/>
                    <a:pt x="86" y="67"/>
                    <a:pt x="85" y="67"/>
                  </a:cubicBezTo>
                  <a:cubicBezTo>
                    <a:pt x="83" y="68"/>
                    <a:pt x="83" y="68"/>
                    <a:pt x="81" y="68"/>
                  </a:cubicBezTo>
                  <a:cubicBezTo>
                    <a:pt x="79" y="68"/>
                    <a:pt x="76" y="68"/>
                    <a:pt x="75" y="68"/>
                  </a:cubicBezTo>
                  <a:cubicBezTo>
                    <a:pt x="73" y="67"/>
                    <a:pt x="73" y="68"/>
                    <a:pt x="72" y="66"/>
                  </a:cubicBezTo>
                  <a:cubicBezTo>
                    <a:pt x="72" y="65"/>
                    <a:pt x="72" y="65"/>
                    <a:pt x="71" y="64"/>
                  </a:cubicBezTo>
                  <a:cubicBezTo>
                    <a:pt x="69" y="63"/>
                    <a:pt x="69" y="64"/>
                    <a:pt x="69" y="62"/>
                  </a:cubicBezTo>
                  <a:cubicBezTo>
                    <a:pt x="69" y="61"/>
                    <a:pt x="70" y="61"/>
                    <a:pt x="68" y="60"/>
                  </a:cubicBezTo>
                  <a:cubicBezTo>
                    <a:pt x="67" y="58"/>
                    <a:pt x="69" y="60"/>
                    <a:pt x="67" y="58"/>
                  </a:cubicBezTo>
                  <a:cubicBezTo>
                    <a:pt x="65" y="56"/>
                    <a:pt x="65" y="58"/>
                    <a:pt x="65" y="56"/>
                  </a:cubicBezTo>
                  <a:cubicBezTo>
                    <a:pt x="66" y="55"/>
                    <a:pt x="66" y="56"/>
                    <a:pt x="66" y="54"/>
                  </a:cubicBezTo>
                  <a:cubicBezTo>
                    <a:pt x="66" y="51"/>
                    <a:pt x="70" y="54"/>
                    <a:pt x="68" y="50"/>
                  </a:cubicBezTo>
                  <a:cubicBezTo>
                    <a:pt x="66" y="46"/>
                    <a:pt x="65" y="47"/>
                    <a:pt x="67" y="44"/>
                  </a:cubicBezTo>
                  <a:cubicBezTo>
                    <a:pt x="69" y="41"/>
                    <a:pt x="71" y="40"/>
                    <a:pt x="71" y="39"/>
                  </a:cubicBezTo>
                  <a:cubicBezTo>
                    <a:pt x="72" y="39"/>
                    <a:pt x="72" y="37"/>
                    <a:pt x="73" y="36"/>
                  </a:cubicBezTo>
                  <a:cubicBezTo>
                    <a:pt x="74" y="36"/>
                    <a:pt x="73" y="35"/>
                    <a:pt x="75" y="36"/>
                  </a:cubicBezTo>
                  <a:cubicBezTo>
                    <a:pt x="76" y="36"/>
                    <a:pt x="78" y="35"/>
                    <a:pt x="79" y="34"/>
                  </a:cubicBezTo>
                  <a:cubicBezTo>
                    <a:pt x="80" y="33"/>
                    <a:pt x="81" y="32"/>
                    <a:pt x="82" y="31"/>
                  </a:cubicBezTo>
                  <a:cubicBezTo>
                    <a:pt x="83" y="31"/>
                    <a:pt x="82" y="32"/>
                    <a:pt x="84" y="31"/>
                  </a:cubicBezTo>
                  <a:cubicBezTo>
                    <a:pt x="85" y="31"/>
                    <a:pt x="86" y="31"/>
                    <a:pt x="87" y="31"/>
                  </a:cubicBezTo>
                  <a:cubicBezTo>
                    <a:pt x="88" y="31"/>
                    <a:pt x="86" y="31"/>
                    <a:pt x="89" y="30"/>
                  </a:cubicBezTo>
                  <a:cubicBezTo>
                    <a:pt x="92" y="30"/>
                    <a:pt x="91" y="30"/>
                    <a:pt x="92" y="30"/>
                  </a:cubicBezTo>
                  <a:cubicBezTo>
                    <a:pt x="92" y="30"/>
                    <a:pt x="92" y="30"/>
                    <a:pt x="93" y="30"/>
                  </a:cubicBezTo>
                  <a:cubicBezTo>
                    <a:pt x="94" y="30"/>
                    <a:pt x="94" y="28"/>
                    <a:pt x="94" y="30"/>
                  </a:cubicBezTo>
                  <a:cubicBezTo>
                    <a:pt x="94" y="33"/>
                    <a:pt x="93" y="34"/>
                    <a:pt x="95" y="34"/>
                  </a:cubicBezTo>
                  <a:cubicBezTo>
                    <a:pt x="97" y="35"/>
                    <a:pt x="95" y="35"/>
                    <a:pt x="97" y="35"/>
                  </a:cubicBezTo>
                  <a:cubicBezTo>
                    <a:pt x="99" y="35"/>
                    <a:pt x="99" y="35"/>
                    <a:pt x="100" y="35"/>
                  </a:cubicBezTo>
                  <a:cubicBezTo>
                    <a:pt x="101" y="36"/>
                    <a:pt x="101" y="37"/>
                    <a:pt x="103" y="37"/>
                  </a:cubicBezTo>
                  <a:cubicBezTo>
                    <a:pt x="104" y="37"/>
                    <a:pt x="102" y="39"/>
                    <a:pt x="104" y="37"/>
                  </a:cubicBezTo>
                  <a:cubicBezTo>
                    <a:pt x="107" y="34"/>
                    <a:pt x="103" y="34"/>
                    <a:pt x="107" y="34"/>
                  </a:cubicBezTo>
                  <a:cubicBezTo>
                    <a:pt x="111" y="35"/>
                    <a:pt x="111" y="36"/>
                    <a:pt x="112" y="35"/>
                  </a:cubicBezTo>
                  <a:cubicBezTo>
                    <a:pt x="112" y="35"/>
                    <a:pt x="113" y="36"/>
                    <a:pt x="114" y="35"/>
                  </a:cubicBezTo>
                  <a:cubicBezTo>
                    <a:pt x="116" y="34"/>
                    <a:pt x="116" y="34"/>
                    <a:pt x="117" y="34"/>
                  </a:cubicBezTo>
                  <a:cubicBezTo>
                    <a:pt x="117" y="35"/>
                    <a:pt x="117" y="36"/>
                    <a:pt x="118" y="35"/>
                  </a:cubicBezTo>
                  <a:cubicBezTo>
                    <a:pt x="119" y="33"/>
                    <a:pt x="120" y="34"/>
                    <a:pt x="118" y="33"/>
                  </a:cubicBezTo>
                  <a:cubicBezTo>
                    <a:pt x="116" y="32"/>
                    <a:pt x="115" y="33"/>
                    <a:pt x="115" y="31"/>
                  </a:cubicBezTo>
                  <a:cubicBezTo>
                    <a:pt x="115" y="30"/>
                    <a:pt x="117" y="30"/>
                    <a:pt x="115" y="30"/>
                  </a:cubicBezTo>
                  <a:cubicBezTo>
                    <a:pt x="113" y="30"/>
                    <a:pt x="113" y="30"/>
                    <a:pt x="112" y="29"/>
                  </a:cubicBezTo>
                  <a:cubicBezTo>
                    <a:pt x="110" y="29"/>
                    <a:pt x="109" y="31"/>
                    <a:pt x="108" y="29"/>
                  </a:cubicBezTo>
                  <a:cubicBezTo>
                    <a:pt x="107" y="28"/>
                    <a:pt x="105" y="30"/>
                    <a:pt x="107" y="28"/>
                  </a:cubicBezTo>
                  <a:cubicBezTo>
                    <a:pt x="110" y="25"/>
                    <a:pt x="109" y="24"/>
                    <a:pt x="111" y="25"/>
                  </a:cubicBezTo>
                  <a:cubicBezTo>
                    <a:pt x="113" y="25"/>
                    <a:pt x="112" y="27"/>
                    <a:pt x="114" y="26"/>
                  </a:cubicBezTo>
                  <a:cubicBezTo>
                    <a:pt x="115" y="25"/>
                    <a:pt x="117" y="24"/>
                    <a:pt x="115" y="23"/>
                  </a:cubicBezTo>
                  <a:cubicBezTo>
                    <a:pt x="113" y="21"/>
                    <a:pt x="114" y="22"/>
                    <a:pt x="112" y="21"/>
                  </a:cubicBezTo>
                  <a:cubicBezTo>
                    <a:pt x="110" y="20"/>
                    <a:pt x="108" y="25"/>
                    <a:pt x="107" y="24"/>
                  </a:cubicBezTo>
                  <a:cubicBezTo>
                    <a:pt x="106" y="23"/>
                    <a:pt x="105" y="23"/>
                    <a:pt x="104" y="23"/>
                  </a:cubicBezTo>
                  <a:cubicBezTo>
                    <a:pt x="104" y="23"/>
                    <a:pt x="104" y="25"/>
                    <a:pt x="104" y="27"/>
                  </a:cubicBezTo>
                  <a:cubicBezTo>
                    <a:pt x="103" y="28"/>
                    <a:pt x="105" y="28"/>
                    <a:pt x="103" y="27"/>
                  </a:cubicBezTo>
                  <a:cubicBezTo>
                    <a:pt x="100" y="26"/>
                    <a:pt x="105" y="27"/>
                    <a:pt x="100" y="25"/>
                  </a:cubicBezTo>
                  <a:cubicBezTo>
                    <a:pt x="95" y="23"/>
                    <a:pt x="93" y="24"/>
                    <a:pt x="93" y="24"/>
                  </a:cubicBezTo>
                  <a:cubicBezTo>
                    <a:pt x="92" y="25"/>
                    <a:pt x="91" y="25"/>
                    <a:pt x="91" y="25"/>
                  </a:cubicBezTo>
                  <a:cubicBezTo>
                    <a:pt x="90" y="26"/>
                    <a:pt x="92" y="27"/>
                    <a:pt x="90" y="26"/>
                  </a:cubicBezTo>
                  <a:cubicBezTo>
                    <a:pt x="88" y="25"/>
                    <a:pt x="86" y="26"/>
                    <a:pt x="86" y="26"/>
                  </a:cubicBezTo>
                  <a:cubicBezTo>
                    <a:pt x="86" y="26"/>
                    <a:pt x="85" y="26"/>
                    <a:pt x="84" y="27"/>
                  </a:cubicBezTo>
                  <a:cubicBezTo>
                    <a:pt x="84" y="27"/>
                    <a:pt x="82" y="28"/>
                    <a:pt x="81" y="28"/>
                  </a:cubicBezTo>
                  <a:cubicBezTo>
                    <a:pt x="80" y="27"/>
                    <a:pt x="78" y="28"/>
                    <a:pt x="80" y="26"/>
                  </a:cubicBezTo>
                  <a:cubicBezTo>
                    <a:pt x="81" y="23"/>
                    <a:pt x="80" y="25"/>
                    <a:pt x="83" y="23"/>
                  </a:cubicBezTo>
                  <a:cubicBezTo>
                    <a:pt x="86" y="22"/>
                    <a:pt x="90" y="22"/>
                    <a:pt x="86" y="21"/>
                  </a:cubicBezTo>
                  <a:cubicBezTo>
                    <a:pt x="83" y="20"/>
                    <a:pt x="88" y="20"/>
                    <a:pt x="83" y="18"/>
                  </a:cubicBezTo>
                  <a:cubicBezTo>
                    <a:pt x="79" y="16"/>
                    <a:pt x="78" y="19"/>
                    <a:pt x="79" y="16"/>
                  </a:cubicBezTo>
                  <a:cubicBezTo>
                    <a:pt x="79" y="12"/>
                    <a:pt x="78" y="12"/>
                    <a:pt x="77" y="12"/>
                  </a:cubicBezTo>
                  <a:cubicBezTo>
                    <a:pt x="76" y="13"/>
                    <a:pt x="73" y="13"/>
                    <a:pt x="72" y="13"/>
                  </a:cubicBezTo>
                  <a:cubicBezTo>
                    <a:pt x="71" y="14"/>
                    <a:pt x="72" y="15"/>
                    <a:pt x="70" y="13"/>
                  </a:cubicBezTo>
                  <a:cubicBezTo>
                    <a:pt x="68" y="12"/>
                    <a:pt x="67" y="14"/>
                    <a:pt x="68" y="12"/>
                  </a:cubicBezTo>
                  <a:cubicBezTo>
                    <a:pt x="69" y="10"/>
                    <a:pt x="69" y="9"/>
                    <a:pt x="70" y="8"/>
                  </a:cubicBezTo>
                  <a:cubicBezTo>
                    <a:pt x="71" y="7"/>
                    <a:pt x="71" y="3"/>
                    <a:pt x="74" y="4"/>
                  </a:cubicBezTo>
                  <a:cubicBezTo>
                    <a:pt x="78" y="6"/>
                    <a:pt x="76" y="6"/>
                    <a:pt x="79" y="6"/>
                  </a:cubicBezTo>
                  <a:cubicBezTo>
                    <a:pt x="82" y="6"/>
                    <a:pt x="83" y="5"/>
                    <a:pt x="83" y="5"/>
                  </a:cubicBezTo>
                  <a:cubicBezTo>
                    <a:pt x="83" y="4"/>
                    <a:pt x="80" y="3"/>
                    <a:pt x="80" y="3"/>
                  </a:cubicBezTo>
                  <a:cubicBezTo>
                    <a:pt x="80" y="3"/>
                    <a:pt x="79" y="3"/>
                    <a:pt x="79" y="3"/>
                  </a:cubicBezTo>
                  <a:cubicBezTo>
                    <a:pt x="80" y="2"/>
                    <a:pt x="80" y="1"/>
                    <a:pt x="80" y="1"/>
                  </a:cubicBezTo>
                  <a:cubicBezTo>
                    <a:pt x="79" y="0"/>
                    <a:pt x="79" y="0"/>
                    <a:pt x="79" y="0"/>
                  </a:cubicBezTo>
                  <a:cubicBezTo>
                    <a:pt x="79" y="0"/>
                    <a:pt x="70" y="0"/>
                    <a:pt x="68" y="1"/>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7" name="Freeform 36"/>
            <p:cNvSpPr>
              <a:spLocks/>
            </p:cNvSpPr>
            <p:nvPr/>
          </p:nvSpPr>
          <p:spPr bwMode="auto">
            <a:xfrm>
              <a:off x="6500061" y="4666436"/>
              <a:ext cx="94498" cy="107532"/>
            </a:xfrm>
            <a:custGeom>
              <a:avLst/>
              <a:gdLst>
                <a:gd name="T0" fmla="*/ 30 w 49"/>
                <a:gd name="T1" fmla="*/ 4 h 56"/>
                <a:gd name="T2" fmla="*/ 30 w 49"/>
                <a:gd name="T3" fmla="*/ 21 h 56"/>
                <a:gd name="T4" fmla="*/ 18 w 49"/>
                <a:gd name="T5" fmla="*/ 33 h 56"/>
                <a:gd name="T6" fmla="*/ 1 w 49"/>
                <a:gd name="T7" fmla="*/ 47 h 56"/>
                <a:gd name="T8" fmla="*/ 49 w 49"/>
                <a:gd name="T9" fmla="*/ 56 h 56"/>
                <a:gd name="T10" fmla="*/ 49 w 49"/>
                <a:gd name="T11" fmla="*/ 0 h 56"/>
                <a:gd name="T12" fmla="*/ 30 w 49"/>
                <a:gd name="T13" fmla="*/ 4 h 56"/>
              </a:gdLst>
              <a:ahLst/>
              <a:cxnLst>
                <a:cxn ang="0">
                  <a:pos x="T0" y="T1"/>
                </a:cxn>
                <a:cxn ang="0">
                  <a:pos x="T2" y="T3"/>
                </a:cxn>
                <a:cxn ang="0">
                  <a:pos x="T4" y="T5"/>
                </a:cxn>
                <a:cxn ang="0">
                  <a:pos x="T6" y="T7"/>
                </a:cxn>
                <a:cxn ang="0">
                  <a:pos x="T8" y="T9"/>
                </a:cxn>
                <a:cxn ang="0">
                  <a:pos x="T10" y="T11"/>
                </a:cxn>
                <a:cxn ang="0">
                  <a:pos x="T12" y="T13"/>
                </a:cxn>
              </a:cxnLst>
              <a:rect l="0" t="0" r="r" b="b"/>
              <a:pathLst>
                <a:path w="49" h="56">
                  <a:moveTo>
                    <a:pt x="30" y="4"/>
                  </a:moveTo>
                  <a:cubicBezTo>
                    <a:pt x="30" y="21"/>
                    <a:pt x="30" y="21"/>
                    <a:pt x="30" y="21"/>
                  </a:cubicBezTo>
                  <a:cubicBezTo>
                    <a:pt x="30" y="21"/>
                    <a:pt x="28" y="29"/>
                    <a:pt x="18" y="33"/>
                  </a:cubicBezTo>
                  <a:cubicBezTo>
                    <a:pt x="8" y="36"/>
                    <a:pt x="0" y="41"/>
                    <a:pt x="1" y="47"/>
                  </a:cubicBezTo>
                  <a:cubicBezTo>
                    <a:pt x="2" y="52"/>
                    <a:pt x="17" y="56"/>
                    <a:pt x="49" y="56"/>
                  </a:cubicBezTo>
                  <a:cubicBezTo>
                    <a:pt x="49" y="0"/>
                    <a:pt x="49" y="0"/>
                    <a:pt x="49" y="0"/>
                  </a:cubicBezTo>
                  <a:lnTo>
                    <a:pt x="30"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8" name="Freeform 37"/>
            <p:cNvSpPr>
              <a:spLocks/>
            </p:cNvSpPr>
            <p:nvPr/>
          </p:nvSpPr>
          <p:spPr bwMode="auto">
            <a:xfrm>
              <a:off x="6583154" y="4666436"/>
              <a:ext cx="88796" cy="107532"/>
            </a:xfrm>
            <a:custGeom>
              <a:avLst/>
              <a:gdLst>
                <a:gd name="T0" fmla="*/ 13 w 46"/>
                <a:gd name="T1" fmla="*/ 4 h 56"/>
                <a:gd name="T2" fmla="*/ 13 w 46"/>
                <a:gd name="T3" fmla="*/ 21 h 56"/>
                <a:gd name="T4" fmla="*/ 25 w 46"/>
                <a:gd name="T5" fmla="*/ 33 h 56"/>
                <a:gd name="T6" fmla="*/ 45 w 46"/>
                <a:gd name="T7" fmla="*/ 47 h 56"/>
                <a:gd name="T8" fmla="*/ 0 w 46"/>
                <a:gd name="T9" fmla="*/ 56 h 56"/>
                <a:gd name="T10" fmla="*/ 0 w 46"/>
                <a:gd name="T11" fmla="*/ 0 h 56"/>
                <a:gd name="T12" fmla="*/ 13 w 46"/>
                <a:gd name="T13" fmla="*/ 4 h 56"/>
              </a:gdLst>
              <a:ahLst/>
              <a:cxnLst>
                <a:cxn ang="0">
                  <a:pos x="T0" y="T1"/>
                </a:cxn>
                <a:cxn ang="0">
                  <a:pos x="T2" y="T3"/>
                </a:cxn>
                <a:cxn ang="0">
                  <a:pos x="T4" y="T5"/>
                </a:cxn>
                <a:cxn ang="0">
                  <a:pos x="T6" y="T7"/>
                </a:cxn>
                <a:cxn ang="0">
                  <a:pos x="T8" y="T9"/>
                </a:cxn>
                <a:cxn ang="0">
                  <a:pos x="T10" y="T11"/>
                </a:cxn>
                <a:cxn ang="0">
                  <a:pos x="T12" y="T13"/>
                </a:cxn>
              </a:cxnLst>
              <a:rect l="0" t="0" r="r" b="b"/>
              <a:pathLst>
                <a:path w="46" h="56">
                  <a:moveTo>
                    <a:pt x="13" y="4"/>
                  </a:moveTo>
                  <a:cubicBezTo>
                    <a:pt x="13" y="21"/>
                    <a:pt x="13" y="21"/>
                    <a:pt x="13" y="21"/>
                  </a:cubicBezTo>
                  <a:cubicBezTo>
                    <a:pt x="13" y="21"/>
                    <a:pt x="15" y="29"/>
                    <a:pt x="25" y="33"/>
                  </a:cubicBezTo>
                  <a:cubicBezTo>
                    <a:pt x="35" y="36"/>
                    <a:pt x="46" y="41"/>
                    <a:pt x="45" y="47"/>
                  </a:cubicBezTo>
                  <a:cubicBezTo>
                    <a:pt x="44" y="52"/>
                    <a:pt x="19" y="56"/>
                    <a:pt x="0" y="56"/>
                  </a:cubicBezTo>
                  <a:cubicBezTo>
                    <a:pt x="0" y="0"/>
                    <a:pt x="0" y="0"/>
                    <a:pt x="0" y="0"/>
                  </a:cubicBezTo>
                  <a:lnTo>
                    <a:pt x="13" y="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9" name="Freeform 38"/>
            <p:cNvSpPr>
              <a:spLocks/>
            </p:cNvSpPr>
            <p:nvPr/>
          </p:nvSpPr>
          <p:spPr bwMode="auto">
            <a:xfrm>
              <a:off x="6433261" y="4354430"/>
              <a:ext cx="321782" cy="323412"/>
            </a:xfrm>
            <a:custGeom>
              <a:avLst/>
              <a:gdLst>
                <a:gd name="T0" fmla="*/ 123 w 167"/>
                <a:gd name="T1" fmla="*/ 8 h 168"/>
                <a:gd name="T2" fmla="*/ 156 w 167"/>
                <a:gd name="T3" fmla="*/ 75 h 168"/>
                <a:gd name="T4" fmla="*/ 74 w 167"/>
                <a:gd name="T5" fmla="*/ 157 h 168"/>
                <a:gd name="T6" fmla="*/ 8 w 167"/>
                <a:gd name="T7" fmla="*/ 125 h 168"/>
                <a:gd name="T8" fmla="*/ 0 w 167"/>
                <a:gd name="T9" fmla="*/ 131 h 168"/>
                <a:gd name="T10" fmla="*/ 74 w 167"/>
                <a:gd name="T11" fmla="*/ 168 h 168"/>
                <a:gd name="T12" fmla="*/ 167 w 167"/>
                <a:gd name="T13" fmla="*/ 75 h 168"/>
                <a:gd name="T14" fmla="*/ 129 w 167"/>
                <a:gd name="T15" fmla="*/ 0 h 168"/>
                <a:gd name="T16" fmla="*/ 123 w 167"/>
                <a:gd name="T17" fmla="*/ 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8">
                  <a:moveTo>
                    <a:pt x="123" y="8"/>
                  </a:moveTo>
                  <a:cubicBezTo>
                    <a:pt x="143" y="23"/>
                    <a:pt x="156" y="47"/>
                    <a:pt x="156" y="75"/>
                  </a:cubicBezTo>
                  <a:cubicBezTo>
                    <a:pt x="156" y="120"/>
                    <a:pt x="119" y="157"/>
                    <a:pt x="74" y="157"/>
                  </a:cubicBezTo>
                  <a:cubicBezTo>
                    <a:pt x="47" y="157"/>
                    <a:pt x="23" y="144"/>
                    <a:pt x="8" y="125"/>
                  </a:cubicBezTo>
                  <a:cubicBezTo>
                    <a:pt x="0" y="131"/>
                    <a:pt x="0" y="131"/>
                    <a:pt x="0" y="131"/>
                  </a:cubicBezTo>
                  <a:cubicBezTo>
                    <a:pt x="17" y="154"/>
                    <a:pt x="44" y="168"/>
                    <a:pt x="74" y="168"/>
                  </a:cubicBezTo>
                  <a:cubicBezTo>
                    <a:pt x="125" y="168"/>
                    <a:pt x="167" y="126"/>
                    <a:pt x="167" y="75"/>
                  </a:cubicBezTo>
                  <a:cubicBezTo>
                    <a:pt x="167" y="44"/>
                    <a:pt x="152" y="17"/>
                    <a:pt x="129" y="0"/>
                  </a:cubicBezTo>
                  <a:lnTo>
                    <a:pt x="123" y="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0" name="Freeform 39"/>
            <p:cNvSpPr>
              <a:spLocks noEditPoints="1"/>
            </p:cNvSpPr>
            <p:nvPr/>
          </p:nvSpPr>
          <p:spPr bwMode="auto">
            <a:xfrm>
              <a:off x="6434890" y="4360132"/>
              <a:ext cx="285123" cy="282680"/>
            </a:xfrm>
            <a:custGeom>
              <a:avLst/>
              <a:gdLst>
                <a:gd name="T0" fmla="*/ 74 w 148"/>
                <a:gd name="T1" fmla="*/ 0 h 147"/>
                <a:gd name="T2" fmla="*/ 0 w 148"/>
                <a:gd name="T3" fmla="*/ 73 h 147"/>
                <a:gd name="T4" fmla="*/ 74 w 148"/>
                <a:gd name="T5" fmla="*/ 147 h 147"/>
                <a:gd name="T6" fmla="*/ 148 w 148"/>
                <a:gd name="T7" fmla="*/ 73 h 147"/>
                <a:gd name="T8" fmla="*/ 74 w 148"/>
                <a:gd name="T9" fmla="*/ 0 h 147"/>
                <a:gd name="T10" fmla="*/ 74 w 148"/>
                <a:gd name="T11" fmla="*/ 144 h 147"/>
                <a:gd name="T12" fmla="*/ 4 w 148"/>
                <a:gd name="T13" fmla="*/ 73 h 147"/>
                <a:gd name="T14" fmla="*/ 74 w 148"/>
                <a:gd name="T15" fmla="*/ 3 h 147"/>
                <a:gd name="T16" fmla="*/ 145 w 148"/>
                <a:gd name="T17" fmla="*/ 73 h 147"/>
                <a:gd name="T18" fmla="*/ 74 w 148"/>
                <a:gd name="T19" fmla="*/ 1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147">
                  <a:moveTo>
                    <a:pt x="74" y="0"/>
                  </a:moveTo>
                  <a:cubicBezTo>
                    <a:pt x="33" y="0"/>
                    <a:pt x="0" y="33"/>
                    <a:pt x="0" y="73"/>
                  </a:cubicBezTo>
                  <a:cubicBezTo>
                    <a:pt x="0" y="114"/>
                    <a:pt x="33" y="147"/>
                    <a:pt x="74" y="147"/>
                  </a:cubicBezTo>
                  <a:cubicBezTo>
                    <a:pt x="115" y="147"/>
                    <a:pt x="148" y="114"/>
                    <a:pt x="148" y="73"/>
                  </a:cubicBezTo>
                  <a:cubicBezTo>
                    <a:pt x="148" y="33"/>
                    <a:pt x="115" y="0"/>
                    <a:pt x="74" y="0"/>
                  </a:cubicBezTo>
                  <a:close/>
                  <a:moveTo>
                    <a:pt x="74" y="144"/>
                  </a:moveTo>
                  <a:cubicBezTo>
                    <a:pt x="35" y="144"/>
                    <a:pt x="4" y="112"/>
                    <a:pt x="4" y="73"/>
                  </a:cubicBezTo>
                  <a:cubicBezTo>
                    <a:pt x="4" y="35"/>
                    <a:pt x="35" y="3"/>
                    <a:pt x="74" y="3"/>
                  </a:cubicBezTo>
                  <a:cubicBezTo>
                    <a:pt x="113" y="3"/>
                    <a:pt x="145" y="35"/>
                    <a:pt x="145" y="73"/>
                  </a:cubicBezTo>
                  <a:cubicBezTo>
                    <a:pt x="145" y="112"/>
                    <a:pt x="113" y="144"/>
                    <a:pt x="74" y="14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1" name="Freeform 40"/>
            <p:cNvSpPr>
              <a:spLocks/>
            </p:cNvSpPr>
            <p:nvPr/>
          </p:nvSpPr>
          <p:spPr bwMode="auto">
            <a:xfrm>
              <a:off x="6427558" y="4363391"/>
              <a:ext cx="319338" cy="281865"/>
            </a:xfrm>
            <a:custGeom>
              <a:avLst/>
              <a:gdLst>
                <a:gd name="T0" fmla="*/ 48 w 166"/>
                <a:gd name="T1" fmla="*/ 12 h 146"/>
                <a:gd name="T2" fmla="*/ 45 w 166"/>
                <a:gd name="T3" fmla="*/ 17 h 146"/>
                <a:gd name="T4" fmla="*/ 42 w 166"/>
                <a:gd name="T5" fmla="*/ 22 h 146"/>
                <a:gd name="T6" fmla="*/ 39 w 166"/>
                <a:gd name="T7" fmla="*/ 19 h 146"/>
                <a:gd name="T8" fmla="*/ 38 w 166"/>
                <a:gd name="T9" fmla="*/ 24 h 146"/>
                <a:gd name="T10" fmla="*/ 31 w 166"/>
                <a:gd name="T11" fmla="*/ 26 h 146"/>
                <a:gd name="T12" fmla="*/ 26 w 166"/>
                <a:gd name="T13" fmla="*/ 30 h 146"/>
                <a:gd name="T14" fmla="*/ 20 w 166"/>
                <a:gd name="T15" fmla="*/ 39 h 146"/>
                <a:gd name="T16" fmla="*/ 16 w 166"/>
                <a:gd name="T17" fmla="*/ 45 h 146"/>
                <a:gd name="T18" fmla="*/ 20 w 166"/>
                <a:gd name="T19" fmla="*/ 49 h 146"/>
                <a:gd name="T20" fmla="*/ 20 w 166"/>
                <a:gd name="T21" fmla="*/ 51 h 146"/>
                <a:gd name="T22" fmla="*/ 17 w 166"/>
                <a:gd name="T23" fmla="*/ 48 h 146"/>
                <a:gd name="T24" fmla="*/ 14 w 166"/>
                <a:gd name="T25" fmla="*/ 44 h 146"/>
                <a:gd name="T26" fmla="*/ 12 w 166"/>
                <a:gd name="T27" fmla="*/ 51 h 146"/>
                <a:gd name="T28" fmla="*/ 13 w 166"/>
                <a:gd name="T29" fmla="*/ 61 h 146"/>
                <a:gd name="T30" fmla="*/ 18 w 166"/>
                <a:gd name="T31" fmla="*/ 59 h 146"/>
                <a:gd name="T32" fmla="*/ 23 w 166"/>
                <a:gd name="T33" fmla="*/ 65 h 146"/>
                <a:gd name="T34" fmla="*/ 30 w 166"/>
                <a:gd name="T35" fmla="*/ 72 h 146"/>
                <a:gd name="T36" fmla="*/ 37 w 166"/>
                <a:gd name="T37" fmla="*/ 77 h 146"/>
                <a:gd name="T38" fmla="*/ 45 w 166"/>
                <a:gd name="T39" fmla="*/ 86 h 146"/>
                <a:gd name="T40" fmla="*/ 42 w 166"/>
                <a:gd name="T41" fmla="*/ 99 h 146"/>
                <a:gd name="T42" fmla="*/ 36 w 166"/>
                <a:gd name="T43" fmla="*/ 114 h 146"/>
                <a:gd name="T44" fmla="*/ 38 w 166"/>
                <a:gd name="T45" fmla="*/ 124 h 146"/>
                <a:gd name="T46" fmla="*/ 34 w 166"/>
                <a:gd name="T47" fmla="*/ 125 h 146"/>
                <a:gd name="T48" fmla="*/ 24 w 166"/>
                <a:gd name="T49" fmla="*/ 108 h 146"/>
                <a:gd name="T50" fmla="*/ 12 w 166"/>
                <a:gd name="T51" fmla="*/ 83 h 146"/>
                <a:gd name="T52" fmla="*/ 9 w 166"/>
                <a:gd name="T53" fmla="*/ 64 h 146"/>
                <a:gd name="T54" fmla="*/ 54 w 166"/>
                <a:gd name="T55" fmla="*/ 134 h 146"/>
                <a:gd name="T56" fmla="*/ 65 w 166"/>
                <a:gd name="T57" fmla="*/ 132 h 146"/>
                <a:gd name="T58" fmla="*/ 81 w 166"/>
                <a:gd name="T59" fmla="*/ 130 h 146"/>
                <a:gd name="T60" fmla="*/ 79 w 166"/>
                <a:gd name="T61" fmla="*/ 137 h 146"/>
                <a:gd name="T62" fmla="*/ 88 w 166"/>
                <a:gd name="T63" fmla="*/ 136 h 146"/>
                <a:gd name="T64" fmla="*/ 101 w 166"/>
                <a:gd name="T65" fmla="*/ 135 h 146"/>
                <a:gd name="T66" fmla="*/ 100 w 166"/>
                <a:gd name="T67" fmla="*/ 2 h 146"/>
                <a:gd name="T68" fmla="*/ 144 w 166"/>
                <a:gd name="T69" fmla="*/ 47 h 146"/>
                <a:gd name="T70" fmla="*/ 138 w 166"/>
                <a:gd name="T71" fmla="*/ 43 h 146"/>
                <a:gd name="T72" fmla="*/ 132 w 166"/>
                <a:gd name="T73" fmla="*/ 55 h 146"/>
                <a:gd name="T74" fmla="*/ 124 w 166"/>
                <a:gd name="T75" fmla="*/ 44 h 146"/>
                <a:gd name="T76" fmla="*/ 127 w 166"/>
                <a:gd name="T77" fmla="*/ 55 h 146"/>
                <a:gd name="T78" fmla="*/ 136 w 166"/>
                <a:gd name="T79" fmla="*/ 58 h 146"/>
                <a:gd name="T80" fmla="*/ 132 w 166"/>
                <a:gd name="T81" fmla="*/ 74 h 146"/>
                <a:gd name="T82" fmla="*/ 128 w 166"/>
                <a:gd name="T83" fmla="*/ 90 h 146"/>
                <a:gd name="T84" fmla="*/ 123 w 166"/>
                <a:gd name="T85" fmla="*/ 100 h 146"/>
                <a:gd name="T86" fmla="*/ 107 w 166"/>
                <a:gd name="T87" fmla="*/ 113 h 146"/>
                <a:gd name="T88" fmla="*/ 103 w 166"/>
                <a:gd name="T89" fmla="*/ 102 h 146"/>
                <a:gd name="T90" fmla="*/ 104 w 166"/>
                <a:gd name="T91" fmla="*/ 88 h 146"/>
                <a:gd name="T92" fmla="*/ 98 w 166"/>
                <a:gd name="T93" fmla="*/ 74 h 146"/>
                <a:gd name="T94" fmla="*/ 91 w 166"/>
                <a:gd name="T95" fmla="*/ 66 h 146"/>
                <a:gd name="T96" fmla="*/ 72 w 166"/>
                <a:gd name="T97" fmla="*/ 66 h 146"/>
                <a:gd name="T98" fmla="*/ 65 w 166"/>
                <a:gd name="T99" fmla="*/ 56 h 146"/>
                <a:gd name="T100" fmla="*/ 73 w 166"/>
                <a:gd name="T101" fmla="*/ 36 h 146"/>
                <a:gd name="T102" fmla="*/ 87 w 166"/>
                <a:gd name="T103" fmla="*/ 31 h 146"/>
                <a:gd name="T104" fmla="*/ 95 w 166"/>
                <a:gd name="T105" fmla="*/ 34 h 146"/>
                <a:gd name="T106" fmla="*/ 107 w 166"/>
                <a:gd name="T107" fmla="*/ 34 h 146"/>
                <a:gd name="T108" fmla="*/ 118 w 166"/>
                <a:gd name="T109" fmla="*/ 33 h 146"/>
                <a:gd name="T110" fmla="*/ 107 w 166"/>
                <a:gd name="T111" fmla="*/ 28 h 146"/>
                <a:gd name="T112" fmla="*/ 107 w 166"/>
                <a:gd name="T113" fmla="*/ 24 h 146"/>
                <a:gd name="T114" fmla="*/ 93 w 166"/>
                <a:gd name="T115" fmla="*/ 24 h 146"/>
                <a:gd name="T116" fmla="*/ 81 w 166"/>
                <a:gd name="T117" fmla="*/ 28 h 146"/>
                <a:gd name="T118" fmla="*/ 79 w 166"/>
                <a:gd name="T119" fmla="*/ 16 h 146"/>
                <a:gd name="T120" fmla="*/ 70 w 166"/>
                <a:gd name="T121" fmla="*/ 8 h 146"/>
                <a:gd name="T122" fmla="*/ 79 w 166"/>
                <a:gd name="T123"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146">
                  <a:moveTo>
                    <a:pt x="68" y="1"/>
                  </a:moveTo>
                  <a:cubicBezTo>
                    <a:pt x="68" y="1"/>
                    <a:pt x="43" y="4"/>
                    <a:pt x="26" y="24"/>
                  </a:cubicBezTo>
                  <a:cubicBezTo>
                    <a:pt x="26" y="24"/>
                    <a:pt x="39" y="10"/>
                    <a:pt x="47" y="10"/>
                  </a:cubicBezTo>
                  <a:cubicBezTo>
                    <a:pt x="48" y="11"/>
                    <a:pt x="48" y="11"/>
                    <a:pt x="48" y="11"/>
                  </a:cubicBezTo>
                  <a:cubicBezTo>
                    <a:pt x="48" y="12"/>
                    <a:pt x="48" y="12"/>
                    <a:pt x="48" y="12"/>
                  </a:cubicBezTo>
                  <a:cubicBezTo>
                    <a:pt x="47" y="14"/>
                    <a:pt x="47" y="14"/>
                    <a:pt x="47" y="14"/>
                  </a:cubicBezTo>
                  <a:cubicBezTo>
                    <a:pt x="47" y="15"/>
                    <a:pt x="47" y="15"/>
                    <a:pt x="47" y="15"/>
                  </a:cubicBezTo>
                  <a:cubicBezTo>
                    <a:pt x="46" y="16"/>
                    <a:pt x="46" y="16"/>
                    <a:pt x="46" y="16"/>
                  </a:cubicBezTo>
                  <a:cubicBezTo>
                    <a:pt x="45" y="16"/>
                    <a:pt x="45" y="16"/>
                    <a:pt x="45" y="16"/>
                  </a:cubicBezTo>
                  <a:cubicBezTo>
                    <a:pt x="45" y="17"/>
                    <a:pt x="45" y="17"/>
                    <a:pt x="45" y="17"/>
                  </a:cubicBezTo>
                  <a:cubicBezTo>
                    <a:pt x="45" y="18"/>
                    <a:pt x="45" y="19"/>
                    <a:pt x="45" y="19"/>
                  </a:cubicBezTo>
                  <a:cubicBezTo>
                    <a:pt x="45" y="20"/>
                    <a:pt x="45" y="20"/>
                    <a:pt x="45" y="20"/>
                  </a:cubicBezTo>
                  <a:cubicBezTo>
                    <a:pt x="45" y="21"/>
                    <a:pt x="45" y="21"/>
                    <a:pt x="45" y="21"/>
                  </a:cubicBezTo>
                  <a:cubicBezTo>
                    <a:pt x="44" y="22"/>
                    <a:pt x="44" y="22"/>
                    <a:pt x="44" y="22"/>
                  </a:cubicBezTo>
                  <a:cubicBezTo>
                    <a:pt x="44" y="22"/>
                    <a:pt x="42" y="22"/>
                    <a:pt x="42" y="22"/>
                  </a:cubicBezTo>
                  <a:cubicBezTo>
                    <a:pt x="41" y="21"/>
                    <a:pt x="41" y="20"/>
                    <a:pt x="41" y="20"/>
                  </a:cubicBezTo>
                  <a:cubicBezTo>
                    <a:pt x="43" y="19"/>
                    <a:pt x="43" y="19"/>
                    <a:pt x="43" y="19"/>
                  </a:cubicBezTo>
                  <a:cubicBezTo>
                    <a:pt x="43" y="19"/>
                    <a:pt x="43" y="19"/>
                    <a:pt x="42" y="19"/>
                  </a:cubicBezTo>
                  <a:cubicBezTo>
                    <a:pt x="42" y="19"/>
                    <a:pt x="42" y="18"/>
                    <a:pt x="41" y="18"/>
                  </a:cubicBezTo>
                  <a:cubicBezTo>
                    <a:pt x="40" y="18"/>
                    <a:pt x="39" y="19"/>
                    <a:pt x="39" y="19"/>
                  </a:cubicBezTo>
                  <a:cubicBezTo>
                    <a:pt x="38" y="20"/>
                    <a:pt x="38" y="20"/>
                    <a:pt x="38" y="20"/>
                  </a:cubicBezTo>
                  <a:cubicBezTo>
                    <a:pt x="38" y="22"/>
                    <a:pt x="38" y="22"/>
                    <a:pt x="38" y="22"/>
                  </a:cubicBezTo>
                  <a:cubicBezTo>
                    <a:pt x="39" y="22"/>
                    <a:pt x="39" y="22"/>
                    <a:pt x="39" y="22"/>
                  </a:cubicBezTo>
                  <a:cubicBezTo>
                    <a:pt x="39" y="22"/>
                    <a:pt x="39" y="22"/>
                    <a:pt x="39" y="23"/>
                  </a:cubicBezTo>
                  <a:cubicBezTo>
                    <a:pt x="39" y="23"/>
                    <a:pt x="38" y="24"/>
                    <a:pt x="38" y="24"/>
                  </a:cubicBezTo>
                  <a:cubicBezTo>
                    <a:pt x="38" y="24"/>
                    <a:pt x="38" y="25"/>
                    <a:pt x="37" y="24"/>
                  </a:cubicBezTo>
                  <a:cubicBezTo>
                    <a:pt x="36" y="24"/>
                    <a:pt x="36" y="24"/>
                    <a:pt x="35" y="24"/>
                  </a:cubicBezTo>
                  <a:cubicBezTo>
                    <a:pt x="35" y="24"/>
                    <a:pt x="34" y="23"/>
                    <a:pt x="34" y="24"/>
                  </a:cubicBezTo>
                  <a:cubicBezTo>
                    <a:pt x="33" y="24"/>
                    <a:pt x="33" y="24"/>
                    <a:pt x="33" y="24"/>
                  </a:cubicBezTo>
                  <a:cubicBezTo>
                    <a:pt x="31" y="26"/>
                    <a:pt x="31" y="26"/>
                    <a:pt x="31" y="26"/>
                  </a:cubicBezTo>
                  <a:cubicBezTo>
                    <a:pt x="30" y="26"/>
                    <a:pt x="30" y="26"/>
                    <a:pt x="30" y="26"/>
                  </a:cubicBezTo>
                  <a:cubicBezTo>
                    <a:pt x="30" y="28"/>
                    <a:pt x="30" y="28"/>
                    <a:pt x="30" y="28"/>
                  </a:cubicBezTo>
                  <a:cubicBezTo>
                    <a:pt x="30" y="28"/>
                    <a:pt x="29" y="28"/>
                    <a:pt x="28" y="29"/>
                  </a:cubicBezTo>
                  <a:cubicBezTo>
                    <a:pt x="27" y="29"/>
                    <a:pt x="27" y="29"/>
                    <a:pt x="27" y="29"/>
                  </a:cubicBezTo>
                  <a:cubicBezTo>
                    <a:pt x="26" y="30"/>
                    <a:pt x="26" y="30"/>
                    <a:pt x="26" y="30"/>
                  </a:cubicBezTo>
                  <a:cubicBezTo>
                    <a:pt x="26" y="30"/>
                    <a:pt x="25" y="31"/>
                    <a:pt x="25" y="32"/>
                  </a:cubicBezTo>
                  <a:cubicBezTo>
                    <a:pt x="24" y="33"/>
                    <a:pt x="22" y="34"/>
                    <a:pt x="22" y="34"/>
                  </a:cubicBezTo>
                  <a:cubicBezTo>
                    <a:pt x="22" y="34"/>
                    <a:pt x="21" y="35"/>
                    <a:pt x="21" y="35"/>
                  </a:cubicBezTo>
                  <a:cubicBezTo>
                    <a:pt x="21" y="36"/>
                    <a:pt x="21" y="37"/>
                    <a:pt x="21" y="37"/>
                  </a:cubicBezTo>
                  <a:cubicBezTo>
                    <a:pt x="20" y="38"/>
                    <a:pt x="20" y="39"/>
                    <a:pt x="20" y="39"/>
                  </a:cubicBezTo>
                  <a:cubicBezTo>
                    <a:pt x="20" y="40"/>
                    <a:pt x="19" y="41"/>
                    <a:pt x="19" y="41"/>
                  </a:cubicBezTo>
                  <a:cubicBezTo>
                    <a:pt x="18" y="42"/>
                    <a:pt x="18" y="42"/>
                    <a:pt x="18" y="42"/>
                  </a:cubicBezTo>
                  <a:cubicBezTo>
                    <a:pt x="18" y="42"/>
                    <a:pt x="16" y="43"/>
                    <a:pt x="16" y="43"/>
                  </a:cubicBezTo>
                  <a:cubicBezTo>
                    <a:pt x="15" y="43"/>
                    <a:pt x="15" y="44"/>
                    <a:pt x="15" y="44"/>
                  </a:cubicBezTo>
                  <a:cubicBezTo>
                    <a:pt x="16" y="45"/>
                    <a:pt x="16" y="45"/>
                    <a:pt x="16" y="45"/>
                  </a:cubicBezTo>
                  <a:cubicBezTo>
                    <a:pt x="17" y="45"/>
                    <a:pt x="17" y="45"/>
                    <a:pt x="17" y="45"/>
                  </a:cubicBezTo>
                  <a:cubicBezTo>
                    <a:pt x="17" y="47"/>
                    <a:pt x="17" y="47"/>
                    <a:pt x="17" y="47"/>
                  </a:cubicBezTo>
                  <a:cubicBezTo>
                    <a:pt x="17" y="47"/>
                    <a:pt x="17" y="49"/>
                    <a:pt x="17" y="49"/>
                  </a:cubicBezTo>
                  <a:cubicBezTo>
                    <a:pt x="18" y="49"/>
                    <a:pt x="18" y="49"/>
                    <a:pt x="18" y="49"/>
                  </a:cubicBezTo>
                  <a:cubicBezTo>
                    <a:pt x="20" y="49"/>
                    <a:pt x="20" y="49"/>
                    <a:pt x="20" y="49"/>
                  </a:cubicBezTo>
                  <a:cubicBezTo>
                    <a:pt x="21" y="50"/>
                    <a:pt x="21" y="50"/>
                    <a:pt x="21" y="50"/>
                  </a:cubicBezTo>
                  <a:cubicBezTo>
                    <a:pt x="22" y="50"/>
                    <a:pt x="22" y="50"/>
                    <a:pt x="22" y="50"/>
                  </a:cubicBezTo>
                  <a:cubicBezTo>
                    <a:pt x="21" y="51"/>
                    <a:pt x="21" y="51"/>
                    <a:pt x="21" y="51"/>
                  </a:cubicBezTo>
                  <a:cubicBezTo>
                    <a:pt x="20" y="52"/>
                    <a:pt x="20" y="52"/>
                    <a:pt x="20" y="52"/>
                  </a:cubicBezTo>
                  <a:cubicBezTo>
                    <a:pt x="20" y="52"/>
                    <a:pt x="20" y="52"/>
                    <a:pt x="20" y="51"/>
                  </a:cubicBezTo>
                  <a:cubicBezTo>
                    <a:pt x="20" y="51"/>
                    <a:pt x="20" y="51"/>
                    <a:pt x="19" y="50"/>
                  </a:cubicBezTo>
                  <a:cubicBezTo>
                    <a:pt x="19" y="50"/>
                    <a:pt x="18" y="51"/>
                    <a:pt x="18" y="51"/>
                  </a:cubicBezTo>
                  <a:cubicBezTo>
                    <a:pt x="18" y="51"/>
                    <a:pt x="17" y="51"/>
                    <a:pt x="17" y="50"/>
                  </a:cubicBezTo>
                  <a:cubicBezTo>
                    <a:pt x="16" y="50"/>
                    <a:pt x="16" y="50"/>
                    <a:pt x="16" y="50"/>
                  </a:cubicBezTo>
                  <a:cubicBezTo>
                    <a:pt x="16" y="49"/>
                    <a:pt x="17" y="49"/>
                    <a:pt x="17" y="48"/>
                  </a:cubicBezTo>
                  <a:cubicBezTo>
                    <a:pt x="16" y="47"/>
                    <a:pt x="16" y="47"/>
                    <a:pt x="16" y="47"/>
                  </a:cubicBezTo>
                  <a:cubicBezTo>
                    <a:pt x="15" y="47"/>
                    <a:pt x="16" y="48"/>
                    <a:pt x="15" y="47"/>
                  </a:cubicBezTo>
                  <a:cubicBezTo>
                    <a:pt x="15" y="47"/>
                    <a:pt x="14" y="46"/>
                    <a:pt x="14" y="46"/>
                  </a:cubicBezTo>
                  <a:cubicBezTo>
                    <a:pt x="14" y="46"/>
                    <a:pt x="13" y="47"/>
                    <a:pt x="13" y="46"/>
                  </a:cubicBezTo>
                  <a:cubicBezTo>
                    <a:pt x="13" y="46"/>
                    <a:pt x="14" y="45"/>
                    <a:pt x="14" y="44"/>
                  </a:cubicBezTo>
                  <a:cubicBezTo>
                    <a:pt x="14" y="44"/>
                    <a:pt x="14" y="43"/>
                    <a:pt x="14" y="43"/>
                  </a:cubicBezTo>
                  <a:cubicBezTo>
                    <a:pt x="14" y="41"/>
                    <a:pt x="14" y="41"/>
                    <a:pt x="14" y="41"/>
                  </a:cubicBezTo>
                  <a:cubicBezTo>
                    <a:pt x="14" y="41"/>
                    <a:pt x="12" y="45"/>
                    <a:pt x="11" y="48"/>
                  </a:cubicBezTo>
                  <a:cubicBezTo>
                    <a:pt x="11" y="48"/>
                    <a:pt x="12" y="48"/>
                    <a:pt x="12" y="49"/>
                  </a:cubicBezTo>
                  <a:cubicBezTo>
                    <a:pt x="12" y="49"/>
                    <a:pt x="12" y="50"/>
                    <a:pt x="12" y="51"/>
                  </a:cubicBezTo>
                  <a:cubicBezTo>
                    <a:pt x="12" y="51"/>
                    <a:pt x="12" y="51"/>
                    <a:pt x="12" y="53"/>
                  </a:cubicBezTo>
                  <a:cubicBezTo>
                    <a:pt x="12" y="55"/>
                    <a:pt x="13" y="55"/>
                    <a:pt x="12" y="56"/>
                  </a:cubicBezTo>
                  <a:cubicBezTo>
                    <a:pt x="12" y="56"/>
                    <a:pt x="12" y="57"/>
                    <a:pt x="12" y="58"/>
                  </a:cubicBezTo>
                  <a:cubicBezTo>
                    <a:pt x="12" y="58"/>
                    <a:pt x="12" y="60"/>
                    <a:pt x="12" y="60"/>
                  </a:cubicBezTo>
                  <a:cubicBezTo>
                    <a:pt x="13" y="61"/>
                    <a:pt x="13" y="61"/>
                    <a:pt x="13" y="61"/>
                  </a:cubicBezTo>
                  <a:cubicBezTo>
                    <a:pt x="13" y="61"/>
                    <a:pt x="12" y="63"/>
                    <a:pt x="13" y="61"/>
                  </a:cubicBezTo>
                  <a:cubicBezTo>
                    <a:pt x="14" y="60"/>
                    <a:pt x="15" y="60"/>
                    <a:pt x="15" y="60"/>
                  </a:cubicBezTo>
                  <a:cubicBezTo>
                    <a:pt x="15" y="59"/>
                    <a:pt x="15" y="59"/>
                    <a:pt x="15" y="59"/>
                  </a:cubicBezTo>
                  <a:cubicBezTo>
                    <a:pt x="15" y="59"/>
                    <a:pt x="15" y="58"/>
                    <a:pt x="16" y="58"/>
                  </a:cubicBezTo>
                  <a:cubicBezTo>
                    <a:pt x="17" y="58"/>
                    <a:pt x="17" y="58"/>
                    <a:pt x="18" y="59"/>
                  </a:cubicBezTo>
                  <a:cubicBezTo>
                    <a:pt x="18" y="59"/>
                    <a:pt x="17" y="60"/>
                    <a:pt x="18" y="60"/>
                  </a:cubicBezTo>
                  <a:cubicBezTo>
                    <a:pt x="19" y="60"/>
                    <a:pt x="20" y="60"/>
                    <a:pt x="21" y="60"/>
                  </a:cubicBezTo>
                  <a:cubicBezTo>
                    <a:pt x="21" y="60"/>
                    <a:pt x="22" y="60"/>
                    <a:pt x="22" y="61"/>
                  </a:cubicBezTo>
                  <a:cubicBezTo>
                    <a:pt x="22" y="62"/>
                    <a:pt x="22" y="63"/>
                    <a:pt x="23" y="63"/>
                  </a:cubicBezTo>
                  <a:cubicBezTo>
                    <a:pt x="23" y="63"/>
                    <a:pt x="23" y="64"/>
                    <a:pt x="23" y="65"/>
                  </a:cubicBezTo>
                  <a:cubicBezTo>
                    <a:pt x="24" y="66"/>
                    <a:pt x="25" y="66"/>
                    <a:pt x="26" y="66"/>
                  </a:cubicBezTo>
                  <a:cubicBezTo>
                    <a:pt x="26" y="66"/>
                    <a:pt x="28" y="66"/>
                    <a:pt x="28" y="66"/>
                  </a:cubicBezTo>
                  <a:cubicBezTo>
                    <a:pt x="28" y="67"/>
                    <a:pt x="28" y="67"/>
                    <a:pt x="29" y="68"/>
                  </a:cubicBezTo>
                  <a:cubicBezTo>
                    <a:pt x="30" y="68"/>
                    <a:pt x="30" y="70"/>
                    <a:pt x="30" y="70"/>
                  </a:cubicBezTo>
                  <a:cubicBezTo>
                    <a:pt x="30" y="70"/>
                    <a:pt x="30" y="71"/>
                    <a:pt x="30" y="72"/>
                  </a:cubicBezTo>
                  <a:cubicBezTo>
                    <a:pt x="30" y="72"/>
                    <a:pt x="30" y="73"/>
                    <a:pt x="31" y="73"/>
                  </a:cubicBezTo>
                  <a:cubicBezTo>
                    <a:pt x="31" y="73"/>
                    <a:pt x="33" y="73"/>
                    <a:pt x="33" y="73"/>
                  </a:cubicBezTo>
                  <a:cubicBezTo>
                    <a:pt x="33" y="73"/>
                    <a:pt x="32" y="75"/>
                    <a:pt x="33" y="75"/>
                  </a:cubicBezTo>
                  <a:cubicBezTo>
                    <a:pt x="34" y="75"/>
                    <a:pt x="36" y="76"/>
                    <a:pt x="36" y="76"/>
                  </a:cubicBezTo>
                  <a:cubicBezTo>
                    <a:pt x="36" y="76"/>
                    <a:pt x="35" y="77"/>
                    <a:pt x="37" y="77"/>
                  </a:cubicBezTo>
                  <a:cubicBezTo>
                    <a:pt x="38" y="77"/>
                    <a:pt x="39" y="77"/>
                    <a:pt x="40" y="78"/>
                  </a:cubicBezTo>
                  <a:cubicBezTo>
                    <a:pt x="41" y="78"/>
                    <a:pt x="40" y="79"/>
                    <a:pt x="42" y="80"/>
                  </a:cubicBezTo>
                  <a:cubicBezTo>
                    <a:pt x="44" y="81"/>
                    <a:pt x="44" y="81"/>
                    <a:pt x="45" y="81"/>
                  </a:cubicBezTo>
                  <a:cubicBezTo>
                    <a:pt x="45" y="82"/>
                    <a:pt x="46" y="82"/>
                    <a:pt x="46" y="83"/>
                  </a:cubicBezTo>
                  <a:cubicBezTo>
                    <a:pt x="46" y="84"/>
                    <a:pt x="46" y="85"/>
                    <a:pt x="45" y="86"/>
                  </a:cubicBezTo>
                  <a:cubicBezTo>
                    <a:pt x="44" y="86"/>
                    <a:pt x="43" y="88"/>
                    <a:pt x="43" y="89"/>
                  </a:cubicBezTo>
                  <a:cubicBezTo>
                    <a:pt x="42" y="89"/>
                    <a:pt x="42" y="90"/>
                    <a:pt x="42" y="91"/>
                  </a:cubicBezTo>
                  <a:cubicBezTo>
                    <a:pt x="43" y="92"/>
                    <a:pt x="43" y="93"/>
                    <a:pt x="43" y="94"/>
                  </a:cubicBezTo>
                  <a:cubicBezTo>
                    <a:pt x="43" y="94"/>
                    <a:pt x="44" y="96"/>
                    <a:pt x="43" y="97"/>
                  </a:cubicBezTo>
                  <a:cubicBezTo>
                    <a:pt x="43" y="97"/>
                    <a:pt x="42" y="99"/>
                    <a:pt x="42" y="99"/>
                  </a:cubicBezTo>
                  <a:cubicBezTo>
                    <a:pt x="42" y="99"/>
                    <a:pt x="43" y="100"/>
                    <a:pt x="43" y="100"/>
                  </a:cubicBezTo>
                  <a:cubicBezTo>
                    <a:pt x="42" y="101"/>
                    <a:pt x="40" y="102"/>
                    <a:pt x="40" y="103"/>
                  </a:cubicBezTo>
                  <a:cubicBezTo>
                    <a:pt x="39" y="103"/>
                    <a:pt x="38" y="104"/>
                    <a:pt x="38" y="104"/>
                  </a:cubicBezTo>
                  <a:cubicBezTo>
                    <a:pt x="38" y="104"/>
                    <a:pt x="38" y="107"/>
                    <a:pt x="38" y="107"/>
                  </a:cubicBezTo>
                  <a:cubicBezTo>
                    <a:pt x="37" y="108"/>
                    <a:pt x="35" y="113"/>
                    <a:pt x="36" y="114"/>
                  </a:cubicBezTo>
                  <a:cubicBezTo>
                    <a:pt x="37" y="115"/>
                    <a:pt x="37" y="116"/>
                    <a:pt x="37" y="116"/>
                  </a:cubicBezTo>
                  <a:cubicBezTo>
                    <a:pt x="36" y="117"/>
                    <a:pt x="36" y="117"/>
                    <a:pt x="36" y="118"/>
                  </a:cubicBezTo>
                  <a:cubicBezTo>
                    <a:pt x="36" y="118"/>
                    <a:pt x="34" y="118"/>
                    <a:pt x="35" y="119"/>
                  </a:cubicBezTo>
                  <a:cubicBezTo>
                    <a:pt x="36" y="121"/>
                    <a:pt x="36" y="121"/>
                    <a:pt x="37" y="122"/>
                  </a:cubicBezTo>
                  <a:cubicBezTo>
                    <a:pt x="37" y="123"/>
                    <a:pt x="37" y="123"/>
                    <a:pt x="38" y="124"/>
                  </a:cubicBezTo>
                  <a:cubicBezTo>
                    <a:pt x="39" y="125"/>
                    <a:pt x="39" y="126"/>
                    <a:pt x="40" y="127"/>
                  </a:cubicBezTo>
                  <a:cubicBezTo>
                    <a:pt x="41" y="127"/>
                    <a:pt x="41" y="128"/>
                    <a:pt x="41" y="129"/>
                  </a:cubicBezTo>
                  <a:cubicBezTo>
                    <a:pt x="41" y="129"/>
                    <a:pt x="43" y="131"/>
                    <a:pt x="41" y="130"/>
                  </a:cubicBezTo>
                  <a:cubicBezTo>
                    <a:pt x="39" y="128"/>
                    <a:pt x="41" y="130"/>
                    <a:pt x="38" y="128"/>
                  </a:cubicBezTo>
                  <a:cubicBezTo>
                    <a:pt x="36" y="125"/>
                    <a:pt x="35" y="126"/>
                    <a:pt x="34" y="125"/>
                  </a:cubicBezTo>
                  <a:cubicBezTo>
                    <a:pt x="33" y="124"/>
                    <a:pt x="34" y="128"/>
                    <a:pt x="32" y="123"/>
                  </a:cubicBezTo>
                  <a:cubicBezTo>
                    <a:pt x="30" y="117"/>
                    <a:pt x="30" y="118"/>
                    <a:pt x="29" y="116"/>
                  </a:cubicBezTo>
                  <a:cubicBezTo>
                    <a:pt x="28" y="115"/>
                    <a:pt x="29" y="117"/>
                    <a:pt x="27" y="114"/>
                  </a:cubicBezTo>
                  <a:cubicBezTo>
                    <a:pt x="26" y="111"/>
                    <a:pt x="27" y="113"/>
                    <a:pt x="26" y="111"/>
                  </a:cubicBezTo>
                  <a:cubicBezTo>
                    <a:pt x="24" y="109"/>
                    <a:pt x="24" y="112"/>
                    <a:pt x="24" y="108"/>
                  </a:cubicBezTo>
                  <a:cubicBezTo>
                    <a:pt x="23" y="105"/>
                    <a:pt x="23" y="107"/>
                    <a:pt x="22" y="104"/>
                  </a:cubicBezTo>
                  <a:cubicBezTo>
                    <a:pt x="21" y="100"/>
                    <a:pt x="23" y="100"/>
                    <a:pt x="21" y="98"/>
                  </a:cubicBezTo>
                  <a:cubicBezTo>
                    <a:pt x="19" y="96"/>
                    <a:pt x="19" y="97"/>
                    <a:pt x="18" y="96"/>
                  </a:cubicBezTo>
                  <a:cubicBezTo>
                    <a:pt x="17" y="94"/>
                    <a:pt x="18" y="96"/>
                    <a:pt x="16" y="92"/>
                  </a:cubicBezTo>
                  <a:cubicBezTo>
                    <a:pt x="15" y="89"/>
                    <a:pt x="12" y="88"/>
                    <a:pt x="12" y="83"/>
                  </a:cubicBezTo>
                  <a:cubicBezTo>
                    <a:pt x="12" y="77"/>
                    <a:pt x="12" y="76"/>
                    <a:pt x="12" y="76"/>
                  </a:cubicBezTo>
                  <a:cubicBezTo>
                    <a:pt x="12" y="76"/>
                    <a:pt x="10" y="74"/>
                    <a:pt x="10" y="71"/>
                  </a:cubicBezTo>
                  <a:cubicBezTo>
                    <a:pt x="11" y="68"/>
                    <a:pt x="12" y="69"/>
                    <a:pt x="11" y="68"/>
                  </a:cubicBezTo>
                  <a:cubicBezTo>
                    <a:pt x="11" y="67"/>
                    <a:pt x="11" y="67"/>
                    <a:pt x="10" y="66"/>
                  </a:cubicBezTo>
                  <a:cubicBezTo>
                    <a:pt x="9" y="65"/>
                    <a:pt x="9" y="65"/>
                    <a:pt x="9" y="64"/>
                  </a:cubicBezTo>
                  <a:cubicBezTo>
                    <a:pt x="8" y="63"/>
                    <a:pt x="8" y="61"/>
                    <a:pt x="8" y="61"/>
                  </a:cubicBezTo>
                  <a:cubicBezTo>
                    <a:pt x="7" y="62"/>
                    <a:pt x="7" y="62"/>
                    <a:pt x="7" y="62"/>
                  </a:cubicBezTo>
                  <a:cubicBezTo>
                    <a:pt x="7" y="62"/>
                    <a:pt x="0" y="133"/>
                    <a:pt x="71" y="144"/>
                  </a:cubicBezTo>
                  <a:cubicBezTo>
                    <a:pt x="71" y="144"/>
                    <a:pt x="55" y="140"/>
                    <a:pt x="53" y="137"/>
                  </a:cubicBezTo>
                  <a:cubicBezTo>
                    <a:pt x="53" y="137"/>
                    <a:pt x="53" y="134"/>
                    <a:pt x="54" y="134"/>
                  </a:cubicBezTo>
                  <a:cubicBezTo>
                    <a:pt x="54" y="134"/>
                    <a:pt x="55" y="135"/>
                    <a:pt x="57" y="134"/>
                  </a:cubicBezTo>
                  <a:cubicBezTo>
                    <a:pt x="58" y="133"/>
                    <a:pt x="59" y="132"/>
                    <a:pt x="59" y="132"/>
                  </a:cubicBezTo>
                  <a:cubicBezTo>
                    <a:pt x="59" y="133"/>
                    <a:pt x="59" y="133"/>
                    <a:pt x="59" y="133"/>
                  </a:cubicBezTo>
                  <a:cubicBezTo>
                    <a:pt x="59" y="133"/>
                    <a:pt x="58" y="133"/>
                    <a:pt x="61" y="133"/>
                  </a:cubicBezTo>
                  <a:cubicBezTo>
                    <a:pt x="64" y="132"/>
                    <a:pt x="64" y="133"/>
                    <a:pt x="65" y="132"/>
                  </a:cubicBezTo>
                  <a:cubicBezTo>
                    <a:pt x="67" y="132"/>
                    <a:pt x="68" y="129"/>
                    <a:pt x="69" y="131"/>
                  </a:cubicBezTo>
                  <a:cubicBezTo>
                    <a:pt x="69" y="132"/>
                    <a:pt x="68" y="131"/>
                    <a:pt x="69" y="132"/>
                  </a:cubicBezTo>
                  <a:cubicBezTo>
                    <a:pt x="71" y="133"/>
                    <a:pt x="74" y="132"/>
                    <a:pt x="74" y="132"/>
                  </a:cubicBezTo>
                  <a:cubicBezTo>
                    <a:pt x="74" y="132"/>
                    <a:pt x="79" y="132"/>
                    <a:pt x="79" y="132"/>
                  </a:cubicBezTo>
                  <a:cubicBezTo>
                    <a:pt x="80" y="131"/>
                    <a:pt x="80" y="130"/>
                    <a:pt x="81" y="130"/>
                  </a:cubicBezTo>
                  <a:cubicBezTo>
                    <a:pt x="81" y="131"/>
                    <a:pt x="82" y="132"/>
                    <a:pt x="82" y="132"/>
                  </a:cubicBezTo>
                  <a:cubicBezTo>
                    <a:pt x="79" y="133"/>
                    <a:pt x="79" y="133"/>
                    <a:pt x="79" y="133"/>
                  </a:cubicBezTo>
                  <a:cubicBezTo>
                    <a:pt x="77" y="135"/>
                    <a:pt x="77" y="135"/>
                    <a:pt x="77" y="135"/>
                  </a:cubicBezTo>
                  <a:cubicBezTo>
                    <a:pt x="77" y="135"/>
                    <a:pt x="75" y="136"/>
                    <a:pt x="76" y="136"/>
                  </a:cubicBezTo>
                  <a:cubicBezTo>
                    <a:pt x="78" y="137"/>
                    <a:pt x="78" y="137"/>
                    <a:pt x="79" y="137"/>
                  </a:cubicBezTo>
                  <a:cubicBezTo>
                    <a:pt x="80" y="137"/>
                    <a:pt x="83" y="139"/>
                    <a:pt x="84" y="138"/>
                  </a:cubicBezTo>
                  <a:cubicBezTo>
                    <a:pt x="85" y="136"/>
                    <a:pt x="85" y="136"/>
                    <a:pt x="85" y="135"/>
                  </a:cubicBezTo>
                  <a:cubicBezTo>
                    <a:pt x="86" y="135"/>
                    <a:pt x="86" y="133"/>
                    <a:pt x="87" y="133"/>
                  </a:cubicBezTo>
                  <a:cubicBezTo>
                    <a:pt x="88" y="133"/>
                    <a:pt x="89" y="134"/>
                    <a:pt x="89" y="134"/>
                  </a:cubicBezTo>
                  <a:cubicBezTo>
                    <a:pt x="88" y="136"/>
                    <a:pt x="88" y="136"/>
                    <a:pt x="88" y="136"/>
                  </a:cubicBezTo>
                  <a:cubicBezTo>
                    <a:pt x="88" y="136"/>
                    <a:pt x="90" y="136"/>
                    <a:pt x="91" y="136"/>
                  </a:cubicBezTo>
                  <a:cubicBezTo>
                    <a:pt x="92" y="136"/>
                    <a:pt x="92" y="137"/>
                    <a:pt x="93" y="136"/>
                  </a:cubicBezTo>
                  <a:cubicBezTo>
                    <a:pt x="94" y="135"/>
                    <a:pt x="95" y="135"/>
                    <a:pt x="96" y="135"/>
                  </a:cubicBezTo>
                  <a:cubicBezTo>
                    <a:pt x="97" y="135"/>
                    <a:pt x="99" y="134"/>
                    <a:pt x="99" y="134"/>
                  </a:cubicBezTo>
                  <a:cubicBezTo>
                    <a:pt x="100" y="134"/>
                    <a:pt x="101" y="135"/>
                    <a:pt x="101" y="135"/>
                  </a:cubicBezTo>
                  <a:cubicBezTo>
                    <a:pt x="102" y="135"/>
                    <a:pt x="104" y="136"/>
                    <a:pt x="105" y="136"/>
                  </a:cubicBezTo>
                  <a:cubicBezTo>
                    <a:pt x="105" y="136"/>
                    <a:pt x="108" y="136"/>
                    <a:pt x="108" y="136"/>
                  </a:cubicBezTo>
                  <a:cubicBezTo>
                    <a:pt x="108" y="136"/>
                    <a:pt x="100" y="143"/>
                    <a:pt x="82" y="144"/>
                  </a:cubicBezTo>
                  <a:cubicBezTo>
                    <a:pt x="82" y="144"/>
                    <a:pt x="122" y="146"/>
                    <a:pt x="144" y="107"/>
                  </a:cubicBezTo>
                  <a:cubicBezTo>
                    <a:pt x="166" y="69"/>
                    <a:pt x="151" y="20"/>
                    <a:pt x="100" y="2"/>
                  </a:cubicBezTo>
                  <a:cubicBezTo>
                    <a:pt x="100" y="2"/>
                    <a:pt x="138" y="16"/>
                    <a:pt x="148" y="53"/>
                  </a:cubicBezTo>
                  <a:cubicBezTo>
                    <a:pt x="148" y="53"/>
                    <a:pt x="148" y="53"/>
                    <a:pt x="148" y="53"/>
                  </a:cubicBezTo>
                  <a:cubicBezTo>
                    <a:pt x="147" y="52"/>
                    <a:pt x="147" y="53"/>
                    <a:pt x="146" y="51"/>
                  </a:cubicBezTo>
                  <a:cubicBezTo>
                    <a:pt x="145" y="49"/>
                    <a:pt x="146" y="50"/>
                    <a:pt x="145" y="49"/>
                  </a:cubicBezTo>
                  <a:cubicBezTo>
                    <a:pt x="144" y="47"/>
                    <a:pt x="144" y="48"/>
                    <a:pt x="144" y="47"/>
                  </a:cubicBezTo>
                  <a:cubicBezTo>
                    <a:pt x="143" y="46"/>
                    <a:pt x="143" y="46"/>
                    <a:pt x="142" y="45"/>
                  </a:cubicBezTo>
                  <a:cubicBezTo>
                    <a:pt x="141" y="45"/>
                    <a:pt x="141" y="43"/>
                    <a:pt x="140" y="42"/>
                  </a:cubicBezTo>
                  <a:cubicBezTo>
                    <a:pt x="140" y="41"/>
                    <a:pt x="138" y="41"/>
                    <a:pt x="137" y="41"/>
                  </a:cubicBezTo>
                  <a:cubicBezTo>
                    <a:pt x="137" y="41"/>
                    <a:pt x="137" y="40"/>
                    <a:pt x="137" y="41"/>
                  </a:cubicBezTo>
                  <a:cubicBezTo>
                    <a:pt x="136" y="42"/>
                    <a:pt x="138" y="43"/>
                    <a:pt x="138" y="43"/>
                  </a:cubicBezTo>
                  <a:cubicBezTo>
                    <a:pt x="138" y="46"/>
                    <a:pt x="138" y="46"/>
                    <a:pt x="138" y="46"/>
                  </a:cubicBezTo>
                  <a:cubicBezTo>
                    <a:pt x="138" y="46"/>
                    <a:pt x="139" y="48"/>
                    <a:pt x="139" y="49"/>
                  </a:cubicBezTo>
                  <a:cubicBezTo>
                    <a:pt x="139" y="49"/>
                    <a:pt x="138" y="51"/>
                    <a:pt x="138" y="51"/>
                  </a:cubicBezTo>
                  <a:cubicBezTo>
                    <a:pt x="138" y="51"/>
                    <a:pt x="137" y="53"/>
                    <a:pt x="137" y="54"/>
                  </a:cubicBezTo>
                  <a:cubicBezTo>
                    <a:pt x="136" y="54"/>
                    <a:pt x="132" y="55"/>
                    <a:pt x="132" y="55"/>
                  </a:cubicBezTo>
                  <a:cubicBezTo>
                    <a:pt x="132" y="55"/>
                    <a:pt x="131" y="53"/>
                    <a:pt x="130" y="52"/>
                  </a:cubicBezTo>
                  <a:cubicBezTo>
                    <a:pt x="130" y="51"/>
                    <a:pt x="127" y="51"/>
                    <a:pt x="127" y="50"/>
                  </a:cubicBezTo>
                  <a:cubicBezTo>
                    <a:pt x="127" y="50"/>
                    <a:pt x="128" y="49"/>
                    <a:pt x="127" y="47"/>
                  </a:cubicBezTo>
                  <a:cubicBezTo>
                    <a:pt x="126" y="46"/>
                    <a:pt x="127" y="46"/>
                    <a:pt x="125" y="45"/>
                  </a:cubicBezTo>
                  <a:cubicBezTo>
                    <a:pt x="124" y="44"/>
                    <a:pt x="124" y="44"/>
                    <a:pt x="124" y="44"/>
                  </a:cubicBezTo>
                  <a:cubicBezTo>
                    <a:pt x="124" y="44"/>
                    <a:pt x="121" y="43"/>
                    <a:pt x="122" y="45"/>
                  </a:cubicBezTo>
                  <a:cubicBezTo>
                    <a:pt x="123" y="46"/>
                    <a:pt x="122" y="48"/>
                    <a:pt x="123" y="48"/>
                  </a:cubicBezTo>
                  <a:cubicBezTo>
                    <a:pt x="123" y="48"/>
                    <a:pt x="124" y="48"/>
                    <a:pt x="125" y="49"/>
                  </a:cubicBezTo>
                  <a:cubicBezTo>
                    <a:pt x="125" y="51"/>
                    <a:pt x="125" y="51"/>
                    <a:pt x="126" y="52"/>
                  </a:cubicBezTo>
                  <a:cubicBezTo>
                    <a:pt x="126" y="53"/>
                    <a:pt x="127" y="55"/>
                    <a:pt x="127" y="55"/>
                  </a:cubicBezTo>
                  <a:cubicBezTo>
                    <a:pt x="128" y="55"/>
                    <a:pt x="130" y="55"/>
                    <a:pt x="130" y="56"/>
                  </a:cubicBezTo>
                  <a:cubicBezTo>
                    <a:pt x="130" y="57"/>
                    <a:pt x="128" y="58"/>
                    <a:pt x="130" y="58"/>
                  </a:cubicBezTo>
                  <a:cubicBezTo>
                    <a:pt x="131" y="58"/>
                    <a:pt x="131" y="59"/>
                    <a:pt x="132" y="59"/>
                  </a:cubicBezTo>
                  <a:cubicBezTo>
                    <a:pt x="132" y="59"/>
                    <a:pt x="132" y="59"/>
                    <a:pt x="133" y="58"/>
                  </a:cubicBezTo>
                  <a:cubicBezTo>
                    <a:pt x="134" y="58"/>
                    <a:pt x="136" y="58"/>
                    <a:pt x="136" y="58"/>
                  </a:cubicBezTo>
                  <a:cubicBezTo>
                    <a:pt x="136" y="58"/>
                    <a:pt x="137" y="59"/>
                    <a:pt x="137" y="60"/>
                  </a:cubicBezTo>
                  <a:cubicBezTo>
                    <a:pt x="137" y="60"/>
                    <a:pt x="137" y="63"/>
                    <a:pt x="137" y="63"/>
                  </a:cubicBezTo>
                  <a:cubicBezTo>
                    <a:pt x="135" y="66"/>
                    <a:pt x="135" y="66"/>
                    <a:pt x="135" y="66"/>
                  </a:cubicBezTo>
                  <a:cubicBezTo>
                    <a:pt x="135" y="66"/>
                    <a:pt x="135" y="71"/>
                    <a:pt x="135" y="71"/>
                  </a:cubicBezTo>
                  <a:cubicBezTo>
                    <a:pt x="134" y="71"/>
                    <a:pt x="133" y="73"/>
                    <a:pt x="132" y="74"/>
                  </a:cubicBezTo>
                  <a:cubicBezTo>
                    <a:pt x="132" y="74"/>
                    <a:pt x="132" y="77"/>
                    <a:pt x="132" y="77"/>
                  </a:cubicBezTo>
                  <a:cubicBezTo>
                    <a:pt x="130" y="79"/>
                    <a:pt x="130" y="79"/>
                    <a:pt x="130" y="79"/>
                  </a:cubicBezTo>
                  <a:cubicBezTo>
                    <a:pt x="130" y="79"/>
                    <a:pt x="130" y="82"/>
                    <a:pt x="130" y="82"/>
                  </a:cubicBezTo>
                  <a:cubicBezTo>
                    <a:pt x="130" y="83"/>
                    <a:pt x="131" y="86"/>
                    <a:pt x="130" y="87"/>
                  </a:cubicBezTo>
                  <a:cubicBezTo>
                    <a:pt x="130" y="88"/>
                    <a:pt x="128" y="90"/>
                    <a:pt x="128" y="90"/>
                  </a:cubicBezTo>
                  <a:cubicBezTo>
                    <a:pt x="128" y="90"/>
                    <a:pt x="131" y="92"/>
                    <a:pt x="129" y="92"/>
                  </a:cubicBezTo>
                  <a:cubicBezTo>
                    <a:pt x="128" y="93"/>
                    <a:pt x="126" y="95"/>
                    <a:pt x="126" y="95"/>
                  </a:cubicBezTo>
                  <a:cubicBezTo>
                    <a:pt x="126" y="96"/>
                    <a:pt x="126" y="97"/>
                    <a:pt x="125" y="97"/>
                  </a:cubicBezTo>
                  <a:cubicBezTo>
                    <a:pt x="124" y="97"/>
                    <a:pt x="123" y="97"/>
                    <a:pt x="123" y="98"/>
                  </a:cubicBezTo>
                  <a:cubicBezTo>
                    <a:pt x="123" y="98"/>
                    <a:pt x="123" y="100"/>
                    <a:pt x="123" y="100"/>
                  </a:cubicBezTo>
                  <a:cubicBezTo>
                    <a:pt x="120" y="104"/>
                    <a:pt x="120" y="104"/>
                    <a:pt x="120" y="104"/>
                  </a:cubicBezTo>
                  <a:cubicBezTo>
                    <a:pt x="117" y="107"/>
                    <a:pt x="117" y="107"/>
                    <a:pt x="117" y="107"/>
                  </a:cubicBezTo>
                  <a:cubicBezTo>
                    <a:pt x="117" y="107"/>
                    <a:pt x="117" y="109"/>
                    <a:pt x="116" y="109"/>
                  </a:cubicBezTo>
                  <a:cubicBezTo>
                    <a:pt x="115" y="109"/>
                    <a:pt x="112" y="111"/>
                    <a:pt x="111" y="111"/>
                  </a:cubicBezTo>
                  <a:cubicBezTo>
                    <a:pt x="111" y="112"/>
                    <a:pt x="108" y="113"/>
                    <a:pt x="107" y="113"/>
                  </a:cubicBezTo>
                  <a:cubicBezTo>
                    <a:pt x="106" y="113"/>
                    <a:pt x="108" y="115"/>
                    <a:pt x="106" y="113"/>
                  </a:cubicBezTo>
                  <a:cubicBezTo>
                    <a:pt x="105" y="110"/>
                    <a:pt x="106" y="112"/>
                    <a:pt x="105" y="109"/>
                  </a:cubicBezTo>
                  <a:cubicBezTo>
                    <a:pt x="104" y="107"/>
                    <a:pt x="104" y="109"/>
                    <a:pt x="104" y="107"/>
                  </a:cubicBezTo>
                  <a:cubicBezTo>
                    <a:pt x="104" y="105"/>
                    <a:pt x="104" y="106"/>
                    <a:pt x="104" y="105"/>
                  </a:cubicBezTo>
                  <a:cubicBezTo>
                    <a:pt x="104" y="103"/>
                    <a:pt x="104" y="104"/>
                    <a:pt x="103" y="102"/>
                  </a:cubicBezTo>
                  <a:cubicBezTo>
                    <a:pt x="102" y="100"/>
                    <a:pt x="102" y="100"/>
                    <a:pt x="101" y="99"/>
                  </a:cubicBezTo>
                  <a:cubicBezTo>
                    <a:pt x="100" y="98"/>
                    <a:pt x="99" y="99"/>
                    <a:pt x="100" y="97"/>
                  </a:cubicBezTo>
                  <a:cubicBezTo>
                    <a:pt x="100" y="95"/>
                    <a:pt x="100" y="97"/>
                    <a:pt x="100" y="95"/>
                  </a:cubicBezTo>
                  <a:cubicBezTo>
                    <a:pt x="101" y="92"/>
                    <a:pt x="100" y="92"/>
                    <a:pt x="102" y="91"/>
                  </a:cubicBezTo>
                  <a:cubicBezTo>
                    <a:pt x="103" y="90"/>
                    <a:pt x="104" y="90"/>
                    <a:pt x="104" y="88"/>
                  </a:cubicBezTo>
                  <a:cubicBezTo>
                    <a:pt x="104" y="87"/>
                    <a:pt x="104" y="87"/>
                    <a:pt x="103" y="86"/>
                  </a:cubicBezTo>
                  <a:cubicBezTo>
                    <a:pt x="103" y="85"/>
                    <a:pt x="102" y="84"/>
                    <a:pt x="102" y="83"/>
                  </a:cubicBezTo>
                  <a:cubicBezTo>
                    <a:pt x="101" y="83"/>
                    <a:pt x="101" y="83"/>
                    <a:pt x="100" y="81"/>
                  </a:cubicBezTo>
                  <a:cubicBezTo>
                    <a:pt x="99" y="80"/>
                    <a:pt x="99" y="79"/>
                    <a:pt x="99" y="79"/>
                  </a:cubicBezTo>
                  <a:cubicBezTo>
                    <a:pt x="99" y="79"/>
                    <a:pt x="98" y="75"/>
                    <a:pt x="98" y="74"/>
                  </a:cubicBezTo>
                  <a:cubicBezTo>
                    <a:pt x="98" y="73"/>
                    <a:pt x="98" y="75"/>
                    <a:pt x="98" y="73"/>
                  </a:cubicBezTo>
                  <a:cubicBezTo>
                    <a:pt x="99" y="70"/>
                    <a:pt x="99" y="69"/>
                    <a:pt x="99" y="69"/>
                  </a:cubicBezTo>
                  <a:cubicBezTo>
                    <a:pt x="99" y="69"/>
                    <a:pt x="96" y="67"/>
                    <a:pt x="95" y="68"/>
                  </a:cubicBezTo>
                  <a:cubicBezTo>
                    <a:pt x="94" y="68"/>
                    <a:pt x="95" y="69"/>
                    <a:pt x="93" y="68"/>
                  </a:cubicBezTo>
                  <a:cubicBezTo>
                    <a:pt x="92" y="67"/>
                    <a:pt x="92" y="66"/>
                    <a:pt x="91" y="66"/>
                  </a:cubicBezTo>
                  <a:cubicBezTo>
                    <a:pt x="91" y="65"/>
                    <a:pt x="90" y="65"/>
                    <a:pt x="89" y="66"/>
                  </a:cubicBezTo>
                  <a:cubicBezTo>
                    <a:pt x="88" y="67"/>
                    <a:pt x="86" y="67"/>
                    <a:pt x="85" y="67"/>
                  </a:cubicBezTo>
                  <a:cubicBezTo>
                    <a:pt x="83" y="68"/>
                    <a:pt x="83" y="68"/>
                    <a:pt x="81" y="68"/>
                  </a:cubicBezTo>
                  <a:cubicBezTo>
                    <a:pt x="79" y="68"/>
                    <a:pt x="76" y="68"/>
                    <a:pt x="75" y="68"/>
                  </a:cubicBezTo>
                  <a:cubicBezTo>
                    <a:pt x="73" y="67"/>
                    <a:pt x="73" y="68"/>
                    <a:pt x="72" y="66"/>
                  </a:cubicBezTo>
                  <a:cubicBezTo>
                    <a:pt x="72" y="65"/>
                    <a:pt x="72" y="65"/>
                    <a:pt x="71" y="64"/>
                  </a:cubicBezTo>
                  <a:cubicBezTo>
                    <a:pt x="69" y="63"/>
                    <a:pt x="69" y="64"/>
                    <a:pt x="69" y="62"/>
                  </a:cubicBezTo>
                  <a:cubicBezTo>
                    <a:pt x="69" y="61"/>
                    <a:pt x="70" y="61"/>
                    <a:pt x="68" y="60"/>
                  </a:cubicBezTo>
                  <a:cubicBezTo>
                    <a:pt x="67" y="58"/>
                    <a:pt x="69" y="60"/>
                    <a:pt x="67" y="58"/>
                  </a:cubicBezTo>
                  <a:cubicBezTo>
                    <a:pt x="65" y="56"/>
                    <a:pt x="65" y="58"/>
                    <a:pt x="65" y="56"/>
                  </a:cubicBezTo>
                  <a:cubicBezTo>
                    <a:pt x="66" y="55"/>
                    <a:pt x="66" y="56"/>
                    <a:pt x="66" y="54"/>
                  </a:cubicBezTo>
                  <a:cubicBezTo>
                    <a:pt x="66" y="51"/>
                    <a:pt x="70" y="54"/>
                    <a:pt x="68" y="50"/>
                  </a:cubicBezTo>
                  <a:cubicBezTo>
                    <a:pt x="66" y="46"/>
                    <a:pt x="65" y="47"/>
                    <a:pt x="67" y="44"/>
                  </a:cubicBezTo>
                  <a:cubicBezTo>
                    <a:pt x="69" y="41"/>
                    <a:pt x="71" y="40"/>
                    <a:pt x="71" y="39"/>
                  </a:cubicBezTo>
                  <a:cubicBezTo>
                    <a:pt x="72" y="39"/>
                    <a:pt x="72" y="37"/>
                    <a:pt x="73" y="36"/>
                  </a:cubicBezTo>
                  <a:cubicBezTo>
                    <a:pt x="74" y="36"/>
                    <a:pt x="73" y="35"/>
                    <a:pt x="75" y="36"/>
                  </a:cubicBezTo>
                  <a:cubicBezTo>
                    <a:pt x="76" y="36"/>
                    <a:pt x="78" y="35"/>
                    <a:pt x="79" y="34"/>
                  </a:cubicBezTo>
                  <a:cubicBezTo>
                    <a:pt x="80" y="33"/>
                    <a:pt x="81" y="32"/>
                    <a:pt x="82" y="31"/>
                  </a:cubicBezTo>
                  <a:cubicBezTo>
                    <a:pt x="83" y="31"/>
                    <a:pt x="82" y="32"/>
                    <a:pt x="84" y="31"/>
                  </a:cubicBezTo>
                  <a:cubicBezTo>
                    <a:pt x="85" y="31"/>
                    <a:pt x="86" y="31"/>
                    <a:pt x="87" y="31"/>
                  </a:cubicBezTo>
                  <a:cubicBezTo>
                    <a:pt x="88" y="31"/>
                    <a:pt x="86" y="31"/>
                    <a:pt x="89" y="30"/>
                  </a:cubicBezTo>
                  <a:cubicBezTo>
                    <a:pt x="92" y="30"/>
                    <a:pt x="91" y="30"/>
                    <a:pt x="92" y="30"/>
                  </a:cubicBezTo>
                  <a:cubicBezTo>
                    <a:pt x="92" y="30"/>
                    <a:pt x="92" y="30"/>
                    <a:pt x="93" y="30"/>
                  </a:cubicBezTo>
                  <a:cubicBezTo>
                    <a:pt x="94" y="30"/>
                    <a:pt x="94" y="28"/>
                    <a:pt x="94" y="30"/>
                  </a:cubicBezTo>
                  <a:cubicBezTo>
                    <a:pt x="94" y="33"/>
                    <a:pt x="93" y="34"/>
                    <a:pt x="95" y="34"/>
                  </a:cubicBezTo>
                  <a:cubicBezTo>
                    <a:pt x="97" y="35"/>
                    <a:pt x="95" y="35"/>
                    <a:pt x="97" y="35"/>
                  </a:cubicBezTo>
                  <a:cubicBezTo>
                    <a:pt x="99" y="35"/>
                    <a:pt x="99" y="35"/>
                    <a:pt x="100" y="35"/>
                  </a:cubicBezTo>
                  <a:cubicBezTo>
                    <a:pt x="101" y="36"/>
                    <a:pt x="101" y="37"/>
                    <a:pt x="103" y="37"/>
                  </a:cubicBezTo>
                  <a:cubicBezTo>
                    <a:pt x="104" y="37"/>
                    <a:pt x="102" y="39"/>
                    <a:pt x="104" y="37"/>
                  </a:cubicBezTo>
                  <a:cubicBezTo>
                    <a:pt x="107" y="34"/>
                    <a:pt x="103" y="34"/>
                    <a:pt x="107" y="34"/>
                  </a:cubicBezTo>
                  <a:cubicBezTo>
                    <a:pt x="111" y="35"/>
                    <a:pt x="111" y="36"/>
                    <a:pt x="112" y="35"/>
                  </a:cubicBezTo>
                  <a:cubicBezTo>
                    <a:pt x="112" y="35"/>
                    <a:pt x="113" y="36"/>
                    <a:pt x="114" y="35"/>
                  </a:cubicBezTo>
                  <a:cubicBezTo>
                    <a:pt x="116" y="34"/>
                    <a:pt x="116" y="34"/>
                    <a:pt x="117" y="34"/>
                  </a:cubicBezTo>
                  <a:cubicBezTo>
                    <a:pt x="117" y="35"/>
                    <a:pt x="117" y="36"/>
                    <a:pt x="118" y="35"/>
                  </a:cubicBezTo>
                  <a:cubicBezTo>
                    <a:pt x="119" y="33"/>
                    <a:pt x="120" y="34"/>
                    <a:pt x="118" y="33"/>
                  </a:cubicBezTo>
                  <a:cubicBezTo>
                    <a:pt x="116" y="32"/>
                    <a:pt x="115" y="33"/>
                    <a:pt x="115" y="31"/>
                  </a:cubicBezTo>
                  <a:cubicBezTo>
                    <a:pt x="115" y="30"/>
                    <a:pt x="117" y="30"/>
                    <a:pt x="115" y="30"/>
                  </a:cubicBezTo>
                  <a:cubicBezTo>
                    <a:pt x="113" y="30"/>
                    <a:pt x="113" y="30"/>
                    <a:pt x="112" y="29"/>
                  </a:cubicBezTo>
                  <a:cubicBezTo>
                    <a:pt x="110" y="29"/>
                    <a:pt x="109" y="31"/>
                    <a:pt x="108" y="29"/>
                  </a:cubicBezTo>
                  <a:cubicBezTo>
                    <a:pt x="107" y="28"/>
                    <a:pt x="105" y="30"/>
                    <a:pt x="107" y="28"/>
                  </a:cubicBezTo>
                  <a:cubicBezTo>
                    <a:pt x="110" y="25"/>
                    <a:pt x="109" y="24"/>
                    <a:pt x="111" y="25"/>
                  </a:cubicBezTo>
                  <a:cubicBezTo>
                    <a:pt x="113" y="25"/>
                    <a:pt x="112" y="27"/>
                    <a:pt x="114" y="26"/>
                  </a:cubicBezTo>
                  <a:cubicBezTo>
                    <a:pt x="115" y="25"/>
                    <a:pt x="117" y="24"/>
                    <a:pt x="115" y="23"/>
                  </a:cubicBezTo>
                  <a:cubicBezTo>
                    <a:pt x="113" y="21"/>
                    <a:pt x="114" y="22"/>
                    <a:pt x="112" y="21"/>
                  </a:cubicBezTo>
                  <a:cubicBezTo>
                    <a:pt x="110" y="20"/>
                    <a:pt x="108" y="25"/>
                    <a:pt x="107" y="24"/>
                  </a:cubicBezTo>
                  <a:cubicBezTo>
                    <a:pt x="106" y="23"/>
                    <a:pt x="105" y="23"/>
                    <a:pt x="104" y="23"/>
                  </a:cubicBezTo>
                  <a:cubicBezTo>
                    <a:pt x="104" y="23"/>
                    <a:pt x="104" y="25"/>
                    <a:pt x="104" y="27"/>
                  </a:cubicBezTo>
                  <a:cubicBezTo>
                    <a:pt x="103" y="28"/>
                    <a:pt x="105" y="28"/>
                    <a:pt x="103" y="27"/>
                  </a:cubicBezTo>
                  <a:cubicBezTo>
                    <a:pt x="100" y="26"/>
                    <a:pt x="105" y="27"/>
                    <a:pt x="100" y="25"/>
                  </a:cubicBezTo>
                  <a:cubicBezTo>
                    <a:pt x="95" y="23"/>
                    <a:pt x="93" y="24"/>
                    <a:pt x="93" y="24"/>
                  </a:cubicBezTo>
                  <a:cubicBezTo>
                    <a:pt x="92" y="25"/>
                    <a:pt x="91" y="25"/>
                    <a:pt x="91" y="25"/>
                  </a:cubicBezTo>
                  <a:cubicBezTo>
                    <a:pt x="90" y="26"/>
                    <a:pt x="92" y="27"/>
                    <a:pt x="90" y="26"/>
                  </a:cubicBezTo>
                  <a:cubicBezTo>
                    <a:pt x="88" y="25"/>
                    <a:pt x="86" y="26"/>
                    <a:pt x="86" y="26"/>
                  </a:cubicBezTo>
                  <a:cubicBezTo>
                    <a:pt x="86" y="26"/>
                    <a:pt x="85" y="26"/>
                    <a:pt x="84" y="27"/>
                  </a:cubicBezTo>
                  <a:cubicBezTo>
                    <a:pt x="84" y="27"/>
                    <a:pt x="82" y="28"/>
                    <a:pt x="81" y="28"/>
                  </a:cubicBezTo>
                  <a:cubicBezTo>
                    <a:pt x="80" y="27"/>
                    <a:pt x="78" y="28"/>
                    <a:pt x="80" y="26"/>
                  </a:cubicBezTo>
                  <a:cubicBezTo>
                    <a:pt x="81" y="23"/>
                    <a:pt x="80" y="25"/>
                    <a:pt x="83" y="23"/>
                  </a:cubicBezTo>
                  <a:cubicBezTo>
                    <a:pt x="86" y="22"/>
                    <a:pt x="90" y="22"/>
                    <a:pt x="86" y="21"/>
                  </a:cubicBezTo>
                  <a:cubicBezTo>
                    <a:pt x="83" y="20"/>
                    <a:pt x="88" y="20"/>
                    <a:pt x="83" y="18"/>
                  </a:cubicBezTo>
                  <a:cubicBezTo>
                    <a:pt x="79" y="16"/>
                    <a:pt x="78" y="19"/>
                    <a:pt x="79" y="16"/>
                  </a:cubicBezTo>
                  <a:cubicBezTo>
                    <a:pt x="79" y="12"/>
                    <a:pt x="78" y="12"/>
                    <a:pt x="77" y="12"/>
                  </a:cubicBezTo>
                  <a:cubicBezTo>
                    <a:pt x="76" y="13"/>
                    <a:pt x="73" y="13"/>
                    <a:pt x="72" y="13"/>
                  </a:cubicBezTo>
                  <a:cubicBezTo>
                    <a:pt x="71" y="14"/>
                    <a:pt x="72" y="15"/>
                    <a:pt x="70" y="13"/>
                  </a:cubicBezTo>
                  <a:cubicBezTo>
                    <a:pt x="68" y="12"/>
                    <a:pt x="67" y="14"/>
                    <a:pt x="68" y="12"/>
                  </a:cubicBezTo>
                  <a:cubicBezTo>
                    <a:pt x="69" y="10"/>
                    <a:pt x="69" y="9"/>
                    <a:pt x="70" y="8"/>
                  </a:cubicBezTo>
                  <a:cubicBezTo>
                    <a:pt x="71" y="7"/>
                    <a:pt x="71" y="3"/>
                    <a:pt x="74" y="4"/>
                  </a:cubicBezTo>
                  <a:cubicBezTo>
                    <a:pt x="78" y="6"/>
                    <a:pt x="76" y="6"/>
                    <a:pt x="79" y="6"/>
                  </a:cubicBezTo>
                  <a:cubicBezTo>
                    <a:pt x="82" y="6"/>
                    <a:pt x="83" y="5"/>
                    <a:pt x="83" y="5"/>
                  </a:cubicBezTo>
                  <a:cubicBezTo>
                    <a:pt x="83" y="4"/>
                    <a:pt x="80" y="3"/>
                    <a:pt x="80" y="3"/>
                  </a:cubicBezTo>
                  <a:cubicBezTo>
                    <a:pt x="80" y="3"/>
                    <a:pt x="79" y="3"/>
                    <a:pt x="79" y="3"/>
                  </a:cubicBezTo>
                  <a:cubicBezTo>
                    <a:pt x="80" y="2"/>
                    <a:pt x="80" y="1"/>
                    <a:pt x="80" y="1"/>
                  </a:cubicBezTo>
                  <a:cubicBezTo>
                    <a:pt x="79" y="0"/>
                    <a:pt x="79" y="0"/>
                    <a:pt x="79" y="0"/>
                  </a:cubicBezTo>
                  <a:cubicBezTo>
                    <a:pt x="79" y="0"/>
                    <a:pt x="70" y="0"/>
                    <a:pt x="68" y="1"/>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 name="Group 5"/>
          <p:cNvGrpSpPr/>
          <p:nvPr/>
        </p:nvGrpSpPr>
        <p:grpSpPr>
          <a:xfrm>
            <a:off x="7009210" y="2714562"/>
            <a:ext cx="467602" cy="505076"/>
            <a:chOff x="7009210" y="2714562"/>
            <a:chExt cx="467602" cy="505076"/>
          </a:xfrm>
        </p:grpSpPr>
        <p:sp>
          <p:nvSpPr>
            <p:cNvPr id="482" name="Freeform 41"/>
            <p:cNvSpPr>
              <a:spLocks/>
            </p:cNvSpPr>
            <p:nvPr/>
          </p:nvSpPr>
          <p:spPr bwMode="auto">
            <a:xfrm>
              <a:off x="7190060" y="3136545"/>
              <a:ext cx="109976" cy="25254"/>
            </a:xfrm>
            <a:custGeom>
              <a:avLst/>
              <a:gdLst>
                <a:gd name="T0" fmla="*/ 57 w 57"/>
                <a:gd name="T1" fmla="*/ 7 h 13"/>
                <a:gd name="T2" fmla="*/ 48 w 57"/>
                <a:gd name="T3" fmla="*/ 13 h 13"/>
                <a:gd name="T4" fmla="*/ 10 w 57"/>
                <a:gd name="T5" fmla="*/ 13 h 13"/>
                <a:gd name="T6" fmla="*/ 0 w 57"/>
                <a:gd name="T7" fmla="*/ 7 h 13"/>
                <a:gd name="T8" fmla="*/ 10 w 57"/>
                <a:gd name="T9" fmla="*/ 0 h 13"/>
                <a:gd name="T10" fmla="*/ 48 w 57"/>
                <a:gd name="T11" fmla="*/ 0 h 13"/>
                <a:gd name="T12" fmla="*/ 57 w 57"/>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57" h="13">
                  <a:moveTo>
                    <a:pt x="57" y="7"/>
                  </a:moveTo>
                  <a:cubicBezTo>
                    <a:pt x="57" y="10"/>
                    <a:pt x="53" y="13"/>
                    <a:pt x="48" y="13"/>
                  </a:cubicBezTo>
                  <a:cubicBezTo>
                    <a:pt x="10" y="13"/>
                    <a:pt x="10" y="13"/>
                    <a:pt x="10" y="13"/>
                  </a:cubicBezTo>
                  <a:cubicBezTo>
                    <a:pt x="4" y="13"/>
                    <a:pt x="0" y="10"/>
                    <a:pt x="0" y="7"/>
                  </a:cubicBezTo>
                  <a:cubicBezTo>
                    <a:pt x="0" y="3"/>
                    <a:pt x="4" y="0"/>
                    <a:pt x="10" y="0"/>
                  </a:cubicBezTo>
                  <a:cubicBezTo>
                    <a:pt x="48" y="0"/>
                    <a:pt x="48" y="0"/>
                    <a:pt x="48" y="0"/>
                  </a:cubicBezTo>
                  <a:cubicBezTo>
                    <a:pt x="53" y="0"/>
                    <a:pt x="57" y="3"/>
                    <a:pt x="57" y="7"/>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3" name="Freeform 42"/>
            <p:cNvSpPr>
              <a:spLocks/>
            </p:cNvSpPr>
            <p:nvPr/>
          </p:nvSpPr>
          <p:spPr bwMode="auto">
            <a:xfrm>
              <a:off x="7190060" y="3163428"/>
              <a:ext cx="109976" cy="26883"/>
            </a:xfrm>
            <a:custGeom>
              <a:avLst/>
              <a:gdLst>
                <a:gd name="T0" fmla="*/ 57 w 57"/>
                <a:gd name="T1" fmla="*/ 7 h 14"/>
                <a:gd name="T2" fmla="*/ 48 w 57"/>
                <a:gd name="T3" fmla="*/ 14 h 14"/>
                <a:gd name="T4" fmla="*/ 10 w 57"/>
                <a:gd name="T5" fmla="*/ 14 h 14"/>
                <a:gd name="T6" fmla="*/ 0 w 57"/>
                <a:gd name="T7" fmla="*/ 7 h 14"/>
                <a:gd name="T8" fmla="*/ 10 w 57"/>
                <a:gd name="T9" fmla="*/ 0 h 14"/>
                <a:gd name="T10" fmla="*/ 48 w 57"/>
                <a:gd name="T11" fmla="*/ 0 h 14"/>
                <a:gd name="T12" fmla="*/ 57 w 57"/>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57" h="14">
                  <a:moveTo>
                    <a:pt x="57" y="7"/>
                  </a:moveTo>
                  <a:cubicBezTo>
                    <a:pt x="57" y="11"/>
                    <a:pt x="53" y="14"/>
                    <a:pt x="48" y="14"/>
                  </a:cubicBezTo>
                  <a:cubicBezTo>
                    <a:pt x="10" y="14"/>
                    <a:pt x="10" y="14"/>
                    <a:pt x="10" y="14"/>
                  </a:cubicBezTo>
                  <a:cubicBezTo>
                    <a:pt x="4" y="14"/>
                    <a:pt x="0" y="11"/>
                    <a:pt x="0" y="7"/>
                  </a:cubicBezTo>
                  <a:cubicBezTo>
                    <a:pt x="0" y="3"/>
                    <a:pt x="4" y="0"/>
                    <a:pt x="10" y="0"/>
                  </a:cubicBezTo>
                  <a:cubicBezTo>
                    <a:pt x="48" y="0"/>
                    <a:pt x="48" y="0"/>
                    <a:pt x="48" y="0"/>
                  </a:cubicBezTo>
                  <a:cubicBezTo>
                    <a:pt x="53" y="0"/>
                    <a:pt x="57" y="3"/>
                    <a:pt x="57" y="7"/>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4" name="Freeform 43"/>
            <p:cNvSpPr>
              <a:spLocks/>
            </p:cNvSpPr>
            <p:nvPr/>
          </p:nvSpPr>
          <p:spPr bwMode="auto">
            <a:xfrm>
              <a:off x="7212870" y="3192755"/>
              <a:ext cx="65986" cy="26883"/>
            </a:xfrm>
            <a:custGeom>
              <a:avLst/>
              <a:gdLst>
                <a:gd name="T0" fmla="*/ 34 w 34"/>
                <a:gd name="T1" fmla="*/ 7 h 14"/>
                <a:gd name="T2" fmla="*/ 28 w 34"/>
                <a:gd name="T3" fmla="*/ 14 h 14"/>
                <a:gd name="T4" fmla="*/ 5 w 34"/>
                <a:gd name="T5" fmla="*/ 14 h 14"/>
                <a:gd name="T6" fmla="*/ 0 w 34"/>
                <a:gd name="T7" fmla="*/ 7 h 14"/>
                <a:gd name="T8" fmla="*/ 5 w 34"/>
                <a:gd name="T9" fmla="*/ 0 h 14"/>
                <a:gd name="T10" fmla="*/ 28 w 34"/>
                <a:gd name="T11" fmla="*/ 0 h 14"/>
                <a:gd name="T12" fmla="*/ 34 w 34"/>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34" h="14">
                  <a:moveTo>
                    <a:pt x="34" y="7"/>
                  </a:moveTo>
                  <a:cubicBezTo>
                    <a:pt x="34" y="11"/>
                    <a:pt x="31" y="14"/>
                    <a:pt x="28" y="14"/>
                  </a:cubicBezTo>
                  <a:cubicBezTo>
                    <a:pt x="5" y="14"/>
                    <a:pt x="5" y="14"/>
                    <a:pt x="5" y="14"/>
                  </a:cubicBezTo>
                  <a:cubicBezTo>
                    <a:pt x="2" y="14"/>
                    <a:pt x="0" y="11"/>
                    <a:pt x="0" y="7"/>
                  </a:cubicBezTo>
                  <a:cubicBezTo>
                    <a:pt x="0" y="3"/>
                    <a:pt x="2" y="0"/>
                    <a:pt x="5" y="0"/>
                  </a:cubicBezTo>
                  <a:cubicBezTo>
                    <a:pt x="28" y="0"/>
                    <a:pt x="28" y="0"/>
                    <a:pt x="28" y="0"/>
                  </a:cubicBezTo>
                  <a:cubicBezTo>
                    <a:pt x="31" y="0"/>
                    <a:pt x="34" y="3"/>
                    <a:pt x="34" y="7"/>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5" name="Freeform 44"/>
            <p:cNvSpPr>
              <a:spLocks noEditPoints="1"/>
            </p:cNvSpPr>
            <p:nvPr/>
          </p:nvSpPr>
          <p:spPr bwMode="auto">
            <a:xfrm>
              <a:off x="7009210" y="2714562"/>
              <a:ext cx="467602" cy="416280"/>
            </a:xfrm>
            <a:custGeom>
              <a:avLst/>
              <a:gdLst>
                <a:gd name="T0" fmla="*/ 124 w 243"/>
                <a:gd name="T1" fmla="*/ 0 h 216"/>
                <a:gd name="T2" fmla="*/ 124 w 243"/>
                <a:gd name="T3" fmla="*/ 0 h 216"/>
                <a:gd name="T4" fmla="*/ 121 w 243"/>
                <a:gd name="T5" fmla="*/ 0 h 216"/>
                <a:gd name="T6" fmla="*/ 119 w 243"/>
                <a:gd name="T7" fmla="*/ 0 h 216"/>
                <a:gd name="T8" fmla="*/ 119 w 243"/>
                <a:gd name="T9" fmla="*/ 0 h 216"/>
                <a:gd name="T10" fmla="*/ 61 w 243"/>
                <a:gd name="T11" fmla="*/ 150 h 216"/>
                <a:gd name="T12" fmla="*/ 93 w 243"/>
                <a:gd name="T13" fmla="*/ 216 h 216"/>
                <a:gd name="T14" fmla="*/ 121 w 243"/>
                <a:gd name="T15" fmla="*/ 216 h 216"/>
                <a:gd name="T16" fmla="*/ 126 w 243"/>
                <a:gd name="T17" fmla="*/ 216 h 216"/>
                <a:gd name="T18" fmla="*/ 152 w 243"/>
                <a:gd name="T19" fmla="*/ 216 h 216"/>
                <a:gd name="T20" fmla="*/ 183 w 243"/>
                <a:gd name="T21" fmla="*/ 150 h 216"/>
                <a:gd name="T22" fmla="*/ 124 w 243"/>
                <a:gd name="T23" fmla="*/ 0 h 216"/>
                <a:gd name="T24" fmla="*/ 181 w 243"/>
                <a:gd name="T25" fmla="*/ 110 h 216"/>
                <a:gd name="T26" fmla="*/ 147 w 243"/>
                <a:gd name="T27" fmla="*/ 24 h 216"/>
                <a:gd name="T28" fmla="*/ 181 w 243"/>
                <a:gd name="T29" fmla="*/ 11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16">
                  <a:moveTo>
                    <a:pt x="124" y="0"/>
                  </a:moveTo>
                  <a:cubicBezTo>
                    <a:pt x="124" y="0"/>
                    <a:pt x="124" y="0"/>
                    <a:pt x="124" y="0"/>
                  </a:cubicBezTo>
                  <a:cubicBezTo>
                    <a:pt x="124" y="0"/>
                    <a:pt x="122" y="0"/>
                    <a:pt x="121" y="0"/>
                  </a:cubicBezTo>
                  <a:cubicBezTo>
                    <a:pt x="121" y="0"/>
                    <a:pt x="124" y="0"/>
                    <a:pt x="119" y="0"/>
                  </a:cubicBezTo>
                  <a:cubicBezTo>
                    <a:pt x="119" y="0"/>
                    <a:pt x="119" y="0"/>
                    <a:pt x="119" y="0"/>
                  </a:cubicBezTo>
                  <a:cubicBezTo>
                    <a:pt x="0" y="3"/>
                    <a:pt x="29" y="121"/>
                    <a:pt x="61" y="150"/>
                  </a:cubicBezTo>
                  <a:cubicBezTo>
                    <a:pt x="94" y="179"/>
                    <a:pt x="93" y="216"/>
                    <a:pt x="93" y="216"/>
                  </a:cubicBezTo>
                  <a:cubicBezTo>
                    <a:pt x="121" y="216"/>
                    <a:pt x="121" y="216"/>
                    <a:pt x="121" y="216"/>
                  </a:cubicBezTo>
                  <a:cubicBezTo>
                    <a:pt x="126" y="216"/>
                    <a:pt x="126" y="216"/>
                    <a:pt x="126" y="216"/>
                  </a:cubicBezTo>
                  <a:cubicBezTo>
                    <a:pt x="152" y="216"/>
                    <a:pt x="152" y="216"/>
                    <a:pt x="152" y="216"/>
                  </a:cubicBezTo>
                  <a:cubicBezTo>
                    <a:pt x="152" y="216"/>
                    <a:pt x="150" y="179"/>
                    <a:pt x="183" y="150"/>
                  </a:cubicBezTo>
                  <a:cubicBezTo>
                    <a:pt x="215" y="121"/>
                    <a:pt x="243" y="3"/>
                    <a:pt x="124" y="0"/>
                  </a:cubicBezTo>
                  <a:close/>
                  <a:moveTo>
                    <a:pt x="181" y="110"/>
                  </a:moveTo>
                  <a:cubicBezTo>
                    <a:pt x="201" y="54"/>
                    <a:pt x="147" y="24"/>
                    <a:pt x="147" y="24"/>
                  </a:cubicBezTo>
                  <a:cubicBezTo>
                    <a:pt x="228" y="37"/>
                    <a:pt x="181" y="110"/>
                    <a:pt x="181" y="110"/>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86" name="Freeform 45"/>
          <p:cNvSpPr>
            <a:spLocks/>
          </p:cNvSpPr>
          <p:nvPr/>
        </p:nvSpPr>
        <p:spPr bwMode="auto">
          <a:xfrm>
            <a:off x="5421480" y="1980573"/>
            <a:ext cx="356812" cy="329929"/>
          </a:xfrm>
          <a:custGeom>
            <a:avLst/>
            <a:gdLst>
              <a:gd name="T0" fmla="*/ 90 w 185"/>
              <a:gd name="T1" fmla="*/ 171 h 171"/>
              <a:gd name="T2" fmla="*/ 0 w 185"/>
              <a:gd name="T3" fmla="*/ 170 h 171"/>
              <a:gd name="T4" fmla="*/ 0 w 185"/>
              <a:gd name="T5" fmla="*/ 34 h 171"/>
              <a:gd name="T6" fmla="*/ 92 w 185"/>
              <a:gd name="T7" fmla="*/ 34 h 171"/>
              <a:gd name="T8" fmla="*/ 185 w 185"/>
              <a:gd name="T9" fmla="*/ 34 h 171"/>
              <a:gd name="T10" fmla="*/ 185 w 185"/>
              <a:gd name="T11" fmla="*/ 170 h 171"/>
              <a:gd name="T12" fmla="*/ 90 w 185"/>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185" h="171">
                <a:moveTo>
                  <a:pt x="90" y="171"/>
                </a:moveTo>
                <a:cubicBezTo>
                  <a:pt x="90" y="171"/>
                  <a:pt x="58" y="139"/>
                  <a:pt x="0" y="170"/>
                </a:cubicBezTo>
                <a:cubicBezTo>
                  <a:pt x="0" y="34"/>
                  <a:pt x="0" y="34"/>
                  <a:pt x="0" y="34"/>
                </a:cubicBezTo>
                <a:cubicBezTo>
                  <a:pt x="0" y="34"/>
                  <a:pt x="60" y="0"/>
                  <a:pt x="92" y="34"/>
                </a:cubicBezTo>
                <a:cubicBezTo>
                  <a:pt x="185" y="34"/>
                  <a:pt x="185" y="34"/>
                  <a:pt x="185" y="34"/>
                </a:cubicBezTo>
                <a:cubicBezTo>
                  <a:pt x="185" y="170"/>
                  <a:pt x="185" y="170"/>
                  <a:pt x="185" y="170"/>
                </a:cubicBezTo>
                <a:lnTo>
                  <a:pt x="90" y="17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7" name="Freeform 46"/>
          <p:cNvSpPr>
            <a:spLocks noEditPoints="1"/>
          </p:cNvSpPr>
          <p:nvPr/>
        </p:nvSpPr>
        <p:spPr bwMode="auto">
          <a:xfrm>
            <a:off x="6423485" y="1853489"/>
            <a:ext cx="400802" cy="614238"/>
          </a:xfrm>
          <a:custGeom>
            <a:avLst/>
            <a:gdLst>
              <a:gd name="T0" fmla="*/ 169 w 208"/>
              <a:gd name="T1" fmla="*/ 301 h 319"/>
              <a:gd name="T2" fmla="*/ 208 w 208"/>
              <a:gd name="T3" fmla="*/ 231 h 319"/>
              <a:gd name="T4" fmla="*/ 1 w 208"/>
              <a:gd name="T5" fmla="*/ 169 h 319"/>
              <a:gd name="T6" fmla="*/ 91 w 208"/>
              <a:gd name="T7" fmla="*/ 250 h 319"/>
              <a:gd name="T8" fmla="*/ 169 w 208"/>
              <a:gd name="T9" fmla="*/ 301 h 319"/>
              <a:gd name="T10" fmla="*/ 162 w 208"/>
              <a:gd name="T11" fmla="*/ 127 h 319"/>
              <a:gd name="T12" fmla="*/ 150 w 208"/>
              <a:gd name="T13" fmla="*/ 142 h 319"/>
              <a:gd name="T14" fmla="*/ 135 w 208"/>
              <a:gd name="T15" fmla="*/ 130 h 319"/>
              <a:gd name="T16" fmla="*/ 148 w 208"/>
              <a:gd name="T17" fmla="*/ 115 h 319"/>
              <a:gd name="T18" fmla="*/ 162 w 208"/>
              <a:gd name="T19" fmla="*/ 127 h 319"/>
              <a:gd name="T20" fmla="*/ 106 w 208"/>
              <a:gd name="T21" fmla="*/ 101 h 319"/>
              <a:gd name="T22" fmla="*/ 126 w 208"/>
              <a:gd name="T23" fmla="*/ 117 h 319"/>
              <a:gd name="T24" fmla="*/ 109 w 208"/>
              <a:gd name="T25" fmla="*/ 137 h 319"/>
              <a:gd name="T26" fmla="*/ 89 w 208"/>
              <a:gd name="T27" fmla="*/ 120 h 319"/>
              <a:gd name="T28" fmla="*/ 106 w 208"/>
              <a:gd name="T29" fmla="*/ 101 h 319"/>
              <a:gd name="T30" fmla="*/ 43 w 208"/>
              <a:gd name="T31" fmla="*/ 137 h 319"/>
              <a:gd name="T32" fmla="*/ 62 w 208"/>
              <a:gd name="T33" fmla="*/ 115 h 319"/>
              <a:gd name="T34" fmla="*/ 85 w 208"/>
              <a:gd name="T35" fmla="*/ 133 h 319"/>
              <a:gd name="T36" fmla="*/ 66 w 208"/>
              <a:gd name="T37" fmla="*/ 156 h 319"/>
              <a:gd name="T38" fmla="*/ 43 w 208"/>
              <a:gd name="T39" fmla="*/ 137 h 319"/>
              <a:gd name="T40" fmla="*/ 11 w 208"/>
              <a:gd name="T41" fmla="*/ 177 h 319"/>
              <a:gd name="T42" fmla="*/ 32 w 208"/>
              <a:gd name="T43" fmla="*/ 153 h 319"/>
              <a:gd name="T44" fmla="*/ 56 w 208"/>
              <a:gd name="T45" fmla="*/ 173 h 319"/>
              <a:gd name="T46" fmla="*/ 36 w 208"/>
              <a:gd name="T47" fmla="*/ 197 h 319"/>
              <a:gd name="T48" fmla="*/ 11 w 208"/>
              <a:gd name="T49" fmla="*/ 177 h 319"/>
              <a:gd name="T50" fmla="*/ 123 w 208"/>
              <a:gd name="T51" fmla="*/ 259 h 319"/>
              <a:gd name="T52" fmla="*/ 147 w 208"/>
              <a:gd name="T53" fmla="*/ 229 h 319"/>
              <a:gd name="T54" fmla="*/ 177 w 208"/>
              <a:gd name="T55" fmla="*/ 254 h 319"/>
              <a:gd name="T56" fmla="*/ 152 w 208"/>
              <a:gd name="T57" fmla="*/ 283 h 319"/>
              <a:gd name="T58" fmla="*/ 123 w 208"/>
              <a:gd name="T59" fmla="*/ 25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319">
                <a:moveTo>
                  <a:pt x="169" y="301"/>
                </a:moveTo>
                <a:cubicBezTo>
                  <a:pt x="208" y="283"/>
                  <a:pt x="208" y="231"/>
                  <a:pt x="208" y="231"/>
                </a:cubicBezTo>
                <a:cubicBezTo>
                  <a:pt x="184" y="0"/>
                  <a:pt x="0" y="108"/>
                  <a:pt x="1" y="169"/>
                </a:cubicBezTo>
                <a:cubicBezTo>
                  <a:pt x="1" y="229"/>
                  <a:pt x="72" y="214"/>
                  <a:pt x="91" y="250"/>
                </a:cubicBezTo>
                <a:cubicBezTo>
                  <a:pt x="109" y="287"/>
                  <a:pt x="130" y="319"/>
                  <a:pt x="169" y="301"/>
                </a:cubicBezTo>
                <a:close/>
                <a:moveTo>
                  <a:pt x="162" y="127"/>
                </a:moveTo>
                <a:cubicBezTo>
                  <a:pt x="163" y="135"/>
                  <a:pt x="158" y="141"/>
                  <a:pt x="150" y="142"/>
                </a:cubicBezTo>
                <a:cubicBezTo>
                  <a:pt x="143" y="143"/>
                  <a:pt x="136" y="137"/>
                  <a:pt x="135" y="130"/>
                </a:cubicBezTo>
                <a:cubicBezTo>
                  <a:pt x="135" y="122"/>
                  <a:pt x="140" y="116"/>
                  <a:pt x="148" y="115"/>
                </a:cubicBezTo>
                <a:cubicBezTo>
                  <a:pt x="155" y="114"/>
                  <a:pt x="162" y="120"/>
                  <a:pt x="162" y="127"/>
                </a:cubicBezTo>
                <a:close/>
                <a:moveTo>
                  <a:pt x="106" y="101"/>
                </a:moveTo>
                <a:cubicBezTo>
                  <a:pt x="116" y="100"/>
                  <a:pt x="125" y="107"/>
                  <a:pt x="126" y="117"/>
                </a:cubicBezTo>
                <a:cubicBezTo>
                  <a:pt x="126" y="127"/>
                  <a:pt x="119" y="136"/>
                  <a:pt x="109" y="137"/>
                </a:cubicBezTo>
                <a:cubicBezTo>
                  <a:pt x="99" y="137"/>
                  <a:pt x="90" y="130"/>
                  <a:pt x="89" y="120"/>
                </a:cubicBezTo>
                <a:cubicBezTo>
                  <a:pt x="88" y="110"/>
                  <a:pt x="96" y="102"/>
                  <a:pt x="106" y="101"/>
                </a:cubicBezTo>
                <a:close/>
                <a:moveTo>
                  <a:pt x="43" y="137"/>
                </a:moveTo>
                <a:cubicBezTo>
                  <a:pt x="42" y="126"/>
                  <a:pt x="51" y="116"/>
                  <a:pt x="62" y="115"/>
                </a:cubicBezTo>
                <a:cubicBezTo>
                  <a:pt x="74" y="114"/>
                  <a:pt x="84" y="122"/>
                  <a:pt x="85" y="133"/>
                </a:cubicBezTo>
                <a:cubicBezTo>
                  <a:pt x="86" y="145"/>
                  <a:pt x="77" y="155"/>
                  <a:pt x="66" y="156"/>
                </a:cubicBezTo>
                <a:cubicBezTo>
                  <a:pt x="54" y="157"/>
                  <a:pt x="44" y="148"/>
                  <a:pt x="43" y="137"/>
                </a:cubicBezTo>
                <a:close/>
                <a:moveTo>
                  <a:pt x="11" y="177"/>
                </a:moveTo>
                <a:cubicBezTo>
                  <a:pt x="10" y="165"/>
                  <a:pt x="19" y="154"/>
                  <a:pt x="32" y="153"/>
                </a:cubicBezTo>
                <a:cubicBezTo>
                  <a:pt x="44" y="152"/>
                  <a:pt x="55" y="161"/>
                  <a:pt x="56" y="173"/>
                </a:cubicBezTo>
                <a:cubicBezTo>
                  <a:pt x="57" y="185"/>
                  <a:pt x="48" y="196"/>
                  <a:pt x="36" y="197"/>
                </a:cubicBezTo>
                <a:cubicBezTo>
                  <a:pt x="23" y="198"/>
                  <a:pt x="13" y="189"/>
                  <a:pt x="11" y="177"/>
                </a:cubicBezTo>
                <a:close/>
                <a:moveTo>
                  <a:pt x="123" y="259"/>
                </a:moveTo>
                <a:cubicBezTo>
                  <a:pt x="122" y="244"/>
                  <a:pt x="133" y="231"/>
                  <a:pt x="147" y="229"/>
                </a:cubicBezTo>
                <a:cubicBezTo>
                  <a:pt x="162" y="228"/>
                  <a:pt x="175" y="239"/>
                  <a:pt x="177" y="254"/>
                </a:cubicBezTo>
                <a:cubicBezTo>
                  <a:pt x="178" y="269"/>
                  <a:pt x="167" y="282"/>
                  <a:pt x="152" y="283"/>
                </a:cubicBezTo>
                <a:cubicBezTo>
                  <a:pt x="137" y="284"/>
                  <a:pt x="124" y="273"/>
                  <a:pt x="123" y="259"/>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7" name="Group 6"/>
          <p:cNvGrpSpPr/>
          <p:nvPr/>
        </p:nvGrpSpPr>
        <p:grpSpPr>
          <a:xfrm>
            <a:off x="7009210" y="3608221"/>
            <a:ext cx="238689" cy="464344"/>
            <a:chOff x="7009210" y="3608221"/>
            <a:chExt cx="238689" cy="464344"/>
          </a:xfrm>
        </p:grpSpPr>
        <p:sp>
          <p:nvSpPr>
            <p:cNvPr id="488" name="Freeform 47"/>
            <p:cNvSpPr>
              <a:spLocks/>
            </p:cNvSpPr>
            <p:nvPr/>
          </p:nvSpPr>
          <p:spPr bwMode="auto">
            <a:xfrm>
              <a:off x="7012469" y="3674206"/>
              <a:ext cx="85537" cy="358441"/>
            </a:xfrm>
            <a:custGeom>
              <a:avLst/>
              <a:gdLst>
                <a:gd name="T0" fmla="*/ 105 w 105"/>
                <a:gd name="T1" fmla="*/ 352 h 440"/>
                <a:gd name="T2" fmla="*/ 71 w 105"/>
                <a:gd name="T3" fmla="*/ 440 h 440"/>
                <a:gd name="T4" fmla="*/ 34 w 105"/>
                <a:gd name="T5" fmla="*/ 440 h 440"/>
                <a:gd name="T6" fmla="*/ 0 w 105"/>
                <a:gd name="T7" fmla="*/ 352 h 440"/>
                <a:gd name="T8" fmla="*/ 0 w 105"/>
                <a:gd name="T9" fmla="*/ 0 h 440"/>
                <a:gd name="T10" fmla="*/ 105 w 105"/>
                <a:gd name="T11" fmla="*/ 0 h 440"/>
                <a:gd name="T12" fmla="*/ 105 w 105"/>
                <a:gd name="T13" fmla="*/ 352 h 440"/>
              </a:gdLst>
              <a:ahLst/>
              <a:cxnLst>
                <a:cxn ang="0">
                  <a:pos x="T0" y="T1"/>
                </a:cxn>
                <a:cxn ang="0">
                  <a:pos x="T2" y="T3"/>
                </a:cxn>
                <a:cxn ang="0">
                  <a:pos x="T4" y="T5"/>
                </a:cxn>
                <a:cxn ang="0">
                  <a:pos x="T6" y="T7"/>
                </a:cxn>
                <a:cxn ang="0">
                  <a:pos x="T8" y="T9"/>
                </a:cxn>
                <a:cxn ang="0">
                  <a:pos x="T10" y="T11"/>
                </a:cxn>
                <a:cxn ang="0">
                  <a:pos x="T12" y="T13"/>
                </a:cxn>
              </a:cxnLst>
              <a:rect l="0" t="0" r="r" b="b"/>
              <a:pathLst>
                <a:path w="105" h="440">
                  <a:moveTo>
                    <a:pt x="105" y="352"/>
                  </a:moveTo>
                  <a:lnTo>
                    <a:pt x="71" y="440"/>
                  </a:lnTo>
                  <a:lnTo>
                    <a:pt x="34" y="440"/>
                  </a:lnTo>
                  <a:lnTo>
                    <a:pt x="0" y="352"/>
                  </a:lnTo>
                  <a:lnTo>
                    <a:pt x="0" y="0"/>
                  </a:lnTo>
                  <a:lnTo>
                    <a:pt x="105" y="0"/>
                  </a:lnTo>
                  <a:lnTo>
                    <a:pt x="105" y="35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9" name="Freeform 48"/>
            <p:cNvSpPr>
              <a:spLocks/>
            </p:cNvSpPr>
            <p:nvPr/>
          </p:nvSpPr>
          <p:spPr bwMode="auto">
            <a:xfrm>
              <a:off x="7012469" y="3608221"/>
              <a:ext cx="85537" cy="104274"/>
            </a:xfrm>
            <a:custGeom>
              <a:avLst/>
              <a:gdLst>
                <a:gd name="T0" fmla="*/ 44 w 44"/>
                <a:gd name="T1" fmla="*/ 32 h 54"/>
                <a:gd name="T2" fmla="*/ 22 w 44"/>
                <a:gd name="T3" fmla="*/ 54 h 54"/>
                <a:gd name="T4" fmla="*/ 22 w 44"/>
                <a:gd name="T5" fmla="*/ 54 h 54"/>
                <a:gd name="T6" fmla="*/ 0 w 44"/>
                <a:gd name="T7" fmla="*/ 32 h 54"/>
                <a:gd name="T8" fmla="*/ 0 w 44"/>
                <a:gd name="T9" fmla="*/ 12 h 54"/>
                <a:gd name="T10" fmla="*/ 22 w 44"/>
                <a:gd name="T11" fmla="*/ 2 h 54"/>
                <a:gd name="T12" fmla="*/ 22 w 44"/>
                <a:gd name="T13" fmla="*/ 2 h 54"/>
                <a:gd name="T14" fmla="*/ 44 w 44"/>
                <a:gd name="T15" fmla="*/ 12 h 54"/>
                <a:gd name="T16" fmla="*/ 44 w 44"/>
                <a:gd name="T17"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44" y="32"/>
                  </a:moveTo>
                  <a:cubicBezTo>
                    <a:pt x="44" y="44"/>
                    <a:pt x="34" y="54"/>
                    <a:pt x="22" y="54"/>
                  </a:cubicBezTo>
                  <a:cubicBezTo>
                    <a:pt x="22" y="54"/>
                    <a:pt x="22" y="54"/>
                    <a:pt x="22" y="54"/>
                  </a:cubicBezTo>
                  <a:cubicBezTo>
                    <a:pt x="10" y="54"/>
                    <a:pt x="0" y="44"/>
                    <a:pt x="0" y="32"/>
                  </a:cubicBezTo>
                  <a:cubicBezTo>
                    <a:pt x="0" y="12"/>
                    <a:pt x="0" y="12"/>
                    <a:pt x="0" y="12"/>
                  </a:cubicBezTo>
                  <a:cubicBezTo>
                    <a:pt x="0" y="0"/>
                    <a:pt x="10" y="2"/>
                    <a:pt x="22" y="2"/>
                  </a:cubicBezTo>
                  <a:cubicBezTo>
                    <a:pt x="22" y="2"/>
                    <a:pt x="22" y="2"/>
                    <a:pt x="22" y="2"/>
                  </a:cubicBezTo>
                  <a:cubicBezTo>
                    <a:pt x="34" y="2"/>
                    <a:pt x="44" y="0"/>
                    <a:pt x="44" y="12"/>
                  </a:cubicBezTo>
                  <a:lnTo>
                    <a:pt x="44" y="3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0" name="Rectangle 49"/>
            <p:cNvSpPr>
              <a:spLocks noChangeArrowheads="1"/>
            </p:cNvSpPr>
            <p:nvPr/>
          </p:nvSpPr>
          <p:spPr bwMode="auto">
            <a:xfrm>
              <a:off x="7009210" y="3650582"/>
              <a:ext cx="94498" cy="88796"/>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1" name="Freeform 50"/>
            <p:cNvSpPr>
              <a:spLocks/>
            </p:cNvSpPr>
            <p:nvPr/>
          </p:nvSpPr>
          <p:spPr bwMode="auto">
            <a:xfrm>
              <a:off x="7040166" y="4020428"/>
              <a:ext cx="30142" cy="52137"/>
            </a:xfrm>
            <a:custGeom>
              <a:avLst/>
              <a:gdLst>
                <a:gd name="T0" fmla="*/ 0 w 16"/>
                <a:gd name="T1" fmla="*/ 5 h 27"/>
                <a:gd name="T2" fmla="*/ 5 w 16"/>
                <a:gd name="T3" fmla="*/ 21 h 27"/>
                <a:gd name="T4" fmla="*/ 16 w 16"/>
                <a:gd name="T5" fmla="*/ 6 h 27"/>
                <a:gd name="T6" fmla="*/ 0 w 16"/>
                <a:gd name="T7" fmla="*/ 5 h 27"/>
              </a:gdLst>
              <a:ahLst/>
              <a:cxnLst>
                <a:cxn ang="0">
                  <a:pos x="T0" y="T1"/>
                </a:cxn>
                <a:cxn ang="0">
                  <a:pos x="T2" y="T3"/>
                </a:cxn>
                <a:cxn ang="0">
                  <a:pos x="T4" y="T5"/>
                </a:cxn>
                <a:cxn ang="0">
                  <a:pos x="T6" y="T7"/>
                </a:cxn>
              </a:cxnLst>
              <a:rect l="0" t="0" r="r" b="b"/>
              <a:pathLst>
                <a:path w="16" h="27">
                  <a:moveTo>
                    <a:pt x="0" y="5"/>
                  </a:moveTo>
                  <a:cubicBezTo>
                    <a:pt x="0" y="5"/>
                    <a:pt x="4" y="17"/>
                    <a:pt x="5" y="21"/>
                  </a:cubicBezTo>
                  <a:cubicBezTo>
                    <a:pt x="7" y="25"/>
                    <a:pt x="10" y="27"/>
                    <a:pt x="16" y="6"/>
                  </a:cubicBezTo>
                  <a:cubicBezTo>
                    <a:pt x="16" y="6"/>
                    <a:pt x="9" y="0"/>
                    <a:pt x="0" y="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2" name="Freeform 51"/>
            <p:cNvSpPr>
              <a:spLocks/>
            </p:cNvSpPr>
            <p:nvPr/>
          </p:nvSpPr>
          <p:spPr bwMode="auto">
            <a:xfrm>
              <a:off x="7140367" y="3674206"/>
              <a:ext cx="84722" cy="358441"/>
            </a:xfrm>
            <a:custGeom>
              <a:avLst/>
              <a:gdLst>
                <a:gd name="T0" fmla="*/ 104 w 104"/>
                <a:gd name="T1" fmla="*/ 352 h 440"/>
                <a:gd name="T2" fmla="*/ 70 w 104"/>
                <a:gd name="T3" fmla="*/ 440 h 440"/>
                <a:gd name="T4" fmla="*/ 33 w 104"/>
                <a:gd name="T5" fmla="*/ 440 h 440"/>
                <a:gd name="T6" fmla="*/ 0 w 104"/>
                <a:gd name="T7" fmla="*/ 352 h 440"/>
                <a:gd name="T8" fmla="*/ 0 w 104"/>
                <a:gd name="T9" fmla="*/ 0 h 440"/>
                <a:gd name="T10" fmla="*/ 104 w 104"/>
                <a:gd name="T11" fmla="*/ 0 h 440"/>
                <a:gd name="T12" fmla="*/ 104 w 104"/>
                <a:gd name="T13" fmla="*/ 352 h 440"/>
              </a:gdLst>
              <a:ahLst/>
              <a:cxnLst>
                <a:cxn ang="0">
                  <a:pos x="T0" y="T1"/>
                </a:cxn>
                <a:cxn ang="0">
                  <a:pos x="T2" y="T3"/>
                </a:cxn>
                <a:cxn ang="0">
                  <a:pos x="T4" y="T5"/>
                </a:cxn>
                <a:cxn ang="0">
                  <a:pos x="T6" y="T7"/>
                </a:cxn>
                <a:cxn ang="0">
                  <a:pos x="T8" y="T9"/>
                </a:cxn>
                <a:cxn ang="0">
                  <a:pos x="T10" y="T11"/>
                </a:cxn>
                <a:cxn ang="0">
                  <a:pos x="T12" y="T13"/>
                </a:cxn>
              </a:cxnLst>
              <a:rect l="0" t="0" r="r" b="b"/>
              <a:pathLst>
                <a:path w="104" h="440">
                  <a:moveTo>
                    <a:pt x="104" y="352"/>
                  </a:moveTo>
                  <a:lnTo>
                    <a:pt x="70" y="440"/>
                  </a:lnTo>
                  <a:lnTo>
                    <a:pt x="33" y="440"/>
                  </a:lnTo>
                  <a:lnTo>
                    <a:pt x="0" y="352"/>
                  </a:lnTo>
                  <a:lnTo>
                    <a:pt x="0" y="0"/>
                  </a:lnTo>
                  <a:lnTo>
                    <a:pt x="104" y="0"/>
                  </a:lnTo>
                  <a:lnTo>
                    <a:pt x="104" y="35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3" name="Freeform 52"/>
            <p:cNvSpPr>
              <a:spLocks/>
            </p:cNvSpPr>
            <p:nvPr/>
          </p:nvSpPr>
          <p:spPr bwMode="auto">
            <a:xfrm>
              <a:off x="7140367" y="3608221"/>
              <a:ext cx="84722" cy="104274"/>
            </a:xfrm>
            <a:custGeom>
              <a:avLst/>
              <a:gdLst>
                <a:gd name="T0" fmla="*/ 44 w 44"/>
                <a:gd name="T1" fmla="*/ 32 h 54"/>
                <a:gd name="T2" fmla="*/ 23 w 44"/>
                <a:gd name="T3" fmla="*/ 54 h 54"/>
                <a:gd name="T4" fmla="*/ 22 w 44"/>
                <a:gd name="T5" fmla="*/ 54 h 54"/>
                <a:gd name="T6" fmla="*/ 0 w 44"/>
                <a:gd name="T7" fmla="*/ 32 h 54"/>
                <a:gd name="T8" fmla="*/ 0 w 44"/>
                <a:gd name="T9" fmla="*/ 12 h 54"/>
                <a:gd name="T10" fmla="*/ 22 w 44"/>
                <a:gd name="T11" fmla="*/ 2 h 54"/>
                <a:gd name="T12" fmla="*/ 23 w 44"/>
                <a:gd name="T13" fmla="*/ 2 h 54"/>
                <a:gd name="T14" fmla="*/ 44 w 44"/>
                <a:gd name="T15" fmla="*/ 12 h 54"/>
                <a:gd name="T16" fmla="*/ 44 w 44"/>
                <a:gd name="T17"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4">
                  <a:moveTo>
                    <a:pt x="44" y="32"/>
                  </a:moveTo>
                  <a:cubicBezTo>
                    <a:pt x="44" y="44"/>
                    <a:pt x="35" y="54"/>
                    <a:pt x="23" y="54"/>
                  </a:cubicBezTo>
                  <a:cubicBezTo>
                    <a:pt x="22" y="54"/>
                    <a:pt x="22" y="54"/>
                    <a:pt x="22" y="54"/>
                  </a:cubicBezTo>
                  <a:cubicBezTo>
                    <a:pt x="10" y="54"/>
                    <a:pt x="0" y="44"/>
                    <a:pt x="0" y="32"/>
                  </a:cubicBezTo>
                  <a:cubicBezTo>
                    <a:pt x="0" y="12"/>
                    <a:pt x="0" y="12"/>
                    <a:pt x="0" y="12"/>
                  </a:cubicBezTo>
                  <a:cubicBezTo>
                    <a:pt x="0" y="0"/>
                    <a:pt x="10" y="2"/>
                    <a:pt x="22" y="2"/>
                  </a:cubicBezTo>
                  <a:cubicBezTo>
                    <a:pt x="23" y="2"/>
                    <a:pt x="23" y="2"/>
                    <a:pt x="23" y="2"/>
                  </a:cubicBezTo>
                  <a:cubicBezTo>
                    <a:pt x="35" y="2"/>
                    <a:pt x="44" y="0"/>
                    <a:pt x="44" y="12"/>
                  </a:cubicBezTo>
                  <a:lnTo>
                    <a:pt x="44" y="3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4" name="Rectangle 53"/>
            <p:cNvSpPr>
              <a:spLocks noChangeArrowheads="1"/>
            </p:cNvSpPr>
            <p:nvPr/>
          </p:nvSpPr>
          <p:spPr bwMode="auto">
            <a:xfrm>
              <a:off x="7136294" y="3650582"/>
              <a:ext cx="94498" cy="88796"/>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5" name="Freeform 54"/>
            <p:cNvSpPr>
              <a:spLocks/>
            </p:cNvSpPr>
            <p:nvPr/>
          </p:nvSpPr>
          <p:spPr bwMode="auto">
            <a:xfrm>
              <a:off x="7167250" y="4020428"/>
              <a:ext cx="30142" cy="52137"/>
            </a:xfrm>
            <a:custGeom>
              <a:avLst/>
              <a:gdLst>
                <a:gd name="T0" fmla="*/ 0 w 16"/>
                <a:gd name="T1" fmla="*/ 5 h 27"/>
                <a:gd name="T2" fmla="*/ 6 w 16"/>
                <a:gd name="T3" fmla="*/ 21 h 27"/>
                <a:gd name="T4" fmla="*/ 16 w 16"/>
                <a:gd name="T5" fmla="*/ 6 h 27"/>
                <a:gd name="T6" fmla="*/ 0 w 16"/>
                <a:gd name="T7" fmla="*/ 5 h 27"/>
              </a:gdLst>
              <a:ahLst/>
              <a:cxnLst>
                <a:cxn ang="0">
                  <a:pos x="T0" y="T1"/>
                </a:cxn>
                <a:cxn ang="0">
                  <a:pos x="T2" y="T3"/>
                </a:cxn>
                <a:cxn ang="0">
                  <a:pos x="T4" y="T5"/>
                </a:cxn>
                <a:cxn ang="0">
                  <a:pos x="T6" y="T7"/>
                </a:cxn>
              </a:cxnLst>
              <a:rect l="0" t="0" r="r" b="b"/>
              <a:pathLst>
                <a:path w="16" h="27">
                  <a:moveTo>
                    <a:pt x="0" y="5"/>
                  </a:moveTo>
                  <a:cubicBezTo>
                    <a:pt x="0" y="5"/>
                    <a:pt x="4" y="17"/>
                    <a:pt x="6" y="21"/>
                  </a:cubicBezTo>
                  <a:cubicBezTo>
                    <a:pt x="7" y="25"/>
                    <a:pt x="10" y="27"/>
                    <a:pt x="16" y="6"/>
                  </a:cubicBezTo>
                  <a:cubicBezTo>
                    <a:pt x="16" y="6"/>
                    <a:pt x="9" y="0"/>
                    <a:pt x="0" y="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6" name="Freeform 55"/>
            <p:cNvSpPr>
              <a:spLocks/>
            </p:cNvSpPr>
            <p:nvPr/>
          </p:nvSpPr>
          <p:spPr bwMode="auto">
            <a:xfrm>
              <a:off x="7218572" y="3666060"/>
              <a:ext cx="29327" cy="183294"/>
            </a:xfrm>
            <a:custGeom>
              <a:avLst/>
              <a:gdLst>
                <a:gd name="T0" fmla="*/ 1 w 15"/>
                <a:gd name="T1" fmla="*/ 1 h 95"/>
                <a:gd name="T2" fmla="*/ 14 w 15"/>
                <a:gd name="T3" fmla="*/ 11 h 95"/>
                <a:gd name="T4" fmla="*/ 14 w 15"/>
                <a:gd name="T5" fmla="*/ 89 h 95"/>
                <a:gd name="T6" fmla="*/ 9 w 15"/>
                <a:gd name="T7" fmla="*/ 95 h 95"/>
                <a:gd name="T8" fmla="*/ 9 w 15"/>
                <a:gd name="T9" fmla="*/ 33 h 95"/>
                <a:gd name="T10" fmla="*/ 5 w 15"/>
                <a:gd name="T11" fmla="*/ 26 h 95"/>
                <a:gd name="T12" fmla="*/ 0 w 15"/>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15" h="95">
                  <a:moveTo>
                    <a:pt x="1" y="1"/>
                  </a:moveTo>
                  <a:cubicBezTo>
                    <a:pt x="1" y="1"/>
                    <a:pt x="13" y="7"/>
                    <a:pt x="14" y="11"/>
                  </a:cubicBezTo>
                  <a:cubicBezTo>
                    <a:pt x="15" y="15"/>
                    <a:pt x="14" y="89"/>
                    <a:pt x="14" y="89"/>
                  </a:cubicBezTo>
                  <a:cubicBezTo>
                    <a:pt x="14" y="89"/>
                    <a:pt x="15" y="95"/>
                    <a:pt x="9" y="95"/>
                  </a:cubicBezTo>
                  <a:cubicBezTo>
                    <a:pt x="9" y="33"/>
                    <a:pt x="9" y="33"/>
                    <a:pt x="9" y="33"/>
                  </a:cubicBezTo>
                  <a:cubicBezTo>
                    <a:pt x="5" y="26"/>
                    <a:pt x="5" y="26"/>
                    <a:pt x="5" y="26"/>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97" name="Group 496"/>
          <p:cNvGrpSpPr/>
          <p:nvPr/>
        </p:nvGrpSpPr>
        <p:grpSpPr>
          <a:xfrm flipH="1">
            <a:off x="733913" y="1741648"/>
            <a:ext cx="3234886" cy="1238145"/>
            <a:chOff x="9003323" y="2091194"/>
            <a:chExt cx="3234886" cy="1238145"/>
          </a:xfrm>
        </p:grpSpPr>
        <p:sp>
          <p:nvSpPr>
            <p:cNvPr id="498" name="TextBox 497"/>
            <p:cNvSpPr txBox="1"/>
            <p:nvPr/>
          </p:nvSpPr>
          <p:spPr>
            <a:xfrm>
              <a:off x="9003323" y="2091194"/>
              <a:ext cx="1390124"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Web Analyis </a:t>
              </a:r>
              <a:endParaRPr lang="en-GB">
                <a:solidFill>
                  <a:schemeClr val="accent1"/>
                </a:solidFill>
                <a:latin typeface="Source Sans Pro" panose="020B0503030403020204" pitchFamily="34" charset="0"/>
              </a:endParaRPr>
            </a:p>
          </p:txBody>
        </p:sp>
        <p:sp>
          <p:nvSpPr>
            <p:cNvPr id="499" name="Rectangle 498"/>
            <p:cNvSpPr/>
            <p:nvPr/>
          </p:nvSpPr>
          <p:spPr>
            <a:xfrm>
              <a:off x="9003323" y="2375232"/>
              <a:ext cx="323488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p>
          </p:txBody>
        </p:sp>
      </p:grpSp>
      <p:grpSp>
        <p:nvGrpSpPr>
          <p:cNvPr id="500" name="Group 499"/>
          <p:cNvGrpSpPr/>
          <p:nvPr/>
        </p:nvGrpSpPr>
        <p:grpSpPr>
          <a:xfrm flipH="1">
            <a:off x="733913" y="3198751"/>
            <a:ext cx="3234886" cy="1238145"/>
            <a:chOff x="9003323" y="2091194"/>
            <a:chExt cx="3234886" cy="1238145"/>
          </a:xfrm>
        </p:grpSpPr>
        <p:sp>
          <p:nvSpPr>
            <p:cNvPr id="501" name="TextBox 500"/>
            <p:cNvSpPr txBox="1"/>
            <p:nvPr/>
          </p:nvSpPr>
          <p:spPr>
            <a:xfrm>
              <a:off x="9003323" y="2091194"/>
              <a:ext cx="1138390" cy="369332"/>
            </a:xfrm>
            <a:prstGeom prst="rect">
              <a:avLst/>
            </a:prstGeom>
            <a:noFill/>
          </p:spPr>
          <p:txBody>
            <a:bodyPr wrap="none" rtlCol="0">
              <a:spAutoFit/>
            </a:bodyPr>
            <a:lstStyle/>
            <a:p>
              <a:pPr algn="r"/>
              <a:r>
                <a:rPr lang="en-US" smtClean="0">
                  <a:solidFill>
                    <a:schemeClr val="accent2"/>
                  </a:solidFill>
                  <a:latin typeface="Source Sans Pro" panose="020B0503030403020204" pitchFamily="34" charset="0"/>
                </a:rPr>
                <a:t>Illustrator</a:t>
              </a:r>
              <a:endParaRPr lang="en-GB">
                <a:solidFill>
                  <a:schemeClr val="accent2"/>
                </a:solidFill>
                <a:latin typeface="Source Sans Pro" panose="020B0503030403020204" pitchFamily="34" charset="0"/>
              </a:endParaRPr>
            </a:p>
          </p:txBody>
        </p:sp>
        <p:sp>
          <p:nvSpPr>
            <p:cNvPr id="502" name="Rectangle 501"/>
            <p:cNvSpPr/>
            <p:nvPr/>
          </p:nvSpPr>
          <p:spPr>
            <a:xfrm>
              <a:off x="9003323" y="2375232"/>
              <a:ext cx="323488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p>
          </p:txBody>
        </p:sp>
      </p:grpSp>
      <p:grpSp>
        <p:nvGrpSpPr>
          <p:cNvPr id="503" name="Group 502"/>
          <p:cNvGrpSpPr/>
          <p:nvPr/>
        </p:nvGrpSpPr>
        <p:grpSpPr>
          <a:xfrm flipH="1">
            <a:off x="733913" y="4655854"/>
            <a:ext cx="3234886" cy="1238145"/>
            <a:chOff x="9003323" y="2091194"/>
            <a:chExt cx="3234886" cy="1238145"/>
          </a:xfrm>
        </p:grpSpPr>
        <p:sp>
          <p:nvSpPr>
            <p:cNvPr id="504" name="TextBox 503"/>
            <p:cNvSpPr txBox="1"/>
            <p:nvPr/>
          </p:nvSpPr>
          <p:spPr>
            <a:xfrm>
              <a:off x="9003323" y="2091194"/>
              <a:ext cx="1243547" cy="369332"/>
            </a:xfrm>
            <a:prstGeom prst="rect">
              <a:avLst/>
            </a:prstGeom>
            <a:noFill/>
          </p:spPr>
          <p:txBody>
            <a:bodyPr wrap="none" rtlCol="0">
              <a:spAutoFit/>
            </a:bodyPr>
            <a:lstStyle/>
            <a:p>
              <a:pPr algn="r"/>
              <a:r>
                <a:rPr lang="en-US" smtClean="0">
                  <a:solidFill>
                    <a:schemeClr val="accent3"/>
                  </a:solidFill>
                  <a:latin typeface="Source Sans Pro" panose="020B0503030403020204" pitchFamily="34" charset="0"/>
                </a:rPr>
                <a:t>Photoshop</a:t>
              </a:r>
              <a:endParaRPr lang="en-GB">
                <a:solidFill>
                  <a:schemeClr val="accent3"/>
                </a:solidFill>
                <a:latin typeface="Source Sans Pro" panose="020B0503030403020204" pitchFamily="34" charset="0"/>
              </a:endParaRPr>
            </a:p>
          </p:txBody>
        </p:sp>
        <p:sp>
          <p:nvSpPr>
            <p:cNvPr id="505" name="Rectangle 504"/>
            <p:cNvSpPr/>
            <p:nvPr/>
          </p:nvSpPr>
          <p:spPr>
            <a:xfrm>
              <a:off x="9003323" y="2375232"/>
              <a:ext cx="323488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p>
          </p:txBody>
        </p:sp>
      </p:grpSp>
      <p:grpSp>
        <p:nvGrpSpPr>
          <p:cNvPr id="506" name="Group 505"/>
          <p:cNvGrpSpPr/>
          <p:nvPr/>
        </p:nvGrpSpPr>
        <p:grpSpPr>
          <a:xfrm>
            <a:off x="8195908" y="1741967"/>
            <a:ext cx="3234886" cy="1238145"/>
            <a:chOff x="9003323" y="2091194"/>
            <a:chExt cx="3234886" cy="1238145"/>
          </a:xfrm>
        </p:grpSpPr>
        <p:sp>
          <p:nvSpPr>
            <p:cNvPr id="507" name="TextBox 506"/>
            <p:cNvSpPr txBox="1"/>
            <p:nvPr/>
          </p:nvSpPr>
          <p:spPr>
            <a:xfrm>
              <a:off x="9003323" y="2091194"/>
              <a:ext cx="1484702"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HTML Desgin </a:t>
              </a:r>
              <a:endParaRPr lang="en-GB">
                <a:solidFill>
                  <a:schemeClr val="accent4"/>
                </a:solidFill>
                <a:latin typeface="Source Sans Pro" panose="020B0503030403020204" pitchFamily="34" charset="0"/>
              </a:endParaRPr>
            </a:p>
          </p:txBody>
        </p:sp>
        <p:sp>
          <p:nvSpPr>
            <p:cNvPr id="508" name="Rectangle 507"/>
            <p:cNvSpPr/>
            <p:nvPr/>
          </p:nvSpPr>
          <p:spPr>
            <a:xfrm>
              <a:off x="9003323" y="2375232"/>
              <a:ext cx="323488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grpSp>
      <p:grpSp>
        <p:nvGrpSpPr>
          <p:cNvPr id="509" name="Group 508"/>
          <p:cNvGrpSpPr/>
          <p:nvPr/>
        </p:nvGrpSpPr>
        <p:grpSpPr>
          <a:xfrm>
            <a:off x="8195908" y="3279974"/>
            <a:ext cx="3234886" cy="1238145"/>
            <a:chOff x="9003323" y="2091194"/>
            <a:chExt cx="3234886" cy="1238145"/>
          </a:xfrm>
        </p:grpSpPr>
        <p:sp>
          <p:nvSpPr>
            <p:cNvPr id="510" name="TextBox 509"/>
            <p:cNvSpPr txBox="1"/>
            <p:nvPr/>
          </p:nvSpPr>
          <p:spPr>
            <a:xfrm>
              <a:off x="9003323" y="2091194"/>
              <a:ext cx="1634422"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Graphic Design</a:t>
              </a:r>
              <a:endParaRPr lang="en-GB">
                <a:solidFill>
                  <a:schemeClr val="accent5"/>
                </a:solidFill>
                <a:latin typeface="Source Sans Pro" panose="020B0503030403020204" pitchFamily="34" charset="0"/>
              </a:endParaRPr>
            </a:p>
          </p:txBody>
        </p:sp>
        <p:sp>
          <p:nvSpPr>
            <p:cNvPr id="511" name="Rectangle 510"/>
            <p:cNvSpPr/>
            <p:nvPr/>
          </p:nvSpPr>
          <p:spPr>
            <a:xfrm>
              <a:off x="9003323" y="2375232"/>
              <a:ext cx="323488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grpSp>
      <p:grpSp>
        <p:nvGrpSpPr>
          <p:cNvPr id="512" name="Group 511"/>
          <p:cNvGrpSpPr/>
          <p:nvPr/>
        </p:nvGrpSpPr>
        <p:grpSpPr>
          <a:xfrm>
            <a:off x="8195908" y="4655854"/>
            <a:ext cx="3234886" cy="1238145"/>
            <a:chOff x="9003323" y="2091194"/>
            <a:chExt cx="3234886" cy="1238145"/>
          </a:xfrm>
        </p:grpSpPr>
        <p:sp>
          <p:nvSpPr>
            <p:cNvPr id="513" name="TextBox 512"/>
            <p:cNvSpPr txBox="1"/>
            <p:nvPr/>
          </p:nvSpPr>
          <p:spPr>
            <a:xfrm>
              <a:off x="9003323" y="2091194"/>
              <a:ext cx="869149" cy="369332"/>
            </a:xfrm>
            <a:prstGeom prst="rect">
              <a:avLst/>
            </a:prstGeom>
            <a:noFill/>
          </p:spPr>
          <p:txBody>
            <a:bodyPr wrap="none" rtlCol="0">
              <a:spAutoFit/>
            </a:bodyPr>
            <a:lstStyle/>
            <a:p>
              <a:r>
                <a:rPr lang="en-US" smtClean="0">
                  <a:solidFill>
                    <a:schemeClr val="accent6"/>
                  </a:solidFill>
                  <a:latin typeface="Source Sans Pro" panose="020B0503030403020204" pitchFamily="34" charset="0"/>
                </a:rPr>
                <a:t>Coding</a:t>
              </a:r>
              <a:endParaRPr lang="en-GB">
                <a:solidFill>
                  <a:schemeClr val="accent6"/>
                </a:solidFill>
                <a:latin typeface="Source Sans Pro" panose="020B0503030403020204" pitchFamily="34" charset="0"/>
              </a:endParaRPr>
            </a:p>
          </p:txBody>
        </p:sp>
        <p:sp>
          <p:nvSpPr>
            <p:cNvPr id="514" name="Rectangle 513"/>
            <p:cNvSpPr/>
            <p:nvPr/>
          </p:nvSpPr>
          <p:spPr>
            <a:xfrm>
              <a:off x="9003323" y="2375232"/>
              <a:ext cx="323488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grpSp>
    </p:spTree>
    <p:extLst>
      <p:ext uri="{BB962C8B-B14F-4D97-AF65-F5344CB8AC3E}">
        <p14:creationId xmlns:p14="http://schemas.microsoft.com/office/powerpoint/2010/main" val="2600555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486"/>
                                        </p:tgtEl>
                                        <p:attrNameLst>
                                          <p:attrName>style.visibility</p:attrName>
                                        </p:attrNameLst>
                                      </p:cBhvr>
                                      <p:to>
                                        <p:strVal val="visible"/>
                                      </p:to>
                                    </p:set>
                                    <p:animEffect transition="in" filter="randombar(horizontal)">
                                      <p:cBhvr>
                                        <p:cTn id="11" dur="500"/>
                                        <p:tgtEl>
                                          <p:spTgt spid="486"/>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487"/>
                                        </p:tgtEl>
                                        <p:attrNameLst>
                                          <p:attrName>style.visibility</p:attrName>
                                        </p:attrNameLst>
                                      </p:cBhvr>
                                      <p:to>
                                        <p:strVal val="visible"/>
                                      </p:to>
                                    </p:set>
                                    <p:animEffect transition="in" filter="randombar(horizontal)">
                                      <p:cBhvr>
                                        <p:cTn id="15" dur="500"/>
                                        <p:tgtEl>
                                          <p:spTgt spid="487"/>
                                        </p:tgtEl>
                                      </p:cBhvr>
                                    </p:animEffect>
                                  </p:childTnLst>
                                </p:cTn>
                              </p:par>
                            </p:childTnLst>
                          </p:cTn>
                        </p:par>
                        <p:par>
                          <p:cTn id="16" fill="hold">
                            <p:stCondLst>
                              <p:cond delay="1500"/>
                            </p:stCondLst>
                            <p:childTnLst>
                              <p:par>
                                <p:cTn id="17" presetID="14" presetClass="entr" presetSubtype="1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par>
                          <p:cTn id="20" fill="hold">
                            <p:stCondLst>
                              <p:cond delay="2000"/>
                            </p:stCondLst>
                            <p:childTnLst>
                              <p:par>
                                <p:cTn id="21" presetID="14" presetClass="entr" presetSubtype="1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randombar(horizontal)">
                                      <p:cBhvr>
                                        <p:cTn id="23" dur="500"/>
                                        <p:tgtEl>
                                          <p:spTgt spid="7"/>
                                        </p:tgtEl>
                                      </p:cBhvr>
                                    </p:animEffect>
                                  </p:childTnLst>
                                </p:cTn>
                              </p:par>
                            </p:childTnLst>
                          </p:cTn>
                        </p:par>
                        <p:par>
                          <p:cTn id="24" fill="hold">
                            <p:stCondLst>
                              <p:cond delay="2500"/>
                            </p:stCondLst>
                            <p:childTnLst>
                              <p:par>
                                <p:cTn id="25" presetID="14" presetClass="entr" presetSubtype="1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randombar(horizontal)">
                                      <p:cBhvr>
                                        <p:cTn id="27" dur="500"/>
                                        <p:tgtEl>
                                          <p:spTgt spid="8"/>
                                        </p:tgtEl>
                                      </p:cBhvr>
                                    </p:animEffect>
                                  </p:childTnLst>
                                </p:cTn>
                              </p:par>
                            </p:childTnLst>
                          </p:cTn>
                        </p:par>
                        <p:par>
                          <p:cTn id="28" fill="hold">
                            <p:stCondLst>
                              <p:cond delay="3000"/>
                            </p:stCondLst>
                            <p:childTnLst>
                              <p:par>
                                <p:cTn id="29" presetID="14" presetClass="entr" presetSubtype="10" fill="hold" grpId="0" nodeType="afterEffect">
                                  <p:stCondLst>
                                    <p:cond delay="0"/>
                                  </p:stCondLst>
                                  <p:childTnLst>
                                    <p:set>
                                      <p:cBhvr>
                                        <p:cTn id="30" dur="1" fill="hold">
                                          <p:stCondLst>
                                            <p:cond delay="0"/>
                                          </p:stCondLst>
                                        </p:cTn>
                                        <p:tgtEl>
                                          <p:spTgt spid="470"/>
                                        </p:tgtEl>
                                        <p:attrNameLst>
                                          <p:attrName>style.visibility</p:attrName>
                                        </p:attrNameLst>
                                      </p:cBhvr>
                                      <p:to>
                                        <p:strVal val="visible"/>
                                      </p:to>
                                    </p:set>
                                    <p:animEffect transition="in" filter="randombar(horizontal)">
                                      <p:cBhvr>
                                        <p:cTn id="31" dur="500"/>
                                        <p:tgtEl>
                                          <p:spTgt spid="470"/>
                                        </p:tgtEl>
                                      </p:cBhvr>
                                    </p:animEffect>
                                  </p:childTnLst>
                                </p:cTn>
                              </p:par>
                            </p:childTnLst>
                          </p:cTn>
                        </p:par>
                        <p:par>
                          <p:cTn id="32" fill="hold">
                            <p:stCondLst>
                              <p:cond delay="3500"/>
                            </p:stCondLst>
                            <p:childTnLst>
                              <p:par>
                                <p:cTn id="33" presetID="14" presetClass="entr" presetSubtype="1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randombar(horizontal)">
                                      <p:cBhvr>
                                        <p:cTn id="35" dur="500"/>
                                        <p:tgtEl>
                                          <p:spTgt spid="9"/>
                                        </p:tgtEl>
                                      </p:cBhvr>
                                    </p:animEffect>
                                  </p:childTnLst>
                                </p:cTn>
                              </p:par>
                            </p:childTnLst>
                          </p:cTn>
                        </p:par>
                        <p:par>
                          <p:cTn id="36" fill="hold">
                            <p:stCondLst>
                              <p:cond delay="4000"/>
                            </p:stCondLst>
                            <p:childTnLst>
                              <p:par>
                                <p:cTn id="37" presetID="14" presetClass="entr" presetSubtype="10"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randombar(horizontal)">
                                      <p:cBhvr>
                                        <p:cTn id="39" dur="500"/>
                                        <p:tgtEl>
                                          <p:spTgt spid="10"/>
                                        </p:tgtEl>
                                      </p:cBhvr>
                                    </p:animEffect>
                                  </p:childTnLst>
                                </p:cTn>
                              </p:par>
                            </p:childTnLst>
                          </p:cTn>
                        </p:par>
                        <p:par>
                          <p:cTn id="40" fill="hold">
                            <p:stCondLst>
                              <p:cond delay="4500"/>
                            </p:stCondLst>
                            <p:childTnLst>
                              <p:par>
                                <p:cTn id="41" presetID="53" presetClass="entr" presetSubtype="16"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par>
                          <p:cTn id="46" fill="hold">
                            <p:stCondLst>
                              <p:cond delay="5000"/>
                            </p:stCondLst>
                            <p:childTnLst>
                              <p:par>
                                <p:cTn id="47" presetID="12" presetClass="entr" presetSubtype="8" fill="hold" nodeType="afterEffect">
                                  <p:stCondLst>
                                    <p:cond delay="0"/>
                                  </p:stCondLst>
                                  <p:childTnLst>
                                    <p:set>
                                      <p:cBhvr>
                                        <p:cTn id="48" dur="1" fill="hold">
                                          <p:stCondLst>
                                            <p:cond delay="0"/>
                                          </p:stCondLst>
                                        </p:cTn>
                                        <p:tgtEl>
                                          <p:spTgt spid="506"/>
                                        </p:tgtEl>
                                        <p:attrNameLst>
                                          <p:attrName>style.visibility</p:attrName>
                                        </p:attrNameLst>
                                      </p:cBhvr>
                                      <p:to>
                                        <p:strVal val="visible"/>
                                      </p:to>
                                    </p:set>
                                    <p:anim calcmode="lin" valueType="num">
                                      <p:cBhvr additive="base">
                                        <p:cTn id="49" dur="500"/>
                                        <p:tgtEl>
                                          <p:spTgt spid="506"/>
                                        </p:tgtEl>
                                        <p:attrNameLst>
                                          <p:attrName>ppt_x</p:attrName>
                                        </p:attrNameLst>
                                      </p:cBhvr>
                                      <p:tavLst>
                                        <p:tav tm="0">
                                          <p:val>
                                            <p:strVal val="#ppt_x-#ppt_w*1.125000"/>
                                          </p:val>
                                        </p:tav>
                                        <p:tav tm="100000">
                                          <p:val>
                                            <p:strVal val="#ppt_x"/>
                                          </p:val>
                                        </p:tav>
                                      </p:tavLst>
                                    </p:anim>
                                    <p:animEffect transition="in" filter="wipe(right)">
                                      <p:cBhvr>
                                        <p:cTn id="50" dur="500"/>
                                        <p:tgtEl>
                                          <p:spTgt spid="506"/>
                                        </p:tgtEl>
                                      </p:cBhvr>
                                    </p:animEffect>
                                  </p:childTnLst>
                                </p:cTn>
                              </p:par>
                            </p:childTnLst>
                          </p:cTn>
                        </p:par>
                        <p:par>
                          <p:cTn id="51" fill="hold">
                            <p:stCondLst>
                              <p:cond delay="5500"/>
                            </p:stCondLst>
                            <p:childTnLst>
                              <p:par>
                                <p:cTn id="52" presetID="12" presetClass="entr" presetSubtype="8" fill="hold" nodeType="afterEffect">
                                  <p:stCondLst>
                                    <p:cond delay="0"/>
                                  </p:stCondLst>
                                  <p:childTnLst>
                                    <p:set>
                                      <p:cBhvr>
                                        <p:cTn id="53" dur="1" fill="hold">
                                          <p:stCondLst>
                                            <p:cond delay="0"/>
                                          </p:stCondLst>
                                        </p:cTn>
                                        <p:tgtEl>
                                          <p:spTgt spid="509"/>
                                        </p:tgtEl>
                                        <p:attrNameLst>
                                          <p:attrName>style.visibility</p:attrName>
                                        </p:attrNameLst>
                                      </p:cBhvr>
                                      <p:to>
                                        <p:strVal val="visible"/>
                                      </p:to>
                                    </p:set>
                                    <p:anim calcmode="lin" valueType="num">
                                      <p:cBhvr additive="base">
                                        <p:cTn id="54" dur="500"/>
                                        <p:tgtEl>
                                          <p:spTgt spid="509"/>
                                        </p:tgtEl>
                                        <p:attrNameLst>
                                          <p:attrName>ppt_x</p:attrName>
                                        </p:attrNameLst>
                                      </p:cBhvr>
                                      <p:tavLst>
                                        <p:tav tm="0">
                                          <p:val>
                                            <p:strVal val="#ppt_x-#ppt_w*1.125000"/>
                                          </p:val>
                                        </p:tav>
                                        <p:tav tm="100000">
                                          <p:val>
                                            <p:strVal val="#ppt_x"/>
                                          </p:val>
                                        </p:tav>
                                      </p:tavLst>
                                    </p:anim>
                                    <p:animEffect transition="in" filter="wipe(right)">
                                      <p:cBhvr>
                                        <p:cTn id="55" dur="500"/>
                                        <p:tgtEl>
                                          <p:spTgt spid="509"/>
                                        </p:tgtEl>
                                      </p:cBhvr>
                                    </p:animEffect>
                                  </p:childTnLst>
                                </p:cTn>
                              </p:par>
                            </p:childTnLst>
                          </p:cTn>
                        </p:par>
                        <p:par>
                          <p:cTn id="56" fill="hold">
                            <p:stCondLst>
                              <p:cond delay="6000"/>
                            </p:stCondLst>
                            <p:childTnLst>
                              <p:par>
                                <p:cTn id="57" presetID="12" presetClass="entr" presetSubtype="8" fill="hold" nodeType="afterEffect">
                                  <p:stCondLst>
                                    <p:cond delay="0"/>
                                  </p:stCondLst>
                                  <p:childTnLst>
                                    <p:set>
                                      <p:cBhvr>
                                        <p:cTn id="58" dur="1" fill="hold">
                                          <p:stCondLst>
                                            <p:cond delay="0"/>
                                          </p:stCondLst>
                                        </p:cTn>
                                        <p:tgtEl>
                                          <p:spTgt spid="512"/>
                                        </p:tgtEl>
                                        <p:attrNameLst>
                                          <p:attrName>style.visibility</p:attrName>
                                        </p:attrNameLst>
                                      </p:cBhvr>
                                      <p:to>
                                        <p:strVal val="visible"/>
                                      </p:to>
                                    </p:set>
                                    <p:anim calcmode="lin" valueType="num">
                                      <p:cBhvr additive="base">
                                        <p:cTn id="59" dur="500"/>
                                        <p:tgtEl>
                                          <p:spTgt spid="512"/>
                                        </p:tgtEl>
                                        <p:attrNameLst>
                                          <p:attrName>ppt_x</p:attrName>
                                        </p:attrNameLst>
                                      </p:cBhvr>
                                      <p:tavLst>
                                        <p:tav tm="0">
                                          <p:val>
                                            <p:strVal val="#ppt_x-#ppt_w*1.125000"/>
                                          </p:val>
                                        </p:tav>
                                        <p:tav tm="100000">
                                          <p:val>
                                            <p:strVal val="#ppt_x"/>
                                          </p:val>
                                        </p:tav>
                                      </p:tavLst>
                                    </p:anim>
                                    <p:animEffect transition="in" filter="wipe(right)">
                                      <p:cBhvr>
                                        <p:cTn id="60" dur="500"/>
                                        <p:tgtEl>
                                          <p:spTgt spid="512"/>
                                        </p:tgtEl>
                                      </p:cBhvr>
                                    </p:animEffect>
                                  </p:childTnLst>
                                </p:cTn>
                              </p:par>
                            </p:childTnLst>
                          </p:cTn>
                        </p:par>
                        <p:par>
                          <p:cTn id="61" fill="hold">
                            <p:stCondLst>
                              <p:cond delay="6500"/>
                            </p:stCondLst>
                            <p:childTnLst>
                              <p:par>
                                <p:cTn id="62" presetID="12" presetClass="entr" presetSubtype="2" fill="hold" nodeType="afterEffect">
                                  <p:stCondLst>
                                    <p:cond delay="0"/>
                                  </p:stCondLst>
                                  <p:childTnLst>
                                    <p:set>
                                      <p:cBhvr>
                                        <p:cTn id="63" dur="1" fill="hold">
                                          <p:stCondLst>
                                            <p:cond delay="0"/>
                                          </p:stCondLst>
                                        </p:cTn>
                                        <p:tgtEl>
                                          <p:spTgt spid="497"/>
                                        </p:tgtEl>
                                        <p:attrNameLst>
                                          <p:attrName>style.visibility</p:attrName>
                                        </p:attrNameLst>
                                      </p:cBhvr>
                                      <p:to>
                                        <p:strVal val="visible"/>
                                      </p:to>
                                    </p:set>
                                    <p:anim calcmode="lin" valueType="num">
                                      <p:cBhvr additive="base">
                                        <p:cTn id="64" dur="500"/>
                                        <p:tgtEl>
                                          <p:spTgt spid="497"/>
                                        </p:tgtEl>
                                        <p:attrNameLst>
                                          <p:attrName>ppt_x</p:attrName>
                                        </p:attrNameLst>
                                      </p:cBhvr>
                                      <p:tavLst>
                                        <p:tav tm="0">
                                          <p:val>
                                            <p:strVal val="#ppt_x+#ppt_w*1.125000"/>
                                          </p:val>
                                        </p:tav>
                                        <p:tav tm="100000">
                                          <p:val>
                                            <p:strVal val="#ppt_x"/>
                                          </p:val>
                                        </p:tav>
                                      </p:tavLst>
                                    </p:anim>
                                    <p:animEffect transition="in" filter="wipe(left)">
                                      <p:cBhvr>
                                        <p:cTn id="65" dur="500"/>
                                        <p:tgtEl>
                                          <p:spTgt spid="497"/>
                                        </p:tgtEl>
                                      </p:cBhvr>
                                    </p:animEffect>
                                  </p:childTnLst>
                                </p:cTn>
                              </p:par>
                            </p:childTnLst>
                          </p:cTn>
                        </p:par>
                        <p:par>
                          <p:cTn id="66" fill="hold">
                            <p:stCondLst>
                              <p:cond delay="7000"/>
                            </p:stCondLst>
                            <p:childTnLst>
                              <p:par>
                                <p:cTn id="67" presetID="12" presetClass="entr" presetSubtype="2" fill="hold" nodeType="afterEffect">
                                  <p:stCondLst>
                                    <p:cond delay="0"/>
                                  </p:stCondLst>
                                  <p:childTnLst>
                                    <p:set>
                                      <p:cBhvr>
                                        <p:cTn id="68" dur="1" fill="hold">
                                          <p:stCondLst>
                                            <p:cond delay="0"/>
                                          </p:stCondLst>
                                        </p:cTn>
                                        <p:tgtEl>
                                          <p:spTgt spid="500"/>
                                        </p:tgtEl>
                                        <p:attrNameLst>
                                          <p:attrName>style.visibility</p:attrName>
                                        </p:attrNameLst>
                                      </p:cBhvr>
                                      <p:to>
                                        <p:strVal val="visible"/>
                                      </p:to>
                                    </p:set>
                                    <p:anim calcmode="lin" valueType="num">
                                      <p:cBhvr additive="base">
                                        <p:cTn id="69" dur="500"/>
                                        <p:tgtEl>
                                          <p:spTgt spid="500"/>
                                        </p:tgtEl>
                                        <p:attrNameLst>
                                          <p:attrName>ppt_x</p:attrName>
                                        </p:attrNameLst>
                                      </p:cBhvr>
                                      <p:tavLst>
                                        <p:tav tm="0">
                                          <p:val>
                                            <p:strVal val="#ppt_x+#ppt_w*1.125000"/>
                                          </p:val>
                                        </p:tav>
                                        <p:tav tm="100000">
                                          <p:val>
                                            <p:strVal val="#ppt_x"/>
                                          </p:val>
                                        </p:tav>
                                      </p:tavLst>
                                    </p:anim>
                                    <p:animEffect transition="in" filter="wipe(left)">
                                      <p:cBhvr>
                                        <p:cTn id="70" dur="500"/>
                                        <p:tgtEl>
                                          <p:spTgt spid="500"/>
                                        </p:tgtEl>
                                      </p:cBhvr>
                                    </p:animEffect>
                                  </p:childTnLst>
                                </p:cTn>
                              </p:par>
                            </p:childTnLst>
                          </p:cTn>
                        </p:par>
                        <p:par>
                          <p:cTn id="71" fill="hold">
                            <p:stCondLst>
                              <p:cond delay="7500"/>
                            </p:stCondLst>
                            <p:childTnLst>
                              <p:par>
                                <p:cTn id="72" presetID="12" presetClass="entr" presetSubtype="2" fill="hold" nodeType="afterEffect">
                                  <p:stCondLst>
                                    <p:cond delay="0"/>
                                  </p:stCondLst>
                                  <p:childTnLst>
                                    <p:set>
                                      <p:cBhvr>
                                        <p:cTn id="73" dur="1" fill="hold">
                                          <p:stCondLst>
                                            <p:cond delay="0"/>
                                          </p:stCondLst>
                                        </p:cTn>
                                        <p:tgtEl>
                                          <p:spTgt spid="503"/>
                                        </p:tgtEl>
                                        <p:attrNameLst>
                                          <p:attrName>style.visibility</p:attrName>
                                        </p:attrNameLst>
                                      </p:cBhvr>
                                      <p:to>
                                        <p:strVal val="visible"/>
                                      </p:to>
                                    </p:set>
                                    <p:anim calcmode="lin" valueType="num">
                                      <p:cBhvr additive="base">
                                        <p:cTn id="74" dur="500"/>
                                        <p:tgtEl>
                                          <p:spTgt spid="503"/>
                                        </p:tgtEl>
                                        <p:attrNameLst>
                                          <p:attrName>ppt_x</p:attrName>
                                        </p:attrNameLst>
                                      </p:cBhvr>
                                      <p:tavLst>
                                        <p:tav tm="0">
                                          <p:val>
                                            <p:strVal val="#ppt_x+#ppt_w*1.125000"/>
                                          </p:val>
                                        </p:tav>
                                        <p:tav tm="100000">
                                          <p:val>
                                            <p:strVal val="#ppt_x"/>
                                          </p:val>
                                        </p:tav>
                                      </p:tavLst>
                                    </p:anim>
                                    <p:animEffect transition="in" filter="wipe(left)">
                                      <p:cBhvr>
                                        <p:cTn id="75" dur="500"/>
                                        <p:tgtEl>
                                          <p:spTgt spid="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 grpId="0" animBg="1"/>
      <p:bldP spid="486" grpId="0" animBg="1"/>
      <p:bldP spid="487"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Bulb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43</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683844" y="1402575"/>
            <a:ext cx="3227761" cy="5163343"/>
            <a:chOff x="683844" y="1402575"/>
            <a:chExt cx="3227761" cy="5163343"/>
          </a:xfrm>
        </p:grpSpPr>
        <p:sp>
          <p:nvSpPr>
            <p:cNvPr id="2082" name="Freeform 95"/>
            <p:cNvSpPr>
              <a:spLocks/>
            </p:cNvSpPr>
            <p:nvPr/>
          </p:nvSpPr>
          <p:spPr bwMode="auto">
            <a:xfrm>
              <a:off x="2407049" y="3423286"/>
              <a:ext cx="917609" cy="1345946"/>
            </a:xfrm>
            <a:custGeom>
              <a:avLst/>
              <a:gdLst>
                <a:gd name="T0" fmla="*/ 293 w 433"/>
                <a:gd name="T1" fmla="*/ 94 h 635"/>
                <a:gd name="T2" fmla="*/ 334 w 433"/>
                <a:gd name="T3" fmla="*/ 80 h 635"/>
                <a:gd name="T4" fmla="*/ 401 w 433"/>
                <a:gd name="T5" fmla="*/ 118 h 635"/>
                <a:gd name="T6" fmla="*/ 433 w 433"/>
                <a:gd name="T7" fmla="*/ 118 h 635"/>
                <a:gd name="T8" fmla="*/ 433 w 433"/>
                <a:gd name="T9" fmla="*/ 0 h 635"/>
                <a:gd name="T10" fmla="*/ 0 w 433"/>
                <a:gd name="T11" fmla="*/ 0 h 635"/>
                <a:gd name="T12" fmla="*/ 0 w 433"/>
                <a:gd name="T13" fmla="*/ 463 h 635"/>
                <a:gd name="T14" fmla="*/ 158 w 433"/>
                <a:gd name="T15" fmla="*/ 463 h 635"/>
                <a:gd name="T16" fmla="*/ 169 w 433"/>
                <a:gd name="T17" fmla="*/ 474 h 635"/>
                <a:gd name="T18" fmla="*/ 169 w 433"/>
                <a:gd name="T19" fmla="*/ 528 h 635"/>
                <a:gd name="T20" fmla="*/ 165 w 433"/>
                <a:gd name="T21" fmla="*/ 537 h 635"/>
                <a:gd name="T22" fmla="*/ 129 w 433"/>
                <a:gd name="T23" fmla="*/ 586 h 635"/>
                <a:gd name="T24" fmla="*/ 141 w 433"/>
                <a:gd name="T25" fmla="*/ 619 h 635"/>
                <a:gd name="T26" fmla="*/ 183 w 433"/>
                <a:gd name="T27" fmla="*/ 635 h 635"/>
                <a:gd name="T28" fmla="*/ 250 w 433"/>
                <a:gd name="T29" fmla="*/ 594 h 635"/>
                <a:gd name="T30" fmla="*/ 210 w 433"/>
                <a:gd name="T31" fmla="*/ 533 h 635"/>
                <a:gd name="T32" fmla="*/ 204 w 433"/>
                <a:gd name="T33" fmla="*/ 524 h 635"/>
                <a:gd name="T34" fmla="*/ 204 w 433"/>
                <a:gd name="T35" fmla="*/ 471 h 635"/>
                <a:gd name="T36" fmla="*/ 215 w 433"/>
                <a:gd name="T37" fmla="*/ 460 h 635"/>
                <a:gd name="T38" fmla="*/ 433 w 433"/>
                <a:gd name="T39" fmla="*/ 460 h 635"/>
                <a:gd name="T40" fmla="*/ 433 w 433"/>
                <a:gd name="T41" fmla="*/ 199 h 635"/>
                <a:gd name="T42" fmla="*/ 410 w 433"/>
                <a:gd name="T43" fmla="*/ 199 h 635"/>
                <a:gd name="T44" fmla="*/ 338 w 433"/>
                <a:gd name="T45" fmla="*/ 243 h 635"/>
                <a:gd name="T46" fmla="*/ 270 w 433"/>
                <a:gd name="T47" fmla="*/ 161 h 635"/>
                <a:gd name="T48" fmla="*/ 293 w 433"/>
                <a:gd name="T49" fmla="*/ 9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3" h="635">
                  <a:moveTo>
                    <a:pt x="293" y="94"/>
                  </a:moveTo>
                  <a:cubicBezTo>
                    <a:pt x="304" y="84"/>
                    <a:pt x="318" y="79"/>
                    <a:pt x="334" y="80"/>
                  </a:cubicBezTo>
                  <a:cubicBezTo>
                    <a:pt x="360" y="81"/>
                    <a:pt x="391" y="108"/>
                    <a:pt x="401" y="118"/>
                  </a:cubicBezTo>
                  <a:cubicBezTo>
                    <a:pt x="433" y="118"/>
                    <a:pt x="433" y="118"/>
                    <a:pt x="433" y="118"/>
                  </a:cubicBezTo>
                  <a:cubicBezTo>
                    <a:pt x="433" y="0"/>
                    <a:pt x="433" y="0"/>
                    <a:pt x="433" y="0"/>
                  </a:cubicBezTo>
                  <a:cubicBezTo>
                    <a:pt x="0" y="0"/>
                    <a:pt x="0" y="0"/>
                    <a:pt x="0" y="0"/>
                  </a:cubicBezTo>
                  <a:cubicBezTo>
                    <a:pt x="0" y="463"/>
                    <a:pt x="0" y="463"/>
                    <a:pt x="0" y="463"/>
                  </a:cubicBezTo>
                  <a:cubicBezTo>
                    <a:pt x="158" y="463"/>
                    <a:pt x="158" y="463"/>
                    <a:pt x="158" y="463"/>
                  </a:cubicBezTo>
                  <a:cubicBezTo>
                    <a:pt x="164" y="463"/>
                    <a:pt x="169" y="468"/>
                    <a:pt x="169" y="474"/>
                  </a:cubicBezTo>
                  <a:cubicBezTo>
                    <a:pt x="169" y="528"/>
                    <a:pt x="169" y="528"/>
                    <a:pt x="169" y="528"/>
                  </a:cubicBezTo>
                  <a:cubicBezTo>
                    <a:pt x="169" y="532"/>
                    <a:pt x="168" y="535"/>
                    <a:pt x="165" y="537"/>
                  </a:cubicBezTo>
                  <a:cubicBezTo>
                    <a:pt x="156" y="544"/>
                    <a:pt x="130" y="568"/>
                    <a:pt x="129" y="586"/>
                  </a:cubicBezTo>
                  <a:cubicBezTo>
                    <a:pt x="129" y="598"/>
                    <a:pt x="133" y="611"/>
                    <a:pt x="141" y="619"/>
                  </a:cubicBezTo>
                  <a:cubicBezTo>
                    <a:pt x="151" y="630"/>
                    <a:pt x="166" y="635"/>
                    <a:pt x="183" y="635"/>
                  </a:cubicBezTo>
                  <a:cubicBezTo>
                    <a:pt x="207" y="635"/>
                    <a:pt x="248" y="630"/>
                    <a:pt x="250" y="594"/>
                  </a:cubicBezTo>
                  <a:cubicBezTo>
                    <a:pt x="253" y="560"/>
                    <a:pt x="210" y="533"/>
                    <a:pt x="210" y="533"/>
                  </a:cubicBezTo>
                  <a:cubicBezTo>
                    <a:pt x="206" y="531"/>
                    <a:pt x="204" y="527"/>
                    <a:pt x="204" y="524"/>
                  </a:cubicBezTo>
                  <a:cubicBezTo>
                    <a:pt x="204" y="471"/>
                    <a:pt x="204" y="471"/>
                    <a:pt x="204" y="471"/>
                  </a:cubicBezTo>
                  <a:cubicBezTo>
                    <a:pt x="204" y="465"/>
                    <a:pt x="209" y="460"/>
                    <a:pt x="215" y="460"/>
                  </a:cubicBezTo>
                  <a:cubicBezTo>
                    <a:pt x="433" y="460"/>
                    <a:pt x="433" y="460"/>
                    <a:pt x="433" y="460"/>
                  </a:cubicBezTo>
                  <a:cubicBezTo>
                    <a:pt x="433" y="199"/>
                    <a:pt x="433" y="199"/>
                    <a:pt x="433" y="199"/>
                  </a:cubicBezTo>
                  <a:cubicBezTo>
                    <a:pt x="410" y="199"/>
                    <a:pt x="410" y="199"/>
                    <a:pt x="410" y="199"/>
                  </a:cubicBezTo>
                  <a:cubicBezTo>
                    <a:pt x="399" y="211"/>
                    <a:pt x="368" y="243"/>
                    <a:pt x="338" y="243"/>
                  </a:cubicBezTo>
                  <a:cubicBezTo>
                    <a:pt x="305" y="243"/>
                    <a:pt x="270" y="222"/>
                    <a:pt x="270" y="161"/>
                  </a:cubicBezTo>
                  <a:cubicBezTo>
                    <a:pt x="270" y="124"/>
                    <a:pt x="282" y="104"/>
                    <a:pt x="293" y="9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2083" name="Freeform 96"/>
            <p:cNvSpPr>
              <a:spLocks/>
            </p:cNvSpPr>
            <p:nvPr/>
          </p:nvSpPr>
          <p:spPr bwMode="auto">
            <a:xfrm>
              <a:off x="1438363" y="3423286"/>
              <a:ext cx="921193" cy="981232"/>
            </a:xfrm>
            <a:custGeom>
              <a:avLst/>
              <a:gdLst>
                <a:gd name="T0" fmla="*/ 435 w 435"/>
                <a:gd name="T1" fmla="*/ 0 h 463"/>
                <a:gd name="T2" fmla="*/ 2 w 435"/>
                <a:gd name="T3" fmla="*/ 0 h 463"/>
                <a:gd name="T4" fmla="*/ 2 w 435"/>
                <a:gd name="T5" fmla="*/ 113 h 463"/>
                <a:gd name="T6" fmla="*/ 32 w 435"/>
                <a:gd name="T7" fmla="*/ 113 h 463"/>
                <a:gd name="T8" fmla="*/ 104 w 435"/>
                <a:gd name="T9" fmla="*/ 70 h 463"/>
                <a:gd name="T10" fmla="*/ 166 w 435"/>
                <a:gd name="T11" fmla="*/ 154 h 463"/>
                <a:gd name="T12" fmla="*/ 145 w 435"/>
                <a:gd name="T13" fmla="*/ 219 h 463"/>
                <a:gd name="T14" fmla="*/ 100 w 435"/>
                <a:gd name="T15" fmla="*/ 234 h 463"/>
                <a:gd name="T16" fmla="*/ 34 w 435"/>
                <a:gd name="T17" fmla="*/ 192 h 463"/>
                <a:gd name="T18" fmla="*/ 0 w 435"/>
                <a:gd name="T19" fmla="*/ 192 h 463"/>
                <a:gd name="T20" fmla="*/ 0 w 435"/>
                <a:gd name="T21" fmla="*/ 442 h 463"/>
                <a:gd name="T22" fmla="*/ 9 w 435"/>
                <a:gd name="T23" fmla="*/ 463 h 463"/>
                <a:gd name="T24" fmla="*/ 435 w 435"/>
                <a:gd name="T25" fmla="*/ 463 h 463"/>
                <a:gd name="T26" fmla="*/ 435 w 435"/>
                <a:gd name="T27"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63">
                  <a:moveTo>
                    <a:pt x="435" y="0"/>
                  </a:moveTo>
                  <a:cubicBezTo>
                    <a:pt x="2" y="0"/>
                    <a:pt x="2" y="0"/>
                    <a:pt x="2" y="0"/>
                  </a:cubicBezTo>
                  <a:cubicBezTo>
                    <a:pt x="2" y="113"/>
                    <a:pt x="2" y="113"/>
                    <a:pt x="2" y="113"/>
                  </a:cubicBezTo>
                  <a:cubicBezTo>
                    <a:pt x="32" y="113"/>
                    <a:pt x="32" y="113"/>
                    <a:pt x="32" y="113"/>
                  </a:cubicBezTo>
                  <a:cubicBezTo>
                    <a:pt x="40" y="99"/>
                    <a:pt x="61" y="69"/>
                    <a:pt x="104" y="70"/>
                  </a:cubicBezTo>
                  <a:cubicBezTo>
                    <a:pt x="166" y="72"/>
                    <a:pt x="166" y="134"/>
                    <a:pt x="166" y="154"/>
                  </a:cubicBezTo>
                  <a:cubicBezTo>
                    <a:pt x="166" y="184"/>
                    <a:pt x="159" y="205"/>
                    <a:pt x="145" y="219"/>
                  </a:cubicBezTo>
                  <a:cubicBezTo>
                    <a:pt x="134" y="229"/>
                    <a:pt x="119" y="234"/>
                    <a:pt x="100" y="234"/>
                  </a:cubicBezTo>
                  <a:cubicBezTo>
                    <a:pt x="63" y="233"/>
                    <a:pt x="42" y="209"/>
                    <a:pt x="34" y="192"/>
                  </a:cubicBezTo>
                  <a:cubicBezTo>
                    <a:pt x="0" y="192"/>
                    <a:pt x="0" y="192"/>
                    <a:pt x="0" y="192"/>
                  </a:cubicBezTo>
                  <a:cubicBezTo>
                    <a:pt x="0" y="442"/>
                    <a:pt x="0" y="442"/>
                    <a:pt x="0" y="442"/>
                  </a:cubicBezTo>
                  <a:cubicBezTo>
                    <a:pt x="4" y="449"/>
                    <a:pt x="7" y="456"/>
                    <a:pt x="9" y="463"/>
                  </a:cubicBezTo>
                  <a:cubicBezTo>
                    <a:pt x="435" y="463"/>
                    <a:pt x="435" y="463"/>
                    <a:pt x="435" y="463"/>
                  </a:cubicBezTo>
                  <a:lnTo>
                    <a:pt x="435"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2084" name="Freeform 97"/>
            <p:cNvSpPr>
              <a:spLocks/>
            </p:cNvSpPr>
            <p:nvPr/>
          </p:nvSpPr>
          <p:spPr bwMode="auto">
            <a:xfrm>
              <a:off x="1441947" y="1402575"/>
              <a:ext cx="2361230" cy="1304725"/>
            </a:xfrm>
            <a:custGeom>
              <a:avLst/>
              <a:gdLst>
                <a:gd name="T0" fmla="*/ 0 w 1114"/>
                <a:gd name="T1" fmla="*/ 445 h 616"/>
                <a:gd name="T2" fmla="*/ 186 w 1114"/>
                <a:gd name="T3" fmla="*/ 445 h 616"/>
                <a:gd name="T4" fmla="*/ 197 w 1114"/>
                <a:gd name="T5" fmla="*/ 456 h 616"/>
                <a:gd name="T6" fmla="*/ 197 w 1114"/>
                <a:gd name="T7" fmla="*/ 511 h 616"/>
                <a:gd name="T8" fmla="*/ 192 w 1114"/>
                <a:gd name="T9" fmla="*/ 521 h 616"/>
                <a:gd name="T10" fmla="*/ 161 w 1114"/>
                <a:gd name="T11" fmla="*/ 565 h 616"/>
                <a:gd name="T12" fmla="*/ 213 w 1114"/>
                <a:gd name="T13" fmla="*/ 616 h 616"/>
                <a:gd name="T14" fmla="*/ 279 w 1114"/>
                <a:gd name="T15" fmla="*/ 571 h 616"/>
                <a:gd name="T16" fmla="*/ 240 w 1114"/>
                <a:gd name="T17" fmla="*/ 519 h 616"/>
                <a:gd name="T18" fmla="*/ 233 w 1114"/>
                <a:gd name="T19" fmla="*/ 508 h 616"/>
                <a:gd name="T20" fmla="*/ 234 w 1114"/>
                <a:gd name="T21" fmla="*/ 458 h 616"/>
                <a:gd name="T22" fmla="*/ 245 w 1114"/>
                <a:gd name="T23" fmla="*/ 448 h 616"/>
                <a:gd name="T24" fmla="*/ 647 w 1114"/>
                <a:gd name="T25" fmla="*/ 448 h 616"/>
                <a:gd name="T26" fmla="*/ 647 w 1114"/>
                <a:gd name="T27" fmla="*/ 412 h 616"/>
                <a:gd name="T28" fmla="*/ 605 w 1114"/>
                <a:gd name="T29" fmla="*/ 339 h 616"/>
                <a:gd name="T30" fmla="*/ 683 w 1114"/>
                <a:gd name="T31" fmla="*/ 279 h 616"/>
                <a:gd name="T32" fmla="*/ 767 w 1114"/>
                <a:gd name="T33" fmla="*/ 338 h 616"/>
                <a:gd name="T34" fmla="*/ 728 w 1114"/>
                <a:gd name="T35" fmla="*/ 413 h 616"/>
                <a:gd name="T36" fmla="*/ 728 w 1114"/>
                <a:gd name="T37" fmla="*/ 446 h 616"/>
                <a:gd name="T38" fmla="*/ 1114 w 1114"/>
                <a:gd name="T39" fmla="*/ 446 h 616"/>
                <a:gd name="T40" fmla="*/ 952 w 1114"/>
                <a:gd name="T41" fmla="*/ 204 h 616"/>
                <a:gd name="T42" fmla="*/ 460 w 1114"/>
                <a:gd name="T43" fmla="*/ 2 h 616"/>
                <a:gd name="T44" fmla="*/ 0 w 1114"/>
                <a:gd name="T45" fmla="*/ 148 h 616"/>
                <a:gd name="T46" fmla="*/ 0 w 1114"/>
                <a:gd name="T47" fmla="*/ 44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4" h="616">
                  <a:moveTo>
                    <a:pt x="0" y="445"/>
                  </a:moveTo>
                  <a:cubicBezTo>
                    <a:pt x="186" y="445"/>
                    <a:pt x="186" y="445"/>
                    <a:pt x="186" y="445"/>
                  </a:cubicBezTo>
                  <a:cubicBezTo>
                    <a:pt x="192" y="445"/>
                    <a:pt x="197" y="449"/>
                    <a:pt x="197" y="456"/>
                  </a:cubicBezTo>
                  <a:cubicBezTo>
                    <a:pt x="197" y="511"/>
                    <a:pt x="197" y="511"/>
                    <a:pt x="197" y="511"/>
                  </a:cubicBezTo>
                  <a:cubicBezTo>
                    <a:pt x="197" y="515"/>
                    <a:pt x="196" y="519"/>
                    <a:pt x="192" y="521"/>
                  </a:cubicBezTo>
                  <a:cubicBezTo>
                    <a:pt x="184" y="526"/>
                    <a:pt x="161" y="546"/>
                    <a:pt x="161" y="565"/>
                  </a:cubicBezTo>
                  <a:cubicBezTo>
                    <a:pt x="161" y="591"/>
                    <a:pt x="179" y="616"/>
                    <a:pt x="213" y="616"/>
                  </a:cubicBezTo>
                  <a:cubicBezTo>
                    <a:pt x="249" y="616"/>
                    <a:pt x="278" y="597"/>
                    <a:pt x="279" y="571"/>
                  </a:cubicBezTo>
                  <a:cubicBezTo>
                    <a:pt x="280" y="534"/>
                    <a:pt x="240" y="519"/>
                    <a:pt x="240" y="519"/>
                  </a:cubicBezTo>
                  <a:cubicBezTo>
                    <a:pt x="235" y="517"/>
                    <a:pt x="232" y="513"/>
                    <a:pt x="233" y="508"/>
                  </a:cubicBezTo>
                  <a:cubicBezTo>
                    <a:pt x="234" y="458"/>
                    <a:pt x="234" y="458"/>
                    <a:pt x="234" y="458"/>
                  </a:cubicBezTo>
                  <a:cubicBezTo>
                    <a:pt x="234" y="452"/>
                    <a:pt x="239" y="448"/>
                    <a:pt x="245" y="448"/>
                  </a:cubicBezTo>
                  <a:cubicBezTo>
                    <a:pt x="647" y="448"/>
                    <a:pt x="647" y="448"/>
                    <a:pt x="647" y="448"/>
                  </a:cubicBezTo>
                  <a:cubicBezTo>
                    <a:pt x="647" y="412"/>
                    <a:pt x="647" y="412"/>
                    <a:pt x="647" y="412"/>
                  </a:cubicBezTo>
                  <a:cubicBezTo>
                    <a:pt x="634" y="404"/>
                    <a:pt x="605" y="380"/>
                    <a:pt x="605" y="339"/>
                  </a:cubicBezTo>
                  <a:cubicBezTo>
                    <a:pt x="605" y="298"/>
                    <a:pt x="646" y="279"/>
                    <a:pt x="683" y="279"/>
                  </a:cubicBezTo>
                  <a:cubicBezTo>
                    <a:pt x="722" y="279"/>
                    <a:pt x="767" y="294"/>
                    <a:pt x="767" y="338"/>
                  </a:cubicBezTo>
                  <a:cubicBezTo>
                    <a:pt x="767" y="378"/>
                    <a:pt x="739" y="404"/>
                    <a:pt x="728" y="413"/>
                  </a:cubicBezTo>
                  <a:cubicBezTo>
                    <a:pt x="728" y="446"/>
                    <a:pt x="728" y="446"/>
                    <a:pt x="728" y="446"/>
                  </a:cubicBezTo>
                  <a:cubicBezTo>
                    <a:pt x="1114" y="446"/>
                    <a:pt x="1114" y="446"/>
                    <a:pt x="1114" y="446"/>
                  </a:cubicBezTo>
                  <a:cubicBezTo>
                    <a:pt x="1078" y="356"/>
                    <a:pt x="1025" y="265"/>
                    <a:pt x="952" y="204"/>
                  </a:cubicBezTo>
                  <a:cubicBezTo>
                    <a:pt x="809" y="83"/>
                    <a:pt x="677" y="5"/>
                    <a:pt x="460" y="2"/>
                  </a:cubicBezTo>
                  <a:cubicBezTo>
                    <a:pt x="326" y="0"/>
                    <a:pt x="149" y="37"/>
                    <a:pt x="0" y="148"/>
                  </a:cubicBezTo>
                  <a:lnTo>
                    <a:pt x="0" y="44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2085" name="Freeform 98"/>
            <p:cNvSpPr>
              <a:spLocks/>
            </p:cNvSpPr>
            <p:nvPr/>
          </p:nvSpPr>
          <p:spPr bwMode="auto">
            <a:xfrm>
              <a:off x="2407049" y="2039704"/>
              <a:ext cx="1265297" cy="1336985"/>
            </a:xfrm>
            <a:custGeom>
              <a:avLst/>
              <a:gdLst>
                <a:gd name="T0" fmla="*/ 433 w 597"/>
                <a:gd name="T1" fmla="*/ 422 h 631"/>
                <a:gd name="T2" fmla="*/ 445 w 597"/>
                <a:gd name="T3" fmla="*/ 411 h 631"/>
                <a:gd name="T4" fmla="*/ 492 w 597"/>
                <a:gd name="T5" fmla="*/ 411 h 631"/>
                <a:gd name="T6" fmla="*/ 501 w 597"/>
                <a:gd name="T7" fmla="*/ 415 h 631"/>
                <a:gd name="T8" fmla="*/ 556 w 597"/>
                <a:gd name="T9" fmla="*/ 451 h 631"/>
                <a:gd name="T10" fmla="*/ 597 w 597"/>
                <a:gd name="T11" fmla="*/ 389 h 631"/>
                <a:gd name="T12" fmla="*/ 557 w 597"/>
                <a:gd name="T13" fmla="*/ 334 h 631"/>
                <a:gd name="T14" fmla="*/ 499 w 597"/>
                <a:gd name="T15" fmla="*/ 374 h 631"/>
                <a:gd name="T16" fmla="*/ 491 w 597"/>
                <a:gd name="T17" fmla="*/ 377 h 631"/>
                <a:gd name="T18" fmla="*/ 441 w 597"/>
                <a:gd name="T19" fmla="*/ 377 h 631"/>
                <a:gd name="T20" fmla="*/ 430 w 597"/>
                <a:gd name="T21" fmla="*/ 366 h 631"/>
                <a:gd name="T22" fmla="*/ 430 w 597"/>
                <a:gd name="T23" fmla="*/ 167 h 631"/>
                <a:gd name="T24" fmla="*/ 261 w 597"/>
                <a:gd name="T25" fmla="*/ 167 h 631"/>
                <a:gd name="T26" fmla="*/ 250 w 597"/>
                <a:gd name="T27" fmla="*/ 156 h 631"/>
                <a:gd name="T28" fmla="*/ 250 w 597"/>
                <a:gd name="T29" fmla="*/ 107 h 631"/>
                <a:gd name="T30" fmla="*/ 256 w 597"/>
                <a:gd name="T31" fmla="*/ 98 h 631"/>
                <a:gd name="T32" fmla="*/ 290 w 597"/>
                <a:gd name="T33" fmla="*/ 37 h 631"/>
                <a:gd name="T34" fmla="*/ 228 w 597"/>
                <a:gd name="T35" fmla="*/ 0 h 631"/>
                <a:gd name="T36" fmla="*/ 172 w 597"/>
                <a:gd name="T37" fmla="*/ 38 h 631"/>
                <a:gd name="T38" fmla="*/ 208 w 597"/>
                <a:gd name="T39" fmla="*/ 96 h 631"/>
                <a:gd name="T40" fmla="*/ 214 w 597"/>
                <a:gd name="T41" fmla="*/ 105 h 631"/>
                <a:gd name="T42" fmla="*/ 214 w 597"/>
                <a:gd name="T43" fmla="*/ 158 h 631"/>
                <a:gd name="T44" fmla="*/ 203 w 597"/>
                <a:gd name="T45" fmla="*/ 169 h 631"/>
                <a:gd name="T46" fmla="*/ 0 w 597"/>
                <a:gd name="T47" fmla="*/ 169 h 631"/>
                <a:gd name="T48" fmla="*/ 0 w 597"/>
                <a:gd name="T49" fmla="*/ 631 h 631"/>
                <a:gd name="T50" fmla="*/ 433 w 597"/>
                <a:gd name="T51" fmla="*/ 631 h 631"/>
                <a:gd name="T52" fmla="*/ 433 w 597"/>
                <a:gd name="T53" fmla="*/ 422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7" h="631">
                  <a:moveTo>
                    <a:pt x="433" y="422"/>
                  </a:moveTo>
                  <a:cubicBezTo>
                    <a:pt x="433" y="416"/>
                    <a:pt x="438" y="411"/>
                    <a:pt x="445" y="411"/>
                  </a:cubicBezTo>
                  <a:cubicBezTo>
                    <a:pt x="492" y="411"/>
                    <a:pt x="492" y="411"/>
                    <a:pt x="492" y="411"/>
                  </a:cubicBezTo>
                  <a:cubicBezTo>
                    <a:pt x="496" y="411"/>
                    <a:pt x="499" y="413"/>
                    <a:pt x="501" y="415"/>
                  </a:cubicBezTo>
                  <a:cubicBezTo>
                    <a:pt x="509" y="425"/>
                    <a:pt x="533" y="451"/>
                    <a:pt x="556" y="451"/>
                  </a:cubicBezTo>
                  <a:cubicBezTo>
                    <a:pt x="587" y="451"/>
                    <a:pt x="597" y="419"/>
                    <a:pt x="597" y="389"/>
                  </a:cubicBezTo>
                  <a:cubicBezTo>
                    <a:pt x="597" y="356"/>
                    <a:pt x="583" y="336"/>
                    <a:pt x="557" y="334"/>
                  </a:cubicBezTo>
                  <a:cubicBezTo>
                    <a:pt x="540" y="333"/>
                    <a:pt x="513" y="358"/>
                    <a:pt x="499" y="374"/>
                  </a:cubicBezTo>
                  <a:cubicBezTo>
                    <a:pt x="497" y="376"/>
                    <a:pt x="494" y="377"/>
                    <a:pt x="491" y="377"/>
                  </a:cubicBezTo>
                  <a:cubicBezTo>
                    <a:pt x="441" y="377"/>
                    <a:pt x="441" y="377"/>
                    <a:pt x="441" y="377"/>
                  </a:cubicBezTo>
                  <a:cubicBezTo>
                    <a:pt x="435" y="377"/>
                    <a:pt x="430" y="372"/>
                    <a:pt x="430" y="366"/>
                  </a:cubicBezTo>
                  <a:cubicBezTo>
                    <a:pt x="430" y="167"/>
                    <a:pt x="430" y="167"/>
                    <a:pt x="430" y="167"/>
                  </a:cubicBezTo>
                  <a:cubicBezTo>
                    <a:pt x="261" y="167"/>
                    <a:pt x="261" y="167"/>
                    <a:pt x="261" y="167"/>
                  </a:cubicBezTo>
                  <a:cubicBezTo>
                    <a:pt x="255" y="167"/>
                    <a:pt x="250" y="162"/>
                    <a:pt x="250" y="156"/>
                  </a:cubicBezTo>
                  <a:cubicBezTo>
                    <a:pt x="250" y="107"/>
                    <a:pt x="250" y="107"/>
                    <a:pt x="250" y="107"/>
                  </a:cubicBezTo>
                  <a:cubicBezTo>
                    <a:pt x="250" y="103"/>
                    <a:pt x="252" y="100"/>
                    <a:pt x="256" y="98"/>
                  </a:cubicBezTo>
                  <a:cubicBezTo>
                    <a:pt x="256" y="97"/>
                    <a:pt x="290" y="75"/>
                    <a:pt x="290" y="37"/>
                  </a:cubicBezTo>
                  <a:cubicBezTo>
                    <a:pt x="290" y="2"/>
                    <a:pt x="238" y="0"/>
                    <a:pt x="228" y="0"/>
                  </a:cubicBezTo>
                  <a:cubicBezTo>
                    <a:pt x="207" y="0"/>
                    <a:pt x="172" y="8"/>
                    <a:pt x="172" y="38"/>
                  </a:cubicBezTo>
                  <a:cubicBezTo>
                    <a:pt x="172" y="76"/>
                    <a:pt x="206" y="95"/>
                    <a:pt x="208" y="96"/>
                  </a:cubicBezTo>
                  <a:cubicBezTo>
                    <a:pt x="211" y="97"/>
                    <a:pt x="214" y="101"/>
                    <a:pt x="214" y="105"/>
                  </a:cubicBezTo>
                  <a:cubicBezTo>
                    <a:pt x="214" y="158"/>
                    <a:pt x="214" y="158"/>
                    <a:pt x="214" y="158"/>
                  </a:cubicBezTo>
                  <a:cubicBezTo>
                    <a:pt x="214" y="164"/>
                    <a:pt x="209" y="169"/>
                    <a:pt x="203" y="169"/>
                  </a:cubicBezTo>
                  <a:cubicBezTo>
                    <a:pt x="0" y="169"/>
                    <a:pt x="0" y="169"/>
                    <a:pt x="0" y="169"/>
                  </a:cubicBezTo>
                  <a:cubicBezTo>
                    <a:pt x="0" y="631"/>
                    <a:pt x="0" y="631"/>
                    <a:pt x="0" y="631"/>
                  </a:cubicBezTo>
                  <a:cubicBezTo>
                    <a:pt x="433" y="631"/>
                    <a:pt x="433" y="631"/>
                    <a:pt x="433" y="631"/>
                  </a:cubicBezTo>
                  <a:lnTo>
                    <a:pt x="433" y="42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2086" name="Freeform 99"/>
            <p:cNvSpPr>
              <a:spLocks/>
            </p:cNvSpPr>
            <p:nvPr/>
          </p:nvSpPr>
          <p:spPr bwMode="auto">
            <a:xfrm>
              <a:off x="3025360" y="2398145"/>
              <a:ext cx="886245" cy="1919452"/>
            </a:xfrm>
            <a:custGeom>
              <a:avLst/>
              <a:gdLst>
                <a:gd name="T0" fmla="*/ 160 w 418"/>
                <a:gd name="T1" fmla="*/ 0 h 906"/>
                <a:gd name="T2" fmla="*/ 160 w 418"/>
                <a:gd name="T3" fmla="*/ 186 h 906"/>
                <a:gd name="T4" fmla="*/ 194 w 418"/>
                <a:gd name="T5" fmla="*/ 186 h 906"/>
                <a:gd name="T6" fmla="*/ 266 w 418"/>
                <a:gd name="T7" fmla="*/ 143 h 906"/>
                <a:gd name="T8" fmla="*/ 328 w 418"/>
                <a:gd name="T9" fmla="*/ 220 h 906"/>
                <a:gd name="T10" fmla="*/ 264 w 418"/>
                <a:gd name="T11" fmla="*/ 304 h 906"/>
                <a:gd name="T12" fmla="*/ 195 w 418"/>
                <a:gd name="T13" fmla="*/ 264 h 906"/>
                <a:gd name="T14" fmla="*/ 164 w 418"/>
                <a:gd name="T15" fmla="*/ 264 h 906"/>
                <a:gd name="T16" fmla="*/ 164 w 418"/>
                <a:gd name="T17" fmla="*/ 613 h 906"/>
                <a:gd name="T18" fmla="*/ 153 w 418"/>
                <a:gd name="T19" fmla="*/ 624 h 906"/>
                <a:gd name="T20" fmla="*/ 105 w 418"/>
                <a:gd name="T21" fmla="*/ 624 h 906"/>
                <a:gd name="T22" fmla="*/ 97 w 418"/>
                <a:gd name="T23" fmla="*/ 621 h 906"/>
                <a:gd name="T24" fmla="*/ 40 w 418"/>
                <a:gd name="T25" fmla="*/ 586 h 906"/>
                <a:gd name="T26" fmla="*/ 16 w 418"/>
                <a:gd name="T27" fmla="*/ 594 h 906"/>
                <a:gd name="T28" fmla="*/ 0 w 418"/>
                <a:gd name="T29" fmla="*/ 645 h 906"/>
                <a:gd name="T30" fmla="*/ 46 w 418"/>
                <a:gd name="T31" fmla="*/ 705 h 906"/>
                <a:gd name="T32" fmla="*/ 104 w 418"/>
                <a:gd name="T33" fmla="*/ 665 h 906"/>
                <a:gd name="T34" fmla="*/ 113 w 418"/>
                <a:gd name="T35" fmla="*/ 661 h 906"/>
                <a:gd name="T36" fmla="*/ 153 w 418"/>
                <a:gd name="T37" fmla="*/ 661 h 906"/>
                <a:gd name="T38" fmla="*/ 164 w 418"/>
                <a:gd name="T39" fmla="*/ 672 h 906"/>
                <a:gd name="T40" fmla="*/ 164 w 418"/>
                <a:gd name="T41" fmla="*/ 906 h 906"/>
                <a:gd name="T42" fmla="*/ 318 w 418"/>
                <a:gd name="T43" fmla="*/ 573 h 906"/>
                <a:gd name="T44" fmla="*/ 418 w 418"/>
                <a:gd name="T45" fmla="*/ 210 h 906"/>
                <a:gd name="T46" fmla="*/ 376 w 418"/>
                <a:gd name="T47" fmla="*/ 0 h 906"/>
                <a:gd name="T48" fmla="*/ 160 w 418"/>
                <a:gd name="T49"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8" h="906">
                  <a:moveTo>
                    <a:pt x="160" y="0"/>
                  </a:moveTo>
                  <a:cubicBezTo>
                    <a:pt x="160" y="186"/>
                    <a:pt x="160" y="186"/>
                    <a:pt x="160" y="186"/>
                  </a:cubicBezTo>
                  <a:cubicBezTo>
                    <a:pt x="194" y="186"/>
                    <a:pt x="194" y="186"/>
                    <a:pt x="194" y="186"/>
                  </a:cubicBezTo>
                  <a:cubicBezTo>
                    <a:pt x="205" y="174"/>
                    <a:pt x="238" y="142"/>
                    <a:pt x="266" y="143"/>
                  </a:cubicBezTo>
                  <a:cubicBezTo>
                    <a:pt x="296" y="145"/>
                    <a:pt x="328" y="166"/>
                    <a:pt x="328" y="220"/>
                  </a:cubicBezTo>
                  <a:cubicBezTo>
                    <a:pt x="328" y="271"/>
                    <a:pt x="303" y="304"/>
                    <a:pt x="264" y="304"/>
                  </a:cubicBezTo>
                  <a:cubicBezTo>
                    <a:pt x="232" y="304"/>
                    <a:pt x="205" y="275"/>
                    <a:pt x="195" y="264"/>
                  </a:cubicBezTo>
                  <a:cubicBezTo>
                    <a:pt x="164" y="264"/>
                    <a:pt x="164" y="264"/>
                    <a:pt x="164" y="264"/>
                  </a:cubicBezTo>
                  <a:cubicBezTo>
                    <a:pt x="164" y="613"/>
                    <a:pt x="164" y="613"/>
                    <a:pt x="164" y="613"/>
                  </a:cubicBezTo>
                  <a:cubicBezTo>
                    <a:pt x="164" y="619"/>
                    <a:pt x="159" y="624"/>
                    <a:pt x="153" y="624"/>
                  </a:cubicBezTo>
                  <a:cubicBezTo>
                    <a:pt x="105" y="624"/>
                    <a:pt x="105" y="624"/>
                    <a:pt x="105" y="624"/>
                  </a:cubicBezTo>
                  <a:cubicBezTo>
                    <a:pt x="102" y="624"/>
                    <a:pt x="99" y="623"/>
                    <a:pt x="97" y="621"/>
                  </a:cubicBezTo>
                  <a:cubicBezTo>
                    <a:pt x="88" y="611"/>
                    <a:pt x="59" y="587"/>
                    <a:pt x="40" y="586"/>
                  </a:cubicBezTo>
                  <a:cubicBezTo>
                    <a:pt x="31" y="585"/>
                    <a:pt x="22" y="588"/>
                    <a:pt x="16" y="594"/>
                  </a:cubicBezTo>
                  <a:cubicBezTo>
                    <a:pt x="5" y="604"/>
                    <a:pt x="0" y="622"/>
                    <a:pt x="0" y="645"/>
                  </a:cubicBezTo>
                  <a:cubicBezTo>
                    <a:pt x="0" y="683"/>
                    <a:pt x="16" y="705"/>
                    <a:pt x="46" y="705"/>
                  </a:cubicBezTo>
                  <a:cubicBezTo>
                    <a:pt x="66" y="705"/>
                    <a:pt x="96" y="675"/>
                    <a:pt x="104" y="665"/>
                  </a:cubicBezTo>
                  <a:cubicBezTo>
                    <a:pt x="106" y="662"/>
                    <a:pt x="109" y="661"/>
                    <a:pt x="113" y="661"/>
                  </a:cubicBezTo>
                  <a:cubicBezTo>
                    <a:pt x="153" y="661"/>
                    <a:pt x="153" y="661"/>
                    <a:pt x="153" y="661"/>
                  </a:cubicBezTo>
                  <a:cubicBezTo>
                    <a:pt x="159" y="661"/>
                    <a:pt x="164" y="666"/>
                    <a:pt x="164" y="672"/>
                  </a:cubicBezTo>
                  <a:cubicBezTo>
                    <a:pt x="164" y="906"/>
                    <a:pt x="164" y="906"/>
                    <a:pt x="164" y="906"/>
                  </a:cubicBezTo>
                  <a:cubicBezTo>
                    <a:pt x="207" y="808"/>
                    <a:pt x="270" y="669"/>
                    <a:pt x="318" y="573"/>
                  </a:cubicBezTo>
                  <a:cubicBezTo>
                    <a:pt x="393" y="422"/>
                    <a:pt x="418" y="329"/>
                    <a:pt x="418" y="210"/>
                  </a:cubicBezTo>
                  <a:cubicBezTo>
                    <a:pt x="418" y="156"/>
                    <a:pt x="404" y="79"/>
                    <a:pt x="376" y="0"/>
                  </a:cubicBezTo>
                  <a:lnTo>
                    <a:pt x="16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2087" name="Freeform 100"/>
            <p:cNvSpPr>
              <a:spLocks/>
            </p:cNvSpPr>
            <p:nvPr/>
          </p:nvSpPr>
          <p:spPr bwMode="auto">
            <a:xfrm>
              <a:off x="1475999" y="4444843"/>
              <a:ext cx="1839698" cy="758999"/>
            </a:xfrm>
            <a:custGeom>
              <a:avLst/>
              <a:gdLst>
                <a:gd name="T0" fmla="*/ 665 w 868"/>
                <a:gd name="T1" fmla="*/ 0 h 358"/>
                <a:gd name="T2" fmla="*/ 665 w 868"/>
                <a:gd name="T3" fmla="*/ 36 h 358"/>
                <a:gd name="T4" fmla="*/ 712 w 868"/>
                <a:gd name="T5" fmla="*/ 114 h 358"/>
                <a:gd name="T6" fmla="*/ 622 w 868"/>
                <a:gd name="T7" fmla="*/ 175 h 358"/>
                <a:gd name="T8" fmla="*/ 564 w 868"/>
                <a:gd name="T9" fmla="*/ 153 h 358"/>
                <a:gd name="T10" fmla="*/ 546 w 868"/>
                <a:gd name="T11" fmla="*/ 103 h 358"/>
                <a:gd name="T12" fmla="*/ 586 w 868"/>
                <a:gd name="T13" fmla="*/ 41 h 358"/>
                <a:gd name="T14" fmla="*/ 586 w 868"/>
                <a:gd name="T15" fmla="*/ 3 h 358"/>
                <a:gd name="T16" fmla="*/ 0 w 868"/>
                <a:gd name="T17" fmla="*/ 3 h 358"/>
                <a:gd name="T18" fmla="*/ 26 w 868"/>
                <a:gd name="T19" fmla="*/ 104 h 358"/>
                <a:gd name="T20" fmla="*/ 167 w 868"/>
                <a:gd name="T21" fmla="*/ 358 h 358"/>
                <a:gd name="T22" fmla="*/ 700 w 868"/>
                <a:gd name="T23" fmla="*/ 358 h 358"/>
                <a:gd name="T24" fmla="*/ 821 w 868"/>
                <a:gd name="T25" fmla="*/ 241 h 358"/>
                <a:gd name="T26" fmla="*/ 845 w 868"/>
                <a:gd name="T27" fmla="*/ 51 h 358"/>
                <a:gd name="T28" fmla="*/ 868 w 868"/>
                <a:gd name="T29" fmla="*/ 0 h 358"/>
                <a:gd name="T30" fmla="*/ 665 w 868"/>
                <a:gd name="T31"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8" h="358">
                  <a:moveTo>
                    <a:pt x="665" y="0"/>
                  </a:moveTo>
                  <a:cubicBezTo>
                    <a:pt x="665" y="36"/>
                    <a:pt x="665" y="36"/>
                    <a:pt x="665" y="36"/>
                  </a:cubicBezTo>
                  <a:cubicBezTo>
                    <a:pt x="679" y="46"/>
                    <a:pt x="715" y="75"/>
                    <a:pt x="712" y="114"/>
                  </a:cubicBezTo>
                  <a:cubicBezTo>
                    <a:pt x="709" y="152"/>
                    <a:pt x="675" y="175"/>
                    <a:pt x="622" y="175"/>
                  </a:cubicBezTo>
                  <a:cubicBezTo>
                    <a:pt x="592" y="175"/>
                    <a:pt x="574" y="163"/>
                    <a:pt x="564" y="153"/>
                  </a:cubicBezTo>
                  <a:cubicBezTo>
                    <a:pt x="552" y="139"/>
                    <a:pt x="545" y="121"/>
                    <a:pt x="546" y="103"/>
                  </a:cubicBezTo>
                  <a:cubicBezTo>
                    <a:pt x="548" y="77"/>
                    <a:pt x="575" y="51"/>
                    <a:pt x="586" y="41"/>
                  </a:cubicBezTo>
                  <a:cubicBezTo>
                    <a:pt x="586" y="3"/>
                    <a:pt x="586" y="3"/>
                    <a:pt x="586" y="3"/>
                  </a:cubicBezTo>
                  <a:cubicBezTo>
                    <a:pt x="0" y="3"/>
                    <a:pt x="0" y="3"/>
                    <a:pt x="0" y="3"/>
                  </a:cubicBezTo>
                  <a:cubicBezTo>
                    <a:pt x="16" y="45"/>
                    <a:pt x="26" y="81"/>
                    <a:pt x="26" y="104"/>
                  </a:cubicBezTo>
                  <a:cubicBezTo>
                    <a:pt x="18" y="303"/>
                    <a:pt x="126" y="358"/>
                    <a:pt x="167" y="358"/>
                  </a:cubicBezTo>
                  <a:cubicBezTo>
                    <a:pt x="315" y="358"/>
                    <a:pt x="651" y="358"/>
                    <a:pt x="700" y="358"/>
                  </a:cubicBezTo>
                  <a:cubicBezTo>
                    <a:pt x="750" y="358"/>
                    <a:pt x="799" y="291"/>
                    <a:pt x="821" y="241"/>
                  </a:cubicBezTo>
                  <a:cubicBezTo>
                    <a:pt x="844" y="190"/>
                    <a:pt x="829" y="88"/>
                    <a:pt x="845" y="51"/>
                  </a:cubicBezTo>
                  <a:cubicBezTo>
                    <a:pt x="849" y="43"/>
                    <a:pt x="857" y="25"/>
                    <a:pt x="868" y="0"/>
                  </a:cubicBezTo>
                  <a:lnTo>
                    <a:pt x="66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088" name="Freeform 101"/>
            <p:cNvSpPr>
              <a:spLocks/>
            </p:cNvSpPr>
            <p:nvPr/>
          </p:nvSpPr>
          <p:spPr bwMode="auto">
            <a:xfrm>
              <a:off x="683844" y="1752055"/>
              <a:ext cx="1059193" cy="2504607"/>
            </a:xfrm>
            <a:custGeom>
              <a:avLst/>
              <a:gdLst>
                <a:gd name="T0" fmla="*/ 334 w 500"/>
                <a:gd name="T1" fmla="*/ 970 h 1182"/>
                <a:gd name="T2" fmla="*/ 345 w 500"/>
                <a:gd name="T3" fmla="*/ 959 h 1182"/>
                <a:gd name="T4" fmla="*/ 398 w 500"/>
                <a:gd name="T5" fmla="*/ 959 h 1182"/>
                <a:gd name="T6" fmla="*/ 409 w 500"/>
                <a:gd name="T7" fmla="*/ 967 h 1182"/>
                <a:gd name="T8" fmla="*/ 457 w 500"/>
                <a:gd name="T9" fmla="*/ 1001 h 1182"/>
                <a:gd name="T10" fmla="*/ 486 w 500"/>
                <a:gd name="T11" fmla="*/ 992 h 1182"/>
                <a:gd name="T12" fmla="*/ 500 w 500"/>
                <a:gd name="T13" fmla="*/ 943 h 1182"/>
                <a:gd name="T14" fmla="*/ 460 w 500"/>
                <a:gd name="T15" fmla="*/ 881 h 1182"/>
                <a:gd name="T16" fmla="*/ 405 w 500"/>
                <a:gd name="T17" fmla="*/ 917 h 1182"/>
                <a:gd name="T18" fmla="*/ 395 w 500"/>
                <a:gd name="T19" fmla="*/ 924 h 1182"/>
                <a:gd name="T20" fmla="*/ 347 w 500"/>
                <a:gd name="T21" fmla="*/ 924 h 1182"/>
                <a:gd name="T22" fmla="*/ 336 w 500"/>
                <a:gd name="T23" fmla="*/ 913 h 1182"/>
                <a:gd name="T24" fmla="*/ 336 w 500"/>
                <a:gd name="T25" fmla="*/ 783 h 1182"/>
                <a:gd name="T26" fmla="*/ 334 w 500"/>
                <a:gd name="T27" fmla="*/ 778 h 1182"/>
                <a:gd name="T28" fmla="*/ 336 w 500"/>
                <a:gd name="T29" fmla="*/ 772 h 1182"/>
                <a:gd name="T30" fmla="*/ 336 w 500"/>
                <a:gd name="T31" fmla="*/ 0 h 1182"/>
                <a:gd name="T32" fmla="*/ 134 w 500"/>
                <a:gd name="T33" fmla="*/ 281 h 1182"/>
                <a:gd name="T34" fmla="*/ 221 w 500"/>
                <a:gd name="T35" fmla="*/ 959 h 1182"/>
                <a:gd name="T36" fmla="*/ 334 w 500"/>
                <a:gd name="T37" fmla="*/ 1182 h 1182"/>
                <a:gd name="T38" fmla="*/ 334 w 500"/>
                <a:gd name="T39" fmla="*/ 97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1182">
                  <a:moveTo>
                    <a:pt x="334" y="970"/>
                  </a:moveTo>
                  <a:cubicBezTo>
                    <a:pt x="334" y="964"/>
                    <a:pt x="339" y="959"/>
                    <a:pt x="345" y="959"/>
                  </a:cubicBezTo>
                  <a:cubicBezTo>
                    <a:pt x="398" y="959"/>
                    <a:pt x="398" y="959"/>
                    <a:pt x="398" y="959"/>
                  </a:cubicBezTo>
                  <a:cubicBezTo>
                    <a:pt x="403" y="959"/>
                    <a:pt x="407" y="963"/>
                    <a:pt x="409" y="967"/>
                  </a:cubicBezTo>
                  <a:cubicBezTo>
                    <a:pt x="409" y="969"/>
                    <a:pt x="418" y="999"/>
                    <a:pt x="457" y="1001"/>
                  </a:cubicBezTo>
                  <a:cubicBezTo>
                    <a:pt x="470" y="1001"/>
                    <a:pt x="479" y="998"/>
                    <a:pt x="486" y="992"/>
                  </a:cubicBezTo>
                  <a:cubicBezTo>
                    <a:pt x="495" y="983"/>
                    <a:pt x="500" y="966"/>
                    <a:pt x="500" y="943"/>
                  </a:cubicBezTo>
                  <a:cubicBezTo>
                    <a:pt x="500" y="907"/>
                    <a:pt x="493" y="882"/>
                    <a:pt x="460" y="881"/>
                  </a:cubicBezTo>
                  <a:cubicBezTo>
                    <a:pt x="420" y="880"/>
                    <a:pt x="406" y="916"/>
                    <a:pt x="405" y="917"/>
                  </a:cubicBezTo>
                  <a:cubicBezTo>
                    <a:pt x="403" y="921"/>
                    <a:pt x="399" y="924"/>
                    <a:pt x="395" y="924"/>
                  </a:cubicBezTo>
                  <a:cubicBezTo>
                    <a:pt x="347" y="924"/>
                    <a:pt x="347" y="924"/>
                    <a:pt x="347" y="924"/>
                  </a:cubicBezTo>
                  <a:cubicBezTo>
                    <a:pt x="341" y="924"/>
                    <a:pt x="336" y="919"/>
                    <a:pt x="336" y="913"/>
                  </a:cubicBezTo>
                  <a:cubicBezTo>
                    <a:pt x="336" y="783"/>
                    <a:pt x="336" y="783"/>
                    <a:pt x="336" y="783"/>
                  </a:cubicBezTo>
                  <a:cubicBezTo>
                    <a:pt x="335" y="782"/>
                    <a:pt x="334" y="780"/>
                    <a:pt x="334" y="778"/>
                  </a:cubicBezTo>
                  <a:cubicBezTo>
                    <a:pt x="334" y="776"/>
                    <a:pt x="335" y="774"/>
                    <a:pt x="336" y="772"/>
                  </a:cubicBezTo>
                  <a:cubicBezTo>
                    <a:pt x="336" y="0"/>
                    <a:pt x="336" y="0"/>
                    <a:pt x="336" y="0"/>
                  </a:cubicBezTo>
                  <a:cubicBezTo>
                    <a:pt x="254" y="67"/>
                    <a:pt x="182" y="159"/>
                    <a:pt x="134" y="281"/>
                  </a:cubicBezTo>
                  <a:cubicBezTo>
                    <a:pt x="0" y="619"/>
                    <a:pt x="191" y="899"/>
                    <a:pt x="221" y="959"/>
                  </a:cubicBezTo>
                  <a:cubicBezTo>
                    <a:pt x="238" y="992"/>
                    <a:pt x="290" y="1088"/>
                    <a:pt x="334" y="1182"/>
                  </a:cubicBezTo>
                  <a:lnTo>
                    <a:pt x="334" y="97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2089" name="Freeform 102"/>
            <p:cNvSpPr>
              <a:spLocks/>
            </p:cNvSpPr>
            <p:nvPr/>
          </p:nvSpPr>
          <p:spPr bwMode="auto">
            <a:xfrm>
              <a:off x="1441947" y="2391872"/>
              <a:ext cx="917609" cy="984817"/>
            </a:xfrm>
            <a:custGeom>
              <a:avLst/>
              <a:gdLst>
                <a:gd name="T0" fmla="*/ 433 w 433"/>
                <a:gd name="T1" fmla="*/ 3 h 465"/>
                <a:gd name="T2" fmla="*/ 256 w 433"/>
                <a:gd name="T3" fmla="*/ 3 h 465"/>
                <a:gd name="T4" fmla="*/ 255 w 433"/>
                <a:gd name="T5" fmla="*/ 34 h 465"/>
                <a:gd name="T6" fmla="*/ 301 w 433"/>
                <a:gd name="T7" fmla="*/ 105 h 465"/>
                <a:gd name="T8" fmla="*/ 213 w 433"/>
                <a:gd name="T9" fmla="*/ 172 h 465"/>
                <a:gd name="T10" fmla="*/ 139 w 433"/>
                <a:gd name="T11" fmla="*/ 98 h 465"/>
                <a:gd name="T12" fmla="*/ 175 w 433"/>
                <a:gd name="T13" fmla="*/ 39 h 465"/>
                <a:gd name="T14" fmla="*/ 175 w 433"/>
                <a:gd name="T15" fmla="*/ 0 h 465"/>
                <a:gd name="T16" fmla="*/ 0 w 433"/>
                <a:gd name="T17" fmla="*/ 0 h 465"/>
                <a:gd name="T18" fmla="*/ 0 w 433"/>
                <a:gd name="T19" fmla="*/ 465 h 465"/>
                <a:gd name="T20" fmla="*/ 433 w 433"/>
                <a:gd name="T21" fmla="*/ 465 h 465"/>
                <a:gd name="T22" fmla="*/ 433 w 433"/>
                <a:gd name="T23" fmla="*/ 3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3" h="465">
                  <a:moveTo>
                    <a:pt x="433" y="3"/>
                  </a:moveTo>
                  <a:cubicBezTo>
                    <a:pt x="256" y="3"/>
                    <a:pt x="256" y="3"/>
                    <a:pt x="256" y="3"/>
                  </a:cubicBezTo>
                  <a:cubicBezTo>
                    <a:pt x="255" y="34"/>
                    <a:pt x="255" y="34"/>
                    <a:pt x="255" y="34"/>
                  </a:cubicBezTo>
                  <a:cubicBezTo>
                    <a:pt x="270" y="42"/>
                    <a:pt x="302" y="63"/>
                    <a:pt x="301" y="105"/>
                  </a:cubicBezTo>
                  <a:cubicBezTo>
                    <a:pt x="300" y="142"/>
                    <a:pt x="261" y="172"/>
                    <a:pt x="213" y="172"/>
                  </a:cubicBezTo>
                  <a:cubicBezTo>
                    <a:pt x="165" y="172"/>
                    <a:pt x="139" y="134"/>
                    <a:pt x="139" y="98"/>
                  </a:cubicBezTo>
                  <a:cubicBezTo>
                    <a:pt x="139" y="70"/>
                    <a:pt x="164" y="47"/>
                    <a:pt x="175" y="39"/>
                  </a:cubicBezTo>
                  <a:cubicBezTo>
                    <a:pt x="175" y="0"/>
                    <a:pt x="175" y="0"/>
                    <a:pt x="175" y="0"/>
                  </a:cubicBezTo>
                  <a:cubicBezTo>
                    <a:pt x="0" y="0"/>
                    <a:pt x="0" y="0"/>
                    <a:pt x="0" y="0"/>
                  </a:cubicBezTo>
                  <a:cubicBezTo>
                    <a:pt x="0" y="465"/>
                    <a:pt x="0" y="465"/>
                    <a:pt x="0" y="465"/>
                  </a:cubicBezTo>
                  <a:cubicBezTo>
                    <a:pt x="433" y="465"/>
                    <a:pt x="433" y="465"/>
                    <a:pt x="433" y="465"/>
                  </a:cubicBezTo>
                  <a:lnTo>
                    <a:pt x="433" y="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090" name="Freeform 103"/>
            <p:cNvSpPr>
              <a:spLocks noEditPoints="1"/>
            </p:cNvSpPr>
            <p:nvPr/>
          </p:nvSpPr>
          <p:spPr bwMode="auto">
            <a:xfrm>
              <a:off x="2559387" y="2597080"/>
              <a:ext cx="599493" cy="602181"/>
            </a:xfrm>
            <a:custGeom>
              <a:avLst/>
              <a:gdLst>
                <a:gd name="T0" fmla="*/ 150 w 283"/>
                <a:gd name="T1" fmla="*/ 0 h 284"/>
                <a:gd name="T2" fmla="*/ 235 w 283"/>
                <a:gd name="T3" fmla="*/ 36 h 284"/>
                <a:gd name="T4" fmla="*/ 283 w 283"/>
                <a:gd name="T5" fmla="*/ 134 h 284"/>
                <a:gd name="T6" fmla="*/ 283 w 283"/>
                <a:gd name="T7" fmla="*/ 153 h 284"/>
                <a:gd name="T8" fmla="*/ 242 w 283"/>
                <a:gd name="T9" fmla="*/ 242 h 284"/>
                <a:gd name="T10" fmla="*/ 150 w 283"/>
                <a:gd name="T11" fmla="*/ 284 h 284"/>
                <a:gd name="T12" fmla="*/ 122 w 283"/>
                <a:gd name="T13" fmla="*/ 283 h 284"/>
                <a:gd name="T14" fmla="*/ 2 w 283"/>
                <a:gd name="T15" fmla="*/ 167 h 284"/>
                <a:gd name="T16" fmla="*/ 0 w 283"/>
                <a:gd name="T17" fmla="*/ 134 h 284"/>
                <a:gd name="T18" fmla="*/ 2 w 283"/>
                <a:gd name="T19" fmla="*/ 116 h 284"/>
                <a:gd name="T20" fmla="*/ 117 w 283"/>
                <a:gd name="T21" fmla="*/ 3 h 284"/>
                <a:gd name="T22" fmla="*/ 168 w 283"/>
                <a:gd name="T23" fmla="*/ 263 h 284"/>
                <a:gd name="T24" fmla="*/ 140 w 283"/>
                <a:gd name="T25" fmla="*/ 249 h 284"/>
                <a:gd name="T26" fmla="*/ 132 w 283"/>
                <a:gd name="T27" fmla="*/ 233 h 284"/>
                <a:gd name="T28" fmla="*/ 119 w 283"/>
                <a:gd name="T29" fmla="*/ 185 h 284"/>
                <a:gd name="T30" fmla="*/ 92 w 283"/>
                <a:gd name="T31" fmla="*/ 176 h 284"/>
                <a:gd name="T32" fmla="*/ 73 w 283"/>
                <a:gd name="T33" fmla="*/ 119 h 284"/>
                <a:gd name="T34" fmla="*/ 99 w 283"/>
                <a:gd name="T35" fmla="*/ 104 h 284"/>
                <a:gd name="T36" fmla="*/ 132 w 283"/>
                <a:gd name="T37" fmla="*/ 121 h 284"/>
                <a:gd name="T38" fmla="*/ 150 w 283"/>
                <a:gd name="T39" fmla="*/ 127 h 284"/>
                <a:gd name="T40" fmla="*/ 173 w 283"/>
                <a:gd name="T41" fmla="*/ 114 h 284"/>
                <a:gd name="T42" fmla="*/ 177 w 283"/>
                <a:gd name="T43" fmla="*/ 102 h 284"/>
                <a:gd name="T44" fmla="*/ 183 w 283"/>
                <a:gd name="T45" fmla="*/ 92 h 284"/>
                <a:gd name="T46" fmla="*/ 162 w 283"/>
                <a:gd name="T47" fmla="*/ 102 h 284"/>
                <a:gd name="T48" fmla="*/ 155 w 283"/>
                <a:gd name="T49" fmla="*/ 111 h 284"/>
                <a:gd name="T50" fmla="*/ 134 w 283"/>
                <a:gd name="T51" fmla="*/ 91 h 284"/>
                <a:gd name="T52" fmla="*/ 117 w 283"/>
                <a:gd name="T53" fmla="*/ 91 h 284"/>
                <a:gd name="T54" fmla="*/ 98 w 283"/>
                <a:gd name="T55" fmla="*/ 94 h 284"/>
                <a:gd name="T56" fmla="*/ 105 w 283"/>
                <a:gd name="T57" fmla="*/ 86 h 284"/>
                <a:gd name="T58" fmla="*/ 99 w 283"/>
                <a:gd name="T59" fmla="*/ 80 h 284"/>
                <a:gd name="T60" fmla="*/ 122 w 283"/>
                <a:gd name="T61" fmla="*/ 72 h 284"/>
                <a:gd name="T62" fmla="*/ 132 w 283"/>
                <a:gd name="T63" fmla="*/ 68 h 284"/>
                <a:gd name="T64" fmla="*/ 153 w 283"/>
                <a:gd name="T65" fmla="*/ 68 h 284"/>
                <a:gd name="T66" fmla="*/ 150 w 283"/>
                <a:gd name="T67" fmla="*/ 55 h 284"/>
                <a:gd name="T68" fmla="*/ 141 w 283"/>
                <a:gd name="T69" fmla="*/ 58 h 284"/>
                <a:gd name="T70" fmla="*/ 153 w 283"/>
                <a:gd name="T71" fmla="*/ 40 h 284"/>
                <a:gd name="T72" fmla="*/ 177 w 283"/>
                <a:gd name="T73" fmla="*/ 33 h 284"/>
                <a:gd name="T74" fmla="*/ 195 w 283"/>
                <a:gd name="T75" fmla="*/ 33 h 284"/>
                <a:gd name="T76" fmla="*/ 146 w 283"/>
                <a:gd name="T77" fmla="*/ 18 h 284"/>
                <a:gd name="T78" fmla="*/ 67 w 283"/>
                <a:gd name="T79" fmla="*/ 42 h 284"/>
                <a:gd name="T80" fmla="*/ 72 w 283"/>
                <a:gd name="T81" fmla="*/ 52 h 284"/>
                <a:gd name="T82" fmla="*/ 57 w 283"/>
                <a:gd name="T83" fmla="*/ 71 h 284"/>
                <a:gd name="T84" fmla="*/ 33 w 283"/>
                <a:gd name="T85" fmla="*/ 82 h 284"/>
                <a:gd name="T86" fmla="*/ 21 w 283"/>
                <a:gd name="T87" fmla="*/ 126 h 284"/>
                <a:gd name="T88" fmla="*/ 31 w 283"/>
                <a:gd name="T89" fmla="*/ 141 h 284"/>
                <a:gd name="T90" fmla="*/ 19 w 283"/>
                <a:gd name="T91" fmla="*/ 164 h 284"/>
                <a:gd name="T92" fmla="*/ 166 w 283"/>
                <a:gd name="T93" fmla="*/ 264 h 284"/>
                <a:gd name="T94" fmla="*/ 171 w 283"/>
                <a:gd name="T95" fmla="*/ 263 h 284"/>
                <a:gd name="T96" fmla="*/ 255 w 283"/>
                <a:gd name="T97" fmla="*/ 193 h 284"/>
                <a:gd name="T98" fmla="*/ 262 w 283"/>
                <a:gd name="T99" fmla="*/ 169 h 284"/>
                <a:gd name="T100" fmla="*/ 253 w 283"/>
                <a:gd name="T101" fmla="*/ 159 h 284"/>
                <a:gd name="T102" fmla="*/ 235 w 283"/>
                <a:gd name="T103" fmla="*/ 150 h 284"/>
                <a:gd name="T104" fmla="*/ 220 w 283"/>
                <a:gd name="T105" fmla="*/ 148 h 284"/>
                <a:gd name="T106" fmla="*/ 195 w 283"/>
                <a:gd name="T107" fmla="*/ 146 h 284"/>
                <a:gd name="T108" fmla="*/ 186 w 283"/>
                <a:gd name="T109" fmla="*/ 156 h 284"/>
                <a:gd name="T110" fmla="*/ 202 w 283"/>
                <a:gd name="T111" fmla="*/ 160 h 284"/>
                <a:gd name="T112" fmla="*/ 213 w 283"/>
                <a:gd name="T113" fmla="*/ 161 h 284"/>
                <a:gd name="T114" fmla="*/ 189 w 283"/>
                <a:gd name="T115" fmla="*/ 206 h 284"/>
                <a:gd name="T116" fmla="*/ 176 w 283"/>
                <a:gd name="T117" fmla="*/ 25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284">
                  <a:moveTo>
                    <a:pt x="133" y="0"/>
                  </a:moveTo>
                  <a:cubicBezTo>
                    <a:pt x="139" y="0"/>
                    <a:pt x="144" y="0"/>
                    <a:pt x="150" y="0"/>
                  </a:cubicBezTo>
                  <a:cubicBezTo>
                    <a:pt x="154" y="1"/>
                    <a:pt x="157" y="1"/>
                    <a:pt x="161" y="2"/>
                  </a:cubicBezTo>
                  <a:cubicBezTo>
                    <a:pt x="189" y="6"/>
                    <a:pt x="214" y="17"/>
                    <a:pt x="235" y="36"/>
                  </a:cubicBezTo>
                  <a:cubicBezTo>
                    <a:pt x="260" y="58"/>
                    <a:pt x="275" y="85"/>
                    <a:pt x="281" y="118"/>
                  </a:cubicBezTo>
                  <a:cubicBezTo>
                    <a:pt x="282" y="123"/>
                    <a:pt x="283" y="129"/>
                    <a:pt x="283" y="134"/>
                  </a:cubicBezTo>
                  <a:cubicBezTo>
                    <a:pt x="283" y="139"/>
                    <a:pt x="283" y="145"/>
                    <a:pt x="283" y="151"/>
                  </a:cubicBezTo>
                  <a:cubicBezTo>
                    <a:pt x="283" y="151"/>
                    <a:pt x="283" y="152"/>
                    <a:pt x="283" y="153"/>
                  </a:cubicBezTo>
                  <a:cubicBezTo>
                    <a:pt x="282" y="159"/>
                    <a:pt x="282" y="164"/>
                    <a:pt x="281" y="169"/>
                  </a:cubicBezTo>
                  <a:cubicBezTo>
                    <a:pt x="275" y="197"/>
                    <a:pt x="263" y="221"/>
                    <a:pt x="242" y="242"/>
                  </a:cubicBezTo>
                  <a:cubicBezTo>
                    <a:pt x="221" y="263"/>
                    <a:pt x="196" y="277"/>
                    <a:pt x="166" y="282"/>
                  </a:cubicBezTo>
                  <a:cubicBezTo>
                    <a:pt x="161" y="283"/>
                    <a:pt x="155" y="283"/>
                    <a:pt x="150" y="284"/>
                  </a:cubicBezTo>
                  <a:cubicBezTo>
                    <a:pt x="144" y="284"/>
                    <a:pt x="139" y="284"/>
                    <a:pt x="133" y="284"/>
                  </a:cubicBezTo>
                  <a:cubicBezTo>
                    <a:pt x="129" y="284"/>
                    <a:pt x="126" y="283"/>
                    <a:pt x="122" y="283"/>
                  </a:cubicBezTo>
                  <a:cubicBezTo>
                    <a:pt x="94" y="279"/>
                    <a:pt x="69" y="268"/>
                    <a:pt x="48" y="249"/>
                  </a:cubicBezTo>
                  <a:cubicBezTo>
                    <a:pt x="23" y="227"/>
                    <a:pt x="8" y="199"/>
                    <a:pt x="2" y="167"/>
                  </a:cubicBezTo>
                  <a:cubicBezTo>
                    <a:pt x="1" y="161"/>
                    <a:pt x="0" y="156"/>
                    <a:pt x="0" y="151"/>
                  </a:cubicBezTo>
                  <a:cubicBezTo>
                    <a:pt x="0" y="145"/>
                    <a:pt x="0" y="139"/>
                    <a:pt x="0" y="134"/>
                  </a:cubicBezTo>
                  <a:cubicBezTo>
                    <a:pt x="0" y="133"/>
                    <a:pt x="0" y="132"/>
                    <a:pt x="0" y="131"/>
                  </a:cubicBezTo>
                  <a:cubicBezTo>
                    <a:pt x="1" y="126"/>
                    <a:pt x="1" y="121"/>
                    <a:pt x="2" y="116"/>
                  </a:cubicBezTo>
                  <a:cubicBezTo>
                    <a:pt x="8" y="87"/>
                    <a:pt x="20" y="63"/>
                    <a:pt x="41" y="43"/>
                  </a:cubicBezTo>
                  <a:cubicBezTo>
                    <a:pt x="62" y="21"/>
                    <a:pt x="87" y="8"/>
                    <a:pt x="117" y="3"/>
                  </a:cubicBezTo>
                  <a:cubicBezTo>
                    <a:pt x="122" y="2"/>
                    <a:pt x="128" y="1"/>
                    <a:pt x="133" y="0"/>
                  </a:cubicBezTo>
                  <a:close/>
                  <a:moveTo>
                    <a:pt x="168" y="263"/>
                  </a:moveTo>
                  <a:cubicBezTo>
                    <a:pt x="166" y="262"/>
                    <a:pt x="164" y="263"/>
                    <a:pt x="162" y="262"/>
                  </a:cubicBezTo>
                  <a:cubicBezTo>
                    <a:pt x="153" y="260"/>
                    <a:pt x="147" y="254"/>
                    <a:pt x="140" y="249"/>
                  </a:cubicBezTo>
                  <a:cubicBezTo>
                    <a:pt x="136" y="246"/>
                    <a:pt x="133" y="242"/>
                    <a:pt x="132" y="237"/>
                  </a:cubicBezTo>
                  <a:cubicBezTo>
                    <a:pt x="132" y="236"/>
                    <a:pt x="132" y="235"/>
                    <a:pt x="132" y="233"/>
                  </a:cubicBezTo>
                  <a:cubicBezTo>
                    <a:pt x="130" y="222"/>
                    <a:pt x="128" y="210"/>
                    <a:pt x="126" y="199"/>
                  </a:cubicBezTo>
                  <a:cubicBezTo>
                    <a:pt x="125" y="194"/>
                    <a:pt x="123" y="189"/>
                    <a:pt x="119" y="185"/>
                  </a:cubicBezTo>
                  <a:cubicBezTo>
                    <a:pt x="117" y="181"/>
                    <a:pt x="113" y="179"/>
                    <a:pt x="108" y="179"/>
                  </a:cubicBezTo>
                  <a:cubicBezTo>
                    <a:pt x="103" y="178"/>
                    <a:pt x="97" y="178"/>
                    <a:pt x="92" y="176"/>
                  </a:cubicBezTo>
                  <a:cubicBezTo>
                    <a:pt x="78" y="174"/>
                    <a:pt x="68" y="163"/>
                    <a:pt x="66" y="150"/>
                  </a:cubicBezTo>
                  <a:cubicBezTo>
                    <a:pt x="64" y="139"/>
                    <a:pt x="67" y="129"/>
                    <a:pt x="73" y="119"/>
                  </a:cubicBezTo>
                  <a:cubicBezTo>
                    <a:pt x="79" y="110"/>
                    <a:pt x="89" y="108"/>
                    <a:pt x="99" y="104"/>
                  </a:cubicBezTo>
                  <a:cubicBezTo>
                    <a:pt x="99" y="104"/>
                    <a:pt x="99" y="104"/>
                    <a:pt x="99" y="104"/>
                  </a:cubicBezTo>
                  <a:cubicBezTo>
                    <a:pt x="106" y="103"/>
                    <a:pt x="112" y="106"/>
                    <a:pt x="117" y="110"/>
                  </a:cubicBezTo>
                  <a:cubicBezTo>
                    <a:pt x="122" y="113"/>
                    <a:pt x="127" y="117"/>
                    <a:pt x="132" y="121"/>
                  </a:cubicBezTo>
                  <a:cubicBezTo>
                    <a:pt x="136" y="125"/>
                    <a:pt x="141" y="127"/>
                    <a:pt x="147" y="127"/>
                  </a:cubicBezTo>
                  <a:cubicBezTo>
                    <a:pt x="148" y="128"/>
                    <a:pt x="149" y="127"/>
                    <a:pt x="150" y="127"/>
                  </a:cubicBezTo>
                  <a:cubicBezTo>
                    <a:pt x="153" y="125"/>
                    <a:pt x="156" y="123"/>
                    <a:pt x="159" y="122"/>
                  </a:cubicBezTo>
                  <a:cubicBezTo>
                    <a:pt x="163" y="119"/>
                    <a:pt x="169" y="117"/>
                    <a:pt x="173" y="114"/>
                  </a:cubicBezTo>
                  <a:cubicBezTo>
                    <a:pt x="176" y="113"/>
                    <a:pt x="178" y="111"/>
                    <a:pt x="179" y="109"/>
                  </a:cubicBezTo>
                  <a:cubicBezTo>
                    <a:pt x="174" y="107"/>
                    <a:pt x="173" y="106"/>
                    <a:pt x="177" y="102"/>
                  </a:cubicBezTo>
                  <a:cubicBezTo>
                    <a:pt x="179" y="100"/>
                    <a:pt x="181" y="99"/>
                    <a:pt x="183" y="97"/>
                  </a:cubicBezTo>
                  <a:cubicBezTo>
                    <a:pt x="184" y="95"/>
                    <a:pt x="185" y="93"/>
                    <a:pt x="183" y="92"/>
                  </a:cubicBezTo>
                  <a:cubicBezTo>
                    <a:pt x="181" y="91"/>
                    <a:pt x="179" y="89"/>
                    <a:pt x="177" y="89"/>
                  </a:cubicBezTo>
                  <a:cubicBezTo>
                    <a:pt x="170" y="90"/>
                    <a:pt x="163" y="94"/>
                    <a:pt x="162" y="102"/>
                  </a:cubicBezTo>
                  <a:cubicBezTo>
                    <a:pt x="161" y="105"/>
                    <a:pt x="162" y="108"/>
                    <a:pt x="163" y="111"/>
                  </a:cubicBezTo>
                  <a:cubicBezTo>
                    <a:pt x="160" y="111"/>
                    <a:pt x="158" y="111"/>
                    <a:pt x="155" y="111"/>
                  </a:cubicBezTo>
                  <a:cubicBezTo>
                    <a:pt x="150" y="109"/>
                    <a:pt x="147" y="106"/>
                    <a:pt x="144" y="102"/>
                  </a:cubicBezTo>
                  <a:cubicBezTo>
                    <a:pt x="141" y="98"/>
                    <a:pt x="138" y="95"/>
                    <a:pt x="134" y="91"/>
                  </a:cubicBezTo>
                  <a:cubicBezTo>
                    <a:pt x="130" y="86"/>
                    <a:pt x="124" y="86"/>
                    <a:pt x="119" y="89"/>
                  </a:cubicBezTo>
                  <a:cubicBezTo>
                    <a:pt x="118" y="89"/>
                    <a:pt x="117" y="90"/>
                    <a:pt x="117" y="91"/>
                  </a:cubicBezTo>
                  <a:cubicBezTo>
                    <a:pt x="115" y="99"/>
                    <a:pt x="105" y="103"/>
                    <a:pt x="98" y="98"/>
                  </a:cubicBezTo>
                  <a:cubicBezTo>
                    <a:pt x="96" y="97"/>
                    <a:pt x="96" y="95"/>
                    <a:pt x="98" y="94"/>
                  </a:cubicBezTo>
                  <a:cubicBezTo>
                    <a:pt x="100" y="93"/>
                    <a:pt x="101" y="93"/>
                    <a:pt x="103" y="92"/>
                  </a:cubicBezTo>
                  <a:cubicBezTo>
                    <a:pt x="107" y="91"/>
                    <a:pt x="108" y="90"/>
                    <a:pt x="105" y="86"/>
                  </a:cubicBezTo>
                  <a:cubicBezTo>
                    <a:pt x="104" y="85"/>
                    <a:pt x="102" y="84"/>
                    <a:pt x="101" y="82"/>
                  </a:cubicBezTo>
                  <a:cubicBezTo>
                    <a:pt x="100" y="81"/>
                    <a:pt x="100" y="81"/>
                    <a:pt x="99" y="80"/>
                  </a:cubicBezTo>
                  <a:cubicBezTo>
                    <a:pt x="100" y="80"/>
                    <a:pt x="101" y="80"/>
                    <a:pt x="102" y="80"/>
                  </a:cubicBezTo>
                  <a:cubicBezTo>
                    <a:pt x="109" y="79"/>
                    <a:pt x="116" y="77"/>
                    <a:pt x="122" y="72"/>
                  </a:cubicBezTo>
                  <a:cubicBezTo>
                    <a:pt x="123" y="71"/>
                    <a:pt x="125" y="70"/>
                    <a:pt x="123" y="68"/>
                  </a:cubicBezTo>
                  <a:cubicBezTo>
                    <a:pt x="126" y="66"/>
                    <a:pt x="129" y="66"/>
                    <a:pt x="132" y="68"/>
                  </a:cubicBezTo>
                  <a:cubicBezTo>
                    <a:pt x="134" y="69"/>
                    <a:pt x="137" y="70"/>
                    <a:pt x="139" y="72"/>
                  </a:cubicBezTo>
                  <a:cubicBezTo>
                    <a:pt x="146" y="75"/>
                    <a:pt x="150" y="74"/>
                    <a:pt x="153" y="68"/>
                  </a:cubicBezTo>
                  <a:cubicBezTo>
                    <a:pt x="154" y="66"/>
                    <a:pt x="155" y="64"/>
                    <a:pt x="156" y="63"/>
                  </a:cubicBezTo>
                  <a:cubicBezTo>
                    <a:pt x="157" y="58"/>
                    <a:pt x="155" y="55"/>
                    <a:pt x="150" y="55"/>
                  </a:cubicBezTo>
                  <a:cubicBezTo>
                    <a:pt x="149" y="55"/>
                    <a:pt x="147" y="56"/>
                    <a:pt x="146" y="56"/>
                  </a:cubicBezTo>
                  <a:cubicBezTo>
                    <a:pt x="144" y="57"/>
                    <a:pt x="142" y="58"/>
                    <a:pt x="141" y="58"/>
                  </a:cubicBezTo>
                  <a:cubicBezTo>
                    <a:pt x="139" y="56"/>
                    <a:pt x="140" y="54"/>
                    <a:pt x="141" y="52"/>
                  </a:cubicBezTo>
                  <a:cubicBezTo>
                    <a:pt x="144" y="47"/>
                    <a:pt x="148" y="43"/>
                    <a:pt x="153" y="40"/>
                  </a:cubicBezTo>
                  <a:cubicBezTo>
                    <a:pt x="159" y="36"/>
                    <a:pt x="165" y="32"/>
                    <a:pt x="173" y="31"/>
                  </a:cubicBezTo>
                  <a:cubicBezTo>
                    <a:pt x="174" y="31"/>
                    <a:pt x="176" y="32"/>
                    <a:pt x="177" y="33"/>
                  </a:cubicBezTo>
                  <a:cubicBezTo>
                    <a:pt x="179" y="34"/>
                    <a:pt x="182" y="36"/>
                    <a:pt x="184" y="37"/>
                  </a:cubicBezTo>
                  <a:cubicBezTo>
                    <a:pt x="189" y="38"/>
                    <a:pt x="193" y="37"/>
                    <a:pt x="195" y="33"/>
                  </a:cubicBezTo>
                  <a:cubicBezTo>
                    <a:pt x="195" y="31"/>
                    <a:pt x="195" y="30"/>
                    <a:pt x="193" y="29"/>
                  </a:cubicBezTo>
                  <a:cubicBezTo>
                    <a:pt x="178" y="22"/>
                    <a:pt x="162" y="19"/>
                    <a:pt x="146" y="18"/>
                  </a:cubicBezTo>
                  <a:cubicBezTo>
                    <a:pt x="124" y="18"/>
                    <a:pt x="104" y="22"/>
                    <a:pt x="85" y="32"/>
                  </a:cubicBezTo>
                  <a:cubicBezTo>
                    <a:pt x="79" y="35"/>
                    <a:pt x="73" y="39"/>
                    <a:pt x="67" y="42"/>
                  </a:cubicBezTo>
                  <a:cubicBezTo>
                    <a:pt x="69" y="43"/>
                    <a:pt x="70" y="44"/>
                    <a:pt x="71" y="45"/>
                  </a:cubicBezTo>
                  <a:cubicBezTo>
                    <a:pt x="74" y="47"/>
                    <a:pt x="74" y="49"/>
                    <a:pt x="72" y="52"/>
                  </a:cubicBezTo>
                  <a:cubicBezTo>
                    <a:pt x="71" y="52"/>
                    <a:pt x="71" y="53"/>
                    <a:pt x="70" y="54"/>
                  </a:cubicBezTo>
                  <a:cubicBezTo>
                    <a:pt x="67" y="61"/>
                    <a:pt x="63" y="67"/>
                    <a:pt x="57" y="71"/>
                  </a:cubicBezTo>
                  <a:cubicBezTo>
                    <a:pt x="51" y="77"/>
                    <a:pt x="44" y="81"/>
                    <a:pt x="36" y="80"/>
                  </a:cubicBezTo>
                  <a:cubicBezTo>
                    <a:pt x="35" y="80"/>
                    <a:pt x="34" y="81"/>
                    <a:pt x="33" y="82"/>
                  </a:cubicBezTo>
                  <a:cubicBezTo>
                    <a:pt x="26" y="94"/>
                    <a:pt x="22" y="108"/>
                    <a:pt x="19" y="122"/>
                  </a:cubicBezTo>
                  <a:cubicBezTo>
                    <a:pt x="19" y="124"/>
                    <a:pt x="19" y="125"/>
                    <a:pt x="21" y="126"/>
                  </a:cubicBezTo>
                  <a:cubicBezTo>
                    <a:pt x="26" y="127"/>
                    <a:pt x="30" y="130"/>
                    <a:pt x="32" y="134"/>
                  </a:cubicBezTo>
                  <a:cubicBezTo>
                    <a:pt x="33" y="137"/>
                    <a:pt x="33" y="139"/>
                    <a:pt x="31" y="141"/>
                  </a:cubicBezTo>
                  <a:cubicBezTo>
                    <a:pt x="25" y="146"/>
                    <a:pt x="21" y="154"/>
                    <a:pt x="19" y="162"/>
                  </a:cubicBezTo>
                  <a:cubicBezTo>
                    <a:pt x="19" y="162"/>
                    <a:pt x="19" y="163"/>
                    <a:pt x="19" y="164"/>
                  </a:cubicBezTo>
                  <a:cubicBezTo>
                    <a:pt x="23" y="185"/>
                    <a:pt x="31" y="204"/>
                    <a:pt x="45" y="220"/>
                  </a:cubicBezTo>
                  <a:cubicBezTo>
                    <a:pt x="77" y="258"/>
                    <a:pt x="117" y="272"/>
                    <a:pt x="166" y="264"/>
                  </a:cubicBezTo>
                  <a:cubicBezTo>
                    <a:pt x="167" y="264"/>
                    <a:pt x="167" y="263"/>
                    <a:pt x="168" y="263"/>
                  </a:cubicBezTo>
                  <a:cubicBezTo>
                    <a:pt x="169" y="263"/>
                    <a:pt x="170" y="263"/>
                    <a:pt x="171" y="263"/>
                  </a:cubicBezTo>
                  <a:cubicBezTo>
                    <a:pt x="174" y="262"/>
                    <a:pt x="176" y="261"/>
                    <a:pt x="179" y="261"/>
                  </a:cubicBezTo>
                  <a:cubicBezTo>
                    <a:pt x="214" y="249"/>
                    <a:pt x="239" y="226"/>
                    <a:pt x="255" y="193"/>
                  </a:cubicBezTo>
                  <a:cubicBezTo>
                    <a:pt x="258" y="185"/>
                    <a:pt x="261" y="177"/>
                    <a:pt x="263" y="168"/>
                  </a:cubicBezTo>
                  <a:cubicBezTo>
                    <a:pt x="262" y="168"/>
                    <a:pt x="262" y="168"/>
                    <a:pt x="262" y="169"/>
                  </a:cubicBezTo>
                  <a:cubicBezTo>
                    <a:pt x="258" y="172"/>
                    <a:pt x="256" y="172"/>
                    <a:pt x="255" y="167"/>
                  </a:cubicBezTo>
                  <a:cubicBezTo>
                    <a:pt x="254" y="164"/>
                    <a:pt x="254" y="162"/>
                    <a:pt x="253" y="159"/>
                  </a:cubicBezTo>
                  <a:cubicBezTo>
                    <a:pt x="252" y="153"/>
                    <a:pt x="249" y="151"/>
                    <a:pt x="243" y="151"/>
                  </a:cubicBezTo>
                  <a:cubicBezTo>
                    <a:pt x="240" y="150"/>
                    <a:pt x="238" y="151"/>
                    <a:pt x="235" y="150"/>
                  </a:cubicBezTo>
                  <a:cubicBezTo>
                    <a:pt x="231" y="150"/>
                    <a:pt x="227" y="149"/>
                    <a:pt x="222" y="148"/>
                  </a:cubicBezTo>
                  <a:cubicBezTo>
                    <a:pt x="222" y="148"/>
                    <a:pt x="221" y="148"/>
                    <a:pt x="220" y="148"/>
                  </a:cubicBezTo>
                  <a:cubicBezTo>
                    <a:pt x="216" y="150"/>
                    <a:pt x="212" y="150"/>
                    <a:pt x="208" y="149"/>
                  </a:cubicBezTo>
                  <a:cubicBezTo>
                    <a:pt x="204" y="148"/>
                    <a:pt x="199" y="147"/>
                    <a:pt x="195" y="146"/>
                  </a:cubicBezTo>
                  <a:cubicBezTo>
                    <a:pt x="188" y="145"/>
                    <a:pt x="186" y="148"/>
                    <a:pt x="186" y="154"/>
                  </a:cubicBezTo>
                  <a:cubicBezTo>
                    <a:pt x="186" y="155"/>
                    <a:pt x="186" y="156"/>
                    <a:pt x="186" y="156"/>
                  </a:cubicBezTo>
                  <a:cubicBezTo>
                    <a:pt x="187" y="161"/>
                    <a:pt x="189" y="163"/>
                    <a:pt x="193" y="162"/>
                  </a:cubicBezTo>
                  <a:cubicBezTo>
                    <a:pt x="196" y="162"/>
                    <a:pt x="199" y="161"/>
                    <a:pt x="202" y="160"/>
                  </a:cubicBezTo>
                  <a:cubicBezTo>
                    <a:pt x="205" y="160"/>
                    <a:pt x="208" y="158"/>
                    <a:pt x="210" y="158"/>
                  </a:cubicBezTo>
                  <a:cubicBezTo>
                    <a:pt x="213" y="157"/>
                    <a:pt x="214" y="158"/>
                    <a:pt x="213" y="161"/>
                  </a:cubicBezTo>
                  <a:cubicBezTo>
                    <a:pt x="213" y="163"/>
                    <a:pt x="212" y="165"/>
                    <a:pt x="211" y="166"/>
                  </a:cubicBezTo>
                  <a:cubicBezTo>
                    <a:pt x="203" y="180"/>
                    <a:pt x="196" y="193"/>
                    <a:pt x="189" y="206"/>
                  </a:cubicBezTo>
                  <a:cubicBezTo>
                    <a:pt x="183" y="216"/>
                    <a:pt x="179" y="226"/>
                    <a:pt x="177" y="237"/>
                  </a:cubicBezTo>
                  <a:cubicBezTo>
                    <a:pt x="176" y="242"/>
                    <a:pt x="176" y="247"/>
                    <a:pt x="176" y="252"/>
                  </a:cubicBezTo>
                  <a:cubicBezTo>
                    <a:pt x="176" y="258"/>
                    <a:pt x="173" y="262"/>
                    <a:pt x="168" y="2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91" name="Freeform 104"/>
            <p:cNvSpPr>
              <a:spLocks noEditPoints="1"/>
            </p:cNvSpPr>
            <p:nvPr/>
          </p:nvSpPr>
          <p:spPr bwMode="auto">
            <a:xfrm>
              <a:off x="1005545" y="2887417"/>
              <a:ext cx="299298" cy="434610"/>
            </a:xfrm>
            <a:custGeom>
              <a:avLst/>
              <a:gdLst>
                <a:gd name="T0" fmla="*/ 88 w 141"/>
                <a:gd name="T1" fmla="*/ 3 h 205"/>
                <a:gd name="T2" fmla="*/ 137 w 141"/>
                <a:gd name="T3" fmla="*/ 53 h 205"/>
                <a:gd name="T4" fmla="*/ 122 w 141"/>
                <a:gd name="T5" fmla="*/ 117 h 205"/>
                <a:gd name="T6" fmla="*/ 116 w 141"/>
                <a:gd name="T7" fmla="*/ 140 h 205"/>
                <a:gd name="T8" fmla="*/ 115 w 141"/>
                <a:gd name="T9" fmla="*/ 160 h 205"/>
                <a:gd name="T10" fmla="*/ 106 w 141"/>
                <a:gd name="T11" fmla="*/ 186 h 205"/>
                <a:gd name="T12" fmla="*/ 82 w 141"/>
                <a:gd name="T13" fmla="*/ 204 h 205"/>
                <a:gd name="T14" fmla="*/ 37 w 141"/>
                <a:gd name="T15" fmla="*/ 189 h 205"/>
                <a:gd name="T16" fmla="*/ 25 w 141"/>
                <a:gd name="T17" fmla="*/ 163 h 205"/>
                <a:gd name="T18" fmla="*/ 25 w 141"/>
                <a:gd name="T19" fmla="*/ 146 h 205"/>
                <a:gd name="T20" fmla="*/ 23 w 141"/>
                <a:gd name="T21" fmla="*/ 133 h 205"/>
                <a:gd name="T22" fmla="*/ 6 w 141"/>
                <a:gd name="T23" fmla="*/ 94 h 205"/>
                <a:gd name="T24" fmla="*/ 43 w 141"/>
                <a:gd name="T25" fmla="*/ 6 h 205"/>
                <a:gd name="T26" fmla="*/ 66 w 141"/>
                <a:gd name="T27" fmla="*/ 0 h 205"/>
                <a:gd name="T28" fmla="*/ 70 w 141"/>
                <a:gd name="T29" fmla="*/ 141 h 205"/>
                <a:gd name="T30" fmla="*/ 104 w 141"/>
                <a:gd name="T31" fmla="*/ 135 h 205"/>
                <a:gd name="T32" fmla="*/ 118 w 141"/>
                <a:gd name="T33" fmla="*/ 97 h 205"/>
                <a:gd name="T34" fmla="*/ 105 w 141"/>
                <a:gd name="T35" fmla="*/ 26 h 205"/>
                <a:gd name="T36" fmla="*/ 15 w 141"/>
                <a:gd name="T37" fmla="*/ 80 h 205"/>
                <a:gd name="T38" fmla="*/ 36 w 141"/>
                <a:gd name="T39" fmla="*/ 136 h 205"/>
                <a:gd name="T40" fmla="*/ 70 w 141"/>
                <a:gd name="T41" fmla="*/ 141 h 205"/>
                <a:gd name="T42" fmla="*/ 43 w 141"/>
                <a:gd name="T43" fmla="*/ 147 h 205"/>
                <a:gd name="T44" fmla="*/ 43 w 141"/>
                <a:gd name="T45" fmla="*/ 158 h 205"/>
                <a:gd name="T46" fmla="*/ 97 w 141"/>
                <a:gd name="T47" fmla="*/ 158 h 205"/>
                <a:gd name="T48" fmla="*/ 97 w 141"/>
                <a:gd name="T49" fmla="*/ 147 h 205"/>
                <a:gd name="T50" fmla="*/ 70 w 141"/>
                <a:gd name="T51" fmla="*/ 164 h 205"/>
                <a:gd name="T52" fmla="*/ 37 w 141"/>
                <a:gd name="T53" fmla="*/ 167 h 205"/>
                <a:gd name="T54" fmla="*/ 81 w 141"/>
                <a:gd name="T55" fmla="*/ 175 h 205"/>
                <a:gd name="T56" fmla="*/ 103 w 141"/>
                <a:gd name="T57" fmla="*/ 171 h 205"/>
                <a:gd name="T58" fmla="*/ 70 w 141"/>
                <a:gd name="T59" fmla="*/ 164 h 205"/>
                <a:gd name="T60" fmla="*/ 58 w 141"/>
                <a:gd name="T61" fmla="*/ 191 h 205"/>
                <a:gd name="T62" fmla="*/ 92 w 141"/>
                <a:gd name="T63" fmla="*/ 18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1" h="205">
                  <a:moveTo>
                    <a:pt x="74" y="0"/>
                  </a:moveTo>
                  <a:cubicBezTo>
                    <a:pt x="78" y="1"/>
                    <a:pt x="83" y="1"/>
                    <a:pt x="88" y="3"/>
                  </a:cubicBezTo>
                  <a:cubicBezTo>
                    <a:pt x="100" y="6"/>
                    <a:pt x="110" y="12"/>
                    <a:pt x="119" y="21"/>
                  </a:cubicBezTo>
                  <a:cubicBezTo>
                    <a:pt x="128" y="30"/>
                    <a:pt x="134" y="40"/>
                    <a:pt x="137" y="53"/>
                  </a:cubicBezTo>
                  <a:cubicBezTo>
                    <a:pt x="141" y="70"/>
                    <a:pt x="139" y="86"/>
                    <a:pt x="130" y="102"/>
                  </a:cubicBezTo>
                  <a:cubicBezTo>
                    <a:pt x="128" y="107"/>
                    <a:pt x="125" y="112"/>
                    <a:pt x="122" y="117"/>
                  </a:cubicBezTo>
                  <a:cubicBezTo>
                    <a:pt x="119" y="123"/>
                    <a:pt x="117" y="130"/>
                    <a:pt x="117" y="138"/>
                  </a:cubicBezTo>
                  <a:cubicBezTo>
                    <a:pt x="117" y="139"/>
                    <a:pt x="116" y="139"/>
                    <a:pt x="116" y="140"/>
                  </a:cubicBezTo>
                  <a:cubicBezTo>
                    <a:pt x="116" y="142"/>
                    <a:pt x="115" y="147"/>
                    <a:pt x="116" y="149"/>
                  </a:cubicBezTo>
                  <a:cubicBezTo>
                    <a:pt x="117" y="153"/>
                    <a:pt x="116" y="156"/>
                    <a:pt x="115" y="160"/>
                  </a:cubicBezTo>
                  <a:cubicBezTo>
                    <a:pt x="115" y="160"/>
                    <a:pt x="114" y="161"/>
                    <a:pt x="115" y="162"/>
                  </a:cubicBezTo>
                  <a:cubicBezTo>
                    <a:pt x="118" y="171"/>
                    <a:pt x="115" y="181"/>
                    <a:pt x="106" y="186"/>
                  </a:cubicBezTo>
                  <a:cubicBezTo>
                    <a:pt x="105" y="186"/>
                    <a:pt x="104" y="187"/>
                    <a:pt x="104" y="188"/>
                  </a:cubicBezTo>
                  <a:cubicBezTo>
                    <a:pt x="100" y="198"/>
                    <a:pt x="93" y="204"/>
                    <a:pt x="82" y="204"/>
                  </a:cubicBezTo>
                  <a:cubicBezTo>
                    <a:pt x="74" y="205"/>
                    <a:pt x="65" y="205"/>
                    <a:pt x="56" y="204"/>
                  </a:cubicBezTo>
                  <a:cubicBezTo>
                    <a:pt x="46" y="203"/>
                    <a:pt x="40" y="198"/>
                    <a:pt x="37" y="189"/>
                  </a:cubicBezTo>
                  <a:cubicBezTo>
                    <a:pt x="36" y="187"/>
                    <a:pt x="35" y="186"/>
                    <a:pt x="33" y="185"/>
                  </a:cubicBezTo>
                  <a:cubicBezTo>
                    <a:pt x="25" y="181"/>
                    <a:pt x="22" y="171"/>
                    <a:pt x="25" y="163"/>
                  </a:cubicBezTo>
                  <a:cubicBezTo>
                    <a:pt x="25" y="161"/>
                    <a:pt x="26" y="161"/>
                    <a:pt x="25" y="159"/>
                  </a:cubicBezTo>
                  <a:cubicBezTo>
                    <a:pt x="23" y="155"/>
                    <a:pt x="23" y="151"/>
                    <a:pt x="25" y="146"/>
                  </a:cubicBezTo>
                  <a:cubicBezTo>
                    <a:pt x="25" y="145"/>
                    <a:pt x="25" y="144"/>
                    <a:pt x="25" y="143"/>
                  </a:cubicBezTo>
                  <a:cubicBezTo>
                    <a:pt x="24" y="140"/>
                    <a:pt x="23" y="137"/>
                    <a:pt x="23" y="133"/>
                  </a:cubicBezTo>
                  <a:cubicBezTo>
                    <a:pt x="22" y="126"/>
                    <a:pt x="19" y="119"/>
                    <a:pt x="15" y="113"/>
                  </a:cubicBezTo>
                  <a:cubicBezTo>
                    <a:pt x="12" y="107"/>
                    <a:pt x="9" y="101"/>
                    <a:pt x="6" y="94"/>
                  </a:cubicBezTo>
                  <a:cubicBezTo>
                    <a:pt x="1" y="83"/>
                    <a:pt x="0" y="70"/>
                    <a:pt x="2" y="58"/>
                  </a:cubicBezTo>
                  <a:cubicBezTo>
                    <a:pt x="7" y="33"/>
                    <a:pt x="21" y="16"/>
                    <a:pt x="43" y="6"/>
                  </a:cubicBezTo>
                  <a:cubicBezTo>
                    <a:pt x="50" y="3"/>
                    <a:pt x="57" y="1"/>
                    <a:pt x="64" y="0"/>
                  </a:cubicBezTo>
                  <a:cubicBezTo>
                    <a:pt x="65" y="0"/>
                    <a:pt x="65" y="0"/>
                    <a:pt x="66" y="0"/>
                  </a:cubicBezTo>
                  <a:cubicBezTo>
                    <a:pt x="69" y="0"/>
                    <a:pt x="71" y="0"/>
                    <a:pt x="74" y="0"/>
                  </a:cubicBezTo>
                  <a:close/>
                  <a:moveTo>
                    <a:pt x="70" y="141"/>
                  </a:moveTo>
                  <a:cubicBezTo>
                    <a:pt x="79" y="141"/>
                    <a:pt x="88" y="141"/>
                    <a:pt x="97" y="141"/>
                  </a:cubicBezTo>
                  <a:cubicBezTo>
                    <a:pt x="102" y="141"/>
                    <a:pt x="103" y="140"/>
                    <a:pt x="104" y="135"/>
                  </a:cubicBezTo>
                  <a:cubicBezTo>
                    <a:pt x="105" y="129"/>
                    <a:pt x="106" y="123"/>
                    <a:pt x="108" y="118"/>
                  </a:cubicBezTo>
                  <a:cubicBezTo>
                    <a:pt x="111" y="110"/>
                    <a:pt x="115" y="104"/>
                    <a:pt x="118" y="97"/>
                  </a:cubicBezTo>
                  <a:cubicBezTo>
                    <a:pt x="122" y="90"/>
                    <a:pt x="125" y="82"/>
                    <a:pt x="126" y="74"/>
                  </a:cubicBezTo>
                  <a:cubicBezTo>
                    <a:pt x="127" y="55"/>
                    <a:pt x="120" y="38"/>
                    <a:pt x="105" y="26"/>
                  </a:cubicBezTo>
                  <a:cubicBezTo>
                    <a:pt x="86" y="10"/>
                    <a:pt x="61" y="9"/>
                    <a:pt x="40" y="21"/>
                  </a:cubicBezTo>
                  <a:cubicBezTo>
                    <a:pt x="21" y="34"/>
                    <a:pt x="11" y="56"/>
                    <a:pt x="15" y="80"/>
                  </a:cubicBezTo>
                  <a:cubicBezTo>
                    <a:pt x="16" y="88"/>
                    <a:pt x="20" y="95"/>
                    <a:pt x="24" y="102"/>
                  </a:cubicBezTo>
                  <a:cubicBezTo>
                    <a:pt x="30" y="113"/>
                    <a:pt x="35" y="124"/>
                    <a:pt x="36" y="136"/>
                  </a:cubicBezTo>
                  <a:cubicBezTo>
                    <a:pt x="36" y="140"/>
                    <a:pt x="38" y="141"/>
                    <a:pt x="42" y="141"/>
                  </a:cubicBezTo>
                  <a:cubicBezTo>
                    <a:pt x="52" y="141"/>
                    <a:pt x="61" y="141"/>
                    <a:pt x="70" y="141"/>
                  </a:cubicBezTo>
                  <a:close/>
                  <a:moveTo>
                    <a:pt x="70" y="147"/>
                  </a:moveTo>
                  <a:cubicBezTo>
                    <a:pt x="61" y="147"/>
                    <a:pt x="52" y="147"/>
                    <a:pt x="43" y="147"/>
                  </a:cubicBezTo>
                  <a:cubicBezTo>
                    <a:pt x="40" y="147"/>
                    <a:pt x="38" y="148"/>
                    <a:pt x="37" y="150"/>
                  </a:cubicBezTo>
                  <a:cubicBezTo>
                    <a:pt x="35" y="154"/>
                    <a:pt x="38" y="158"/>
                    <a:pt x="43" y="158"/>
                  </a:cubicBezTo>
                  <a:cubicBezTo>
                    <a:pt x="55" y="158"/>
                    <a:pt x="68" y="158"/>
                    <a:pt x="81" y="158"/>
                  </a:cubicBezTo>
                  <a:cubicBezTo>
                    <a:pt x="86" y="158"/>
                    <a:pt x="92" y="158"/>
                    <a:pt x="97" y="158"/>
                  </a:cubicBezTo>
                  <a:cubicBezTo>
                    <a:pt x="100" y="158"/>
                    <a:pt x="102" y="157"/>
                    <a:pt x="103" y="155"/>
                  </a:cubicBezTo>
                  <a:cubicBezTo>
                    <a:pt x="105" y="151"/>
                    <a:pt x="102" y="147"/>
                    <a:pt x="97" y="147"/>
                  </a:cubicBezTo>
                  <a:cubicBezTo>
                    <a:pt x="88" y="147"/>
                    <a:pt x="79" y="147"/>
                    <a:pt x="70" y="147"/>
                  </a:cubicBezTo>
                  <a:close/>
                  <a:moveTo>
                    <a:pt x="70" y="164"/>
                  </a:moveTo>
                  <a:cubicBezTo>
                    <a:pt x="61" y="164"/>
                    <a:pt x="52" y="164"/>
                    <a:pt x="43" y="164"/>
                  </a:cubicBezTo>
                  <a:cubicBezTo>
                    <a:pt x="40" y="164"/>
                    <a:pt x="38" y="165"/>
                    <a:pt x="37" y="167"/>
                  </a:cubicBezTo>
                  <a:cubicBezTo>
                    <a:pt x="35" y="171"/>
                    <a:pt x="38" y="175"/>
                    <a:pt x="43" y="175"/>
                  </a:cubicBezTo>
                  <a:cubicBezTo>
                    <a:pt x="55" y="175"/>
                    <a:pt x="68" y="175"/>
                    <a:pt x="81" y="175"/>
                  </a:cubicBezTo>
                  <a:cubicBezTo>
                    <a:pt x="86" y="175"/>
                    <a:pt x="92" y="175"/>
                    <a:pt x="97" y="175"/>
                  </a:cubicBezTo>
                  <a:cubicBezTo>
                    <a:pt x="100" y="175"/>
                    <a:pt x="102" y="174"/>
                    <a:pt x="103" y="171"/>
                  </a:cubicBezTo>
                  <a:cubicBezTo>
                    <a:pt x="105" y="168"/>
                    <a:pt x="102" y="164"/>
                    <a:pt x="97" y="164"/>
                  </a:cubicBezTo>
                  <a:cubicBezTo>
                    <a:pt x="88" y="164"/>
                    <a:pt x="79" y="164"/>
                    <a:pt x="70" y="164"/>
                  </a:cubicBezTo>
                  <a:close/>
                  <a:moveTo>
                    <a:pt x="48" y="181"/>
                  </a:moveTo>
                  <a:cubicBezTo>
                    <a:pt x="48" y="186"/>
                    <a:pt x="52" y="191"/>
                    <a:pt x="58" y="191"/>
                  </a:cubicBezTo>
                  <a:cubicBezTo>
                    <a:pt x="66" y="192"/>
                    <a:pt x="74" y="192"/>
                    <a:pt x="82" y="191"/>
                  </a:cubicBezTo>
                  <a:cubicBezTo>
                    <a:pt x="88" y="191"/>
                    <a:pt x="92" y="186"/>
                    <a:pt x="92" y="181"/>
                  </a:cubicBezTo>
                  <a:cubicBezTo>
                    <a:pt x="77" y="181"/>
                    <a:pt x="63" y="181"/>
                    <a:pt x="48" y="1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92" name="Freeform 105"/>
            <p:cNvSpPr>
              <a:spLocks noEditPoints="1"/>
            </p:cNvSpPr>
            <p:nvPr/>
          </p:nvSpPr>
          <p:spPr bwMode="auto">
            <a:xfrm>
              <a:off x="1817414" y="3926000"/>
              <a:ext cx="394285" cy="284065"/>
            </a:xfrm>
            <a:custGeom>
              <a:avLst/>
              <a:gdLst>
                <a:gd name="T0" fmla="*/ 177 w 186"/>
                <a:gd name="T1" fmla="*/ 0 h 134"/>
                <a:gd name="T2" fmla="*/ 185 w 186"/>
                <a:gd name="T3" fmla="*/ 6 h 134"/>
                <a:gd name="T4" fmla="*/ 186 w 186"/>
                <a:gd name="T5" fmla="*/ 12 h 134"/>
                <a:gd name="T6" fmla="*/ 186 w 186"/>
                <a:gd name="T7" fmla="*/ 122 h 134"/>
                <a:gd name="T8" fmla="*/ 174 w 186"/>
                <a:gd name="T9" fmla="*/ 134 h 134"/>
                <a:gd name="T10" fmla="*/ 13 w 186"/>
                <a:gd name="T11" fmla="*/ 134 h 134"/>
                <a:gd name="T12" fmla="*/ 1 w 186"/>
                <a:gd name="T13" fmla="*/ 125 h 134"/>
                <a:gd name="T14" fmla="*/ 0 w 186"/>
                <a:gd name="T15" fmla="*/ 125 h 134"/>
                <a:gd name="T16" fmla="*/ 0 w 186"/>
                <a:gd name="T17" fmla="*/ 9 h 134"/>
                <a:gd name="T18" fmla="*/ 1 w 186"/>
                <a:gd name="T19" fmla="*/ 7 h 134"/>
                <a:gd name="T20" fmla="*/ 9 w 186"/>
                <a:gd name="T21" fmla="*/ 0 h 134"/>
                <a:gd name="T22" fmla="*/ 177 w 186"/>
                <a:gd name="T23" fmla="*/ 0 h 134"/>
                <a:gd name="T24" fmla="*/ 174 w 186"/>
                <a:gd name="T25" fmla="*/ 122 h 134"/>
                <a:gd name="T26" fmla="*/ 174 w 186"/>
                <a:gd name="T27" fmla="*/ 12 h 134"/>
                <a:gd name="T28" fmla="*/ 12 w 186"/>
                <a:gd name="T29" fmla="*/ 12 h 134"/>
                <a:gd name="T30" fmla="*/ 12 w 186"/>
                <a:gd name="T31" fmla="*/ 122 h 134"/>
                <a:gd name="T32" fmla="*/ 174 w 186"/>
                <a:gd name="T33" fmla="*/ 12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34">
                  <a:moveTo>
                    <a:pt x="177" y="0"/>
                  </a:moveTo>
                  <a:cubicBezTo>
                    <a:pt x="180" y="1"/>
                    <a:pt x="183" y="3"/>
                    <a:pt x="185" y="6"/>
                  </a:cubicBezTo>
                  <a:cubicBezTo>
                    <a:pt x="185" y="8"/>
                    <a:pt x="186" y="10"/>
                    <a:pt x="186" y="12"/>
                  </a:cubicBezTo>
                  <a:cubicBezTo>
                    <a:pt x="186" y="49"/>
                    <a:pt x="186" y="86"/>
                    <a:pt x="186" y="122"/>
                  </a:cubicBezTo>
                  <a:cubicBezTo>
                    <a:pt x="186" y="129"/>
                    <a:pt x="181" y="134"/>
                    <a:pt x="174" y="134"/>
                  </a:cubicBezTo>
                  <a:cubicBezTo>
                    <a:pt x="120" y="134"/>
                    <a:pt x="66" y="134"/>
                    <a:pt x="13" y="134"/>
                  </a:cubicBezTo>
                  <a:cubicBezTo>
                    <a:pt x="6" y="134"/>
                    <a:pt x="3" y="132"/>
                    <a:pt x="1" y="125"/>
                  </a:cubicBezTo>
                  <a:cubicBezTo>
                    <a:pt x="0" y="125"/>
                    <a:pt x="0" y="125"/>
                    <a:pt x="0" y="125"/>
                  </a:cubicBezTo>
                  <a:cubicBezTo>
                    <a:pt x="0" y="86"/>
                    <a:pt x="0" y="48"/>
                    <a:pt x="0" y="9"/>
                  </a:cubicBezTo>
                  <a:cubicBezTo>
                    <a:pt x="1" y="9"/>
                    <a:pt x="1" y="8"/>
                    <a:pt x="1" y="7"/>
                  </a:cubicBezTo>
                  <a:cubicBezTo>
                    <a:pt x="3" y="3"/>
                    <a:pt x="5" y="2"/>
                    <a:pt x="9" y="0"/>
                  </a:cubicBezTo>
                  <a:cubicBezTo>
                    <a:pt x="65" y="0"/>
                    <a:pt x="121" y="0"/>
                    <a:pt x="177" y="0"/>
                  </a:cubicBezTo>
                  <a:close/>
                  <a:moveTo>
                    <a:pt x="174" y="122"/>
                  </a:moveTo>
                  <a:cubicBezTo>
                    <a:pt x="174" y="85"/>
                    <a:pt x="174" y="49"/>
                    <a:pt x="174" y="12"/>
                  </a:cubicBezTo>
                  <a:cubicBezTo>
                    <a:pt x="120" y="12"/>
                    <a:pt x="66" y="12"/>
                    <a:pt x="12" y="12"/>
                  </a:cubicBezTo>
                  <a:cubicBezTo>
                    <a:pt x="12" y="49"/>
                    <a:pt x="12" y="85"/>
                    <a:pt x="12" y="122"/>
                  </a:cubicBezTo>
                  <a:cubicBezTo>
                    <a:pt x="66" y="122"/>
                    <a:pt x="120" y="122"/>
                    <a:pt x="174" y="122"/>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2093" name="Freeform 106"/>
            <p:cNvSpPr>
              <a:spLocks/>
            </p:cNvSpPr>
            <p:nvPr/>
          </p:nvSpPr>
          <p:spPr bwMode="auto">
            <a:xfrm>
              <a:off x="1916881" y="4233363"/>
              <a:ext cx="195350" cy="86922"/>
            </a:xfrm>
            <a:custGeom>
              <a:avLst/>
              <a:gdLst>
                <a:gd name="T0" fmla="*/ 29 w 92"/>
                <a:gd name="T1" fmla="*/ 0 h 41"/>
                <a:gd name="T2" fmla="*/ 63 w 92"/>
                <a:gd name="T3" fmla="*/ 0 h 41"/>
                <a:gd name="T4" fmla="*/ 63 w 92"/>
                <a:gd name="T5" fmla="*/ 2 h 41"/>
                <a:gd name="T6" fmla="*/ 63 w 92"/>
                <a:gd name="T7" fmla="*/ 17 h 41"/>
                <a:gd name="T8" fmla="*/ 76 w 92"/>
                <a:gd name="T9" fmla="*/ 29 h 41"/>
                <a:gd name="T10" fmla="*/ 86 w 92"/>
                <a:gd name="T11" fmla="*/ 29 h 41"/>
                <a:gd name="T12" fmla="*/ 92 w 92"/>
                <a:gd name="T13" fmla="*/ 35 h 41"/>
                <a:gd name="T14" fmla="*/ 86 w 92"/>
                <a:gd name="T15" fmla="*/ 41 h 41"/>
                <a:gd name="T16" fmla="*/ 6 w 92"/>
                <a:gd name="T17" fmla="*/ 41 h 41"/>
                <a:gd name="T18" fmla="*/ 0 w 92"/>
                <a:gd name="T19" fmla="*/ 35 h 41"/>
                <a:gd name="T20" fmla="*/ 6 w 92"/>
                <a:gd name="T21" fmla="*/ 29 h 41"/>
                <a:gd name="T22" fmla="*/ 17 w 92"/>
                <a:gd name="T23" fmla="*/ 29 h 41"/>
                <a:gd name="T24" fmla="*/ 29 w 92"/>
                <a:gd name="T25" fmla="*/ 17 h 41"/>
                <a:gd name="T26" fmla="*/ 29 w 92"/>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41">
                  <a:moveTo>
                    <a:pt x="29" y="0"/>
                  </a:moveTo>
                  <a:cubicBezTo>
                    <a:pt x="40" y="0"/>
                    <a:pt x="52" y="0"/>
                    <a:pt x="63" y="0"/>
                  </a:cubicBezTo>
                  <a:cubicBezTo>
                    <a:pt x="63" y="1"/>
                    <a:pt x="63" y="2"/>
                    <a:pt x="63" y="2"/>
                  </a:cubicBezTo>
                  <a:cubicBezTo>
                    <a:pt x="63" y="7"/>
                    <a:pt x="63" y="12"/>
                    <a:pt x="63" y="17"/>
                  </a:cubicBezTo>
                  <a:cubicBezTo>
                    <a:pt x="64" y="24"/>
                    <a:pt x="68" y="29"/>
                    <a:pt x="76" y="29"/>
                  </a:cubicBezTo>
                  <a:cubicBezTo>
                    <a:pt x="79" y="29"/>
                    <a:pt x="83" y="29"/>
                    <a:pt x="86" y="29"/>
                  </a:cubicBezTo>
                  <a:cubicBezTo>
                    <a:pt x="90" y="29"/>
                    <a:pt x="92" y="32"/>
                    <a:pt x="92" y="35"/>
                  </a:cubicBezTo>
                  <a:cubicBezTo>
                    <a:pt x="92" y="38"/>
                    <a:pt x="90" y="41"/>
                    <a:pt x="86" y="41"/>
                  </a:cubicBezTo>
                  <a:cubicBezTo>
                    <a:pt x="59" y="41"/>
                    <a:pt x="33" y="41"/>
                    <a:pt x="6" y="41"/>
                  </a:cubicBezTo>
                  <a:cubicBezTo>
                    <a:pt x="2" y="41"/>
                    <a:pt x="0" y="38"/>
                    <a:pt x="0" y="35"/>
                  </a:cubicBezTo>
                  <a:cubicBezTo>
                    <a:pt x="0" y="32"/>
                    <a:pt x="2" y="29"/>
                    <a:pt x="6" y="29"/>
                  </a:cubicBezTo>
                  <a:cubicBezTo>
                    <a:pt x="10" y="29"/>
                    <a:pt x="13" y="29"/>
                    <a:pt x="17" y="29"/>
                  </a:cubicBezTo>
                  <a:cubicBezTo>
                    <a:pt x="24" y="29"/>
                    <a:pt x="29" y="24"/>
                    <a:pt x="29" y="17"/>
                  </a:cubicBezTo>
                  <a:cubicBezTo>
                    <a:pt x="29" y="12"/>
                    <a:pt x="29" y="6"/>
                    <a:pt x="29"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2094" name="Freeform 107"/>
            <p:cNvSpPr>
              <a:spLocks noEditPoints="1"/>
            </p:cNvSpPr>
            <p:nvPr/>
          </p:nvSpPr>
          <p:spPr bwMode="auto">
            <a:xfrm>
              <a:off x="1857739" y="4544311"/>
              <a:ext cx="321701" cy="517051"/>
            </a:xfrm>
            <a:custGeom>
              <a:avLst/>
              <a:gdLst>
                <a:gd name="T0" fmla="*/ 139 w 152"/>
                <a:gd name="T1" fmla="*/ 0 h 244"/>
                <a:gd name="T2" fmla="*/ 150 w 152"/>
                <a:gd name="T3" fmla="*/ 9 h 244"/>
                <a:gd name="T4" fmla="*/ 152 w 152"/>
                <a:gd name="T5" fmla="*/ 17 h 244"/>
                <a:gd name="T6" fmla="*/ 152 w 152"/>
                <a:gd name="T7" fmla="*/ 141 h 244"/>
                <a:gd name="T8" fmla="*/ 152 w 152"/>
                <a:gd name="T9" fmla="*/ 227 h 244"/>
                <a:gd name="T10" fmla="*/ 135 w 152"/>
                <a:gd name="T11" fmla="*/ 244 h 244"/>
                <a:gd name="T12" fmla="*/ 17 w 152"/>
                <a:gd name="T13" fmla="*/ 244 h 244"/>
                <a:gd name="T14" fmla="*/ 0 w 152"/>
                <a:gd name="T15" fmla="*/ 227 h 244"/>
                <a:gd name="T16" fmla="*/ 0 w 152"/>
                <a:gd name="T17" fmla="*/ 19 h 244"/>
                <a:gd name="T18" fmla="*/ 12 w 152"/>
                <a:gd name="T19" fmla="*/ 0 h 244"/>
                <a:gd name="T20" fmla="*/ 139 w 152"/>
                <a:gd name="T21" fmla="*/ 0 h 244"/>
                <a:gd name="T22" fmla="*/ 137 w 152"/>
                <a:gd name="T23" fmla="*/ 206 h 244"/>
                <a:gd name="T24" fmla="*/ 137 w 152"/>
                <a:gd name="T25" fmla="*/ 39 h 244"/>
                <a:gd name="T26" fmla="*/ 15 w 152"/>
                <a:gd name="T27" fmla="*/ 39 h 244"/>
                <a:gd name="T28" fmla="*/ 15 w 152"/>
                <a:gd name="T29" fmla="*/ 206 h 244"/>
                <a:gd name="T30" fmla="*/ 137 w 152"/>
                <a:gd name="T31" fmla="*/ 206 h 244"/>
                <a:gd name="T32" fmla="*/ 76 w 152"/>
                <a:gd name="T33" fmla="*/ 16 h 244"/>
                <a:gd name="T34" fmla="*/ 52 w 152"/>
                <a:gd name="T35" fmla="*/ 16 h 244"/>
                <a:gd name="T36" fmla="*/ 49 w 152"/>
                <a:gd name="T37" fmla="*/ 16 h 244"/>
                <a:gd name="T38" fmla="*/ 45 w 152"/>
                <a:gd name="T39" fmla="*/ 19 h 244"/>
                <a:gd name="T40" fmla="*/ 49 w 152"/>
                <a:gd name="T41" fmla="*/ 23 h 244"/>
                <a:gd name="T42" fmla="*/ 51 w 152"/>
                <a:gd name="T43" fmla="*/ 23 h 244"/>
                <a:gd name="T44" fmla="*/ 101 w 152"/>
                <a:gd name="T45" fmla="*/ 23 h 244"/>
                <a:gd name="T46" fmla="*/ 103 w 152"/>
                <a:gd name="T47" fmla="*/ 23 h 244"/>
                <a:gd name="T48" fmla="*/ 106 w 152"/>
                <a:gd name="T49" fmla="*/ 19 h 244"/>
                <a:gd name="T50" fmla="*/ 103 w 152"/>
                <a:gd name="T51" fmla="*/ 16 h 244"/>
                <a:gd name="T52" fmla="*/ 101 w 152"/>
                <a:gd name="T53" fmla="*/ 16 h 244"/>
                <a:gd name="T54" fmla="*/ 76 w 152"/>
                <a:gd name="T55" fmla="*/ 16 h 244"/>
                <a:gd name="T56" fmla="*/ 87 w 152"/>
                <a:gd name="T57" fmla="*/ 225 h 244"/>
                <a:gd name="T58" fmla="*/ 76 w 152"/>
                <a:gd name="T59" fmla="*/ 214 h 244"/>
                <a:gd name="T60" fmla="*/ 64 w 152"/>
                <a:gd name="T61" fmla="*/ 225 h 244"/>
                <a:gd name="T62" fmla="*/ 76 w 152"/>
                <a:gd name="T63" fmla="*/ 237 h 244"/>
                <a:gd name="T64" fmla="*/ 87 w 152"/>
                <a:gd name="T6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44">
                  <a:moveTo>
                    <a:pt x="139" y="0"/>
                  </a:moveTo>
                  <a:cubicBezTo>
                    <a:pt x="144" y="2"/>
                    <a:pt x="148" y="4"/>
                    <a:pt x="150" y="9"/>
                  </a:cubicBezTo>
                  <a:cubicBezTo>
                    <a:pt x="151" y="11"/>
                    <a:pt x="152" y="14"/>
                    <a:pt x="152" y="17"/>
                  </a:cubicBezTo>
                  <a:cubicBezTo>
                    <a:pt x="152" y="58"/>
                    <a:pt x="152" y="100"/>
                    <a:pt x="152" y="141"/>
                  </a:cubicBezTo>
                  <a:cubicBezTo>
                    <a:pt x="152" y="170"/>
                    <a:pt x="152" y="198"/>
                    <a:pt x="152" y="227"/>
                  </a:cubicBezTo>
                  <a:cubicBezTo>
                    <a:pt x="152" y="238"/>
                    <a:pt x="146" y="244"/>
                    <a:pt x="135" y="244"/>
                  </a:cubicBezTo>
                  <a:cubicBezTo>
                    <a:pt x="96" y="244"/>
                    <a:pt x="56" y="244"/>
                    <a:pt x="17" y="244"/>
                  </a:cubicBezTo>
                  <a:cubicBezTo>
                    <a:pt x="6" y="244"/>
                    <a:pt x="0" y="238"/>
                    <a:pt x="0" y="227"/>
                  </a:cubicBezTo>
                  <a:cubicBezTo>
                    <a:pt x="0" y="158"/>
                    <a:pt x="0" y="89"/>
                    <a:pt x="0" y="19"/>
                  </a:cubicBezTo>
                  <a:cubicBezTo>
                    <a:pt x="0" y="8"/>
                    <a:pt x="2" y="4"/>
                    <a:pt x="12" y="0"/>
                  </a:cubicBezTo>
                  <a:cubicBezTo>
                    <a:pt x="55" y="0"/>
                    <a:pt x="97" y="0"/>
                    <a:pt x="139" y="0"/>
                  </a:cubicBezTo>
                  <a:close/>
                  <a:moveTo>
                    <a:pt x="137" y="206"/>
                  </a:moveTo>
                  <a:cubicBezTo>
                    <a:pt x="137" y="150"/>
                    <a:pt x="137" y="94"/>
                    <a:pt x="137" y="39"/>
                  </a:cubicBezTo>
                  <a:cubicBezTo>
                    <a:pt x="96" y="39"/>
                    <a:pt x="55" y="39"/>
                    <a:pt x="15" y="39"/>
                  </a:cubicBezTo>
                  <a:cubicBezTo>
                    <a:pt x="15" y="95"/>
                    <a:pt x="15" y="150"/>
                    <a:pt x="15" y="206"/>
                  </a:cubicBezTo>
                  <a:cubicBezTo>
                    <a:pt x="56" y="206"/>
                    <a:pt x="96" y="206"/>
                    <a:pt x="137" y="206"/>
                  </a:cubicBezTo>
                  <a:close/>
                  <a:moveTo>
                    <a:pt x="76" y="16"/>
                  </a:moveTo>
                  <a:cubicBezTo>
                    <a:pt x="68" y="16"/>
                    <a:pt x="60" y="16"/>
                    <a:pt x="52" y="16"/>
                  </a:cubicBezTo>
                  <a:cubicBezTo>
                    <a:pt x="51" y="16"/>
                    <a:pt x="50" y="16"/>
                    <a:pt x="49" y="16"/>
                  </a:cubicBezTo>
                  <a:cubicBezTo>
                    <a:pt x="47" y="16"/>
                    <a:pt x="45" y="17"/>
                    <a:pt x="45" y="19"/>
                  </a:cubicBezTo>
                  <a:cubicBezTo>
                    <a:pt x="45" y="21"/>
                    <a:pt x="47" y="23"/>
                    <a:pt x="49" y="23"/>
                  </a:cubicBezTo>
                  <a:cubicBezTo>
                    <a:pt x="50" y="23"/>
                    <a:pt x="50" y="23"/>
                    <a:pt x="51" y="23"/>
                  </a:cubicBezTo>
                  <a:cubicBezTo>
                    <a:pt x="68" y="23"/>
                    <a:pt x="84" y="23"/>
                    <a:pt x="101" y="23"/>
                  </a:cubicBezTo>
                  <a:cubicBezTo>
                    <a:pt x="102" y="23"/>
                    <a:pt x="103" y="23"/>
                    <a:pt x="103" y="23"/>
                  </a:cubicBezTo>
                  <a:cubicBezTo>
                    <a:pt x="105" y="23"/>
                    <a:pt x="106" y="21"/>
                    <a:pt x="106" y="19"/>
                  </a:cubicBezTo>
                  <a:cubicBezTo>
                    <a:pt x="106" y="18"/>
                    <a:pt x="105" y="16"/>
                    <a:pt x="103" y="16"/>
                  </a:cubicBezTo>
                  <a:cubicBezTo>
                    <a:pt x="103" y="16"/>
                    <a:pt x="102" y="16"/>
                    <a:pt x="101" y="16"/>
                  </a:cubicBezTo>
                  <a:cubicBezTo>
                    <a:pt x="92" y="16"/>
                    <a:pt x="84" y="16"/>
                    <a:pt x="76" y="16"/>
                  </a:cubicBezTo>
                  <a:close/>
                  <a:moveTo>
                    <a:pt x="87" y="225"/>
                  </a:moveTo>
                  <a:cubicBezTo>
                    <a:pt x="87" y="219"/>
                    <a:pt x="82" y="214"/>
                    <a:pt x="76" y="214"/>
                  </a:cubicBezTo>
                  <a:cubicBezTo>
                    <a:pt x="70" y="214"/>
                    <a:pt x="65" y="219"/>
                    <a:pt x="64" y="225"/>
                  </a:cubicBezTo>
                  <a:cubicBezTo>
                    <a:pt x="64" y="231"/>
                    <a:pt x="70" y="237"/>
                    <a:pt x="76" y="237"/>
                  </a:cubicBezTo>
                  <a:cubicBezTo>
                    <a:pt x="82" y="237"/>
                    <a:pt x="87" y="231"/>
                    <a:pt x="87" y="2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95" name="Freeform 108"/>
            <p:cNvSpPr>
              <a:spLocks noEditPoints="1"/>
            </p:cNvSpPr>
            <p:nvPr/>
          </p:nvSpPr>
          <p:spPr bwMode="auto">
            <a:xfrm>
              <a:off x="1039597" y="2502093"/>
              <a:ext cx="281376" cy="277792"/>
            </a:xfrm>
            <a:custGeom>
              <a:avLst/>
              <a:gdLst>
                <a:gd name="T0" fmla="*/ 57 w 133"/>
                <a:gd name="T1" fmla="*/ 128 h 131"/>
                <a:gd name="T2" fmla="*/ 48 w 133"/>
                <a:gd name="T3" fmla="*/ 112 h 131"/>
                <a:gd name="T4" fmla="*/ 24 w 133"/>
                <a:gd name="T5" fmla="*/ 116 h 131"/>
                <a:gd name="T6" fmla="*/ 17 w 133"/>
                <a:gd name="T7" fmla="*/ 96 h 131"/>
                <a:gd name="T8" fmla="*/ 15 w 133"/>
                <a:gd name="T9" fmla="*/ 81 h 131"/>
                <a:gd name="T10" fmla="*/ 0 w 133"/>
                <a:gd name="T11" fmla="*/ 59 h 131"/>
                <a:gd name="T12" fmla="*/ 17 w 133"/>
                <a:gd name="T13" fmla="*/ 49 h 131"/>
                <a:gd name="T14" fmla="*/ 14 w 133"/>
                <a:gd name="T15" fmla="*/ 29 h 131"/>
                <a:gd name="T16" fmla="*/ 29 w 133"/>
                <a:gd name="T17" fmla="*/ 14 h 131"/>
                <a:gd name="T18" fmla="*/ 51 w 133"/>
                <a:gd name="T19" fmla="*/ 15 h 131"/>
                <a:gd name="T20" fmla="*/ 73 w 133"/>
                <a:gd name="T21" fmla="*/ 0 h 131"/>
                <a:gd name="T22" fmla="*/ 83 w 133"/>
                <a:gd name="T23" fmla="*/ 17 h 131"/>
                <a:gd name="T24" fmla="*/ 104 w 133"/>
                <a:gd name="T25" fmla="*/ 14 h 131"/>
                <a:gd name="T26" fmla="*/ 119 w 133"/>
                <a:gd name="T27" fmla="*/ 29 h 131"/>
                <a:gd name="T28" fmla="*/ 117 w 133"/>
                <a:gd name="T29" fmla="*/ 49 h 131"/>
                <a:gd name="T30" fmla="*/ 133 w 133"/>
                <a:gd name="T31" fmla="*/ 72 h 131"/>
                <a:gd name="T32" fmla="*/ 116 w 133"/>
                <a:gd name="T33" fmla="*/ 82 h 131"/>
                <a:gd name="T34" fmla="*/ 119 w 133"/>
                <a:gd name="T35" fmla="*/ 101 h 131"/>
                <a:gd name="T36" fmla="*/ 104 w 133"/>
                <a:gd name="T37" fmla="*/ 117 h 131"/>
                <a:gd name="T38" fmla="*/ 83 w 133"/>
                <a:gd name="T39" fmla="*/ 116 h 131"/>
                <a:gd name="T40" fmla="*/ 67 w 133"/>
                <a:gd name="T41" fmla="*/ 130 h 131"/>
                <a:gd name="T42" fmla="*/ 106 w 133"/>
                <a:gd name="T43" fmla="*/ 22 h 131"/>
                <a:gd name="T44" fmla="*/ 86 w 133"/>
                <a:gd name="T45" fmla="*/ 27 h 131"/>
                <a:gd name="T46" fmla="*/ 72 w 133"/>
                <a:gd name="T47" fmla="*/ 9 h 131"/>
                <a:gd name="T48" fmla="*/ 61 w 133"/>
                <a:gd name="T49" fmla="*/ 9 h 131"/>
                <a:gd name="T50" fmla="*/ 47 w 133"/>
                <a:gd name="T51" fmla="*/ 27 h 131"/>
                <a:gd name="T52" fmla="*/ 27 w 133"/>
                <a:gd name="T53" fmla="*/ 22 h 131"/>
                <a:gd name="T54" fmla="*/ 27 w 133"/>
                <a:gd name="T55" fmla="*/ 42 h 131"/>
                <a:gd name="T56" fmla="*/ 22 w 133"/>
                <a:gd name="T57" fmla="*/ 55 h 131"/>
                <a:gd name="T58" fmla="*/ 8 w 133"/>
                <a:gd name="T59" fmla="*/ 69 h 131"/>
                <a:gd name="T60" fmla="*/ 25 w 133"/>
                <a:gd name="T61" fmla="*/ 79 h 131"/>
                <a:gd name="T62" fmla="*/ 22 w 133"/>
                <a:gd name="T63" fmla="*/ 102 h 131"/>
                <a:gd name="T64" fmla="*/ 30 w 133"/>
                <a:gd name="T65" fmla="*/ 109 h 131"/>
                <a:gd name="T66" fmla="*/ 53 w 133"/>
                <a:gd name="T67" fmla="*/ 106 h 131"/>
                <a:gd name="T68" fmla="*/ 63 w 133"/>
                <a:gd name="T69" fmla="*/ 123 h 131"/>
                <a:gd name="T70" fmla="*/ 77 w 133"/>
                <a:gd name="T71" fmla="*/ 109 h 131"/>
                <a:gd name="T72" fmla="*/ 91 w 133"/>
                <a:gd name="T73" fmla="*/ 104 h 131"/>
                <a:gd name="T74" fmla="*/ 111 w 133"/>
                <a:gd name="T75" fmla="*/ 103 h 131"/>
                <a:gd name="T76" fmla="*/ 106 w 133"/>
                <a:gd name="T77" fmla="*/ 85 h 131"/>
                <a:gd name="T78" fmla="*/ 125 w 133"/>
                <a:gd name="T79" fmla="*/ 70 h 131"/>
                <a:gd name="T80" fmla="*/ 124 w 133"/>
                <a:gd name="T81" fmla="*/ 60 h 131"/>
                <a:gd name="T82" fmla="*/ 106 w 133"/>
                <a:gd name="T83" fmla="*/ 46 h 131"/>
                <a:gd name="T84" fmla="*/ 112 w 133"/>
                <a:gd name="T85" fmla="*/ 2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131">
                  <a:moveTo>
                    <a:pt x="67" y="130"/>
                  </a:moveTo>
                  <a:cubicBezTo>
                    <a:pt x="65" y="130"/>
                    <a:pt x="63" y="130"/>
                    <a:pt x="60" y="130"/>
                  </a:cubicBezTo>
                  <a:cubicBezTo>
                    <a:pt x="59" y="130"/>
                    <a:pt x="58" y="130"/>
                    <a:pt x="57" y="128"/>
                  </a:cubicBezTo>
                  <a:cubicBezTo>
                    <a:pt x="56" y="126"/>
                    <a:pt x="55" y="124"/>
                    <a:pt x="54" y="122"/>
                  </a:cubicBezTo>
                  <a:cubicBezTo>
                    <a:pt x="52" y="119"/>
                    <a:pt x="51" y="117"/>
                    <a:pt x="50" y="114"/>
                  </a:cubicBezTo>
                  <a:cubicBezTo>
                    <a:pt x="50" y="113"/>
                    <a:pt x="49" y="113"/>
                    <a:pt x="48" y="112"/>
                  </a:cubicBezTo>
                  <a:cubicBezTo>
                    <a:pt x="46" y="111"/>
                    <a:pt x="44" y="111"/>
                    <a:pt x="41" y="112"/>
                  </a:cubicBezTo>
                  <a:cubicBezTo>
                    <a:pt x="37" y="114"/>
                    <a:pt x="33" y="115"/>
                    <a:pt x="29" y="117"/>
                  </a:cubicBezTo>
                  <a:cubicBezTo>
                    <a:pt x="27" y="118"/>
                    <a:pt x="26" y="117"/>
                    <a:pt x="24" y="116"/>
                  </a:cubicBezTo>
                  <a:cubicBezTo>
                    <a:pt x="21" y="113"/>
                    <a:pt x="18" y="110"/>
                    <a:pt x="15" y="107"/>
                  </a:cubicBezTo>
                  <a:cubicBezTo>
                    <a:pt x="14" y="106"/>
                    <a:pt x="14" y="105"/>
                    <a:pt x="14" y="103"/>
                  </a:cubicBezTo>
                  <a:cubicBezTo>
                    <a:pt x="15" y="101"/>
                    <a:pt x="16" y="98"/>
                    <a:pt x="17" y="96"/>
                  </a:cubicBezTo>
                  <a:cubicBezTo>
                    <a:pt x="18" y="93"/>
                    <a:pt x="19" y="91"/>
                    <a:pt x="20" y="88"/>
                  </a:cubicBezTo>
                  <a:cubicBezTo>
                    <a:pt x="20" y="87"/>
                    <a:pt x="20" y="86"/>
                    <a:pt x="20" y="86"/>
                  </a:cubicBezTo>
                  <a:cubicBezTo>
                    <a:pt x="19" y="83"/>
                    <a:pt x="18" y="82"/>
                    <a:pt x="15" y="81"/>
                  </a:cubicBezTo>
                  <a:cubicBezTo>
                    <a:pt x="11" y="80"/>
                    <a:pt x="7" y="78"/>
                    <a:pt x="4" y="76"/>
                  </a:cubicBezTo>
                  <a:cubicBezTo>
                    <a:pt x="1" y="75"/>
                    <a:pt x="0" y="74"/>
                    <a:pt x="0" y="71"/>
                  </a:cubicBezTo>
                  <a:cubicBezTo>
                    <a:pt x="1" y="67"/>
                    <a:pt x="0" y="63"/>
                    <a:pt x="0" y="59"/>
                  </a:cubicBezTo>
                  <a:cubicBezTo>
                    <a:pt x="0" y="57"/>
                    <a:pt x="1" y="56"/>
                    <a:pt x="2" y="56"/>
                  </a:cubicBezTo>
                  <a:cubicBezTo>
                    <a:pt x="4" y="54"/>
                    <a:pt x="6" y="53"/>
                    <a:pt x="9" y="52"/>
                  </a:cubicBezTo>
                  <a:cubicBezTo>
                    <a:pt x="11" y="51"/>
                    <a:pt x="14" y="50"/>
                    <a:pt x="17" y="49"/>
                  </a:cubicBezTo>
                  <a:cubicBezTo>
                    <a:pt x="18" y="49"/>
                    <a:pt x="18" y="48"/>
                    <a:pt x="19" y="47"/>
                  </a:cubicBezTo>
                  <a:cubicBezTo>
                    <a:pt x="20" y="45"/>
                    <a:pt x="20" y="43"/>
                    <a:pt x="19" y="41"/>
                  </a:cubicBezTo>
                  <a:cubicBezTo>
                    <a:pt x="17" y="37"/>
                    <a:pt x="16" y="33"/>
                    <a:pt x="14" y="29"/>
                  </a:cubicBezTo>
                  <a:cubicBezTo>
                    <a:pt x="13" y="27"/>
                    <a:pt x="14" y="25"/>
                    <a:pt x="15" y="24"/>
                  </a:cubicBezTo>
                  <a:cubicBezTo>
                    <a:pt x="18" y="21"/>
                    <a:pt x="21" y="18"/>
                    <a:pt x="24" y="15"/>
                  </a:cubicBezTo>
                  <a:cubicBezTo>
                    <a:pt x="25" y="14"/>
                    <a:pt x="27" y="13"/>
                    <a:pt x="29" y="14"/>
                  </a:cubicBezTo>
                  <a:cubicBezTo>
                    <a:pt x="34" y="16"/>
                    <a:pt x="38" y="18"/>
                    <a:pt x="43" y="19"/>
                  </a:cubicBezTo>
                  <a:cubicBezTo>
                    <a:pt x="44" y="20"/>
                    <a:pt x="45" y="20"/>
                    <a:pt x="46" y="19"/>
                  </a:cubicBezTo>
                  <a:cubicBezTo>
                    <a:pt x="49" y="19"/>
                    <a:pt x="50" y="17"/>
                    <a:pt x="51" y="15"/>
                  </a:cubicBezTo>
                  <a:cubicBezTo>
                    <a:pt x="52" y="11"/>
                    <a:pt x="54" y="7"/>
                    <a:pt x="56" y="3"/>
                  </a:cubicBezTo>
                  <a:cubicBezTo>
                    <a:pt x="56" y="1"/>
                    <a:pt x="58" y="0"/>
                    <a:pt x="61" y="0"/>
                  </a:cubicBezTo>
                  <a:cubicBezTo>
                    <a:pt x="65" y="0"/>
                    <a:pt x="69" y="0"/>
                    <a:pt x="73" y="0"/>
                  </a:cubicBezTo>
                  <a:cubicBezTo>
                    <a:pt x="75" y="0"/>
                    <a:pt x="76" y="1"/>
                    <a:pt x="77" y="3"/>
                  </a:cubicBezTo>
                  <a:cubicBezTo>
                    <a:pt x="78" y="5"/>
                    <a:pt x="79" y="8"/>
                    <a:pt x="80" y="10"/>
                  </a:cubicBezTo>
                  <a:cubicBezTo>
                    <a:pt x="81" y="12"/>
                    <a:pt x="82" y="15"/>
                    <a:pt x="83" y="17"/>
                  </a:cubicBezTo>
                  <a:cubicBezTo>
                    <a:pt x="84" y="17"/>
                    <a:pt x="84" y="18"/>
                    <a:pt x="85" y="18"/>
                  </a:cubicBezTo>
                  <a:cubicBezTo>
                    <a:pt x="87" y="20"/>
                    <a:pt x="89" y="20"/>
                    <a:pt x="92" y="18"/>
                  </a:cubicBezTo>
                  <a:cubicBezTo>
                    <a:pt x="96" y="17"/>
                    <a:pt x="100" y="15"/>
                    <a:pt x="104" y="14"/>
                  </a:cubicBezTo>
                  <a:cubicBezTo>
                    <a:pt x="106" y="13"/>
                    <a:pt x="108" y="13"/>
                    <a:pt x="109" y="15"/>
                  </a:cubicBezTo>
                  <a:cubicBezTo>
                    <a:pt x="112" y="18"/>
                    <a:pt x="115" y="20"/>
                    <a:pt x="118" y="23"/>
                  </a:cubicBezTo>
                  <a:cubicBezTo>
                    <a:pt x="119" y="25"/>
                    <a:pt x="120" y="26"/>
                    <a:pt x="119" y="29"/>
                  </a:cubicBezTo>
                  <a:cubicBezTo>
                    <a:pt x="117" y="33"/>
                    <a:pt x="116" y="37"/>
                    <a:pt x="114" y="42"/>
                  </a:cubicBezTo>
                  <a:cubicBezTo>
                    <a:pt x="113" y="43"/>
                    <a:pt x="113" y="44"/>
                    <a:pt x="114" y="46"/>
                  </a:cubicBezTo>
                  <a:cubicBezTo>
                    <a:pt x="114" y="48"/>
                    <a:pt x="115" y="49"/>
                    <a:pt x="117" y="49"/>
                  </a:cubicBezTo>
                  <a:cubicBezTo>
                    <a:pt x="122" y="51"/>
                    <a:pt x="126" y="53"/>
                    <a:pt x="130" y="54"/>
                  </a:cubicBezTo>
                  <a:cubicBezTo>
                    <a:pt x="132" y="55"/>
                    <a:pt x="133" y="57"/>
                    <a:pt x="133" y="59"/>
                  </a:cubicBezTo>
                  <a:cubicBezTo>
                    <a:pt x="133" y="63"/>
                    <a:pt x="133" y="68"/>
                    <a:pt x="133" y="72"/>
                  </a:cubicBezTo>
                  <a:cubicBezTo>
                    <a:pt x="133" y="73"/>
                    <a:pt x="132" y="74"/>
                    <a:pt x="131" y="75"/>
                  </a:cubicBezTo>
                  <a:cubicBezTo>
                    <a:pt x="129" y="76"/>
                    <a:pt x="127" y="77"/>
                    <a:pt x="125" y="78"/>
                  </a:cubicBezTo>
                  <a:cubicBezTo>
                    <a:pt x="122" y="79"/>
                    <a:pt x="119" y="81"/>
                    <a:pt x="116" y="82"/>
                  </a:cubicBezTo>
                  <a:cubicBezTo>
                    <a:pt x="115" y="82"/>
                    <a:pt x="115" y="83"/>
                    <a:pt x="114" y="83"/>
                  </a:cubicBezTo>
                  <a:cubicBezTo>
                    <a:pt x="113" y="86"/>
                    <a:pt x="113" y="88"/>
                    <a:pt x="114" y="90"/>
                  </a:cubicBezTo>
                  <a:cubicBezTo>
                    <a:pt x="116" y="94"/>
                    <a:pt x="118" y="98"/>
                    <a:pt x="119" y="101"/>
                  </a:cubicBezTo>
                  <a:cubicBezTo>
                    <a:pt x="120" y="104"/>
                    <a:pt x="120" y="105"/>
                    <a:pt x="118" y="107"/>
                  </a:cubicBezTo>
                  <a:cubicBezTo>
                    <a:pt x="115" y="110"/>
                    <a:pt x="112" y="112"/>
                    <a:pt x="110" y="115"/>
                  </a:cubicBezTo>
                  <a:cubicBezTo>
                    <a:pt x="108" y="117"/>
                    <a:pt x="106" y="117"/>
                    <a:pt x="104" y="117"/>
                  </a:cubicBezTo>
                  <a:cubicBezTo>
                    <a:pt x="99" y="115"/>
                    <a:pt x="95" y="113"/>
                    <a:pt x="90" y="111"/>
                  </a:cubicBezTo>
                  <a:cubicBezTo>
                    <a:pt x="89" y="111"/>
                    <a:pt x="88" y="111"/>
                    <a:pt x="87" y="111"/>
                  </a:cubicBezTo>
                  <a:cubicBezTo>
                    <a:pt x="85" y="112"/>
                    <a:pt x="83" y="113"/>
                    <a:pt x="83" y="116"/>
                  </a:cubicBezTo>
                  <a:cubicBezTo>
                    <a:pt x="81" y="120"/>
                    <a:pt x="79" y="124"/>
                    <a:pt x="78" y="127"/>
                  </a:cubicBezTo>
                  <a:cubicBezTo>
                    <a:pt x="77" y="129"/>
                    <a:pt x="75" y="131"/>
                    <a:pt x="73" y="130"/>
                  </a:cubicBezTo>
                  <a:cubicBezTo>
                    <a:pt x="71" y="130"/>
                    <a:pt x="69" y="130"/>
                    <a:pt x="67" y="130"/>
                  </a:cubicBezTo>
                  <a:close/>
                  <a:moveTo>
                    <a:pt x="112" y="28"/>
                  </a:moveTo>
                  <a:cubicBezTo>
                    <a:pt x="111" y="27"/>
                    <a:pt x="111" y="27"/>
                    <a:pt x="111" y="27"/>
                  </a:cubicBezTo>
                  <a:cubicBezTo>
                    <a:pt x="109" y="25"/>
                    <a:pt x="107" y="24"/>
                    <a:pt x="106" y="22"/>
                  </a:cubicBezTo>
                  <a:cubicBezTo>
                    <a:pt x="105" y="21"/>
                    <a:pt x="104" y="21"/>
                    <a:pt x="103" y="21"/>
                  </a:cubicBezTo>
                  <a:cubicBezTo>
                    <a:pt x="99" y="23"/>
                    <a:pt x="95" y="25"/>
                    <a:pt x="91" y="27"/>
                  </a:cubicBezTo>
                  <a:cubicBezTo>
                    <a:pt x="89" y="28"/>
                    <a:pt x="88" y="28"/>
                    <a:pt x="86" y="27"/>
                  </a:cubicBezTo>
                  <a:cubicBezTo>
                    <a:pt x="84" y="26"/>
                    <a:pt x="82" y="25"/>
                    <a:pt x="80" y="25"/>
                  </a:cubicBezTo>
                  <a:cubicBezTo>
                    <a:pt x="79" y="24"/>
                    <a:pt x="78" y="23"/>
                    <a:pt x="77" y="21"/>
                  </a:cubicBezTo>
                  <a:cubicBezTo>
                    <a:pt x="75" y="17"/>
                    <a:pt x="74" y="13"/>
                    <a:pt x="72" y="9"/>
                  </a:cubicBezTo>
                  <a:cubicBezTo>
                    <a:pt x="71" y="8"/>
                    <a:pt x="71" y="8"/>
                    <a:pt x="70" y="8"/>
                  </a:cubicBezTo>
                  <a:cubicBezTo>
                    <a:pt x="68" y="8"/>
                    <a:pt x="65" y="8"/>
                    <a:pt x="63" y="8"/>
                  </a:cubicBezTo>
                  <a:cubicBezTo>
                    <a:pt x="62" y="8"/>
                    <a:pt x="61" y="8"/>
                    <a:pt x="61" y="9"/>
                  </a:cubicBezTo>
                  <a:cubicBezTo>
                    <a:pt x="59" y="13"/>
                    <a:pt x="58" y="17"/>
                    <a:pt x="56" y="22"/>
                  </a:cubicBezTo>
                  <a:cubicBezTo>
                    <a:pt x="55" y="23"/>
                    <a:pt x="55" y="24"/>
                    <a:pt x="53" y="24"/>
                  </a:cubicBezTo>
                  <a:cubicBezTo>
                    <a:pt x="51" y="25"/>
                    <a:pt x="49" y="26"/>
                    <a:pt x="47" y="27"/>
                  </a:cubicBezTo>
                  <a:cubicBezTo>
                    <a:pt x="45" y="28"/>
                    <a:pt x="44" y="28"/>
                    <a:pt x="42" y="27"/>
                  </a:cubicBezTo>
                  <a:cubicBezTo>
                    <a:pt x="38" y="25"/>
                    <a:pt x="34" y="24"/>
                    <a:pt x="29" y="22"/>
                  </a:cubicBezTo>
                  <a:cubicBezTo>
                    <a:pt x="29" y="21"/>
                    <a:pt x="28" y="22"/>
                    <a:pt x="27" y="22"/>
                  </a:cubicBezTo>
                  <a:cubicBezTo>
                    <a:pt x="26" y="24"/>
                    <a:pt x="24" y="26"/>
                    <a:pt x="22" y="27"/>
                  </a:cubicBezTo>
                  <a:cubicBezTo>
                    <a:pt x="22" y="28"/>
                    <a:pt x="21" y="28"/>
                    <a:pt x="22" y="29"/>
                  </a:cubicBezTo>
                  <a:cubicBezTo>
                    <a:pt x="24" y="33"/>
                    <a:pt x="25" y="37"/>
                    <a:pt x="27" y="42"/>
                  </a:cubicBezTo>
                  <a:cubicBezTo>
                    <a:pt x="28" y="43"/>
                    <a:pt x="28" y="44"/>
                    <a:pt x="27" y="46"/>
                  </a:cubicBezTo>
                  <a:cubicBezTo>
                    <a:pt x="27" y="48"/>
                    <a:pt x="26" y="50"/>
                    <a:pt x="25" y="52"/>
                  </a:cubicBezTo>
                  <a:cubicBezTo>
                    <a:pt x="24" y="54"/>
                    <a:pt x="23" y="54"/>
                    <a:pt x="22" y="55"/>
                  </a:cubicBezTo>
                  <a:cubicBezTo>
                    <a:pt x="17" y="57"/>
                    <a:pt x="13" y="59"/>
                    <a:pt x="9" y="60"/>
                  </a:cubicBezTo>
                  <a:cubicBezTo>
                    <a:pt x="8" y="61"/>
                    <a:pt x="8" y="61"/>
                    <a:pt x="8" y="62"/>
                  </a:cubicBezTo>
                  <a:cubicBezTo>
                    <a:pt x="8" y="64"/>
                    <a:pt x="8" y="67"/>
                    <a:pt x="8" y="69"/>
                  </a:cubicBezTo>
                  <a:cubicBezTo>
                    <a:pt x="8" y="70"/>
                    <a:pt x="8" y="70"/>
                    <a:pt x="9" y="71"/>
                  </a:cubicBezTo>
                  <a:cubicBezTo>
                    <a:pt x="13" y="72"/>
                    <a:pt x="17" y="74"/>
                    <a:pt x="22" y="76"/>
                  </a:cubicBezTo>
                  <a:cubicBezTo>
                    <a:pt x="23" y="76"/>
                    <a:pt x="24" y="77"/>
                    <a:pt x="25" y="79"/>
                  </a:cubicBezTo>
                  <a:cubicBezTo>
                    <a:pt x="26" y="81"/>
                    <a:pt x="27" y="83"/>
                    <a:pt x="27" y="85"/>
                  </a:cubicBezTo>
                  <a:cubicBezTo>
                    <a:pt x="28" y="86"/>
                    <a:pt x="28" y="88"/>
                    <a:pt x="27" y="89"/>
                  </a:cubicBezTo>
                  <a:cubicBezTo>
                    <a:pt x="26" y="93"/>
                    <a:pt x="24" y="98"/>
                    <a:pt x="22" y="102"/>
                  </a:cubicBezTo>
                  <a:cubicBezTo>
                    <a:pt x="22" y="103"/>
                    <a:pt x="22" y="103"/>
                    <a:pt x="23" y="104"/>
                  </a:cubicBezTo>
                  <a:cubicBezTo>
                    <a:pt x="24" y="105"/>
                    <a:pt x="26" y="107"/>
                    <a:pt x="28" y="109"/>
                  </a:cubicBezTo>
                  <a:cubicBezTo>
                    <a:pt x="28" y="109"/>
                    <a:pt x="29" y="110"/>
                    <a:pt x="30" y="109"/>
                  </a:cubicBezTo>
                  <a:cubicBezTo>
                    <a:pt x="34" y="107"/>
                    <a:pt x="38" y="106"/>
                    <a:pt x="42" y="104"/>
                  </a:cubicBezTo>
                  <a:cubicBezTo>
                    <a:pt x="44" y="103"/>
                    <a:pt x="45" y="103"/>
                    <a:pt x="47" y="104"/>
                  </a:cubicBezTo>
                  <a:cubicBezTo>
                    <a:pt x="49" y="105"/>
                    <a:pt x="51" y="105"/>
                    <a:pt x="53" y="106"/>
                  </a:cubicBezTo>
                  <a:cubicBezTo>
                    <a:pt x="55" y="107"/>
                    <a:pt x="56" y="108"/>
                    <a:pt x="56" y="109"/>
                  </a:cubicBezTo>
                  <a:cubicBezTo>
                    <a:pt x="58" y="113"/>
                    <a:pt x="60" y="118"/>
                    <a:pt x="61" y="122"/>
                  </a:cubicBezTo>
                  <a:cubicBezTo>
                    <a:pt x="62" y="123"/>
                    <a:pt x="62" y="123"/>
                    <a:pt x="63" y="123"/>
                  </a:cubicBezTo>
                  <a:cubicBezTo>
                    <a:pt x="66" y="123"/>
                    <a:pt x="68" y="123"/>
                    <a:pt x="71" y="123"/>
                  </a:cubicBezTo>
                  <a:cubicBezTo>
                    <a:pt x="72" y="123"/>
                    <a:pt x="72" y="123"/>
                    <a:pt x="72" y="122"/>
                  </a:cubicBezTo>
                  <a:cubicBezTo>
                    <a:pt x="74" y="118"/>
                    <a:pt x="76" y="113"/>
                    <a:pt x="77" y="109"/>
                  </a:cubicBezTo>
                  <a:cubicBezTo>
                    <a:pt x="78" y="108"/>
                    <a:pt x="79" y="107"/>
                    <a:pt x="80" y="106"/>
                  </a:cubicBezTo>
                  <a:cubicBezTo>
                    <a:pt x="82" y="105"/>
                    <a:pt x="85" y="104"/>
                    <a:pt x="87" y="104"/>
                  </a:cubicBezTo>
                  <a:cubicBezTo>
                    <a:pt x="88" y="103"/>
                    <a:pt x="89" y="103"/>
                    <a:pt x="91" y="104"/>
                  </a:cubicBezTo>
                  <a:cubicBezTo>
                    <a:pt x="95" y="105"/>
                    <a:pt x="100" y="107"/>
                    <a:pt x="104" y="109"/>
                  </a:cubicBezTo>
                  <a:cubicBezTo>
                    <a:pt x="105" y="109"/>
                    <a:pt x="105" y="109"/>
                    <a:pt x="106" y="108"/>
                  </a:cubicBezTo>
                  <a:cubicBezTo>
                    <a:pt x="108" y="107"/>
                    <a:pt x="109" y="105"/>
                    <a:pt x="111" y="103"/>
                  </a:cubicBezTo>
                  <a:cubicBezTo>
                    <a:pt x="112" y="103"/>
                    <a:pt x="112" y="102"/>
                    <a:pt x="112" y="101"/>
                  </a:cubicBezTo>
                  <a:cubicBezTo>
                    <a:pt x="110" y="97"/>
                    <a:pt x="108" y="93"/>
                    <a:pt x="106" y="89"/>
                  </a:cubicBezTo>
                  <a:cubicBezTo>
                    <a:pt x="105" y="88"/>
                    <a:pt x="105" y="86"/>
                    <a:pt x="106" y="85"/>
                  </a:cubicBezTo>
                  <a:cubicBezTo>
                    <a:pt x="107" y="83"/>
                    <a:pt x="108" y="81"/>
                    <a:pt x="108" y="79"/>
                  </a:cubicBezTo>
                  <a:cubicBezTo>
                    <a:pt x="109" y="77"/>
                    <a:pt x="110" y="76"/>
                    <a:pt x="111" y="76"/>
                  </a:cubicBezTo>
                  <a:cubicBezTo>
                    <a:pt x="116" y="74"/>
                    <a:pt x="120" y="72"/>
                    <a:pt x="125" y="70"/>
                  </a:cubicBezTo>
                  <a:cubicBezTo>
                    <a:pt x="125" y="70"/>
                    <a:pt x="126" y="69"/>
                    <a:pt x="126" y="69"/>
                  </a:cubicBezTo>
                  <a:cubicBezTo>
                    <a:pt x="126" y="66"/>
                    <a:pt x="126" y="64"/>
                    <a:pt x="126" y="62"/>
                  </a:cubicBezTo>
                  <a:cubicBezTo>
                    <a:pt x="126" y="61"/>
                    <a:pt x="125" y="60"/>
                    <a:pt x="124" y="60"/>
                  </a:cubicBezTo>
                  <a:cubicBezTo>
                    <a:pt x="120" y="58"/>
                    <a:pt x="116" y="57"/>
                    <a:pt x="111" y="55"/>
                  </a:cubicBezTo>
                  <a:cubicBezTo>
                    <a:pt x="110" y="54"/>
                    <a:pt x="109" y="53"/>
                    <a:pt x="108" y="52"/>
                  </a:cubicBezTo>
                  <a:cubicBezTo>
                    <a:pt x="108" y="50"/>
                    <a:pt x="107" y="48"/>
                    <a:pt x="106" y="46"/>
                  </a:cubicBezTo>
                  <a:cubicBezTo>
                    <a:pt x="105" y="44"/>
                    <a:pt x="105" y="43"/>
                    <a:pt x="106" y="42"/>
                  </a:cubicBezTo>
                  <a:cubicBezTo>
                    <a:pt x="108" y="37"/>
                    <a:pt x="109" y="33"/>
                    <a:pt x="111" y="29"/>
                  </a:cubicBezTo>
                  <a:cubicBezTo>
                    <a:pt x="111" y="29"/>
                    <a:pt x="111" y="28"/>
                    <a:pt x="112"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96" name="Freeform 109"/>
            <p:cNvSpPr>
              <a:spLocks noEditPoints="1"/>
            </p:cNvSpPr>
            <p:nvPr/>
          </p:nvSpPr>
          <p:spPr bwMode="auto">
            <a:xfrm>
              <a:off x="1130999" y="2590807"/>
              <a:ext cx="99467" cy="99467"/>
            </a:xfrm>
            <a:custGeom>
              <a:avLst/>
              <a:gdLst>
                <a:gd name="T0" fmla="*/ 24 w 47"/>
                <a:gd name="T1" fmla="*/ 47 h 47"/>
                <a:gd name="T2" fmla="*/ 0 w 47"/>
                <a:gd name="T3" fmla="*/ 23 h 47"/>
                <a:gd name="T4" fmla="*/ 24 w 47"/>
                <a:gd name="T5" fmla="*/ 0 h 47"/>
                <a:gd name="T6" fmla="*/ 47 w 47"/>
                <a:gd name="T7" fmla="*/ 23 h 47"/>
                <a:gd name="T8" fmla="*/ 24 w 47"/>
                <a:gd name="T9" fmla="*/ 47 h 47"/>
                <a:gd name="T10" fmla="*/ 40 w 47"/>
                <a:gd name="T11" fmla="*/ 23 h 47"/>
                <a:gd name="T12" fmla="*/ 24 w 47"/>
                <a:gd name="T13" fmla="*/ 7 h 47"/>
                <a:gd name="T14" fmla="*/ 7 w 47"/>
                <a:gd name="T15" fmla="*/ 23 h 47"/>
                <a:gd name="T16" fmla="*/ 24 w 47"/>
                <a:gd name="T17" fmla="*/ 39 h 47"/>
                <a:gd name="T18" fmla="*/ 40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47"/>
                  </a:moveTo>
                  <a:cubicBezTo>
                    <a:pt x="11" y="47"/>
                    <a:pt x="0" y="36"/>
                    <a:pt x="0" y="23"/>
                  </a:cubicBezTo>
                  <a:cubicBezTo>
                    <a:pt x="0" y="11"/>
                    <a:pt x="10" y="0"/>
                    <a:pt x="24" y="0"/>
                  </a:cubicBezTo>
                  <a:cubicBezTo>
                    <a:pt x="37" y="0"/>
                    <a:pt x="47" y="10"/>
                    <a:pt x="47" y="23"/>
                  </a:cubicBezTo>
                  <a:cubicBezTo>
                    <a:pt x="47" y="36"/>
                    <a:pt x="37" y="47"/>
                    <a:pt x="24" y="47"/>
                  </a:cubicBezTo>
                  <a:close/>
                  <a:moveTo>
                    <a:pt x="40" y="23"/>
                  </a:moveTo>
                  <a:cubicBezTo>
                    <a:pt x="40" y="15"/>
                    <a:pt x="33" y="7"/>
                    <a:pt x="24" y="7"/>
                  </a:cubicBezTo>
                  <a:cubicBezTo>
                    <a:pt x="15" y="7"/>
                    <a:pt x="7" y="14"/>
                    <a:pt x="7" y="23"/>
                  </a:cubicBezTo>
                  <a:cubicBezTo>
                    <a:pt x="7" y="32"/>
                    <a:pt x="15" y="39"/>
                    <a:pt x="24" y="39"/>
                  </a:cubicBezTo>
                  <a:cubicBezTo>
                    <a:pt x="33" y="39"/>
                    <a:pt x="40" y="32"/>
                    <a:pt x="40"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97" name="Freeform 110"/>
            <p:cNvSpPr>
              <a:spLocks/>
            </p:cNvSpPr>
            <p:nvPr/>
          </p:nvSpPr>
          <p:spPr bwMode="auto">
            <a:xfrm>
              <a:off x="1802180" y="2977027"/>
              <a:ext cx="226714" cy="327974"/>
            </a:xfrm>
            <a:custGeom>
              <a:avLst/>
              <a:gdLst>
                <a:gd name="T0" fmla="*/ 0 w 107"/>
                <a:gd name="T1" fmla="*/ 155 h 155"/>
                <a:gd name="T2" fmla="*/ 0 w 107"/>
                <a:gd name="T3" fmla="*/ 60 h 155"/>
                <a:gd name="T4" fmla="*/ 42 w 107"/>
                <a:gd name="T5" fmla="*/ 7 h 155"/>
                <a:gd name="T6" fmla="*/ 107 w 107"/>
                <a:gd name="T7" fmla="*/ 56 h 155"/>
                <a:gd name="T8" fmla="*/ 107 w 107"/>
                <a:gd name="T9" fmla="*/ 62 h 155"/>
                <a:gd name="T10" fmla="*/ 107 w 107"/>
                <a:gd name="T11" fmla="*/ 155 h 155"/>
                <a:gd name="T12" fmla="*/ 0 w 107"/>
                <a:gd name="T13" fmla="*/ 155 h 155"/>
              </a:gdLst>
              <a:ahLst/>
              <a:cxnLst>
                <a:cxn ang="0">
                  <a:pos x="T0" y="T1"/>
                </a:cxn>
                <a:cxn ang="0">
                  <a:pos x="T2" y="T3"/>
                </a:cxn>
                <a:cxn ang="0">
                  <a:pos x="T4" y="T5"/>
                </a:cxn>
                <a:cxn ang="0">
                  <a:pos x="T6" y="T7"/>
                </a:cxn>
                <a:cxn ang="0">
                  <a:pos x="T8" y="T9"/>
                </a:cxn>
                <a:cxn ang="0">
                  <a:pos x="T10" y="T11"/>
                </a:cxn>
                <a:cxn ang="0">
                  <a:pos x="T12" y="T13"/>
                </a:cxn>
              </a:cxnLst>
              <a:rect l="0" t="0" r="r" b="b"/>
              <a:pathLst>
                <a:path w="107" h="155">
                  <a:moveTo>
                    <a:pt x="0" y="155"/>
                  </a:moveTo>
                  <a:cubicBezTo>
                    <a:pt x="0" y="123"/>
                    <a:pt x="0" y="91"/>
                    <a:pt x="0" y="60"/>
                  </a:cubicBezTo>
                  <a:cubicBezTo>
                    <a:pt x="0" y="34"/>
                    <a:pt x="17" y="13"/>
                    <a:pt x="42" y="7"/>
                  </a:cubicBezTo>
                  <a:cubicBezTo>
                    <a:pt x="74" y="0"/>
                    <a:pt x="105" y="23"/>
                    <a:pt x="107" y="56"/>
                  </a:cubicBezTo>
                  <a:cubicBezTo>
                    <a:pt x="107" y="58"/>
                    <a:pt x="107" y="60"/>
                    <a:pt x="107" y="62"/>
                  </a:cubicBezTo>
                  <a:cubicBezTo>
                    <a:pt x="107" y="93"/>
                    <a:pt x="107" y="124"/>
                    <a:pt x="107" y="155"/>
                  </a:cubicBezTo>
                  <a:cubicBezTo>
                    <a:pt x="72" y="155"/>
                    <a:pt x="36" y="155"/>
                    <a:pt x="0" y="15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2098" name="Freeform 111"/>
            <p:cNvSpPr>
              <a:spLocks/>
            </p:cNvSpPr>
            <p:nvPr/>
          </p:nvSpPr>
          <p:spPr bwMode="auto">
            <a:xfrm>
              <a:off x="1836232" y="2823794"/>
              <a:ext cx="156818" cy="146065"/>
            </a:xfrm>
            <a:custGeom>
              <a:avLst/>
              <a:gdLst>
                <a:gd name="T0" fmla="*/ 42 w 74"/>
                <a:gd name="T1" fmla="*/ 0 h 69"/>
                <a:gd name="T2" fmla="*/ 49 w 74"/>
                <a:gd name="T3" fmla="*/ 2 h 69"/>
                <a:gd name="T4" fmla="*/ 71 w 74"/>
                <a:gd name="T5" fmla="*/ 40 h 69"/>
                <a:gd name="T6" fmla="*/ 38 w 74"/>
                <a:gd name="T7" fmla="*/ 69 h 69"/>
                <a:gd name="T8" fmla="*/ 4 w 74"/>
                <a:gd name="T9" fmla="*/ 41 h 69"/>
                <a:gd name="T10" fmla="*/ 32 w 74"/>
                <a:gd name="T11" fmla="*/ 1 h 69"/>
                <a:gd name="T12" fmla="*/ 33 w 74"/>
                <a:gd name="T13" fmla="*/ 0 h 69"/>
                <a:gd name="T14" fmla="*/ 42 w 74"/>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9">
                  <a:moveTo>
                    <a:pt x="42" y="0"/>
                  </a:moveTo>
                  <a:cubicBezTo>
                    <a:pt x="44" y="1"/>
                    <a:pt x="47" y="1"/>
                    <a:pt x="49" y="2"/>
                  </a:cubicBezTo>
                  <a:cubicBezTo>
                    <a:pt x="65" y="8"/>
                    <a:pt x="74" y="24"/>
                    <a:pt x="71" y="40"/>
                  </a:cubicBezTo>
                  <a:cubicBezTo>
                    <a:pt x="69" y="56"/>
                    <a:pt x="54" y="68"/>
                    <a:pt x="38" y="69"/>
                  </a:cubicBezTo>
                  <a:cubicBezTo>
                    <a:pt x="21" y="69"/>
                    <a:pt x="7" y="57"/>
                    <a:pt x="4" y="41"/>
                  </a:cubicBezTo>
                  <a:cubicBezTo>
                    <a:pt x="0" y="22"/>
                    <a:pt x="13" y="4"/>
                    <a:pt x="32" y="1"/>
                  </a:cubicBezTo>
                  <a:cubicBezTo>
                    <a:pt x="32" y="0"/>
                    <a:pt x="33" y="0"/>
                    <a:pt x="33" y="0"/>
                  </a:cubicBezTo>
                  <a:cubicBezTo>
                    <a:pt x="36" y="0"/>
                    <a:pt x="39" y="0"/>
                    <a:pt x="42" y="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2099" name="Freeform 112"/>
            <p:cNvSpPr>
              <a:spLocks/>
            </p:cNvSpPr>
            <p:nvPr/>
          </p:nvSpPr>
          <p:spPr bwMode="auto">
            <a:xfrm>
              <a:off x="1679414" y="1595237"/>
              <a:ext cx="487480" cy="296610"/>
            </a:xfrm>
            <a:custGeom>
              <a:avLst/>
              <a:gdLst>
                <a:gd name="T0" fmla="*/ 31 w 230"/>
                <a:gd name="T1" fmla="*/ 62 h 140"/>
                <a:gd name="T2" fmla="*/ 1 w 230"/>
                <a:gd name="T3" fmla="*/ 92 h 140"/>
                <a:gd name="T4" fmla="*/ 39 w 230"/>
                <a:gd name="T5" fmla="*/ 140 h 140"/>
                <a:gd name="T6" fmla="*/ 191 w 230"/>
                <a:gd name="T7" fmla="*/ 140 h 140"/>
                <a:gd name="T8" fmla="*/ 229 w 230"/>
                <a:gd name="T9" fmla="*/ 92 h 140"/>
                <a:gd name="T10" fmla="*/ 173 w 230"/>
                <a:gd name="T11" fmla="*/ 40 h 140"/>
                <a:gd name="T12" fmla="*/ 121 w 230"/>
                <a:gd name="T13" fmla="*/ 2 h 140"/>
                <a:gd name="T14" fmla="*/ 71 w 230"/>
                <a:gd name="T15" fmla="*/ 35 h 140"/>
                <a:gd name="T16" fmla="*/ 38 w 230"/>
                <a:gd name="T17" fmla="*/ 38 h 140"/>
                <a:gd name="T18" fmla="*/ 31 w 230"/>
                <a:gd name="T19" fmla="*/ 6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140">
                  <a:moveTo>
                    <a:pt x="31" y="62"/>
                  </a:moveTo>
                  <a:cubicBezTo>
                    <a:pt x="31" y="62"/>
                    <a:pt x="3" y="70"/>
                    <a:pt x="1" y="92"/>
                  </a:cubicBezTo>
                  <a:cubicBezTo>
                    <a:pt x="0" y="115"/>
                    <a:pt x="19" y="140"/>
                    <a:pt x="39" y="140"/>
                  </a:cubicBezTo>
                  <a:cubicBezTo>
                    <a:pt x="60" y="140"/>
                    <a:pt x="179" y="140"/>
                    <a:pt x="191" y="140"/>
                  </a:cubicBezTo>
                  <a:cubicBezTo>
                    <a:pt x="202" y="140"/>
                    <a:pt x="230" y="118"/>
                    <a:pt x="229" y="92"/>
                  </a:cubicBezTo>
                  <a:cubicBezTo>
                    <a:pt x="227" y="49"/>
                    <a:pt x="173" y="40"/>
                    <a:pt x="173" y="40"/>
                  </a:cubicBezTo>
                  <a:cubicBezTo>
                    <a:pt x="173" y="40"/>
                    <a:pt x="173" y="0"/>
                    <a:pt x="121" y="2"/>
                  </a:cubicBezTo>
                  <a:cubicBezTo>
                    <a:pt x="76" y="3"/>
                    <a:pt x="71" y="35"/>
                    <a:pt x="71" y="35"/>
                  </a:cubicBezTo>
                  <a:cubicBezTo>
                    <a:pt x="71" y="35"/>
                    <a:pt x="53" y="26"/>
                    <a:pt x="38" y="38"/>
                  </a:cubicBezTo>
                  <a:cubicBezTo>
                    <a:pt x="23" y="49"/>
                    <a:pt x="31" y="62"/>
                    <a:pt x="31" y="6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00" name="Freeform 113"/>
            <p:cNvSpPr>
              <a:spLocks/>
            </p:cNvSpPr>
            <p:nvPr/>
          </p:nvSpPr>
          <p:spPr bwMode="auto">
            <a:xfrm>
              <a:off x="2537880" y="3943026"/>
              <a:ext cx="381740" cy="370986"/>
            </a:xfrm>
            <a:custGeom>
              <a:avLst/>
              <a:gdLst>
                <a:gd name="T0" fmla="*/ 426 w 426"/>
                <a:gd name="T1" fmla="*/ 172 h 414"/>
                <a:gd name="T2" fmla="*/ 260 w 426"/>
                <a:gd name="T3" fmla="*/ 172 h 414"/>
                <a:gd name="T4" fmla="*/ 260 w 426"/>
                <a:gd name="T5" fmla="*/ 0 h 414"/>
                <a:gd name="T6" fmla="*/ 178 w 426"/>
                <a:gd name="T7" fmla="*/ 0 h 414"/>
                <a:gd name="T8" fmla="*/ 178 w 426"/>
                <a:gd name="T9" fmla="*/ 172 h 414"/>
                <a:gd name="T10" fmla="*/ 0 w 426"/>
                <a:gd name="T11" fmla="*/ 172 h 414"/>
                <a:gd name="T12" fmla="*/ 0 w 426"/>
                <a:gd name="T13" fmla="*/ 255 h 414"/>
                <a:gd name="T14" fmla="*/ 178 w 426"/>
                <a:gd name="T15" fmla="*/ 255 h 414"/>
                <a:gd name="T16" fmla="*/ 178 w 426"/>
                <a:gd name="T17" fmla="*/ 414 h 414"/>
                <a:gd name="T18" fmla="*/ 260 w 426"/>
                <a:gd name="T19" fmla="*/ 414 h 414"/>
                <a:gd name="T20" fmla="*/ 260 w 426"/>
                <a:gd name="T21" fmla="*/ 255 h 414"/>
                <a:gd name="T22" fmla="*/ 426 w 426"/>
                <a:gd name="T23" fmla="*/ 255 h 414"/>
                <a:gd name="T24" fmla="*/ 426 w 426"/>
                <a:gd name="T25" fmla="*/ 17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6" h="414">
                  <a:moveTo>
                    <a:pt x="426" y="172"/>
                  </a:moveTo>
                  <a:lnTo>
                    <a:pt x="260" y="172"/>
                  </a:lnTo>
                  <a:lnTo>
                    <a:pt x="260" y="0"/>
                  </a:lnTo>
                  <a:lnTo>
                    <a:pt x="178" y="0"/>
                  </a:lnTo>
                  <a:lnTo>
                    <a:pt x="178" y="172"/>
                  </a:lnTo>
                  <a:lnTo>
                    <a:pt x="0" y="172"/>
                  </a:lnTo>
                  <a:lnTo>
                    <a:pt x="0" y="255"/>
                  </a:lnTo>
                  <a:lnTo>
                    <a:pt x="178" y="255"/>
                  </a:lnTo>
                  <a:lnTo>
                    <a:pt x="178" y="414"/>
                  </a:lnTo>
                  <a:lnTo>
                    <a:pt x="260" y="414"/>
                  </a:lnTo>
                  <a:lnTo>
                    <a:pt x="260" y="255"/>
                  </a:lnTo>
                  <a:lnTo>
                    <a:pt x="426" y="255"/>
                  </a:lnTo>
                  <a:lnTo>
                    <a:pt x="426" y="172"/>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2101" name="Freeform 114"/>
            <p:cNvSpPr>
              <a:spLocks/>
            </p:cNvSpPr>
            <p:nvPr/>
          </p:nvSpPr>
          <p:spPr bwMode="auto">
            <a:xfrm>
              <a:off x="1705401" y="5203842"/>
              <a:ext cx="1360284" cy="1247375"/>
            </a:xfrm>
            <a:custGeom>
              <a:avLst/>
              <a:gdLst>
                <a:gd name="T0" fmla="*/ 7 w 642"/>
                <a:gd name="T1" fmla="*/ 0 h 589"/>
                <a:gd name="T2" fmla="*/ 627 w 642"/>
                <a:gd name="T3" fmla="*/ 0 h 589"/>
                <a:gd name="T4" fmla="*/ 627 w 642"/>
                <a:gd name="T5" fmla="*/ 51 h 589"/>
                <a:gd name="T6" fmla="*/ 642 w 642"/>
                <a:gd name="T7" fmla="*/ 82 h 589"/>
                <a:gd name="T8" fmla="*/ 612 w 642"/>
                <a:gd name="T9" fmla="*/ 129 h 589"/>
                <a:gd name="T10" fmla="*/ 637 w 642"/>
                <a:gd name="T11" fmla="*/ 171 h 589"/>
                <a:gd name="T12" fmla="*/ 612 w 642"/>
                <a:gd name="T13" fmla="*/ 225 h 589"/>
                <a:gd name="T14" fmla="*/ 635 w 642"/>
                <a:gd name="T15" fmla="*/ 261 h 589"/>
                <a:gd name="T16" fmla="*/ 612 w 642"/>
                <a:gd name="T17" fmla="*/ 306 h 589"/>
                <a:gd name="T18" fmla="*/ 635 w 642"/>
                <a:gd name="T19" fmla="*/ 347 h 589"/>
                <a:gd name="T20" fmla="*/ 610 w 642"/>
                <a:gd name="T21" fmla="*/ 394 h 589"/>
                <a:gd name="T22" fmla="*/ 626 w 642"/>
                <a:gd name="T23" fmla="*/ 424 h 589"/>
                <a:gd name="T24" fmla="*/ 575 w 642"/>
                <a:gd name="T25" fmla="*/ 495 h 589"/>
                <a:gd name="T26" fmla="*/ 467 w 642"/>
                <a:gd name="T27" fmla="*/ 589 h 589"/>
                <a:gd name="T28" fmla="*/ 174 w 642"/>
                <a:gd name="T29" fmla="*/ 589 h 589"/>
                <a:gd name="T30" fmla="*/ 39 w 642"/>
                <a:gd name="T31" fmla="*/ 476 h 589"/>
                <a:gd name="T32" fmla="*/ 32 w 642"/>
                <a:gd name="T33" fmla="*/ 429 h 589"/>
                <a:gd name="T34" fmla="*/ 2 w 642"/>
                <a:gd name="T35" fmla="*/ 389 h 589"/>
                <a:gd name="T36" fmla="*/ 26 w 642"/>
                <a:gd name="T37" fmla="*/ 355 h 589"/>
                <a:gd name="T38" fmla="*/ 2 w 642"/>
                <a:gd name="T39" fmla="*/ 295 h 589"/>
                <a:gd name="T40" fmla="*/ 23 w 642"/>
                <a:gd name="T41" fmla="*/ 258 h 589"/>
                <a:gd name="T42" fmla="*/ 5 w 642"/>
                <a:gd name="T43" fmla="*/ 214 h 589"/>
                <a:gd name="T44" fmla="*/ 24 w 642"/>
                <a:gd name="T45" fmla="*/ 168 h 589"/>
                <a:gd name="T46" fmla="*/ 2 w 642"/>
                <a:gd name="T47" fmla="*/ 120 h 589"/>
                <a:gd name="T48" fmla="*/ 7 w 642"/>
                <a:gd name="T4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2" h="589">
                  <a:moveTo>
                    <a:pt x="7" y="0"/>
                  </a:moveTo>
                  <a:cubicBezTo>
                    <a:pt x="627" y="0"/>
                    <a:pt x="627" y="0"/>
                    <a:pt x="627" y="0"/>
                  </a:cubicBezTo>
                  <a:cubicBezTo>
                    <a:pt x="627" y="51"/>
                    <a:pt x="627" y="51"/>
                    <a:pt x="627" y="51"/>
                  </a:cubicBezTo>
                  <a:cubicBezTo>
                    <a:pt x="627" y="51"/>
                    <a:pt x="642" y="62"/>
                    <a:pt x="642" y="82"/>
                  </a:cubicBezTo>
                  <a:cubicBezTo>
                    <a:pt x="642" y="101"/>
                    <a:pt x="612" y="115"/>
                    <a:pt x="612" y="129"/>
                  </a:cubicBezTo>
                  <a:cubicBezTo>
                    <a:pt x="612" y="144"/>
                    <a:pt x="637" y="152"/>
                    <a:pt x="637" y="171"/>
                  </a:cubicBezTo>
                  <a:cubicBezTo>
                    <a:pt x="637" y="190"/>
                    <a:pt x="610" y="206"/>
                    <a:pt x="612" y="225"/>
                  </a:cubicBezTo>
                  <a:cubicBezTo>
                    <a:pt x="613" y="244"/>
                    <a:pt x="637" y="246"/>
                    <a:pt x="635" y="261"/>
                  </a:cubicBezTo>
                  <a:cubicBezTo>
                    <a:pt x="634" y="277"/>
                    <a:pt x="612" y="292"/>
                    <a:pt x="612" y="306"/>
                  </a:cubicBezTo>
                  <a:cubicBezTo>
                    <a:pt x="612" y="320"/>
                    <a:pt x="635" y="331"/>
                    <a:pt x="635" y="347"/>
                  </a:cubicBezTo>
                  <a:cubicBezTo>
                    <a:pt x="635" y="363"/>
                    <a:pt x="612" y="378"/>
                    <a:pt x="610" y="394"/>
                  </a:cubicBezTo>
                  <a:cubicBezTo>
                    <a:pt x="608" y="409"/>
                    <a:pt x="626" y="413"/>
                    <a:pt x="626" y="424"/>
                  </a:cubicBezTo>
                  <a:cubicBezTo>
                    <a:pt x="626" y="435"/>
                    <a:pt x="618" y="459"/>
                    <a:pt x="575" y="495"/>
                  </a:cubicBezTo>
                  <a:cubicBezTo>
                    <a:pt x="532" y="532"/>
                    <a:pt x="467" y="589"/>
                    <a:pt x="467" y="589"/>
                  </a:cubicBezTo>
                  <a:cubicBezTo>
                    <a:pt x="174" y="589"/>
                    <a:pt x="174" y="589"/>
                    <a:pt x="174" y="589"/>
                  </a:cubicBezTo>
                  <a:cubicBezTo>
                    <a:pt x="39" y="476"/>
                    <a:pt x="39" y="476"/>
                    <a:pt x="39" y="476"/>
                  </a:cubicBezTo>
                  <a:cubicBezTo>
                    <a:pt x="35" y="462"/>
                    <a:pt x="35" y="438"/>
                    <a:pt x="32" y="429"/>
                  </a:cubicBezTo>
                  <a:cubicBezTo>
                    <a:pt x="29" y="419"/>
                    <a:pt x="2" y="405"/>
                    <a:pt x="2" y="389"/>
                  </a:cubicBezTo>
                  <a:cubicBezTo>
                    <a:pt x="2" y="373"/>
                    <a:pt x="26" y="366"/>
                    <a:pt x="26" y="355"/>
                  </a:cubicBezTo>
                  <a:cubicBezTo>
                    <a:pt x="26" y="344"/>
                    <a:pt x="0" y="316"/>
                    <a:pt x="2" y="295"/>
                  </a:cubicBezTo>
                  <a:cubicBezTo>
                    <a:pt x="3" y="274"/>
                    <a:pt x="21" y="269"/>
                    <a:pt x="23" y="258"/>
                  </a:cubicBezTo>
                  <a:cubicBezTo>
                    <a:pt x="24" y="247"/>
                    <a:pt x="5" y="230"/>
                    <a:pt x="5" y="214"/>
                  </a:cubicBezTo>
                  <a:cubicBezTo>
                    <a:pt x="5" y="198"/>
                    <a:pt x="24" y="182"/>
                    <a:pt x="24" y="168"/>
                  </a:cubicBezTo>
                  <a:cubicBezTo>
                    <a:pt x="24" y="153"/>
                    <a:pt x="3" y="144"/>
                    <a:pt x="2" y="120"/>
                  </a:cubicBezTo>
                  <a:cubicBezTo>
                    <a:pt x="0" y="96"/>
                    <a:pt x="7" y="0"/>
                    <a:pt x="7"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102" name="Freeform 115"/>
            <p:cNvSpPr>
              <a:spLocks/>
            </p:cNvSpPr>
            <p:nvPr/>
          </p:nvSpPr>
          <p:spPr bwMode="auto">
            <a:xfrm>
              <a:off x="2086245" y="6489749"/>
              <a:ext cx="564545" cy="76169"/>
            </a:xfrm>
            <a:custGeom>
              <a:avLst/>
              <a:gdLst>
                <a:gd name="T0" fmla="*/ 0 w 266"/>
                <a:gd name="T1" fmla="*/ 0 h 36"/>
                <a:gd name="T2" fmla="*/ 266 w 266"/>
                <a:gd name="T3" fmla="*/ 0 h 36"/>
                <a:gd name="T4" fmla="*/ 223 w 266"/>
                <a:gd name="T5" fmla="*/ 36 h 36"/>
                <a:gd name="T6" fmla="*/ 50 w 266"/>
                <a:gd name="T7" fmla="*/ 36 h 36"/>
                <a:gd name="T8" fmla="*/ 0 w 266"/>
                <a:gd name="T9" fmla="*/ 0 h 36"/>
              </a:gdLst>
              <a:ahLst/>
              <a:cxnLst>
                <a:cxn ang="0">
                  <a:pos x="T0" y="T1"/>
                </a:cxn>
                <a:cxn ang="0">
                  <a:pos x="T2" y="T3"/>
                </a:cxn>
                <a:cxn ang="0">
                  <a:pos x="T4" y="T5"/>
                </a:cxn>
                <a:cxn ang="0">
                  <a:pos x="T6" y="T7"/>
                </a:cxn>
                <a:cxn ang="0">
                  <a:pos x="T8" y="T9"/>
                </a:cxn>
              </a:cxnLst>
              <a:rect l="0" t="0" r="r" b="b"/>
              <a:pathLst>
                <a:path w="266" h="36">
                  <a:moveTo>
                    <a:pt x="0" y="0"/>
                  </a:moveTo>
                  <a:cubicBezTo>
                    <a:pt x="266" y="0"/>
                    <a:pt x="266" y="0"/>
                    <a:pt x="266" y="0"/>
                  </a:cubicBezTo>
                  <a:cubicBezTo>
                    <a:pt x="266" y="0"/>
                    <a:pt x="237" y="36"/>
                    <a:pt x="223" y="36"/>
                  </a:cubicBezTo>
                  <a:cubicBezTo>
                    <a:pt x="209" y="36"/>
                    <a:pt x="62" y="36"/>
                    <a:pt x="50" y="36"/>
                  </a:cubicBezTo>
                  <a:cubicBezTo>
                    <a:pt x="37" y="36"/>
                    <a:pt x="0" y="0"/>
                    <a:pt x="0"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GB"/>
            </a:p>
          </p:txBody>
        </p:sp>
      </p:grpSp>
      <p:cxnSp>
        <p:nvCxnSpPr>
          <p:cNvPr id="2113" name="Straight Arrow Connector 2112"/>
          <p:cNvCxnSpPr/>
          <p:nvPr/>
        </p:nvCxnSpPr>
        <p:spPr>
          <a:xfrm>
            <a:off x="3805209" y="2039704"/>
            <a:ext cx="989839" cy="0"/>
          </a:xfrm>
          <a:prstGeom prst="straightConnector1">
            <a:avLst/>
          </a:prstGeom>
          <a:ln w="25400">
            <a:solidFill>
              <a:schemeClr val="bg1">
                <a:lumMod val="7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p:cNvCxnSpPr/>
          <p:nvPr/>
        </p:nvCxnSpPr>
        <p:spPr>
          <a:xfrm>
            <a:off x="3989366" y="2977027"/>
            <a:ext cx="856949" cy="0"/>
          </a:xfrm>
          <a:prstGeom prst="straightConnector1">
            <a:avLst/>
          </a:prstGeom>
          <a:ln w="25400">
            <a:solidFill>
              <a:schemeClr val="bg1">
                <a:lumMod val="7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p:cNvCxnSpPr/>
          <p:nvPr/>
        </p:nvCxnSpPr>
        <p:spPr>
          <a:xfrm>
            <a:off x="3805209" y="3951770"/>
            <a:ext cx="989839" cy="0"/>
          </a:xfrm>
          <a:prstGeom prst="straightConnector1">
            <a:avLst/>
          </a:prstGeom>
          <a:ln w="25400">
            <a:solidFill>
              <a:schemeClr val="bg1">
                <a:lumMod val="7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p:cNvCxnSpPr/>
          <p:nvPr/>
        </p:nvCxnSpPr>
        <p:spPr>
          <a:xfrm>
            <a:off x="3543398" y="4810184"/>
            <a:ext cx="1178766" cy="0"/>
          </a:xfrm>
          <a:prstGeom prst="straightConnector1">
            <a:avLst/>
          </a:prstGeom>
          <a:ln w="25400">
            <a:solidFill>
              <a:schemeClr val="bg1">
                <a:lumMod val="7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grpSp>
        <p:nvGrpSpPr>
          <p:cNvPr id="133" name="Group 132"/>
          <p:cNvGrpSpPr/>
          <p:nvPr/>
        </p:nvGrpSpPr>
        <p:grpSpPr>
          <a:xfrm>
            <a:off x="4866929" y="4570267"/>
            <a:ext cx="464344" cy="465138"/>
            <a:chOff x="9145588" y="4435475"/>
            <a:chExt cx="464344" cy="465138"/>
          </a:xfrm>
          <a:solidFill>
            <a:schemeClr val="accent4"/>
          </a:solidFill>
        </p:grpSpPr>
        <p:sp>
          <p:nvSpPr>
            <p:cNvPr id="134"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5"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6"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7"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8"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9"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0"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1"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2"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43" name="Group 142"/>
          <p:cNvGrpSpPr/>
          <p:nvPr/>
        </p:nvGrpSpPr>
        <p:grpSpPr>
          <a:xfrm>
            <a:off x="4892726" y="2737290"/>
            <a:ext cx="319088" cy="465138"/>
            <a:chOff x="3582988" y="3510757"/>
            <a:chExt cx="319088" cy="465138"/>
          </a:xfrm>
          <a:solidFill>
            <a:schemeClr val="accent2"/>
          </a:solidFill>
        </p:grpSpPr>
        <p:sp>
          <p:nvSpPr>
            <p:cNvPr id="144"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5"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46" name="Group 145"/>
          <p:cNvGrpSpPr/>
          <p:nvPr/>
        </p:nvGrpSpPr>
        <p:grpSpPr>
          <a:xfrm>
            <a:off x="4891932" y="3756110"/>
            <a:ext cx="465138" cy="391319"/>
            <a:chOff x="5368132" y="2625725"/>
            <a:chExt cx="465138" cy="391319"/>
          </a:xfrm>
          <a:solidFill>
            <a:schemeClr val="accent3"/>
          </a:solidFill>
        </p:grpSpPr>
        <p:sp>
          <p:nvSpPr>
            <p:cNvPr id="147"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8"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9"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50" name="Group 149"/>
          <p:cNvGrpSpPr/>
          <p:nvPr/>
        </p:nvGrpSpPr>
        <p:grpSpPr>
          <a:xfrm>
            <a:off x="4892726" y="1819829"/>
            <a:ext cx="464344" cy="464344"/>
            <a:chOff x="4439444" y="1652588"/>
            <a:chExt cx="464344" cy="464344"/>
          </a:xfrm>
          <a:solidFill>
            <a:schemeClr val="accent1"/>
          </a:solidFill>
        </p:grpSpPr>
        <p:sp>
          <p:nvSpPr>
            <p:cNvPr id="151"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2"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3"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cxnSp>
        <p:nvCxnSpPr>
          <p:cNvPr id="154" name="Straight Arrow Connector 153"/>
          <p:cNvCxnSpPr/>
          <p:nvPr/>
        </p:nvCxnSpPr>
        <p:spPr>
          <a:xfrm>
            <a:off x="3301216" y="5827529"/>
            <a:ext cx="1353528" cy="0"/>
          </a:xfrm>
          <a:prstGeom prst="straightConnector1">
            <a:avLst/>
          </a:prstGeom>
          <a:ln w="25400">
            <a:solidFill>
              <a:schemeClr val="bg1">
                <a:lumMod val="7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grpSp>
        <p:nvGrpSpPr>
          <p:cNvPr id="161" name="Group 160"/>
          <p:cNvGrpSpPr/>
          <p:nvPr/>
        </p:nvGrpSpPr>
        <p:grpSpPr>
          <a:xfrm>
            <a:off x="4848072" y="5609644"/>
            <a:ext cx="465138" cy="435769"/>
            <a:chOff x="5368132" y="3540125"/>
            <a:chExt cx="465138" cy="435769"/>
          </a:xfrm>
          <a:solidFill>
            <a:schemeClr val="accent5"/>
          </a:solidFill>
        </p:grpSpPr>
        <p:sp>
          <p:nvSpPr>
            <p:cNvPr id="162"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3"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126" name="Group 2125"/>
          <p:cNvGrpSpPr/>
          <p:nvPr/>
        </p:nvGrpSpPr>
        <p:grpSpPr>
          <a:xfrm>
            <a:off x="5454748" y="1647760"/>
            <a:ext cx="3027276" cy="808482"/>
            <a:chOff x="5950634" y="1752055"/>
            <a:chExt cx="3027276" cy="808482"/>
          </a:xfrm>
        </p:grpSpPr>
        <p:sp>
          <p:nvSpPr>
            <p:cNvPr id="2125" name="TextBox 2124"/>
            <p:cNvSpPr txBox="1"/>
            <p:nvPr/>
          </p:nvSpPr>
          <p:spPr>
            <a:xfrm>
              <a:off x="5950634" y="1752055"/>
              <a:ext cx="1996957"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rPr>
                <a:t>Music Introduction</a:t>
              </a:r>
              <a:endParaRPr lang="en-GB">
                <a:solidFill>
                  <a:schemeClr val="accent1"/>
                </a:solidFill>
                <a:latin typeface="Source Sans Pro" panose="020B0503030403020204" pitchFamily="34" charset="0"/>
              </a:endParaRPr>
            </a:p>
          </p:txBody>
        </p:sp>
        <p:sp>
          <p:nvSpPr>
            <p:cNvPr id="170" name="Rectangle 169"/>
            <p:cNvSpPr/>
            <p:nvPr/>
          </p:nvSpPr>
          <p:spPr>
            <a:xfrm flipH="1">
              <a:off x="5950634" y="2037317"/>
              <a:ext cx="3027276" cy="523220"/>
            </a:xfrm>
            <a:prstGeom prst="rect">
              <a:avLst/>
            </a:prstGeom>
          </p:spPr>
          <p:txBody>
            <a:bodyPr wrap="square">
              <a:spAutoFit/>
            </a:bodyPr>
            <a:lstStyle/>
            <a:p>
              <a:r>
                <a:rPr lang="en-GB" sz="1400">
                  <a:solidFill>
                    <a:schemeClr val="bg2"/>
                  </a:solidFill>
                </a:rPr>
                <a:t>Lorem ipsum dolor sit amet, consectetuer adipiscing elit, </a:t>
              </a:r>
              <a:r>
                <a:rPr lang="en-GB" sz="1400" smtClean="0">
                  <a:solidFill>
                    <a:schemeClr val="bg2"/>
                  </a:solidFill>
                </a:rPr>
                <a:t>sed</a:t>
              </a:r>
              <a:endParaRPr lang="en-GB" sz="1400">
                <a:solidFill>
                  <a:schemeClr val="bg2"/>
                </a:solidFill>
              </a:endParaRPr>
            </a:p>
          </p:txBody>
        </p:sp>
      </p:grpSp>
      <p:grpSp>
        <p:nvGrpSpPr>
          <p:cNvPr id="172" name="Group 171"/>
          <p:cNvGrpSpPr/>
          <p:nvPr/>
        </p:nvGrpSpPr>
        <p:grpSpPr>
          <a:xfrm>
            <a:off x="5454748" y="5423287"/>
            <a:ext cx="3027276" cy="808482"/>
            <a:chOff x="5950634" y="1752055"/>
            <a:chExt cx="3027276" cy="808482"/>
          </a:xfrm>
        </p:grpSpPr>
        <p:sp>
          <p:nvSpPr>
            <p:cNvPr id="173" name="TextBox 172"/>
            <p:cNvSpPr txBox="1"/>
            <p:nvPr/>
          </p:nvSpPr>
          <p:spPr>
            <a:xfrm>
              <a:off x="5950634" y="1752055"/>
              <a:ext cx="1439818"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Web Analysis</a:t>
              </a:r>
              <a:endParaRPr lang="en-GB">
                <a:solidFill>
                  <a:schemeClr val="accent5"/>
                </a:solidFill>
                <a:latin typeface="Source Sans Pro" panose="020B0503030403020204" pitchFamily="34" charset="0"/>
              </a:endParaRPr>
            </a:p>
          </p:txBody>
        </p:sp>
        <p:sp>
          <p:nvSpPr>
            <p:cNvPr id="174" name="Rectangle 173"/>
            <p:cNvSpPr/>
            <p:nvPr/>
          </p:nvSpPr>
          <p:spPr>
            <a:xfrm flipH="1">
              <a:off x="5950634" y="2037317"/>
              <a:ext cx="3027276" cy="523220"/>
            </a:xfrm>
            <a:prstGeom prst="rect">
              <a:avLst/>
            </a:prstGeom>
          </p:spPr>
          <p:txBody>
            <a:bodyPr wrap="square">
              <a:spAutoFit/>
            </a:bodyPr>
            <a:lstStyle/>
            <a:p>
              <a:r>
                <a:rPr lang="en-GB" sz="1400">
                  <a:solidFill>
                    <a:schemeClr val="bg2"/>
                  </a:solidFill>
                </a:rPr>
                <a:t>Lorem ipsum dolor sit amet, consectetuer adipiscing elit, </a:t>
              </a:r>
              <a:r>
                <a:rPr lang="en-GB" sz="1400" smtClean="0">
                  <a:solidFill>
                    <a:schemeClr val="bg2"/>
                  </a:solidFill>
                </a:rPr>
                <a:t>sed</a:t>
              </a:r>
              <a:endParaRPr lang="en-GB" sz="1400">
                <a:solidFill>
                  <a:schemeClr val="bg2"/>
                </a:solidFill>
              </a:endParaRPr>
            </a:p>
          </p:txBody>
        </p:sp>
      </p:grpSp>
      <p:grpSp>
        <p:nvGrpSpPr>
          <p:cNvPr id="175" name="Group 174"/>
          <p:cNvGrpSpPr/>
          <p:nvPr/>
        </p:nvGrpSpPr>
        <p:grpSpPr>
          <a:xfrm>
            <a:off x="5454748" y="4420101"/>
            <a:ext cx="3027276" cy="808482"/>
            <a:chOff x="5950634" y="1752055"/>
            <a:chExt cx="3027276" cy="808482"/>
          </a:xfrm>
        </p:grpSpPr>
        <p:sp>
          <p:nvSpPr>
            <p:cNvPr id="176" name="TextBox 175"/>
            <p:cNvSpPr txBox="1"/>
            <p:nvPr/>
          </p:nvSpPr>
          <p:spPr>
            <a:xfrm>
              <a:off x="5950634" y="1752055"/>
              <a:ext cx="1404552"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Social Media</a:t>
              </a:r>
              <a:endParaRPr lang="en-GB">
                <a:solidFill>
                  <a:schemeClr val="accent4"/>
                </a:solidFill>
                <a:latin typeface="Source Sans Pro" panose="020B0503030403020204" pitchFamily="34" charset="0"/>
              </a:endParaRPr>
            </a:p>
          </p:txBody>
        </p:sp>
        <p:sp>
          <p:nvSpPr>
            <p:cNvPr id="177" name="Rectangle 176"/>
            <p:cNvSpPr/>
            <p:nvPr/>
          </p:nvSpPr>
          <p:spPr>
            <a:xfrm flipH="1">
              <a:off x="5950634" y="2037317"/>
              <a:ext cx="3027276" cy="523220"/>
            </a:xfrm>
            <a:prstGeom prst="rect">
              <a:avLst/>
            </a:prstGeom>
          </p:spPr>
          <p:txBody>
            <a:bodyPr wrap="square">
              <a:spAutoFit/>
            </a:bodyPr>
            <a:lstStyle/>
            <a:p>
              <a:r>
                <a:rPr lang="en-GB" sz="1400">
                  <a:solidFill>
                    <a:schemeClr val="bg2"/>
                  </a:solidFill>
                </a:rPr>
                <a:t>Lorem ipsum dolor sit amet, consectetuer adipiscing elit, </a:t>
              </a:r>
              <a:r>
                <a:rPr lang="en-GB" sz="1400" smtClean="0">
                  <a:solidFill>
                    <a:schemeClr val="bg2"/>
                  </a:solidFill>
                </a:rPr>
                <a:t>sed</a:t>
              </a:r>
              <a:endParaRPr lang="en-GB" sz="1400">
                <a:solidFill>
                  <a:schemeClr val="bg2"/>
                </a:solidFill>
              </a:endParaRPr>
            </a:p>
          </p:txBody>
        </p:sp>
      </p:grpSp>
      <p:grpSp>
        <p:nvGrpSpPr>
          <p:cNvPr id="178" name="Group 177"/>
          <p:cNvGrpSpPr/>
          <p:nvPr/>
        </p:nvGrpSpPr>
        <p:grpSpPr>
          <a:xfrm>
            <a:off x="5454748" y="3544216"/>
            <a:ext cx="3027276" cy="808482"/>
            <a:chOff x="5950634" y="1752055"/>
            <a:chExt cx="3027276" cy="808482"/>
          </a:xfrm>
        </p:grpSpPr>
        <p:sp>
          <p:nvSpPr>
            <p:cNvPr id="179" name="TextBox 178"/>
            <p:cNvSpPr txBox="1"/>
            <p:nvPr/>
          </p:nvSpPr>
          <p:spPr>
            <a:xfrm>
              <a:off x="5950634" y="1752055"/>
              <a:ext cx="1439753" cy="369332"/>
            </a:xfrm>
            <a:prstGeom prst="rect">
              <a:avLst/>
            </a:prstGeom>
            <a:noFill/>
          </p:spPr>
          <p:txBody>
            <a:bodyPr wrap="none" rtlCol="0">
              <a:spAutoFit/>
            </a:bodyPr>
            <a:lstStyle/>
            <a:p>
              <a:r>
                <a:rPr lang="en-US" smtClean="0">
                  <a:solidFill>
                    <a:schemeClr val="accent3"/>
                  </a:solidFill>
                  <a:latin typeface="Source Sans Pro" panose="020B0503030403020204" pitchFamily="34" charset="0"/>
                </a:rPr>
                <a:t>Photography</a:t>
              </a:r>
              <a:endParaRPr lang="en-GB">
                <a:solidFill>
                  <a:schemeClr val="accent3"/>
                </a:solidFill>
                <a:latin typeface="Source Sans Pro" panose="020B0503030403020204" pitchFamily="34" charset="0"/>
              </a:endParaRPr>
            </a:p>
          </p:txBody>
        </p:sp>
        <p:sp>
          <p:nvSpPr>
            <p:cNvPr id="180" name="Rectangle 179"/>
            <p:cNvSpPr/>
            <p:nvPr/>
          </p:nvSpPr>
          <p:spPr>
            <a:xfrm flipH="1">
              <a:off x="5950634" y="2037317"/>
              <a:ext cx="3027276" cy="523220"/>
            </a:xfrm>
            <a:prstGeom prst="rect">
              <a:avLst/>
            </a:prstGeom>
          </p:spPr>
          <p:txBody>
            <a:bodyPr wrap="square">
              <a:spAutoFit/>
            </a:bodyPr>
            <a:lstStyle/>
            <a:p>
              <a:r>
                <a:rPr lang="en-GB" sz="1400">
                  <a:solidFill>
                    <a:schemeClr val="bg2"/>
                  </a:solidFill>
                </a:rPr>
                <a:t>Lorem ipsum dolor sit amet, consectetuer adipiscing elit, </a:t>
              </a:r>
              <a:r>
                <a:rPr lang="en-GB" sz="1400" smtClean="0">
                  <a:solidFill>
                    <a:schemeClr val="bg2"/>
                  </a:solidFill>
                </a:rPr>
                <a:t>sed</a:t>
              </a:r>
              <a:endParaRPr lang="en-GB" sz="1400">
                <a:solidFill>
                  <a:schemeClr val="bg2"/>
                </a:solidFill>
              </a:endParaRPr>
            </a:p>
          </p:txBody>
        </p:sp>
      </p:grpSp>
      <p:grpSp>
        <p:nvGrpSpPr>
          <p:cNvPr id="181" name="Group 180"/>
          <p:cNvGrpSpPr/>
          <p:nvPr/>
        </p:nvGrpSpPr>
        <p:grpSpPr>
          <a:xfrm>
            <a:off x="5454748" y="2541030"/>
            <a:ext cx="3027276" cy="808482"/>
            <a:chOff x="5950634" y="1752055"/>
            <a:chExt cx="3027276" cy="808482"/>
          </a:xfrm>
        </p:grpSpPr>
        <p:sp>
          <p:nvSpPr>
            <p:cNvPr id="182" name="TextBox 181"/>
            <p:cNvSpPr txBox="1"/>
            <p:nvPr/>
          </p:nvSpPr>
          <p:spPr>
            <a:xfrm>
              <a:off x="5950634" y="1752055"/>
              <a:ext cx="1498167"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Bulb Diagram</a:t>
              </a:r>
              <a:endParaRPr lang="en-GB">
                <a:solidFill>
                  <a:schemeClr val="accent2"/>
                </a:solidFill>
                <a:latin typeface="Source Sans Pro" panose="020B0503030403020204" pitchFamily="34" charset="0"/>
              </a:endParaRPr>
            </a:p>
          </p:txBody>
        </p:sp>
        <p:sp>
          <p:nvSpPr>
            <p:cNvPr id="183" name="Rectangle 182"/>
            <p:cNvSpPr/>
            <p:nvPr/>
          </p:nvSpPr>
          <p:spPr>
            <a:xfrm flipH="1">
              <a:off x="5950634" y="2037317"/>
              <a:ext cx="3027276" cy="523220"/>
            </a:xfrm>
            <a:prstGeom prst="rect">
              <a:avLst/>
            </a:prstGeom>
          </p:spPr>
          <p:txBody>
            <a:bodyPr wrap="square">
              <a:spAutoFit/>
            </a:bodyPr>
            <a:lstStyle/>
            <a:p>
              <a:r>
                <a:rPr lang="en-GB" sz="1400">
                  <a:solidFill>
                    <a:schemeClr val="bg2"/>
                  </a:solidFill>
                </a:rPr>
                <a:t>Lorem ipsum dolor sit amet, consectetuer adipiscing elit, </a:t>
              </a:r>
              <a:r>
                <a:rPr lang="en-GB" sz="1400" smtClean="0">
                  <a:solidFill>
                    <a:schemeClr val="bg2"/>
                  </a:solidFill>
                </a:rPr>
                <a:t>sed</a:t>
              </a:r>
              <a:endParaRPr lang="en-GB" sz="1400">
                <a:solidFill>
                  <a:schemeClr val="bg2"/>
                </a:solidFill>
              </a:endParaRPr>
            </a:p>
          </p:txBody>
        </p:sp>
      </p:grpSp>
      <p:sp>
        <p:nvSpPr>
          <p:cNvPr id="2127" name="TextBox 2126"/>
          <p:cNvSpPr txBox="1"/>
          <p:nvPr/>
        </p:nvSpPr>
        <p:spPr>
          <a:xfrm>
            <a:off x="8308799" y="2890199"/>
            <a:ext cx="1836208" cy="400110"/>
          </a:xfrm>
          <a:prstGeom prst="rect">
            <a:avLst/>
          </a:prstGeom>
          <a:noFill/>
        </p:spPr>
        <p:txBody>
          <a:bodyPr wrap="none" rtlCol="0">
            <a:spAutoFit/>
          </a:bodyPr>
          <a:lstStyle/>
          <a:p>
            <a:r>
              <a:rPr lang="en-US" sz="2000" smtClean="0">
                <a:solidFill>
                  <a:schemeClr val="bg2"/>
                </a:solidFill>
                <a:latin typeface="Source Sans Pro" panose="020B0503030403020204" pitchFamily="34" charset="0"/>
              </a:rPr>
              <a:t>BULB ANALYSIS</a:t>
            </a:r>
            <a:endParaRPr lang="en-GB" sz="2000">
              <a:solidFill>
                <a:schemeClr val="bg2"/>
              </a:solidFill>
              <a:latin typeface="Source Sans Pro" panose="020B0503030403020204" pitchFamily="34" charset="0"/>
            </a:endParaRPr>
          </a:p>
        </p:txBody>
      </p:sp>
      <p:cxnSp>
        <p:nvCxnSpPr>
          <p:cNvPr id="2129" name="Straight Connector 2128"/>
          <p:cNvCxnSpPr/>
          <p:nvPr/>
        </p:nvCxnSpPr>
        <p:spPr>
          <a:xfrm>
            <a:off x="8046720" y="2294342"/>
            <a:ext cx="0" cy="340074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30" name="TextBox 2129"/>
          <p:cNvSpPr txBox="1"/>
          <p:nvPr/>
        </p:nvSpPr>
        <p:spPr>
          <a:xfrm>
            <a:off x="8304197" y="3230957"/>
            <a:ext cx="1165704" cy="707886"/>
          </a:xfrm>
          <a:prstGeom prst="rect">
            <a:avLst/>
          </a:prstGeom>
          <a:noFill/>
        </p:spPr>
        <p:txBody>
          <a:bodyPr wrap="none" rtlCol="0">
            <a:spAutoFit/>
          </a:bodyPr>
          <a:lstStyle/>
          <a:p>
            <a:r>
              <a:rPr lang="en-US" sz="4000" b="1" smtClean="0">
                <a:solidFill>
                  <a:schemeClr val="accent2"/>
                </a:solidFill>
                <a:latin typeface="Source Sans Pro" panose="020B0503030403020204" pitchFamily="34" charset="0"/>
              </a:rPr>
              <a:t>86%</a:t>
            </a:r>
            <a:endParaRPr lang="en-GB" sz="4000" b="1">
              <a:solidFill>
                <a:schemeClr val="accent2"/>
              </a:solidFill>
              <a:latin typeface="Source Sans Pro" panose="020B0503030403020204" pitchFamily="34" charset="0"/>
            </a:endParaRPr>
          </a:p>
        </p:txBody>
      </p:sp>
      <p:sp>
        <p:nvSpPr>
          <p:cNvPr id="2131" name="Rectangle 2130"/>
          <p:cNvSpPr/>
          <p:nvPr/>
        </p:nvSpPr>
        <p:spPr>
          <a:xfrm>
            <a:off x="8313347" y="3814907"/>
            <a:ext cx="3685501" cy="1384995"/>
          </a:xfrm>
          <a:prstGeom prst="rect">
            <a:avLst/>
          </a:prstGeom>
        </p:spPr>
        <p:txBody>
          <a:bodyPr wrap="square">
            <a:spAutoFit/>
          </a:bodyPr>
          <a:lstStyle/>
          <a:p>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p:txBody>
      </p:sp>
      <p:sp>
        <p:nvSpPr>
          <p:cNvPr id="2132" name="Rectangle 2131"/>
          <p:cNvSpPr/>
          <p:nvPr/>
        </p:nvSpPr>
        <p:spPr>
          <a:xfrm>
            <a:off x="9400796" y="3320123"/>
            <a:ext cx="2475794" cy="523220"/>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a:t>
            </a:r>
          </a:p>
          <a:p>
            <a:r>
              <a:rPr lang="en-GB" sz="1400" smtClean="0">
                <a:solidFill>
                  <a:schemeClr val="bg2"/>
                </a:solidFill>
              </a:rPr>
              <a:t>adipiscing do </a:t>
            </a:r>
            <a:r>
              <a:rPr lang="en-GB" sz="1400">
                <a:solidFill>
                  <a:schemeClr val="bg2"/>
                </a:solidFill>
              </a:rPr>
              <a:t>eiusmod tempor </a:t>
            </a:r>
          </a:p>
        </p:txBody>
      </p:sp>
    </p:spTree>
    <p:extLst>
      <p:ext uri="{BB962C8B-B14F-4D97-AF65-F5344CB8AC3E}">
        <p14:creationId xmlns:p14="http://schemas.microsoft.com/office/powerpoint/2010/main" val="1165117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par>
                          <p:cTn id="8" fill="hold">
                            <p:stCondLst>
                              <p:cond delay="2000"/>
                            </p:stCondLst>
                            <p:childTnLst>
                              <p:par>
                                <p:cTn id="9" presetID="22" presetClass="entr" presetSubtype="8" fill="hold" nodeType="afterEffect">
                                  <p:stCondLst>
                                    <p:cond delay="0"/>
                                  </p:stCondLst>
                                  <p:childTnLst>
                                    <p:set>
                                      <p:cBhvr>
                                        <p:cTn id="10" dur="1" fill="hold">
                                          <p:stCondLst>
                                            <p:cond delay="0"/>
                                          </p:stCondLst>
                                        </p:cTn>
                                        <p:tgtEl>
                                          <p:spTgt spid="2113"/>
                                        </p:tgtEl>
                                        <p:attrNameLst>
                                          <p:attrName>style.visibility</p:attrName>
                                        </p:attrNameLst>
                                      </p:cBhvr>
                                      <p:to>
                                        <p:strVal val="visible"/>
                                      </p:to>
                                    </p:set>
                                    <p:animEffect transition="in" filter="wipe(left)">
                                      <p:cBhvr>
                                        <p:cTn id="11" dur="500"/>
                                        <p:tgtEl>
                                          <p:spTgt spid="2113"/>
                                        </p:tgtEl>
                                      </p:cBhvr>
                                    </p:animEffect>
                                  </p:childTnLst>
                                </p:cTn>
                              </p:par>
                            </p:childTnLst>
                          </p:cTn>
                        </p:par>
                        <p:par>
                          <p:cTn id="12" fill="hold">
                            <p:stCondLst>
                              <p:cond delay="2500"/>
                            </p:stCondLst>
                            <p:childTnLst>
                              <p:par>
                                <p:cTn id="13" presetID="49" presetClass="entr" presetSubtype="0" decel="100000" fill="hold" nodeType="afterEffect">
                                  <p:stCondLst>
                                    <p:cond delay="0"/>
                                  </p:stCondLst>
                                  <p:childTnLst>
                                    <p:set>
                                      <p:cBhvr>
                                        <p:cTn id="14" dur="1" fill="hold">
                                          <p:stCondLst>
                                            <p:cond delay="0"/>
                                          </p:stCondLst>
                                        </p:cTn>
                                        <p:tgtEl>
                                          <p:spTgt spid="150"/>
                                        </p:tgtEl>
                                        <p:attrNameLst>
                                          <p:attrName>style.visibility</p:attrName>
                                        </p:attrNameLst>
                                      </p:cBhvr>
                                      <p:to>
                                        <p:strVal val="visible"/>
                                      </p:to>
                                    </p:set>
                                    <p:anim calcmode="lin" valueType="num">
                                      <p:cBhvr>
                                        <p:cTn id="15" dur="500" fill="hold"/>
                                        <p:tgtEl>
                                          <p:spTgt spid="150"/>
                                        </p:tgtEl>
                                        <p:attrNameLst>
                                          <p:attrName>ppt_w</p:attrName>
                                        </p:attrNameLst>
                                      </p:cBhvr>
                                      <p:tavLst>
                                        <p:tav tm="0">
                                          <p:val>
                                            <p:fltVal val="0"/>
                                          </p:val>
                                        </p:tav>
                                        <p:tav tm="100000">
                                          <p:val>
                                            <p:strVal val="#ppt_w"/>
                                          </p:val>
                                        </p:tav>
                                      </p:tavLst>
                                    </p:anim>
                                    <p:anim calcmode="lin" valueType="num">
                                      <p:cBhvr>
                                        <p:cTn id="16" dur="500" fill="hold"/>
                                        <p:tgtEl>
                                          <p:spTgt spid="150"/>
                                        </p:tgtEl>
                                        <p:attrNameLst>
                                          <p:attrName>ppt_h</p:attrName>
                                        </p:attrNameLst>
                                      </p:cBhvr>
                                      <p:tavLst>
                                        <p:tav tm="0">
                                          <p:val>
                                            <p:fltVal val="0"/>
                                          </p:val>
                                        </p:tav>
                                        <p:tav tm="100000">
                                          <p:val>
                                            <p:strVal val="#ppt_h"/>
                                          </p:val>
                                        </p:tav>
                                      </p:tavLst>
                                    </p:anim>
                                    <p:anim calcmode="lin" valueType="num">
                                      <p:cBhvr>
                                        <p:cTn id="17" dur="500" fill="hold"/>
                                        <p:tgtEl>
                                          <p:spTgt spid="150"/>
                                        </p:tgtEl>
                                        <p:attrNameLst>
                                          <p:attrName>style.rotation</p:attrName>
                                        </p:attrNameLst>
                                      </p:cBhvr>
                                      <p:tavLst>
                                        <p:tav tm="0">
                                          <p:val>
                                            <p:fltVal val="360"/>
                                          </p:val>
                                        </p:tav>
                                        <p:tav tm="100000">
                                          <p:val>
                                            <p:fltVal val="0"/>
                                          </p:val>
                                        </p:tav>
                                      </p:tavLst>
                                    </p:anim>
                                    <p:animEffect transition="in" filter="fade">
                                      <p:cBhvr>
                                        <p:cTn id="18" dur="500"/>
                                        <p:tgtEl>
                                          <p:spTgt spid="150"/>
                                        </p:tgtEl>
                                      </p:cBhvr>
                                    </p:animEffect>
                                  </p:childTnLst>
                                </p:cTn>
                              </p:par>
                            </p:childTnLst>
                          </p:cTn>
                        </p:par>
                        <p:par>
                          <p:cTn id="19" fill="hold">
                            <p:stCondLst>
                              <p:cond delay="3000"/>
                            </p:stCondLst>
                            <p:childTnLst>
                              <p:par>
                                <p:cTn id="20" presetID="22" presetClass="entr" presetSubtype="8" fill="hold" nodeType="afterEffect">
                                  <p:stCondLst>
                                    <p:cond delay="0"/>
                                  </p:stCondLst>
                                  <p:childTnLst>
                                    <p:set>
                                      <p:cBhvr>
                                        <p:cTn id="21" dur="1" fill="hold">
                                          <p:stCondLst>
                                            <p:cond delay="0"/>
                                          </p:stCondLst>
                                        </p:cTn>
                                        <p:tgtEl>
                                          <p:spTgt spid="130"/>
                                        </p:tgtEl>
                                        <p:attrNameLst>
                                          <p:attrName>style.visibility</p:attrName>
                                        </p:attrNameLst>
                                      </p:cBhvr>
                                      <p:to>
                                        <p:strVal val="visible"/>
                                      </p:to>
                                    </p:set>
                                    <p:animEffect transition="in" filter="wipe(left)">
                                      <p:cBhvr>
                                        <p:cTn id="22" dur="500"/>
                                        <p:tgtEl>
                                          <p:spTgt spid="130"/>
                                        </p:tgtEl>
                                      </p:cBhvr>
                                    </p:animEffect>
                                  </p:childTnLst>
                                </p:cTn>
                              </p:par>
                            </p:childTnLst>
                          </p:cTn>
                        </p:par>
                        <p:par>
                          <p:cTn id="23" fill="hold">
                            <p:stCondLst>
                              <p:cond delay="3500"/>
                            </p:stCondLst>
                            <p:childTnLst>
                              <p:par>
                                <p:cTn id="24" presetID="49" presetClass="entr" presetSubtype="0" decel="100000" fill="hold" nodeType="afterEffect">
                                  <p:stCondLst>
                                    <p:cond delay="0"/>
                                  </p:stCondLst>
                                  <p:childTnLst>
                                    <p:set>
                                      <p:cBhvr>
                                        <p:cTn id="25" dur="1" fill="hold">
                                          <p:stCondLst>
                                            <p:cond delay="0"/>
                                          </p:stCondLst>
                                        </p:cTn>
                                        <p:tgtEl>
                                          <p:spTgt spid="143"/>
                                        </p:tgtEl>
                                        <p:attrNameLst>
                                          <p:attrName>style.visibility</p:attrName>
                                        </p:attrNameLst>
                                      </p:cBhvr>
                                      <p:to>
                                        <p:strVal val="visible"/>
                                      </p:to>
                                    </p:set>
                                    <p:anim calcmode="lin" valueType="num">
                                      <p:cBhvr>
                                        <p:cTn id="26" dur="500" fill="hold"/>
                                        <p:tgtEl>
                                          <p:spTgt spid="143"/>
                                        </p:tgtEl>
                                        <p:attrNameLst>
                                          <p:attrName>ppt_w</p:attrName>
                                        </p:attrNameLst>
                                      </p:cBhvr>
                                      <p:tavLst>
                                        <p:tav tm="0">
                                          <p:val>
                                            <p:fltVal val="0"/>
                                          </p:val>
                                        </p:tav>
                                        <p:tav tm="100000">
                                          <p:val>
                                            <p:strVal val="#ppt_w"/>
                                          </p:val>
                                        </p:tav>
                                      </p:tavLst>
                                    </p:anim>
                                    <p:anim calcmode="lin" valueType="num">
                                      <p:cBhvr>
                                        <p:cTn id="27" dur="500" fill="hold"/>
                                        <p:tgtEl>
                                          <p:spTgt spid="143"/>
                                        </p:tgtEl>
                                        <p:attrNameLst>
                                          <p:attrName>ppt_h</p:attrName>
                                        </p:attrNameLst>
                                      </p:cBhvr>
                                      <p:tavLst>
                                        <p:tav tm="0">
                                          <p:val>
                                            <p:fltVal val="0"/>
                                          </p:val>
                                        </p:tav>
                                        <p:tav tm="100000">
                                          <p:val>
                                            <p:strVal val="#ppt_h"/>
                                          </p:val>
                                        </p:tav>
                                      </p:tavLst>
                                    </p:anim>
                                    <p:anim calcmode="lin" valueType="num">
                                      <p:cBhvr>
                                        <p:cTn id="28" dur="500" fill="hold"/>
                                        <p:tgtEl>
                                          <p:spTgt spid="143"/>
                                        </p:tgtEl>
                                        <p:attrNameLst>
                                          <p:attrName>style.rotation</p:attrName>
                                        </p:attrNameLst>
                                      </p:cBhvr>
                                      <p:tavLst>
                                        <p:tav tm="0">
                                          <p:val>
                                            <p:fltVal val="360"/>
                                          </p:val>
                                        </p:tav>
                                        <p:tav tm="100000">
                                          <p:val>
                                            <p:fltVal val="0"/>
                                          </p:val>
                                        </p:tav>
                                      </p:tavLst>
                                    </p:anim>
                                    <p:animEffect transition="in" filter="fade">
                                      <p:cBhvr>
                                        <p:cTn id="29" dur="500"/>
                                        <p:tgtEl>
                                          <p:spTgt spid="143"/>
                                        </p:tgtEl>
                                      </p:cBhvr>
                                    </p:animEffect>
                                  </p:childTnLst>
                                </p:cTn>
                              </p:par>
                            </p:childTnLst>
                          </p:cTn>
                        </p:par>
                        <p:par>
                          <p:cTn id="30" fill="hold">
                            <p:stCondLst>
                              <p:cond delay="4000"/>
                            </p:stCondLst>
                            <p:childTnLst>
                              <p:par>
                                <p:cTn id="31" presetID="22" presetClass="entr" presetSubtype="8" fill="hold" nodeType="afterEffect">
                                  <p:stCondLst>
                                    <p:cond delay="0"/>
                                  </p:stCondLst>
                                  <p:childTnLst>
                                    <p:set>
                                      <p:cBhvr>
                                        <p:cTn id="32" dur="1" fill="hold">
                                          <p:stCondLst>
                                            <p:cond delay="0"/>
                                          </p:stCondLst>
                                        </p:cTn>
                                        <p:tgtEl>
                                          <p:spTgt spid="131"/>
                                        </p:tgtEl>
                                        <p:attrNameLst>
                                          <p:attrName>style.visibility</p:attrName>
                                        </p:attrNameLst>
                                      </p:cBhvr>
                                      <p:to>
                                        <p:strVal val="visible"/>
                                      </p:to>
                                    </p:set>
                                    <p:animEffect transition="in" filter="wipe(left)">
                                      <p:cBhvr>
                                        <p:cTn id="33" dur="500"/>
                                        <p:tgtEl>
                                          <p:spTgt spid="131"/>
                                        </p:tgtEl>
                                      </p:cBhvr>
                                    </p:animEffect>
                                  </p:childTnLst>
                                </p:cTn>
                              </p:par>
                            </p:childTnLst>
                          </p:cTn>
                        </p:par>
                        <p:par>
                          <p:cTn id="34" fill="hold">
                            <p:stCondLst>
                              <p:cond delay="4500"/>
                            </p:stCondLst>
                            <p:childTnLst>
                              <p:par>
                                <p:cTn id="35" presetID="49" presetClass="entr" presetSubtype="0" decel="100000" fill="hold" nodeType="afterEffect">
                                  <p:stCondLst>
                                    <p:cond delay="0"/>
                                  </p:stCondLst>
                                  <p:childTnLst>
                                    <p:set>
                                      <p:cBhvr>
                                        <p:cTn id="36" dur="1" fill="hold">
                                          <p:stCondLst>
                                            <p:cond delay="0"/>
                                          </p:stCondLst>
                                        </p:cTn>
                                        <p:tgtEl>
                                          <p:spTgt spid="146"/>
                                        </p:tgtEl>
                                        <p:attrNameLst>
                                          <p:attrName>style.visibility</p:attrName>
                                        </p:attrNameLst>
                                      </p:cBhvr>
                                      <p:to>
                                        <p:strVal val="visible"/>
                                      </p:to>
                                    </p:set>
                                    <p:anim calcmode="lin" valueType="num">
                                      <p:cBhvr>
                                        <p:cTn id="37" dur="500" fill="hold"/>
                                        <p:tgtEl>
                                          <p:spTgt spid="146"/>
                                        </p:tgtEl>
                                        <p:attrNameLst>
                                          <p:attrName>ppt_w</p:attrName>
                                        </p:attrNameLst>
                                      </p:cBhvr>
                                      <p:tavLst>
                                        <p:tav tm="0">
                                          <p:val>
                                            <p:fltVal val="0"/>
                                          </p:val>
                                        </p:tav>
                                        <p:tav tm="100000">
                                          <p:val>
                                            <p:strVal val="#ppt_w"/>
                                          </p:val>
                                        </p:tav>
                                      </p:tavLst>
                                    </p:anim>
                                    <p:anim calcmode="lin" valueType="num">
                                      <p:cBhvr>
                                        <p:cTn id="38" dur="500" fill="hold"/>
                                        <p:tgtEl>
                                          <p:spTgt spid="146"/>
                                        </p:tgtEl>
                                        <p:attrNameLst>
                                          <p:attrName>ppt_h</p:attrName>
                                        </p:attrNameLst>
                                      </p:cBhvr>
                                      <p:tavLst>
                                        <p:tav tm="0">
                                          <p:val>
                                            <p:fltVal val="0"/>
                                          </p:val>
                                        </p:tav>
                                        <p:tav tm="100000">
                                          <p:val>
                                            <p:strVal val="#ppt_h"/>
                                          </p:val>
                                        </p:tav>
                                      </p:tavLst>
                                    </p:anim>
                                    <p:anim calcmode="lin" valueType="num">
                                      <p:cBhvr>
                                        <p:cTn id="39" dur="500" fill="hold"/>
                                        <p:tgtEl>
                                          <p:spTgt spid="146"/>
                                        </p:tgtEl>
                                        <p:attrNameLst>
                                          <p:attrName>style.rotation</p:attrName>
                                        </p:attrNameLst>
                                      </p:cBhvr>
                                      <p:tavLst>
                                        <p:tav tm="0">
                                          <p:val>
                                            <p:fltVal val="360"/>
                                          </p:val>
                                        </p:tav>
                                        <p:tav tm="100000">
                                          <p:val>
                                            <p:fltVal val="0"/>
                                          </p:val>
                                        </p:tav>
                                      </p:tavLst>
                                    </p:anim>
                                    <p:animEffect transition="in" filter="fade">
                                      <p:cBhvr>
                                        <p:cTn id="40" dur="500"/>
                                        <p:tgtEl>
                                          <p:spTgt spid="146"/>
                                        </p:tgtEl>
                                      </p:cBhvr>
                                    </p:animEffect>
                                  </p:childTnLst>
                                </p:cTn>
                              </p:par>
                            </p:childTnLst>
                          </p:cTn>
                        </p:par>
                        <p:par>
                          <p:cTn id="41" fill="hold">
                            <p:stCondLst>
                              <p:cond delay="5000"/>
                            </p:stCondLst>
                            <p:childTnLst>
                              <p:par>
                                <p:cTn id="42" presetID="22" presetClass="entr" presetSubtype="8" fill="hold" nodeType="afterEffect">
                                  <p:stCondLst>
                                    <p:cond delay="0"/>
                                  </p:stCondLst>
                                  <p:childTnLst>
                                    <p:set>
                                      <p:cBhvr>
                                        <p:cTn id="43" dur="1" fill="hold">
                                          <p:stCondLst>
                                            <p:cond delay="0"/>
                                          </p:stCondLst>
                                        </p:cTn>
                                        <p:tgtEl>
                                          <p:spTgt spid="132"/>
                                        </p:tgtEl>
                                        <p:attrNameLst>
                                          <p:attrName>style.visibility</p:attrName>
                                        </p:attrNameLst>
                                      </p:cBhvr>
                                      <p:to>
                                        <p:strVal val="visible"/>
                                      </p:to>
                                    </p:set>
                                    <p:animEffect transition="in" filter="wipe(left)">
                                      <p:cBhvr>
                                        <p:cTn id="44" dur="500"/>
                                        <p:tgtEl>
                                          <p:spTgt spid="132"/>
                                        </p:tgtEl>
                                      </p:cBhvr>
                                    </p:animEffect>
                                  </p:childTnLst>
                                </p:cTn>
                              </p:par>
                            </p:childTnLst>
                          </p:cTn>
                        </p:par>
                        <p:par>
                          <p:cTn id="45" fill="hold">
                            <p:stCondLst>
                              <p:cond delay="5500"/>
                            </p:stCondLst>
                            <p:childTnLst>
                              <p:par>
                                <p:cTn id="46" presetID="49" presetClass="entr" presetSubtype="0" decel="100000" fill="hold" nodeType="afterEffect">
                                  <p:stCondLst>
                                    <p:cond delay="0"/>
                                  </p:stCondLst>
                                  <p:childTnLst>
                                    <p:set>
                                      <p:cBhvr>
                                        <p:cTn id="47" dur="1" fill="hold">
                                          <p:stCondLst>
                                            <p:cond delay="0"/>
                                          </p:stCondLst>
                                        </p:cTn>
                                        <p:tgtEl>
                                          <p:spTgt spid="133"/>
                                        </p:tgtEl>
                                        <p:attrNameLst>
                                          <p:attrName>style.visibility</p:attrName>
                                        </p:attrNameLst>
                                      </p:cBhvr>
                                      <p:to>
                                        <p:strVal val="visible"/>
                                      </p:to>
                                    </p:set>
                                    <p:anim calcmode="lin" valueType="num">
                                      <p:cBhvr>
                                        <p:cTn id="48" dur="500" fill="hold"/>
                                        <p:tgtEl>
                                          <p:spTgt spid="133"/>
                                        </p:tgtEl>
                                        <p:attrNameLst>
                                          <p:attrName>ppt_w</p:attrName>
                                        </p:attrNameLst>
                                      </p:cBhvr>
                                      <p:tavLst>
                                        <p:tav tm="0">
                                          <p:val>
                                            <p:fltVal val="0"/>
                                          </p:val>
                                        </p:tav>
                                        <p:tav tm="100000">
                                          <p:val>
                                            <p:strVal val="#ppt_w"/>
                                          </p:val>
                                        </p:tav>
                                      </p:tavLst>
                                    </p:anim>
                                    <p:anim calcmode="lin" valueType="num">
                                      <p:cBhvr>
                                        <p:cTn id="49" dur="500" fill="hold"/>
                                        <p:tgtEl>
                                          <p:spTgt spid="133"/>
                                        </p:tgtEl>
                                        <p:attrNameLst>
                                          <p:attrName>ppt_h</p:attrName>
                                        </p:attrNameLst>
                                      </p:cBhvr>
                                      <p:tavLst>
                                        <p:tav tm="0">
                                          <p:val>
                                            <p:fltVal val="0"/>
                                          </p:val>
                                        </p:tav>
                                        <p:tav tm="100000">
                                          <p:val>
                                            <p:strVal val="#ppt_h"/>
                                          </p:val>
                                        </p:tav>
                                      </p:tavLst>
                                    </p:anim>
                                    <p:anim calcmode="lin" valueType="num">
                                      <p:cBhvr>
                                        <p:cTn id="50" dur="500" fill="hold"/>
                                        <p:tgtEl>
                                          <p:spTgt spid="133"/>
                                        </p:tgtEl>
                                        <p:attrNameLst>
                                          <p:attrName>style.rotation</p:attrName>
                                        </p:attrNameLst>
                                      </p:cBhvr>
                                      <p:tavLst>
                                        <p:tav tm="0">
                                          <p:val>
                                            <p:fltVal val="360"/>
                                          </p:val>
                                        </p:tav>
                                        <p:tav tm="100000">
                                          <p:val>
                                            <p:fltVal val="0"/>
                                          </p:val>
                                        </p:tav>
                                      </p:tavLst>
                                    </p:anim>
                                    <p:animEffect transition="in" filter="fade">
                                      <p:cBhvr>
                                        <p:cTn id="51" dur="500"/>
                                        <p:tgtEl>
                                          <p:spTgt spid="133"/>
                                        </p:tgtEl>
                                      </p:cBhvr>
                                    </p:animEffect>
                                  </p:childTnLst>
                                </p:cTn>
                              </p:par>
                            </p:childTnLst>
                          </p:cTn>
                        </p:par>
                        <p:par>
                          <p:cTn id="52" fill="hold">
                            <p:stCondLst>
                              <p:cond delay="6000"/>
                            </p:stCondLst>
                            <p:childTnLst>
                              <p:par>
                                <p:cTn id="53" presetID="22" presetClass="entr" presetSubtype="8" fill="hold" nodeType="afterEffect">
                                  <p:stCondLst>
                                    <p:cond delay="0"/>
                                  </p:stCondLst>
                                  <p:childTnLst>
                                    <p:set>
                                      <p:cBhvr>
                                        <p:cTn id="54" dur="1" fill="hold">
                                          <p:stCondLst>
                                            <p:cond delay="0"/>
                                          </p:stCondLst>
                                        </p:cTn>
                                        <p:tgtEl>
                                          <p:spTgt spid="154"/>
                                        </p:tgtEl>
                                        <p:attrNameLst>
                                          <p:attrName>style.visibility</p:attrName>
                                        </p:attrNameLst>
                                      </p:cBhvr>
                                      <p:to>
                                        <p:strVal val="visible"/>
                                      </p:to>
                                    </p:set>
                                    <p:animEffect transition="in" filter="wipe(left)">
                                      <p:cBhvr>
                                        <p:cTn id="55" dur="500"/>
                                        <p:tgtEl>
                                          <p:spTgt spid="154"/>
                                        </p:tgtEl>
                                      </p:cBhvr>
                                    </p:animEffect>
                                  </p:childTnLst>
                                </p:cTn>
                              </p:par>
                            </p:childTnLst>
                          </p:cTn>
                        </p:par>
                        <p:par>
                          <p:cTn id="56" fill="hold">
                            <p:stCondLst>
                              <p:cond delay="6500"/>
                            </p:stCondLst>
                            <p:childTnLst>
                              <p:par>
                                <p:cTn id="57" presetID="49" presetClass="entr" presetSubtype="0" decel="100000" fill="hold" nodeType="afterEffect">
                                  <p:stCondLst>
                                    <p:cond delay="0"/>
                                  </p:stCondLst>
                                  <p:childTnLst>
                                    <p:set>
                                      <p:cBhvr>
                                        <p:cTn id="58" dur="1" fill="hold">
                                          <p:stCondLst>
                                            <p:cond delay="0"/>
                                          </p:stCondLst>
                                        </p:cTn>
                                        <p:tgtEl>
                                          <p:spTgt spid="161"/>
                                        </p:tgtEl>
                                        <p:attrNameLst>
                                          <p:attrName>style.visibility</p:attrName>
                                        </p:attrNameLst>
                                      </p:cBhvr>
                                      <p:to>
                                        <p:strVal val="visible"/>
                                      </p:to>
                                    </p:set>
                                    <p:anim calcmode="lin" valueType="num">
                                      <p:cBhvr>
                                        <p:cTn id="59" dur="500" fill="hold"/>
                                        <p:tgtEl>
                                          <p:spTgt spid="161"/>
                                        </p:tgtEl>
                                        <p:attrNameLst>
                                          <p:attrName>ppt_w</p:attrName>
                                        </p:attrNameLst>
                                      </p:cBhvr>
                                      <p:tavLst>
                                        <p:tav tm="0">
                                          <p:val>
                                            <p:fltVal val="0"/>
                                          </p:val>
                                        </p:tav>
                                        <p:tav tm="100000">
                                          <p:val>
                                            <p:strVal val="#ppt_w"/>
                                          </p:val>
                                        </p:tav>
                                      </p:tavLst>
                                    </p:anim>
                                    <p:anim calcmode="lin" valueType="num">
                                      <p:cBhvr>
                                        <p:cTn id="60" dur="500" fill="hold"/>
                                        <p:tgtEl>
                                          <p:spTgt spid="161"/>
                                        </p:tgtEl>
                                        <p:attrNameLst>
                                          <p:attrName>ppt_h</p:attrName>
                                        </p:attrNameLst>
                                      </p:cBhvr>
                                      <p:tavLst>
                                        <p:tav tm="0">
                                          <p:val>
                                            <p:fltVal val="0"/>
                                          </p:val>
                                        </p:tav>
                                        <p:tav tm="100000">
                                          <p:val>
                                            <p:strVal val="#ppt_h"/>
                                          </p:val>
                                        </p:tav>
                                      </p:tavLst>
                                    </p:anim>
                                    <p:anim calcmode="lin" valueType="num">
                                      <p:cBhvr>
                                        <p:cTn id="61" dur="500" fill="hold"/>
                                        <p:tgtEl>
                                          <p:spTgt spid="161"/>
                                        </p:tgtEl>
                                        <p:attrNameLst>
                                          <p:attrName>style.rotation</p:attrName>
                                        </p:attrNameLst>
                                      </p:cBhvr>
                                      <p:tavLst>
                                        <p:tav tm="0">
                                          <p:val>
                                            <p:fltVal val="360"/>
                                          </p:val>
                                        </p:tav>
                                        <p:tav tm="100000">
                                          <p:val>
                                            <p:fltVal val="0"/>
                                          </p:val>
                                        </p:tav>
                                      </p:tavLst>
                                    </p:anim>
                                    <p:animEffect transition="in" filter="fade">
                                      <p:cBhvr>
                                        <p:cTn id="62" dur="500"/>
                                        <p:tgtEl>
                                          <p:spTgt spid="161"/>
                                        </p:tgtEl>
                                      </p:cBhvr>
                                    </p:animEffect>
                                  </p:childTnLst>
                                </p:cTn>
                              </p:par>
                            </p:childTnLst>
                          </p:cTn>
                        </p:par>
                        <p:par>
                          <p:cTn id="63" fill="hold">
                            <p:stCondLst>
                              <p:cond delay="7000"/>
                            </p:stCondLst>
                            <p:childTnLst>
                              <p:par>
                                <p:cTn id="64" presetID="12" presetClass="entr" presetSubtype="8" fill="hold" nodeType="afterEffect">
                                  <p:stCondLst>
                                    <p:cond delay="0"/>
                                  </p:stCondLst>
                                  <p:childTnLst>
                                    <p:set>
                                      <p:cBhvr>
                                        <p:cTn id="65" dur="1" fill="hold">
                                          <p:stCondLst>
                                            <p:cond delay="0"/>
                                          </p:stCondLst>
                                        </p:cTn>
                                        <p:tgtEl>
                                          <p:spTgt spid="2126"/>
                                        </p:tgtEl>
                                        <p:attrNameLst>
                                          <p:attrName>style.visibility</p:attrName>
                                        </p:attrNameLst>
                                      </p:cBhvr>
                                      <p:to>
                                        <p:strVal val="visible"/>
                                      </p:to>
                                    </p:set>
                                    <p:anim calcmode="lin" valueType="num">
                                      <p:cBhvr additive="base">
                                        <p:cTn id="66" dur="500"/>
                                        <p:tgtEl>
                                          <p:spTgt spid="2126"/>
                                        </p:tgtEl>
                                        <p:attrNameLst>
                                          <p:attrName>ppt_x</p:attrName>
                                        </p:attrNameLst>
                                      </p:cBhvr>
                                      <p:tavLst>
                                        <p:tav tm="0">
                                          <p:val>
                                            <p:strVal val="#ppt_x-#ppt_w*1.125000"/>
                                          </p:val>
                                        </p:tav>
                                        <p:tav tm="100000">
                                          <p:val>
                                            <p:strVal val="#ppt_x"/>
                                          </p:val>
                                        </p:tav>
                                      </p:tavLst>
                                    </p:anim>
                                    <p:animEffect transition="in" filter="wipe(right)">
                                      <p:cBhvr>
                                        <p:cTn id="67" dur="500"/>
                                        <p:tgtEl>
                                          <p:spTgt spid="2126"/>
                                        </p:tgtEl>
                                      </p:cBhvr>
                                    </p:animEffect>
                                  </p:childTnLst>
                                </p:cTn>
                              </p:par>
                            </p:childTnLst>
                          </p:cTn>
                        </p:par>
                        <p:par>
                          <p:cTn id="68" fill="hold">
                            <p:stCondLst>
                              <p:cond delay="7500"/>
                            </p:stCondLst>
                            <p:childTnLst>
                              <p:par>
                                <p:cTn id="69" presetID="12" presetClass="entr" presetSubtype="8" fill="hold" nodeType="afterEffect">
                                  <p:stCondLst>
                                    <p:cond delay="0"/>
                                  </p:stCondLst>
                                  <p:childTnLst>
                                    <p:set>
                                      <p:cBhvr>
                                        <p:cTn id="70" dur="1" fill="hold">
                                          <p:stCondLst>
                                            <p:cond delay="0"/>
                                          </p:stCondLst>
                                        </p:cTn>
                                        <p:tgtEl>
                                          <p:spTgt spid="181"/>
                                        </p:tgtEl>
                                        <p:attrNameLst>
                                          <p:attrName>style.visibility</p:attrName>
                                        </p:attrNameLst>
                                      </p:cBhvr>
                                      <p:to>
                                        <p:strVal val="visible"/>
                                      </p:to>
                                    </p:set>
                                    <p:anim calcmode="lin" valueType="num">
                                      <p:cBhvr additive="base">
                                        <p:cTn id="71" dur="500"/>
                                        <p:tgtEl>
                                          <p:spTgt spid="181"/>
                                        </p:tgtEl>
                                        <p:attrNameLst>
                                          <p:attrName>ppt_x</p:attrName>
                                        </p:attrNameLst>
                                      </p:cBhvr>
                                      <p:tavLst>
                                        <p:tav tm="0">
                                          <p:val>
                                            <p:strVal val="#ppt_x-#ppt_w*1.125000"/>
                                          </p:val>
                                        </p:tav>
                                        <p:tav tm="100000">
                                          <p:val>
                                            <p:strVal val="#ppt_x"/>
                                          </p:val>
                                        </p:tav>
                                      </p:tavLst>
                                    </p:anim>
                                    <p:animEffect transition="in" filter="wipe(right)">
                                      <p:cBhvr>
                                        <p:cTn id="72" dur="500"/>
                                        <p:tgtEl>
                                          <p:spTgt spid="181"/>
                                        </p:tgtEl>
                                      </p:cBhvr>
                                    </p:animEffect>
                                  </p:childTnLst>
                                </p:cTn>
                              </p:par>
                            </p:childTnLst>
                          </p:cTn>
                        </p:par>
                        <p:par>
                          <p:cTn id="73" fill="hold">
                            <p:stCondLst>
                              <p:cond delay="8000"/>
                            </p:stCondLst>
                            <p:childTnLst>
                              <p:par>
                                <p:cTn id="74" presetID="12" presetClass="entr" presetSubtype="8" fill="hold" nodeType="afterEffect">
                                  <p:stCondLst>
                                    <p:cond delay="0"/>
                                  </p:stCondLst>
                                  <p:childTnLst>
                                    <p:set>
                                      <p:cBhvr>
                                        <p:cTn id="75" dur="1" fill="hold">
                                          <p:stCondLst>
                                            <p:cond delay="0"/>
                                          </p:stCondLst>
                                        </p:cTn>
                                        <p:tgtEl>
                                          <p:spTgt spid="178"/>
                                        </p:tgtEl>
                                        <p:attrNameLst>
                                          <p:attrName>style.visibility</p:attrName>
                                        </p:attrNameLst>
                                      </p:cBhvr>
                                      <p:to>
                                        <p:strVal val="visible"/>
                                      </p:to>
                                    </p:set>
                                    <p:anim calcmode="lin" valueType="num">
                                      <p:cBhvr additive="base">
                                        <p:cTn id="76" dur="500"/>
                                        <p:tgtEl>
                                          <p:spTgt spid="178"/>
                                        </p:tgtEl>
                                        <p:attrNameLst>
                                          <p:attrName>ppt_x</p:attrName>
                                        </p:attrNameLst>
                                      </p:cBhvr>
                                      <p:tavLst>
                                        <p:tav tm="0">
                                          <p:val>
                                            <p:strVal val="#ppt_x-#ppt_w*1.125000"/>
                                          </p:val>
                                        </p:tav>
                                        <p:tav tm="100000">
                                          <p:val>
                                            <p:strVal val="#ppt_x"/>
                                          </p:val>
                                        </p:tav>
                                      </p:tavLst>
                                    </p:anim>
                                    <p:animEffect transition="in" filter="wipe(right)">
                                      <p:cBhvr>
                                        <p:cTn id="77" dur="500"/>
                                        <p:tgtEl>
                                          <p:spTgt spid="178"/>
                                        </p:tgtEl>
                                      </p:cBhvr>
                                    </p:animEffect>
                                  </p:childTnLst>
                                </p:cTn>
                              </p:par>
                            </p:childTnLst>
                          </p:cTn>
                        </p:par>
                        <p:par>
                          <p:cTn id="78" fill="hold">
                            <p:stCondLst>
                              <p:cond delay="8500"/>
                            </p:stCondLst>
                            <p:childTnLst>
                              <p:par>
                                <p:cTn id="79" presetID="12" presetClass="entr" presetSubtype="8" fill="hold" nodeType="afterEffect">
                                  <p:stCondLst>
                                    <p:cond delay="0"/>
                                  </p:stCondLst>
                                  <p:childTnLst>
                                    <p:set>
                                      <p:cBhvr>
                                        <p:cTn id="80" dur="1" fill="hold">
                                          <p:stCondLst>
                                            <p:cond delay="0"/>
                                          </p:stCondLst>
                                        </p:cTn>
                                        <p:tgtEl>
                                          <p:spTgt spid="175"/>
                                        </p:tgtEl>
                                        <p:attrNameLst>
                                          <p:attrName>style.visibility</p:attrName>
                                        </p:attrNameLst>
                                      </p:cBhvr>
                                      <p:to>
                                        <p:strVal val="visible"/>
                                      </p:to>
                                    </p:set>
                                    <p:anim calcmode="lin" valueType="num">
                                      <p:cBhvr additive="base">
                                        <p:cTn id="81" dur="500"/>
                                        <p:tgtEl>
                                          <p:spTgt spid="175"/>
                                        </p:tgtEl>
                                        <p:attrNameLst>
                                          <p:attrName>ppt_x</p:attrName>
                                        </p:attrNameLst>
                                      </p:cBhvr>
                                      <p:tavLst>
                                        <p:tav tm="0">
                                          <p:val>
                                            <p:strVal val="#ppt_x-#ppt_w*1.125000"/>
                                          </p:val>
                                        </p:tav>
                                        <p:tav tm="100000">
                                          <p:val>
                                            <p:strVal val="#ppt_x"/>
                                          </p:val>
                                        </p:tav>
                                      </p:tavLst>
                                    </p:anim>
                                    <p:animEffect transition="in" filter="wipe(right)">
                                      <p:cBhvr>
                                        <p:cTn id="82" dur="500"/>
                                        <p:tgtEl>
                                          <p:spTgt spid="175"/>
                                        </p:tgtEl>
                                      </p:cBhvr>
                                    </p:animEffect>
                                  </p:childTnLst>
                                </p:cTn>
                              </p:par>
                            </p:childTnLst>
                          </p:cTn>
                        </p:par>
                        <p:par>
                          <p:cTn id="83" fill="hold">
                            <p:stCondLst>
                              <p:cond delay="9000"/>
                            </p:stCondLst>
                            <p:childTnLst>
                              <p:par>
                                <p:cTn id="84" presetID="12" presetClass="entr" presetSubtype="8" fill="hold" nodeType="afterEffect">
                                  <p:stCondLst>
                                    <p:cond delay="0"/>
                                  </p:stCondLst>
                                  <p:childTnLst>
                                    <p:set>
                                      <p:cBhvr>
                                        <p:cTn id="85" dur="1" fill="hold">
                                          <p:stCondLst>
                                            <p:cond delay="0"/>
                                          </p:stCondLst>
                                        </p:cTn>
                                        <p:tgtEl>
                                          <p:spTgt spid="172"/>
                                        </p:tgtEl>
                                        <p:attrNameLst>
                                          <p:attrName>style.visibility</p:attrName>
                                        </p:attrNameLst>
                                      </p:cBhvr>
                                      <p:to>
                                        <p:strVal val="visible"/>
                                      </p:to>
                                    </p:set>
                                    <p:anim calcmode="lin" valueType="num">
                                      <p:cBhvr additive="base">
                                        <p:cTn id="86" dur="500"/>
                                        <p:tgtEl>
                                          <p:spTgt spid="172"/>
                                        </p:tgtEl>
                                        <p:attrNameLst>
                                          <p:attrName>ppt_x</p:attrName>
                                        </p:attrNameLst>
                                      </p:cBhvr>
                                      <p:tavLst>
                                        <p:tav tm="0">
                                          <p:val>
                                            <p:strVal val="#ppt_x-#ppt_w*1.125000"/>
                                          </p:val>
                                        </p:tav>
                                        <p:tav tm="100000">
                                          <p:val>
                                            <p:strVal val="#ppt_x"/>
                                          </p:val>
                                        </p:tav>
                                      </p:tavLst>
                                    </p:anim>
                                    <p:animEffect transition="in" filter="wipe(right)">
                                      <p:cBhvr>
                                        <p:cTn id="87" dur="500"/>
                                        <p:tgtEl>
                                          <p:spTgt spid="172"/>
                                        </p:tgtEl>
                                      </p:cBhvr>
                                    </p:animEffect>
                                  </p:childTnLst>
                                </p:cTn>
                              </p:par>
                            </p:childTnLst>
                          </p:cTn>
                        </p:par>
                        <p:par>
                          <p:cTn id="88" fill="hold">
                            <p:stCondLst>
                              <p:cond delay="9500"/>
                            </p:stCondLst>
                            <p:childTnLst>
                              <p:par>
                                <p:cTn id="89" presetID="22" presetClass="entr" presetSubtype="4" fill="hold" nodeType="afterEffect">
                                  <p:stCondLst>
                                    <p:cond delay="0"/>
                                  </p:stCondLst>
                                  <p:childTnLst>
                                    <p:set>
                                      <p:cBhvr>
                                        <p:cTn id="90" dur="1" fill="hold">
                                          <p:stCondLst>
                                            <p:cond delay="0"/>
                                          </p:stCondLst>
                                        </p:cTn>
                                        <p:tgtEl>
                                          <p:spTgt spid="2129"/>
                                        </p:tgtEl>
                                        <p:attrNameLst>
                                          <p:attrName>style.visibility</p:attrName>
                                        </p:attrNameLst>
                                      </p:cBhvr>
                                      <p:to>
                                        <p:strVal val="visible"/>
                                      </p:to>
                                    </p:set>
                                    <p:animEffect transition="in" filter="wipe(down)">
                                      <p:cBhvr>
                                        <p:cTn id="91" dur="500"/>
                                        <p:tgtEl>
                                          <p:spTgt spid="2129"/>
                                        </p:tgtEl>
                                      </p:cBhvr>
                                    </p:animEffect>
                                  </p:childTnLst>
                                </p:cTn>
                              </p:par>
                            </p:childTnLst>
                          </p:cTn>
                        </p:par>
                        <p:par>
                          <p:cTn id="92" fill="hold">
                            <p:stCondLst>
                              <p:cond delay="10000"/>
                            </p:stCondLst>
                            <p:childTnLst>
                              <p:par>
                                <p:cTn id="93" presetID="10" presetClass="entr" presetSubtype="0" fill="hold" grpId="0" nodeType="afterEffect">
                                  <p:stCondLst>
                                    <p:cond delay="0"/>
                                  </p:stCondLst>
                                  <p:childTnLst>
                                    <p:set>
                                      <p:cBhvr>
                                        <p:cTn id="94" dur="1" fill="hold">
                                          <p:stCondLst>
                                            <p:cond delay="0"/>
                                          </p:stCondLst>
                                        </p:cTn>
                                        <p:tgtEl>
                                          <p:spTgt spid="2127"/>
                                        </p:tgtEl>
                                        <p:attrNameLst>
                                          <p:attrName>style.visibility</p:attrName>
                                        </p:attrNameLst>
                                      </p:cBhvr>
                                      <p:to>
                                        <p:strVal val="visible"/>
                                      </p:to>
                                    </p:set>
                                    <p:animEffect transition="in" filter="fade">
                                      <p:cBhvr>
                                        <p:cTn id="95" dur="500"/>
                                        <p:tgtEl>
                                          <p:spTgt spid="2127"/>
                                        </p:tgtEl>
                                      </p:cBhvr>
                                    </p:animEffect>
                                  </p:childTnLst>
                                </p:cTn>
                              </p:par>
                            </p:childTnLst>
                          </p:cTn>
                        </p:par>
                        <p:par>
                          <p:cTn id="96" fill="hold">
                            <p:stCondLst>
                              <p:cond delay="10500"/>
                            </p:stCondLst>
                            <p:childTnLst>
                              <p:par>
                                <p:cTn id="97" presetID="53" presetClass="entr" presetSubtype="16" fill="hold" grpId="0" nodeType="afterEffect">
                                  <p:stCondLst>
                                    <p:cond delay="0"/>
                                  </p:stCondLst>
                                  <p:childTnLst>
                                    <p:set>
                                      <p:cBhvr>
                                        <p:cTn id="98" dur="1" fill="hold">
                                          <p:stCondLst>
                                            <p:cond delay="0"/>
                                          </p:stCondLst>
                                        </p:cTn>
                                        <p:tgtEl>
                                          <p:spTgt spid="2130"/>
                                        </p:tgtEl>
                                        <p:attrNameLst>
                                          <p:attrName>style.visibility</p:attrName>
                                        </p:attrNameLst>
                                      </p:cBhvr>
                                      <p:to>
                                        <p:strVal val="visible"/>
                                      </p:to>
                                    </p:set>
                                    <p:anim calcmode="lin" valueType="num">
                                      <p:cBhvr>
                                        <p:cTn id="99" dur="500" fill="hold"/>
                                        <p:tgtEl>
                                          <p:spTgt spid="2130"/>
                                        </p:tgtEl>
                                        <p:attrNameLst>
                                          <p:attrName>ppt_w</p:attrName>
                                        </p:attrNameLst>
                                      </p:cBhvr>
                                      <p:tavLst>
                                        <p:tav tm="0">
                                          <p:val>
                                            <p:fltVal val="0"/>
                                          </p:val>
                                        </p:tav>
                                        <p:tav tm="100000">
                                          <p:val>
                                            <p:strVal val="#ppt_w"/>
                                          </p:val>
                                        </p:tav>
                                      </p:tavLst>
                                    </p:anim>
                                    <p:anim calcmode="lin" valueType="num">
                                      <p:cBhvr>
                                        <p:cTn id="100" dur="500" fill="hold"/>
                                        <p:tgtEl>
                                          <p:spTgt spid="2130"/>
                                        </p:tgtEl>
                                        <p:attrNameLst>
                                          <p:attrName>ppt_h</p:attrName>
                                        </p:attrNameLst>
                                      </p:cBhvr>
                                      <p:tavLst>
                                        <p:tav tm="0">
                                          <p:val>
                                            <p:fltVal val="0"/>
                                          </p:val>
                                        </p:tav>
                                        <p:tav tm="100000">
                                          <p:val>
                                            <p:strVal val="#ppt_h"/>
                                          </p:val>
                                        </p:tav>
                                      </p:tavLst>
                                    </p:anim>
                                    <p:animEffect transition="in" filter="fade">
                                      <p:cBhvr>
                                        <p:cTn id="101" dur="500"/>
                                        <p:tgtEl>
                                          <p:spTgt spid="2130"/>
                                        </p:tgtEl>
                                      </p:cBhvr>
                                    </p:animEffect>
                                  </p:childTnLst>
                                </p:cTn>
                              </p:par>
                            </p:childTnLst>
                          </p:cTn>
                        </p:par>
                        <p:par>
                          <p:cTn id="102" fill="hold">
                            <p:stCondLst>
                              <p:cond delay="11000"/>
                            </p:stCondLst>
                            <p:childTnLst>
                              <p:par>
                                <p:cTn id="103" presetID="10" presetClass="entr" presetSubtype="0" fill="hold" grpId="0" nodeType="afterEffect">
                                  <p:stCondLst>
                                    <p:cond delay="0"/>
                                  </p:stCondLst>
                                  <p:childTnLst>
                                    <p:set>
                                      <p:cBhvr>
                                        <p:cTn id="104" dur="1" fill="hold">
                                          <p:stCondLst>
                                            <p:cond delay="0"/>
                                          </p:stCondLst>
                                        </p:cTn>
                                        <p:tgtEl>
                                          <p:spTgt spid="2132"/>
                                        </p:tgtEl>
                                        <p:attrNameLst>
                                          <p:attrName>style.visibility</p:attrName>
                                        </p:attrNameLst>
                                      </p:cBhvr>
                                      <p:to>
                                        <p:strVal val="visible"/>
                                      </p:to>
                                    </p:set>
                                    <p:animEffect transition="in" filter="fade">
                                      <p:cBhvr>
                                        <p:cTn id="105" dur="500"/>
                                        <p:tgtEl>
                                          <p:spTgt spid="2132"/>
                                        </p:tgtEl>
                                      </p:cBhvr>
                                    </p:animEffect>
                                  </p:childTnLst>
                                </p:cTn>
                              </p:par>
                            </p:childTnLst>
                          </p:cTn>
                        </p:par>
                        <p:par>
                          <p:cTn id="106" fill="hold">
                            <p:stCondLst>
                              <p:cond delay="11500"/>
                            </p:stCondLst>
                            <p:childTnLst>
                              <p:par>
                                <p:cTn id="107" presetID="10" presetClass="entr" presetSubtype="0" fill="hold" grpId="0" nodeType="afterEffect">
                                  <p:stCondLst>
                                    <p:cond delay="0"/>
                                  </p:stCondLst>
                                  <p:childTnLst>
                                    <p:set>
                                      <p:cBhvr>
                                        <p:cTn id="108" dur="1" fill="hold">
                                          <p:stCondLst>
                                            <p:cond delay="0"/>
                                          </p:stCondLst>
                                        </p:cTn>
                                        <p:tgtEl>
                                          <p:spTgt spid="2131"/>
                                        </p:tgtEl>
                                        <p:attrNameLst>
                                          <p:attrName>style.visibility</p:attrName>
                                        </p:attrNameLst>
                                      </p:cBhvr>
                                      <p:to>
                                        <p:strVal val="visible"/>
                                      </p:to>
                                    </p:set>
                                    <p:animEffect transition="in" filter="fade">
                                      <p:cBhvr>
                                        <p:cTn id="109" dur="500"/>
                                        <p:tgtEl>
                                          <p:spTgt spid="2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7" grpId="0"/>
      <p:bldP spid="2130" grpId="0"/>
      <p:bldP spid="2131" grpId="0"/>
      <p:bldP spid="213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Bulb Infographic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44</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202" name="Group 201"/>
          <p:cNvGrpSpPr/>
          <p:nvPr/>
        </p:nvGrpSpPr>
        <p:grpSpPr>
          <a:xfrm flipH="1">
            <a:off x="436709" y="1082043"/>
            <a:ext cx="3234886" cy="1238145"/>
            <a:chOff x="9003323" y="2091194"/>
            <a:chExt cx="3234886" cy="1238145"/>
          </a:xfrm>
        </p:grpSpPr>
        <p:sp>
          <p:nvSpPr>
            <p:cNvPr id="203" name="TextBox 202"/>
            <p:cNvSpPr txBox="1"/>
            <p:nvPr/>
          </p:nvSpPr>
          <p:spPr>
            <a:xfrm>
              <a:off x="9003323" y="2091194"/>
              <a:ext cx="1390124"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Web Analyis </a:t>
              </a:r>
              <a:endParaRPr lang="en-GB">
                <a:solidFill>
                  <a:schemeClr val="accent1"/>
                </a:solidFill>
                <a:latin typeface="Source Sans Pro" panose="020B0503030403020204" pitchFamily="34" charset="0"/>
              </a:endParaRPr>
            </a:p>
          </p:txBody>
        </p:sp>
        <p:sp>
          <p:nvSpPr>
            <p:cNvPr id="204" name="Rectangle 203"/>
            <p:cNvSpPr/>
            <p:nvPr/>
          </p:nvSpPr>
          <p:spPr>
            <a:xfrm>
              <a:off x="9003323" y="2375232"/>
              <a:ext cx="323488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p>
          </p:txBody>
        </p:sp>
      </p:grpSp>
      <p:grpSp>
        <p:nvGrpSpPr>
          <p:cNvPr id="205" name="Group 204"/>
          <p:cNvGrpSpPr/>
          <p:nvPr/>
        </p:nvGrpSpPr>
        <p:grpSpPr>
          <a:xfrm flipH="1">
            <a:off x="78268" y="3080665"/>
            <a:ext cx="3234886" cy="1238145"/>
            <a:chOff x="9003323" y="2091194"/>
            <a:chExt cx="3234886" cy="1238145"/>
          </a:xfrm>
        </p:grpSpPr>
        <p:sp>
          <p:nvSpPr>
            <p:cNvPr id="206" name="TextBox 205"/>
            <p:cNvSpPr txBox="1"/>
            <p:nvPr/>
          </p:nvSpPr>
          <p:spPr>
            <a:xfrm>
              <a:off x="9003323" y="2091194"/>
              <a:ext cx="1138390" cy="369332"/>
            </a:xfrm>
            <a:prstGeom prst="rect">
              <a:avLst/>
            </a:prstGeom>
            <a:noFill/>
          </p:spPr>
          <p:txBody>
            <a:bodyPr wrap="none" rtlCol="0">
              <a:spAutoFit/>
            </a:bodyPr>
            <a:lstStyle/>
            <a:p>
              <a:pPr algn="r"/>
              <a:r>
                <a:rPr lang="en-US" smtClean="0">
                  <a:solidFill>
                    <a:schemeClr val="accent2"/>
                  </a:solidFill>
                  <a:latin typeface="Source Sans Pro" panose="020B0503030403020204" pitchFamily="34" charset="0"/>
                </a:rPr>
                <a:t>Illustrator</a:t>
              </a:r>
              <a:endParaRPr lang="en-GB">
                <a:solidFill>
                  <a:schemeClr val="accent2"/>
                </a:solidFill>
                <a:latin typeface="Source Sans Pro" panose="020B0503030403020204" pitchFamily="34" charset="0"/>
              </a:endParaRPr>
            </a:p>
          </p:txBody>
        </p:sp>
        <p:sp>
          <p:nvSpPr>
            <p:cNvPr id="207" name="Rectangle 206"/>
            <p:cNvSpPr/>
            <p:nvPr/>
          </p:nvSpPr>
          <p:spPr>
            <a:xfrm>
              <a:off x="9003323" y="2375232"/>
              <a:ext cx="323488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p>
          </p:txBody>
        </p:sp>
      </p:grpSp>
      <p:grpSp>
        <p:nvGrpSpPr>
          <p:cNvPr id="208" name="Group 207"/>
          <p:cNvGrpSpPr/>
          <p:nvPr/>
        </p:nvGrpSpPr>
        <p:grpSpPr>
          <a:xfrm flipH="1">
            <a:off x="436709" y="5051322"/>
            <a:ext cx="3234886" cy="1238145"/>
            <a:chOff x="9003323" y="2091194"/>
            <a:chExt cx="3234886" cy="1238145"/>
          </a:xfrm>
        </p:grpSpPr>
        <p:sp>
          <p:nvSpPr>
            <p:cNvPr id="209" name="TextBox 208"/>
            <p:cNvSpPr txBox="1"/>
            <p:nvPr/>
          </p:nvSpPr>
          <p:spPr>
            <a:xfrm>
              <a:off x="9003323" y="2091194"/>
              <a:ext cx="1243547" cy="369332"/>
            </a:xfrm>
            <a:prstGeom prst="rect">
              <a:avLst/>
            </a:prstGeom>
            <a:noFill/>
          </p:spPr>
          <p:txBody>
            <a:bodyPr wrap="none" rtlCol="0">
              <a:spAutoFit/>
            </a:bodyPr>
            <a:lstStyle/>
            <a:p>
              <a:pPr algn="r"/>
              <a:r>
                <a:rPr lang="en-US" smtClean="0">
                  <a:solidFill>
                    <a:schemeClr val="accent3"/>
                  </a:solidFill>
                  <a:latin typeface="Source Sans Pro" panose="020B0503030403020204" pitchFamily="34" charset="0"/>
                </a:rPr>
                <a:t>Photoshop</a:t>
              </a:r>
              <a:endParaRPr lang="en-GB">
                <a:solidFill>
                  <a:schemeClr val="accent3"/>
                </a:solidFill>
                <a:latin typeface="Source Sans Pro" panose="020B0503030403020204" pitchFamily="34" charset="0"/>
              </a:endParaRPr>
            </a:p>
          </p:txBody>
        </p:sp>
        <p:sp>
          <p:nvSpPr>
            <p:cNvPr id="210" name="Rectangle 209"/>
            <p:cNvSpPr/>
            <p:nvPr/>
          </p:nvSpPr>
          <p:spPr>
            <a:xfrm>
              <a:off x="9003323" y="2375232"/>
              <a:ext cx="323488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p>
          </p:txBody>
        </p:sp>
      </p:grpSp>
      <p:grpSp>
        <p:nvGrpSpPr>
          <p:cNvPr id="211" name="Group 210"/>
          <p:cNvGrpSpPr/>
          <p:nvPr/>
        </p:nvGrpSpPr>
        <p:grpSpPr>
          <a:xfrm>
            <a:off x="8555636" y="1086389"/>
            <a:ext cx="3234886" cy="1238145"/>
            <a:chOff x="9003323" y="2091194"/>
            <a:chExt cx="3234886" cy="1238145"/>
          </a:xfrm>
        </p:grpSpPr>
        <p:sp>
          <p:nvSpPr>
            <p:cNvPr id="212" name="TextBox 211"/>
            <p:cNvSpPr txBox="1"/>
            <p:nvPr/>
          </p:nvSpPr>
          <p:spPr>
            <a:xfrm>
              <a:off x="9003323" y="2091194"/>
              <a:ext cx="1484702"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HTML Desgin </a:t>
              </a:r>
              <a:endParaRPr lang="en-GB">
                <a:solidFill>
                  <a:schemeClr val="accent4"/>
                </a:solidFill>
                <a:latin typeface="Source Sans Pro" panose="020B0503030403020204" pitchFamily="34" charset="0"/>
              </a:endParaRPr>
            </a:p>
          </p:txBody>
        </p:sp>
        <p:sp>
          <p:nvSpPr>
            <p:cNvPr id="213" name="Rectangle 212"/>
            <p:cNvSpPr/>
            <p:nvPr/>
          </p:nvSpPr>
          <p:spPr>
            <a:xfrm>
              <a:off x="9003323" y="2375232"/>
              <a:ext cx="323488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grpSp>
      <p:grpSp>
        <p:nvGrpSpPr>
          <p:cNvPr id="214" name="Group 213"/>
          <p:cNvGrpSpPr/>
          <p:nvPr/>
        </p:nvGrpSpPr>
        <p:grpSpPr>
          <a:xfrm>
            <a:off x="8858520" y="3114962"/>
            <a:ext cx="3234886" cy="1238145"/>
            <a:chOff x="9003323" y="2091194"/>
            <a:chExt cx="3234886" cy="1238145"/>
          </a:xfrm>
        </p:grpSpPr>
        <p:sp>
          <p:nvSpPr>
            <p:cNvPr id="215" name="TextBox 214"/>
            <p:cNvSpPr txBox="1"/>
            <p:nvPr/>
          </p:nvSpPr>
          <p:spPr>
            <a:xfrm>
              <a:off x="9003323" y="2091194"/>
              <a:ext cx="1634422"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Graphic Design</a:t>
              </a:r>
              <a:endParaRPr lang="en-GB">
                <a:solidFill>
                  <a:schemeClr val="accent5"/>
                </a:solidFill>
                <a:latin typeface="Source Sans Pro" panose="020B0503030403020204" pitchFamily="34" charset="0"/>
              </a:endParaRPr>
            </a:p>
          </p:txBody>
        </p:sp>
        <p:sp>
          <p:nvSpPr>
            <p:cNvPr id="216" name="Rectangle 215"/>
            <p:cNvSpPr/>
            <p:nvPr/>
          </p:nvSpPr>
          <p:spPr>
            <a:xfrm>
              <a:off x="9003323" y="2375232"/>
              <a:ext cx="323488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grpSp>
      <p:grpSp>
        <p:nvGrpSpPr>
          <p:cNvPr id="217" name="Group 216"/>
          <p:cNvGrpSpPr/>
          <p:nvPr/>
        </p:nvGrpSpPr>
        <p:grpSpPr>
          <a:xfrm>
            <a:off x="8555636" y="5051322"/>
            <a:ext cx="3234886" cy="1238145"/>
            <a:chOff x="9003323" y="2091194"/>
            <a:chExt cx="3234886" cy="1238145"/>
          </a:xfrm>
        </p:grpSpPr>
        <p:sp>
          <p:nvSpPr>
            <p:cNvPr id="218" name="TextBox 217"/>
            <p:cNvSpPr txBox="1"/>
            <p:nvPr/>
          </p:nvSpPr>
          <p:spPr>
            <a:xfrm>
              <a:off x="9003323" y="2091194"/>
              <a:ext cx="869149" cy="369332"/>
            </a:xfrm>
            <a:prstGeom prst="rect">
              <a:avLst/>
            </a:prstGeom>
            <a:noFill/>
          </p:spPr>
          <p:txBody>
            <a:bodyPr wrap="none" rtlCol="0">
              <a:spAutoFit/>
            </a:bodyPr>
            <a:lstStyle/>
            <a:p>
              <a:r>
                <a:rPr lang="en-US" smtClean="0">
                  <a:solidFill>
                    <a:schemeClr val="accent6"/>
                  </a:solidFill>
                  <a:latin typeface="Source Sans Pro" panose="020B0503030403020204" pitchFamily="34" charset="0"/>
                </a:rPr>
                <a:t>Coding</a:t>
              </a:r>
              <a:endParaRPr lang="en-GB">
                <a:solidFill>
                  <a:schemeClr val="accent6"/>
                </a:solidFill>
                <a:latin typeface="Source Sans Pro" panose="020B0503030403020204" pitchFamily="34" charset="0"/>
              </a:endParaRPr>
            </a:p>
          </p:txBody>
        </p:sp>
        <p:sp>
          <p:nvSpPr>
            <p:cNvPr id="219" name="Rectangle 218"/>
            <p:cNvSpPr/>
            <p:nvPr/>
          </p:nvSpPr>
          <p:spPr>
            <a:xfrm>
              <a:off x="9003323" y="2375232"/>
              <a:ext cx="323488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grpSp>
      <p:grpSp>
        <p:nvGrpSpPr>
          <p:cNvPr id="591" name="Group 590"/>
          <p:cNvGrpSpPr/>
          <p:nvPr/>
        </p:nvGrpSpPr>
        <p:grpSpPr>
          <a:xfrm>
            <a:off x="3397836" y="3417466"/>
            <a:ext cx="569921" cy="569921"/>
            <a:chOff x="3397836" y="3417466"/>
            <a:chExt cx="569921" cy="569921"/>
          </a:xfrm>
        </p:grpSpPr>
        <p:sp>
          <p:nvSpPr>
            <p:cNvPr id="592" name="Oval 447"/>
            <p:cNvSpPr>
              <a:spLocks noChangeArrowheads="1"/>
            </p:cNvSpPr>
            <p:nvPr/>
          </p:nvSpPr>
          <p:spPr bwMode="auto">
            <a:xfrm>
              <a:off x="3397836" y="3417466"/>
              <a:ext cx="569921" cy="569921"/>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593" name="Rectangle 448"/>
            <p:cNvSpPr>
              <a:spLocks noChangeArrowheads="1"/>
            </p:cNvSpPr>
            <p:nvPr/>
          </p:nvSpPr>
          <p:spPr bwMode="auto">
            <a:xfrm>
              <a:off x="3486550" y="3576972"/>
              <a:ext cx="390700" cy="46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594" name="Freeform 449"/>
            <p:cNvSpPr>
              <a:spLocks noEditPoints="1"/>
            </p:cNvSpPr>
            <p:nvPr/>
          </p:nvSpPr>
          <p:spPr bwMode="auto">
            <a:xfrm>
              <a:off x="3486550" y="3670167"/>
              <a:ext cx="390700" cy="156818"/>
            </a:xfrm>
            <a:custGeom>
              <a:avLst/>
              <a:gdLst>
                <a:gd name="T0" fmla="*/ 372 w 436"/>
                <a:gd name="T1" fmla="*/ 175 h 175"/>
                <a:gd name="T2" fmla="*/ 436 w 436"/>
                <a:gd name="T3" fmla="*/ 175 h 175"/>
                <a:gd name="T4" fmla="*/ 436 w 436"/>
                <a:gd name="T5" fmla="*/ 0 h 175"/>
                <a:gd name="T6" fmla="*/ 372 w 436"/>
                <a:gd name="T7" fmla="*/ 0 h 175"/>
                <a:gd name="T8" fmla="*/ 372 w 436"/>
                <a:gd name="T9" fmla="*/ 85 h 175"/>
                <a:gd name="T10" fmla="*/ 402 w 436"/>
                <a:gd name="T11" fmla="*/ 118 h 175"/>
                <a:gd name="T12" fmla="*/ 372 w 436"/>
                <a:gd name="T13" fmla="*/ 149 h 175"/>
                <a:gd name="T14" fmla="*/ 372 w 436"/>
                <a:gd name="T15" fmla="*/ 175 h 175"/>
                <a:gd name="T16" fmla="*/ 0 w 436"/>
                <a:gd name="T17" fmla="*/ 175 h 175"/>
                <a:gd name="T18" fmla="*/ 372 w 436"/>
                <a:gd name="T19" fmla="*/ 175 h 175"/>
                <a:gd name="T20" fmla="*/ 372 w 436"/>
                <a:gd name="T21" fmla="*/ 149 h 175"/>
                <a:gd name="T22" fmla="*/ 372 w 436"/>
                <a:gd name="T23" fmla="*/ 149 h 175"/>
                <a:gd name="T24" fmla="*/ 339 w 436"/>
                <a:gd name="T25" fmla="*/ 118 h 175"/>
                <a:gd name="T26" fmla="*/ 372 w 436"/>
                <a:gd name="T27" fmla="*/ 85 h 175"/>
                <a:gd name="T28" fmla="*/ 372 w 436"/>
                <a:gd name="T29" fmla="*/ 85 h 175"/>
                <a:gd name="T30" fmla="*/ 372 w 436"/>
                <a:gd name="T31" fmla="*/ 85 h 175"/>
                <a:gd name="T32" fmla="*/ 372 w 436"/>
                <a:gd name="T33" fmla="*/ 0 h 175"/>
                <a:gd name="T34" fmla="*/ 0 w 436"/>
                <a:gd name="T35" fmla="*/ 0 h 175"/>
                <a:gd name="T36" fmla="*/ 0 w 436"/>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6" h="175">
                  <a:moveTo>
                    <a:pt x="372" y="175"/>
                  </a:moveTo>
                  <a:lnTo>
                    <a:pt x="436" y="175"/>
                  </a:lnTo>
                  <a:lnTo>
                    <a:pt x="436" y="0"/>
                  </a:lnTo>
                  <a:lnTo>
                    <a:pt x="372" y="0"/>
                  </a:lnTo>
                  <a:lnTo>
                    <a:pt x="372" y="85"/>
                  </a:lnTo>
                  <a:lnTo>
                    <a:pt x="402" y="118"/>
                  </a:lnTo>
                  <a:lnTo>
                    <a:pt x="372" y="149"/>
                  </a:lnTo>
                  <a:lnTo>
                    <a:pt x="372" y="175"/>
                  </a:lnTo>
                  <a:close/>
                  <a:moveTo>
                    <a:pt x="0" y="175"/>
                  </a:moveTo>
                  <a:lnTo>
                    <a:pt x="372" y="175"/>
                  </a:lnTo>
                  <a:lnTo>
                    <a:pt x="372" y="149"/>
                  </a:lnTo>
                  <a:lnTo>
                    <a:pt x="372" y="149"/>
                  </a:lnTo>
                  <a:lnTo>
                    <a:pt x="339" y="118"/>
                  </a:lnTo>
                  <a:lnTo>
                    <a:pt x="372" y="85"/>
                  </a:lnTo>
                  <a:lnTo>
                    <a:pt x="372" y="85"/>
                  </a:lnTo>
                  <a:lnTo>
                    <a:pt x="372" y="85"/>
                  </a:lnTo>
                  <a:lnTo>
                    <a:pt x="372" y="0"/>
                  </a:lnTo>
                  <a:lnTo>
                    <a:pt x="0" y="0"/>
                  </a:lnTo>
                  <a:lnTo>
                    <a:pt x="0" y="175"/>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595" name="Group 594"/>
          <p:cNvGrpSpPr/>
          <p:nvPr/>
        </p:nvGrpSpPr>
        <p:grpSpPr>
          <a:xfrm>
            <a:off x="3887108" y="5232073"/>
            <a:ext cx="566336" cy="565441"/>
            <a:chOff x="3887108" y="5232073"/>
            <a:chExt cx="566336" cy="565441"/>
          </a:xfrm>
        </p:grpSpPr>
        <p:sp>
          <p:nvSpPr>
            <p:cNvPr id="596" name="Oval 450"/>
            <p:cNvSpPr>
              <a:spLocks noChangeArrowheads="1"/>
            </p:cNvSpPr>
            <p:nvPr/>
          </p:nvSpPr>
          <p:spPr bwMode="auto">
            <a:xfrm>
              <a:off x="3887108" y="5232073"/>
              <a:ext cx="566336" cy="565441"/>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597" name="Freeform 451"/>
            <p:cNvSpPr>
              <a:spLocks noEditPoints="1"/>
            </p:cNvSpPr>
            <p:nvPr/>
          </p:nvSpPr>
          <p:spPr bwMode="auto">
            <a:xfrm>
              <a:off x="3995536" y="5325268"/>
              <a:ext cx="349480" cy="323494"/>
            </a:xfrm>
            <a:custGeom>
              <a:avLst/>
              <a:gdLst>
                <a:gd name="T0" fmla="*/ 148 w 165"/>
                <a:gd name="T1" fmla="*/ 24 h 153"/>
                <a:gd name="T2" fmla="*/ 124 w 165"/>
                <a:gd name="T3" fmla="*/ 0 h 153"/>
                <a:gd name="T4" fmla="*/ 82 w 165"/>
                <a:gd name="T5" fmla="*/ 0 h 153"/>
                <a:gd name="T6" fmla="*/ 82 w 165"/>
                <a:gd name="T7" fmla="*/ 19 h 153"/>
                <a:gd name="T8" fmla="*/ 124 w 165"/>
                <a:gd name="T9" fmla="*/ 19 h 153"/>
                <a:gd name="T10" fmla="*/ 129 w 165"/>
                <a:gd name="T11" fmla="*/ 24 h 153"/>
                <a:gd name="T12" fmla="*/ 129 w 165"/>
                <a:gd name="T13" fmla="*/ 66 h 153"/>
                <a:gd name="T14" fmla="*/ 82 w 165"/>
                <a:gd name="T15" fmla="*/ 66 h 153"/>
                <a:gd name="T16" fmla="*/ 82 w 165"/>
                <a:gd name="T17" fmla="*/ 85 h 153"/>
                <a:gd name="T18" fmla="*/ 82 w 165"/>
                <a:gd name="T19" fmla="*/ 85 h 153"/>
                <a:gd name="T20" fmla="*/ 98 w 165"/>
                <a:gd name="T21" fmla="*/ 100 h 153"/>
                <a:gd name="T22" fmla="*/ 91 w 165"/>
                <a:gd name="T23" fmla="*/ 112 h 153"/>
                <a:gd name="T24" fmla="*/ 89 w 165"/>
                <a:gd name="T25" fmla="*/ 113 h 153"/>
                <a:gd name="T26" fmla="*/ 89 w 165"/>
                <a:gd name="T27" fmla="*/ 131 h 153"/>
                <a:gd name="T28" fmla="*/ 89 w 165"/>
                <a:gd name="T29" fmla="*/ 136 h 153"/>
                <a:gd name="T30" fmla="*/ 89 w 165"/>
                <a:gd name="T31" fmla="*/ 136 h 153"/>
                <a:gd name="T32" fmla="*/ 82 w 165"/>
                <a:gd name="T33" fmla="*/ 136 h 153"/>
                <a:gd name="T34" fmla="*/ 82 w 165"/>
                <a:gd name="T35" fmla="*/ 153 h 153"/>
                <a:gd name="T36" fmla="*/ 165 w 165"/>
                <a:gd name="T37" fmla="*/ 153 h 153"/>
                <a:gd name="T38" fmla="*/ 165 w 165"/>
                <a:gd name="T39" fmla="*/ 66 h 153"/>
                <a:gd name="T40" fmla="*/ 148 w 165"/>
                <a:gd name="T41" fmla="*/ 66 h 153"/>
                <a:gd name="T42" fmla="*/ 148 w 165"/>
                <a:gd name="T43" fmla="*/ 24 h 153"/>
                <a:gd name="T44" fmla="*/ 82 w 165"/>
                <a:gd name="T45" fmla="*/ 0 h 153"/>
                <a:gd name="T46" fmla="*/ 41 w 165"/>
                <a:gd name="T47" fmla="*/ 0 h 153"/>
                <a:gd name="T48" fmla="*/ 17 w 165"/>
                <a:gd name="T49" fmla="*/ 24 h 153"/>
                <a:gd name="T50" fmla="*/ 17 w 165"/>
                <a:gd name="T51" fmla="*/ 66 h 153"/>
                <a:gd name="T52" fmla="*/ 0 w 165"/>
                <a:gd name="T53" fmla="*/ 66 h 153"/>
                <a:gd name="T54" fmla="*/ 0 w 165"/>
                <a:gd name="T55" fmla="*/ 153 h 153"/>
                <a:gd name="T56" fmla="*/ 82 w 165"/>
                <a:gd name="T57" fmla="*/ 153 h 153"/>
                <a:gd name="T58" fmla="*/ 82 w 165"/>
                <a:gd name="T59" fmla="*/ 136 h 153"/>
                <a:gd name="T60" fmla="*/ 76 w 165"/>
                <a:gd name="T61" fmla="*/ 136 h 153"/>
                <a:gd name="T62" fmla="*/ 76 w 165"/>
                <a:gd name="T63" fmla="*/ 131 h 153"/>
                <a:gd name="T64" fmla="*/ 76 w 165"/>
                <a:gd name="T65" fmla="*/ 113 h 153"/>
                <a:gd name="T66" fmla="*/ 74 w 165"/>
                <a:gd name="T67" fmla="*/ 112 h 153"/>
                <a:gd name="T68" fmla="*/ 67 w 165"/>
                <a:gd name="T69" fmla="*/ 100 h 153"/>
                <a:gd name="T70" fmla="*/ 82 w 165"/>
                <a:gd name="T71" fmla="*/ 85 h 153"/>
                <a:gd name="T72" fmla="*/ 82 w 165"/>
                <a:gd name="T73" fmla="*/ 66 h 153"/>
                <a:gd name="T74" fmla="*/ 36 w 165"/>
                <a:gd name="T75" fmla="*/ 66 h 153"/>
                <a:gd name="T76" fmla="*/ 36 w 165"/>
                <a:gd name="T77" fmla="*/ 66 h 153"/>
                <a:gd name="T78" fmla="*/ 36 w 165"/>
                <a:gd name="T79" fmla="*/ 24 h 153"/>
                <a:gd name="T80" fmla="*/ 41 w 165"/>
                <a:gd name="T81" fmla="*/ 19 h 153"/>
                <a:gd name="T82" fmla="*/ 82 w 165"/>
                <a:gd name="T83" fmla="*/ 19 h 153"/>
                <a:gd name="T84" fmla="*/ 82 w 165"/>
                <a:gd name="T8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5" h="153">
                  <a:moveTo>
                    <a:pt x="148" y="24"/>
                  </a:moveTo>
                  <a:cubicBezTo>
                    <a:pt x="148" y="11"/>
                    <a:pt x="137" y="0"/>
                    <a:pt x="124" y="0"/>
                  </a:cubicBezTo>
                  <a:cubicBezTo>
                    <a:pt x="82" y="0"/>
                    <a:pt x="82" y="0"/>
                    <a:pt x="82" y="0"/>
                  </a:cubicBezTo>
                  <a:cubicBezTo>
                    <a:pt x="82" y="19"/>
                    <a:pt x="82" y="19"/>
                    <a:pt x="82" y="19"/>
                  </a:cubicBezTo>
                  <a:cubicBezTo>
                    <a:pt x="124" y="19"/>
                    <a:pt x="124" y="19"/>
                    <a:pt x="124" y="19"/>
                  </a:cubicBezTo>
                  <a:cubicBezTo>
                    <a:pt x="126" y="19"/>
                    <a:pt x="129" y="22"/>
                    <a:pt x="129" y="24"/>
                  </a:cubicBezTo>
                  <a:cubicBezTo>
                    <a:pt x="129" y="66"/>
                    <a:pt x="129" y="66"/>
                    <a:pt x="129" y="66"/>
                  </a:cubicBezTo>
                  <a:cubicBezTo>
                    <a:pt x="82" y="66"/>
                    <a:pt x="82" y="66"/>
                    <a:pt x="82" y="66"/>
                  </a:cubicBezTo>
                  <a:cubicBezTo>
                    <a:pt x="82" y="85"/>
                    <a:pt x="82" y="85"/>
                    <a:pt x="82" y="85"/>
                  </a:cubicBezTo>
                  <a:cubicBezTo>
                    <a:pt x="82" y="85"/>
                    <a:pt x="82" y="85"/>
                    <a:pt x="82" y="85"/>
                  </a:cubicBezTo>
                  <a:cubicBezTo>
                    <a:pt x="91" y="85"/>
                    <a:pt x="98" y="91"/>
                    <a:pt x="98" y="100"/>
                  </a:cubicBezTo>
                  <a:cubicBezTo>
                    <a:pt x="98" y="105"/>
                    <a:pt x="95" y="109"/>
                    <a:pt x="91" y="112"/>
                  </a:cubicBezTo>
                  <a:cubicBezTo>
                    <a:pt x="90" y="112"/>
                    <a:pt x="90" y="113"/>
                    <a:pt x="89" y="113"/>
                  </a:cubicBezTo>
                  <a:cubicBezTo>
                    <a:pt x="89" y="131"/>
                    <a:pt x="89" y="131"/>
                    <a:pt x="89" y="131"/>
                  </a:cubicBezTo>
                  <a:cubicBezTo>
                    <a:pt x="89" y="136"/>
                    <a:pt x="89" y="136"/>
                    <a:pt x="89" y="136"/>
                  </a:cubicBezTo>
                  <a:cubicBezTo>
                    <a:pt x="89" y="136"/>
                    <a:pt x="89" y="136"/>
                    <a:pt x="89" y="136"/>
                  </a:cubicBezTo>
                  <a:cubicBezTo>
                    <a:pt x="82" y="136"/>
                    <a:pt x="82" y="136"/>
                    <a:pt x="82" y="136"/>
                  </a:cubicBezTo>
                  <a:cubicBezTo>
                    <a:pt x="82" y="153"/>
                    <a:pt x="82" y="153"/>
                    <a:pt x="82" y="153"/>
                  </a:cubicBezTo>
                  <a:cubicBezTo>
                    <a:pt x="165" y="153"/>
                    <a:pt x="165" y="153"/>
                    <a:pt x="165" y="153"/>
                  </a:cubicBezTo>
                  <a:cubicBezTo>
                    <a:pt x="165" y="66"/>
                    <a:pt x="165" y="66"/>
                    <a:pt x="165" y="66"/>
                  </a:cubicBezTo>
                  <a:cubicBezTo>
                    <a:pt x="148" y="66"/>
                    <a:pt x="148" y="66"/>
                    <a:pt x="148" y="66"/>
                  </a:cubicBezTo>
                  <a:lnTo>
                    <a:pt x="148" y="24"/>
                  </a:lnTo>
                  <a:close/>
                  <a:moveTo>
                    <a:pt x="82" y="0"/>
                  </a:moveTo>
                  <a:cubicBezTo>
                    <a:pt x="41" y="0"/>
                    <a:pt x="41" y="0"/>
                    <a:pt x="41" y="0"/>
                  </a:cubicBezTo>
                  <a:cubicBezTo>
                    <a:pt x="28" y="0"/>
                    <a:pt x="17" y="11"/>
                    <a:pt x="17" y="24"/>
                  </a:cubicBezTo>
                  <a:cubicBezTo>
                    <a:pt x="17" y="66"/>
                    <a:pt x="17" y="66"/>
                    <a:pt x="17" y="66"/>
                  </a:cubicBezTo>
                  <a:cubicBezTo>
                    <a:pt x="0" y="66"/>
                    <a:pt x="0" y="66"/>
                    <a:pt x="0" y="66"/>
                  </a:cubicBezTo>
                  <a:cubicBezTo>
                    <a:pt x="0" y="153"/>
                    <a:pt x="0" y="153"/>
                    <a:pt x="0" y="153"/>
                  </a:cubicBezTo>
                  <a:cubicBezTo>
                    <a:pt x="82" y="153"/>
                    <a:pt x="82" y="153"/>
                    <a:pt x="82" y="153"/>
                  </a:cubicBezTo>
                  <a:cubicBezTo>
                    <a:pt x="82" y="136"/>
                    <a:pt x="82" y="136"/>
                    <a:pt x="82" y="136"/>
                  </a:cubicBezTo>
                  <a:cubicBezTo>
                    <a:pt x="76" y="136"/>
                    <a:pt x="76" y="136"/>
                    <a:pt x="76" y="136"/>
                  </a:cubicBezTo>
                  <a:cubicBezTo>
                    <a:pt x="76" y="131"/>
                    <a:pt x="76" y="131"/>
                    <a:pt x="76" y="131"/>
                  </a:cubicBezTo>
                  <a:cubicBezTo>
                    <a:pt x="76" y="113"/>
                    <a:pt x="76" y="113"/>
                    <a:pt x="76" y="113"/>
                  </a:cubicBezTo>
                  <a:cubicBezTo>
                    <a:pt x="75" y="113"/>
                    <a:pt x="74" y="112"/>
                    <a:pt x="74" y="112"/>
                  </a:cubicBezTo>
                  <a:cubicBezTo>
                    <a:pt x="70" y="109"/>
                    <a:pt x="67" y="105"/>
                    <a:pt x="67" y="100"/>
                  </a:cubicBezTo>
                  <a:cubicBezTo>
                    <a:pt x="67" y="91"/>
                    <a:pt x="74" y="85"/>
                    <a:pt x="82" y="85"/>
                  </a:cubicBezTo>
                  <a:cubicBezTo>
                    <a:pt x="82" y="66"/>
                    <a:pt x="82" y="66"/>
                    <a:pt x="82" y="66"/>
                  </a:cubicBezTo>
                  <a:cubicBezTo>
                    <a:pt x="36" y="66"/>
                    <a:pt x="36" y="66"/>
                    <a:pt x="36" y="66"/>
                  </a:cubicBezTo>
                  <a:cubicBezTo>
                    <a:pt x="36" y="66"/>
                    <a:pt x="36" y="66"/>
                    <a:pt x="36" y="66"/>
                  </a:cubicBezTo>
                  <a:cubicBezTo>
                    <a:pt x="36" y="24"/>
                    <a:pt x="36" y="24"/>
                    <a:pt x="36" y="24"/>
                  </a:cubicBezTo>
                  <a:cubicBezTo>
                    <a:pt x="36" y="22"/>
                    <a:pt x="38" y="19"/>
                    <a:pt x="41" y="19"/>
                  </a:cubicBezTo>
                  <a:cubicBezTo>
                    <a:pt x="82" y="19"/>
                    <a:pt x="82" y="19"/>
                    <a:pt x="82" y="19"/>
                  </a:cubicBezTo>
                  <a:lnTo>
                    <a:pt x="82"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598" name="Group 597"/>
          <p:cNvGrpSpPr/>
          <p:nvPr/>
        </p:nvGrpSpPr>
        <p:grpSpPr>
          <a:xfrm>
            <a:off x="7735867" y="1421846"/>
            <a:ext cx="568129" cy="568129"/>
            <a:chOff x="7735867" y="1421846"/>
            <a:chExt cx="568129" cy="568129"/>
          </a:xfrm>
        </p:grpSpPr>
        <p:sp>
          <p:nvSpPr>
            <p:cNvPr id="599" name="Oval 452"/>
            <p:cNvSpPr>
              <a:spLocks noChangeArrowheads="1"/>
            </p:cNvSpPr>
            <p:nvPr/>
          </p:nvSpPr>
          <p:spPr bwMode="auto">
            <a:xfrm>
              <a:off x="7735867" y="1421846"/>
              <a:ext cx="568129" cy="568129"/>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600" name="Freeform 453"/>
            <p:cNvSpPr>
              <a:spLocks/>
            </p:cNvSpPr>
            <p:nvPr/>
          </p:nvSpPr>
          <p:spPr bwMode="auto">
            <a:xfrm>
              <a:off x="7844295" y="1737274"/>
              <a:ext cx="353960" cy="91402"/>
            </a:xfrm>
            <a:custGeom>
              <a:avLst/>
              <a:gdLst>
                <a:gd name="T0" fmla="*/ 258 w 395"/>
                <a:gd name="T1" fmla="*/ 52 h 102"/>
                <a:gd name="T2" fmla="*/ 137 w 395"/>
                <a:gd name="T3" fmla="*/ 52 h 102"/>
                <a:gd name="T4" fmla="*/ 137 w 395"/>
                <a:gd name="T5" fmla="*/ 0 h 102"/>
                <a:gd name="T6" fmla="*/ 0 w 395"/>
                <a:gd name="T7" fmla="*/ 0 h 102"/>
                <a:gd name="T8" fmla="*/ 0 w 395"/>
                <a:gd name="T9" fmla="*/ 102 h 102"/>
                <a:gd name="T10" fmla="*/ 395 w 395"/>
                <a:gd name="T11" fmla="*/ 102 h 102"/>
                <a:gd name="T12" fmla="*/ 395 w 395"/>
                <a:gd name="T13" fmla="*/ 0 h 102"/>
                <a:gd name="T14" fmla="*/ 258 w 395"/>
                <a:gd name="T15" fmla="*/ 0 h 102"/>
                <a:gd name="T16" fmla="*/ 258 w 395"/>
                <a:gd name="T17" fmla="*/ 5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5" h="102">
                  <a:moveTo>
                    <a:pt x="258" y="52"/>
                  </a:moveTo>
                  <a:lnTo>
                    <a:pt x="137" y="52"/>
                  </a:lnTo>
                  <a:lnTo>
                    <a:pt x="137" y="0"/>
                  </a:lnTo>
                  <a:lnTo>
                    <a:pt x="0" y="0"/>
                  </a:lnTo>
                  <a:lnTo>
                    <a:pt x="0" y="102"/>
                  </a:lnTo>
                  <a:lnTo>
                    <a:pt x="395" y="102"/>
                  </a:lnTo>
                  <a:lnTo>
                    <a:pt x="395" y="0"/>
                  </a:lnTo>
                  <a:lnTo>
                    <a:pt x="258" y="0"/>
                  </a:lnTo>
                  <a:lnTo>
                    <a:pt x="258" y="52"/>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601" name="Rectangle 454"/>
            <p:cNvSpPr>
              <a:spLocks noChangeArrowheads="1"/>
            </p:cNvSpPr>
            <p:nvPr/>
          </p:nvSpPr>
          <p:spPr bwMode="auto">
            <a:xfrm>
              <a:off x="7988568" y="1737274"/>
              <a:ext cx="65416" cy="27779"/>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602" name="Freeform 455"/>
            <p:cNvSpPr>
              <a:spLocks noEditPoints="1"/>
            </p:cNvSpPr>
            <p:nvPr/>
          </p:nvSpPr>
          <p:spPr bwMode="auto">
            <a:xfrm>
              <a:off x="7844295" y="1532066"/>
              <a:ext cx="353960" cy="183701"/>
            </a:xfrm>
            <a:custGeom>
              <a:avLst/>
              <a:gdLst>
                <a:gd name="T0" fmla="*/ 293 w 395"/>
                <a:gd name="T1" fmla="*/ 0 h 205"/>
                <a:gd name="T2" fmla="*/ 196 w 395"/>
                <a:gd name="T3" fmla="*/ 0 h 205"/>
                <a:gd name="T4" fmla="*/ 196 w 395"/>
                <a:gd name="T5" fmla="*/ 33 h 205"/>
                <a:gd name="T6" fmla="*/ 260 w 395"/>
                <a:gd name="T7" fmla="*/ 33 h 205"/>
                <a:gd name="T8" fmla="*/ 260 w 395"/>
                <a:gd name="T9" fmla="*/ 75 h 205"/>
                <a:gd name="T10" fmla="*/ 196 w 395"/>
                <a:gd name="T11" fmla="*/ 75 h 205"/>
                <a:gd name="T12" fmla="*/ 196 w 395"/>
                <a:gd name="T13" fmla="*/ 205 h 205"/>
                <a:gd name="T14" fmla="*/ 258 w 395"/>
                <a:gd name="T15" fmla="*/ 205 h 205"/>
                <a:gd name="T16" fmla="*/ 395 w 395"/>
                <a:gd name="T17" fmla="*/ 205 h 205"/>
                <a:gd name="T18" fmla="*/ 395 w 395"/>
                <a:gd name="T19" fmla="*/ 75 h 205"/>
                <a:gd name="T20" fmla="*/ 293 w 395"/>
                <a:gd name="T21" fmla="*/ 75 h 205"/>
                <a:gd name="T22" fmla="*/ 293 w 395"/>
                <a:gd name="T23" fmla="*/ 0 h 205"/>
                <a:gd name="T24" fmla="*/ 196 w 395"/>
                <a:gd name="T25" fmla="*/ 0 h 205"/>
                <a:gd name="T26" fmla="*/ 102 w 395"/>
                <a:gd name="T27" fmla="*/ 0 h 205"/>
                <a:gd name="T28" fmla="*/ 102 w 395"/>
                <a:gd name="T29" fmla="*/ 75 h 205"/>
                <a:gd name="T30" fmla="*/ 0 w 395"/>
                <a:gd name="T31" fmla="*/ 75 h 205"/>
                <a:gd name="T32" fmla="*/ 0 w 395"/>
                <a:gd name="T33" fmla="*/ 205 h 205"/>
                <a:gd name="T34" fmla="*/ 137 w 395"/>
                <a:gd name="T35" fmla="*/ 205 h 205"/>
                <a:gd name="T36" fmla="*/ 196 w 395"/>
                <a:gd name="T37" fmla="*/ 205 h 205"/>
                <a:gd name="T38" fmla="*/ 196 w 395"/>
                <a:gd name="T39" fmla="*/ 75 h 205"/>
                <a:gd name="T40" fmla="*/ 135 w 395"/>
                <a:gd name="T41" fmla="*/ 75 h 205"/>
                <a:gd name="T42" fmla="*/ 135 w 395"/>
                <a:gd name="T43" fmla="*/ 75 h 205"/>
                <a:gd name="T44" fmla="*/ 135 w 395"/>
                <a:gd name="T45" fmla="*/ 33 h 205"/>
                <a:gd name="T46" fmla="*/ 196 w 395"/>
                <a:gd name="T47" fmla="*/ 33 h 205"/>
                <a:gd name="T48" fmla="*/ 196 w 395"/>
                <a:gd name="T49"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5" h="205">
                  <a:moveTo>
                    <a:pt x="293" y="0"/>
                  </a:moveTo>
                  <a:lnTo>
                    <a:pt x="196" y="0"/>
                  </a:lnTo>
                  <a:lnTo>
                    <a:pt x="196" y="33"/>
                  </a:lnTo>
                  <a:lnTo>
                    <a:pt x="260" y="33"/>
                  </a:lnTo>
                  <a:lnTo>
                    <a:pt x="260" y="75"/>
                  </a:lnTo>
                  <a:lnTo>
                    <a:pt x="196" y="75"/>
                  </a:lnTo>
                  <a:lnTo>
                    <a:pt x="196" y="205"/>
                  </a:lnTo>
                  <a:lnTo>
                    <a:pt x="258" y="205"/>
                  </a:lnTo>
                  <a:lnTo>
                    <a:pt x="395" y="205"/>
                  </a:lnTo>
                  <a:lnTo>
                    <a:pt x="395" y="75"/>
                  </a:lnTo>
                  <a:lnTo>
                    <a:pt x="293" y="75"/>
                  </a:lnTo>
                  <a:lnTo>
                    <a:pt x="293" y="0"/>
                  </a:lnTo>
                  <a:close/>
                  <a:moveTo>
                    <a:pt x="196" y="0"/>
                  </a:moveTo>
                  <a:lnTo>
                    <a:pt x="102" y="0"/>
                  </a:lnTo>
                  <a:lnTo>
                    <a:pt x="102" y="75"/>
                  </a:lnTo>
                  <a:lnTo>
                    <a:pt x="0" y="75"/>
                  </a:lnTo>
                  <a:lnTo>
                    <a:pt x="0" y="205"/>
                  </a:lnTo>
                  <a:lnTo>
                    <a:pt x="137" y="205"/>
                  </a:lnTo>
                  <a:lnTo>
                    <a:pt x="196" y="205"/>
                  </a:lnTo>
                  <a:lnTo>
                    <a:pt x="196" y="75"/>
                  </a:lnTo>
                  <a:lnTo>
                    <a:pt x="135" y="75"/>
                  </a:lnTo>
                  <a:lnTo>
                    <a:pt x="135" y="75"/>
                  </a:lnTo>
                  <a:lnTo>
                    <a:pt x="135" y="33"/>
                  </a:lnTo>
                  <a:lnTo>
                    <a:pt x="196" y="33"/>
                  </a:lnTo>
                  <a:lnTo>
                    <a:pt x="196"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603" name="Group 602"/>
          <p:cNvGrpSpPr/>
          <p:nvPr/>
        </p:nvGrpSpPr>
        <p:grpSpPr>
          <a:xfrm>
            <a:off x="3885315" y="1421846"/>
            <a:ext cx="569921" cy="568129"/>
            <a:chOff x="3885315" y="1421846"/>
            <a:chExt cx="569921" cy="568129"/>
          </a:xfrm>
        </p:grpSpPr>
        <p:sp>
          <p:nvSpPr>
            <p:cNvPr id="604" name="Oval 456"/>
            <p:cNvSpPr>
              <a:spLocks noChangeArrowheads="1"/>
            </p:cNvSpPr>
            <p:nvPr/>
          </p:nvSpPr>
          <p:spPr bwMode="auto">
            <a:xfrm>
              <a:off x="3885315" y="1421846"/>
              <a:ext cx="569921" cy="568129"/>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605" name="Freeform 457"/>
            <p:cNvSpPr>
              <a:spLocks noEditPoints="1"/>
            </p:cNvSpPr>
            <p:nvPr/>
          </p:nvSpPr>
          <p:spPr bwMode="auto">
            <a:xfrm>
              <a:off x="3984783" y="1521313"/>
              <a:ext cx="370986" cy="368298"/>
            </a:xfrm>
            <a:custGeom>
              <a:avLst/>
              <a:gdLst>
                <a:gd name="T0" fmla="*/ 131 w 175"/>
                <a:gd name="T1" fmla="*/ 163 h 174"/>
                <a:gd name="T2" fmla="*/ 163 w 175"/>
                <a:gd name="T3" fmla="*/ 130 h 174"/>
                <a:gd name="T4" fmla="*/ 173 w 175"/>
                <a:gd name="T5" fmla="*/ 105 h 174"/>
                <a:gd name="T6" fmla="*/ 173 w 175"/>
                <a:gd name="T7" fmla="*/ 69 h 174"/>
                <a:gd name="T8" fmla="*/ 163 w 175"/>
                <a:gd name="T9" fmla="*/ 44 h 174"/>
                <a:gd name="T10" fmla="*/ 131 w 175"/>
                <a:gd name="T11" fmla="*/ 12 h 174"/>
                <a:gd name="T12" fmla="*/ 119 w 175"/>
                <a:gd name="T13" fmla="*/ 6 h 174"/>
                <a:gd name="T14" fmla="*/ 94 w 175"/>
                <a:gd name="T15" fmla="*/ 0 h 174"/>
                <a:gd name="T16" fmla="*/ 97 w 175"/>
                <a:gd name="T17" fmla="*/ 9 h 174"/>
                <a:gd name="T18" fmla="*/ 108 w 175"/>
                <a:gd name="T19" fmla="*/ 9 h 174"/>
                <a:gd name="T20" fmla="*/ 118 w 175"/>
                <a:gd name="T21" fmla="*/ 11 h 174"/>
                <a:gd name="T22" fmla="*/ 115 w 175"/>
                <a:gd name="T23" fmla="*/ 13 h 174"/>
                <a:gd name="T24" fmla="*/ 102 w 175"/>
                <a:gd name="T25" fmla="*/ 19 h 174"/>
                <a:gd name="T26" fmla="*/ 103 w 175"/>
                <a:gd name="T27" fmla="*/ 28 h 174"/>
                <a:gd name="T28" fmla="*/ 112 w 175"/>
                <a:gd name="T29" fmla="*/ 33 h 174"/>
                <a:gd name="T30" fmla="*/ 124 w 175"/>
                <a:gd name="T31" fmla="*/ 17 h 174"/>
                <a:gd name="T32" fmla="*/ 133 w 175"/>
                <a:gd name="T33" fmla="*/ 20 h 174"/>
                <a:gd name="T34" fmla="*/ 140 w 175"/>
                <a:gd name="T35" fmla="*/ 24 h 174"/>
                <a:gd name="T36" fmla="*/ 144 w 175"/>
                <a:gd name="T37" fmla="*/ 36 h 174"/>
                <a:gd name="T38" fmla="*/ 141 w 175"/>
                <a:gd name="T39" fmla="*/ 42 h 174"/>
                <a:gd name="T40" fmla="*/ 137 w 175"/>
                <a:gd name="T41" fmla="*/ 37 h 174"/>
                <a:gd name="T42" fmla="*/ 126 w 175"/>
                <a:gd name="T43" fmla="*/ 39 h 174"/>
                <a:gd name="T44" fmla="*/ 134 w 175"/>
                <a:gd name="T45" fmla="*/ 43 h 174"/>
                <a:gd name="T46" fmla="*/ 115 w 175"/>
                <a:gd name="T47" fmla="*/ 50 h 174"/>
                <a:gd name="T48" fmla="*/ 106 w 175"/>
                <a:gd name="T49" fmla="*/ 56 h 174"/>
                <a:gd name="T50" fmla="*/ 95 w 175"/>
                <a:gd name="T51" fmla="*/ 67 h 174"/>
                <a:gd name="T52" fmla="*/ 101 w 175"/>
                <a:gd name="T53" fmla="*/ 103 h 174"/>
                <a:gd name="T54" fmla="*/ 111 w 175"/>
                <a:gd name="T55" fmla="*/ 105 h 174"/>
                <a:gd name="T56" fmla="*/ 120 w 175"/>
                <a:gd name="T57" fmla="*/ 109 h 174"/>
                <a:gd name="T58" fmla="*/ 136 w 175"/>
                <a:gd name="T59" fmla="*/ 117 h 174"/>
                <a:gd name="T60" fmla="*/ 145 w 175"/>
                <a:gd name="T61" fmla="*/ 126 h 174"/>
                <a:gd name="T62" fmla="*/ 158 w 175"/>
                <a:gd name="T63" fmla="*/ 130 h 174"/>
                <a:gd name="T64" fmla="*/ 100 w 175"/>
                <a:gd name="T65" fmla="*/ 152 h 174"/>
                <a:gd name="T66" fmla="*/ 1 w 175"/>
                <a:gd name="T67" fmla="*/ 74 h 174"/>
                <a:gd name="T68" fmla="*/ 3 w 175"/>
                <a:gd name="T69" fmla="*/ 109 h 174"/>
                <a:gd name="T70" fmla="*/ 19 w 175"/>
                <a:gd name="T71" fmla="*/ 141 h 174"/>
                <a:gd name="T72" fmla="*/ 56 w 175"/>
                <a:gd name="T73" fmla="*/ 168 h 174"/>
                <a:gd name="T74" fmla="*/ 89 w 175"/>
                <a:gd name="T75" fmla="*/ 139 h 174"/>
                <a:gd name="T76" fmla="*/ 86 w 175"/>
                <a:gd name="T77" fmla="*/ 124 h 174"/>
                <a:gd name="T78" fmla="*/ 90 w 175"/>
                <a:gd name="T79" fmla="*/ 111 h 174"/>
                <a:gd name="T80" fmla="*/ 80 w 175"/>
                <a:gd name="T81" fmla="*/ 107 h 174"/>
                <a:gd name="T82" fmla="*/ 69 w 175"/>
                <a:gd name="T83" fmla="*/ 100 h 174"/>
                <a:gd name="T84" fmla="*/ 50 w 175"/>
                <a:gd name="T85" fmla="*/ 92 h 174"/>
                <a:gd name="T86" fmla="*/ 43 w 175"/>
                <a:gd name="T87" fmla="*/ 78 h 174"/>
                <a:gd name="T88" fmla="*/ 38 w 175"/>
                <a:gd name="T89" fmla="*/ 76 h 174"/>
                <a:gd name="T90" fmla="*/ 38 w 175"/>
                <a:gd name="T91" fmla="*/ 79 h 174"/>
                <a:gd name="T92" fmla="*/ 32 w 175"/>
                <a:gd name="T93" fmla="*/ 65 h 174"/>
                <a:gd name="T94" fmla="*/ 32 w 175"/>
                <a:gd name="T95" fmla="*/ 50 h 174"/>
                <a:gd name="T96" fmla="*/ 39 w 175"/>
                <a:gd name="T97" fmla="*/ 34 h 174"/>
                <a:gd name="T98" fmla="*/ 37 w 175"/>
                <a:gd name="T99" fmla="*/ 25 h 174"/>
                <a:gd name="T100" fmla="*/ 79 w 175"/>
                <a:gd name="T101" fmla="*/ 6 h 174"/>
                <a:gd name="T102" fmla="*/ 94 w 175"/>
                <a:gd name="T103" fmla="*/ 0 h 174"/>
                <a:gd name="T104" fmla="*/ 54 w 175"/>
                <a:gd name="T105" fmla="*/ 7 h 174"/>
                <a:gd name="T106" fmla="*/ 26 w 175"/>
                <a:gd name="T107" fmla="*/ 25 h 174"/>
                <a:gd name="T108" fmla="*/ 6 w 175"/>
                <a:gd name="T109" fmla="*/ 55 h 174"/>
                <a:gd name="T110" fmla="*/ 93 w 175"/>
                <a:gd name="T111" fmla="*/ 109 h 174"/>
                <a:gd name="T112" fmla="*/ 81 w 175"/>
                <a:gd name="T113" fmla="*/ 96 h 174"/>
                <a:gd name="T114" fmla="*/ 78 w 175"/>
                <a:gd name="T115" fmla="*/ 88 h 174"/>
                <a:gd name="T116" fmla="*/ 63 w 175"/>
                <a:gd name="T117" fmla="*/ 91 h 174"/>
                <a:gd name="T118" fmla="*/ 71 w 175"/>
                <a:gd name="T119" fmla="*/ 72 h 174"/>
                <a:gd name="T120" fmla="*/ 86 w 175"/>
                <a:gd name="T121" fmla="*/ 72 h 174"/>
                <a:gd name="T122" fmla="*/ 91 w 175"/>
                <a:gd name="T123" fmla="*/ 7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74">
                  <a:moveTo>
                    <a:pt x="94" y="174"/>
                  </a:moveTo>
                  <a:cubicBezTo>
                    <a:pt x="98" y="174"/>
                    <a:pt x="103" y="173"/>
                    <a:pt x="107" y="172"/>
                  </a:cubicBezTo>
                  <a:cubicBezTo>
                    <a:pt x="110" y="171"/>
                    <a:pt x="113" y="170"/>
                    <a:pt x="115" y="169"/>
                  </a:cubicBezTo>
                  <a:cubicBezTo>
                    <a:pt x="117" y="169"/>
                    <a:pt x="118" y="169"/>
                    <a:pt x="119" y="168"/>
                  </a:cubicBezTo>
                  <a:cubicBezTo>
                    <a:pt x="122" y="167"/>
                    <a:pt x="125" y="166"/>
                    <a:pt x="127" y="165"/>
                  </a:cubicBezTo>
                  <a:cubicBezTo>
                    <a:pt x="128" y="164"/>
                    <a:pt x="130" y="163"/>
                    <a:pt x="131" y="163"/>
                  </a:cubicBezTo>
                  <a:cubicBezTo>
                    <a:pt x="136" y="159"/>
                    <a:pt x="141" y="156"/>
                    <a:pt x="146" y="151"/>
                  </a:cubicBezTo>
                  <a:cubicBezTo>
                    <a:pt x="147" y="151"/>
                    <a:pt x="148" y="150"/>
                    <a:pt x="149" y="149"/>
                  </a:cubicBezTo>
                  <a:cubicBezTo>
                    <a:pt x="150" y="148"/>
                    <a:pt x="151" y="147"/>
                    <a:pt x="152" y="146"/>
                  </a:cubicBezTo>
                  <a:cubicBezTo>
                    <a:pt x="153" y="144"/>
                    <a:pt x="155" y="142"/>
                    <a:pt x="156" y="141"/>
                  </a:cubicBezTo>
                  <a:cubicBezTo>
                    <a:pt x="158" y="138"/>
                    <a:pt x="160" y="135"/>
                    <a:pt x="162" y="133"/>
                  </a:cubicBezTo>
                  <a:cubicBezTo>
                    <a:pt x="162" y="132"/>
                    <a:pt x="163" y="131"/>
                    <a:pt x="163" y="130"/>
                  </a:cubicBezTo>
                  <a:cubicBezTo>
                    <a:pt x="164" y="129"/>
                    <a:pt x="164" y="128"/>
                    <a:pt x="165" y="127"/>
                  </a:cubicBezTo>
                  <a:cubicBezTo>
                    <a:pt x="165" y="126"/>
                    <a:pt x="166" y="125"/>
                    <a:pt x="166" y="125"/>
                  </a:cubicBezTo>
                  <a:cubicBezTo>
                    <a:pt x="167" y="123"/>
                    <a:pt x="167" y="122"/>
                    <a:pt x="168" y="121"/>
                  </a:cubicBezTo>
                  <a:cubicBezTo>
                    <a:pt x="168" y="120"/>
                    <a:pt x="169" y="118"/>
                    <a:pt x="169" y="117"/>
                  </a:cubicBezTo>
                  <a:cubicBezTo>
                    <a:pt x="170" y="114"/>
                    <a:pt x="171" y="112"/>
                    <a:pt x="172" y="109"/>
                  </a:cubicBezTo>
                  <a:cubicBezTo>
                    <a:pt x="172" y="107"/>
                    <a:pt x="172" y="106"/>
                    <a:pt x="173" y="105"/>
                  </a:cubicBezTo>
                  <a:cubicBezTo>
                    <a:pt x="173" y="103"/>
                    <a:pt x="173" y="102"/>
                    <a:pt x="174" y="100"/>
                  </a:cubicBezTo>
                  <a:cubicBezTo>
                    <a:pt x="174" y="99"/>
                    <a:pt x="174" y="97"/>
                    <a:pt x="174" y="96"/>
                  </a:cubicBezTo>
                  <a:cubicBezTo>
                    <a:pt x="174" y="93"/>
                    <a:pt x="175" y="90"/>
                    <a:pt x="175" y="87"/>
                  </a:cubicBezTo>
                  <a:cubicBezTo>
                    <a:pt x="175" y="84"/>
                    <a:pt x="174" y="81"/>
                    <a:pt x="174" y="78"/>
                  </a:cubicBezTo>
                  <a:cubicBezTo>
                    <a:pt x="174" y="77"/>
                    <a:pt x="174" y="75"/>
                    <a:pt x="174" y="74"/>
                  </a:cubicBezTo>
                  <a:cubicBezTo>
                    <a:pt x="173" y="72"/>
                    <a:pt x="173" y="71"/>
                    <a:pt x="173" y="69"/>
                  </a:cubicBezTo>
                  <a:cubicBezTo>
                    <a:pt x="172" y="68"/>
                    <a:pt x="172" y="67"/>
                    <a:pt x="172" y="65"/>
                  </a:cubicBezTo>
                  <a:cubicBezTo>
                    <a:pt x="171" y="62"/>
                    <a:pt x="170" y="60"/>
                    <a:pt x="169" y="57"/>
                  </a:cubicBezTo>
                  <a:cubicBezTo>
                    <a:pt x="169" y="56"/>
                    <a:pt x="169" y="56"/>
                    <a:pt x="168" y="55"/>
                  </a:cubicBezTo>
                  <a:cubicBezTo>
                    <a:pt x="168" y="53"/>
                    <a:pt x="167" y="51"/>
                    <a:pt x="166" y="49"/>
                  </a:cubicBezTo>
                  <a:cubicBezTo>
                    <a:pt x="166" y="49"/>
                    <a:pt x="165" y="48"/>
                    <a:pt x="165" y="47"/>
                  </a:cubicBezTo>
                  <a:cubicBezTo>
                    <a:pt x="164" y="46"/>
                    <a:pt x="164" y="45"/>
                    <a:pt x="163" y="44"/>
                  </a:cubicBezTo>
                  <a:cubicBezTo>
                    <a:pt x="161" y="40"/>
                    <a:pt x="159" y="37"/>
                    <a:pt x="156" y="33"/>
                  </a:cubicBezTo>
                  <a:cubicBezTo>
                    <a:pt x="155" y="32"/>
                    <a:pt x="153" y="30"/>
                    <a:pt x="152" y="28"/>
                  </a:cubicBezTo>
                  <a:cubicBezTo>
                    <a:pt x="151" y="27"/>
                    <a:pt x="150" y="26"/>
                    <a:pt x="149" y="25"/>
                  </a:cubicBezTo>
                  <a:cubicBezTo>
                    <a:pt x="148" y="24"/>
                    <a:pt x="147" y="24"/>
                    <a:pt x="146" y="23"/>
                  </a:cubicBezTo>
                  <a:cubicBezTo>
                    <a:pt x="144" y="21"/>
                    <a:pt x="142" y="19"/>
                    <a:pt x="140" y="17"/>
                  </a:cubicBezTo>
                  <a:cubicBezTo>
                    <a:pt x="137" y="15"/>
                    <a:pt x="134" y="13"/>
                    <a:pt x="131" y="12"/>
                  </a:cubicBezTo>
                  <a:cubicBezTo>
                    <a:pt x="130" y="11"/>
                    <a:pt x="128" y="10"/>
                    <a:pt x="127" y="9"/>
                  </a:cubicBezTo>
                  <a:cubicBezTo>
                    <a:pt x="127" y="9"/>
                    <a:pt x="126" y="9"/>
                    <a:pt x="125" y="9"/>
                  </a:cubicBezTo>
                  <a:cubicBezTo>
                    <a:pt x="125" y="8"/>
                    <a:pt x="124" y="8"/>
                    <a:pt x="123" y="8"/>
                  </a:cubicBezTo>
                  <a:cubicBezTo>
                    <a:pt x="123" y="8"/>
                    <a:pt x="123" y="7"/>
                    <a:pt x="122" y="7"/>
                  </a:cubicBezTo>
                  <a:cubicBezTo>
                    <a:pt x="121" y="7"/>
                    <a:pt x="120" y="6"/>
                    <a:pt x="119" y="6"/>
                  </a:cubicBezTo>
                  <a:cubicBezTo>
                    <a:pt x="119" y="6"/>
                    <a:pt x="119" y="6"/>
                    <a:pt x="119" y="6"/>
                  </a:cubicBezTo>
                  <a:cubicBezTo>
                    <a:pt x="118" y="6"/>
                    <a:pt x="117" y="5"/>
                    <a:pt x="116" y="5"/>
                  </a:cubicBezTo>
                  <a:cubicBezTo>
                    <a:pt x="116" y="5"/>
                    <a:pt x="116" y="5"/>
                    <a:pt x="115" y="5"/>
                  </a:cubicBezTo>
                  <a:cubicBezTo>
                    <a:pt x="113" y="4"/>
                    <a:pt x="110" y="3"/>
                    <a:pt x="107" y="2"/>
                  </a:cubicBezTo>
                  <a:cubicBezTo>
                    <a:pt x="107" y="2"/>
                    <a:pt x="106" y="2"/>
                    <a:pt x="105" y="2"/>
                  </a:cubicBezTo>
                  <a:cubicBezTo>
                    <a:pt x="104" y="2"/>
                    <a:pt x="104" y="1"/>
                    <a:pt x="103" y="1"/>
                  </a:cubicBezTo>
                  <a:cubicBezTo>
                    <a:pt x="100" y="1"/>
                    <a:pt x="97" y="0"/>
                    <a:pt x="94" y="0"/>
                  </a:cubicBezTo>
                  <a:cubicBezTo>
                    <a:pt x="94" y="5"/>
                    <a:pt x="94" y="5"/>
                    <a:pt x="94" y="5"/>
                  </a:cubicBezTo>
                  <a:cubicBezTo>
                    <a:pt x="97" y="5"/>
                    <a:pt x="101" y="6"/>
                    <a:pt x="104" y="6"/>
                  </a:cubicBezTo>
                  <a:cubicBezTo>
                    <a:pt x="104" y="7"/>
                    <a:pt x="103" y="7"/>
                    <a:pt x="102" y="7"/>
                  </a:cubicBezTo>
                  <a:cubicBezTo>
                    <a:pt x="102" y="7"/>
                    <a:pt x="102" y="8"/>
                    <a:pt x="101" y="8"/>
                  </a:cubicBezTo>
                  <a:cubicBezTo>
                    <a:pt x="99" y="8"/>
                    <a:pt x="98" y="7"/>
                    <a:pt x="96" y="7"/>
                  </a:cubicBezTo>
                  <a:cubicBezTo>
                    <a:pt x="96" y="8"/>
                    <a:pt x="97" y="8"/>
                    <a:pt x="97" y="9"/>
                  </a:cubicBezTo>
                  <a:cubicBezTo>
                    <a:pt x="99" y="9"/>
                    <a:pt x="100" y="9"/>
                    <a:pt x="102" y="9"/>
                  </a:cubicBezTo>
                  <a:cubicBezTo>
                    <a:pt x="103" y="9"/>
                    <a:pt x="104" y="10"/>
                    <a:pt x="105" y="9"/>
                  </a:cubicBezTo>
                  <a:cubicBezTo>
                    <a:pt x="105" y="9"/>
                    <a:pt x="105" y="8"/>
                    <a:pt x="106" y="7"/>
                  </a:cubicBezTo>
                  <a:cubicBezTo>
                    <a:pt x="106" y="7"/>
                    <a:pt x="106" y="7"/>
                    <a:pt x="106" y="7"/>
                  </a:cubicBezTo>
                  <a:cubicBezTo>
                    <a:pt x="107" y="7"/>
                    <a:pt x="108" y="7"/>
                    <a:pt x="109" y="8"/>
                  </a:cubicBezTo>
                  <a:cubicBezTo>
                    <a:pt x="109" y="8"/>
                    <a:pt x="108" y="8"/>
                    <a:pt x="108" y="9"/>
                  </a:cubicBezTo>
                  <a:cubicBezTo>
                    <a:pt x="109" y="9"/>
                    <a:pt x="110" y="9"/>
                    <a:pt x="111" y="8"/>
                  </a:cubicBezTo>
                  <a:cubicBezTo>
                    <a:pt x="111" y="8"/>
                    <a:pt x="111" y="8"/>
                    <a:pt x="111" y="8"/>
                  </a:cubicBezTo>
                  <a:cubicBezTo>
                    <a:pt x="113" y="9"/>
                    <a:pt x="114" y="9"/>
                    <a:pt x="115" y="9"/>
                  </a:cubicBezTo>
                  <a:cubicBezTo>
                    <a:pt x="117" y="10"/>
                    <a:pt x="119" y="11"/>
                    <a:pt x="121" y="12"/>
                  </a:cubicBezTo>
                  <a:cubicBezTo>
                    <a:pt x="120" y="12"/>
                    <a:pt x="120" y="12"/>
                    <a:pt x="120" y="12"/>
                  </a:cubicBezTo>
                  <a:cubicBezTo>
                    <a:pt x="119" y="12"/>
                    <a:pt x="119" y="11"/>
                    <a:pt x="118" y="11"/>
                  </a:cubicBezTo>
                  <a:cubicBezTo>
                    <a:pt x="118" y="12"/>
                    <a:pt x="119" y="13"/>
                    <a:pt x="120" y="13"/>
                  </a:cubicBezTo>
                  <a:cubicBezTo>
                    <a:pt x="120" y="14"/>
                    <a:pt x="121" y="14"/>
                    <a:pt x="121" y="15"/>
                  </a:cubicBezTo>
                  <a:cubicBezTo>
                    <a:pt x="121" y="17"/>
                    <a:pt x="119" y="15"/>
                    <a:pt x="118" y="15"/>
                  </a:cubicBezTo>
                  <a:cubicBezTo>
                    <a:pt x="117" y="15"/>
                    <a:pt x="115" y="18"/>
                    <a:pt x="114" y="16"/>
                  </a:cubicBezTo>
                  <a:cubicBezTo>
                    <a:pt x="114" y="14"/>
                    <a:pt x="115" y="14"/>
                    <a:pt x="116" y="13"/>
                  </a:cubicBezTo>
                  <a:cubicBezTo>
                    <a:pt x="115" y="13"/>
                    <a:pt x="115" y="13"/>
                    <a:pt x="115" y="13"/>
                  </a:cubicBezTo>
                  <a:cubicBezTo>
                    <a:pt x="114" y="14"/>
                    <a:pt x="114" y="14"/>
                    <a:pt x="114" y="14"/>
                  </a:cubicBezTo>
                  <a:cubicBezTo>
                    <a:pt x="113" y="14"/>
                    <a:pt x="112" y="15"/>
                    <a:pt x="112" y="15"/>
                  </a:cubicBezTo>
                  <a:cubicBezTo>
                    <a:pt x="111" y="15"/>
                    <a:pt x="110" y="15"/>
                    <a:pt x="110" y="15"/>
                  </a:cubicBezTo>
                  <a:cubicBezTo>
                    <a:pt x="109" y="16"/>
                    <a:pt x="108" y="16"/>
                    <a:pt x="107" y="17"/>
                  </a:cubicBezTo>
                  <a:cubicBezTo>
                    <a:pt x="106" y="17"/>
                    <a:pt x="106" y="17"/>
                    <a:pt x="105" y="17"/>
                  </a:cubicBezTo>
                  <a:cubicBezTo>
                    <a:pt x="104" y="17"/>
                    <a:pt x="103" y="18"/>
                    <a:pt x="102" y="19"/>
                  </a:cubicBezTo>
                  <a:cubicBezTo>
                    <a:pt x="100" y="19"/>
                    <a:pt x="99" y="20"/>
                    <a:pt x="98" y="21"/>
                  </a:cubicBezTo>
                  <a:cubicBezTo>
                    <a:pt x="98" y="21"/>
                    <a:pt x="97" y="22"/>
                    <a:pt x="97" y="23"/>
                  </a:cubicBezTo>
                  <a:cubicBezTo>
                    <a:pt x="97" y="23"/>
                    <a:pt x="98" y="23"/>
                    <a:pt x="98" y="24"/>
                  </a:cubicBezTo>
                  <a:cubicBezTo>
                    <a:pt x="98" y="24"/>
                    <a:pt x="97" y="25"/>
                    <a:pt x="98" y="26"/>
                  </a:cubicBezTo>
                  <a:cubicBezTo>
                    <a:pt x="98" y="26"/>
                    <a:pt x="99" y="26"/>
                    <a:pt x="100" y="26"/>
                  </a:cubicBezTo>
                  <a:cubicBezTo>
                    <a:pt x="101" y="26"/>
                    <a:pt x="102" y="27"/>
                    <a:pt x="103" y="28"/>
                  </a:cubicBezTo>
                  <a:cubicBezTo>
                    <a:pt x="104" y="28"/>
                    <a:pt x="105" y="29"/>
                    <a:pt x="106" y="29"/>
                  </a:cubicBezTo>
                  <a:cubicBezTo>
                    <a:pt x="107" y="29"/>
                    <a:pt x="109" y="28"/>
                    <a:pt x="109" y="29"/>
                  </a:cubicBezTo>
                  <a:cubicBezTo>
                    <a:pt x="109" y="30"/>
                    <a:pt x="108" y="31"/>
                    <a:pt x="108" y="31"/>
                  </a:cubicBezTo>
                  <a:cubicBezTo>
                    <a:pt x="108" y="32"/>
                    <a:pt x="107" y="33"/>
                    <a:pt x="107" y="34"/>
                  </a:cubicBezTo>
                  <a:cubicBezTo>
                    <a:pt x="107" y="34"/>
                    <a:pt x="108" y="35"/>
                    <a:pt x="109" y="35"/>
                  </a:cubicBezTo>
                  <a:cubicBezTo>
                    <a:pt x="110" y="35"/>
                    <a:pt x="111" y="34"/>
                    <a:pt x="112" y="33"/>
                  </a:cubicBezTo>
                  <a:cubicBezTo>
                    <a:pt x="112" y="32"/>
                    <a:pt x="112" y="31"/>
                    <a:pt x="113" y="30"/>
                  </a:cubicBezTo>
                  <a:cubicBezTo>
                    <a:pt x="117" y="30"/>
                    <a:pt x="121" y="28"/>
                    <a:pt x="120" y="24"/>
                  </a:cubicBezTo>
                  <a:cubicBezTo>
                    <a:pt x="120" y="23"/>
                    <a:pt x="120" y="22"/>
                    <a:pt x="120" y="22"/>
                  </a:cubicBezTo>
                  <a:cubicBezTo>
                    <a:pt x="120" y="21"/>
                    <a:pt x="122" y="21"/>
                    <a:pt x="121" y="20"/>
                  </a:cubicBezTo>
                  <a:cubicBezTo>
                    <a:pt x="122" y="20"/>
                    <a:pt x="122" y="19"/>
                    <a:pt x="122" y="19"/>
                  </a:cubicBezTo>
                  <a:cubicBezTo>
                    <a:pt x="123" y="18"/>
                    <a:pt x="123" y="17"/>
                    <a:pt x="124" y="17"/>
                  </a:cubicBezTo>
                  <a:cubicBezTo>
                    <a:pt x="124" y="17"/>
                    <a:pt x="124" y="17"/>
                    <a:pt x="124" y="17"/>
                  </a:cubicBezTo>
                  <a:cubicBezTo>
                    <a:pt x="124" y="17"/>
                    <a:pt x="125" y="17"/>
                    <a:pt x="125" y="17"/>
                  </a:cubicBezTo>
                  <a:cubicBezTo>
                    <a:pt x="126" y="17"/>
                    <a:pt x="127" y="18"/>
                    <a:pt x="128" y="18"/>
                  </a:cubicBezTo>
                  <a:cubicBezTo>
                    <a:pt x="128" y="18"/>
                    <a:pt x="129" y="17"/>
                    <a:pt x="129" y="17"/>
                  </a:cubicBezTo>
                  <a:cubicBezTo>
                    <a:pt x="130" y="18"/>
                    <a:pt x="130" y="19"/>
                    <a:pt x="131" y="19"/>
                  </a:cubicBezTo>
                  <a:cubicBezTo>
                    <a:pt x="132" y="20"/>
                    <a:pt x="132" y="20"/>
                    <a:pt x="133" y="20"/>
                  </a:cubicBezTo>
                  <a:cubicBezTo>
                    <a:pt x="132" y="21"/>
                    <a:pt x="132" y="21"/>
                    <a:pt x="132" y="22"/>
                  </a:cubicBezTo>
                  <a:cubicBezTo>
                    <a:pt x="132" y="22"/>
                    <a:pt x="132" y="22"/>
                    <a:pt x="132" y="22"/>
                  </a:cubicBezTo>
                  <a:cubicBezTo>
                    <a:pt x="132" y="23"/>
                    <a:pt x="133" y="24"/>
                    <a:pt x="133" y="24"/>
                  </a:cubicBezTo>
                  <a:cubicBezTo>
                    <a:pt x="134" y="24"/>
                    <a:pt x="135" y="24"/>
                    <a:pt x="135" y="23"/>
                  </a:cubicBezTo>
                  <a:cubicBezTo>
                    <a:pt x="136" y="23"/>
                    <a:pt x="137" y="22"/>
                    <a:pt x="138" y="22"/>
                  </a:cubicBezTo>
                  <a:cubicBezTo>
                    <a:pt x="138" y="22"/>
                    <a:pt x="139" y="23"/>
                    <a:pt x="140" y="24"/>
                  </a:cubicBezTo>
                  <a:cubicBezTo>
                    <a:pt x="140" y="24"/>
                    <a:pt x="140" y="25"/>
                    <a:pt x="140" y="25"/>
                  </a:cubicBezTo>
                  <a:cubicBezTo>
                    <a:pt x="141" y="26"/>
                    <a:pt x="140" y="27"/>
                    <a:pt x="140" y="28"/>
                  </a:cubicBezTo>
                  <a:cubicBezTo>
                    <a:pt x="140" y="29"/>
                    <a:pt x="142" y="29"/>
                    <a:pt x="143" y="30"/>
                  </a:cubicBezTo>
                  <a:cubicBezTo>
                    <a:pt x="144" y="30"/>
                    <a:pt x="144" y="31"/>
                    <a:pt x="144" y="31"/>
                  </a:cubicBezTo>
                  <a:cubicBezTo>
                    <a:pt x="145" y="32"/>
                    <a:pt x="145" y="32"/>
                    <a:pt x="145" y="32"/>
                  </a:cubicBezTo>
                  <a:cubicBezTo>
                    <a:pt x="145" y="34"/>
                    <a:pt x="144" y="34"/>
                    <a:pt x="144" y="36"/>
                  </a:cubicBezTo>
                  <a:cubicBezTo>
                    <a:pt x="144" y="37"/>
                    <a:pt x="143" y="36"/>
                    <a:pt x="143" y="37"/>
                  </a:cubicBezTo>
                  <a:cubicBezTo>
                    <a:pt x="143" y="39"/>
                    <a:pt x="145" y="38"/>
                    <a:pt x="146" y="39"/>
                  </a:cubicBezTo>
                  <a:cubicBezTo>
                    <a:pt x="146" y="40"/>
                    <a:pt x="146" y="40"/>
                    <a:pt x="145" y="41"/>
                  </a:cubicBezTo>
                  <a:cubicBezTo>
                    <a:pt x="146" y="42"/>
                    <a:pt x="146" y="43"/>
                    <a:pt x="145" y="43"/>
                  </a:cubicBezTo>
                  <a:cubicBezTo>
                    <a:pt x="144" y="43"/>
                    <a:pt x="144" y="42"/>
                    <a:pt x="143" y="42"/>
                  </a:cubicBezTo>
                  <a:cubicBezTo>
                    <a:pt x="143" y="42"/>
                    <a:pt x="142" y="42"/>
                    <a:pt x="141" y="42"/>
                  </a:cubicBezTo>
                  <a:cubicBezTo>
                    <a:pt x="141" y="42"/>
                    <a:pt x="140" y="42"/>
                    <a:pt x="140" y="42"/>
                  </a:cubicBezTo>
                  <a:cubicBezTo>
                    <a:pt x="139" y="41"/>
                    <a:pt x="137" y="42"/>
                    <a:pt x="137" y="41"/>
                  </a:cubicBezTo>
                  <a:cubicBezTo>
                    <a:pt x="138" y="40"/>
                    <a:pt x="139" y="38"/>
                    <a:pt x="141" y="37"/>
                  </a:cubicBezTo>
                  <a:cubicBezTo>
                    <a:pt x="141" y="37"/>
                    <a:pt x="142" y="36"/>
                    <a:pt x="142" y="36"/>
                  </a:cubicBezTo>
                  <a:cubicBezTo>
                    <a:pt x="141" y="35"/>
                    <a:pt x="140" y="36"/>
                    <a:pt x="139" y="36"/>
                  </a:cubicBezTo>
                  <a:cubicBezTo>
                    <a:pt x="139" y="36"/>
                    <a:pt x="138" y="37"/>
                    <a:pt x="137" y="37"/>
                  </a:cubicBezTo>
                  <a:cubicBezTo>
                    <a:pt x="135" y="37"/>
                    <a:pt x="133" y="37"/>
                    <a:pt x="132" y="38"/>
                  </a:cubicBezTo>
                  <a:cubicBezTo>
                    <a:pt x="132" y="38"/>
                    <a:pt x="133" y="38"/>
                    <a:pt x="133" y="39"/>
                  </a:cubicBezTo>
                  <a:cubicBezTo>
                    <a:pt x="132" y="39"/>
                    <a:pt x="132" y="39"/>
                    <a:pt x="131" y="39"/>
                  </a:cubicBezTo>
                  <a:cubicBezTo>
                    <a:pt x="131" y="38"/>
                    <a:pt x="131" y="38"/>
                    <a:pt x="131" y="38"/>
                  </a:cubicBezTo>
                  <a:cubicBezTo>
                    <a:pt x="130" y="37"/>
                    <a:pt x="129" y="37"/>
                    <a:pt x="128" y="37"/>
                  </a:cubicBezTo>
                  <a:cubicBezTo>
                    <a:pt x="127" y="37"/>
                    <a:pt x="126" y="38"/>
                    <a:pt x="126" y="39"/>
                  </a:cubicBezTo>
                  <a:cubicBezTo>
                    <a:pt x="127" y="39"/>
                    <a:pt x="129" y="38"/>
                    <a:pt x="129" y="40"/>
                  </a:cubicBezTo>
                  <a:cubicBezTo>
                    <a:pt x="129" y="41"/>
                    <a:pt x="127" y="41"/>
                    <a:pt x="128" y="43"/>
                  </a:cubicBezTo>
                  <a:cubicBezTo>
                    <a:pt x="128" y="44"/>
                    <a:pt x="128" y="44"/>
                    <a:pt x="129" y="45"/>
                  </a:cubicBezTo>
                  <a:cubicBezTo>
                    <a:pt x="129" y="45"/>
                    <a:pt x="130" y="44"/>
                    <a:pt x="130" y="44"/>
                  </a:cubicBezTo>
                  <a:cubicBezTo>
                    <a:pt x="131" y="44"/>
                    <a:pt x="131" y="45"/>
                    <a:pt x="131" y="45"/>
                  </a:cubicBezTo>
                  <a:cubicBezTo>
                    <a:pt x="132" y="44"/>
                    <a:pt x="133" y="43"/>
                    <a:pt x="134" y="43"/>
                  </a:cubicBezTo>
                  <a:cubicBezTo>
                    <a:pt x="135" y="45"/>
                    <a:pt x="132" y="45"/>
                    <a:pt x="131" y="46"/>
                  </a:cubicBezTo>
                  <a:cubicBezTo>
                    <a:pt x="130" y="46"/>
                    <a:pt x="128" y="47"/>
                    <a:pt x="127" y="47"/>
                  </a:cubicBezTo>
                  <a:cubicBezTo>
                    <a:pt x="126" y="47"/>
                    <a:pt x="124" y="50"/>
                    <a:pt x="123" y="48"/>
                  </a:cubicBezTo>
                  <a:cubicBezTo>
                    <a:pt x="123" y="47"/>
                    <a:pt x="125" y="47"/>
                    <a:pt x="125" y="46"/>
                  </a:cubicBezTo>
                  <a:cubicBezTo>
                    <a:pt x="123" y="46"/>
                    <a:pt x="122" y="47"/>
                    <a:pt x="121" y="47"/>
                  </a:cubicBezTo>
                  <a:cubicBezTo>
                    <a:pt x="119" y="48"/>
                    <a:pt x="116" y="48"/>
                    <a:pt x="115" y="50"/>
                  </a:cubicBezTo>
                  <a:cubicBezTo>
                    <a:pt x="115" y="51"/>
                    <a:pt x="115" y="52"/>
                    <a:pt x="115" y="52"/>
                  </a:cubicBezTo>
                  <a:cubicBezTo>
                    <a:pt x="115" y="52"/>
                    <a:pt x="114" y="52"/>
                    <a:pt x="113" y="52"/>
                  </a:cubicBezTo>
                  <a:cubicBezTo>
                    <a:pt x="112" y="53"/>
                    <a:pt x="111" y="53"/>
                    <a:pt x="111" y="53"/>
                  </a:cubicBezTo>
                  <a:cubicBezTo>
                    <a:pt x="110" y="54"/>
                    <a:pt x="110" y="54"/>
                    <a:pt x="109" y="54"/>
                  </a:cubicBezTo>
                  <a:cubicBezTo>
                    <a:pt x="109" y="54"/>
                    <a:pt x="108" y="55"/>
                    <a:pt x="107" y="56"/>
                  </a:cubicBezTo>
                  <a:cubicBezTo>
                    <a:pt x="107" y="56"/>
                    <a:pt x="106" y="56"/>
                    <a:pt x="106" y="56"/>
                  </a:cubicBezTo>
                  <a:cubicBezTo>
                    <a:pt x="106" y="57"/>
                    <a:pt x="106" y="58"/>
                    <a:pt x="105" y="58"/>
                  </a:cubicBezTo>
                  <a:cubicBezTo>
                    <a:pt x="104" y="58"/>
                    <a:pt x="104" y="58"/>
                    <a:pt x="103" y="58"/>
                  </a:cubicBezTo>
                  <a:cubicBezTo>
                    <a:pt x="103" y="59"/>
                    <a:pt x="104" y="61"/>
                    <a:pt x="103" y="62"/>
                  </a:cubicBezTo>
                  <a:cubicBezTo>
                    <a:pt x="102" y="63"/>
                    <a:pt x="101" y="64"/>
                    <a:pt x="99" y="64"/>
                  </a:cubicBezTo>
                  <a:cubicBezTo>
                    <a:pt x="99" y="65"/>
                    <a:pt x="98" y="65"/>
                    <a:pt x="97" y="66"/>
                  </a:cubicBezTo>
                  <a:cubicBezTo>
                    <a:pt x="96" y="66"/>
                    <a:pt x="96" y="67"/>
                    <a:pt x="95" y="67"/>
                  </a:cubicBezTo>
                  <a:cubicBezTo>
                    <a:pt x="94" y="67"/>
                    <a:pt x="94" y="68"/>
                    <a:pt x="94" y="68"/>
                  </a:cubicBezTo>
                  <a:cubicBezTo>
                    <a:pt x="94" y="109"/>
                    <a:pt x="94" y="109"/>
                    <a:pt x="94" y="109"/>
                  </a:cubicBezTo>
                  <a:cubicBezTo>
                    <a:pt x="94" y="108"/>
                    <a:pt x="94" y="108"/>
                    <a:pt x="95" y="107"/>
                  </a:cubicBezTo>
                  <a:cubicBezTo>
                    <a:pt x="95" y="106"/>
                    <a:pt x="95" y="105"/>
                    <a:pt x="96" y="105"/>
                  </a:cubicBezTo>
                  <a:cubicBezTo>
                    <a:pt x="97" y="104"/>
                    <a:pt x="98" y="105"/>
                    <a:pt x="99" y="104"/>
                  </a:cubicBezTo>
                  <a:cubicBezTo>
                    <a:pt x="100" y="104"/>
                    <a:pt x="100" y="104"/>
                    <a:pt x="101" y="103"/>
                  </a:cubicBezTo>
                  <a:cubicBezTo>
                    <a:pt x="101" y="103"/>
                    <a:pt x="102" y="102"/>
                    <a:pt x="102" y="103"/>
                  </a:cubicBezTo>
                  <a:cubicBezTo>
                    <a:pt x="103" y="103"/>
                    <a:pt x="101" y="104"/>
                    <a:pt x="102" y="105"/>
                  </a:cubicBezTo>
                  <a:cubicBezTo>
                    <a:pt x="103" y="105"/>
                    <a:pt x="104" y="103"/>
                    <a:pt x="105" y="103"/>
                  </a:cubicBezTo>
                  <a:cubicBezTo>
                    <a:pt x="105" y="103"/>
                    <a:pt x="106" y="104"/>
                    <a:pt x="107" y="104"/>
                  </a:cubicBezTo>
                  <a:cubicBezTo>
                    <a:pt x="108" y="105"/>
                    <a:pt x="108" y="105"/>
                    <a:pt x="109" y="106"/>
                  </a:cubicBezTo>
                  <a:cubicBezTo>
                    <a:pt x="109" y="106"/>
                    <a:pt x="110" y="105"/>
                    <a:pt x="111" y="105"/>
                  </a:cubicBezTo>
                  <a:cubicBezTo>
                    <a:pt x="112" y="106"/>
                    <a:pt x="112" y="106"/>
                    <a:pt x="113" y="106"/>
                  </a:cubicBezTo>
                  <a:cubicBezTo>
                    <a:pt x="114" y="106"/>
                    <a:pt x="114" y="105"/>
                    <a:pt x="115" y="105"/>
                  </a:cubicBezTo>
                  <a:cubicBezTo>
                    <a:pt x="117" y="105"/>
                    <a:pt x="117" y="105"/>
                    <a:pt x="118" y="106"/>
                  </a:cubicBezTo>
                  <a:cubicBezTo>
                    <a:pt x="119" y="107"/>
                    <a:pt x="119" y="106"/>
                    <a:pt x="120" y="106"/>
                  </a:cubicBezTo>
                  <a:cubicBezTo>
                    <a:pt x="119" y="107"/>
                    <a:pt x="120" y="107"/>
                    <a:pt x="120" y="108"/>
                  </a:cubicBezTo>
                  <a:cubicBezTo>
                    <a:pt x="120" y="108"/>
                    <a:pt x="120" y="109"/>
                    <a:pt x="120" y="109"/>
                  </a:cubicBezTo>
                  <a:cubicBezTo>
                    <a:pt x="121" y="109"/>
                    <a:pt x="122" y="109"/>
                    <a:pt x="122" y="110"/>
                  </a:cubicBezTo>
                  <a:cubicBezTo>
                    <a:pt x="123" y="110"/>
                    <a:pt x="123" y="111"/>
                    <a:pt x="124" y="112"/>
                  </a:cubicBezTo>
                  <a:cubicBezTo>
                    <a:pt x="125" y="113"/>
                    <a:pt x="126" y="114"/>
                    <a:pt x="128" y="114"/>
                  </a:cubicBezTo>
                  <a:cubicBezTo>
                    <a:pt x="129" y="114"/>
                    <a:pt x="129" y="113"/>
                    <a:pt x="130" y="113"/>
                  </a:cubicBezTo>
                  <a:cubicBezTo>
                    <a:pt x="132" y="114"/>
                    <a:pt x="133" y="115"/>
                    <a:pt x="135" y="116"/>
                  </a:cubicBezTo>
                  <a:cubicBezTo>
                    <a:pt x="135" y="116"/>
                    <a:pt x="136" y="117"/>
                    <a:pt x="136" y="117"/>
                  </a:cubicBezTo>
                  <a:cubicBezTo>
                    <a:pt x="137" y="118"/>
                    <a:pt x="136" y="119"/>
                    <a:pt x="137" y="119"/>
                  </a:cubicBezTo>
                  <a:cubicBezTo>
                    <a:pt x="137" y="120"/>
                    <a:pt x="139" y="121"/>
                    <a:pt x="138" y="123"/>
                  </a:cubicBezTo>
                  <a:cubicBezTo>
                    <a:pt x="138" y="123"/>
                    <a:pt x="139" y="124"/>
                    <a:pt x="140" y="124"/>
                  </a:cubicBezTo>
                  <a:cubicBezTo>
                    <a:pt x="140" y="124"/>
                    <a:pt x="141" y="125"/>
                    <a:pt x="141" y="125"/>
                  </a:cubicBezTo>
                  <a:cubicBezTo>
                    <a:pt x="142" y="125"/>
                    <a:pt x="142" y="125"/>
                    <a:pt x="142" y="125"/>
                  </a:cubicBezTo>
                  <a:cubicBezTo>
                    <a:pt x="144" y="125"/>
                    <a:pt x="144" y="126"/>
                    <a:pt x="145" y="126"/>
                  </a:cubicBezTo>
                  <a:cubicBezTo>
                    <a:pt x="146" y="126"/>
                    <a:pt x="146" y="126"/>
                    <a:pt x="147" y="126"/>
                  </a:cubicBezTo>
                  <a:cubicBezTo>
                    <a:pt x="147" y="127"/>
                    <a:pt x="147" y="128"/>
                    <a:pt x="148" y="128"/>
                  </a:cubicBezTo>
                  <a:cubicBezTo>
                    <a:pt x="148" y="128"/>
                    <a:pt x="149" y="128"/>
                    <a:pt x="150" y="128"/>
                  </a:cubicBezTo>
                  <a:cubicBezTo>
                    <a:pt x="151" y="128"/>
                    <a:pt x="152" y="129"/>
                    <a:pt x="153" y="129"/>
                  </a:cubicBezTo>
                  <a:cubicBezTo>
                    <a:pt x="154" y="129"/>
                    <a:pt x="154" y="129"/>
                    <a:pt x="155" y="129"/>
                  </a:cubicBezTo>
                  <a:cubicBezTo>
                    <a:pt x="156" y="129"/>
                    <a:pt x="157" y="130"/>
                    <a:pt x="158" y="130"/>
                  </a:cubicBezTo>
                  <a:cubicBezTo>
                    <a:pt x="146" y="148"/>
                    <a:pt x="128" y="162"/>
                    <a:pt x="107" y="167"/>
                  </a:cubicBezTo>
                  <a:cubicBezTo>
                    <a:pt x="107" y="166"/>
                    <a:pt x="107" y="165"/>
                    <a:pt x="106" y="165"/>
                  </a:cubicBezTo>
                  <a:cubicBezTo>
                    <a:pt x="106" y="163"/>
                    <a:pt x="107" y="162"/>
                    <a:pt x="106" y="160"/>
                  </a:cubicBezTo>
                  <a:cubicBezTo>
                    <a:pt x="106" y="159"/>
                    <a:pt x="106" y="157"/>
                    <a:pt x="105" y="156"/>
                  </a:cubicBezTo>
                  <a:cubicBezTo>
                    <a:pt x="105" y="155"/>
                    <a:pt x="103" y="154"/>
                    <a:pt x="102" y="153"/>
                  </a:cubicBezTo>
                  <a:cubicBezTo>
                    <a:pt x="101" y="153"/>
                    <a:pt x="101" y="153"/>
                    <a:pt x="100" y="152"/>
                  </a:cubicBezTo>
                  <a:cubicBezTo>
                    <a:pt x="98" y="152"/>
                    <a:pt x="95" y="150"/>
                    <a:pt x="95" y="148"/>
                  </a:cubicBezTo>
                  <a:cubicBezTo>
                    <a:pt x="94" y="148"/>
                    <a:pt x="95" y="147"/>
                    <a:pt x="94" y="147"/>
                  </a:cubicBezTo>
                  <a:cubicBezTo>
                    <a:pt x="94" y="147"/>
                    <a:pt x="94" y="146"/>
                    <a:pt x="94" y="146"/>
                  </a:cubicBezTo>
                  <a:lnTo>
                    <a:pt x="94" y="174"/>
                  </a:lnTo>
                  <a:close/>
                  <a:moveTo>
                    <a:pt x="2" y="69"/>
                  </a:moveTo>
                  <a:cubicBezTo>
                    <a:pt x="2" y="71"/>
                    <a:pt x="2" y="72"/>
                    <a:pt x="1" y="74"/>
                  </a:cubicBezTo>
                  <a:cubicBezTo>
                    <a:pt x="1" y="75"/>
                    <a:pt x="1" y="77"/>
                    <a:pt x="1" y="78"/>
                  </a:cubicBezTo>
                  <a:cubicBezTo>
                    <a:pt x="1" y="81"/>
                    <a:pt x="0" y="84"/>
                    <a:pt x="0" y="87"/>
                  </a:cubicBezTo>
                  <a:cubicBezTo>
                    <a:pt x="0" y="90"/>
                    <a:pt x="1" y="93"/>
                    <a:pt x="1" y="96"/>
                  </a:cubicBezTo>
                  <a:cubicBezTo>
                    <a:pt x="1" y="97"/>
                    <a:pt x="1" y="99"/>
                    <a:pt x="1" y="100"/>
                  </a:cubicBezTo>
                  <a:cubicBezTo>
                    <a:pt x="2" y="102"/>
                    <a:pt x="2" y="103"/>
                    <a:pt x="2" y="105"/>
                  </a:cubicBezTo>
                  <a:cubicBezTo>
                    <a:pt x="3" y="106"/>
                    <a:pt x="3" y="107"/>
                    <a:pt x="3" y="109"/>
                  </a:cubicBezTo>
                  <a:cubicBezTo>
                    <a:pt x="4" y="112"/>
                    <a:pt x="5" y="114"/>
                    <a:pt x="6" y="117"/>
                  </a:cubicBezTo>
                  <a:cubicBezTo>
                    <a:pt x="6" y="118"/>
                    <a:pt x="7" y="120"/>
                    <a:pt x="7" y="121"/>
                  </a:cubicBezTo>
                  <a:cubicBezTo>
                    <a:pt x="8" y="122"/>
                    <a:pt x="8" y="123"/>
                    <a:pt x="9" y="125"/>
                  </a:cubicBezTo>
                  <a:cubicBezTo>
                    <a:pt x="9" y="125"/>
                    <a:pt x="10" y="126"/>
                    <a:pt x="10" y="127"/>
                  </a:cubicBezTo>
                  <a:cubicBezTo>
                    <a:pt x="11" y="128"/>
                    <a:pt x="11" y="129"/>
                    <a:pt x="12" y="130"/>
                  </a:cubicBezTo>
                  <a:cubicBezTo>
                    <a:pt x="14" y="134"/>
                    <a:pt x="16" y="137"/>
                    <a:pt x="19" y="141"/>
                  </a:cubicBezTo>
                  <a:cubicBezTo>
                    <a:pt x="20" y="142"/>
                    <a:pt x="22" y="144"/>
                    <a:pt x="23" y="146"/>
                  </a:cubicBezTo>
                  <a:cubicBezTo>
                    <a:pt x="24" y="147"/>
                    <a:pt x="25" y="148"/>
                    <a:pt x="26" y="149"/>
                  </a:cubicBezTo>
                  <a:cubicBezTo>
                    <a:pt x="27" y="150"/>
                    <a:pt x="28" y="150"/>
                    <a:pt x="29" y="151"/>
                  </a:cubicBezTo>
                  <a:cubicBezTo>
                    <a:pt x="34" y="156"/>
                    <a:pt x="39" y="159"/>
                    <a:pt x="44" y="163"/>
                  </a:cubicBezTo>
                  <a:cubicBezTo>
                    <a:pt x="45" y="163"/>
                    <a:pt x="47" y="164"/>
                    <a:pt x="48" y="165"/>
                  </a:cubicBezTo>
                  <a:cubicBezTo>
                    <a:pt x="50" y="166"/>
                    <a:pt x="53" y="167"/>
                    <a:pt x="56" y="168"/>
                  </a:cubicBezTo>
                  <a:cubicBezTo>
                    <a:pt x="57" y="169"/>
                    <a:pt x="58" y="169"/>
                    <a:pt x="60" y="169"/>
                  </a:cubicBezTo>
                  <a:cubicBezTo>
                    <a:pt x="68" y="172"/>
                    <a:pt x="78" y="174"/>
                    <a:pt x="87" y="174"/>
                  </a:cubicBezTo>
                  <a:cubicBezTo>
                    <a:pt x="90" y="174"/>
                    <a:pt x="92" y="174"/>
                    <a:pt x="94" y="174"/>
                  </a:cubicBezTo>
                  <a:cubicBezTo>
                    <a:pt x="94" y="146"/>
                    <a:pt x="94" y="146"/>
                    <a:pt x="94" y="146"/>
                  </a:cubicBezTo>
                  <a:cubicBezTo>
                    <a:pt x="93" y="145"/>
                    <a:pt x="93" y="145"/>
                    <a:pt x="92" y="144"/>
                  </a:cubicBezTo>
                  <a:cubicBezTo>
                    <a:pt x="91" y="143"/>
                    <a:pt x="90" y="140"/>
                    <a:pt x="89" y="139"/>
                  </a:cubicBezTo>
                  <a:cubicBezTo>
                    <a:pt x="89" y="138"/>
                    <a:pt x="88" y="137"/>
                    <a:pt x="87" y="136"/>
                  </a:cubicBezTo>
                  <a:cubicBezTo>
                    <a:pt x="87" y="135"/>
                    <a:pt x="86" y="135"/>
                    <a:pt x="86" y="134"/>
                  </a:cubicBezTo>
                  <a:cubicBezTo>
                    <a:pt x="85" y="133"/>
                    <a:pt x="85" y="132"/>
                    <a:pt x="85" y="132"/>
                  </a:cubicBezTo>
                  <a:cubicBezTo>
                    <a:pt x="85" y="131"/>
                    <a:pt x="87" y="130"/>
                    <a:pt x="87" y="129"/>
                  </a:cubicBezTo>
                  <a:cubicBezTo>
                    <a:pt x="87" y="128"/>
                    <a:pt x="86" y="128"/>
                    <a:pt x="86" y="127"/>
                  </a:cubicBezTo>
                  <a:cubicBezTo>
                    <a:pt x="85" y="126"/>
                    <a:pt x="86" y="125"/>
                    <a:pt x="86" y="124"/>
                  </a:cubicBezTo>
                  <a:cubicBezTo>
                    <a:pt x="87" y="124"/>
                    <a:pt x="87" y="123"/>
                    <a:pt x="87" y="123"/>
                  </a:cubicBezTo>
                  <a:cubicBezTo>
                    <a:pt x="87" y="122"/>
                    <a:pt x="88" y="122"/>
                    <a:pt x="89" y="122"/>
                  </a:cubicBezTo>
                  <a:cubicBezTo>
                    <a:pt x="89" y="121"/>
                    <a:pt x="89" y="121"/>
                    <a:pt x="89" y="120"/>
                  </a:cubicBezTo>
                  <a:cubicBezTo>
                    <a:pt x="90" y="119"/>
                    <a:pt x="91" y="119"/>
                    <a:pt x="91" y="118"/>
                  </a:cubicBezTo>
                  <a:cubicBezTo>
                    <a:pt x="92" y="117"/>
                    <a:pt x="92" y="114"/>
                    <a:pt x="92" y="113"/>
                  </a:cubicBezTo>
                  <a:cubicBezTo>
                    <a:pt x="91" y="112"/>
                    <a:pt x="91" y="111"/>
                    <a:pt x="90" y="111"/>
                  </a:cubicBezTo>
                  <a:cubicBezTo>
                    <a:pt x="90" y="110"/>
                    <a:pt x="90" y="108"/>
                    <a:pt x="89" y="108"/>
                  </a:cubicBezTo>
                  <a:cubicBezTo>
                    <a:pt x="88" y="108"/>
                    <a:pt x="88" y="109"/>
                    <a:pt x="87" y="110"/>
                  </a:cubicBezTo>
                  <a:cubicBezTo>
                    <a:pt x="87" y="110"/>
                    <a:pt x="87" y="111"/>
                    <a:pt x="86" y="111"/>
                  </a:cubicBezTo>
                  <a:cubicBezTo>
                    <a:pt x="85" y="112"/>
                    <a:pt x="85" y="110"/>
                    <a:pt x="84" y="110"/>
                  </a:cubicBezTo>
                  <a:cubicBezTo>
                    <a:pt x="83" y="110"/>
                    <a:pt x="82" y="110"/>
                    <a:pt x="82" y="110"/>
                  </a:cubicBezTo>
                  <a:cubicBezTo>
                    <a:pt x="81" y="109"/>
                    <a:pt x="81" y="108"/>
                    <a:pt x="80" y="107"/>
                  </a:cubicBezTo>
                  <a:cubicBezTo>
                    <a:pt x="79" y="107"/>
                    <a:pt x="78" y="107"/>
                    <a:pt x="78" y="106"/>
                  </a:cubicBezTo>
                  <a:cubicBezTo>
                    <a:pt x="78" y="106"/>
                    <a:pt x="78" y="105"/>
                    <a:pt x="78" y="105"/>
                  </a:cubicBezTo>
                  <a:cubicBezTo>
                    <a:pt x="77" y="104"/>
                    <a:pt x="76" y="102"/>
                    <a:pt x="75" y="101"/>
                  </a:cubicBezTo>
                  <a:cubicBezTo>
                    <a:pt x="74" y="101"/>
                    <a:pt x="73" y="101"/>
                    <a:pt x="72" y="101"/>
                  </a:cubicBezTo>
                  <a:cubicBezTo>
                    <a:pt x="71" y="100"/>
                    <a:pt x="71" y="100"/>
                    <a:pt x="70" y="100"/>
                  </a:cubicBezTo>
                  <a:cubicBezTo>
                    <a:pt x="70" y="100"/>
                    <a:pt x="69" y="100"/>
                    <a:pt x="69" y="100"/>
                  </a:cubicBezTo>
                  <a:cubicBezTo>
                    <a:pt x="67" y="99"/>
                    <a:pt x="66" y="96"/>
                    <a:pt x="64" y="96"/>
                  </a:cubicBezTo>
                  <a:cubicBezTo>
                    <a:pt x="63" y="96"/>
                    <a:pt x="62" y="97"/>
                    <a:pt x="61" y="97"/>
                  </a:cubicBezTo>
                  <a:cubicBezTo>
                    <a:pt x="60" y="97"/>
                    <a:pt x="58" y="96"/>
                    <a:pt x="57" y="96"/>
                  </a:cubicBezTo>
                  <a:cubicBezTo>
                    <a:pt x="56" y="95"/>
                    <a:pt x="55" y="95"/>
                    <a:pt x="54" y="94"/>
                  </a:cubicBezTo>
                  <a:cubicBezTo>
                    <a:pt x="53" y="94"/>
                    <a:pt x="53" y="93"/>
                    <a:pt x="52" y="93"/>
                  </a:cubicBezTo>
                  <a:cubicBezTo>
                    <a:pt x="52" y="93"/>
                    <a:pt x="51" y="93"/>
                    <a:pt x="50" y="92"/>
                  </a:cubicBezTo>
                  <a:cubicBezTo>
                    <a:pt x="50" y="92"/>
                    <a:pt x="49" y="92"/>
                    <a:pt x="48" y="91"/>
                  </a:cubicBezTo>
                  <a:cubicBezTo>
                    <a:pt x="48" y="90"/>
                    <a:pt x="47" y="90"/>
                    <a:pt x="47" y="89"/>
                  </a:cubicBezTo>
                  <a:cubicBezTo>
                    <a:pt x="47" y="88"/>
                    <a:pt x="48" y="88"/>
                    <a:pt x="48" y="87"/>
                  </a:cubicBezTo>
                  <a:cubicBezTo>
                    <a:pt x="48" y="85"/>
                    <a:pt x="46" y="83"/>
                    <a:pt x="45" y="82"/>
                  </a:cubicBezTo>
                  <a:cubicBezTo>
                    <a:pt x="44" y="81"/>
                    <a:pt x="44" y="80"/>
                    <a:pt x="43" y="79"/>
                  </a:cubicBezTo>
                  <a:cubicBezTo>
                    <a:pt x="43" y="79"/>
                    <a:pt x="43" y="79"/>
                    <a:pt x="43" y="78"/>
                  </a:cubicBezTo>
                  <a:cubicBezTo>
                    <a:pt x="42" y="77"/>
                    <a:pt x="42" y="77"/>
                    <a:pt x="41" y="76"/>
                  </a:cubicBezTo>
                  <a:cubicBezTo>
                    <a:pt x="41" y="75"/>
                    <a:pt x="39" y="74"/>
                    <a:pt x="39" y="73"/>
                  </a:cubicBezTo>
                  <a:cubicBezTo>
                    <a:pt x="39" y="72"/>
                    <a:pt x="40" y="71"/>
                    <a:pt x="39" y="70"/>
                  </a:cubicBezTo>
                  <a:cubicBezTo>
                    <a:pt x="39" y="69"/>
                    <a:pt x="36" y="69"/>
                    <a:pt x="37" y="72"/>
                  </a:cubicBezTo>
                  <a:cubicBezTo>
                    <a:pt x="37" y="72"/>
                    <a:pt x="38" y="73"/>
                    <a:pt x="38" y="74"/>
                  </a:cubicBezTo>
                  <a:cubicBezTo>
                    <a:pt x="38" y="74"/>
                    <a:pt x="38" y="75"/>
                    <a:pt x="38" y="76"/>
                  </a:cubicBezTo>
                  <a:cubicBezTo>
                    <a:pt x="39" y="76"/>
                    <a:pt x="39" y="77"/>
                    <a:pt x="40" y="78"/>
                  </a:cubicBezTo>
                  <a:cubicBezTo>
                    <a:pt x="40" y="79"/>
                    <a:pt x="40" y="81"/>
                    <a:pt x="40" y="81"/>
                  </a:cubicBezTo>
                  <a:cubicBezTo>
                    <a:pt x="41" y="82"/>
                    <a:pt x="42" y="83"/>
                    <a:pt x="41" y="84"/>
                  </a:cubicBezTo>
                  <a:cubicBezTo>
                    <a:pt x="40" y="84"/>
                    <a:pt x="40" y="83"/>
                    <a:pt x="39" y="82"/>
                  </a:cubicBezTo>
                  <a:cubicBezTo>
                    <a:pt x="39" y="82"/>
                    <a:pt x="38" y="82"/>
                    <a:pt x="38" y="81"/>
                  </a:cubicBezTo>
                  <a:cubicBezTo>
                    <a:pt x="38" y="80"/>
                    <a:pt x="38" y="80"/>
                    <a:pt x="38" y="79"/>
                  </a:cubicBezTo>
                  <a:cubicBezTo>
                    <a:pt x="38" y="78"/>
                    <a:pt x="35" y="78"/>
                    <a:pt x="35" y="76"/>
                  </a:cubicBezTo>
                  <a:cubicBezTo>
                    <a:pt x="35" y="75"/>
                    <a:pt x="36" y="75"/>
                    <a:pt x="36" y="74"/>
                  </a:cubicBezTo>
                  <a:cubicBezTo>
                    <a:pt x="36" y="74"/>
                    <a:pt x="35" y="73"/>
                    <a:pt x="35" y="72"/>
                  </a:cubicBezTo>
                  <a:cubicBezTo>
                    <a:pt x="34" y="71"/>
                    <a:pt x="34" y="70"/>
                    <a:pt x="34" y="69"/>
                  </a:cubicBezTo>
                  <a:cubicBezTo>
                    <a:pt x="34" y="68"/>
                    <a:pt x="34" y="67"/>
                    <a:pt x="34" y="67"/>
                  </a:cubicBezTo>
                  <a:cubicBezTo>
                    <a:pt x="34" y="66"/>
                    <a:pt x="33" y="65"/>
                    <a:pt x="32" y="65"/>
                  </a:cubicBezTo>
                  <a:cubicBezTo>
                    <a:pt x="31" y="64"/>
                    <a:pt x="31" y="64"/>
                    <a:pt x="30" y="64"/>
                  </a:cubicBezTo>
                  <a:cubicBezTo>
                    <a:pt x="30" y="63"/>
                    <a:pt x="30" y="62"/>
                    <a:pt x="30" y="61"/>
                  </a:cubicBezTo>
                  <a:cubicBezTo>
                    <a:pt x="30" y="60"/>
                    <a:pt x="30" y="59"/>
                    <a:pt x="30" y="58"/>
                  </a:cubicBezTo>
                  <a:cubicBezTo>
                    <a:pt x="30" y="57"/>
                    <a:pt x="29" y="55"/>
                    <a:pt x="30" y="54"/>
                  </a:cubicBezTo>
                  <a:cubicBezTo>
                    <a:pt x="30" y="53"/>
                    <a:pt x="31" y="53"/>
                    <a:pt x="31" y="52"/>
                  </a:cubicBezTo>
                  <a:cubicBezTo>
                    <a:pt x="32" y="51"/>
                    <a:pt x="32" y="50"/>
                    <a:pt x="32" y="50"/>
                  </a:cubicBezTo>
                  <a:cubicBezTo>
                    <a:pt x="33" y="49"/>
                    <a:pt x="34" y="47"/>
                    <a:pt x="35" y="46"/>
                  </a:cubicBezTo>
                  <a:cubicBezTo>
                    <a:pt x="36" y="45"/>
                    <a:pt x="37" y="44"/>
                    <a:pt x="38" y="42"/>
                  </a:cubicBezTo>
                  <a:cubicBezTo>
                    <a:pt x="38" y="42"/>
                    <a:pt x="39" y="41"/>
                    <a:pt x="39" y="40"/>
                  </a:cubicBezTo>
                  <a:cubicBezTo>
                    <a:pt x="39" y="39"/>
                    <a:pt x="37" y="38"/>
                    <a:pt x="37" y="37"/>
                  </a:cubicBezTo>
                  <a:cubicBezTo>
                    <a:pt x="37" y="37"/>
                    <a:pt x="38" y="37"/>
                    <a:pt x="38" y="36"/>
                  </a:cubicBezTo>
                  <a:cubicBezTo>
                    <a:pt x="39" y="36"/>
                    <a:pt x="39" y="35"/>
                    <a:pt x="39" y="34"/>
                  </a:cubicBezTo>
                  <a:cubicBezTo>
                    <a:pt x="39" y="33"/>
                    <a:pt x="38" y="32"/>
                    <a:pt x="38" y="31"/>
                  </a:cubicBezTo>
                  <a:cubicBezTo>
                    <a:pt x="39" y="31"/>
                    <a:pt x="40" y="30"/>
                    <a:pt x="39" y="29"/>
                  </a:cubicBezTo>
                  <a:cubicBezTo>
                    <a:pt x="39" y="28"/>
                    <a:pt x="37" y="30"/>
                    <a:pt x="37" y="29"/>
                  </a:cubicBezTo>
                  <a:cubicBezTo>
                    <a:pt x="36" y="29"/>
                    <a:pt x="37" y="28"/>
                    <a:pt x="37" y="27"/>
                  </a:cubicBezTo>
                  <a:cubicBezTo>
                    <a:pt x="37" y="27"/>
                    <a:pt x="37" y="26"/>
                    <a:pt x="37" y="26"/>
                  </a:cubicBezTo>
                  <a:cubicBezTo>
                    <a:pt x="37" y="26"/>
                    <a:pt x="38" y="25"/>
                    <a:pt x="37" y="25"/>
                  </a:cubicBezTo>
                  <a:cubicBezTo>
                    <a:pt x="37" y="24"/>
                    <a:pt x="37" y="23"/>
                    <a:pt x="36" y="23"/>
                  </a:cubicBezTo>
                  <a:cubicBezTo>
                    <a:pt x="47" y="14"/>
                    <a:pt x="59" y="8"/>
                    <a:pt x="73" y="6"/>
                  </a:cubicBezTo>
                  <a:cubicBezTo>
                    <a:pt x="73" y="6"/>
                    <a:pt x="73" y="6"/>
                    <a:pt x="73" y="6"/>
                  </a:cubicBezTo>
                  <a:cubicBezTo>
                    <a:pt x="73" y="6"/>
                    <a:pt x="73" y="7"/>
                    <a:pt x="73" y="7"/>
                  </a:cubicBezTo>
                  <a:cubicBezTo>
                    <a:pt x="74" y="6"/>
                    <a:pt x="75" y="7"/>
                    <a:pt x="76" y="7"/>
                  </a:cubicBezTo>
                  <a:cubicBezTo>
                    <a:pt x="77" y="7"/>
                    <a:pt x="78" y="6"/>
                    <a:pt x="79" y="6"/>
                  </a:cubicBezTo>
                  <a:cubicBezTo>
                    <a:pt x="80" y="7"/>
                    <a:pt x="83" y="8"/>
                    <a:pt x="84" y="7"/>
                  </a:cubicBezTo>
                  <a:cubicBezTo>
                    <a:pt x="84" y="7"/>
                    <a:pt x="84" y="7"/>
                    <a:pt x="85" y="6"/>
                  </a:cubicBezTo>
                  <a:cubicBezTo>
                    <a:pt x="85" y="6"/>
                    <a:pt x="85" y="5"/>
                    <a:pt x="85" y="5"/>
                  </a:cubicBezTo>
                  <a:cubicBezTo>
                    <a:pt x="86" y="5"/>
                    <a:pt x="87" y="5"/>
                    <a:pt x="87" y="5"/>
                  </a:cubicBezTo>
                  <a:cubicBezTo>
                    <a:pt x="90" y="5"/>
                    <a:pt x="92" y="5"/>
                    <a:pt x="94" y="5"/>
                  </a:cubicBezTo>
                  <a:cubicBezTo>
                    <a:pt x="94" y="0"/>
                    <a:pt x="94" y="0"/>
                    <a:pt x="94" y="0"/>
                  </a:cubicBezTo>
                  <a:cubicBezTo>
                    <a:pt x="92" y="0"/>
                    <a:pt x="91" y="0"/>
                    <a:pt x="89" y="0"/>
                  </a:cubicBezTo>
                  <a:cubicBezTo>
                    <a:pt x="89" y="0"/>
                    <a:pt x="88" y="0"/>
                    <a:pt x="87" y="0"/>
                  </a:cubicBezTo>
                  <a:cubicBezTo>
                    <a:pt x="87" y="0"/>
                    <a:pt x="86" y="0"/>
                    <a:pt x="85" y="0"/>
                  </a:cubicBezTo>
                  <a:cubicBezTo>
                    <a:pt x="76" y="0"/>
                    <a:pt x="68" y="2"/>
                    <a:pt x="60" y="5"/>
                  </a:cubicBezTo>
                  <a:cubicBezTo>
                    <a:pt x="58" y="5"/>
                    <a:pt x="57" y="5"/>
                    <a:pt x="56" y="6"/>
                  </a:cubicBezTo>
                  <a:cubicBezTo>
                    <a:pt x="55" y="6"/>
                    <a:pt x="55" y="6"/>
                    <a:pt x="54" y="7"/>
                  </a:cubicBezTo>
                  <a:cubicBezTo>
                    <a:pt x="53" y="7"/>
                    <a:pt x="53" y="7"/>
                    <a:pt x="52" y="8"/>
                  </a:cubicBezTo>
                  <a:cubicBezTo>
                    <a:pt x="50" y="8"/>
                    <a:pt x="49" y="9"/>
                    <a:pt x="48" y="10"/>
                  </a:cubicBezTo>
                  <a:cubicBezTo>
                    <a:pt x="47" y="10"/>
                    <a:pt x="45" y="11"/>
                    <a:pt x="44" y="12"/>
                  </a:cubicBezTo>
                  <a:cubicBezTo>
                    <a:pt x="39" y="14"/>
                    <a:pt x="35" y="18"/>
                    <a:pt x="30" y="21"/>
                  </a:cubicBezTo>
                  <a:cubicBezTo>
                    <a:pt x="30" y="22"/>
                    <a:pt x="29" y="22"/>
                    <a:pt x="29" y="23"/>
                  </a:cubicBezTo>
                  <a:cubicBezTo>
                    <a:pt x="28" y="24"/>
                    <a:pt x="27" y="24"/>
                    <a:pt x="26" y="25"/>
                  </a:cubicBezTo>
                  <a:cubicBezTo>
                    <a:pt x="25" y="26"/>
                    <a:pt x="24" y="27"/>
                    <a:pt x="23" y="28"/>
                  </a:cubicBezTo>
                  <a:cubicBezTo>
                    <a:pt x="22" y="30"/>
                    <a:pt x="20" y="32"/>
                    <a:pt x="19" y="33"/>
                  </a:cubicBezTo>
                  <a:cubicBezTo>
                    <a:pt x="16" y="37"/>
                    <a:pt x="14" y="40"/>
                    <a:pt x="12" y="44"/>
                  </a:cubicBezTo>
                  <a:cubicBezTo>
                    <a:pt x="11" y="45"/>
                    <a:pt x="11" y="46"/>
                    <a:pt x="10" y="47"/>
                  </a:cubicBezTo>
                  <a:cubicBezTo>
                    <a:pt x="10" y="48"/>
                    <a:pt x="9" y="49"/>
                    <a:pt x="9" y="49"/>
                  </a:cubicBezTo>
                  <a:cubicBezTo>
                    <a:pt x="8" y="51"/>
                    <a:pt x="7" y="53"/>
                    <a:pt x="6" y="55"/>
                  </a:cubicBezTo>
                  <a:cubicBezTo>
                    <a:pt x="6" y="56"/>
                    <a:pt x="6" y="56"/>
                    <a:pt x="6" y="57"/>
                  </a:cubicBezTo>
                  <a:cubicBezTo>
                    <a:pt x="5" y="60"/>
                    <a:pt x="4" y="62"/>
                    <a:pt x="3" y="65"/>
                  </a:cubicBezTo>
                  <a:cubicBezTo>
                    <a:pt x="3" y="67"/>
                    <a:pt x="3" y="68"/>
                    <a:pt x="2" y="69"/>
                  </a:cubicBezTo>
                  <a:close/>
                  <a:moveTo>
                    <a:pt x="94" y="68"/>
                  </a:moveTo>
                  <a:cubicBezTo>
                    <a:pt x="94" y="109"/>
                    <a:pt x="94" y="109"/>
                    <a:pt x="94" y="109"/>
                  </a:cubicBezTo>
                  <a:cubicBezTo>
                    <a:pt x="93" y="109"/>
                    <a:pt x="93" y="109"/>
                    <a:pt x="93" y="109"/>
                  </a:cubicBezTo>
                  <a:cubicBezTo>
                    <a:pt x="92" y="109"/>
                    <a:pt x="91" y="108"/>
                    <a:pt x="90" y="108"/>
                  </a:cubicBezTo>
                  <a:cubicBezTo>
                    <a:pt x="88" y="107"/>
                    <a:pt x="87" y="109"/>
                    <a:pt x="85" y="109"/>
                  </a:cubicBezTo>
                  <a:cubicBezTo>
                    <a:pt x="84" y="109"/>
                    <a:pt x="81" y="106"/>
                    <a:pt x="81" y="104"/>
                  </a:cubicBezTo>
                  <a:cubicBezTo>
                    <a:pt x="82" y="103"/>
                    <a:pt x="82" y="102"/>
                    <a:pt x="82" y="101"/>
                  </a:cubicBezTo>
                  <a:cubicBezTo>
                    <a:pt x="82" y="100"/>
                    <a:pt x="83" y="99"/>
                    <a:pt x="83" y="98"/>
                  </a:cubicBezTo>
                  <a:cubicBezTo>
                    <a:pt x="83" y="97"/>
                    <a:pt x="81" y="96"/>
                    <a:pt x="81" y="96"/>
                  </a:cubicBezTo>
                  <a:cubicBezTo>
                    <a:pt x="79" y="96"/>
                    <a:pt x="76" y="97"/>
                    <a:pt x="74" y="96"/>
                  </a:cubicBezTo>
                  <a:cubicBezTo>
                    <a:pt x="74" y="96"/>
                    <a:pt x="75" y="95"/>
                    <a:pt x="75" y="95"/>
                  </a:cubicBezTo>
                  <a:cubicBezTo>
                    <a:pt x="75" y="94"/>
                    <a:pt x="75" y="94"/>
                    <a:pt x="75" y="93"/>
                  </a:cubicBezTo>
                  <a:cubicBezTo>
                    <a:pt x="76" y="93"/>
                    <a:pt x="76" y="92"/>
                    <a:pt x="76" y="92"/>
                  </a:cubicBezTo>
                  <a:cubicBezTo>
                    <a:pt x="77" y="91"/>
                    <a:pt x="77" y="90"/>
                    <a:pt x="77" y="90"/>
                  </a:cubicBezTo>
                  <a:cubicBezTo>
                    <a:pt x="77" y="89"/>
                    <a:pt x="78" y="89"/>
                    <a:pt x="78" y="88"/>
                  </a:cubicBezTo>
                  <a:cubicBezTo>
                    <a:pt x="78" y="88"/>
                    <a:pt x="78" y="87"/>
                    <a:pt x="77" y="87"/>
                  </a:cubicBezTo>
                  <a:cubicBezTo>
                    <a:pt x="75" y="87"/>
                    <a:pt x="74" y="87"/>
                    <a:pt x="74" y="87"/>
                  </a:cubicBezTo>
                  <a:cubicBezTo>
                    <a:pt x="72" y="88"/>
                    <a:pt x="72" y="91"/>
                    <a:pt x="70" y="91"/>
                  </a:cubicBezTo>
                  <a:cubicBezTo>
                    <a:pt x="69" y="92"/>
                    <a:pt x="68" y="92"/>
                    <a:pt x="67" y="92"/>
                  </a:cubicBezTo>
                  <a:cubicBezTo>
                    <a:pt x="67" y="92"/>
                    <a:pt x="66" y="92"/>
                    <a:pt x="65" y="92"/>
                  </a:cubicBezTo>
                  <a:cubicBezTo>
                    <a:pt x="65" y="92"/>
                    <a:pt x="63" y="91"/>
                    <a:pt x="63" y="91"/>
                  </a:cubicBezTo>
                  <a:cubicBezTo>
                    <a:pt x="62" y="90"/>
                    <a:pt x="61" y="88"/>
                    <a:pt x="61" y="88"/>
                  </a:cubicBezTo>
                  <a:cubicBezTo>
                    <a:pt x="60" y="85"/>
                    <a:pt x="61" y="82"/>
                    <a:pt x="62" y="81"/>
                  </a:cubicBezTo>
                  <a:cubicBezTo>
                    <a:pt x="62" y="80"/>
                    <a:pt x="63" y="80"/>
                    <a:pt x="63" y="79"/>
                  </a:cubicBezTo>
                  <a:cubicBezTo>
                    <a:pt x="63" y="79"/>
                    <a:pt x="63" y="78"/>
                    <a:pt x="63" y="77"/>
                  </a:cubicBezTo>
                  <a:cubicBezTo>
                    <a:pt x="64" y="76"/>
                    <a:pt x="65" y="75"/>
                    <a:pt x="66" y="74"/>
                  </a:cubicBezTo>
                  <a:cubicBezTo>
                    <a:pt x="68" y="74"/>
                    <a:pt x="69" y="72"/>
                    <a:pt x="71" y="72"/>
                  </a:cubicBezTo>
                  <a:cubicBezTo>
                    <a:pt x="71" y="72"/>
                    <a:pt x="73" y="73"/>
                    <a:pt x="73" y="73"/>
                  </a:cubicBezTo>
                  <a:cubicBezTo>
                    <a:pt x="74" y="73"/>
                    <a:pt x="75" y="73"/>
                    <a:pt x="75" y="73"/>
                  </a:cubicBezTo>
                  <a:cubicBezTo>
                    <a:pt x="77" y="73"/>
                    <a:pt x="77" y="72"/>
                    <a:pt x="79" y="71"/>
                  </a:cubicBezTo>
                  <a:cubicBezTo>
                    <a:pt x="80" y="72"/>
                    <a:pt x="81" y="71"/>
                    <a:pt x="82" y="71"/>
                  </a:cubicBezTo>
                  <a:cubicBezTo>
                    <a:pt x="83" y="71"/>
                    <a:pt x="84" y="72"/>
                    <a:pt x="85" y="72"/>
                  </a:cubicBezTo>
                  <a:cubicBezTo>
                    <a:pt x="85" y="72"/>
                    <a:pt x="86" y="72"/>
                    <a:pt x="86" y="72"/>
                  </a:cubicBezTo>
                  <a:cubicBezTo>
                    <a:pt x="87" y="72"/>
                    <a:pt x="88" y="73"/>
                    <a:pt x="88" y="74"/>
                  </a:cubicBezTo>
                  <a:cubicBezTo>
                    <a:pt x="88" y="75"/>
                    <a:pt x="87" y="76"/>
                    <a:pt x="88" y="76"/>
                  </a:cubicBezTo>
                  <a:cubicBezTo>
                    <a:pt x="88" y="77"/>
                    <a:pt x="90" y="78"/>
                    <a:pt x="91" y="78"/>
                  </a:cubicBezTo>
                  <a:cubicBezTo>
                    <a:pt x="92" y="77"/>
                    <a:pt x="91" y="76"/>
                    <a:pt x="91" y="75"/>
                  </a:cubicBezTo>
                  <a:cubicBezTo>
                    <a:pt x="91" y="75"/>
                    <a:pt x="91" y="74"/>
                    <a:pt x="91" y="74"/>
                  </a:cubicBezTo>
                  <a:cubicBezTo>
                    <a:pt x="91" y="73"/>
                    <a:pt x="91" y="73"/>
                    <a:pt x="91" y="72"/>
                  </a:cubicBezTo>
                  <a:cubicBezTo>
                    <a:pt x="91" y="70"/>
                    <a:pt x="92" y="69"/>
                    <a:pt x="94" y="68"/>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606" name="Group 605"/>
          <p:cNvGrpSpPr/>
          <p:nvPr/>
        </p:nvGrpSpPr>
        <p:grpSpPr>
          <a:xfrm>
            <a:off x="7738556" y="5232073"/>
            <a:ext cx="565441" cy="565441"/>
            <a:chOff x="7738556" y="5232073"/>
            <a:chExt cx="565441" cy="565441"/>
          </a:xfrm>
        </p:grpSpPr>
        <p:sp>
          <p:nvSpPr>
            <p:cNvPr id="607" name="Oval 458"/>
            <p:cNvSpPr>
              <a:spLocks noChangeArrowheads="1"/>
            </p:cNvSpPr>
            <p:nvPr/>
          </p:nvSpPr>
          <p:spPr bwMode="auto">
            <a:xfrm>
              <a:off x="7738556" y="5232073"/>
              <a:ext cx="565441" cy="565441"/>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608" name="Freeform 459"/>
            <p:cNvSpPr>
              <a:spLocks noEditPoints="1"/>
            </p:cNvSpPr>
            <p:nvPr/>
          </p:nvSpPr>
          <p:spPr bwMode="auto">
            <a:xfrm>
              <a:off x="7906126" y="5328852"/>
              <a:ext cx="230298" cy="370986"/>
            </a:xfrm>
            <a:custGeom>
              <a:avLst/>
              <a:gdLst>
                <a:gd name="T0" fmla="*/ 257 w 257"/>
                <a:gd name="T1" fmla="*/ 414 h 414"/>
                <a:gd name="T2" fmla="*/ 229 w 257"/>
                <a:gd name="T3" fmla="*/ 7 h 414"/>
                <a:gd name="T4" fmla="*/ 205 w 257"/>
                <a:gd name="T5" fmla="*/ 0 h 414"/>
                <a:gd name="T6" fmla="*/ 229 w 257"/>
                <a:gd name="T7" fmla="*/ 33 h 414"/>
                <a:gd name="T8" fmla="*/ 229 w 257"/>
                <a:gd name="T9" fmla="*/ 268 h 414"/>
                <a:gd name="T10" fmla="*/ 205 w 257"/>
                <a:gd name="T11" fmla="*/ 296 h 414"/>
                <a:gd name="T12" fmla="*/ 229 w 257"/>
                <a:gd name="T13" fmla="*/ 329 h 414"/>
                <a:gd name="T14" fmla="*/ 205 w 257"/>
                <a:gd name="T15" fmla="*/ 329 h 414"/>
                <a:gd name="T16" fmla="*/ 229 w 257"/>
                <a:gd name="T17" fmla="*/ 353 h 414"/>
                <a:gd name="T18" fmla="*/ 229 w 257"/>
                <a:gd name="T19" fmla="*/ 386 h 414"/>
                <a:gd name="T20" fmla="*/ 205 w 257"/>
                <a:gd name="T21" fmla="*/ 414 h 414"/>
                <a:gd name="T22" fmla="*/ 179 w 257"/>
                <a:gd name="T23" fmla="*/ 7 h 414"/>
                <a:gd name="T24" fmla="*/ 127 w 257"/>
                <a:gd name="T25" fmla="*/ 33 h 414"/>
                <a:gd name="T26" fmla="*/ 205 w 257"/>
                <a:gd name="T27" fmla="*/ 0 h 414"/>
                <a:gd name="T28" fmla="*/ 179 w 257"/>
                <a:gd name="T29" fmla="*/ 0 h 414"/>
                <a:gd name="T30" fmla="*/ 205 w 257"/>
                <a:gd name="T31" fmla="*/ 414 h 414"/>
                <a:gd name="T32" fmla="*/ 179 w 257"/>
                <a:gd name="T33" fmla="*/ 386 h 414"/>
                <a:gd name="T34" fmla="*/ 205 w 257"/>
                <a:gd name="T35" fmla="*/ 353 h 414"/>
                <a:gd name="T36" fmla="*/ 179 w 257"/>
                <a:gd name="T37" fmla="*/ 329 h 414"/>
                <a:gd name="T38" fmla="*/ 205 w 257"/>
                <a:gd name="T39" fmla="*/ 296 h 414"/>
                <a:gd name="T40" fmla="*/ 127 w 257"/>
                <a:gd name="T41" fmla="*/ 268 h 414"/>
                <a:gd name="T42" fmla="*/ 153 w 257"/>
                <a:gd name="T43" fmla="*/ 296 h 414"/>
                <a:gd name="T44" fmla="*/ 153 w 257"/>
                <a:gd name="T45" fmla="*/ 329 h 414"/>
                <a:gd name="T46" fmla="*/ 127 w 257"/>
                <a:gd name="T47" fmla="*/ 353 h 414"/>
                <a:gd name="T48" fmla="*/ 153 w 257"/>
                <a:gd name="T49" fmla="*/ 386 h 414"/>
                <a:gd name="T50" fmla="*/ 127 w 257"/>
                <a:gd name="T51" fmla="*/ 386 h 414"/>
                <a:gd name="T52" fmla="*/ 127 w 257"/>
                <a:gd name="T53" fmla="*/ 7 h 414"/>
                <a:gd name="T54" fmla="*/ 52 w 257"/>
                <a:gd name="T55" fmla="*/ 33 h 414"/>
                <a:gd name="T56" fmla="*/ 127 w 257"/>
                <a:gd name="T57" fmla="*/ 7 h 414"/>
                <a:gd name="T58" fmla="*/ 52 w 257"/>
                <a:gd name="T59" fmla="*/ 414 h 414"/>
                <a:gd name="T60" fmla="*/ 127 w 257"/>
                <a:gd name="T61" fmla="*/ 386 h 414"/>
                <a:gd name="T62" fmla="*/ 104 w 257"/>
                <a:gd name="T63" fmla="*/ 353 h 414"/>
                <a:gd name="T64" fmla="*/ 127 w 257"/>
                <a:gd name="T65" fmla="*/ 329 h 414"/>
                <a:gd name="T66" fmla="*/ 104 w 257"/>
                <a:gd name="T67" fmla="*/ 296 h 414"/>
                <a:gd name="T68" fmla="*/ 127 w 257"/>
                <a:gd name="T69" fmla="*/ 268 h 414"/>
                <a:gd name="T70" fmla="*/ 52 w 257"/>
                <a:gd name="T71" fmla="*/ 296 h 414"/>
                <a:gd name="T72" fmla="*/ 78 w 257"/>
                <a:gd name="T73" fmla="*/ 329 h 414"/>
                <a:gd name="T74" fmla="*/ 52 w 257"/>
                <a:gd name="T75" fmla="*/ 329 h 414"/>
                <a:gd name="T76" fmla="*/ 78 w 257"/>
                <a:gd name="T77" fmla="*/ 353 h 414"/>
                <a:gd name="T78" fmla="*/ 78 w 257"/>
                <a:gd name="T79" fmla="*/ 386 h 414"/>
                <a:gd name="T80" fmla="*/ 52 w 257"/>
                <a:gd name="T81" fmla="*/ 414 h 414"/>
                <a:gd name="T82" fmla="*/ 0 w 257"/>
                <a:gd name="T83" fmla="*/ 7 h 414"/>
                <a:gd name="T84" fmla="*/ 52 w 257"/>
                <a:gd name="T85" fmla="*/ 414 h 414"/>
                <a:gd name="T86" fmla="*/ 28 w 257"/>
                <a:gd name="T87" fmla="*/ 386 h 414"/>
                <a:gd name="T88" fmla="*/ 52 w 257"/>
                <a:gd name="T89" fmla="*/ 353 h 414"/>
                <a:gd name="T90" fmla="*/ 28 w 257"/>
                <a:gd name="T91" fmla="*/ 329 h 414"/>
                <a:gd name="T92" fmla="*/ 52 w 257"/>
                <a:gd name="T93" fmla="*/ 296 h 414"/>
                <a:gd name="T94" fmla="*/ 28 w 257"/>
                <a:gd name="T95" fmla="*/ 268 h 414"/>
                <a:gd name="T96" fmla="*/ 52 w 257"/>
                <a:gd name="T97" fmla="*/ 3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7" h="414">
                  <a:moveTo>
                    <a:pt x="205" y="414"/>
                  </a:moveTo>
                  <a:lnTo>
                    <a:pt x="257" y="414"/>
                  </a:lnTo>
                  <a:lnTo>
                    <a:pt x="257" y="7"/>
                  </a:lnTo>
                  <a:lnTo>
                    <a:pt x="229" y="7"/>
                  </a:lnTo>
                  <a:lnTo>
                    <a:pt x="229" y="0"/>
                  </a:lnTo>
                  <a:lnTo>
                    <a:pt x="205" y="0"/>
                  </a:lnTo>
                  <a:lnTo>
                    <a:pt x="205" y="33"/>
                  </a:lnTo>
                  <a:lnTo>
                    <a:pt x="229" y="33"/>
                  </a:lnTo>
                  <a:lnTo>
                    <a:pt x="229" y="268"/>
                  </a:lnTo>
                  <a:lnTo>
                    <a:pt x="229" y="268"/>
                  </a:lnTo>
                  <a:lnTo>
                    <a:pt x="205" y="268"/>
                  </a:lnTo>
                  <a:lnTo>
                    <a:pt x="205" y="296"/>
                  </a:lnTo>
                  <a:lnTo>
                    <a:pt x="229" y="296"/>
                  </a:lnTo>
                  <a:lnTo>
                    <a:pt x="229" y="329"/>
                  </a:lnTo>
                  <a:lnTo>
                    <a:pt x="229" y="329"/>
                  </a:lnTo>
                  <a:lnTo>
                    <a:pt x="205" y="329"/>
                  </a:lnTo>
                  <a:lnTo>
                    <a:pt x="205" y="353"/>
                  </a:lnTo>
                  <a:lnTo>
                    <a:pt x="229" y="353"/>
                  </a:lnTo>
                  <a:lnTo>
                    <a:pt x="229" y="386"/>
                  </a:lnTo>
                  <a:lnTo>
                    <a:pt x="229" y="386"/>
                  </a:lnTo>
                  <a:lnTo>
                    <a:pt x="205" y="386"/>
                  </a:lnTo>
                  <a:lnTo>
                    <a:pt x="205" y="414"/>
                  </a:lnTo>
                  <a:close/>
                  <a:moveTo>
                    <a:pt x="179" y="0"/>
                  </a:moveTo>
                  <a:lnTo>
                    <a:pt x="179" y="7"/>
                  </a:lnTo>
                  <a:lnTo>
                    <a:pt x="127" y="7"/>
                  </a:lnTo>
                  <a:lnTo>
                    <a:pt x="127" y="33"/>
                  </a:lnTo>
                  <a:lnTo>
                    <a:pt x="205" y="33"/>
                  </a:lnTo>
                  <a:lnTo>
                    <a:pt x="205" y="0"/>
                  </a:lnTo>
                  <a:lnTo>
                    <a:pt x="179" y="0"/>
                  </a:lnTo>
                  <a:lnTo>
                    <a:pt x="179" y="0"/>
                  </a:lnTo>
                  <a:close/>
                  <a:moveTo>
                    <a:pt x="127" y="414"/>
                  </a:moveTo>
                  <a:lnTo>
                    <a:pt x="205" y="414"/>
                  </a:lnTo>
                  <a:lnTo>
                    <a:pt x="205" y="386"/>
                  </a:lnTo>
                  <a:lnTo>
                    <a:pt x="179" y="386"/>
                  </a:lnTo>
                  <a:lnTo>
                    <a:pt x="179" y="353"/>
                  </a:lnTo>
                  <a:lnTo>
                    <a:pt x="205" y="353"/>
                  </a:lnTo>
                  <a:lnTo>
                    <a:pt x="205" y="329"/>
                  </a:lnTo>
                  <a:lnTo>
                    <a:pt x="179" y="329"/>
                  </a:lnTo>
                  <a:lnTo>
                    <a:pt x="179" y="296"/>
                  </a:lnTo>
                  <a:lnTo>
                    <a:pt x="205" y="296"/>
                  </a:lnTo>
                  <a:lnTo>
                    <a:pt x="205" y="268"/>
                  </a:lnTo>
                  <a:lnTo>
                    <a:pt x="127" y="268"/>
                  </a:lnTo>
                  <a:lnTo>
                    <a:pt x="127" y="296"/>
                  </a:lnTo>
                  <a:lnTo>
                    <a:pt x="153" y="296"/>
                  </a:lnTo>
                  <a:lnTo>
                    <a:pt x="153" y="329"/>
                  </a:lnTo>
                  <a:lnTo>
                    <a:pt x="153" y="329"/>
                  </a:lnTo>
                  <a:lnTo>
                    <a:pt x="127" y="329"/>
                  </a:lnTo>
                  <a:lnTo>
                    <a:pt x="127" y="353"/>
                  </a:lnTo>
                  <a:lnTo>
                    <a:pt x="153" y="353"/>
                  </a:lnTo>
                  <a:lnTo>
                    <a:pt x="153" y="386"/>
                  </a:lnTo>
                  <a:lnTo>
                    <a:pt x="153" y="386"/>
                  </a:lnTo>
                  <a:lnTo>
                    <a:pt x="127" y="386"/>
                  </a:lnTo>
                  <a:lnTo>
                    <a:pt x="127" y="414"/>
                  </a:lnTo>
                  <a:close/>
                  <a:moveTo>
                    <a:pt x="127" y="7"/>
                  </a:moveTo>
                  <a:lnTo>
                    <a:pt x="52" y="7"/>
                  </a:lnTo>
                  <a:lnTo>
                    <a:pt x="52" y="33"/>
                  </a:lnTo>
                  <a:lnTo>
                    <a:pt x="127" y="33"/>
                  </a:lnTo>
                  <a:lnTo>
                    <a:pt x="127" y="7"/>
                  </a:lnTo>
                  <a:lnTo>
                    <a:pt x="127" y="7"/>
                  </a:lnTo>
                  <a:close/>
                  <a:moveTo>
                    <a:pt x="52" y="414"/>
                  </a:moveTo>
                  <a:lnTo>
                    <a:pt x="127" y="414"/>
                  </a:lnTo>
                  <a:lnTo>
                    <a:pt x="127" y="386"/>
                  </a:lnTo>
                  <a:lnTo>
                    <a:pt x="104" y="386"/>
                  </a:lnTo>
                  <a:lnTo>
                    <a:pt x="104" y="353"/>
                  </a:lnTo>
                  <a:lnTo>
                    <a:pt x="127" y="353"/>
                  </a:lnTo>
                  <a:lnTo>
                    <a:pt x="127" y="329"/>
                  </a:lnTo>
                  <a:lnTo>
                    <a:pt x="104" y="329"/>
                  </a:lnTo>
                  <a:lnTo>
                    <a:pt x="104" y="296"/>
                  </a:lnTo>
                  <a:lnTo>
                    <a:pt x="127" y="296"/>
                  </a:lnTo>
                  <a:lnTo>
                    <a:pt x="127" y="268"/>
                  </a:lnTo>
                  <a:lnTo>
                    <a:pt x="52" y="268"/>
                  </a:lnTo>
                  <a:lnTo>
                    <a:pt x="52" y="296"/>
                  </a:lnTo>
                  <a:lnTo>
                    <a:pt x="78" y="296"/>
                  </a:lnTo>
                  <a:lnTo>
                    <a:pt x="78" y="329"/>
                  </a:lnTo>
                  <a:lnTo>
                    <a:pt x="78" y="329"/>
                  </a:lnTo>
                  <a:lnTo>
                    <a:pt x="52" y="329"/>
                  </a:lnTo>
                  <a:lnTo>
                    <a:pt x="52" y="353"/>
                  </a:lnTo>
                  <a:lnTo>
                    <a:pt x="78" y="353"/>
                  </a:lnTo>
                  <a:lnTo>
                    <a:pt x="78" y="386"/>
                  </a:lnTo>
                  <a:lnTo>
                    <a:pt x="78" y="386"/>
                  </a:lnTo>
                  <a:lnTo>
                    <a:pt x="52" y="386"/>
                  </a:lnTo>
                  <a:lnTo>
                    <a:pt x="52" y="414"/>
                  </a:lnTo>
                  <a:close/>
                  <a:moveTo>
                    <a:pt x="52" y="7"/>
                  </a:moveTo>
                  <a:lnTo>
                    <a:pt x="0" y="7"/>
                  </a:lnTo>
                  <a:lnTo>
                    <a:pt x="0" y="414"/>
                  </a:lnTo>
                  <a:lnTo>
                    <a:pt x="52" y="414"/>
                  </a:lnTo>
                  <a:lnTo>
                    <a:pt x="52" y="386"/>
                  </a:lnTo>
                  <a:lnTo>
                    <a:pt x="28" y="386"/>
                  </a:lnTo>
                  <a:lnTo>
                    <a:pt x="28" y="353"/>
                  </a:lnTo>
                  <a:lnTo>
                    <a:pt x="52" y="353"/>
                  </a:lnTo>
                  <a:lnTo>
                    <a:pt x="52" y="329"/>
                  </a:lnTo>
                  <a:lnTo>
                    <a:pt x="28" y="329"/>
                  </a:lnTo>
                  <a:lnTo>
                    <a:pt x="28" y="296"/>
                  </a:lnTo>
                  <a:lnTo>
                    <a:pt x="52" y="296"/>
                  </a:lnTo>
                  <a:lnTo>
                    <a:pt x="52" y="268"/>
                  </a:lnTo>
                  <a:lnTo>
                    <a:pt x="28" y="268"/>
                  </a:lnTo>
                  <a:lnTo>
                    <a:pt x="28" y="33"/>
                  </a:lnTo>
                  <a:lnTo>
                    <a:pt x="52" y="33"/>
                  </a:lnTo>
                  <a:lnTo>
                    <a:pt x="52" y="7"/>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609" name="Group 608"/>
          <p:cNvGrpSpPr/>
          <p:nvPr/>
        </p:nvGrpSpPr>
        <p:grpSpPr>
          <a:xfrm>
            <a:off x="8226035" y="3417466"/>
            <a:ext cx="568129" cy="568129"/>
            <a:chOff x="8226035" y="3417466"/>
            <a:chExt cx="568129" cy="568129"/>
          </a:xfrm>
        </p:grpSpPr>
        <p:sp>
          <p:nvSpPr>
            <p:cNvPr id="610" name="Oval 460"/>
            <p:cNvSpPr>
              <a:spLocks noChangeArrowheads="1"/>
            </p:cNvSpPr>
            <p:nvPr/>
          </p:nvSpPr>
          <p:spPr bwMode="auto">
            <a:xfrm>
              <a:off x="8226035" y="3417466"/>
              <a:ext cx="568129" cy="568129"/>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611" name="Freeform 461"/>
            <p:cNvSpPr>
              <a:spLocks noEditPoints="1"/>
            </p:cNvSpPr>
            <p:nvPr/>
          </p:nvSpPr>
          <p:spPr bwMode="auto">
            <a:xfrm>
              <a:off x="8327294" y="3667478"/>
              <a:ext cx="364714" cy="170259"/>
            </a:xfrm>
            <a:custGeom>
              <a:avLst/>
              <a:gdLst>
                <a:gd name="T0" fmla="*/ 362 w 407"/>
                <a:gd name="T1" fmla="*/ 29 h 190"/>
                <a:gd name="T2" fmla="*/ 336 w 407"/>
                <a:gd name="T3" fmla="*/ 190 h 190"/>
                <a:gd name="T4" fmla="*/ 346 w 407"/>
                <a:gd name="T5" fmla="*/ 29 h 190"/>
                <a:gd name="T6" fmla="*/ 353 w 407"/>
                <a:gd name="T7" fmla="*/ 81 h 190"/>
                <a:gd name="T8" fmla="*/ 336 w 407"/>
                <a:gd name="T9" fmla="*/ 138 h 190"/>
                <a:gd name="T10" fmla="*/ 310 w 407"/>
                <a:gd name="T11" fmla="*/ 190 h 190"/>
                <a:gd name="T12" fmla="*/ 310 w 407"/>
                <a:gd name="T13" fmla="*/ 190 h 190"/>
                <a:gd name="T14" fmla="*/ 327 w 407"/>
                <a:gd name="T15" fmla="*/ 64 h 190"/>
                <a:gd name="T16" fmla="*/ 317 w 407"/>
                <a:gd name="T17" fmla="*/ 116 h 190"/>
                <a:gd name="T18" fmla="*/ 310 w 407"/>
                <a:gd name="T19" fmla="*/ 190 h 190"/>
                <a:gd name="T20" fmla="*/ 310 w 407"/>
                <a:gd name="T21" fmla="*/ 0 h 190"/>
                <a:gd name="T22" fmla="*/ 282 w 407"/>
                <a:gd name="T23" fmla="*/ 116 h 190"/>
                <a:gd name="T24" fmla="*/ 291 w 407"/>
                <a:gd name="T25" fmla="*/ 29 h 190"/>
                <a:gd name="T26" fmla="*/ 282 w 407"/>
                <a:gd name="T27" fmla="*/ 190 h 190"/>
                <a:gd name="T28" fmla="*/ 282 w 407"/>
                <a:gd name="T29" fmla="*/ 0 h 190"/>
                <a:gd name="T30" fmla="*/ 256 w 407"/>
                <a:gd name="T31" fmla="*/ 64 h 190"/>
                <a:gd name="T32" fmla="*/ 265 w 407"/>
                <a:gd name="T33" fmla="*/ 116 h 190"/>
                <a:gd name="T34" fmla="*/ 256 w 407"/>
                <a:gd name="T35" fmla="*/ 190 h 190"/>
                <a:gd name="T36" fmla="*/ 256 w 407"/>
                <a:gd name="T37" fmla="*/ 0 h 190"/>
                <a:gd name="T38" fmla="*/ 230 w 407"/>
                <a:gd name="T39" fmla="*/ 116 h 190"/>
                <a:gd name="T40" fmla="*/ 239 w 407"/>
                <a:gd name="T41" fmla="*/ 29 h 190"/>
                <a:gd name="T42" fmla="*/ 230 w 407"/>
                <a:gd name="T43" fmla="*/ 190 h 190"/>
                <a:gd name="T44" fmla="*/ 230 w 407"/>
                <a:gd name="T45" fmla="*/ 0 h 190"/>
                <a:gd name="T46" fmla="*/ 204 w 407"/>
                <a:gd name="T47" fmla="*/ 64 h 190"/>
                <a:gd name="T48" fmla="*/ 211 w 407"/>
                <a:gd name="T49" fmla="*/ 116 h 190"/>
                <a:gd name="T50" fmla="*/ 204 w 407"/>
                <a:gd name="T51" fmla="*/ 190 h 190"/>
                <a:gd name="T52" fmla="*/ 204 w 407"/>
                <a:gd name="T53" fmla="*/ 0 h 190"/>
                <a:gd name="T54" fmla="*/ 175 w 407"/>
                <a:gd name="T55" fmla="*/ 116 h 190"/>
                <a:gd name="T56" fmla="*/ 185 w 407"/>
                <a:gd name="T57" fmla="*/ 29 h 190"/>
                <a:gd name="T58" fmla="*/ 175 w 407"/>
                <a:gd name="T59" fmla="*/ 190 h 190"/>
                <a:gd name="T60" fmla="*/ 175 w 407"/>
                <a:gd name="T61" fmla="*/ 0 h 190"/>
                <a:gd name="T62" fmla="*/ 149 w 407"/>
                <a:gd name="T63" fmla="*/ 64 h 190"/>
                <a:gd name="T64" fmla="*/ 159 w 407"/>
                <a:gd name="T65" fmla="*/ 116 h 190"/>
                <a:gd name="T66" fmla="*/ 149 w 407"/>
                <a:gd name="T67" fmla="*/ 190 h 190"/>
                <a:gd name="T68" fmla="*/ 149 w 407"/>
                <a:gd name="T69" fmla="*/ 0 h 190"/>
                <a:gd name="T70" fmla="*/ 123 w 407"/>
                <a:gd name="T71" fmla="*/ 116 h 190"/>
                <a:gd name="T72" fmla="*/ 133 w 407"/>
                <a:gd name="T73" fmla="*/ 29 h 190"/>
                <a:gd name="T74" fmla="*/ 123 w 407"/>
                <a:gd name="T75" fmla="*/ 190 h 190"/>
                <a:gd name="T76" fmla="*/ 123 w 407"/>
                <a:gd name="T77" fmla="*/ 0 h 190"/>
                <a:gd name="T78" fmla="*/ 97 w 407"/>
                <a:gd name="T79" fmla="*/ 64 h 190"/>
                <a:gd name="T80" fmla="*/ 104 w 407"/>
                <a:gd name="T81" fmla="*/ 116 h 190"/>
                <a:gd name="T82" fmla="*/ 97 w 407"/>
                <a:gd name="T83" fmla="*/ 190 h 190"/>
                <a:gd name="T84" fmla="*/ 97 w 407"/>
                <a:gd name="T85" fmla="*/ 0 h 190"/>
                <a:gd name="T86" fmla="*/ 69 w 407"/>
                <a:gd name="T87" fmla="*/ 116 h 190"/>
                <a:gd name="T88" fmla="*/ 78 w 407"/>
                <a:gd name="T89" fmla="*/ 29 h 190"/>
                <a:gd name="T90" fmla="*/ 69 w 407"/>
                <a:gd name="T91" fmla="*/ 190 h 190"/>
                <a:gd name="T92" fmla="*/ 69 w 407"/>
                <a:gd name="T93" fmla="*/ 116 h 190"/>
                <a:gd name="T94" fmla="*/ 69 w 407"/>
                <a:gd name="T95" fmla="*/ 0 h 190"/>
                <a:gd name="T96" fmla="*/ 43 w 407"/>
                <a:gd name="T97" fmla="*/ 64 h 190"/>
                <a:gd name="T98" fmla="*/ 26 w 407"/>
                <a:gd name="T99" fmla="*/ 64 h 190"/>
                <a:gd name="T100" fmla="*/ 0 w 407"/>
                <a:gd name="T10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7" h="190">
                  <a:moveTo>
                    <a:pt x="362" y="190"/>
                  </a:moveTo>
                  <a:lnTo>
                    <a:pt x="407" y="190"/>
                  </a:lnTo>
                  <a:lnTo>
                    <a:pt x="407" y="0"/>
                  </a:lnTo>
                  <a:lnTo>
                    <a:pt x="362" y="0"/>
                  </a:lnTo>
                  <a:lnTo>
                    <a:pt x="362" y="29"/>
                  </a:lnTo>
                  <a:lnTo>
                    <a:pt x="381" y="29"/>
                  </a:lnTo>
                  <a:lnTo>
                    <a:pt x="381" y="64"/>
                  </a:lnTo>
                  <a:lnTo>
                    <a:pt x="362" y="64"/>
                  </a:lnTo>
                  <a:lnTo>
                    <a:pt x="362" y="190"/>
                  </a:lnTo>
                  <a:close/>
                  <a:moveTo>
                    <a:pt x="336" y="190"/>
                  </a:moveTo>
                  <a:lnTo>
                    <a:pt x="362" y="190"/>
                  </a:lnTo>
                  <a:lnTo>
                    <a:pt x="362" y="64"/>
                  </a:lnTo>
                  <a:lnTo>
                    <a:pt x="346" y="64"/>
                  </a:lnTo>
                  <a:lnTo>
                    <a:pt x="346" y="29"/>
                  </a:lnTo>
                  <a:lnTo>
                    <a:pt x="346" y="29"/>
                  </a:lnTo>
                  <a:lnTo>
                    <a:pt x="362" y="29"/>
                  </a:lnTo>
                  <a:lnTo>
                    <a:pt x="362" y="0"/>
                  </a:lnTo>
                  <a:lnTo>
                    <a:pt x="336" y="0"/>
                  </a:lnTo>
                  <a:lnTo>
                    <a:pt x="336" y="81"/>
                  </a:lnTo>
                  <a:lnTo>
                    <a:pt x="353" y="81"/>
                  </a:lnTo>
                  <a:lnTo>
                    <a:pt x="353" y="116"/>
                  </a:lnTo>
                  <a:lnTo>
                    <a:pt x="353" y="116"/>
                  </a:lnTo>
                  <a:lnTo>
                    <a:pt x="336" y="116"/>
                  </a:lnTo>
                  <a:lnTo>
                    <a:pt x="336" y="138"/>
                  </a:lnTo>
                  <a:lnTo>
                    <a:pt x="336" y="138"/>
                  </a:lnTo>
                  <a:lnTo>
                    <a:pt x="336" y="173"/>
                  </a:lnTo>
                  <a:lnTo>
                    <a:pt x="336" y="173"/>
                  </a:lnTo>
                  <a:lnTo>
                    <a:pt x="336" y="173"/>
                  </a:lnTo>
                  <a:lnTo>
                    <a:pt x="336" y="190"/>
                  </a:lnTo>
                  <a:close/>
                  <a:moveTo>
                    <a:pt x="310" y="190"/>
                  </a:moveTo>
                  <a:lnTo>
                    <a:pt x="336" y="190"/>
                  </a:lnTo>
                  <a:lnTo>
                    <a:pt x="336" y="173"/>
                  </a:lnTo>
                  <a:lnTo>
                    <a:pt x="310" y="173"/>
                  </a:lnTo>
                  <a:lnTo>
                    <a:pt x="310" y="190"/>
                  </a:lnTo>
                  <a:lnTo>
                    <a:pt x="310" y="190"/>
                  </a:lnTo>
                  <a:close/>
                  <a:moveTo>
                    <a:pt x="336" y="0"/>
                  </a:moveTo>
                  <a:lnTo>
                    <a:pt x="310" y="0"/>
                  </a:lnTo>
                  <a:lnTo>
                    <a:pt x="310" y="29"/>
                  </a:lnTo>
                  <a:lnTo>
                    <a:pt x="327" y="29"/>
                  </a:lnTo>
                  <a:lnTo>
                    <a:pt x="327" y="64"/>
                  </a:lnTo>
                  <a:lnTo>
                    <a:pt x="310" y="64"/>
                  </a:lnTo>
                  <a:lnTo>
                    <a:pt x="310" y="138"/>
                  </a:lnTo>
                  <a:lnTo>
                    <a:pt x="336" y="138"/>
                  </a:lnTo>
                  <a:lnTo>
                    <a:pt x="336" y="116"/>
                  </a:lnTo>
                  <a:lnTo>
                    <a:pt x="317" y="116"/>
                  </a:lnTo>
                  <a:lnTo>
                    <a:pt x="317" y="81"/>
                  </a:lnTo>
                  <a:lnTo>
                    <a:pt x="336" y="81"/>
                  </a:lnTo>
                  <a:lnTo>
                    <a:pt x="336" y="0"/>
                  </a:lnTo>
                  <a:close/>
                  <a:moveTo>
                    <a:pt x="282" y="190"/>
                  </a:moveTo>
                  <a:lnTo>
                    <a:pt x="310" y="190"/>
                  </a:lnTo>
                  <a:lnTo>
                    <a:pt x="310" y="173"/>
                  </a:lnTo>
                  <a:lnTo>
                    <a:pt x="282" y="173"/>
                  </a:lnTo>
                  <a:lnTo>
                    <a:pt x="282" y="190"/>
                  </a:lnTo>
                  <a:lnTo>
                    <a:pt x="282" y="190"/>
                  </a:lnTo>
                  <a:close/>
                  <a:moveTo>
                    <a:pt x="310" y="0"/>
                  </a:moveTo>
                  <a:lnTo>
                    <a:pt x="282" y="0"/>
                  </a:lnTo>
                  <a:lnTo>
                    <a:pt x="282" y="81"/>
                  </a:lnTo>
                  <a:lnTo>
                    <a:pt x="301" y="81"/>
                  </a:lnTo>
                  <a:lnTo>
                    <a:pt x="301" y="116"/>
                  </a:lnTo>
                  <a:lnTo>
                    <a:pt x="282" y="116"/>
                  </a:lnTo>
                  <a:lnTo>
                    <a:pt x="282" y="138"/>
                  </a:lnTo>
                  <a:lnTo>
                    <a:pt x="310" y="138"/>
                  </a:lnTo>
                  <a:lnTo>
                    <a:pt x="310" y="64"/>
                  </a:lnTo>
                  <a:lnTo>
                    <a:pt x="291" y="64"/>
                  </a:lnTo>
                  <a:lnTo>
                    <a:pt x="291" y="29"/>
                  </a:lnTo>
                  <a:lnTo>
                    <a:pt x="291" y="29"/>
                  </a:lnTo>
                  <a:lnTo>
                    <a:pt x="310" y="29"/>
                  </a:lnTo>
                  <a:lnTo>
                    <a:pt x="310" y="0"/>
                  </a:lnTo>
                  <a:close/>
                  <a:moveTo>
                    <a:pt x="256" y="190"/>
                  </a:moveTo>
                  <a:lnTo>
                    <a:pt x="282" y="190"/>
                  </a:lnTo>
                  <a:lnTo>
                    <a:pt x="282" y="173"/>
                  </a:lnTo>
                  <a:lnTo>
                    <a:pt x="256" y="173"/>
                  </a:lnTo>
                  <a:lnTo>
                    <a:pt x="256" y="190"/>
                  </a:lnTo>
                  <a:lnTo>
                    <a:pt x="256" y="190"/>
                  </a:lnTo>
                  <a:close/>
                  <a:moveTo>
                    <a:pt x="282" y="0"/>
                  </a:moveTo>
                  <a:lnTo>
                    <a:pt x="256" y="0"/>
                  </a:lnTo>
                  <a:lnTo>
                    <a:pt x="256" y="29"/>
                  </a:lnTo>
                  <a:lnTo>
                    <a:pt x="275" y="29"/>
                  </a:lnTo>
                  <a:lnTo>
                    <a:pt x="275" y="64"/>
                  </a:lnTo>
                  <a:lnTo>
                    <a:pt x="256" y="64"/>
                  </a:lnTo>
                  <a:lnTo>
                    <a:pt x="256" y="138"/>
                  </a:lnTo>
                  <a:lnTo>
                    <a:pt x="282" y="138"/>
                  </a:lnTo>
                  <a:lnTo>
                    <a:pt x="282" y="116"/>
                  </a:lnTo>
                  <a:lnTo>
                    <a:pt x="265" y="116"/>
                  </a:lnTo>
                  <a:lnTo>
                    <a:pt x="265" y="116"/>
                  </a:lnTo>
                  <a:lnTo>
                    <a:pt x="265" y="81"/>
                  </a:lnTo>
                  <a:lnTo>
                    <a:pt x="282" y="81"/>
                  </a:lnTo>
                  <a:lnTo>
                    <a:pt x="282" y="0"/>
                  </a:lnTo>
                  <a:close/>
                  <a:moveTo>
                    <a:pt x="230" y="190"/>
                  </a:moveTo>
                  <a:lnTo>
                    <a:pt x="256" y="190"/>
                  </a:lnTo>
                  <a:lnTo>
                    <a:pt x="256" y="173"/>
                  </a:lnTo>
                  <a:lnTo>
                    <a:pt x="230" y="173"/>
                  </a:lnTo>
                  <a:lnTo>
                    <a:pt x="230" y="190"/>
                  </a:lnTo>
                  <a:lnTo>
                    <a:pt x="230" y="190"/>
                  </a:lnTo>
                  <a:close/>
                  <a:moveTo>
                    <a:pt x="256" y="0"/>
                  </a:moveTo>
                  <a:lnTo>
                    <a:pt x="230" y="0"/>
                  </a:lnTo>
                  <a:lnTo>
                    <a:pt x="230" y="81"/>
                  </a:lnTo>
                  <a:lnTo>
                    <a:pt x="246" y="81"/>
                  </a:lnTo>
                  <a:lnTo>
                    <a:pt x="246" y="116"/>
                  </a:lnTo>
                  <a:lnTo>
                    <a:pt x="230" y="116"/>
                  </a:lnTo>
                  <a:lnTo>
                    <a:pt x="230" y="138"/>
                  </a:lnTo>
                  <a:lnTo>
                    <a:pt x="256" y="138"/>
                  </a:lnTo>
                  <a:lnTo>
                    <a:pt x="256" y="64"/>
                  </a:lnTo>
                  <a:lnTo>
                    <a:pt x="239" y="64"/>
                  </a:lnTo>
                  <a:lnTo>
                    <a:pt x="239" y="29"/>
                  </a:lnTo>
                  <a:lnTo>
                    <a:pt x="239" y="29"/>
                  </a:lnTo>
                  <a:lnTo>
                    <a:pt x="256" y="29"/>
                  </a:lnTo>
                  <a:lnTo>
                    <a:pt x="256" y="0"/>
                  </a:lnTo>
                  <a:close/>
                  <a:moveTo>
                    <a:pt x="204" y="190"/>
                  </a:moveTo>
                  <a:lnTo>
                    <a:pt x="230" y="190"/>
                  </a:lnTo>
                  <a:lnTo>
                    <a:pt x="230" y="173"/>
                  </a:lnTo>
                  <a:lnTo>
                    <a:pt x="204" y="173"/>
                  </a:lnTo>
                  <a:lnTo>
                    <a:pt x="204" y="190"/>
                  </a:lnTo>
                  <a:lnTo>
                    <a:pt x="204" y="190"/>
                  </a:lnTo>
                  <a:close/>
                  <a:moveTo>
                    <a:pt x="230" y="0"/>
                  </a:moveTo>
                  <a:lnTo>
                    <a:pt x="204" y="0"/>
                  </a:lnTo>
                  <a:lnTo>
                    <a:pt x="204" y="29"/>
                  </a:lnTo>
                  <a:lnTo>
                    <a:pt x="220" y="29"/>
                  </a:lnTo>
                  <a:lnTo>
                    <a:pt x="220" y="64"/>
                  </a:lnTo>
                  <a:lnTo>
                    <a:pt x="204" y="64"/>
                  </a:lnTo>
                  <a:lnTo>
                    <a:pt x="204" y="138"/>
                  </a:lnTo>
                  <a:lnTo>
                    <a:pt x="230" y="138"/>
                  </a:lnTo>
                  <a:lnTo>
                    <a:pt x="230" y="116"/>
                  </a:lnTo>
                  <a:lnTo>
                    <a:pt x="211" y="116"/>
                  </a:lnTo>
                  <a:lnTo>
                    <a:pt x="211" y="116"/>
                  </a:lnTo>
                  <a:lnTo>
                    <a:pt x="211" y="81"/>
                  </a:lnTo>
                  <a:lnTo>
                    <a:pt x="230" y="81"/>
                  </a:lnTo>
                  <a:lnTo>
                    <a:pt x="230" y="0"/>
                  </a:lnTo>
                  <a:close/>
                  <a:moveTo>
                    <a:pt x="175" y="190"/>
                  </a:moveTo>
                  <a:lnTo>
                    <a:pt x="204" y="190"/>
                  </a:lnTo>
                  <a:lnTo>
                    <a:pt x="204" y="173"/>
                  </a:lnTo>
                  <a:lnTo>
                    <a:pt x="175" y="173"/>
                  </a:lnTo>
                  <a:lnTo>
                    <a:pt x="175" y="190"/>
                  </a:lnTo>
                  <a:lnTo>
                    <a:pt x="175" y="190"/>
                  </a:lnTo>
                  <a:close/>
                  <a:moveTo>
                    <a:pt x="204" y="0"/>
                  </a:moveTo>
                  <a:lnTo>
                    <a:pt x="175" y="0"/>
                  </a:lnTo>
                  <a:lnTo>
                    <a:pt x="175" y="81"/>
                  </a:lnTo>
                  <a:lnTo>
                    <a:pt x="194" y="81"/>
                  </a:lnTo>
                  <a:lnTo>
                    <a:pt x="194" y="116"/>
                  </a:lnTo>
                  <a:lnTo>
                    <a:pt x="175" y="116"/>
                  </a:lnTo>
                  <a:lnTo>
                    <a:pt x="175" y="138"/>
                  </a:lnTo>
                  <a:lnTo>
                    <a:pt x="204" y="138"/>
                  </a:lnTo>
                  <a:lnTo>
                    <a:pt x="204" y="64"/>
                  </a:lnTo>
                  <a:lnTo>
                    <a:pt x="185" y="64"/>
                  </a:lnTo>
                  <a:lnTo>
                    <a:pt x="185" y="29"/>
                  </a:lnTo>
                  <a:lnTo>
                    <a:pt x="185" y="29"/>
                  </a:lnTo>
                  <a:lnTo>
                    <a:pt x="204" y="29"/>
                  </a:lnTo>
                  <a:lnTo>
                    <a:pt x="204" y="0"/>
                  </a:lnTo>
                  <a:close/>
                  <a:moveTo>
                    <a:pt x="149" y="190"/>
                  </a:moveTo>
                  <a:lnTo>
                    <a:pt x="175" y="190"/>
                  </a:lnTo>
                  <a:lnTo>
                    <a:pt x="175" y="173"/>
                  </a:lnTo>
                  <a:lnTo>
                    <a:pt x="149" y="173"/>
                  </a:lnTo>
                  <a:lnTo>
                    <a:pt x="149" y="190"/>
                  </a:lnTo>
                  <a:lnTo>
                    <a:pt x="149" y="190"/>
                  </a:lnTo>
                  <a:close/>
                  <a:moveTo>
                    <a:pt x="175" y="0"/>
                  </a:moveTo>
                  <a:lnTo>
                    <a:pt x="149" y="0"/>
                  </a:lnTo>
                  <a:lnTo>
                    <a:pt x="149" y="29"/>
                  </a:lnTo>
                  <a:lnTo>
                    <a:pt x="168" y="29"/>
                  </a:lnTo>
                  <a:lnTo>
                    <a:pt x="168" y="64"/>
                  </a:lnTo>
                  <a:lnTo>
                    <a:pt x="149" y="64"/>
                  </a:lnTo>
                  <a:lnTo>
                    <a:pt x="149" y="138"/>
                  </a:lnTo>
                  <a:lnTo>
                    <a:pt x="175" y="138"/>
                  </a:lnTo>
                  <a:lnTo>
                    <a:pt x="175" y="116"/>
                  </a:lnTo>
                  <a:lnTo>
                    <a:pt x="159" y="116"/>
                  </a:lnTo>
                  <a:lnTo>
                    <a:pt x="159" y="116"/>
                  </a:lnTo>
                  <a:lnTo>
                    <a:pt x="159" y="81"/>
                  </a:lnTo>
                  <a:lnTo>
                    <a:pt x="175" y="81"/>
                  </a:lnTo>
                  <a:lnTo>
                    <a:pt x="175" y="0"/>
                  </a:lnTo>
                  <a:close/>
                  <a:moveTo>
                    <a:pt x="123" y="190"/>
                  </a:moveTo>
                  <a:lnTo>
                    <a:pt x="149" y="190"/>
                  </a:lnTo>
                  <a:lnTo>
                    <a:pt x="149" y="173"/>
                  </a:lnTo>
                  <a:lnTo>
                    <a:pt x="123" y="173"/>
                  </a:lnTo>
                  <a:lnTo>
                    <a:pt x="123" y="190"/>
                  </a:lnTo>
                  <a:lnTo>
                    <a:pt x="123" y="190"/>
                  </a:lnTo>
                  <a:close/>
                  <a:moveTo>
                    <a:pt x="149" y="0"/>
                  </a:moveTo>
                  <a:lnTo>
                    <a:pt x="123" y="0"/>
                  </a:lnTo>
                  <a:lnTo>
                    <a:pt x="123" y="81"/>
                  </a:lnTo>
                  <a:lnTo>
                    <a:pt x="140" y="81"/>
                  </a:lnTo>
                  <a:lnTo>
                    <a:pt x="140" y="116"/>
                  </a:lnTo>
                  <a:lnTo>
                    <a:pt x="123" y="116"/>
                  </a:lnTo>
                  <a:lnTo>
                    <a:pt x="123" y="138"/>
                  </a:lnTo>
                  <a:lnTo>
                    <a:pt x="149" y="138"/>
                  </a:lnTo>
                  <a:lnTo>
                    <a:pt x="149" y="64"/>
                  </a:lnTo>
                  <a:lnTo>
                    <a:pt x="133" y="64"/>
                  </a:lnTo>
                  <a:lnTo>
                    <a:pt x="133" y="29"/>
                  </a:lnTo>
                  <a:lnTo>
                    <a:pt x="133" y="29"/>
                  </a:lnTo>
                  <a:lnTo>
                    <a:pt x="149" y="29"/>
                  </a:lnTo>
                  <a:lnTo>
                    <a:pt x="149" y="0"/>
                  </a:lnTo>
                  <a:close/>
                  <a:moveTo>
                    <a:pt x="97" y="190"/>
                  </a:moveTo>
                  <a:lnTo>
                    <a:pt x="123" y="190"/>
                  </a:lnTo>
                  <a:lnTo>
                    <a:pt x="123" y="173"/>
                  </a:lnTo>
                  <a:lnTo>
                    <a:pt x="97" y="173"/>
                  </a:lnTo>
                  <a:lnTo>
                    <a:pt x="97" y="190"/>
                  </a:lnTo>
                  <a:lnTo>
                    <a:pt x="97" y="190"/>
                  </a:lnTo>
                  <a:close/>
                  <a:moveTo>
                    <a:pt x="123" y="0"/>
                  </a:moveTo>
                  <a:lnTo>
                    <a:pt x="97" y="0"/>
                  </a:lnTo>
                  <a:lnTo>
                    <a:pt x="97" y="29"/>
                  </a:lnTo>
                  <a:lnTo>
                    <a:pt x="114" y="29"/>
                  </a:lnTo>
                  <a:lnTo>
                    <a:pt x="114" y="64"/>
                  </a:lnTo>
                  <a:lnTo>
                    <a:pt x="97" y="64"/>
                  </a:lnTo>
                  <a:lnTo>
                    <a:pt x="97" y="138"/>
                  </a:lnTo>
                  <a:lnTo>
                    <a:pt x="123" y="138"/>
                  </a:lnTo>
                  <a:lnTo>
                    <a:pt x="123" y="116"/>
                  </a:lnTo>
                  <a:lnTo>
                    <a:pt x="104" y="116"/>
                  </a:lnTo>
                  <a:lnTo>
                    <a:pt x="104" y="116"/>
                  </a:lnTo>
                  <a:lnTo>
                    <a:pt x="104" y="81"/>
                  </a:lnTo>
                  <a:lnTo>
                    <a:pt x="123" y="81"/>
                  </a:lnTo>
                  <a:lnTo>
                    <a:pt x="123" y="0"/>
                  </a:lnTo>
                  <a:close/>
                  <a:moveTo>
                    <a:pt x="69" y="190"/>
                  </a:moveTo>
                  <a:lnTo>
                    <a:pt x="97" y="190"/>
                  </a:lnTo>
                  <a:lnTo>
                    <a:pt x="97" y="173"/>
                  </a:lnTo>
                  <a:lnTo>
                    <a:pt x="69" y="173"/>
                  </a:lnTo>
                  <a:lnTo>
                    <a:pt x="69" y="190"/>
                  </a:lnTo>
                  <a:lnTo>
                    <a:pt x="69" y="190"/>
                  </a:lnTo>
                  <a:close/>
                  <a:moveTo>
                    <a:pt x="97" y="0"/>
                  </a:moveTo>
                  <a:lnTo>
                    <a:pt x="69" y="0"/>
                  </a:lnTo>
                  <a:lnTo>
                    <a:pt x="69" y="81"/>
                  </a:lnTo>
                  <a:lnTo>
                    <a:pt x="88" y="81"/>
                  </a:lnTo>
                  <a:lnTo>
                    <a:pt x="88" y="116"/>
                  </a:lnTo>
                  <a:lnTo>
                    <a:pt x="69" y="116"/>
                  </a:lnTo>
                  <a:lnTo>
                    <a:pt x="69" y="138"/>
                  </a:lnTo>
                  <a:lnTo>
                    <a:pt x="97" y="138"/>
                  </a:lnTo>
                  <a:lnTo>
                    <a:pt x="97" y="64"/>
                  </a:lnTo>
                  <a:lnTo>
                    <a:pt x="78" y="64"/>
                  </a:lnTo>
                  <a:lnTo>
                    <a:pt x="78" y="29"/>
                  </a:lnTo>
                  <a:lnTo>
                    <a:pt x="78" y="29"/>
                  </a:lnTo>
                  <a:lnTo>
                    <a:pt x="97" y="29"/>
                  </a:lnTo>
                  <a:lnTo>
                    <a:pt x="97" y="0"/>
                  </a:lnTo>
                  <a:close/>
                  <a:moveTo>
                    <a:pt x="43" y="190"/>
                  </a:moveTo>
                  <a:lnTo>
                    <a:pt x="69" y="190"/>
                  </a:lnTo>
                  <a:lnTo>
                    <a:pt x="69" y="173"/>
                  </a:lnTo>
                  <a:lnTo>
                    <a:pt x="69" y="173"/>
                  </a:lnTo>
                  <a:lnTo>
                    <a:pt x="69" y="138"/>
                  </a:lnTo>
                  <a:lnTo>
                    <a:pt x="69" y="138"/>
                  </a:lnTo>
                  <a:lnTo>
                    <a:pt x="69" y="116"/>
                  </a:lnTo>
                  <a:lnTo>
                    <a:pt x="52" y="116"/>
                  </a:lnTo>
                  <a:lnTo>
                    <a:pt x="52" y="116"/>
                  </a:lnTo>
                  <a:lnTo>
                    <a:pt x="52" y="81"/>
                  </a:lnTo>
                  <a:lnTo>
                    <a:pt x="69" y="81"/>
                  </a:lnTo>
                  <a:lnTo>
                    <a:pt x="69" y="0"/>
                  </a:lnTo>
                  <a:lnTo>
                    <a:pt x="43" y="0"/>
                  </a:lnTo>
                  <a:lnTo>
                    <a:pt x="43" y="29"/>
                  </a:lnTo>
                  <a:lnTo>
                    <a:pt x="62" y="29"/>
                  </a:lnTo>
                  <a:lnTo>
                    <a:pt x="62" y="64"/>
                  </a:lnTo>
                  <a:lnTo>
                    <a:pt x="43" y="64"/>
                  </a:lnTo>
                  <a:lnTo>
                    <a:pt x="43" y="190"/>
                  </a:lnTo>
                  <a:close/>
                  <a:moveTo>
                    <a:pt x="0" y="190"/>
                  </a:moveTo>
                  <a:lnTo>
                    <a:pt x="43" y="190"/>
                  </a:lnTo>
                  <a:lnTo>
                    <a:pt x="43" y="64"/>
                  </a:lnTo>
                  <a:lnTo>
                    <a:pt x="26" y="64"/>
                  </a:lnTo>
                  <a:lnTo>
                    <a:pt x="26" y="29"/>
                  </a:lnTo>
                  <a:lnTo>
                    <a:pt x="26" y="29"/>
                  </a:lnTo>
                  <a:lnTo>
                    <a:pt x="43" y="29"/>
                  </a:lnTo>
                  <a:lnTo>
                    <a:pt x="43" y="0"/>
                  </a:lnTo>
                  <a:lnTo>
                    <a:pt x="0" y="0"/>
                  </a:lnTo>
                  <a:lnTo>
                    <a:pt x="0" y="19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612" name="Freeform 462"/>
            <p:cNvSpPr>
              <a:spLocks/>
            </p:cNvSpPr>
            <p:nvPr/>
          </p:nvSpPr>
          <p:spPr bwMode="auto">
            <a:xfrm>
              <a:off x="8395399" y="3591310"/>
              <a:ext cx="209687" cy="51077"/>
            </a:xfrm>
            <a:custGeom>
              <a:avLst/>
              <a:gdLst>
                <a:gd name="T0" fmla="*/ 0 w 99"/>
                <a:gd name="T1" fmla="*/ 12 h 24"/>
                <a:gd name="T2" fmla="*/ 7 w 99"/>
                <a:gd name="T3" fmla="*/ 24 h 24"/>
                <a:gd name="T4" fmla="*/ 50 w 99"/>
                <a:gd name="T5" fmla="*/ 14 h 24"/>
                <a:gd name="T6" fmla="*/ 92 w 99"/>
                <a:gd name="T7" fmla="*/ 24 h 24"/>
                <a:gd name="T8" fmla="*/ 99 w 99"/>
                <a:gd name="T9" fmla="*/ 12 h 24"/>
                <a:gd name="T10" fmla="*/ 50 w 99"/>
                <a:gd name="T11" fmla="*/ 0 h 24"/>
                <a:gd name="T12" fmla="*/ 0 w 99"/>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99" h="24">
                  <a:moveTo>
                    <a:pt x="0" y="12"/>
                  </a:moveTo>
                  <a:cubicBezTo>
                    <a:pt x="7" y="24"/>
                    <a:pt x="7" y="24"/>
                    <a:pt x="7" y="24"/>
                  </a:cubicBezTo>
                  <a:cubicBezTo>
                    <a:pt x="19" y="17"/>
                    <a:pt x="34" y="14"/>
                    <a:pt x="50" y="14"/>
                  </a:cubicBezTo>
                  <a:cubicBezTo>
                    <a:pt x="65" y="14"/>
                    <a:pt x="81" y="17"/>
                    <a:pt x="92" y="24"/>
                  </a:cubicBezTo>
                  <a:cubicBezTo>
                    <a:pt x="99" y="12"/>
                    <a:pt x="99" y="12"/>
                    <a:pt x="99" y="12"/>
                  </a:cubicBezTo>
                  <a:cubicBezTo>
                    <a:pt x="85" y="4"/>
                    <a:pt x="68" y="0"/>
                    <a:pt x="50" y="0"/>
                  </a:cubicBezTo>
                  <a:cubicBezTo>
                    <a:pt x="32" y="0"/>
                    <a:pt x="14" y="4"/>
                    <a:pt x="0" y="12"/>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613" name="Freeform 463"/>
            <p:cNvSpPr>
              <a:spLocks/>
            </p:cNvSpPr>
            <p:nvPr/>
          </p:nvSpPr>
          <p:spPr bwMode="auto">
            <a:xfrm>
              <a:off x="8361346" y="3533959"/>
              <a:ext cx="279584" cy="60039"/>
            </a:xfrm>
            <a:custGeom>
              <a:avLst/>
              <a:gdLst>
                <a:gd name="T0" fmla="*/ 132 w 132"/>
                <a:gd name="T1" fmla="*/ 16 h 28"/>
                <a:gd name="T2" fmla="*/ 66 w 132"/>
                <a:gd name="T3" fmla="*/ 0 h 28"/>
                <a:gd name="T4" fmla="*/ 0 w 132"/>
                <a:gd name="T5" fmla="*/ 16 h 28"/>
                <a:gd name="T6" fmla="*/ 6 w 132"/>
                <a:gd name="T7" fmla="*/ 28 h 28"/>
                <a:gd name="T8" fmla="*/ 66 w 132"/>
                <a:gd name="T9" fmla="*/ 14 h 28"/>
                <a:gd name="T10" fmla="*/ 125 w 132"/>
                <a:gd name="T11" fmla="*/ 28 h 28"/>
                <a:gd name="T12" fmla="*/ 132 w 132"/>
                <a:gd name="T13" fmla="*/ 16 h 28"/>
              </a:gdLst>
              <a:ahLst/>
              <a:cxnLst>
                <a:cxn ang="0">
                  <a:pos x="T0" y="T1"/>
                </a:cxn>
                <a:cxn ang="0">
                  <a:pos x="T2" y="T3"/>
                </a:cxn>
                <a:cxn ang="0">
                  <a:pos x="T4" y="T5"/>
                </a:cxn>
                <a:cxn ang="0">
                  <a:pos x="T6" y="T7"/>
                </a:cxn>
                <a:cxn ang="0">
                  <a:pos x="T8" y="T9"/>
                </a:cxn>
                <a:cxn ang="0">
                  <a:pos x="T10" y="T11"/>
                </a:cxn>
                <a:cxn ang="0">
                  <a:pos x="T12" y="T13"/>
                </a:cxn>
              </a:cxnLst>
              <a:rect l="0" t="0" r="r" b="b"/>
              <a:pathLst>
                <a:path w="132" h="28">
                  <a:moveTo>
                    <a:pt x="132" y="16"/>
                  </a:moveTo>
                  <a:cubicBezTo>
                    <a:pt x="113" y="6"/>
                    <a:pt x="90" y="0"/>
                    <a:pt x="66" y="0"/>
                  </a:cubicBezTo>
                  <a:cubicBezTo>
                    <a:pt x="42" y="0"/>
                    <a:pt x="18" y="6"/>
                    <a:pt x="0" y="16"/>
                  </a:cubicBezTo>
                  <a:cubicBezTo>
                    <a:pt x="6" y="28"/>
                    <a:pt x="6" y="28"/>
                    <a:pt x="6" y="28"/>
                  </a:cubicBezTo>
                  <a:cubicBezTo>
                    <a:pt x="23" y="19"/>
                    <a:pt x="44" y="14"/>
                    <a:pt x="66" y="14"/>
                  </a:cubicBezTo>
                  <a:cubicBezTo>
                    <a:pt x="88" y="14"/>
                    <a:pt x="109" y="19"/>
                    <a:pt x="125" y="28"/>
                  </a:cubicBezTo>
                  <a:lnTo>
                    <a:pt x="132" y="1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8" name="Group 7"/>
          <p:cNvGrpSpPr/>
          <p:nvPr/>
        </p:nvGrpSpPr>
        <p:grpSpPr>
          <a:xfrm>
            <a:off x="7640880" y="3654933"/>
            <a:ext cx="506298" cy="136208"/>
            <a:chOff x="7640880" y="3654933"/>
            <a:chExt cx="506298" cy="136208"/>
          </a:xfrm>
        </p:grpSpPr>
        <p:sp>
          <p:nvSpPr>
            <p:cNvPr id="616" name="Freeform 466"/>
            <p:cNvSpPr>
              <a:spLocks/>
            </p:cNvSpPr>
            <p:nvPr/>
          </p:nvSpPr>
          <p:spPr bwMode="auto">
            <a:xfrm>
              <a:off x="7681205" y="3707803"/>
              <a:ext cx="465973" cy="34052"/>
            </a:xfrm>
            <a:custGeom>
              <a:avLst/>
              <a:gdLst>
                <a:gd name="T0" fmla="*/ 0 w 520"/>
                <a:gd name="T1" fmla="*/ 0 h 38"/>
                <a:gd name="T2" fmla="*/ 520 w 520"/>
                <a:gd name="T3" fmla="*/ 3 h 38"/>
                <a:gd name="T4" fmla="*/ 520 w 520"/>
                <a:gd name="T5" fmla="*/ 38 h 38"/>
                <a:gd name="T6" fmla="*/ 0 w 520"/>
                <a:gd name="T7" fmla="*/ 38 h 38"/>
                <a:gd name="T8" fmla="*/ 0 w 520"/>
                <a:gd name="T9" fmla="*/ 0 h 38"/>
              </a:gdLst>
              <a:ahLst/>
              <a:cxnLst>
                <a:cxn ang="0">
                  <a:pos x="T0" y="T1"/>
                </a:cxn>
                <a:cxn ang="0">
                  <a:pos x="T2" y="T3"/>
                </a:cxn>
                <a:cxn ang="0">
                  <a:pos x="T4" y="T5"/>
                </a:cxn>
                <a:cxn ang="0">
                  <a:pos x="T6" y="T7"/>
                </a:cxn>
                <a:cxn ang="0">
                  <a:pos x="T8" y="T9"/>
                </a:cxn>
              </a:cxnLst>
              <a:rect l="0" t="0" r="r" b="b"/>
              <a:pathLst>
                <a:path w="520" h="38">
                  <a:moveTo>
                    <a:pt x="0" y="0"/>
                  </a:moveTo>
                  <a:lnTo>
                    <a:pt x="520" y="3"/>
                  </a:lnTo>
                  <a:lnTo>
                    <a:pt x="520" y="38"/>
                  </a:lnTo>
                  <a:lnTo>
                    <a:pt x="0" y="38"/>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617" name="Freeform 467"/>
            <p:cNvSpPr>
              <a:spLocks/>
            </p:cNvSpPr>
            <p:nvPr/>
          </p:nvSpPr>
          <p:spPr bwMode="auto">
            <a:xfrm>
              <a:off x="7640880" y="3654933"/>
              <a:ext cx="76168" cy="136208"/>
            </a:xfrm>
            <a:custGeom>
              <a:avLst/>
              <a:gdLst>
                <a:gd name="T0" fmla="*/ 85 w 85"/>
                <a:gd name="T1" fmla="*/ 0 h 152"/>
                <a:gd name="T2" fmla="*/ 80 w 85"/>
                <a:gd name="T3" fmla="*/ 152 h 152"/>
                <a:gd name="T4" fmla="*/ 0 w 85"/>
                <a:gd name="T5" fmla="*/ 76 h 152"/>
                <a:gd name="T6" fmla="*/ 85 w 85"/>
                <a:gd name="T7" fmla="*/ 0 h 152"/>
              </a:gdLst>
              <a:ahLst/>
              <a:cxnLst>
                <a:cxn ang="0">
                  <a:pos x="T0" y="T1"/>
                </a:cxn>
                <a:cxn ang="0">
                  <a:pos x="T2" y="T3"/>
                </a:cxn>
                <a:cxn ang="0">
                  <a:pos x="T4" y="T5"/>
                </a:cxn>
                <a:cxn ang="0">
                  <a:pos x="T6" y="T7"/>
                </a:cxn>
              </a:cxnLst>
              <a:rect l="0" t="0" r="r" b="b"/>
              <a:pathLst>
                <a:path w="85" h="152">
                  <a:moveTo>
                    <a:pt x="85" y="0"/>
                  </a:moveTo>
                  <a:lnTo>
                    <a:pt x="80" y="152"/>
                  </a:lnTo>
                  <a:lnTo>
                    <a:pt x="0" y="76"/>
                  </a:lnTo>
                  <a:lnTo>
                    <a:pt x="85"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1" name="Group 10"/>
          <p:cNvGrpSpPr/>
          <p:nvPr/>
        </p:nvGrpSpPr>
        <p:grpSpPr>
          <a:xfrm>
            <a:off x="4084250" y="3654933"/>
            <a:ext cx="508987" cy="136208"/>
            <a:chOff x="4084250" y="3654933"/>
            <a:chExt cx="508987" cy="136208"/>
          </a:xfrm>
        </p:grpSpPr>
        <p:sp>
          <p:nvSpPr>
            <p:cNvPr id="618" name="Freeform 468"/>
            <p:cNvSpPr>
              <a:spLocks/>
            </p:cNvSpPr>
            <p:nvPr/>
          </p:nvSpPr>
          <p:spPr bwMode="auto">
            <a:xfrm>
              <a:off x="4084250" y="3707803"/>
              <a:ext cx="466870" cy="34052"/>
            </a:xfrm>
            <a:custGeom>
              <a:avLst/>
              <a:gdLst>
                <a:gd name="T0" fmla="*/ 521 w 521"/>
                <a:gd name="T1" fmla="*/ 0 h 38"/>
                <a:gd name="T2" fmla="*/ 0 w 521"/>
                <a:gd name="T3" fmla="*/ 3 h 38"/>
                <a:gd name="T4" fmla="*/ 0 w 521"/>
                <a:gd name="T5" fmla="*/ 38 h 38"/>
                <a:gd name="T6" fmla="*/ 521 w 521"/>
                <a:gd name="T7" fmla="*/ 38 h 38"/>
                <a:gd name="T8" fmla="*/ 521 w 521"/>
                <a:gd name="T9" fmla="*/ 0 h 38"/>
              </a:gdLst>
              <a:ahLst/>
              <a:cxnLst>
                <a:cxn ang="0">
                  <a:pos x="T0" y="T1"/>
                </a:cxn>
                <a:cxn ang="0">
                  <a:pos x="T2" y="T3"/>
                </a:cxn>
                <a:cxn ang="0">
                  <a:pos x="T4" y="T5"/>
                </a:cxn>
                <a:cxn ang="0">
                  <a:pos x="T6" y="T7"/>
                </a:cxn>
                <a:cxn ang="0">
                  <a:pos x="T8" y="T9"/>
                </a:cxn>
              </a:cxnLst>
              <a:rect l="0" t="0" r="r" b="b"/>
              <a:pathLst>
                <a:path w="521" h="38">
                  <a:moveTo>
                    <a:pt x="521" y="0"/>
                  </a:moveTo>
                  <a:lnTo>
                    <a:pt x="0" y="3"/>
                  </a:lnTo>
                  <a:lnTo>
                    <a:pt x="0" y="38"/>
                  </a:lnTo>
                  <a:lnTo>
                    <a:pt x="521" y="38"/>
                  </a:lnTo>
                  <a:lnTo>
                    <a:pt x="521"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619" name="Freeform 469"/>
            <p:cNvSpPr>
              <a:spLocks/>
            </p:cNvSpPr>
            <p:nvPr/>
          </p:nvSpPr>
          <p:spPr bwMode="auto">
            <a:xfrm>
              <a:off x="4514380" y="3654933"/>
              <a:ext cx="78857" cy="136208"/>
            </a:xfrm>
            <a:custGeom>
              <a:avLst/>
              <a:gdLst>
                <a:gd name="T0" fmla="*/ 0 w 88"/>
                <a:gd name="T1" fmla="*/ 0 h 152"/>
                <a:gd name="T2" fmla="*/ 8 w 88"/>
                <a:gd name="T3" fmla="*/ 152 h 152"/>
                <a:gd name="T4" fmla="*/ 88 w 88"/>
                <a:gd name="T5" fmla="*/ 76 h 152"/>
                <a:gd name="T6" fmla="*/ 0 w 88"/>
                <a:gd name="T7" fmla="*/ 0 h 152"/>
              </a:gdLst>
              <a:ahLst/>
              <a:cxnLst>
                <a:cxn ang="0">
                  <a:pos x="T0" y="T1"/>
                </a:cxn>
                <a:cxn ang="0">
                  <a:pos x="T2" y="T3"/>
                </a:cxn>
                <a:cxn ang="0">
                  <a:pos x="T4" y="T5"/>
                </a:cxn>
                <a:cxn ang="0">
                  <a:pos x="T6" y="T7"/>
                </a:cxn>
              </a:cxnLst>
              <a:rect l="0" t="0" r="r" b="b"/>
              <a:pathLst>
                <a:path w="88" h="152">
                  <a:moveTo>
                    <a:pt x="0" y="0"/>
                  </a:moveTo>
                  <a:lnTo>
                    <a:pt x="8" y="152"/>
                  </a:lnTo>
                  <a:lnTo>
                    <a:pt x="88" y="76"/>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2" name="Group 11"/>
          <p:cNvGrpSpPr/>
          <p:nvPr/>
        </p:nvGrpSpPr>
        <p:grpSpPr>
          <a:xfrm>
            <a:off x="4383548" y="1968468"/>
            <a:ext cx="358442" cy="383533"/>
            <a:chOff x="4383548" y="1968468"/>
            <a:chExt cx="358442" cy="383533"/>
          </a:xfrm>
        </p:grpSpPr>
        <p:sp>
          <p:nvSpPr>
            <p:cNvPr id="620" name="Freeform 470"/>
            <p:cNvSpPr>
              <a:spLocks/>
            </p:cNvSpPr>
            <p:nvPr/>
          </p:nvSpPr>
          <p:spPr bwMode="auto">
            <a:xfrm>
              <a:off x="4383548" y="1968468"/>
              <a:ext cx="341415" cy="366506"/>
            </a:xfrm>
            <a:custGeom>
              <a:avLst/>
              <a:gdLst>
                <a:gd name="T0" fmla="*/ 381 w 381"/>
                <a:gd name="T1" fmla="*/ 383 h 409"/>
                <a:gd name="T2" fmla="*/ 28 w 381"/>
                <a:gd name="T3" fmla="*/ 0 h 409"/>
                <a:gd name="T4" fmla="*/ 0 w 381"/>
                <a:gd name="T5" fmla="*/ 26 h 409"/>
                <a:gd name="T6" fmla="*/ 352 w 381"/>
                <a:gd name="T7" fmla="*/ 409 h 409"/>
                <a:gd name="T8" fmla="*/ 381 w 381"/>
                <a:gd name="T9" fmla="*/ 383 h 409"/>
              </a:gdLst>
              <a:ahLst/>
              <a:cxnLst>
                <a:cxn ang="0">
                  <a:pos x="T0" y="T1"/>
                </a:cxn>
                <a:cxn ang="0">
                  <a:pos x="T2" y="T3"/>
                </a:cxn>
                <a:cxn ang="0">
                  <a:pos x="T4" y="T5"/>
                </a:cxn>
                <a:cxn ang="0">
                  <a:pos x="T6" y="T7"/>
                </a:cxn>
                <a:cxn ang="0">
                  <a:pos x="T8" y="T9"/>
                </a:cxn>
              </a:cxnLst>
              <a:rect l="0" t="0" r="r" b="b"/>
              <a:pathLst>
                <a:path w="381" h="409">
                  <a:moveTo>
                    <a:pt x="381" y="383"/>
                  </a:moveTo>
                  <a:lnTo>
                    <a:pt x="28" y="0"/>
                  </a:lnTo>
                  <a:lnTo>
                    <a:pt x="0" y="26"/>
                  </a:lnTo>
                  <a:lnTo>
                    <a:pt x="352" y="409"/>
                  </a:lnTo>
                  <a:lnTo>
                    <a:pt x="381" y="38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621" name="Freeform 471"/>
            <p:cNvSpPr>
              <a:spLocks/>
            </p:cNvSpPr>
            <p:nvPr/>
          </p:nvSpPr>
          <p:spPr bwMode="auto">
            <a:xfrm>
              <a:off x="4641626" y="2249845"/>
              <a:ext cx="100364" cy="102156"/>
            </a:xfrm>
            <a:custGeom>
              <a:avLst/>
              <a:gdLst>
                <a:gd name="T0" fmla="*/ 109 w 112"/>
                <a:gd name="T1" fmla="*/ 0 h 114"/>
                <a:gd name="T2" fmla="*/ 0 w 112"/>
                <a:gd name="T3" fmla="*/ 107 h 114"/>
                <a:gd name="T4" fmla="*/ 112 w 112"/>
                <a:gd name="T5" fmla="*/ 114 h 114"/>
                <a:gd name="T6" fmla="*/ 109 w 112"/>
                <a:gd name="T7" fmla="*/ 0 h 114"/>
              </a:gdLst>
              <a:ahLst/>
              <a:cxnLst>
                <a:cxn ang="0">
                  <a:pos x="T0" y="T1"/>
                </a:cxn>
                <a:cxn ang="0">
                  <a:pos x="T2" y="T3"/>
                </a:cxn>
                <a:cxn ang="0">
                  <a:pos x="T4" y="T5"/>
                </a:cxn>
                <a:cxn ang="0">
                  <a:pos x="T6" y="T7"/>
                </a:cxn>
              </a:cxnLst>
              <a:rect l="0" t="0" r="r" b="b"/>
              <a:pathLst>
                <a:path w="112" h="114">
                  <a:moveTo>
                    <a:pt x="109" y="0"/>
                  </a:moveTo>
                  <a:lnTo>
                    <a:pt x="0" y="107"/>
                  </a:lnTo>
                  <a:lnTo>
                    <a:pt x="112" y="114"/>
                  </a:lnTo>
                  <a:lnTo>
                    <a:pt x="109"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7" name="Group 6"/>
          <p:cNvGrpSpPr/>
          <p:nvPr/>
        </p:nvGrpSpPr>
        <p:grpSpPr>
          <a:xfrm>
            <a:off x="7415959" y="1968468"/>
            <a:ext cx="356648" cy="383533"/>
            <a:chOff x="7415959" y="1968468"/>
            <a:chExt cx="356648" cy="383533"/>
          </a:xfrm>
        </p:grpSpPr>
        <p:sp>
          <p:nvSpPr>
            <p:cNvPr id="614" name="Freeform 464"/>
            <p:cNvSpPr>
              <a:spLocks/>
            </p:cNvSpPr>
            <p:nvPr/>
          </p:nvSpPr>
          <p:spPr bwMode="auto">
            <a:xfrm>
              <a:off x="7432984" y="1968468"/>
              <a:ext cx="339623" cy="366506"/>
            </a:xfrm>
            <a:custGeom>
              <a:avLst/>
              <a:gdLst>
                <a:gd name="T0" fmla="*/ 0 w 379"/>
                <a:gd name="T1" fmla="*/ 383 h 409"/>
                <a:gd name="T2" fmla="*/ 353 w 379"/>
                <a:gd name="T3" fmla="*/ 0 h 409"/>
                <a:gd name="T4" fmla="*/ 379 w 379"/>
                <a:gd name="T5" fmla="*/ 26 h 409"/>
                <a:gd name="T6" fmla="*/ 26 w 379"/>
                <a:gd name="T7" fmla="*/ 409 h 409"/>
                <a:gd name="T8" fmla="*/ 0 w 379"/>
                <a:gd name="T9" fmla="*/ 383 h 409"/>
              </a:gdLst>
              <a:ahLst/>
              <a:cxnLst>
                <a:cxn ang="0">
                  <a:pos x="T0" y="T1"/>
                </a:cxn>
                <a:cxn ang="0">
                  <a:pos x="T2" y="T3"/>
                </a:cxn>
                <a:cxn ang="0">
                  <a:pos x="T4" y="T5"/>
                </a:cxn>
                <a:cxn ang="0">
                  <a:pos x="T6" y="T7"/>
                </a:cxn>
                <a:cxn ang="0">
                  <a:pos x="T8" y="T9"/>
                </a:cxn>
              </a:cxnLst>
              <a:rect l="0" t="0" r="r" b="b"/>
              <a:pathLst>
                <a:path w="379" h="409">
                  <a:moveTo>
                    <a:pt x="0" y="383"/>
                  </a:moveTo>
                  <a:lnTo>
                    <a:pt x="353" y="0"/>
                  </a:lnTo>
                  <a:lnTo>
                    <a:pt x="379" y="26"/>
                  </a:lnTo>
                  <a:lnTo>
                    <a:pt x="26" y="409"/>
                  </a:lnTo>
                  <a:lnTo>
                    <a:pt x="0" y="38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615" name="Freeform 465"/>
            <p:cNvSpPr>
              <a:spLocks/>
            </p:cNvSpPr>
            <p:nvPr/>
          </p:nvSpPr>
          <p:spPr bwMode="auto">
            <a:xfrm>
              <a:off x="7415959" y="2249845"/>
              <a:ext cx="97676" cy="102156"/>
            </a:xfrm>
            <a:custGeom>
              <a:avLst/>
              <a:gdLst>
                <a:gd name="T0" fmla="*/ 3 w 109"/>
                <a:gd name="T1" fmla="*/ 0 h 114"/>
                <a:gd name="T2" fmla="*/ 109 w 109"/>
                <a:gd name="T3" fmla="*/ 107 h 114"/>
                <a:gd name="T4" fmla="*/ 0 w 109"/>
                <a:gd name="T5" fmla="*/ 114 h 114"/>
                <a:gd name="T6" fmla="*/ 3 w 109"/>
                <a:gd name="T7" fmla="*/ 0 h 114"/>
              </a:gdLst>
              <a:ahLst/>
              <a:cxnLst>
                <a:cxn ang="0">
                  <a:pos x="T0" y="T1"/>
                </a:cxn>
                <a:cxn ang="0">
                  <a:pos x="T2" y="T3"/>
                </a:cxn>
                <a:cxn ang="0">
                  <a:pos x="T4" y="T5"/>
                </a:cxn>
                <a:cxn ang="0">
                  <a:pos x="T6" y="T7"/>
                </a:cxn>
              </a:cxnLst>
              <a:rect l="0" t="0" r="r" b="b"/>
              <a:pathLst>
                <a:path w="109" h="114">
                  <a:moveTo>
                    <a:pt x="3" y="0"/>
                  </a:moveTo>
                  <a:lnTo>
                    <a:pt x="109" y="107"/>
                  </a:lnTo>
                  <a:lnTo>
                    <a:pt x="0" y="114"/>
                  </a:lnTo>
                  <a:lnTo>
                    <a:pt x="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9" name="Group 8"/>
          <p:cNvGrpSpPr/>
          <p:nvPr/>
        </p:nvGrpSpPr>
        <p:grpSpPr>
          <a:xfrm>
            <a:off x="4661340" y="1746235"/>
            <a:ext cx="2830787" cy="4943797"/>
            <a:chOff x="4661340" y="1746235"/>
            <a:chExt cx="2830787" cy="4943797"/>
          </a:xfrm>
        </p:grpSpPr>
        <p:sp>
          <p:nvSpPr>
            <p:cNvPr id="226" name="Oval 292"/>
            <p:cNvSpPr>
              <a:spLocks noChangeArrowheads="1"/>
            </p:cNvSpPr>
            <p:nvPr/>
          </p:nvSpPr>
          <p:spPr bwMode="auto">
            <a:xfrm>
              <a:off x="5777884" y="2800947"/>
              <a:ext cx="636232" cy="636232"/>
            </a:xfrm>
            <a:prstGeom prst="ellipse">
              <a:avLst/>
            </a:prstGeom>
            <a:solidFill>
              <a:srgbClr val="8C8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7" name="Freeform 293"/>
            <p:cNvSpPr>
              <a:spLocks/>
            </p:cNvSpPr>
            <p:nvPr/>
          </p:nvSpPr>
          <p:spPr bwMode="auto">
            <a:xfrm>
              <a:off x="5341482" y="2179948"/>
              <a:ext cx="110221" cy="746453"/>
            </a:xfrm>
            <a:custGeom>
              <a:avLst/>
              <a:gdLst>
                <a:gd name="T0" fmla="*/ 85 w 123"/>
                <a:gd name="T1" fmla="*/ 833 h 833"/>
                <a:gd name="T2" fmla="*/ 0 w 123"/>
                <a:gd name="T3" fmla="*/ 3 h 833"/>
                <a:gd name="T4" fmla="*/ 35 w 123"/>
                <a:gd name="T5" fmla="*/ 0 h 833"/>
                <a:gd name="T6" fmla="*/ 123 w 123"/>
                <a:gd name="T7" fmla="*/ 828 h 833"/>
                <a:gd name="T8" fmla="*/ 85 w 123"/>
                <a:gd name="T9" fmla="*/ 833 h 833"/>
              </a:gdLst>
              <a:ahLst/>
              <a:cxnLst>
                <a:cxn ang="0">
                  <a:pos x="T0" y="T1"/>
                </a:cxn>
                <a:cxn ang="0">
                  <a:pos x="T2" y="T3"/>
                </a:cxn>
                <a:cxn ang="0">
                  <a:pos x="T4" y="T5"/>
                </a:cxn>
                <a:cxn ang="0">
                  <a:pos x="T6" y="T7"/>
                </a:cxn>
                <a:cxn ang="0">
                  <a:pos x="T8" y="T9"/>
                </a:cxn>
              </a:cxnLst>
              <a:rect l="0" t="0" r="r" b="b"/>
              <a:pathLst>
                <a:path w="123" h="833">
                  <a:moveTo>
                    <a:pt x="85" y="833"/>
                  </a:moveTo>
                  <a:lnTo>
                    <a:pt x="0" y="3"/>
                  </a:lnTo>
                  <a:lnTo>
                    <a:pt x="35" y="0"/>
                  </a:lnTo>
                  <a:lnTo>
                    <a:pt x="123" y="828"/>
                  </a:lnTo>
                  <a:lnTo>
                    <a:pt x="85" y="83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28" name="Freeform 294"/>
            <p:cNvSpPr>
              <a:spLocks/>
            </p:cNvSpPr>
            <p:nvPr/>
          </p:nvSpPr>
          <p:spPr bwMode="auto">
            <a:xfrm>
              <a:off x="4802924" y="2909376"/>
              <a:ext cx="638025" cy="279584"/>
            </a:xfrm>
            <a:custGeom>
              <a:avLst/>
              <a:gdLst>
                <a:gd name="T0" fmla="*/ 712 w 712"/>
                <a:gd name="T1" fmla="*/ 33 h 312"/>
                <a:gd name="T2" fmla="*/ 14 w 712"/>
                <a:gd name="T3" fmla="*/ 312 h 312"/>
                <a:gd name="T4" fmla="*/ 0 w 712"/>
                <a:gd name="T5" fmla="*/ 279 h 312"/>
                <a:gd name="T6" fmla="*/ 698 w 712"/>
                <a:gd name="T7" fmla="*/ 0 h 312"/>
                <a:gd name="T8" fmla="*/ 712 w 712"/>
                <a:gd name="T9" fmla="*/ 33 h 312"/>
              </a:gdLst>
              <a:ahLst/>
              <a:cxnLst>
                <a:cxn ang="0">
                  <a:pos x="T0" y="T1"/>
                </a:cxn>
                <a:cxn ang="0">
                  <a:pos x="T2" y="T3"/>
                </a:cxn>
                <a:cxn ang="0">
                  <a:pos x="T4" y="T5"/>
                </a:cxn>
                <a:cxn ang="0">
                  <a:pos x="T6" y="T7"/>
                </a:cxn>
                <a:cxn ang="0">
                  <a:pos x="T8" y="T9"/>
                </a:cxn>
              </a:cxnLst>
              <a:rect l="0" t="0" r="r" b="b"/>
              <a:pathLst>
                <a:path w="712" h="312">
                  <a:moveTo>
                    <a:pt x="712" y="33"/>
                  </a:moveTo>
                  <a:lnTo>
                    <a:pt x="14" y="312"/>
                  </a:lnTo>
                  <a:lnTo>
                    <a:pt x="0" y="279"/>
                  </a:lnTo>
                  <a:lnTo>
                    <a:pt x="698" y="0"/>
                  </a:lnTo>
                  <a:lnTo>
                    <a:pt x="712" y="3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29" name="Freeform 295"/>
            <p:cNvSpPr>
              <a:spLocks/>
            </p:cNvSpPr>
            <p:nvPr/>
          </p:nvSpPr>
          <p:spPr bwMode="auto">
            <a:xfrm>
              <a:off x="5419442" y="2917441"/>
              <a:ext cx="386220" cy="1089661"/>
            </a:xfrm>
            <a:custGeom>
              <a:avLst/>
              <a:gdLst>
                <a:gd name="T0" fmla="*/ 33 w 431"/>
                <a:gd name="T1" fmla="*/ 0 h 1216"/>
                <a:gd name="T2" fmla="*/ 431 w 431"/>
                <a:gd name="T3" fmla="*/ 1206 h 1216"/>
                <a:gd name="T4" fmla="*/ 395 w 431"/>
                <a:gd name="T5" fmla="*/ 1216 h 1216"/>
                <a:gd name="T6" fmla="*/ 0 w 431"/>
                <a:gd name="T7" fmla="*/ 12 h 1216"/>
                <a:gd name="T8" fmla="*/ 33 w 431"/>
                <a:gd name="T9" fmla="*/ 0 h 1216"/>
              </a:gdLst>
              <a:ahLst/>
              <a:cxnLst>
                <a:cxn ang="0">
                  <a:pos x="T0" y="T1"/>
                </a:cxn>
                <a:cxn ang="0">
                  <a:pos x="T2" y="T3"/>
                </a:cxn>
                <a:cxn ang="0">
                  <a:pos x="T4" y="T5"/>
                </a:cxn>
                <a:cxn ang="0">
                  <a:pos x="T6" y="T7"/>
                </a:cxn>
                <a:cxn ang="0">
                  <a:pos x="T8" y="T9"/>
                </a:cxn>
              </a:cxnLst>
              <a:rect l="0" t="0" r="r" b="b"/>
              <a:pathLst>
                <a:path w="431" h="1216">
                  <a:moveTo>
                    <a:pt x="33" y="0"/>
                  </a:moveTo>
                  <a:lnTo>
                    <a:pt x="431" y="1206"/>
                  </a:lnTo>
                  <a:lnTo>
                    <a:pt x="395" y="1216"/>
                  </a:lnTo>
                  <a:lnTo>
                    <a:pt x="0" y="12"/>
                  </a:lnTo>
                  <a:lnTo>
                    <a:pt x="3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0" name="Freeform 296"/>
            <p:cNvSpPr>
              <a:spLocks/>
            </p:cNvSpPr>
            <p:nvPr/>
          </p:nvSpPr>
          <p:spPr bwMode="auto">
            <a:xfrm>
              <a:off x="5714260" y="4002621"/>
              <a:ext cx="91402" cy="888038"/>
            </a:xfrm>
            <a:custGeom>
              <a:avLst/>
              <a:gdLst>
                <a:gd name="T0" fmla="*/ 102 w 102"/>
                <a:gd name="T1" fmla="*/ 2 h 991"/>
                <a:gd name="T2" fmla="*/ 38 w 102"/>
                <a:gd name="T3" fmla="*/ 991 h 991"/>
                <a:gd name="T4" fmla="*/ 0 w 102"/>
                <a:gd name="T5" fmla="*/ 991 h 991"/>
                <a:gd name="T6" fmla="*/ 66 w 102"/>
                <a:gd name="T7" fmla="*/ 0 h 991"/>
                <a:gd name="T8" fmla="*/ 102 w 102"/>
                <a:gd name="T9" fmla="*/ 2 h 991"/>
              </a:gdLst>
              <a:ahLst/>
              <a:cxnLst>
                <a:cxn ang="0">
                  <a:pos x="T0" y="T1"/>
                </a:cxn>
                <a:cxn ang="0">
                  <a:pos x="T2" y="T3"/>
                </a:cxn>
                <a:cxn ang="0">
                  <a:pos x="T4" y="T5"/>
                </a:cxn>
                <a:cxn ang="0">
                  <a:pos x="T6" y="T7"/>
                </a:cxn>
                <a:cxn ang="0">
                  <a:pos x="T8" y="T9"/>
                </a:cxn>
              </a:cxnLst>
              <a:rect l="0" t="0" r="r" b="b"/>
              <a:pathLst>
                <a:path w="102" h="991">
                  <a:moveTo>
                    <a:pt x="102" y="2"/>
                  </a:moveTo>
                  <a:lnTo>
                    <a:pt x="38" y="991"/>
                  </a:lnTo>
                  <a:lnTo>
                    <a:pt x="0" y="991"/>
                  </a:lnTo>
                  <a:lnTo>
                    <a:pt x="66" y="0"/>
                  </a:lnTo>
                  <a:lnTo>
                    <a:pt x="102" y="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1" name="Freeform 297"/>
            <p:cNvSpPr>
              <a:spLocks/>
            </p:cNvSpPr>
            <p:nvPr/>
          </p:nvSpPr>
          <p:spPr bwMode="auto">
            <a:xfrm>
              <a:off x="6684739" y="3153115"/>
              <a:ext cx="595908" cy="597700"/>
            </a:xfrm>
            <a:custGeom>
              <a:avLst/>
              <a:gdLst>
                <a:gd name="T0" fmla="*/ 665 w 665"/>
                <a:gd name="T1" fmla="*/ 26 h 667"/>
                <a:gd name="T2" fmla="*/ 26 w 665"/>
                <a:gd name="T3" fmla="*/ 667 h 667"/>
                <a:gd name="T4" fmla="*/ 0 w 665"/>
                <a:gd name="T5" fmla="*/ 643 h 667"/>
                <a:gd name="T6" fmla="*/ 639 w 665"/>
                <a:gd name="T7" fmla="*/ 0 h 667"/>
                <a:gd name="T8" fmla="*/ 665 w 665"/>
                <a:gd name="T9" fmla="*/ 26 h 667"/>
              </a:gdLst>
              <a:ahLst/>
              <a:cxnLst>
                <a:cxn ang="0">
                  <a:pos x="T0" y="T1"/>
                </a:cxn>
                <a:cxn ang="0">
                  <a:pos x="T2" y="T3"/>
                </a:cxn>
                <a:cxn ang="0">
                  <a:pos x="T4" y="T5"/>
                </a:cxn>
                <a:cxn ang="0">
                  <a:pos x="T6" y="T7"/>
                </a:cxn>
                <a:cxn ang="0">
                  <a:pos x="T8" y="T9"/>
                </a:cxn>
              </a:cxnLst>
              <a:rect l="0" t="0" r="r" b="b"/>
              <a:pathLst>
                <a:path w="665" h="667">
                  <a:moveTo>
                    <a:pt x="665" y="26"/>
                  </a:moveTo>
                  <a:lnTo>
                    <a:pt x="26" y="667"/>
                  </a:lnTo>
                  <a:lnTo>
                    <a:pt x="0" y="643"/>
                  </a:lnTo>
                  <a:lnTo>
                    <a:pt x="639" y="0"/>
                  </a:lnTo>
                  <a:lnTo>
                    <a:pt x="665" y="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2" name="Freeform 298"/>
            <p:cNvSpPr>
              <a:spLocks/>
            </p:cNvSpPr>
            <p:nvPr/>
          </p:nvSpPr>
          <p:spPr bwMode="auto">
            <a:xfrm>
              <a:off x="5776091" y="2752558"/>
              <a:ext cx="641609" cy="1256335"/>
            </a:xfrm>
            <a:custGeom>
              <a:avLst/>
              <a:gdLst>
                <a:gd name="T0" fmla="*/ 0 w 716"/>
                <a:gd name="T1" fmla="*/ 1388 h 1402"/>
                <a:gd name="T2" fmla="*/ 683 w 716"/>
                <a:gd name="T3" fmla="*/ 0 h 1402"/>
                <a:gd name="T4" fmla="*/ 716 w 716"/>
                <a:gd name="T5" fmla="*/ 16 h 1402"/>
                <a:gd name="T6" fmla="*/ 33 w 716"/>
                <a:gd name="T7" fmla="*/ 1402 h 1402"/>
                <a:gd name="T8" fmla="*/ 0 w 716"/>
                <a:gd name="T9" fmla="*/ 1388 h 1402"/>
              </a:gdLst>
              <a:ahLst/>
              <a:cxnLst>
                <a:cxn ang="0">
                  <a:pos x="T0" y="T1"/>
                </a:cxn>
                <a:cxn ang="0">
                  <a:pos x="T2" y="T3"/>
                </a:cxn>
                <a:cxn ang="0">
                  <a:pos x="T4" y="T5"/>
                </a:cxn>
                <a:cxn ang="0">
                  <a:pos x="T6" y="T7"/>
                </a:cxn>
                <a:cxn ang="0">
                  <a:pos x="T8" y="T9"/>
                </a:cxn>
              </a:cxnLst>
              <a:rect l="0" t="0" r="r" b="b"/>
              <a:pathLst>
                <a:path w="716" h="1402">
                  <a:moveTo>
                    <a:pt x="0" y="1388"/>
                  </a:moveTo>
                  <a:lnTo>
                    <a:pt x="683" y="0"/>
                  </a:lnTo>
                  <a:lnTo>
                    <a:pt x="716" y="16"/>
                  </a:lnTo>
                  <a:lnTo>
                    <a:pt x="33" y="1402"/>
                  </a:lnTo>
                  <a:lnTo>
                    <a:pt x="0" y="138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3" name="Freeform 299"/>
            <p:cNvSpPr>
              <a:spLocks/>
            </p:cNvSpPr>
            <p:nvPr/>
          </p:nvSpPr>
          <p:spPr bwMode="auto">
            <a:xfrm>
              <a:off x="5786844" y="3724829"/>
              <a:ext cx="914921" cy="293026"/>
            </a:xfrm>
            <a:custGeom>
              <a:avLst/>
              <a:gdLst>
                <a:gd name="T0" fmla="*/ 0 w 1021"/>
                <a:gd name="T1" fmla="*/ 293 h 327"/>
                <a:gd name="T2" fmla="*/ 1009 w 1021"/>
                <a:gd name="T3" fmla="*/ 0 h 327"/>
                <a:gd name="T4" fmla="*/ 1021 w 1021"/>
                <a:gd name="T5" fmla="*/ 33 h 327"/>
                <a:gd name="T6" fmla="*/ 9 w 1021"/>
                <a:gd name="T7" fmla="*/ 327 h 327"/>
                <a:gd name="T8" fmla="*/ 0 w 1021"/>
                <a:gd name="T9" fmla="*/ 293 h 327"/>
              </a:gdLst>
              <a:ahLst/>
              <a:cxnLst>
                <a:cxn ang="0">
                  <a:pos x="T0" y="T1"/>
                </a:cxn>
                <a:cxn ang="0">
                  <a:pos x="T2" y="T3"/>
                </a:cxn>
                <a:cxn ang="0">
                  <a:pos x="T4" y="T5"/>
                </a:cxn>
                <a:cxn ang="0">
                  <a:pos x="T6" y="T7"/>
                </a:cxn>
                <a:cxn ang="0">
                  <a:pos x="T8" y="T9"/>
                </a:cxn>
              </a:cxnLst>
              <a:rect l="0" t="0" r="r" b="b"/>
              <a:pathLst>
                <a:path w="1021" h="327">
                  <a:moveTo>
                    <a:pt x="0" y="293"/>
                  </a:moveTo>
                  <a:lnTo>
                    <a:pt x="1009" y="0"/>
                  </a:lnTo>
                  <a:lnTo>
                    <a:pt x="1021" y="33"/>
                  </a:lnTo>
                  <a:lnTo>
                    <a:pt x="9" y="327"/>
                  </a:lnTo>
                  <a:lnTo>
                    <a:pt x="0" y="29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4" name="Freeform 300"/>
            <p:cNvSpPr>
              <a:spLocks/>
            </p:cNvSpPr>
            <p:nvPr/>
          </p:nvSpPr>
          <p:spPr bwMode="auto">
            <a:xfrm>
              <a:off x="5422131" y="1886027"/>
              <a:ext cx="756310" cy="1046648"/>
            </a:xfrm>
            <a:custGeom>
              <a:avLst/>
              <a:gdLst>
                <a:gd name="T0" fmla="*/ 844 w 844"/>
                <a:gd name="T1" fmla="*/ 19 h 1168"/>
                <a:gd name="T2" fmla="*/ 28 w 844"/>
                <a:gd name="T3" fmla="*/ 1168 h 1168"/>
                <a:gd name="T4" fmla="*/ 0 w 844"/>
                <a:gd name="T5" fmla="*/ 1147 h 1168"/>
                <a:gd name="T6" fmla="*/ 813 w 844"/>
                <a:gd name="T7" fmla="*/ 0 h 1168"/>
                <a:gd name="T8" fmla="*/ 844 w 844"/>
                <a:gd name="T9" fmla="*/ 19 h 1168"/>
              </a:gdLst>
              <a:ahLst/>
              <a:cxnLst>
                <a:cxn ang="0">
                  <a:pos x="T0" y="T1"/>
                </a:cxn>
                <a:cxn ang="0">
                  <a:pos x="T2" y="T3"/>
                </a:cxn>
                <a:cxn ang="0">
                  <a:pos x="T4" y="T5"/>
                </a:cxn>
                <a:cxn ang="0">
                  <a:pos x="T6" y="T7"/>
                </a:cxn>
                <a:cxn ang="0">
                  <a:pos x="T8" y="T9"/>
                </a:cxn>
              </a:cxnLst>
              <a:rect l="0" t="0" r="r" b="b"/>
              <a:pathLst>
                <a:path w="844" h="1168">
                  <a:moveTo>
                    <a:pt x="844" y="19"/>
                  </a:moveTo>
                  <a:lnTo>
                    <a:pt x="28" y="1168"/>
                  </a:lnTo>
                  <a:lnTo>
                    <a:pt x="0" y="1147"/>
                  </a:lnTo>
                  <a:lnTo>
                    <a:pt x="813" y="0"/>
                  </a:lnTo>
                  <a:lnTo>
                    <a:pt x="844" y="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5" name="Freeform 301"/>
            <p:cNvSpPr>
              <a:spLocks/>
            </p:cNvSpPr>
            <p:nvPr/>
          </p:nvSpPr>
          <p:spPr bwMode="auto">
            <a:xfrm>
              <a:off x="5779676" y="3990075"/>
              <a:ext cx="646986" cy="614726"/>
            </a:xfrm>
            <a:custGeom>
              <a:avLst/>
              <a:gdLst>
                <a:gd name="T0" fmla="*/ 698 w 722"/>
                <a:gd name="T1" fmla="*/ 686 h 686"/>
                <a:gd name="T2" fmla="*/ 0 w 722"/>
                <a:gd name="T3" fmla="*/ 28 h 686"/>
                <a:gd name="T4" fmla="*/ 24 w 722"/>
                <a:gd name="T5" fmla="*/ 0 h 686"/>
                <a:gd name="T6" fmla="*/ 722 w 722"/>
                <a:gd name="T7" fmla="*/ 660 h 686"/>
                <a:gd name="T8" fmla="*/ 698 w 722"/>
                <a:gd name="T9" fmla="*/ 686 h 686"/>
              </a:gdLst>
              <a:ahLst/>
              <a:cxnLst>
                <a:cxn ang="0">
                  <a:pos x="T0" y="T1"/>
                </a:cxn>
                <a:cxn ang="0">
                  <a:pos x="T2" y="T3"/>
                </a:cxn>
                <a:cxn ang="0">
                  <a:pos x="T4" y="T5"/>
                </a:cxn>
                <a:cxn ang="0">
                  <a:pos x="T6" y="T7"/>
                </a:cxn>
                <a:cxn ang="0">
                  <a:pos x="T8" y="T9"/>
                </a:cxn>
              </a:cxnLst>
              <a:rect l="0" t="0" r="r" b="b"/>
              <a:pathLst>
                <a:path w="722" h="686">
                  <a:moveTo>
                    <a:pt x="698" y="686"/>
                  </a:moveTo>
                  <a:lnTo>
                    <a:pt x="0" y="28"/>
                  </a:lnTo>
                  <a:lnTo>
                    <a:pt x="24" y="0"/>
                  </a:lnTo>
                  <a:lnTo>
                    <a:pt x="722" y="660"/>
                  </a:lnTo>
                  <a:lnTo>
                    <a:pt x="698" y="68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6" name="Freeform 302"/>
            <p:cNvSpPr>
              <a:spLocks/>
            </p:cNvSpPr>
            <p:nvPr/>
          </p:nvSpPr>
          <p:spPr bwMode="auto">
            <a:xfrm>
              <a:off x="7038699" y="2353792"/>
              <a:ext cx="246429" cy="816350"/>
            </a:xfrm>
            <a:custGeom>
              <a:avLst/>
              <a:gdLst>
                <a:gd name="T0" fmla="*/ 36 w 275"/>
                <a:gd name="T1" fmla="*/ 0 h 911"/>
                <a:gd name="T2" fmla="*/ 275 w 275"/>
                <a:gd name="T3" fmla="*/ 901 h 911"/>
                <a:gd name="T4" fmla="*/ 239 w 275"/>
                <a:gd name="T5" fmla="*/ 911 h 911"/>
                <a:gd name="T6" fmla="*/ 0 w 275"/>
                <a:gd name="T7" fmla="*/ 10 h 911"/>
                <a:gd name="T8" fmla="*/ 36 w 275"/>
                <a:gd name="T9" fmla="*/ 0 h 911"/>
              </a:gdLst>
              <a:ahLst/>
              <a:cxnLst>
                <a:cxn ang="0">
                  <a:pos x="T0" y="T1"/>
                </a:cxn>
                <a:cxn ang="0">
                  <a:pos x="T2" y="T3"/>
                </a:cxn>
                <a:cxn ang="0">
                  <a:pos x="T4" y="T5"/>
                </a:cxn>
                <a:cxn ang="0">
                  <a:pos x="T6" y="T7"/>
                </a:cxn>
                <a:cxn ang="0">
                  <a:pos x="T8" y="T9"/>
                </a:cxn>
              </a:cxnLst>
              <a:rect l="0" t="0" r="r" b="b"/>
              <a:pathLst>
                <a:path w="275" h="911">
                  <a:moveTo>
                    <a:pt x="36" y="0"/>
                  </a:moveTo>
                  <a:lnTo>
                    <a:pt x="275" y="901"/>
                  </a:lnTo>
                  <a:lnTo>
                    <a:pt x="239" y="911"/>
                  </a:lnTo>
                  <a:lnTo>
                    <a:pt x="0" y="10"/>
                  </a:lnTo>
                  <a:lnTo>
                    <a:pt x="36"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7" name="Freeform 303"/>
            <p:cNvSpPr>
              <a:spLocks/>
            </p:cNvSpPr>
            <p:nvPr/>
          </p:nvSpPr>
          <p:spPr bwMode="auto">
            <a:xfrm>
              <a:off x="6403363" y="4583296"/>
              <a:ext cx="385324" cy="474934"/>
            </a:xfrm>
            <a:custGeom>
              <a:avLst/>
              <a:gdLst>
                <a:gd name="T0" fmla="*/ 402 w 430"/>
                <a:gd name="T1" fmla="*/ 530 h 530"/>
                <a:gd name="T2" fmla="*/ 0 w 430"/>
                <a:gd name="T3" fmla="*/ 24 h 530"/>
                <a:gd name="T4" fmla="*/ 28 w 430"/>
                <a:gd name="T5" fmla="*/ 0 h 530"/>
                <a:gd name="T6" fmla="*/ 430 w 430"/>
                <a:gd name="T7" fmla="*/ 508 h 530"/>
                <a:gd name="T8" fmla="*/ 402 w 430"/>
                <a:gd name="T9" fmla="*/ 530 h 530"/>
              </a:gdLst>
              <a:ahLst/>
              <a:cxnLst>
                <a:cxn ang="0">
                  <a:pos x="T0" y="T1"/>
                </a:cxn>
                <a:cxn ang="0">
                  <a:pos x="T2" y="T3"/>
                </a:cxn>
                <a:cxn ang="0">
                  <a:pos x="T4" y="T5"/>
                </a:cxn>
                <a:cxn ang="0">
                  <a:pos x="T6" y="T7"/>
                </a:cxn>
                <a:cxn ang="0">
                  <a:pos x="T8" y="T9"/>
                </a:cxn>
              </a:cxnLst>
              <a:rect l="0" t="0" r="r" b="b"/>
              <a:pathLst>
                <a:path w="430" h="530">
                  <a:moveTo>
                    <a:pt x="402" y="530"/>
                  </a:moveTo>
                  <a:lnTo>
                    <a:pt x="0" y="24"/>
                  </a:lnTo>
                  <a:lnTo>
                    <a:pt x="28" y="0"/>
                  </a:lnTo>
                  <a:lnTo>
                    <a:pt x="430" y="508"/>
                  </a:lnTo>
                  <a:lnTo>
                    <a:pt x="402" y="53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8" name="Freeform 304"/>
            <p:cNvSpPr>
              <a:spLocks/>
            </p:cNvSpPr>
            <p:nvPr/>
          </p:nvSpPr>
          <p:spPr bwMode="auto">
            <a:xfrm>
              <a:off x="5012612" y="3901361"/>
              <a:ext cx="780505" cy="118285"/>
            </a:xfrm>
            <a:custGeom>
              <a:avLst/>
              <a:gdLst>
                <a:gd name="T0" fmla="*/ 3 w 871"/>
                <a:gd name="T1" fmla="*/ 0 h 132"/>
                <a:gd name="T2" fmla="*/ 871 w 871"/>
                <a:gd name="T3" fmla="*/ 94 h 132"/>
                <a:gd name="T4" fmla="*/ 866 w 871"/>
                <a:gd name="T5" fmla="*/ 132 h 132"/>
                <a:gd name="T6" fmla="*/ 0 w 871"/>
                <a:gd name="T7" fmla="*/ 35 h 132"/>
                <a:gd name="T8" fmla="*/ 3 w 871"/>
                <a:gd name="T9" fmla="*/ 0 h 132"/>
              </a:gdLst>
              <a:ahLst/>
              <a:cxnLst>
                <a:cxn ang="0">
                  <a:pos x="T0" y="T1"/>
                </a:cxn>
                <a:cxn ang="0">
                  <a:pos x="T2" y="T3"/>
                </a:cxn>
                <a:cxn ang="0">
                  <a:pos x="T4" y="T5"/>
                </a:cxn>
                <a:cxn ang="0">
                  <a:pos x="T6" y="T7"/>
                </a:cxn>
                <a:cxn ang="0">
                  <a:pos x="T8" y="T9"/>
                </a:cxn>
              </a:cxnLst>
              <a:rect l="0" t="0" r="r" b="b"/>
              <a:pathLst>
                <a:path w="871" h="132">
                  <a:moveTo>
                    <a:pt x="3" y="0"/>
                  </a:moveTo>
                  <a:lnTo>
                    <a:pt x="871" y="94"/>
                  </a:lnTo>
                  <a:lnTo>
                    <a:pt x="866" y="132"/>
                  </a:lnTo>
                  <a:lnTo>
                    <a:pt x="0" y="35"/>
                  </a:lnTo>
                  <a:lnTo>
                    <a:pt x="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39" name="Freeform 305"/>
            <p:cNvSpPr>
              <a:spLocks/>
            </p:cNvSpPr>
            <p:nvPr/>
          </p:nvSpPr>
          <p:spPr bwMode="auto">
            <a:xfrm>
              <a:off x="6388129" y="1985494"/>
              <a:ext cx="379948" cy="779610"/>
            </a:xfrm>
            <a:custGeom>
              <a:avLst/>
              <a:gdLst>
                <a:gd name="T0" fmla="*/ 424 w 424"/>
                <a:gd name="T1" fmla="*/ 14 h 870"/>
                <a:gd name="T2" fmla="*/ 33 w 424"/>
                <a:gd name="T3" fmla="*/ 870 h 870"/>
                <a:gd name="T4" fmla="*/ 0 w 424"/>
                <a:gd name="T5" fmla="*/ 856 h 870"/>
                <a:gd name="T6" fmla="*/ 390 w 424"/>
                <a:gd name="T7" fmla="*/ 0 h 870"/>
                <a:gd name="T8" fmla="*/ 424 w 424"/>
                <a:gd name="T9" fmla="*/ 14 h 870"/>
              </a:gdLst>
              <a:ahLst/>
              <a:cxnLst>
                <a:cxn ang="0">
                  <a:pos x="T0" y="T1"/>
                </a:cxn>
                <a:cxn ang="0">
                  <a:pos x="T2" y="T3"/>
                </a:cxn>
                <a:cxn ang="0">
                  <a:pos x="T4" y="T5"/>
                </a:cxn>
                <a:cxn ang="0">
                  <a:pos x="T6" y="T7"/>
                </a:cxn>
                <a:cxn ang="0">
                  <a:pos x="T8" y="T9"/>
                </a:cxn>
              </a:cxnLst>
              <a:rect l="0" t="0" r="r" b="b"/>
              <a:pathLst>
                <a:path w="424" h="870">
                  <a:moveTo>
                    <a:pt x="424" y="14"/>
                  </a:moveTo>
                  <a:lnTo>
                    <a:pt x="33" y="870"/>
                  </a:lnTo>
                  <a:lnTo>
                    <a:pt x="0" y="856"/>
                  </a:lnTo>
                  <a:lnTo>
                    <a:pt x="390" y="0"/>
                  </a:lnTo>
                  <a:lnTo>
                    <a:pt x="424" y="14"/>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0" name="Freeform 306"/>
            <p:cNvSpPr>
              <a:spLocks/>
            </p:cNvSpPr>
            <p:nvPr/>
          </p:nvSpPr>
          <p:spPr bwMode="auto">
            <a:xfrm>
              <a:off x="5773404" y="3188960"/>
              <a:ext cx="116493" cy="815453"/>
            </a:xfrm>
            <a:custGeom>
              <a:avLst/>
              <a:gdLst>
                <a:gd name="T0" fmla="*/ 130 w 130"/>
                <a:gd name="T1" fmla="*/ 5 h 910"/>
                <a:gd name="T2" fmla="*/ 36 w 130"/>
                <a:gd name="T3" fmla="*/ 910 h 910"/>
                <a:gd name="T4" fmla="*/ 0 w 130"/>
                <a:gd name="T5" fmla="*/ 906 h 910"/>
                <a:gd name="T6" fmla="*/ 95 w 130"/>
                <a:gd name="T7" fmla="*/ 0 h 910"/>
                <a:gd name="T8" fmla="*/ 130 w 130"/>
                <a:gd name="T9" fmla="*/ 5 h 910"/>
              </a:gdLst>
              <a:ahLst/>
              <a:cxnLst>
                <a:cxn ang="0">
                  <a:pos x="T0" y="T1"/>
                </a:cxn>
                <a:cxn ang="0">
                  <a:pos x="T2" y="T3"/>
                </a:cxn>
                <a:cxn ang="0">
                  <a:pos x="T4" y="T5"/>
                </a:cxn>
                <a:cxn ang="0">
                  <a:pos x="T6" y="T7"/>
                </a:cxn>
                <a:cxn ang="0">
                  <a:pos x="T8" y="T9"/>
                </a:cxn>
              </a:cxnLst>
              <a:rect l="0" t="0" r="r" b="b"/>
              <a:pathLst>
                <a:path w="130" h="910">
                  <a:moveTo>
                    <a:pt x="130" y="5"/>
                  </a:moveTo>
                  <a:lnTo>
                    <a:pt x="36" y="910"/>
                  </a:lnTo>
                  <a:lnTo>
                    <a:pt x="0" y="906"/>
                  </a:lnTo>
                  <a:lnTo>
                    <a:pt x="95" y="0"/>
                  </a:lnTo>
                  <a:lnTo>
                    <a:pt x="130" y="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1" name="Freeform 307"/>
            <p:cNvSpPr>
              <a:spLocks/>
            </p:cNvSpPr>
            <p:nvPr/>
          </p:nvSpPr>
          <p:spPr bwMode="auto">
            <a:xfrm>
              <a:off x="5782364" y="1828677"/>
              <a:ext cx="383531" cy="82442"/>
            </a:xfrm>
            <a:custGeom>
              <a:avLst/>
              <a:gdLst>
                <a:gd name="T0" fmla="*/ 5 w 428"/>
                <a:gd name="T1" fmla="*/ 0 h 92"/>
                <a:gd name="T2" fmla="*/ 428 w 428"/>
                <a:gd name="T3" fmla="*/ 54 h 92"/>
                <a:gd name="T4" fmla="*/ 423 w 428"/>
                <a:gd name="T5" fmla="*/ 92 h 92"/>
                <a:gd name="T6" fmla="*/ 0 w 428"/>
                <a:gd name="T7" fmla="*/ 35 h 92"/>
                <a:gd name="T8" fmla="*/ 5 w 428"/>
                <a:gd name="T9" fmla="*/ 0 h 92"/>
              </a:gdLst>
              <a:ahLst/>
              <a:cxnLst>
                <a:cxn ang="0">
                  <a:pos x="T0" y="T1"/>
                </a:cxn>
                <a:cxn ang="0">
                  <a:pos x="T2" y="T3"/>
                </a:cxn>
                <a:cxn ang="0">
                  <a:pos x="T4" y="T5"/>
                </a:cxn>
                <a:cxn ang="0">
                  <a:pos x="T6" y="T7"/>
                </a:cxn>
                <a:cxn ang="0">
                  <a:pos x="T8" y="T9"/>
                </a:cxn>
              </a:cxnLst>
              <a:rect l="0" t="0" r="r" b="b"/>
              <a:pathLst>
                <a:path w="428" h="92">
                  <a:moveTo>
                    <a:pt x="5" y="0"/>
                  </a:moveTo>
                  <a:lnTo>
                    <a:pt x="428" y="54"/>
                  </a:lnTo>
                  <a:lnTo>
                    <a:pt x="423" y="92"/>
                  </a:lnTo>
                  <a:lnTo>
                    <a:pt x="0" y="35"/>
                  </a:lnTo>
                  <a:lnTo>
                    <a:pt x="5"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2" name="Freeform 308"/>
            <p:cNvSpPr>
              <a:spLocks/>
            </p:cNvSpPr>
            <p:nvPr/>
          </p:nvSpPr>
          <p:spPr bwMode="auto">
            <a:xfrm>
              <a:off x="6613051" y="3737375"/>
              <a:ext cx="99467" cy="487479"/>
            </a:xfrm>
            <a:custGeom>
              <a:avLst/>
              <a:gdLst>
                <a:gd name="T0" fmla="*/ 0 w 111"/>
                <a:gd name="T1" fmla="*/ 540 h 544"/>
                <a:gd name="T2" fmla="*/ 76 w 111"/>
                <a:gd name="T3" fmla="*/ 0 h 544"/>
                <a:gd name="T4" fmla="*/ 111 w 111"/>
                <a:gd name="T5" fmla="*/ 5 h 544"/>
                <a:gd name="T6" fmla="*/ 35 w 111"/>
                <a:gd name="T7" fmla="*/ 544 h 544"/>
                <a:gd name="T8" fmla="*/ 0 w 111"/>
                <a:gd name="T9" fmla="*/ 540 h 544"/>
              </a:gdLst>
              <a:ahLst/>
              <a:cxnLst>
                <a:cxn ang="0">
                  <a:pos x="T0" y="T1"/>
                </a:cxn>
                <a:cxn ang="0">
                  <a:pos x="T2" y="T3"/>
                </a:cxn>
                <a:cxn ang="0">
                  <a:pos x="T4" y="T5"/>
                </a:cxn>
                <a:cxn ang="0">
                  <a:pos x="T6" y="T7"/>
                </a:cxn>
                <a:cxn ang="0">
                  <a:pos x="T8" y="T9"/>
                </a:cxn>
              </a:cxnLst>
              <a:rect l="0" t="0" r="r" b="b"/>
              <a:pathLst>
                <a:path w="111" h="544">
                  <a:moveTo>
                    <a:pt x="0" y="540"/>
                  </a:moveTo>
                  <a:lnTo>
                    <a:pt x="76" y="0"/>
                  </a:lnTo>
                  <a:lnTo>
                    <a:pt x="111" y="5"/>
                  </a:lnTo>
                  <a:lnTo>
                    <a:pt x="35" y="544"/>
                  </a:lnTo>
                  <a:lnTo>
                    <a:pt x="0" y="54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3" name="Freeform 309"/>
            <p:cNvSpPr>
              <a:spLocks/>
            </p:cNvSpPr>
            <p:nvPr/>
          </p:nvSpPr>
          <p:spPr bwMode="auto">
            <a:xfrm>
              <a:off x="6687428" y="3727518"/>
              <a:ext cx="520635" cy="345000"/>
            </a:xfrm>
            <a:custGeom>
              <a:avLst/>
              <a:gdLst>
                <a:gd name="T0" fmla="*/ 563 w 581"/>
                <a:gd name="T1" fmla="*/ 385 h 385"/>
                <a:gd name="T2" fmla="*/ 0 w 581"/>
                <a:gd name="T3" fmla="*/ 30 h 385"/>
                <a:gd name="T4" fmla="*/ 21 w 581"/>
                <a:gd name="T5" fmla="*/ 0 h 385"/>
                <a:gd name="T6" fmla="*/ 581 w 581"/>
                <a:gd name="T7" fmla="*/ 354 h 385"/>
                <a:gd name="T8" fmla="*/ 563 w 581"/>
                <a:gd name="T9" fmla="*/ 385 h 385"/>
              </a:gdLst>
              <a:ahLst/>
              <a:cxnLst>
                <a:cxn ang="0">
                  <a:pos x="T0" y="T1"/>
                </a:cxn>
                <a:cxn ang="0">
                  <a:pos x="T2" y="T3"/>
                </a:cxn>
                <a:cxn ang="0">
                  <a:pos x="T4" y="T5"/>
                </a:cxn>
                <a:cxn ang="0">
                  <a:pos x="T6" y="T7"/>
                </a:cxn>
                <a:cxn ang="0">
                  <a:pos x="T8" y="T9"/>
                </a:cxn>
              </a:cxnLst>
              <a:rect l="0" t="0" r="r" b="b"/>
              <a:pathLst>
                <a:path w="581" h="385">
                  <a:moveTo>
                    <a:pt x="563" y="385"/>
                  </a:moveTo>
                  <a:lnTo>
                    <a:pt x="0" y="30"/>
                  </a:lnTo>
                  <a:lnTo>
                    <a:pt x="21" y="0"/>
                  </a:lnTo>
                  <a:lnTo>
                    <a:pt x="581" y="354"/>
                  </a:lnTo>
                  <a:lnTo>
                    <a:pt x="563" y="38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4" name="Freeform 310"/>
            <p:cNvSpPr>
              <a:spLocks/>
            </p:cNvSpPr>
            <p:nvPr/>
          </p:nvSpPr>
          <p:spPr bwMode="auto">
            <a:xfrm>
              <a:off x="4801132" y="3161180"/>
              <a:ext cx="470453" cy="328869"/>
            </a:xfrm>
            <a:custGeom>
              <a:avLst/>
              <a:gdLst>
                <a:gd name="T0" fmla="*/ 19 w 525"/>
                <a:gd name="T1" fmla="*/ 0 h 367"/>
                <a:gd name="T2" fmla="*/ 525 w 525"/>
                <a:gd name="T3" fmla="*/ 336 h 367"/>
                <a:gd name="T4" fmla="*/ 506 w 525"/>
                <a:gd name="T5" fmla="*/ 367 h 367"/>
                <a:gd name="T6" fmla="*/ 0 w 525"/>
                <a:gd name="T7" fmla="*/ 31 h 367"/>
                <a:gd name="T8" fmla="*/ 19 w 525"/>
                <a:gd name="T9" fmla="*/ 0 h 367"/>
              </a:gdLst>
              <a:ahLst/>
              <a:cxnLst>
                <a:cxn ang="0">
                  <a:pos x="T0" y="T1"/>
                </a:cxn>
                <a:cxn ang="0">
                  <a:pos x="T2" y="T3"/>
                </a:cxn>
                <a:cxn ang="0">
                  <a:pos x="T4" y="T5"/>
                </a:cxn>
                <a:cxn ang="0">
                  <a:pos x="T6" y="T7"/>
                </a:cxn>
                <a:cxn ang="0">
                  <a:pos x="T8" y="T9"/>
                </a:cxn>
              </a:cxnLst>
              <a:rect l="0" t="0" r="r" b="b"/>
              <a:pathLst>
                <a:path w="525" h="367">
                  <a:moveTo>
                    <a:pt x="19" y="0"/>
                  </a:moveTo>
                  <a:lnTo>
                    <a:pt x="525" y="336"/>
                  </a:lnTo>
                  <a:lnTo>
                    <a:pt x="506" y="367"/>
                  </a:lnTo>
                  <a:lnTo>
                    <a:pt x="0" y="31"/>
                  </a:lnTo>
                  <a:lnTo>
                    <a:pt x="19"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5" name="Freeform 311"/>
            <p:cNvSpPr>
              <a:spLocks/>
            </p:cNvSpPr>
            <p:nvPr/>
          </p:nvSpPr>
          <p:spPr bwMode="auto">
            <a:xfrm>
              <a:off x="4835184" y="2167403"/>
              <a:ext cx="531389" cy="415791"/>
            </a:xfrm>
            <a:custGeom>
              <a:avLst/>
              <a:gdLst>
                <a:gd name="T0" fmla="*/ 0 w 593"/>
                <a:gd name="T1" fmla="*/ 435 h 464"/>
                <a:gd name="T2" fmla="*/ 572 w 593"/>
                <a:gd name="T3" fmla="*/ 0 h 464"/>
                <a:gd name="T4" fmla="*/ 593 w 593"/>
                <a:gd name="T5" fmla="*/ 31 h 464"/>
                <a:gd name="T6" fmla="*/ 21 w 593"/>
                <a:gd name="T7" fmla="*/ 464 h 464"/>
                <a:gd name="T8" fmla="*/ 0 w 593"/>
                <a:gd name="T9" fmla="*/ 435 h 464"/>
              </a:gdLst>
              <a:ahLst/>
              <a:cxnLst>
                <a:cxn ang="0">
                  <a:pos x="T0" y="T1"/>
                </a:cxn>
                <a:cxn ang="0">
                  <a:pos x="T2" y="T3"/>
                </a:cxn>
                <a:cxn ang="0">
                  <a:pos x="T4" y="T5"/>
                </a:cxn>
                <a:cxn ang="0">
                  <a:pos x="T6" y="T7"/>
                </a:cxn>
                <a:cxn ang="0">
                  <a:pos x="T8" y="T9"/>
                </a:cxn>
              </a:cxnLst>
              <a:rect l="0" t="0" r="r" b="b"/>
              <a:pathLst>
                <a:path w="593" h="464">
                  <a:moveTo>
                    <a:pt x="0" y="435"/>
                  </a:moveTo>
                  <a:lnTo>
                    <a:pt x="572" y="0"/>
                  </a:lnTo>
                  <a:lnTo>
                    <a:pt x="593" y="31"/>
                  </a:lnTo>
                  <a:lnTo>
                    <a:pt x="21" y="464"/>
                  </a:lnTo>
                  <a:lnTo>
                    <a:pt x="0" y="4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6" name="Freeform 312"/>
            <p:cNvSpPr>
              <a:spLocks/>
            </p:cNvSpPr>
            <p:nvPr/>
          </p:nvSpPr>
          <p:spPr bwMode="auto">
            <a:xfrm>
              <a:off x="4748262" y="3614608"/>
              <a:ext cx="276895" cy="313636"/>
            </a:xfrm>
            <a:custGeom>
              <a:avLst/>
              <a:gdLst>
                <a:gd name="T0" fmla="*/ 28 w 309"/>
                <a:gd name="T1" fmla="*/ 0 h 350"/>
                <a:gd name="T2" fmla="*/ 309 w 309"/>
                <a:gd name="T3" fmla="*/ 327 h 350"/>
                <a:gd name="T4" fmla="*/ 283 w 309"/>
                <a:gd name="T5" fmla="*/ 350 h 350"/>
                <a:gd name="T6" fmla="*/ 0 w 309"/>
                <a:gd name="T7" fmla="*/ 24 h 350"/>
                <a:gd name="T8" fmla="*/ 28 w 309"/>
                <a:gd name="T9" fmla="*/ 0 h 350"/>
              </a:gdLst>
              <a:ahLst/>
              <a:cxnLst>
                <a:cxn ang="0">
                  <a:pos x="T0" y="T1"/>
                </a:cxn>
                <a:cxn ang="0">
                  <a:pos x="T2" y="T3"/>
                </a:cxn>
                <a:cxn ang="0">
                  <a:pos x="T4" y="T5"/>
                </a:cxn>
                <a:cxn ang="0">
                  <a:pos x="T6" y="T7"/>
                </a:cxn>
                <a:cxn ang="0">
                  <a:pos x="T8" y="T9"/>
                </a:cxn>
              </a:cxnLst>
              <a:rect l="0" t="0" r="r" b="b"/>
              <a:pathLst>
                <a:path w="309" h="350">
                  <a:moveTo>
                    <a:pt x="28" y="0"/>
                  </a:moveTo>
                  <a:lnTo>
                    <a:pt x="309" y="327"/>
                  </a:lnTo>
                  <a:lnTo>
                    <a:pt x="283" y="350"/>
                  </a:lnTo>
                  <a:lnTo>
                    <a:pt x="0" y="24"/>
                  </a:lnTo>
                  <a:lnTo>
                    <a:pt x="28"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7" name="Freeform 313"/>
            <p:cNvSpPr>
              <a:spLocks/>
            </p:cNvSpPr>
            <p:nvPr/>
          </p:nvSpPr>
          <p:spPr bwMode="auto">
            <a:xfrm>
              <a:off x="6367519" y="4594048"/>
              <a:ext cx="65416" cy="728531"/>
            </a:xfrm>
            <a:custGeom>
              <a:avLst/>
              <a:gdLst>
                <a:gd name="T0" fmla="*/ 0 w 73"/>
                <a:gd name="T1" fmla="*/ 811 h 813"/>
                <a:gd name="T2" fmla="*/ 35 w 73"/>
                <a:gd name="T3" fmla="*/ 0 h 813"/>
                <a:gd name="T4" fmla="*/ 73 w 73"/>
                <a:gd name="T5" fmla="*/ 0 h 813"/>
                <a:gd name="T6" fmla="*/ 35 w 73"/>
                <a:gd name="T7" fmla="*/ 813 h 813"/>
                <a:gd name="T8" fmla="*/ 0 w 73"/>
                <a:gd name="T9" fmla="*/ 811 h 813"/>
              </a:gdLst>
              <a:ahLst/>
              <a:cxnLst>
                <a:cxn ang="0">
                  <a:pos x="T0" y="T1"/>
                </a:cxn>
                <a:cxn ang="0">
                  <a:pos x="T2" y="T3"/>
                </a:cxn>
                <a:cxn ang="0">
                  <a:pos x="T4" y="T5"/>
                </a:cxn>
                <a:cxn ang="0">
                  <a:pos x="T6" y="T7"/>
                </a:cxn>
                <a:cxn ang="0">
                  <a:pos x="T8" y="T9"/>
                </a:cxn>
              </a:cxnLst>
              <a:rect l="0" t="0" r="r" b="b"/>
              <a:pathLst>
                <a:path w="73" h="813">
                  <a:moveTo>
                    <a:pt x="0" y="811"/>
                  </a:moveTo>
                  <a:lnTo>
                    <a:pt x="35" y="0"/>
                  </a:lnTo>
                  <a:lnTo>
                    <a:pt x="73" y="0"/>
                  </a:lnTo>
                  <a:lnTo>
                    <a:pt x="35" y="813"/>
                  </a:lnTo>
                  <a:lnTo>
                    <a:pt x="0" y="81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8" name="Freeform 314"/>
            <p:cNvSpPr>
              <a:spLocks/>
            </p:cNvSpPr>
            <p:nvPr/>
          </p:nvSpPr>
          <p:spPr bwMode="auto">
            <a:xfrm>
              <a:off x="5175703" y="3990075"/>
              <a:ext cx="625480" cy="559167"/>
            </a:xfrm>
            <a:custGeom>
              <a:avLst/>
              <a:gdLst>
                <a:gd name="T0" fmla="*/ 698 w 698"/>
                <a:gd name="T1" fmla="*/ 28 h 624"/>
                <a:gd name="T2" fmla="*/ 24 w 698"/>
                <a:gd name="T3" fmla="*/ 624 h 624"/>
                <a:gd name="T4" fmla="*/ 0 w 698"/>
                <a:gd name="T5" fmla="*/ 596 h 624"/>
                <a:gd name="T6" fmla="*/ 674 w 698"/>
                <a:gd name="T7" fmla="*/ 0 h 624"/>
                <a:gd name="T8" fmla="*/ 698 w 698"/>
                <a:gd name="T9" fmla="*/ 28 h 624"/>
              </a:gdLst>
              <a:ahLst/>
              <a:cxnLst>
                <a:cxn ang="0">
                  <a:pos x="T0" y="T1"/>
                </a:cxn>
                <a:cxn ang="0">
                  <a:pos x="T2" y="T3"/>
                </a:cxn>
                <a:cxn ang="0">
                  <a:pos x="T4" y="T5"/>
                </a:cxn>
                <a:cxn ang="0">
                  <a:pos x="T6" y="T7"/>
                </a:cxn>
                <a:cxn ang="0">
                  <a:pos x="T8" y="T9"/>
                </a:cxn>
              </a:cxnLst>
              <a:rect l="0" t="0" r="r" b="b"/>
              <a:pathLst>
                <a:path w="698" h="624">
                  <a:moveTo>
                    <a:pt x="698" y="28"/>
                  </a:moveTo>
                  <a:lnTo>
                    <a:pt x="24" y="624"/>
                  </a:lnTo>
                  <a:lnTo>
                    <a:pt x="0" y="596"/>
                  </a:lnTo>
                  <a:lnTo>
                    <a:pt x="674" y="0"/>
                  </a:lnTo>
                  <a:lnTo>
                    <a:pt x="698" y="2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49" name="Freeform 315"/>
            <p:cNvSpPr>
              <a:spLocks/>
            </p:cNvSpPr>
            <p:nvPr/>
          </p:nvSpPr>
          <p:spPr bwMode="auto">
            <a:xfrm>
              <a:off x="5483066" y="4881697"/>
              <a:ext cx="263454" cy="457908"/>
            </a:xfrm>
            <a:custGeom>
              <a:avLst/>
              <a:gdLst>
                <a:gd name="T0" fmla="*/ 294 w 294"/>
                <a:gd name="T1" fmla="*/ 19 h 511"/>
                <a:gd name="T2" fmla="*/ 33 w 294"/>
                <a:gd name="T3" fmla="*/ 511 h 511"/>
                <a:gd name="T4" fmla="*/ 0 w 294"/>
                <a:gd name="T5" fmla="*/ 495 h 511"/>
                <a:gd name="T6" fmla="*/ 260 w 294"/>
                <a:gd name="T7" fmla="*/ 0 h 511"/>
                <a:gd name="T8" fmla="*/ 294 w 294"/>
                <a:gd name="T9" fmla="*/ 19 h 511"/>
              </a:gdLst>
              <a:ahLst/>
              <a:cxnLst>
                <a:cxn ang="0">
                  <a:pos x="T0" y="T1"/>
                </a:cxn>
                <a:cxn ang="0">
                  <a:pos x="T2" y="T3"/>
                </a:cxn>
                <a:cxn ang="0">
                  <a:pos x="T4" y="T5"/>
                </a:cxn>
                <a:cxn ang="0">
                  <a:pos x="T6" y="T7"/>
                </a:cxn>
                <a:cxn ang="0">
                  <a:pos x="T8" y="T9"/>
                </a:cxn>
              </a:cxnLst>
              <a:rect l="0" t="0" r="r" b="b"/>
              <a:pathLst>
                <a:path w="294" h="511">
                  <a:moveTo>
                    <a:pt x="294" y="19"/>
                  </a:moveTo>
                  <a:lnTo>
                    <a:pt x="33" y="511"/>
                  </a:lnTo>
                  <a:lnTo>
                    <a:pt x="0" y="495"/>
                  </a:lnTo>
                  <a:lnTo>
                    <a:pt x="260" y="0"/>
                  </a:lnTo>
                  <a:lnTo>
                    <a:pt x="294" y="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0" name="Freeform 316"/>
            <p:cNvSpPr>
              <a:spLocks/>
            </p:cNvSpPr>
            <p:nvPr/>
          </p:nvSpPr>
          <p:spPr bwMode="auto">
            <a:xfrm>
              <a:off x="6524337" y="1866312"/>
              <a:ext cx="241052" cy="156818"/>
            </a:xfrm>
            <a:custGeom>
              <a:avLst/>
              <a:gdLst>
                <a:gd name="T0" fmla="*/ 253 w 269"/>
                <a:gd name="T1" fmla="*/ 175 h 175"/>
                <a:gd name="T2" fmla="*/ 0 w 269"/>
                <a:gd name="T3" fmla="*/ 33 h 175"/>
                <a:gd name="T4" fmla="*/ 18 w 269"/>
                <a:gd name="T5" fmla="*/ 0 h 175"/>
                <a:gd name="T6" fmla="*/ 269 w 269"/>
                <a:gd name="T7" fmla="*/ 145 h 175"/>
                <a:gd name="T8" fmla="*/ 253 w 269"/>
                <a:gd name="T9" fmla="*/ 175 h 175"/>
              </a:gdLst>
              <a:ahLst/>
              <a:cxnLst>
                <a:cxn ang="0">
                  <a:pos x="T0" y="T1"/>
                </a:cxn>
                <a:cxn ang="0">
                  <a:pos x="T2" y="T3"/>
                </a:cxn>
                <a:cxn ang="0">
                  <a:pos x="T4" y="T5"/>
                </a:cxn>
                <a:cxn ang="0">
                  <a:pos x="T6" y="T7"/>
                </a:cxn>
                <a:cxn ang="0">
                  <a:pos x="T8" y="T9"/>
                </a:cxn>
              </a:cxnLst>
              <a:rect l="0" t="0" r="r" b="b"/>
              <a:pathLst>
                <a:path w="269" h="175">
                  <a:moveTo>
                    <a:pt x="253" y="175"/>
                  </a:moveTo>
                  <a:lnTo>
                    <a:pt x="0" y="33"/>
                  </a:lnTo>
                  <a:lnTo>
                    <a:pt x="18" y="0"/>
                  </a:lnTo>
                  <a:lnTo>
                    <a:pt x="269" y="145"/>
                  </a:lnTo>
                  <a:lnTo>
                    <a:pt x="253" y="17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1" name="Freeform 317"/>
            <p:cNvSpPr>
              <a:spLocks/>
            </p:cNvSpPr>
            <p:nvPr/>
          </p:nvSpPr>
          <p:spPr bwMode="auto">
            <a:xfrm>
              <a:off x="7252868" y="2684454"/>
              <a:ext cx="110221" cy="482999"/>
            </a:xfrm>
            <a:custGeom>
              <a:avLst/>
              <a:gdLst>
                <a:gd name="T0" fmla="*/ 123 w 123"/>
                <a:gd name="T1" fmla="*/ 5 h 539"/>
                <a:gd name="T2" fmla="*/ 36 w 123"/>
                <a:gd name="T3" fmla="*/ 539 h 539"/>
                <a:gd name="T4" fmla="*/ 0 w 123"/>
                <a:gd name="T5" fmla="*/ 535 h 539"/>
                <a:gd name="T6" fmla="*/ 88 w 123"/>
                <a:gd name="T7" fmla="*/ 0 h 539"/>
                <a:gd name="T8" fmla="*/ 123 w 123"/>
                <a:gd name="T9" fmla="*/ 5 h 539"/>
              </a:gdLst>
              <a:ahLst/>
              <a:cxnLst>
                <a:cxn ang="0">
                  <a:pos x="T0" y="T1"/>
                </a:cxn>
                <a:cxn ang="0">
                  <a:pos x="T2" y="T3"/>
                </a:cxn>
                <a:cxn ang="0">
                  <a:pos x="T4" y="T5"/>
                </a:cxn>
                <a:cxn ang="0">
                  <a:pos x="T6" y="T7"/>
                </a:cxn>
                <a:cxn ang="0">
                  <a:pos x="T8" y="T9"/>
                </a:cxn>
              </a:cxnLst>
              <a:rect l="0" t="0" r="r" b="b"/>
              <a:pathLst>
                <a:path w="123" h="539">
                  <a:moveTo>
                    <a:pt x="123" y="5"/>
                  </a:moveTo>
                  <a:lnTo>
                    <a:pt x="36" y="539"/>
                  </a:lnTo>
                  <a:lnTo>
                    <a:pt x="0" y="535"/>
                  </a:lnTo>
                  <a:lnTo>
                    <a:pt x="88" y="0"/>
                  </a:lnTo>
                  <a:lnTo>
                    <a:pt x="123" y="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2" name="Freeform 318"/>
            <p:cNvSpPr>
              <a:spLocks/>
            </p:cNvSpPr>
            <p:nvPr/>
          </p:nvSpPr>
          <p:spPr bwMode="auto">
            <a:xfrm>
              <a:off x="6673986" y="3241830"/>
              <a:ext cx="148753" cy="502713"/>
            </a:xfrm>
            <a:custGeom>
              <a:avLst/>
              <a:gdLst>
                <a:gd name="T0" fmla="*/ 166 w 166"/>
                <a:gd name="T1" fmla="*/ 10 h 561"/>
                <a:gd name="T2" fmla="*/ 36 w 166"/>
                <a:gd name="T3" fmla="*/ 561 h 561"/>
                <a:gd name="T4" fmla="*/ 0 w 166"/>
                <a:gd name="T5" fmla="*/ 553 h 561"/>
                <a:gd name="T6" fmla="*/ 131 w 166"/>
                <a:gd name="T7" fmla="*/ 0 h 561"/>
                <a:gd name="T8" fmla="*/ 166 w 166"/>
                <a:gd name="T9" fmla="*/ 10 h 561"/>
              </a:gdLst>
              <a:ahLst/>
              <a:cxnLst>
                <a:cxn ang="0">
                  <a:pos x="T0" y="T1"/>
                </a:cxn>
                <a:cxn ang="0">
                  <a:pos x="T2" y="T3"/>
                </a:cxn>
                <a:cxn ang="0">
                  <a:pos x="T4" y="T5"/>
                </a:cxn>
                <a:cxn ang="0">
                  <a:pos x="T6" y="T7"/>
                </a:cxn>
                <a:cxn ang="0">
                  <a:pos x="T8" y="T9"/>
                </a:cxn>
              </a:cxnLst>
              <a:rect l="0" t="0" r="r" b="b"/>
              <a:pathLst>
                <a:path w="166" h="561">
                  <a:moveTo>
                    <a:pt x="166" y="10"/>
                  </a:moveTo>
                  <a:lnTo>
                    <a:pt x="36" y="561"/>
                  </a:lnTo>
                  <a:lnTo>
                    <a:pt x="0" y="553"/>
                  </a:lnTo>
                  <a:lnTo>
                    <a:pt x="131" y="0"/>
                  </a:lnTo>
                  <a:lnTo>
                    <a:pt x="166" y="1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3" name="Freeform 319"/>
            <p:cNvSpPr>
              <a:spLocks/>
            </p:cNvSpPr>
            <p:nvPr/>
          </p:nvSpPr>
          <p:spPr bwMode="auto">
            <a:xfrm>
              <a:off x="6695492" y="3525894"/>
              <a:ext cx="701648" cy="231195"/>
            </a:xfrm>
            <a:custGeom>
              <a:avLst/>
              <a:gdLst>
                <a:gd name="T0" fmla="*/ 783 w 783"/>
                <a:gd name="T1" fmla="*/ 33 h 258"/>
                <a:gd name="T2" fmla="*/ 12 w 783"/>
                <a:gd name="T3" fmla="*/ 258 h 258"/>
                <a:gd name="T4" fmla="*/ 0 w 783"/>
                <a:gd name="T5" fmla="*/ 222 h 258"/>
                <a:gd name="T6" fmla="*/ 771 w 783"/>
                <a:gd name="T7" fmla="*/ 0 h 258"/>
                <a:gd name="T8" fmla="*/ 783 w 783"/>
                <a:gd name="T9" fmla="*/ 33 h 258"/>
              </a:gdLst>
              <a:ahLst/>
              <a:cxnLst>
                <a:cxn ang="0">
                  <a:pos x="T0" y="T1"/>
                </a:cxn>
                <a:cxn ang="0">
                  <a:pos x="T2" y="T3"/>
                </a:cxn>
                <a:cxn ang="0">
                  <a:pos x="T4" y="T5"/>
                </a:cxn>
                <a:cxn ang="0">
                  <a:pos x="T6" y="T7"/>
                </a:cxn>
                <a:cxn ang="0">
                  <a:pos x="T8" y="T9"/>
                </a:cxn>
              </a:cxnLst>
              <a:rect l="0" t="0" r="r" b="b"/>
              <a:pathLst>
                <a:path w="783" h="258">
                  <a:moveTo>
                    <a:pt x="783" y="33"/>
                  </a:moveTo>
                  <a:lnTo>
                    <a:pt x="12" y="258"/>
                  </a:lnTo>
                  <a:lnTo>
                    <a:pt x="0" y="222"/>
                  </a:lnTo>
                  <a:lnTo>
                    <a:pt x="771" y="0"/>
                  </a:lnTo>
                  <a:lnTo>
                    <a:pt x="783" y="3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4" name="Freeform 320"/>
            <p:cNvSpPr>
              <a:spLocks/>
            </p:cNvSpPr>
            <p:nvPr/>
          </p:nvSpPr>
          <p:spPr bwMode="auto">
            <a:xfrm>
              <a:off x="6333467" y="2754350"/>
              <a:ext cx="88714" cy="595909"/>
            </a:xfrm>
            <a:custGeom>
              <a:avLst/>
              <a:gdLst>
                <a:gd name="T0" fmla="*/ 0 w 99"/>
                <a:gd name="T1" fmla="*/ 660 h 665"/>
                <a:gd name="T2" fmla="*/ 61 w 99"/>
                <a:gd name="T3" fmla="*/ 0 h 665"/>
                <a:gd name="T4" fmla="*/ 99 w 99"/>
                <a:gd name="T5" fmla="*/ 5 h 665"/>
                <a:gd name="T6" fmla="*/ 35 w 99"/>
                <a:gd name="T7" fmla="*/ 665 h 665"/>
                <a:gd name="T8" fmla="*/ 0 w 99"/>
                <a:gd name="T9" fmla="*/ 660 h 665"/>
              </a:gdLst>
              <a:ahLst/>
              <a:cxnLst>
                <a:cxn ang="0">
                  <a:pos x="T0" y="T1"/>
                </a:cxn>
                <a:cxn ang="0">
                  <a:pos x="T2" y="T3"/>
                </a:cxn>
                <a:cxn ang="0">
                  <a:pos x="T4" y="T5"/>
                </a:cxn>
                <a:cxn ang="0">
                  <a:pos x="T6" y="T7"/>
                </a:cxn>
                <a:cxn ang="0">
                  <a:pos x="T8" y="T9"/>
                </a:cxn>
              </a:cxnLst>
              <a:rect l="0" t="0" r="r" b="b"/>
              <a:pathLst>
                <a:path w="99" h="665">
                  <a:moveTo>
                    <a:pt x="0" y="660"/>
                  </a:moveTo>
                  <a:lnTo>
                    <a:pt x="61" y="0"/>
                  </a:lnTo>
                  <a:lnTo>
                    <a:pt x="99" y="5"/>
                  </a:lnTo>
                  <a:lnTo>
                    <a:pt x="35" y="665"/>
                  </a:lnTo>
                  <a:lnTo>
                    <a:pt x="0" y="66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5" name="Freeform 321"/>
            <p:cNvSpPr>
              <a:spLocks/>
            </p:cNvSpPr>
            <p:nvPr/>
          </p:nvSpPr>
          <p:spPr bwMode="auto">
            <a:xfrm>
              <a:off x="5362988" y="2139624"/>
              <a:ext cx="340519" cy="60039"/>
            </a:xfrm>
            <a:custGeom>
              <a:avLst/>
              <a:gdLst>
                <a:gd name="T0" fmla="*/ 380 w 380"/>
                <a:gd name="T1" fmla="*/ 36 h 67"/>
                <a:gd name="T2" fmla="*/ 4 w 380"/>
                <a:gd name="T3" fmla="*/ 67 h 67"/>
                <a:gd name="T4" fmla="*/ 0 w 380"/>
                <a:gd name="T5" fmla="*/ 31 h 67"/>
                <a:gd name="T6" fmla="*/ 378 w 380"/>
                <a:gd name="T7" fmla="*/ 0 h 67"/>
                <a:gd name="T8" fmla="*/ 380 w 380"/>
                <a:gd name="T9" fmla="*/ 36 h 67"/>
              </a:gdLst>
              <a:ahLst/>
              <a:cxnLst>
                <a:cxn ang="0">
                  <a:pos x="T0" y="T1"/>
                </a:cxn>
                <a:cxn ang="0">
                  <a:pos x="T2" y="T3"/>
                </a:cxn>
                <a:cxn ang="0">
                  <a:pos x="T4" y="T5"/>
                </a:cxn>
                <a:cxn ang="0">
                  <a:pos x="T6" y="T7"/>
                </a:cxn>
                <a:cxn ang="0">
                  <a:pos x="T8" y="T9"/>
                </a:cxn>
              </a:cxnLst>
              <a:rect l="0" t="0" r="r" b="b"/>
              <a:pathLst>
                <a:path w="380" h="67">
                  <a:moveTo>
                    <a:pt x="380" y="36"/>
                  </a:moveTo>
                  <a:lnTo>
                    <a:pt x="4" y="67"/>
                  </a:lnTo>
                  <a:lnTo>
                    <a:pt x="0" y="31"/>
                  </a:lnTo>
                  <a:lnTo>
                    <a:pt x="378" y="0"/>
                  </a:lnTo>
                  <a:lnTo>
                    <a:pt x="380" y="3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6" name="Freeform 322"/>
            <p:cNvSpPr>
              <a:spLocks/>
            </p:cNvSpPr>
            <p:nvPr/>
          </p:nvSpPr>
          <p:spPr bwMode="auto">
            <a:xfrm>
              <a:off x="4709730" y="2898622"/>
              <a:ext cx="91402" cy="292129"/>
            </a:xfrm>
            <a:custGeom>
              <a:avLst/>
              <a:gdLst>
                <a:gd name="T0" fmla="*/ 66 w 102"/>
                <a:gd name="T1" fmla="*/ 326 h 326"/>
                <a:gd name="T2" fmla="*/ 0 w 102"/>
                <a:gd name="T3" fmla="*/ 7 h 326"/>
                <a:gd name="T4" fmla="*/ 36 w 102"/>
                <a:gd name="T5" fmla="*/ 0 h 326"/>
                <a:gd name="T6" fmla="*/ 102 w 102"/>
                <a:gd name="T7" fmla="*/ 322 h 326"/>
                <a:gd name="T8" fmla="*/ 66 w 102"/>
                <a:gd name="T9" fmla="*/ 326 h 326"/>
              </a:gdLst>
              <a:ahLst/>
              <a:cxnLst>
                <a:cxn ang="0">
                  <a:pos x="T0" y="T1"/>
                </a:cxn>
                <a:cxn ang="0">
                  <a:pos x="T2" y="T3"/>
                </a:cxn>
                <a:cxn ang="0">
                  <a:pos x="T4" y="T5"/>
                </a:cxn>
                <a:cxn ang="0">
                  <a:pos x="T6" y="T7"/>
                </a:cxn>
                <a:cxn ang="0">
                  <a:pos x="T8" y="T9"/>
                </a:cxn>
              </a:cxnLst>
              <a:rect l="0" t="0" r="r" b="b"/>
              <a:pathLst>
                <a:path w="102" h="326">
                  <a:moveTo>
                    <a:pt x="66" y="326"/>
                  </a:moveTo>
                  <a:lnTo>
                    <a:pt x="0" y="7"/>
                  </a:lnTo>
                  <a:lnTo>
                    <a:pt x="36" y="0"/>
                  </a:lnTo>
                  <a:lnTo>
                    <a:pt x="102" y="322"/>
                  </a:lnTo>
                  <a:lnTo>
                    <a:pt x="66" y="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7" name="Freeform 323"/>
            <p:cNvSpPr>
              <a:spLocks/>
            </p:cNvSpPr>
            <p:nvPr/>
          </p:nvSpPr>
          <p:spPr bwMode="auto">
            <a:xfrm>
              <a:off x="6350493" y="4174672"/>
              <a:ext cx="82442" cy="379051"/>
            </a:xfrm>
            <a:custGeom>
              <a:avLst/>
              <a:gdLst>
                <a:gd name="T0" fmla="*/ 35 w 92"/>
                <a:gd name="T1" fmla="*/ 0 h 423"/>
                <a:gd name="T2" fmla="*/ 92 w 92"/>
                <a:gd name="T3" fmla="*/ 421 h 423"/>
                <a:gd name="T4" fmla="*/ 54 w 92"/>
                <a:gd name="T5" fmla="*/ 423 h 423"/>
                <a:gd name="T6" fmla="*/ 0 w 92"/>
                <a:gd name="T7" fmla="*/ 4 h 423"/>
                <a:gd name="T8" fmla="*/ 35 w 92"/>
                <a:gd name="T9" fmla="*/ 0 h 423"/>
              </a:gdLst>
              <a:ahLst/>
              <a:cxnLst>
                <a:cxn ang="0">
                  <a:pos x="T0" y="T1"/>
                </a:cxn>
                <a:cxn ang="0">
                  <a:pos x="T2" y="T3"/>
                </a:cxn>
                <a:cxn ang="0">
                  <a:pos x="T4" y="T5"/>
                </a:cxn>
                <a:cxn ang="0">
                  <a:pos x="T6" y="T7"/>
                </a:cxn>
                <a:cxn ang="0">
                  <a:pos x="T8" y="T9"/>
                </a:cxn>
              </a:cxnLst>
              <a:rect l="0" t="0" r="r" b="b"/>
              <a:pathLst>
                <a:path w="92" h="423">
                  <a:moveTo>
                    <a:pt x="35" y="0"/>
                  </a:moveTo>
                  <a:lnTo>
                    <a:pt x="92" y="421"/>
                  </a:lnTo>
                  <a:lnTo>
                    <a:pt x="54" y="423"/>
                  </a:lnTo>
                  <a:lnTo>
                    <a:pt x="0" y="4"/>
                  </a:lnTo>
                  <a:lnTo>
                    <a:pt x="35"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8" name="Freeform 325"/>
            <p:cNvSpPr>
              <a:spLocks/>
            </p:cNvSpPr>
            <p:nvPr/>
          </p:nvSpPr>
          <p:spPr bwMode="auto">
            <a:xfrm>
              <a:off x="5349547" y="4864671"/>
              <a:ext cx="375467" cy="43013"/>
            </a:xfrm>
            <a:custGeom>
              <a:avLst/>
              <a:gdLst>
                <a:gd name="T0" fmla="*/ 417 w 419"/>
                <a:gd name="T1" fmla="*/ 48 h 48"/>
                <a:gd name="T2" fmla="*/ 0 w 419"/>
                <a:gd name="T3" fmla="*/ 36 h 48"/>
                <a:gd name="T4" fmla="*/ 0 w 419"/>
                <a:gd name="T5" fmla="*/ 0 h 48"/>
                <a:gd name="T6" fmla="*/ 419 w 419"/>
                <a:gd name="T7" fmla="*/ 12 h 48"/>
                <a:gd name="T8" fmla="*/ 417 w 419"/>
                <a:gd name="T9" fmla="*/ 48 h 48"/>
              </a:gdLst>
              <a:ahLst/>
              <a:cxnLst>
                <a:cxn ang="0">
                  <a:pos x="T0" y="T1"/>
                </a:cxn>
                <a:cxn ang="0">
                  <a:pos x="T2" y="T3"/>
                </a:cxn>
                <a:cxn ang="0">
                  <a:pos x="T4" y="T5"/>
                </a:cxn>
                <a:cxn ang="0">
                  <a:pos x="T6" y="T7"/>
                </a:cxn>
                <a:cxn ang="0">
                  <a:pos x="T8" y="T9"/>
                </a:cxn>
              </a:cxnLst>
              <a:rect l="0" t="0" r="r" b="b"/>
              <a:pathLst>
                <a:path w="419" h="48">
                  <a:moveTo>
                    <a:pt x="417" y="48"/>
                  </a:moveTo>
                  <a:lnTo>
                    <a:pt x="0" y="36"/>
                  </a:lnTo>
                  <a:lnTo>
                    <a:pt x="0" y="0"/>
                  </a:lnTo>
                  <a:lnTo>
                    <a:pt x="419" y="12"/>
                  </a:lnTo>
                  <a:lnTo>
                    <a:pt x="417" y="4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59" name="Freeform 326"/>
            <p:cNvSpPr>
              <a:spLocks/>
            </p:cNvSpPr>
            <p:nvPr/>
          </p:nvSpPr>
          <p:spPr bwMode="auto">
            <a:xfrm>
              <a:off x="5000067" y="3744543"/>
              <a:ext cx="262558" cy="192662"/>
            </a:xfrm>
            <a:custGeom>
              <a:avLst/>
              <a:gdLst>
                <a:gd name="T0" fmla="*/ 0 w 293"/>
                <a:gd name="T1" fmla="*/ 184 h 215"/>
                <a:gd name="T2" fmla="*/ 272 w 293"/>
                <a:gd name="T3" fmla="*/ 0 h 215"/>
                <a:gd name="T4" fmla="*/ 293 w 293"/>
                <a:gd name="T5" fmla="*/ 30 h 215"/>
                <a:gd name="T6" fmla="*/ 21 w 293"/>
                <a:gd name="T7" fmla="*/ 215 h 215"/>
                <a:gd name="T8" fmla="*/ 0 w 293"/>
                <a:gd name="T9" fmla="*/ 184 h 215"/>
              </a:gdLst>
              <a:ahLst/>
              <a:cxnLst>
                <a:cxn ang="0">
                  <a:pos x="T0" y="T1"/>
                </a:cxn>
                <a:cxn ang="0">
                  <a:pos x="T2" y="T3"/>
                </a:cxn>
                <a:cxn ang="0">
                  <a:pos x="T4" y="T5"/>
                </a:cxn>
                <a:cxn ang="0">
                  <a:pos x="T6" y="T7"/>
                </a:cxn>
                <a:cxn ang="0">
                  <a:pos x="T8" y="T9"/>
                </a:cxn>
              </a:cxnLst>
              <a:rect l="0" t="0" r="r" b="b"/>
              <a:pathLst>
                <a:path w="293" h="215">
                  <a:moveTo>
                    <a:pt x="0" y="184"/>
                  </a:moveTo>
                  <a:lnTo>
                    <a:pt x="272" y="0"/>
                  </a:lnTo>
                  <a:lnTo>
                    <a:pt x="293" y="30"/>
                  </a:lnTo>
                  <a:lnTo>
                    <a:pt x="21" y="215"/>
                  </a:lnTo>
                  <a:lnTo>
                    <a:pt x="0" y="184"/>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60" name="Freeform 327"/>
            <p:cNvSpPr>
              <a:spLocks/>
            </p:cNvSpPr>
            <p:nvPr/>
          </p:nvSpPr>
          <p:spPr bwMode="auto">
            <a:xfrm>
              <a:off x="6437415" y="4536697"/>
              <a:ext cx="503610" cy="52870"/>
            </a:xfrm>
            <a:custGeom>
              <a:avLst/>
              <a:gdLst>
                <a:gd name="T0" fmla="*/ 562 w 562"/>
                <a:gd name="T1" fmla="*/ 35 h 59"/>
                <a:gd name="T2" fmla="*/ 2 w 562"/>
                <a:gd name="T3" fmla="*/ 59 h 59"/>
                <a:gd name="T4" fmla="*/ 0 w 562"/>
                <a:gd name="T5" fmla="*/ 24 h 59"/>
                <a:gd name="T6" fmla="*/ 560 w 562"/>
                <a:gd name="T7" fmla="*/ 0 h 59"/>
                <a:gd name="T8" fmla="*/ 562 w 562"/>
                <a:gd name="T9" fmla="*/ 35 h 59"/>
              </a:gdLst>
              <a:ahLst/>
              <a:cxnLst>
                <a:cxn ang="0">
                  <a:pos x="T0" y="T1"/>
                </a:cxn>
                <a:cxn ang="0">
                  <a:pos x="T2" y="T3"/>
                </a:cxn>
                <a:cxn ang="0">
                  <a:pos x="T4" y="T5"/>
                </a:cxn>
                <a:cxn ang="0">
                  <a:pos x="T6" y="T7"/>
                </a:cxn>
                <a:cxn ang="0">
                  <a:pos x="T8" y="T9"/>
                </a:cxn>
              </a:cxnLst>
              <a:rect l="0" t="0" r="r" b="b"/>
              <a:pathLst>
                <a:path w="562" h="59">
                  <a:moveTo>
                    <a:pt x="562" y="35"/>
                  </a:moveTo>
                  <a:lnTo>
                    <a:pt x="2" y="59"/>
                  </a:lnTo>
                  <a:lnTo>
                    <a:pt x="0" y="24"/>
                  </a:lnTo>
                  <a:lnTo>
                    <a:pt x="560" y="0"/>
                  </a:lnTo>
                  <a:lnTo>
                    <a:pt x="562" y="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61" name="Freeform 328"/>
            <p:cNvSpPr>
              <a:spLocks/>
            </p:cNvSpPr>
            <p:nvPr/>
          </p:nvSpPr>
          <p:spPr bwMode="auto">
            <a:xfrm>
              <a:off x="5456183" y="5439072"/>
              <a:ext cx="1275154" cy="1131778"/>
            </a:xfrm>
            <a:custGeom>
              <a:avLst/>
              <a:gdLst>
                <a:gd name="T0" fmla="*/ 293 w 602"/>
                <a:gd name="T1" fmla="*/ 534 h 534"/>
                <a:gd name="T2" fmla="*/ 143 w 602"/>
                <a:gd name="T3" fmla="*/ 515 h 534"/>
                <a:gd name="T4" fmla="*/ 87 w 602"/>
                <a:gd name="T5" fmla="*/ 468 h 534"/>
                <a:gd name="T6" fmla="*/ 38 w 602"/>
                <a:gd name="T7" fmla="*/ 403 h 534"/>
                <a:gd name="T8" fmla="*/ 31 w 602"/>
                <a:gd name="T9" fmla="*/ 367 h 534"/>
                <a:gd name="T10" fmla="*/ 32 w 602"/>
                <a:gd name="T11" fmla="*/ 346 h 534"/>
                <a:gd name="T12" fmla="*/ 38 w 602"/>
                <a:gd name="T13" fmla="*/ 313 h 534"/>
                <a:gd name="T14" fmla="*/ 32 w 602"/>
                <a:gd name="T15" fmla="*/ 292 h 534"/>
                <a:gd name="T16" fmla="*/ 29 w 602"/>
                <a:gd name="T17" fmla="*/ 270 h 534"/>
                <a:gd name="T18" fmla="*/ 37 w 602"/>
                <a:gd name="T19" fmla="*/ 240 h 534"/>
                <a:gd name="T20" fmla="*/ 31 w 602"/>
                <a:gd name="T21" fmla="*/ 213 h 534"/>
                <a:gd name="T22" fmla="*/ 35 w 602"/>
                <a:gd name="T23" fmla="*/ 191 h 534"/>
                <a:gd name="T24" fmla="*/ 41 w 602"/>
                <a:gd name="T25" fmla="*/ 168 h 534"/>
                <a:gd name="T26" fmla="*/ 44 w 602"/>
                <a:gd name="T27" fmla="*/ 144 h 534"/>
                <a:gd name="T28" fmla="*/ 17 w 602"/>
                <a:gd name="T29" fmla="*/ 125 h 534"/>
                <a:gd name="T30" fmla="*/ 0 w 602"/>
                <a:gd name="T31" fmla="*/ 0 h 534"/>
                <a:gd name="T32" fmla="*/ 602 w 602"/>
                <a:gd name="T33" fmla="*/ 0 h 534"/>
                <a:gd name="T34" fmla="*/ 590 w 602"/>
                <a:gd name="T35" fmla="*/ 94 h 534"/>
                <a:gd name="T36" fmla="*/ 563 w 602"/>
                <a:gd name="T37" fmla="*/ 113 h 534"/>
                <a:gd name="T38" fmla="*/ 566 w 602"/>
                <a:gd name="T39" fmla="*/ 137 h 534"/>
                <a:gd name="T40" fmla="*/ 572 w 602"/>
                <a:gd name="T41" fmla="*/ 159 h 534"/>
                <a:gd name="T42" fmla="*/ 577 w 602"/>
                <a:gd name="T43" fmla="*/ 182 h 534"/>
                <a:gd name="T44" fmla="*/ 571 w 602"/>
                <a:gd name="T45" fmla="*/ 209 h 534"/>
                <a:gd name="T46" fmla="*/ 578 w 602"/>
                <a:gd name="T47" fmla="*/ 238 h 534"/>
                <a:gd name="T48" fmla="*/ 575 w 602"/>
                <a:gd name="T49" fmla="*/ 261 h 534"/>
                <a:gd name="T50" fmla="*/ 569 w 602"/>
                <a:gd name="T51" fmla="*/ 282 h 534"/>
                <a:gd name="T52" fmla="*/ 575 w 602"/>
                <a:gd name="T53" fmla="*/ 315 h 534"/>
                <a:gd name="T54" fmla="*/ 577 w 602"/>
                <a:gd name="T55" fmla="*/ 335 h 534"/>
                <a:gd name="T56" fmla="*/ 569 w 602"/>
                <a:gd name="T57" fmla="*/ 371 h 534"/>
                <a:gd name="T58" fmla="*/ 580 w 602"/>
                <a:gd name="T59" fmla="*/ 391 h 534"/>
                <a:gd name="T60" fmla="*/ 524 w 602"/>
                <a:gd name="T61" fmla="*/ 468 h 534"/>
                <a:gd name="T62" fmla="*/ 469 w 602"/>
                <a:gd name="T63" fmla="*/ 515 h 534"/>
                <a:gd name="T64" fmla="*/ 293 w 602"/>
                <a:gd name="T65" fmla="*/ 53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2" h="534">
                  <a:moveTo>
                    <a:pt x="293" y="534"/>
                  </a:moveTo>
                  <a:cubicBezTo>
                    <a:pt x="246" y="534"/>
                    <a:pt x="146" y="530"/>
                    <a:pt x="143" y="515"/>
                  </a:cubicBezTo>
                  <a:cubicBezTo>
                    <a:pt x="140" y="500"/>
                    <a:pt x="125" y="491"/>
                    <a:pt x="87" y="468"/>
                  </a:cubicBezTo>
                  <a:cubicBezTo>
                    <a:pt x="50" y="446"/>
                    <a:pt x="38" y="419"/>
                    <a:pt x="38" y="403"/>
                  </a:cubicBezTo>
                  <a:cubicBezTo>
                    <a:pt x="38" y="386"/>
                    <a:pt x="50" y="374"/>
                    <a:pt x="31" y="367"/>
                  </a:cubicBezTo>
                  <a:cubicBezTo>
                    <a:pt x="11" y="359"/>
                    <a:pt x="16" y="352"/>
                    <a:pt x="32" y="346"/>
                  </a:cubicBezTo>
                  <a:cubicBezTo>
                    <a:pt x="48" y="340"/>
                    <a:pt x="38" y="329"/>
                    <a:pt x="38" y="313"/>
                  </a:cubicBezTo>
                  <a:cubicBezTo>
                    <a:pt x="38" y="297"/>
                    <a:pt x="56" y="294"/>
                    <a:pt x="32" y="292"/>
                  </a:cubicBezTo>
                  <a:cubicBezTo>
                    <a:pt x="8" y="291"/>
                    <a:pt x="11" y="276"/>
                    <a:pt x="29" y="270"/>
                  </a:cubicBezTo>
                  <a:cubicBezTo>
                    <a:pt x="47" y="264"/>
                    <a:pt x="37" y="253"/>
                    <a:pt x="37" y="240"/>
                  </a:cubicBezTo>
                  <a:cubicBezTo>
                    <a:pt x="37" y="226"/>
                    <a:pt x="47" y="217"/>
                    <a:pt x="31" y="213"/>
                  </a:cubicBezTo>
                  <a:cubicBezTo>
                    <a:pt x="14" y="209"/>
                    <a:pt x="16" y="195"/>
                    <a:pt x="35" y="191"/>
                  </a:cubicBezTo>
                  <a:cubicBezTo>
                    <a:pt x="54" y="186"/>
                    <a:pt x="43" y="179"/>
                    <a:pt x="41" y="168"/>
                  </a:cubicBezTo>
                  <a:cubicBezTo>
                    <a:pt x="40" y="158"/>
                    <a:pt x="54" y="144"/>
                    <a:pt x="44" y="144"/>
                  </a:cubicBezTo>
                  <a:cubicBezTo>
                    <a:pt x="34" y="144"/>
                    <a:pt x="19" y="137"/>
                    <a:pt x="17" y="125"/>
                  </a:cubicBezTo>
                  <a:cubicBezTo>
                    <a:pt x="0" y="0"/>
                    <a:pt x="0" y="0"/>
                    <a:pt x="0" y="0"/>
                  </a:cubicBezTo>
                  <a:cubicBezTo>
                    <a:pt x="602" y="0"/>
                    <a:pt x="602" y="0"/>
                    <a:pt x="602" y="0"/>
                  </a:cubicBezTo>
                  <a:cubicBezTo>
                    <a:pt x="590" y="94"/>
                    <a:pt x="590" y="94"/>
                    <a:pt x="590" y="94"/>
                  </a:cubicBezTo>
                  <a:cubicBezTo>
                    <a:pt x="589" y="105"/>
                    <a:pt x="574" y="113"/>
                    <a:pt x="563" y="113"/>
                  </a:cubicBezTo>
                  <a:cubicBezTo>
                    <a:pt x="553" y="113"/>
                    <a:pt x="568" y="126"/>
                    <a:pt x="566" y="137"/>
                  </a:cubicBezTo>
                  <a:cubicBezTo>
                    <a:pt x="565" y="147"/>
                    <a:pt x="553" y="155"/>
                    <a:pt x="572" y="159"/>
                  </a:cubicBezTo>
                  <a:cubicBezTo>
                    <a:pt x="592" y="164"/>
                    <a:pt x="593" y="177"/>
                    <a:pt x="577" y="182"/>
                  </a:cubicBezTo>
                  <a:cubicBezTo>
                    <a:pt x="560" y="186"/>
                    <a:pt x="571" y="195"/>
                    <a:pt x="571" y="209"/>
                  </a:cubicBezTo>
                  <a:cubicBezTo>
                    <a:pt x="571" y="222"/>
                    <a:pt x="560" y="232"/>
                    <a:pt x="578" y="238"/>
                  </a:cubicBezTo>
                  <a:cubicBezTo>
                    <a:pt x="596" y="244"/>
                    <a:pt x="599" y="259"/>
                    <a:pt x="575" y="261"/>
                  </a:cubicBezTo>
                  <a:cubicBezTo>
                    <a:pt x="551" y="262"/>
                    <a:pt x="569" y="265"/>
                    <a:pt x="569" y="282"/>
                  </a:cubicBezTo>
                  <a:cubicBezTo>
                    <a:pt x="569" y="298"/>
                    <a:pt x="559" y="309"/>
                    <a:pt x="575" y="315"/>
                  </a:cubicBezTo>
                  <a:cubicBezTo>
                    <a:pt x="592" y="321"/>
                    <a:pt x="596" y="328"/>
                    <a:pt x="577" y="335"/>
                  </a:cubicBezTo>
                  <a:cubicBezTo>
                    <a:pt x="557" y="343"/>
                    <a:pt x="569" y="355"/>
                    <a:pt x="569" y="371"/>
                  </a:cubicBezTo>
                  <a:cubicBezTo>
                    <a:pt x="569" y="376"/>
                    <a:pt x="582" y="381"/>
                    <a:pt x="580" y="391"/>
                  </a:cubicBezTo>
                  <a:cubicBezTo>
                    <a:pt x="576" y="416"/>
                    <a:pt x="553" y="445"/>
                    <a:pt x="524" y="468"/>
                  </a:cubicBezTo>
                  <a:cubicBezTo>
                    <a:pt x="496" y="492"/>
                    <a:pt x="472" y="500"/>
                    <a:pt x="469" y="515"/>
                  </a:cubicBezTo>
                  <a:cubicBezTo>
                    <a:pt x="466" y="530"/>
                    <a:pt x="341" y="534"/>
                    <a:pt x="293" y="534"/>
                  </a:cubicBez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2" name="Freeform 329"/>
            <p:cNvSpPr>
              <a:spLocks/>
            </p:cNvSpPr>
            <p:nvPr/>
          </p:nvSpPr>
          <p:spPr bwMode="auto">
            <a:xfrm>
              <a:off x="5729494" y="5439072"/>
              <a:ext cx="360233" cy="1131778"/>
            </a:xfrm>
            <a:custGeom>
              <a:avLst/>
              <a:gdLst>
                <a:gd name="T0" fmla="*/ 82 w 170"/>
                <a:gd name="T1" fmla="*/ 534 h 534"/>
                <a:gd name="T2" fmla="*/ 38 w 170"/>
                <a:gd name="T3" fmla="*/ 515 h 534"/>
                <a:gd name="T4" fmla="*/ 22 w 170"/>
                <a:gd name="T5" fmla="*/ 468 h 534"/>
                <a:gd name="T6" fmla="*/ 8 w 170"/>
                <a:gd name="T7" fmla="*/ 403 h 534"/>
                <a:gd name="T8" fmla="*/ 6 w 170"/>
                <a:gd name="T9" fmla="*/ 367 h 534"/>
                <a:gd name="T10" fmla="*/ 7 w 170"/>
                <a:gd name="T11" fmla="*/ 346 h 534"/>
                <a:gd name="T12" fmla="*/ 8 w 170"/>
                <a:gd name="T13" fmla="*/ 313 h 534"/>
                <a:gd name="T14" fmla="*/ 7 w 170"/>
                <a:gd name="T15" fmla="*/ 292 h 534"/>
                <a:gd name="T16" fmla="*/ 6 w 170"/>
                <a:gd name="T17" fmla="*/ 270 h 534"/>
                <a:gd name="T18" fmla="*/ 8 w 170"/>
                <a:gd name="T19" fmla="*/ 240 h 534"/>
                <a:gd name="T20" fmla="*/ 6 w 170"/>
                <a:gd name="T21" fmla="*/ 213 h 534"/>
                <a:gd name="T22" fmla="*/ 7 w 170"/>
                <a:gd name="T23" fmla="*/ 191 h 534"/>
                <a:gd name="T24" fmla="*/ 9 w 170"/>
                <a:gd name="T25" fmla="*/ 168 h 534"/>
                <a:gd name="T26" fmla="*/ 10 w 170"/>
                <a:gd name="T27" fmla="*/ 144 h 534"/>
                <a:gd name="T28" fmla="*/ 2 w 170"/>
                <a:gd name="T29" fmla="*/ 125 h 534"/>
                <a:gd name="T30" fmla="*/ 5 w 170"/>
                <a:gd name="T31" fmla="*/ 89 h 534"/>
                <a:gd name="T32" fmla="*/ 4 w 170"/>
                <a:gd name="T33" fmla="*/ 43 h 534"/>
                <a:gd name="T34" fmla="*/ 0 w 170"/>
                <a:gd name="T35" fmla="*/ 0 h 534"/>
                <a:gd name="T36" fmla="*/ 170 w 170"/>
                <a:gd name="T37" fmla="*/ 0 h 534"/>
                <a:gd name="T38" fmla="*/ 168 w 170"/>
                <a:gd name="T39" fmla="*/ 22 h 534"/>
                <a:gd name="T40" fmla="*/ 164 w 170"/>
                <a:gd name="T41" fmla="*/ 58 h 534"/>
                <a:gd name="T42" fmla="*/ 167 w 170"/>
                <a:gd name="T43" fmla="*/ 94 h 534"/>
                <a:gd name="T44" fmla="*/ 159 w 170"/>
                <a:gd name="T45" fmla="*/ 113 h 534"/>
                <a:gd name="T46" fmla="*/ 160 w 170"/>
                <a:gd name="T47" fmla="*/ 137 h 534"/>
                <a:gd name="T48" fmla="*/ 162 w 170"/>
                <a:gd name="T49" fmla="*/ 159 h 534"/>
                <a:gd name="T50" fmla="*/ 163 w 170"/>
                <a:gd name="T51" fmla="*/ 182 h 534"/>
                <a:gd name="T52" fmla="*/ 161 w 170"/>
                <a:gd name="T53" fmla="*/ 209 h 534"/>
                <a:gd name="T54" fmla="*/ 163 w 170"/>
                <a:gd name="T55" fmla="*/ 238 h 534"/>
                <a:gd name="T56" fmla="*/ 163 w 170"/>
                <a:gd name="T57" fmla="*/ 261 h 534"/>
                <a:gd name="T58" fmla="*/ 161 w 170"/>
                <a:gd name="T59" fmla="*/ 282 h 534"/>
                <a:gd name="T60" fmla="*/ 163 w 170"/>
                <a:gd name="T61" fmla="*/ 315 h 534"/>
                <a:gd name="T62" fmla="*/ 163 w 170"/>
                <a:gd name="T63" fmla="*/ 335 h 534"/>
                <a:gd name="T64" fmla="*/ 161 w 170"/>
                <a:gd name="T65" fmla="*/ 371 h 534"/>
                <a:gd name="T66" fmla="*/ 164 w 170"/>
                <a:gd name="T67" fmla="*/ 391 h 534"/>
                <a:gd name="T68" fmla="*/ 148 w 170"/>
                <a:gd name="T69" fmla="*/ 468 h 534"/>
                <a:gd name="T70" fmla="*/ 132 w 170"/>
                <a:gd name="T71" fmla="*/ 515 h 534"/>
                <a:gd name="T72" fmla="*/ 82 w 170"/>
                <a:gd name="T73" fmla="*/ 53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534">
                  <a:moveTo>
                    <a:pt x="82" y="534"/>
                  </a:moveTo>
                  <a:cubicBezTo>
                    <a:pt x="68" y="534"/>
                    <a:pt x="39" y="530"/>
                    <a:pt x="38" y="515"/>
                  </a:cubicBezTo>
                  <a:cubicBezTo>
                    <a:pt x="37" y="500"/>
                    <a:pt x="33" y="491"/>
                    <a:pt x="22" y="468"/>
                  </a:cubicBezTo>
                  <a:cubicBezTo>
                    <a:pt x="12" y="446"/>
                    <a:pt x="8" y="419"/>
                    <a:pt x="8" y="403"/>
                  </a:cubicBezTo>
                  <a:cubicBezTo>
                    <a:pt x="8" y="386"/>
                    <a:pt x="12" y="374"/>
                    <a:pt x="6" y="367"/>
                  </a:cubicBezTo>
                  <a:cubicBezTo>
                    <a:pt x="1" y="359"/>
                    <a:pt x="2" y="352"/>
                    <a:pt x="7" y="346"/>
                  </a:cubicBezTo>
                  <a:cubicBezTo>
                    <a:pt x="11" y="340"/>
                    <a:pt x="8" y="329"/>
                    <a:pt x="8" y="313"/>
                  </a:cubicBezTo>
                  <a:cubicBezTo>
                    <a:pt x="8" y="297"/>
                    <a:pt x="13" y="294"/>
                    <a:pt x="7" y="292"/>
                  </a:cubicBezTo>
                  <a:cubicBezTo>
                    <a:pt x="0" y="291"/>
                    <a:pt x="1" y="276"/>
                    <a:pt x="6" y="270"/>
                  </a:cubicBezTo>
                  <a:cubicBezTo>
                    <a:pt x="11" y="264"/>
                    <a:pt x="8" y="253"/>
                    <a:pt x="8" y="240"/>
                  </a:cubicBezTo>
                  <a:cubicBezTo>
                    <a:pt x="8" y="226"/>
                    <a:pt x="11" y="217"/>
                    <a:pt x="6" y="213"/>
                  </a:cubicBezTo>
                  <a:cubicBezTo>
                    <a:pt x="1" y="209"/>
                    <a:pt x="2" y="195"/>
                    <a:pt x="7" y="191"/>
                  </a:cubicBezTo>
                  <a:cubicBezTo>
                    <a:pt x="13" y="186"/>
                    <a:pt x="10" y="179"/>
                    <a:pt x="9" y="168"/>
                  </a:cubicBezTo>
                  <a:cubicBezTo>
                    <a:pt x="9" y="158"/>
                    <a:pt x="13" y="144"/>
                    <a:pt x="10" y="144"/>
                  </a:cubicBezTo>
                  <a:cubicBezTo>
                    <a:pt x="7" y="144"/>
                    <a:pt x="2" y="137"/>
                    <a:pt x="2" y="125"/>
                  </a:cubicBezTo>
                  <a:cubicBezTo>
                    <a:pt x="2" y="113"/>
                    <a:pt x="5" y="105"/>
                    <a:pt x="5" y="89"/>
                  </a:cubicBezTo>
                  <a:cubicBezTo>
                    <a:pt x="5" y="73"/>
                    <a:pt x="6" y="55"/>
                    <a:pt x="4" y="43"/>
                  </a:cubicBezTo>
                  <a:cubicBezTo>
                    <a:pt x="3" y="32"/>
                    <a:pt x="1" y="12"/>
                    <a:pt x="0" y="0"/>
                  </a:cubicBezTo>
                  <a:cubicBezTo>
                    <a:pt x="170" y="0"/>
                    <a:pt x="170" y="0"/>
                    <a:pt x="170" y="0"/>
                  </a:cubicBezTo>
                  <a:cubicBezTo>
                    <a:pt x="170" y="9"/>
                    <a:pt x="170" y="17"/>
                    <a:pt x="168" y="22"/>
                  </a:cubicBezTo>
                  <a:cubicBezTo>
                    <a:pt x="164" y="34"/>
                    <a:pt x="164" y="41"/>
                    <a:pt x="164" y="58"/>
                  </a:cubicBezTo>
                  <a:cubicBezTo>
                    <a:pt x="164" y="74"/>
                    <a:pt x="167" y="82"/>
                    <a:pt x="167" y="94"/>
                  </a:cubicBezTo>
                  <a:cubicBezTo>
                    <a:pt x="167" y="105"/>
                    <a:pt x="162" y="113"/>
                    <a:pt x="159" y="113"/>
                  </a:cubicBezTo>
                  <a:cubicBezTo>
                    <a:pt x="156" y="113"/>
                    <a:pt x="160" y="126"/>
                    <a:pt x="160" y="137"/>
                  </a:cubicBezTo>
                  <a:cubicBezTo>
                    <a:pt x="160" y="147"/>
                    <a:pt x="156" y="155"/>
                    <a:pt x="162" y="159"/>
                  </a:cubicBezTo>
                  <a:cubicBezTo>
                    <a:pt x="167" y="164"/>
                    <a:pt x="168" y="177"/>
                    <a:pt x="163" y="182"/>
                  </a:cubicBezTo>
                  <a:cubicBezTo>
                    <a:pt x="158" y="186"/>
                    <a:pt x="161" y="195"/>
                    <a:pt x="161" y="209"/>
                  </a:cubicBezTo>
                  <a:cubicBezTo>
                    <a:pt x="161" y="222"/>
                    <a:pt x="158" y="232"/>
                    <a:pt x="163" y="238"/>
                  </a:cubicBezTo>
                  <a:cubicBezTo>
                    <a:pt x="169" y="244"/>
                    <a:pt x="169" y="259"/>
                    <a:pt x="163" y="261"/>
                  </a:cubicBezTo>
                  <a:cubicBezTo>
                    <a:pt x="156" y="262"/>
                    <a:pt x="161" y="265"/>
                    <a:pt x="161" y="282"/>
                  </a:cubicBezTo>
                  <a:cubicBezTo>
                    <a:pt x="161" y="298"/>
                    <a:pt x="158" y="309"/>
                    <a:pt x="163" y="315"/>
                  </a:cubicBezTo>
                  <a:cubicBezTo>
                    <a:pt x="167" y="321"/>
                    <a:pt x="169" y="328"/>
                    <a:pt x="163" y="335"/>
                  </a:cubicBezTo>
                  <a:cubicBezTo>
                    <a:pt x="157" y="343"/>
                    <a:pt x="161" y="355"/>
                    <a:pt x="161" y="371"/>
                  </a:cubicBezTo>
                  <a:cubicBezTo>
                    <a:pt x="161" y="376"/>
                    <a:pt x="165" y="381"/>
                    <a:pt x="164" y="391"/>
                  </a:cubicBezTo>
                  <a:cubicBezTo>
                    <a:pt x="163" y="416"/>
                    <a:pt x="156" y="445"/>
                    <a:pt x="148" y="468"/>
                  </a:cubicBezTo>
                  <a:cubicBezTo>
                    <a:pt x="140" y="492"/>
                    <a:pt x="133" y="500"/>
                    <a:pt x="132" y="515"/>
                  </a:cubicBezTo>
                  <a:cubicBezTo>
                    <a:pt x="131" y="530"/>
                    <a:pt x="95" y="534"/>
                    <a:pt x="82" y="534"/>
                  </a:cubicBezTo>
                  <a:close/>
                </a:path>
              </a:pathLst>
            </a:custGeom>
            <a:solidFill>
              <a:srgbClr val="B1B1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3" name="Oval 330"/>
            <p:cNvSpPr>
              <a:spLocks noChangeArrowheads="1"/>
            </p:cNvSpPr>
            <p:nvPr/>
          </p:nvSpPr>
          <p:spPr bwMode="auto">
            <a:xfrm>
              <a:off x="5958000" y="6562785"/>
              <a:ext cx="290337" cy="127247"/>
            </a:xfrm>
            <a:prstGeom prst="ellipse">
              <a:avLst/>
            </a:pr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4" name="Oval 331"/>
            <p:cNvSpPr>
              <a:spLocks noChangeArrowheads="1"/>
            </p:cNvSpPr>
            <p:nvPr/>
          </p:nvSpPr>
          <p:spPr bwMode="auto">
            <a:xfrm>
              <a:off x="5849572" y="6502746"/>
              <a:ext cx="507193" cy="140688"/>
            </a:xfrm>
            <a:prstGeom prst="ellipse">
              <a:avLst/>
            </a:prstGeom>
            <a:solidFill>
              <a:srgbClr val="575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Freeform 332"/>
            <p:cNvSpPr>
              <a:spLocks/>
            </p:cNvSpPr>
            <p:nvPr/>
          </p:nvSpPr>
          <p:spPr bwMode="auto">
            <a:xfrm>
              <a:off x="5782364" y="6545759"/>
              <a:ext cx="641609" cy="50182"/>
            </a:xfrm>
            <a:custGeom>
              <a:avLst/>
              <a:gdLst>
                <a:gd name="T0" fmla="*/ 140 w 303"/>
                <a:gd name="T1" fmla="*/ 24 h 24"/>
                <a:gd name="T2" fmla="*/ 2 w 303"/>
                <a:gd name="T3" fmla="*/ 6 h 24"/>
                <a:gd name="T4" fmla="*/ 0 w 303"/>
                <a:gd name="T5" fmla="*/ 0 h 24"/>
                <a:gd name="T6" fmla="*/ 139 w 303"/>
                <a:gd name="T7" fmla="*/ 12 h 24"/>
                <a:gd name="T8" fmla="*/ 303 w 303"/>
                <a:gd name="T9" fmla="*/ 0 h 24"/>
                <a:gd name="T10" fmla="*/ 301 w 303"/>
                <a:gd name="T11" fmla="*/ 6 h 24"/>
                <a:gd name="T12" fmla="*/ 140 w 30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03" h="24">
                  <a:moveTo>
                    <a:pt x="140" y="24"/>
                  </a:moveTo>
                  <a:cubicBezTo>
                    <a:pt x="96" y="24"/>
                    <a:pt x="4" y="20"/>
                    <a:pt x="2" y="6"/>
                  </a:cubicBezTo>
                  <a:cubicBezTo>
                    <a:pt x="1" y="5"/>
                    <a:pt x="1" y="3"/>
                    <a:pt x="0" y="0"/>
                  </a:cubicBezTo>
                  <a:cubicBezTo>
                    <a:pt x="28" y="9"/>
                    <a:pt x="101" y="12"/>
                    <a:pt x="139" y="12"/>
                  </a:cubicBezTo>
                  <a:cubicBezTo>
                    <a:pt x="179" y="12"/>
                    <a:pt x="271" y="9"/>
                    <a:pt x="303" y="0"/>
                  </a:cubicBezTo>
                  <a:cubicBezTo>
                    <a:pt x="302" y="2"/>
                    <a:pt x="302" y="4"/>
                    <a:pt x="301" y="6"/>
                  </a:cubicBezTo>
                  <a:cubicBezTo>
                    <a:pt x="299" y="20"/>
                    <a:pt x="184" y="24"/>
                    <a:pt x="140" y="24"/>
                  </a:cubicBezTo>
                  <a:close/>
                </a:path>
              </a:pathLst>
            </a:custGeom>
            <a:solidFill>
              <a:srgbClr val="4B4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6" name="Freeform 333"/>
            <p:cNvSpPr>
              <a:spLocks/>
            </p:cNvSpPr>
            <p:nvPr/>
          </p:nvSpPr>
          <p:spPr bwMode="auto">
            <a:xfrm>
              <a:off x="5519806" y="5758981"/>
              <a:ext cx="1178375" cy="86922"/>
            </a:xfrm>
            <a:custGeom>
              <a:avLst/>
              <a:gdLst>
                <a:gd name="T0" fmla="*/ 13 w 556"/>
                <a:gd name="T1" fmla="*/ 24 h 41"/>
                <a:gd name="T2" fmla="*/ 531 w 556"/>
                <a:gd name="T3" fmla="*/ 0 h 41"/>
                <a:gd name="T4" fmla="*/ 542 w 556"/>
                <a:gd name="T5" fmla="*/ 8 h 41"/>
                <a:gd name="T6" fmla="*/ 556 w 556"/>
                <a:gd name="T7" fmla="*/ 15 h 41"/>
                <a:gd name="T8" fmla="*/ 0 w 556"/>
                <a:gd name="T9" fmla="*/ 41 h 41"/>
                <a:gd name="T10" fmla="*/ 5 w 556"/>
                <a:gd name="T11" fmla="*/ 40 h 41"/>
                <a:gd name="T12" fmla="*/ 13 w 556"/>
                <a:gd name="T13" fmla="*/ 24 h 41"/>
              </a:gdLst>
              <a:ahLst/>
              <a:cxnLst>
                <a:cxn ang="0">
                  <a:pos x="T0" y="T1"/>
                </a:cxn>
                <a:cxn ang="0">
                  <a:pos x="T2" y="T3"/>
                </a:cxn>
                <a:cxn ang="0">
                  <a:pos x="T4" y="T5"/>
                </a:cxn>
                <a:cxn ang="0">
                  <a:pos x="T6" y="T7"/>
                </a:cxn>
                <a:cxn ang="0">
                  <a:pos x="T8" y="T9"/>
                </a:cxn>
                <a:cxn ang="0">
                  <a:pos x="T10" y="T11"/>
                </a:cxn>
                <a:cxn ang="0">
                  <a:pos x="T12" y="T13"/>
                </a:cxn>
              </a:cxnLst>
              <a:rect l="0" t="0" r="r" b="b"/>
              <a:pathLst>
                <a:path w="556" h="41">
                  <a:moveTo>
                    <a:pt x="13" y="24"/>
                  </a:moveTo>
                  <a:cubicBezTo>
                    <a:pt x="531" y="0"/>
                    <a:pt x="531" y="0"/>
                    <a:pt x="531" y="0"/>
                  </a:cubicBezTo>
                  <a:cubicBezTo>
                    <a:pt x="531" y="3"/>
                    <a:pt x="533" y="6"/>
                    <a:pt x="542" y="8"/>
                  </a:cubicBezTo>
                  <a:cubicBezTo>
                    <a:pt x="549" y="10"/>
                    <a:pt x="553" y="12"/>
                    <a:pt x="556" y="15"/>
                  </a:cubicBezTo>
                  <a:cubicBezTo>
                    <a:pt x="0" y="41"/>
                    <a:pt x="0" y="41"/>
                    <a:pt x="0" y="41"/>
                  </a:cubicBezTo>
                  <a:cubicBezTo>
                    <a:pt x="1" y="41"/>
                    <a:pt x="3" y="40"/>
                    <a:pt x="5" y="40"/>
                  </a:cubicBezTo>
                  <a:cubicBezTo>
                    <a:pt x="20" y="36"/>
                    <a:pt x="16" y="31"/>
                    <a:pt x="13" y="24"/>
                  </a:cubicBez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7" name="Freeform 334"/>
            <p:cNvSpPr>
              <a:spLocks/>
            </p:cNvSpPr>
            <p:nvPr/>
          </p:nvSpPr>
          <p:spPr bwMode="auto">
            <a:xfrm>
              <a:off x="5496507" y="5662202"/>
              <a:ext cx="1197193" cy="88714"/>
            </a:xfrm>
            <a:custGeom>
              <a:avLst/>
              <a:gdLst>
                <a:gd name="T0" fmla="*/ 0 w 565"/>
                <a:gd name="T1" fmla="*/ 27 h 42"/>
                <a:gd name="T2" fmla="*/ 565 w 565"/>
                <a:gd name="T3" fmla="*/ 0 h 42"/>
                <a:gd name="T4" fmla="*/ 544 w 565"/>
                <a:gd name="T5" fmla="*/ 8 h 42"/>
                <a:gd name="T6" fmla="*/ 543 w 565"/>
                <a:gd name="T7" fmla="*/ 18 h 42"/>
                <a:gd name="T8" fmla="*/ 29 w 565"/>
                <a:gd name="T9" fmla="*/ 42 h 42"/>
                <a:gd name="T10" fmla="*/ 25 w 565"/>
                <a:gd name="T11" fmla="*/ 39 h 42"/>
                <a:gd name="T12" fmla="*/ 0 w 565"/>
                <a:gd name="T13" fmla="*/ 27 h 42"/>
              </a:gdLst>
              <a:ahLst/>
              <a:cxnLst>
                <a:cxn ang="0">
                  <a:pos x="T0" y="T1"/>
                </a:cxn>
                <a:cxn ang="0">
                  <a:pos x="T2" y="T3"/>
                </a:cxn>
                <a:cxn ang="0">
                  <a:pos x="T4" y="T5"/>
                </a:cxn>
                <a:cxn ang="0">
                  <a:pos x="T6" y="T7"/>
                </a:cxn>
                <a:cxn ang="0">
                  <a:pos x="T8" y="T9"/>
                </a:cxn>
                <a:cxn ang="0">
                  <a:pos x="T10" y="T11"/>
                </a:cxn>
                <a:cxn ang="0">
                  <a:pos x="T12" y="T13"/>
                </a:cxn>
              </a:cxnLst>
              <a:rect l="0" t="0" r="r" b="b"/>
              <a:pathLst>
                <a:path w="565" h="42">
                  <a:moveTo>
                    <a:pt x="0" y="27"/>
                  </a:moveTo>
                  <a:cubicBezTo>
                    <a:pt x="565" y="0"/>
                    <a:pt x="565" y="0"/>
                    <a:pt x="565" y="0"/>
                  </a:cubicBezTo>
                  <a:cubicBezTo>
                    <a:pt x="559" y="5"/>
                    <a:pt x="551" y="8"/>
                    <a:pt x="544" y="8"/>
                  </a:cubicBezTo>
                  <a:cubicBezTo>
                    <a:pt x="538" y="8"/>
                    <a:pt x="540" y="12"/>
                    <a:pt x="543" y="18"/>
                  </a:cubicBezTo>
                  <a:cubicBezTo>
                    <a:pt x="29" y="42"/>
                    <a:pt x="29" y="42"/>
                    <a:pt x="29" y="42"/>
                  </a:cubicBezTo>
                  <a:cubicBezTo>
                    <a:pt x="29" y="40"/>
                    <a:pt x="28" y="39"/>
                    <a:pt x="25" y="39"/>
                  </a:cubicBezTo>
                  <a:cubicBezTo>
                    <a:pt x="17" y="39"/>
                    <a:pt x="5" y="35"/>
                    <a:pt x="0" y="27"/>
                  </a:cubicBez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8" name="Freeform 335"/>
            <p:cNvSpPr>
              <a:spLocks/>
            </p:cNvSpPr>
            <p:nvPr/>
          </p:nvSpPr>
          <p:spPr bwMode="auto">
            <a:xfrm>
              <a:off x="5523390" y="5837839"/>
              <a:ext cx="1140738" cy="86922"/>
            </a:xfrm>
            <a:custGeom>
              <a:avLst/>
              <a:gdLst>
                <a:gd name="T0" fmla="*/ 0 w 538"/>
                <a:gd name="T1" fmla="*/ 25 h 41"/>
                <a:gd name="T2" fmla="*/ 536 w 538"/>
                <a:gd name="T3" fmla="*/ 0 h 41"/>
                <a:gd name="T4" fmla="*/ 538 w 538"/>
                <a:gd name="T5" fmla="*/ 16 h 41"/>
                <a:gd name="T6" fmla="*/ 6 w 538"/>
                <a:gd name="T7" fmla="*/ 41 h 41"/>
                <a:gd name="T8" fmla="*/ 0 w 538"/>
                <a:gd name="T9" fmla="*/ 25 h 41"/>
              </a:gdLst>
              <a:ahLst/>
              <a:cxnLst>
                <a:cxn ang="0">
                  <a:pos x="T0" y="T1"/>
                </a:cxn>
                <a:cxn ang="0">
                  <a:pos x="T2" y="T3"/>
                </a:cxn>
                <a:cxn ang="0">
                  <a:pos x="T4" y="T5"/>
                </a:cxn>
                <a:cxn ang="0">
                  <a:pos x="T6" y="T7"/>
                </a:cxn>
                <a:cxn ang="0">
                  <a:pos x="T8" y="T9"/>
                </a:cxn>
              </a:cxnLst>
              <a:rect l="0" t="0" r="r" b="b"/>
              <a:pathLst>
                <a:path w="538" h="41">
                  <a:moveTo>
                    <a:pt x="0" y="25"/>
                  </a:moveTo>
                  <a:cubicBezTo>
                    <a:pt x="536" y="0"/>
                    <a:pt x="536" y="0"/>
                    <a:pt x="536" y="0"/>
                  </a:cubicBezTo>
                  <a:cubicBezTo>
                    <a:pt x="535" y="4"/>
                    <a:pt x="537" y="10"/>
                    <a:pt x="538" y="16"/>
                  </a:cubicBezTo>
                  <a:cubicBezTo>
                    <a:pt x="6" y="41"/>
                    <a:pt x="6" y="41"/>
                    <a:pt x="6" y="41"/>
                  </a:cubicBezTo>
                  <a:cubicBezTo>
                    <a:pt x="8" y="34"/>
                    <a:pt x="10" y="29"/>
                    <a:pt x="0" y="25"/>
                  </a:cubicBez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9" name="Freeform 336"/>
            <p:cNvSpPr>
              <a:spLocks/>
            </p:cNvSpPr>
            <p:nvPr/>
          </p:nvSpPr>
          <p:spPr bwMode="auto">
            <a:xfrm>
              <a:off x="5532352" y="5915799"/>
              <a:ext cx="1158661" cy="86922"/>
            </a:xfrm>
            <a:custGeom>
              <a:avLst/>
              <a:gdLst>
                <a:gd name="T0" fmla="*/ 2 w 547"/>
                <a:gd name="T1" fmla="*/ 25 h 41"/>
                <a:gd name="T2" fmla="*/ 532 w 547"/>
                <a:gd name="T3" fmla="*/ 0 h 41"/>
                <a:gd name="T4" fmla="*/ 542 w 547"/>
                <a:gd name="T5" fmla="*/ 13 h 41"/>
                <a:gd name="T6" fmla="*/ 547 w 547"/>
                <a:gd name="T7" fmla="*/ 15 h 41"/>
                <a:gd name="T8" fmla="*/ 0 w 547"/>
                <a:gd name="T9" fmla="*/ 41 h 41"/>
                <a:gd name="T10" fmla="*/ 2 w 547"/>
                <a:gd name="T11" fmla="*/ 25 h 41"/>
              </a:gdLst>
              <a:ahLst/>
              <a:cxnLst>
                <a:cxn ang="0">
                  <a:pos x="T0" y="T1"/>
                </a:cxn>
                <a:cxn ang="0">
                  <a:pos x="T2" y="T3"/>
                </a:cxn>
                <a:cxn ang="0">
                  <a:pos x="T4" y="T5"/>
                </a:cxn>
                <a:cxn ang="0">
                  <a:pos x="T6" y="T7"/>
                </a:cxn>
                <a:cxn ang="0">
                  <a:pos x="T8" y="T9"/>
                </a:cxn>
                <a:cxn ang="0">
                  <a:pos x="T10" y="T11"/>
                </a:cxn>
              </a:cxnLst>
              <a:rect l="0" t="0" r="r" b="b"/>
              <a:pathLst>
                <a:path w="547" h="41">
                  <a:moveTo>
                    <a:pt x="2" y="25"/>
                  </a:moveTo>
                  <a:cubicBezTo>
                    <a:pt x="532" y="0"/>
                    <a:pt x="532" y="0"/>
                    <a:pt x="532" y="0"/>
                  </a:cubicBezTo>
                  <a:cubicBezTo>
                    <a:pt x="531" y="6"/>
                    <a:pt x="532" y="10"/>
                    <a:pt x="542" y="13"/>
                  </a:cubicBezTo>
                  <a:cubicBezTo>
                    <a:pt x="544" y="14"/>
                    <a:pt x="545" y="15"/>
                    <a:pt x="547" y="15"/>
                  </a:cubicBezTo>
                  <a:cubicBezTo>
                    <a:pt x="0" y="41"/>
                    <a:pt x="0" y="41"/>
                    <a:pt x="0" y="41"/>
                  </a:cubicBezTo>
                  <a:cubicBezTo>
                    <a:pt x="5" y="37"/>
                    <a:pt x="4" y="31"/>
                    <a:pt x="2" y="25"/>
                  </a:cubicBez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0" name="Freeform 337"/>
            <p:cNvSpPr>
              <a:spLocks/>
            </p:cNvSpPr>
            <p:nvPr/>
          </p:nvSpPr>
          <p:spPr bwMode="auto">
            <a:xfrm>
              <a:off x="5523390" y="6005410"/>
              <a:ext cx="1138050" cy="86922"/>
            </a:xfrm>
            <a:custGeom>
              <a:avLst/>
              <a:gdLst>
                <a:gd name="T0" fmla="*/ 0 w 537"/>
                <a:gd name="T1" fmla="*/ 25 h 41"/>
                <a:gd name="T2" fmla="*/ 532 w 537"/>
                <a:gd name="T3" fmla="*/ 0 h 41"/>
                <a:gd name="T4" fmla="*/ 537 w 537"/>
                <a:gd name="T5" fmla="*/ 15 h 41"/>
                <a:gd name="T6" fmla="*/ 537 w 537"/>
                <a:gd name="T7" fmla="*/ 16 h 41"/>
                <a:gd name="T8" fmla="*/ 7 w 537"/>
                <a:gd name="T9" fmla="*/ 41 h 41"/>
                <a:gd name="T10" fmla="*/ 0 w 537"/>
                <a:gd name="T11" fmla="*/ 25 h 41"/>
              </a:gdLst>
              <a:ahLst/>
              <a:cxnLst>
                <a:cxn ang="0">
                  <a:pos x="T0" y="T1"/>
                </a:cxn>
                <a:cxn ang="0">
                  <a:pos x="T2" y="T3"/>
                </a:cxn>
                <a:cxn ang="0">
                  <a:pos x="T4" y="T5"/>
                </a:cxn>
                <a:cxn ang="0">
                  <a:pos x="T6" y="T7"/>
                </a:cxn>
                <a:cxn ang="0">
                  <a:pos x="T8" y="T9"/>
                </a:cxn>
                <a:cxn ang="0">
                  <a:pos x="T10" y="T11"/>
                </a:cxn>
              </a:cxnLst>
              <a:rect l="0" t="0" r="r" b="b"/>
              <a:pathLst>
                <a:path w="537" h="41">
                  <a:moveTo>
                    <a:pt x="0" y="25"/>
                  </a:moveTo>
                  <a:cubicBezTo>
                    <a:pt x="532" y="0"/>
                    <a:pt x="532" y="0"/>
                    <a:pt x="532" y="0"/>
                  </a:cubicBezTo>
                  <a:cubicBezTo>
                    <a:pt x="534" y="3"/>
                    <a:pt x="537" y="8"/>
                    <a:pt x="537" y="15"/>
                  </a:cubicBezTo>
                  <a:cubicBezTo>
                    <a:pt x="537" y="15"/>
                    <a:pt x="537" y="16"/>
                    <a:pt x="537" y="16"/>
                  </a:cubicBezTo>
                  <a:cubicBezTo>
                    <a:pt x="7" y="41"/>
                    <a:pt x="7" y="41"/>
                    <a:pt x="7" y="41"/>
                  </a:cubicBezTo>
                  <a:cubicBezTo>
                    <a:pt x="9" y="29"/>
                    <a:pt x="21" y="26"/>
                    <a:pt x="0" y="25"/>
                  </a:cubicBez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Freeform 338"/>
            <p:cNvSpPr>
              <a:spLocks/>
            </p:cNvSpPr>
            <p:nvPr/>
          </p:nvSpPr>
          <p:spPr bwMode="auto">
            <a:xfrm>
              <a:off x="5519806" y="6086059"/>
              <a:ext cx="1180167" cy="88714"/>
            </a:xfrm>
            <a:custGeom>
              <a:avLst/>
              <a:gdLst>
                <a:gd name="T0" fmla="*/ 11 w 557"/>
                <a:gd name="T1" fmla="*/ 25 h 42"/>
                <a:gd name="T2" fmla="*/ 536 w 557"/>
                <a:gd name="T3" fmla="*/ 0 h 42"/>
                <a:gd name="T4" fmla="*/ 545 w 557"/>
                <a:gd name="T5" fmla="*/ 10 h 42"/>
                <a:gd name="T6" fmla="*/ 557 w 557"/>
                <a:gd name="T7" fmla="*/ 15 h 42"/>
                <a:gd name="T8" fmla="*/ 0 w 557"/>
                <a:gd name="T9" fmla="*/ 42 h 42"/>
                <a:gd name="T10" fmla="*/ 2 w 557"/>
                <a:gd name="T11" fmla="*/ 41 h 42"/>
                <a:gd name="T12" fmla="*/ 11 w 557"/>
                <a:gd name="T13" fmla="*/ 25 h 42"/>
              </a:gdLst>
              <a:ahLst/>
              <a:cxnLst>
                <a:cxn ang="0">
                  <a:pos x="T0" y="T1"/>
                </a:cxn>
                <a:cxn ang="0">
                  <a:pos x="T2" y="T3"/>
                </a:cxn>
                <a:cxn ang="0">
                  <a:pos x="T4" y="T5"/>
                </a:cxn>
                <a:cxn ang="0">
                  <a:pos x="T6" y="T7"/>
                </a:cxn>
                <a:cxn ang="0">
                  <a:pos x="T8" y="T9"/>
                </a:cxn>
                <a:cxn ang="0">
                  <a:pos x="T10" y="T11"/>
                </a:cxn>
                <a:cxn ang="0">
                  <a:pos x="T12" y="T13"/>
                </a:cxn>
              </a:cxnLst>
              <a:rect l="0" t="0" r="r" b="b"/>
              <a:pathLst>
                <a:path w="557" h="42">
                  <a:moveTo>
                    <a:pt x="11" y="25"/>
                  </a:moveTo>
                  <a:cubicBezTo>
                    <a:pt x="536" y="0"/>
                    <a:pt x="536" y="0"/>
                    <a:pt x="536" y="0"/>
                  </a:cubicBezTo>
                  <a:cubicBezTo>
                    <a:pt x="536" y="4"/>
                    <a:pt x="539" y="7"/>
                    <a:pt x="545" y="10"/>
                  </a:cubicBezTo>
                  <a:cubicBezTo>
                    <a:pt x="550" y="11"/>
                    <a:pt x="554" y="13"/>
                    <a:pt x="557" y="15"/>
                  </a:cubicBezTo>
                  <a:cubicBezTo>
                    <a:pt x="0" y="42"/>
                    <a:pt x="0" y="42"/>
                    <a:pt x="0" y="42"/>
                  </a:cubicBezTo>
                  <a:cubicBezTo>
                    <a:pt x="1" y="41"/>
                    <a:pt x="1" y="41"/>
                    <a:pt x="2" y="41"/>
                  </a:cubicBezTo>
                  <a:cubicBezTo>
                    <a:pt x="12" y="37"/>
                    <a:pt x="12" y="32"/>
                    <a:pt x="11" y="25"/>
                  </a:cubicBez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2" name="Freeform 339"/>
            <p:cNvSpPr>
              <a:spLocks/>
            </p:cNvSpPr>
            <p:nvPr/>
          </p:nvSpPr>
          <p:spPr bwMode="auto">
            <a:xfrm>
              <a:off x="5532352" y="6170293"/>
              <a:ext cx="1127296" cy="86922"/>
            </a:xfrm>
            <a:custGeom>
              <a:avLst/>
              <a:gdLst>
                <a:gd name="T0" fmla="*/ 0 w 532"/>
                <a:gd name="T1" fmla="*/ 25 h 41"/>
                <a:gd name="T2" fmla="*/ 530 w 532"/>
                <a:gd name="T3" fmla="*/ 0 h 41"/>
                <a:gd name="T4" fmla="*/ 532 w 532"/>
                <a:gd name="T5" fmla="*/ 16 h 41"/>
                <a:gd name="T6" fmla="*/ 5 w 532"/>
                <a:gd name="T7" fmla="*/ 41 h 41"/>
                <a:gd name="T8" fmla="*/ 0 w 532"/>
                <a:gd name="T9" fmla="*/ 25 h 41"/>
              </a:gdLst>
              <a:ahLst/>
              <a:cxnLst>
                <a:cxn ang="0">
                  <a:pos x="T0" y="T1"/>
                </a:cxn>
                <a:cxn ang="0">
                  <a:pos x="T2" y="T3"/>
                </a:cxn>
                <a:cxn ang="0">
                  <a:pos x="T4" y="T5"/>
                </a:cxn>
                <a:cxn ang="0">
                  <a:pos x="T6" y="T7"/>
                </a:cxn>
                <a:cxn ang="0">
                  <a:pos x="T8" y="T9"/>
                </a:cxn>
              </a:cxnLst>
              <a:rect l="0" t="0" r="r" b="b"/>
              <a:pathLst>
                <a:path w="532" h="41">
                  <a:moveTo>
                    <a:pt x="0" y="25"/>
                  </a:moveTo>
                  <a:cubicBezTo>
                    <a:pt x="530" y="0"/>
                    <a:pt x="530" y="0"/>
                    <a:pt x="530" y="0"/>
                  </a:cubicBezTo>
                  <a:cubicBezTo>
                    <a:pt x="529" y="4"/>
                    <a:pt x="530" y="10"/>
                    <a:pt x="532" y="16"/>
                  </a:cubicBezTo>
                  <a:cubicBezTo>
                    <a:pt x="5" y="41"/>
                    <a:pt x="5" y="41"/>
                    <a:pt x="5" y="41"/>
                  </a:cubicBezTo>
                  <a:cubicBezTo>
                    <a:pt x="6" y="34"/>
                    <a:pt x="6" y="29"/>
                    <a:pt x="0" y="25"/>
                  </a:cubicBez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3" name="Freeform 340"/>
            <p:cNvSpPr>
              <a:spLocks/>
            </p:cNvSpPr>
            <p:nvPr/>
          </p:nvSpPr>
          <p:spPr bwMode="auto">
            <a:xfrm>
              <a:off x="5551169" y="6289474"/>
              <a:ext cx="1127296" cy="281377"/>
            </a:xfrm>
            <a:custGeom>
              <a:avLst/>
              <a:gdLst>
                <a:gd name="T0" fmla="*/ 248 w 532"/>
                <a:gd name="T1" fmla="*/ 133 h 133"/>
                <a:gd name="T2" fmla="*/ 98 w 532"/>
                <a:gd name="T3" fmla="*/ 114 h 133"/>
                <a:gd name="T4" fmla="*/ 42 w 532"/>
                <a:gd name="T5" fmla="*/ 67 h 133"/>
                <a:gd name="T6" fmla="*/ 0 w 532"/>
                <a:gd name="T7" fmla="*/ 25 h 133"/>
                <a:gd name="T8" fmla="*/ 532 w 532"/>
                <a:gd name="T9" fmla="*/ 0 h 133"/>
                <a:gd name="T10" fmla="*/ 479 w 532"/>
                <a:gd name="T11" fmla="*/ 67 h 133"/>
                <a:gd name="T12" fmla="*/ 424 w 532"/>
                <a:gd name="T13" fmla="*/ 114 h 133"/>
                <a:gd name="T14" fmla="*/ 248 w 532"/>
                <a:gd name="T15" fmla="*/ 133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2" h="133">
                  <a:moveTo>
                    <a:pt x="248" y="133"/>
                  </a:moveTo>
                  <a:cubicBezTo>
                    <a:pt x="201" y="133"/>
                    <a:pt x="101" y="129"/>
                    <a:pt x="98" y="114"/>
                  </a:cubicBezTo>
                  <a:cubicBezTo>
                    <a:pt x="95" y="99"/>
                    <a:pt x="80" y="90"/>
                    <a:pt x="42" y="67"/>
                  </a:cubicBezTo>
                  <a:cubicBezTo>
                    <a:pt x="20" y="54"/>
                    <a:pt x="7" y="39"/>
                    <a:pt x="0" y="25"/>
                  </a:cubicBezTo>
                  <a:cubicBezTo>
                    <a:pt x="532" y="0"/>
                    <a:pt x="532" y="0"/>
                    <a:pt x="532" y="0"/>
                  </a:cubicBezTo>
                  <a:cubicBezTo>
                    <a:pt x="525" y="22"/>
                    <a:pt x="504" y="47"/>
                    <a:pt x="479" y="67"/>
                  </a:cubicBezTo>
                  <a:cubicBezTo>
                    <a:pt x="451" y="91"/>
                    <a:pt x="427" y="99"/>
                    <a:pt x="424" y="114"/>
                  </a:cubicBezTo>
                  <a:cubicBezTo>
                    <a:pt x="421" y="129"/>
                    <a:pt x="296" y="133"/>
                    <a:pt x="248" y="133"/>
                  </a:cubicBez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4" name="Freeform 341"/>
            <p:cNvSpPr>
              <a:spLocks/>
            </p:cNvSpPr>
            <p:nvPr/>
          </p:nvSpPr>
          <p:spPr bwMode="auto">
            <a:xfrm>
              <a:off x="5750104" y="6319046"/>
              <a:ext cx="327077" cy="251804"/>
            </a:xfrm>
            <a:custGeom>
              <a:avLst/>
              <a:gdLst>
                <a:gd name="T0" fmla="*/ 55 w 154"/>
                <a:gd name="T1" fmla="*/ 114 h 119"/>
                <a:gd name="T2" fmla="*/ 24 w 154"/>
                <a:gd name="T3" fmla="*/ 54 h 119"/>
                <a:gd name="T4" fmla="*/ 0 w 154"/>
                <a:gd name="T5" fmla="*/ 7 h 119"/>
                <a:gd name="T6" fmla="*/ 152 w 154"/>
                <a:gd name="T7" fmla="*/ 0 h 119"/>
                <a:gd name="T8" fmla="*/ 154 w 154"/>
                <a:gd name="T9" fmla="*/ 54 h 119"/>
                <a:gd name="T10" fmla="*/ 153 w 154"/>
                <a:gd name="T11" fmla="*/ 116 h 119"/>
                <a:gd name="T12" fmla="*/ 153 w 154"/>
                <a:gd name="T13" fmla="*/ 119 h 119"/>
                <a:gd name="T14" fmla="*/ 55 w 154"/>
                <a:gd name="T15" fmla="*/ 114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19">
                  <a:moveTo>
                    <a:pt x="55" y="114"/>
                  </a:moveTo>
                  <a:cubicBezTo>
                    <a:pt x="49" y="95"/>
                    <a:pt x="41" y="83"/>
                    <a:pt x="24" y="54"/>
                  </a:cubicBezTo>
                  <a:cubicBezTo>
                    <a:pt x="14" y="39"/>
                    <a:pt x="6" y="23"/>
                    <a:pt x="0" y="7"/>
                  </a:cubicBezTo>
                  <a:cubicBezTo>
                    <a:pt x="152" y="0"/>
                    <a:pt x="152" y="0"/>
                    <a:pt x="152" y="0"/>
                  </a:cubicBezTo>
                  <a:cubicBezTo>
                    <a:pt x="154" y="19"/>
                    <a:pt x="154" y="37"/>
                    <a:pt x="154" y="54"/>
                  </a:cubicBezTo>
                  <a:cubicBezTo>
                    <a:pt x="153" y="86"/>
                    <a:pt x="149" y="96"/>
                    <a:pt x="153" y="116"/>
                  </a:cubicBezTo>
                  <a:cubicBezTo>
                    <a:pt x="153" y="117"/>
                    <a:pt x="153" y="118"/>
                    <a:pt x="153" y="119"/>
                  </a:cubicBezTo>
                  <a:cubicBezTo>
                    <a:pt x="127" y="119"/>
                    <a:pt x="87" y="118"/>
                    <a:pt x="55" y="114"/>
                  </a:cubicBez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5" name="Oval 355"/>
            <p:cNvSpPr>
              <a:spLocks noChangeArrowheads="1"/>
            </p:cNvSpPr>
            <p:nvPr/>
          </p:nvSpPr>
          <p:spPr bwMode="auto">
            <a:xfrm>
              <a:off x="7125621" y="3985595"/>
              <a:ext cx="148753" cy="148753"/>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6" name="Oval 356"/>
            <p:cNvSpPr>
              <a:spLocks noChangeArrowheads="1"/>
            </p:cNvSpPr>
            <p:nvPr/>
          </p:nvSpPr>
          <p:spPr bwMode="auto">
            <a:xfrm>
              <a:off x="5709780" y="1771326"/>
              <a:ext cx="148753" cy="148753"/>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7" name="Oval 357"/>
            <p:cNvSpPr>
              <a:spLocks noChangeArrowheads="1"/>
            </p:cNvSpPr>
            <p:nvPr/>
          </p:nvSpPr>
          <p:spPr bwMode="auto">
            <a:xfrm>
              <a:off x="4686431" y="3550985"/>
              <a:ext cx="148753" cy="148753"/>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8" name="Oval 358"/>
            <p:cNvSpPr>
              <a:spLocks noChangeArrowheads="1"/>
            </p:cNvSpPr>
            <p:nvPr/>
          </p:nvSpPr>
          <p:spPr bwMode="auto">
            <a:xfrm>
              <a:off x="4768873" y="2496272"/>
              <a:ext cx="148753" cy="147857"/>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9" name="Oval 359"/>
            <p:cNvSpPr>
              <a:spLocks noChangeArrowheads="1"/>
            </p:cNvSpPr>
            <p:nvPr/>
          </p:nvSpPr>
          <p:spPr bwMode="auto">
            <a:xfrm>
              <a:off x="6678466" y="1917391"/>
              <a:ext cx="148753" cy="148753"/>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0" name="Oval 360"/>
            <p:cNvSpPr>
              <a:spLocks noChangeArrowheads="1"/>
            </p:cNvSpPr>
            <p:nvPr/>
          </p:nvSpPr>
          <p:spPr bwMode="auto">
            <a:xfrm>
              <a:off x="5423924" y="5258956"/>
              <a:ext cx="148753" cy="148753"/>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1" name="Oval 361"/>
            <p:cNvSpPr>
              <a:spLocks noChangeArrowheads="1"/>
            </p:cNvSpPr>
            <p:nvPr/>
          </p:nvSpPr>
          <p:spPr bwMode="auto">
            <a:xfrm>
              <a:off x="6307480" y="5249099"/>
              <a:ext cx="148753" cy="147857"/>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2" name="Oval 362"/>
            <p:cNvSpPr>
              <a:spLocks noChangeArrowheads="1"/>
            </p:cNvSpPr>
            <p:nvPr/>
          </p:nvSpPr>
          <p:spPr bwMode="auto">
            <a:xfrm>
              <a:off x="5112079" y="4462321"/>
              <a:ext cx="148753" cy="148753"/>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3" name="Oval 363"/>
            <p:cNvSpPr>
              <a:spLocks noChangeArrowheads="1"/>
            </p:cNvSpPr>
            <p:nvPr/>
          </p:nvSpPr>
          <p:spPr bwMode="auto">
            <a:xfrm>
              <a:off x="5799390" y="3117272"/>
              <a:ext cx="150545" cy="147857"/>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4" name="Oval 364"/>
            <p:cNvSpPr>
              <a:spLocks noChangeArrowheads="1"/>
            </p:cNvSpPr>
            <p:nvPr/>
          </p:nvSpPr>
          <p:spPr bwMode="auto">
            <a:xfrm>
              <a:off x="6553909" y="4148686"/>
              <a:ext cx="150545" cy="148753"/>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5" name="Oval 365"/>
            <p:cNvSpPr>
              <a:spLocks noChangeArrowheads="1"/>
            </p:cNvSpPr>
            <p:nvPr/>
          </p:nvSpPr>
          <p:spPr bwMode="auto">
            <a:xfrm>
              <a:off x="5189144" y="3403129"/>
              <a:ext cx="147856" cy="147857"/>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6" name="Rectangle 367"/>
            <p:cNvSpPr>
              <a:spLocks noChangeArrowheads="1"/>
            </p:cNvSpPr>
            <p:nvPr/>
          </p:nvSpPr>
          <p:spPr bwMode="auto">
            <a:xfrm>
              <a:off x="6356765" y="2803635"/>
              <a:ext cx="90506" cy="35845"/>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287" name="Group 286"/>
            <p:cNvGrpSpPr/>
            <p:nvPr/>
          </p:nvGrpSpPr>
          <p:grpSpPr>
            <a:xfrm>
              <a:off x="6015351" y="2373507"/>
              <a:ext cx="773336" cy="773336"/>
              <a:chOff x="6021868" y="2595980"/>
              <a:chExt cx="703033" cy="703033"/>
            </a:xfrm>
          </p:grpSpPr>
          <p:sp>
            <p:nvSpPr>
              <p:cNvPr id="288" name="Oval 348"/>
              <p:cNvSpPr>
                <a:spLocks noChangeArrowheads="1"/>
              </p:cNvSpPr>
              <p:nvPr/>
            </p:nvSpPr>
            <p:spPr bwMode="auto">
              <a:xfrm>
                <a:off x="6021868" y="2595980"/>
                <a:ext cx="703033" cy="703033"/>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9" name="Freeform 366"/>
              <p:cNvSpPr>
                <a:spLocks/>
              </p:cNvSpPr>
              <p:nvPr/>
            </p:nvSpPr>
            <p:spPr bwMode="auto">
              <a:xfrm>
                <a:off x="6154654" y="2987006"/>
                <a:ext cx="439090" cy="113235"/>
              </a:xfrm>
              <a:custGeom>
                <a:avLst/>
                <a:gdLst>
                  <a:gd name="T0" fmla="*/ 350 w 539"/>
                  <a:gd name="T1" fmla="*/ 71 h 139"/>
                  <a:gd name="T2" fmla="*/ 187 w 539"/>
                  <a:gd name="T3" fmla="*/ 71 h 139"/>
                  <a:gd name="T4" fmla="*/ 187 w 539"/>
                  <a:gd name="T5" fmla="*/ 0 h 139"/>
                  <a:gd name="T6" fmla="*/ 0 w 539"/>
                  <a:gd name="T7" fmla="*/ 0 h 139"/>
                  <a:gd name="T8" fmla="*/ 0 w 539"/>
                  <a:gd name="T9" fmla="*/ 139 h 139"/>
                  <a:gd name="T10" fmla="*/ 539 w 539"/>
                  <a:gd name="T11" fmla="*/ 139 h 139"/>
                  <a:gd name="T12" fmla="*/ 539 w 539"/>
                  <a:gd name="T13" fmla="*/ 0 h 139"/>
                  <a:gd name="T14" fmla="*/ 350 w 539"/>
                  <a:gd name="T15" fmla="*/ 0 h 139"/>
                  <a:gd name="T16" fmla="*/ 350 w 539"/>
                  <a:gd name="T17" fmla="*/ 7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9" h="139">
                    <a:moveTo>
                      <a:pt x="350" y="71"/>
                    </a:moveTo>
                    <a:lnTo>
                      <a:pt x="187" y="71"/>
                    </a:lnTo>
                    <a:lnTo>
                      <a:pt x="187" y="0"/>
                    </a:lnTo>
                    <a:lnTo>
                      <a:pt x="0" y="0"/>
                    </a:lnTo>
                    <a:lnTo>
                      <a:pt x="0" y="139"/>
                    </a:lnTo>
                    <a:lnTo>
                      <a:pt x="539" y="139"/>
                    </a:lnTo>
                    <a:lnTo>
                      <a:pt x="539" y="0"/>
                    </a:lnTo>
                    <a:lnTo>
                      <a:pt x="350" y="0"/>
                    </a:lnTo>
                    <a:lnTo>
                      <a:pt x="350" y="71"/>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0" name="Freeform 368"/>
              <p:cNvSpPr>
                <a:spLocks noEditPoints="1"/>
              </p:cNvSpPr>
              <p:nvPr/>
            </p:nvSpPr>
            <p:spPr bwMode="auto">
              <a:xfrm>
                <a:off x="6154654" y="2732025"/>
                <a:ext cx="439090" cy="229728"/>
              </a:xfrm>
              <a:custGeom>
                <a:avLst/>
                <a:gdLst>
                  <a:gd name="T0" fmla="*/ 400 w 539"/>
                  <a:gd name="T1" fmla="*/ 0 h 282"/>
                  <a:gd name="T2" fmla="*/ 270 w 539"/>
                  <a:gd name="T3" fmla="*/ 0 h 282"/>
                  <a:gd name="T4" fmla="*/ 270 w 539"/>
                  <a:gd name="T5" fmla="*/ 45 h 282"/>
                  <a:gd name="T6" fmla="*/ 355 w 539"/>
                  <a:gd name="T7" fmla="*/ 45 h 282"/>
                  <a:gd name="T8" fmla="*/ 355 w 539"/>
                  <a:gd name="T9" fmla="*/ 102 h 282"/>
                  <a:gd name="T10" fmla="*/ 270 w 539"/>
                  <a:gd name="T11" fmla="*/ 102 h 282"/>
                  <a:gd name="T12" fmla="*/ 270 w 539"/>
                  <a:gd name="T13" fmla="*/ 282 h 282"/>
                  <a:gd name="T14" fmla="*/ 350 w 539"/>
                  <a:gd name="T15" fmla="*/ 282 h 282"/>
                  <a:gd name="T16" fmla="*/ 539 w 539"/>
                  <a:gd name="T17" fmla="*/ 282 h 282"/>
                  <a:gd name="T18" fmla="*/ 539 w 539"/>
                  <a:gd name="T19" fmla="*/ 102 h 282"/>
                  <a:gd name="T20" fmla="*/ 400 w 539"/>
                  <a:gd name="T21" fmla="*/ 102 h 282"/>
                  <a:gd name="T22" fmla="*/ 400 w 539"/>
                  <a:gd name="T23" fmla="*/ 0 h 282"/>
                  <a:gd name="T24" fmla="*/ 270 w 539"/>
                  <a:gd name="T25" fmla="*/ 0 h 282"/>
                  <a:gd name="T26" fmla="*/ 137 w 539"/>
                  <a:gd name="T27" fmla="*/ 0 h 282"/>
                  <a:gd name="T28" fmla="*/ 137 w 539"/>
                  <a:gd name="T29" fmla="*/ 102 h 282"/>
                  <a:gd name="T30" fmla="*/ 0 w 539"/>
                  <a:gd name="T31" fmla="*/ 102 h 282"/>
                  <a:gd name="T32" fmla="*/ 0 w 539"/>
                  <a:gd name="T33" fmla="*/ 282 h 282"/>
                  <a:gd name="T34" fmla="*/ 187 w 539"/>
                  <a:gd name="T35" fmla="*/ 282 h 282"/>
                  <a:gd name="T36" fmla="*/ 270 w 539"/>
                  <a:gd name="T37" fmla="*/ 282 h 282"/>
                  <a:gd name="T38" fmla="*/ 270 w 539"/>
                  <a:gd name="T39" fmla="*/ 102 h 282"/>
                  <a:gd name="T40" fmla="*/ 185 w 539"/>
                  <a:gd name="T41" fmla="*/ 102 h 282"/>
                  <a:gd name="T42" fmla="*/ 185 w 539"/>
                  <a:gd name="T43" fmla="*/ 102 h 282"/>
                  <a:gd name="T44" fmla="*/ 185 w 539"/>
                  <a:gd name="T45" fmla="*/ 45 h 282"/>
                  <a:gd name="T46" fmla="*/ 270 w 539"/>
                  <a:gd name="T47" fmla="*/ 45 h 282"/>
                  <a:gd name="T48" fmla="*/ 270 w 539"/>
                  <a:gd name="T4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9" h="282">
                    <a:moveTo>
                      <a:pt x="400" y="0"/>
                    </a:moveTo>
                    <a:lnTo>
                      <a:pt x="270" y="0"/>
                    </a:lnTo>
                    <a:lnTo>
                      <a:pt x="270" y="45"/>
                    </a:lnTo>
                    <a:lnTo>
                      <a:pt x="355" y="45"/>
                    </a:lnTo>
                    <a:lnTo>
                      <a:pt x="355" y="102"/>
                    </a:lnTo>
                    <a:lnTo>
                      <a:pt x="270" y="102"/>
                    </a:lnTo>
                    <a:lnTo>
                      <a:pt x="270" y="282"/>
                    </a:lnTo>
                    <a:lnTo>
                      <a:pt x="350" y="282"/>
                    </a:lnTo>
                    <a:lnTo>
                      <a:pt x="539" y="282"/>
                    </a:lnTo>
                    <a:lnTo>
                      <a:pt x="539" y="102"/>
                    </a:lnTo>
                    <a:lnTo>
                      <a:pt x="400" y="102"/>
                    </a:lnTo>
                    <a:lnTo>
                      <a:pt x="400" y="0"/>
                    </a:lnTo>
                    <a:close/>
                    <a:moveTo>
                      <a:pt x="270" y="0"/>
                    </a:moveTo>
                    <a:lnTo>
                      <a:pt x="137" y="0"/>
                    </a:lnTo>
                    <a:lnTo>
                      <a:pt x="137" y="102"/>
                    </a:lnTo>
                    <a:lnTo>
                      <a:pt x="0" y="102"/>
                    </a:lnTo>
                    <a:lnTo>
                      <a:pt x="0" y="282"/>
                    </a:lnTo>
                    <a:lnTo>
                      <a:pt x="187" y="282"/>
                    </a:lnTo>
                    <a:lnTo>
                      <a:pt x="270" y="282"/>
                    </a:lnTo>
                    <a:lnTo>
                      <a:pt x="270" y="102"/>
                    </a:lnTo>
                    <a:lnTo>
                      <a:pt x="185" y="102"/>
                    </a:lnTo>
                    <a:lnTo>
                      <a:pt x="185" y="102"/>
                    </a:lnTo>
                    <a:lnTo>
                      <a:pt x="185" y="45"/>
                    </a:lnTo>
                    <a:lnTo>
                      <a:pt x="270" y="45"/>
                    </a:lnTo>
                    <a:lnTo>
                      <a:pt x="270" y="0"/>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91" name="Group 290"/>
            <p:cNvGrpSpPr/>
            <p:nvPr/>
          </p:nvGrpSpPr>
          <p:grpSpPr>
            <a:xfrm>
              <a:off x="5156884" y="2644130"/>
              <a:ext cx="555584" cy="557376"/>
              <a:chOff x="5241444" y="2842001"/>
              <a:chExt cx="505076" cy="506705"/>
            </a:xfrm>
          </p:grpSpPr>
          <p:sp>
            <p:nvSpPr>
              <p:cNvPr id="292" name="Oval 349"/>
              <p:cNvSpPr>
                <a:spLocks noChangeArrowheads="1"/>
              </p:cNvSpPr>
              <p:nvPr/>
            </p:nvSpPr>
            <p:spPr bwMode="auto">
              <a:xfrm>
                <a:off x="5241444" y="2842001"/>
                <a:ext cx="505076" cy="506705"/>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3" name="Freeform 369"/>
              <p:cNvSpPr>
                <a:spLocks noEditPoints="1"/>
              </p:cNvSpPr>
              <p:nvPr/>
            </p:nvSpPr>
            <p:spPr bwMode="auto">
              <a:xfrm>
                <a:off x="5330240" y="2932426"/>
                <a:ext cx="327485" cy="327485"/>
              </a:xfrm>
              <a:custGeom>
                <a:avLst/>
                <a:gdLst>
                  <a:gd name="T0" fmla="*/ 127 w 170"/>
                  <a:gd name="T1" fmla="*/ 159 h 170"/>
                  <a:gd name="T2" fmla="*/ 159 w 170"/>
                  <a:gd name="T3" fmla="*/ 127 h 170"/>
                  <a:gd name="T4" fmla="*/ 168 w 170"/>
                  <a:gd name="T5" fmla="*/ 102 h 170"/>
                  <a:gd name="T6" fmla="*/ 168 w 170"/>
                  <a:gd name="T7" fmla="*/ 68 h 170"/>
                  <a:gd name="T8" fmla="*/ 159 w 170"/>
                  <a:gd name="T9" fmla="*/ 42 h 170"/>
                  <a:gd name="T10" fmla="*/ 127 w 170"/>
                  <a:gd name="T11" fmla="*/ 11 h 170"/>
                  <a:gd name="T12" fmla="*/ 116 w 170"/>
                  <a:gd name="T13" fmla="*/ 5 h 170"/>
                  <a:gd name="T14" fmla="*/ 91 w 170"/>
                  <a:gd name="T15" fmla="*/ 0 h 170"/>
                  <a:gd name="T16" fmla="*/ 95 w 170"/>
                  <a:gd name="T17" fmla="*/ 8 h 170"/>
                  <a:gd name="T18" fmla="*/ 105 w 170"/>
                  <a:gd name="T19" fmla="*/ 8 h 170"/>
                  <a:gd name="T20" fmla="*/ 115 w 170"/>
                  <a:gd name="T21" fmla="*/ 11 h 170"/>
                  <a:gd name="T22" fmla="*/ 112 w 170"/>
                  <a:gd name="T23" fmla="*/ 13 h 170"/>
                  <a:gd name="T24" fmla="*/ 99 w 170"/>
                  <a:gd name="T25" fmla="*/ 18 h 170"/>
                  <a:gd name="T26" fmla="*/ 100 w 170"/>
                  <a:gd name="T27" fmla="*/ 27 h 170"/>
                  <a:gd name="T28" fmla="*/ 109 w 170"/>
                  <a:gd name="T29" fmla="*/ 32 h 170"/>
                  <a:gd name="T30" fmla="*/ 120 w 170"/>
                  <a:gd name="T31" fmla="*/ 16 h 170"/>
                  <a:gd name="T32" fmla="*/ 129 w 170"/>
                  <a:gd name="T33" fmla="*/ 19 h 170"/>
                  <a:gd name="T34" fmla="*/ 137 w 170"/>
                  <a:gd name="T35" fmla="*/ 23 h 170"/>
                  <a:gd name="T36" fmla="*/ 140 w 170"/>
                  <a:gd name="T37" fmla="*/ 35 h 170"/>
                  <a:gd name="T38" fmla="*/ 138 w 170"/>
                  <a:gd name="T39" fmla="*/ 41 h 170"/>
                  <a:gd name="T40" fmla="*/ 133 w 170"/>
                  <a:gd name="T41" fmla="*/ 36 h 170"/>
                  <a:gd name="T42" fmla="*/ 123 w 170"/>
                  <a:gd name="T43" fmla="*/ 38 h 170"/>
                  <a:gd name="T44" fmla="*/ 130 w 170"/>
                  <a:gd name="T45" fmla="*/ 42 h 170"/>
                  <a:gd name="T46" fmla="*/ 112 w 170"/>
                  <a:gd name="T47" fmla="*/ 49 h 170"/>
                  <a:gd name="T48" fmla="*/ 103 w 170"/>
                  <a:gd name="T49" fmla="*/ 55 h 170"/>
                  <a:gd name="T50" fmla="*/ 92 w 170"/>
                  <a:gd name="T51" fmla="*/ 65 h 170"/>
                  <a:gd name="T52" fmla="*/ 98 w 170"/>
                  <a:gd name="T53" fmla="*/ 101 h 170"/>
                  <a:gd name="T54" fmla="*/ 108 w 170"/>
                  <a:gd name="T55" fmla="*/ 103 h 170"/>
                  <a:gd name="T56" fmla="*/ 117 w 170"/>
                  <a:gd name="T57" fmla="*/ 106 h 170"/>
                  <a:gd name="T58" fmla="*/ 133 w 170"/>
                  <a:gd name="T59" fmla="*/ 114 h 170"/>
                  <a:gd name="T60" fmla="*/ 141 w 170"/>
                  <a:gd name="T61" fmla="*/ 123 h 170"/>
                  <a:gd name="T62" fmla="*/ 154 w 170"/>
                  <a:gd name="T63" fmla="*/ 127 h 170"/>
                  <a:gd name="T64" fmla="*/ 97 w 170"/>
                  <a:gd name="T65" fmla="*/ 149 h 170"/>
                  <a:gd name="T66" fmla="*/ 1 w 170"/>
                  <a:gd name="T67" fmla="*/ 72 h 170"/>
                  <a:gd name="T68" fmla="*/ 3 w 170"/>
                  <a:gd name="T69" fmla="*/ 106 h 170"/>
                  <a:gd name="T70" fmla="*/ 18 w 170"/>
                  <a:gd name="T71" fmla="*/ 137 h 170"/>
                  <a:gd name="T72" fmla="*/ 54 w 170"/>
                  <a:gd name="T73" fmla="*/ 164 h 170"/>
                  <a:gd name="T74" fmla="*/ 87 w 170"/>
                  <a:gd name="T75" fmla="*/ 135 h 170"/>
                  <a:gd name="T76" fmla="*/ 84 w 170"/>
                  <a:gd name="T77" fmla="*/ 121 h 170"/>
                  <a:gd name="T78" fmla="*/ 88 w 170"/>
                  <a:gd name="T79" fmla="*/ 108 h 170"/>
                  <a:gd name="T80" fmla="*/ 78 w 170"/>
                  <a:gd name="T81" fmla="*/ 105 h 170"/>
                  <a:gd name="T82" fmla="*/ 67 w 170"/>
                  <a:gd name="T83" fmla="*/ 97 h 170"/>
                  <a:gd name="T84" fmla="*/ 49 w 170"/>
                  <a:gd name="T85" fmla="*/ 90 h 170"/>
                  <a:gd name="T86" fmla="*/ 41 w 170"/>
                  <a:gd name="T87" fmla="*/ 76 h 170"/>
                  <a:gd name="T88" fmla="*/ 37 w 170"/>
                  <a:gd name="T89" fmla="*/ 74 h 170"/>
                  <a:gd name="T90" fmla="*/ 37 w 170"/>
                  <a:gd name="T91" fmla="*/ 77 h 170"/>
                  <a:gd name="T92" fmla="*/ 31 w 170"/>
                  <a:gd name="T93" fmla="*/ 63 h 170"/>
                  <a:gd name="T94" fmla="*/ 31 w 170"/>
                  <a:gd name="T95" fmla="*/ 48 h 170"/>
                  <a:gd name="T96" fmla="*/ 37 w 170"/>
                  <a:gd name="T97" fmla="*/ 33 h 170"/>
                  <a:gd name="T98" fmla="*/ 36 w 170"/>
                  <a:gd name="T99" fmla="*/ 24 h 170"/>
                  <a:gd name="T100" fmla="*/ 76 w 170"/>
                  <a:gd name="T101" fmla="*/ 6 h 170"/>
                  <a:gd name="T102" fmla="*/ 91 w 170"/>
                  <a:gd name="T103" fmla="*/ 0 h 170"/>
                  <a:gd name="T104" fmla="*/ 53 w 170"/>
                  <a:gd name="T105" fmla="*/ 6 h 170"/>
                  <a:gd name="T106" fmla="*/ 25 w 170"/>
                  <a:gd name="T107" fmla="*/ 25 h 170"/>
                  <a:gd name="T108" fmla="*/ 6 w 170"/>
                  <a:gd name="T109" fmla="*/ 54 h 170"/>
                  <a:gd name="T110" fmla="*/ 90 w 170"/>
                  <a:gd name="T111" fmla="*/ 106 h 170"/>
                  <a:gd name="T112" fmla="*/ 78 w 170"/>
                  <a:gd name="T113" fmla="*/ 94 h 170"/>
                  <a:gd name="T114" fmla="*/ 75 w 170"/>
                  <a:gd name="T115" fmla="*/ 86 h 170"/>
                  <a:gd name="T116" fmla="*/ 61 w 170"/>
                  <a:gd name="T117" fmla="*/ 89 h 170"/>
                  <a:gd name="T118" fmla="*/ 68 w 170"/>
                  <a:gd name="T119" fmla="*/ 70 h 170"/>
                  <a:gd name="T120" fmla="*/ 84 w 170"/>
                  <a:gd name="T121" fmla="*/ 70 h 170"/>
                  <a:gd name="T122" fmla="*/ 88 w 170"/>
                  <a:gd name="T123" fmla="*/ 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170">
                    <a:moveTo>
                      <a:pt x="91" y="170"/>
                    </a:moveTo>
                    <a:cubicBezTo>
                      <a:pt x="95" y="169"/>
                      <a:pt x="100" y="169"/>
                      <a:pt x="104" y="168"/>
                    </a:cubicBezTo>
                    <a:cubicBezTo>
                      <a:pt x="107" y="167"/>
                      <a:pt x="110" y="166"/>
                      <a:pt x="112" y="165"/>
                    </a:cubicBezTo>
                    <a:cubicBezTo>
                      <a:pt x="114" y="165"/>
                      <a:pt x="115" y="165"/>
                      <a:pt x="116" y="164"/>
                    </a:cubicBezTo>
                    <a:cubicBezTo>
                      <a:pt x="119" y="163"/>
                      <a:pt x="121" y="162"/>
                      <a:pt x="124" y="161"/>
                    </a:cubicBezTo>
                    <a:cubicBezTo>
                      <a:pt x="125" y="160"/>
                      <a:pt x="126" y="159"/>
                      <a:pt x="127" y="159"/>
                    </a:cubicBezTo>
                    <a:cubicBezTo>
                      <a:pt x="133" y="156"/>
                      <a:pt x="138" y="152"/>
                      <a:pt x="142" y="148"/>
                    </a:cubicBezTo>
                    <a:cubicBezTo>
                      <a:pt x="143" y="147"/>
                      <a:pt x="144" y="146"/>
                      <a:pt x="145" y="145"/>
                    </a:cubicBezTo>
                    <a:cubicBezTo>
                      <a:pt x="146" y="144"/>
                      <a:pt x="147" y="143"/>
                      <a:pt x="148" y="142"/>
                    </a:cubicBezTo>
                    <a:cubicBezTo>
                      <a:pt x="149" y="141"/>
                      <a:pt x="151" y="139"/>
                      <a:pt x="152" y="137"/>
                    </a:cubicBezTo>
                    <a:cubicBezTo>
                      <a:pt x="154" y="135"/>
                      <a:pt x="156" y="132"/>
                      <a:pt x="158" y="129"/>
                    </a:cubicBezTo>
                    <a:cubicBezTo>
                      <a:pt x="158" y="129"/>
                      <a:pt x="158" y="128"/>
                      <a:pt x="159" y="127"/>
                    </a:cubicBezTo>
                    <a:cubicBezTo>
                      <a:pt x="160" y="126"/>
                      <a:pt x="160" y="125"/>
                      <a:pt x="161" y="124"/>
                    </a:cubicBezTo>
                    <a:cubicBezTo>
                      <a:pt x="161" y="123"/>
                      <a:pt x="161" y="122"/>
                      <a:pt x="162" y="122"/>
                    </a:cubicBezTo>
                    <a:cubicBezTo>
                      <a:pt x="162" y="120"/>
                      <a:pt x="163" y="119"/>
                      <a:pt x="163" y="118"/>
                    </a:cubicBezTo>
                    <a:cubicBezTo>
                      <a:pt x="164" y="117"/>
                      <a:pt x="165" y="115"/>
                      <a:pt x="165" y="114"/>
                    </a:cubicBezTo>
                    <a:cubicBezTo>
                      <a:pt x="166" y="111"/>
                      <a:pt x="167" y="109"/>
                      <a:pt x="167" y="106"/>
                    </a:cubicBezTo>
                    <a:cubicBezTo>
                      <a:pt x="168" y="105"/>
                      <a:pt x="168" y="103"/>
                      <a:pt x="168" y="102"/>
                    </a:cubicBezTo>
                    <a:cubicBezTo>
                      <a:pt x="169" y="101"/>
                      <a:pt x="169" y="99"/>
                      <a:pt x="169" y="98"/>
                    </a:cubicBezTo>
                    <a:cubicBezTo>
                      <a:pt x="169" y="96"/>
                      <a:pt x="170" y="95"/>
                      <a:pt x="170" y="93"/>
                    </a:cubicBezTo>
                    <a:cubicBezTo>
                      <a:pt x="170" y="91"/>
                      <a:pt x="170" y="88"/>
                      <a:pt x="170" y="85"/>
                    </a:cubicBezTo>
                    <a:cubicBezTo>
                      <a:pt x="170" y="82"/>
                      <a:pt x="170" y="79"/>
                      <a:pt x="170" y="76"/>
                    </a:cubicBezTo>
                    <a:cubicBezTo>
                      <a:pt x="170" y="75"/>
                      <a:pt x="169" y="73"/>
                      <a:pt x="169" y="72"/>
                    </a:cubicBezTo>
                    <a:cubicBezTo>
                      <a:pt x="169" y="70"/>
                      <a:pt x="169" y="69"/>
                      <a:pt x="168" y="68"/>
                    </a:cubicBezTo>
                    <a:cubicBezTo>
                      <a:pt x="168" y="66"/>
                      <a:pt x="168" y="65"/>
                      <a:pt x="167" y="63"/>
                    </a:cubicBezTo>
                    <a:cubicBezTo>
                      <a:pt x="167" y="61"/>
                      <a:pt x="166" y="58"/>
                      <a:pt x="165" y="55"/>
                    </a:cubicBezTo>
                    <a:cubicBezTo>
                      <a:pt x="165" y="55"/>
                      <a:pt x="165" y="54"/>
                      <a:pt x="164" y="54"/>
                    </a:cubicBezTo>
                    <a:cubicBezTo>
                      <a:pt x="164" y="52"/>
                      <a:pt x="163" y="50"/>
                      <a:pt x="162" y="48"/>
                    </a:cubicBezTo>
                    <a:cubicBezTo>
                      <a:pt x="161" y="47"/>
                      <a:pt x="161" y="47"/>
                      <a:pt x="161" y="46"/>
                    </a:cubicBezTo>
                    <a:cubicBezTo>
                      <a:pt x="160" y="45"/>
                      <a:pt x="160" y="44"/>
                      <a:pt x="159" y="42"/>
                    </a:cubicBezTo>
                    <a:cubicBezTo>
                      <a:pt x="157" y="39"/>
                      <a:pt x="155" y="35"/>
                      <a:pt x="152" y="32"/>
                    </a:cubicBezTo>
                    <a:cubicBezTo>
                      <a:pt x="151" y="31"/>
                      <a:pt x="149" y="29"/>
                      <a:pt x="148" y="27"/>
                    </a:cubicBezTo>
                    <a:cubicBezTo>
                      <a:pt x="147" y="26"/>
                      <a:pt x="146" y="25"/>
                      <a:pt x="145" y="25"/>
                    </a:cubicBezTo>
                    <a:cubicBezTo>
                      <a:pt x="144" y="24"/>
                      <a:pt x="143" y="23"/>
                      <a:pt x="142" y="22"/>
                    </a:cubicBezTo>
                    <a:cubicBezTo>
                      <a:pt x="140" y="20"/>
                      <a:pt x="138" y="18"/>
                      <a:pt x="136" y="17"/>
                    </a:cubicBezTo>
                    <a:cubicBezTo>
                      <a:pt x="133" y="15"/>
                      <a:pt x="130" y="13"/>
                      <a:pt x="127" y="11"/>
                    </a:cubicBezTo>
                    <a:cubicBezTo>
                      <a:pt x="126" y="10"/>
                      <a:pt x="125" y="10"/>
                      <a:pt x="124" y="9"/>
                    </a:cubicBezTo>
                    <a:cubicBezTo>
                      <a:pt x="123" y="9"/>
                      <a:pt x="123" y="8"/>
                      <a:pt x="122" y="8"/>
                    </a:cubicBezTo>
                    <a:cubicBezTo>
                      <a:pt x="121" y="8"/>
                      <a:pt x="121" y="7"/>
                      <a:pt x="120" y="7"/>
                    </a:cubicBezTo>
                    <a:cubicBezTo>
                      <a:pt x="120" y="7"/>
                      <a:pt x="119" y="7"/>
                      <a:pt x="119" y="7"/>
                    </a:cubicBezTo>
                    <a:cubicBezTo>
                      <a:pt x="118" y="6"/>
                      <a:pt x="117" y="6"/>
                      <a:pt x="116" y="5"/>
                    </a:cubicBezTo>
                    <a:cubicBezTo>
                      <a:pt x="116" y="5"/>
                      <a:pt x="116" y="5"/>
                      <a:pt x="116" y="5"/>
                    </a:cubicBezTo>
                    <a:cubicBezTo>
                      <a:pt x="115" y="5"/>
                      <a:pt x="114" y="5"/>
                      <a:pt x="113" y="4"/>
                    </a:cubicBezTo>
                    <a:cubicBezTo>
                      <a:pt x="113" y="4"/>
                      <a:pt x="113" y="4"/>
                      <a:pt x="112" y="4"/>
                    </a:cubicBezTo>
                    <a:cubicBezTo>
                      <a:pt x="110" y="3"/>
                      <a:pt x="107" y="2"/>
                      <a:pt x="105" y="2"/>
                    </a:cubicBezTo>
                    <a:cubicBezTo>
                      <a:pt x="104" y="2"/>
                      <a:pt x="103" y="1"/>
                      <a:pt x="102" y="1"/>
                    </a:cubicBezTo>
                    <a:cubicBezTo>
                      <a:pt x="102" y="1"/>
                      <a:pt x="101" y="1"/>
                      <a:pt x="100" y="1"/>
                    </a:cubicBezTo>
                    <a:cubicBezTo>
                      <a:pt x="97" y="0"/>
                      <a:pt x="94" y="0"/>
                      <a:pt x="91" y="0"/>
                    </a:cubicBezTo>
                    <a:cubicBezTo>
                      <a:pt x="91" y="4"/>
                      <a:pt x="91" y="4"/>
                      <a:pt x="91" y="4"/>
                    </a:cubicBezTo>
                    <a:cubicBezTo>
                      <a:pt x="94" y="5"/>
                      <a:pt x="98" y="5"/>
                      <a:pt x="101" y="6"/>
                    </a:cubicBezTo>
                    <a:cubicBezTo>
                      <a:pt x="101" y="6"/>
                      <a:pt x="100" y="6"/>
                      <a:pt x="100" y="6"/>
                    </a:cubicBezTo>
                    <a:cubicBezTo>
                      <a:pt x="99" y="7"/>
                      <a:pt x="99" y="7"/>
                      <a:pt x="98" y="7"/>
                    </a:cubicBezTo>
                    <a:cubicBezTo>
                      <a:pt x="97" y="8"/>
                      <a:pt x="95" y="7"/>
                      <a:pt x="94" y="7"/>
                    </a:cubicBezTo>
                    <a:cubicBezTo>
                      <a:pt x="94" y="8"/>
                      <a:pt x="94" y="8"/>
                      <a:pt x="95" y="8"/>
                    </a:cubicBezTo>
                    <a:cubicBezTo>
                      <a:pt x="96" y="9"/>
                      <a:pt x="97" y="9"/>
                      <a:pt x="99" y="9"/>
                    </a:cubicBezTo>
                    <a:cubicBezTo>
                      <a:pt x="100" y="9"/>
                      <a:pt x="101" y="9"/>
                      <a:pt x="102" y="8"/>
                    </a:cubicBezTo>
                    <a:cubicBezTo>
                      <a:pt x="102" y="8"/>
                      <a:pt x="102" y="7"/>
                      <a:pt x="103" y="7"/>
                    </a:cubicBezTo>
                    <a:cubicBezTo>
                      <a:pt x="103" y="7"/>
                      <a:pt x="103" y="6"/>
                      <a:pt x="104" y="6"/>
                    </a:cubicBezTo>
                    <a:cubicBezTo>
                      <a:pt x="104" y="6"/>
                      <a:pt x="105" y="7"/>
                      <a:pt x="106" y="7"/>
                    </a:cubicBezTo>
                    <a:cubicBezTo>
                      <a:pt x="106" y="8"/>
                      <a:pt x="105" y="7"/>
                      <a:pt x="105" y="8"/>
                    </a:cubicBezTo>
                    <a:cubicBezTo>
                      <a:pt x="106" y="9"/>
                      <a:pt x="107" y="8"/>
                      <a:pt x="108" y="7"/>
                    </a:cubicBezTo>
                    <a:cubicBezTo>
                      <a:pt x="108" y="7"/>
                      <a:pt x="108" y="8"/>
                      <a:pt x="108" y="8"/>
                    </a:cubicBezTo>
                    <a:cubicBezTo>
                      <a:pt x="110" y="8"/>
                      <a:pt x="111" y="8"/>
                      <a:pt x="112" y="9"/>
                    </a:cubicBezTo>
                    <a:cubicBezTo>
                      <a:pt x="114" y="10"/>
                      <a:pt x="116" y="10"/>
                      <a:pt x="118" y="11"/>
                    </a:cubicBezTo>
                    <a:cubicBezTo>
                      <a:pt x="117" y="11"/>
                      <a:pt x="117" y="11"/>
                      <a:pt x="117" y="11"/>
                    </a:cubicBezTo>
                    <a:cubicBezTo>
                      <a:pt x="116" y="11"/>
                      <a:pt x="116" y="10"/>
                      <a:pt x="115" y="11"/>
                    </a:cubicBezTo>
                    <a:cubicBezTo>
                      <a:pt x="115" y="12"/>
                      <a:pt x="116" y="12"/>
                      <a:pt x="116" y="13"/>
                    </a:cubicBezTo>
                    <a:cubicBezTo>
                      <a:pt x="117" y="13"/>
                      <a:pt x="118" y="14"/>
                      <a:pt x="118" y="14"/>
                    </a:cubicBezTo>
                    <a:cubicBezTo>
                      <a:pt x="117" y="16"/>
                      <a:pt x="116" y="14"/>
                      <a:pt x="115" y="14"/>
                    </a:cubicBezTo>
                    <a:cubicBezTo>
                      <a:pt x="114" y="14"/>
                      <a:pt x="112" y="17"/>
                      <a:pt x="111" y="15"/>
                    </a:cubicBezTo>
                    <a:cubicBezTo>
                      <a:pt x="111" y="14"/>
                      <a:pt x="112" y="14"/>
                      <a:pt x="113" y="13"/>
                    </a:cubicBezTo>
                    <a:cubicBezTo>
                      <a:pt x="112" y="13"/>
                      <a:pt x="112" y="13"/>
                      <a:pt x="112" y="13"/>
                    </a:cubicBezTo>
                    <a:cubicBezTo>
                      <a:pt x="111" y="13"/>
                      <a:pt x="111" y="13"/>
                      <a:pt x="111" y="13"/>
                    </a:cubicBezTo>
                    <a:cubicBezTo>
                      <a:pt x="110" y="14"/>
                      <a:pt x="109" y="14"/>
                      <a:pt x="109" y="14"/>
                    </a:cubicBezTo>
                    <a:cubicBezTo>
                      <a:pt x="108" y="14"/>
                      <a:pt x="107" y="14"/>
                      <a:pt x="107" y="14"/>
                    </a:cubicBezTo>
                    <a:cubicBezTo>
                      <a:pt x="106" y="15"/>
                      <a:pt x="105" y="16"/>
                      <a:pt x="104" y="16"/>
                    </a:cubicBezTo>
                    <a:cubicBezTo>
                      <a:pt x="103" y="16"/>
                      <a:pt x="103" y="16"/>
                      <a:pt x="102" y="16"/>
                    </a:cubicBezTo>
                    <a:cubicBezTo>
                      <a:pt x="101" y="17"/>
                      <a:pt x="100" y="17"/>
                      <a:pt x="99" y="18"/>
                    </a:cubicBezTo>
                    <a:cubicBezTo>
                      <a:pt x="98" y="19"/>
                      <a:pt x="96" y="19"/>
                      <a:pt x="96" y="20"/>
                    </a:cubicBezTo>
                    <a:cubicBezTo>
                      <a:pt x="95" y="20"/>
                      <a:pt x="94" y="21"/>
                      <a:pt x="94" y="22"/>
                    </a:cubicBezTo>
                    <a:cubicBezTo>
                      <a:pt x="94" y="22"/>
                      <a:pt x="95" y="22"/>
                      <a:pt x="95" y="23"/>
                    </a:cubicBezTo>
                    <a:cubicBezTo>
                      <a:pt x="95" y="23"/>
                      <a:pt x="95" y="24"/>
                      <a:pt x="95" y="25"/>
                    </a:cubicBezTo>
                    <a:cubicBezTo>
                      <a:pt x="95" y="25"/>
                      <a:pt x="96" y="25"/>
                      <a:pt x="97" y="25"/>
                    </a:cubicBezTo>
                    <a:cubicBezTo>
                      <a:pt x="98" y="25"/>
                      <a:pt x="99" y="26"/>
                      <a:pt x="100" y="27"/>
                    </a:cubicBezTo>
                    <a:cubicBezTo>
                      <a:pt x="101" y="27"/>
                      <a:pt x="102" y="28"/>
                      <a:pt x="103" y="28"/>
                    </a:cubicBezTo>
                    <a:cubicBezTo>
                      <a:pt x="105" y="28"/>
                      <a:pt x="106" y="27"/>
                      <a:pt x="106" y="28"/>
                    </a:cubicBezTo>
                    <a:cubicBezTo>
                      <a:pt x="106" y="29"/>
                      <a:pt x="105" y="30"/>
                      <a:pt x="105" y="30"/>
                    </a:cubicBezTo>
                    <a:cubicBezTo>
                      <a:pt x="106" y="31"/>
                      <a:pt x="104" y="32"/>
                      <a:pt x="104" y="32"/>
                    </a:cubicBezTo>
                    <a:cubicBezTo>
                      <a:pt x="104" y="33"/>
                      <a:pt x="105" y="34"/>
                      <a:pt x="106" y="34"/>
                    </a:cubicBezTo>
                    <a:cubicBezTo>
                      <a:pt x="107" y="34"/>
                      <a:pt x="108" y="33"/>
                      <a:pt x="109" y="32"/>
                    </a:cubicBezTo>
                    <a:cubicBezTo>
                      <a:pt x="109" y="31"/>
                      <a:pt x="109" y="30"/>
                      <a:pt x="110" y="29"/>
                    </a:cubicBezTo>
                    <a:cubicBezTo>
                      <a:pt x="114" y="29"/>
                      <a:pt x="118" y="27"/>
                      <a:pt x="117" y="23"/>
                    </a:cubicBezTo>
                    <a:cubicBezTo>
                      <a:pt x="117" y="22"/>
                      <a:pt x="117" y="22"/>
                      <a:pt x="117" y="21"/>
                    </a:cubicBezTo>
                    <a:cubicBezTo>
                      <a:pt x="117" y="20"/>
                      <a:pt x="118" y="20"/>
                      <a:pt x="118" y="19"/>
                    </a:cubicBezTo>
                    <a:cubicBezTo>
                      <a:pt x="119" y="19"/>
                      <a:pt x="119" y="18"/>
                      <a:pt x="119" y="18"/>
                    </a:cubicBezTo>
                    <a:cubicBezTo>
                      <a:pt x="120" y="17"/>
                      <a:pt x="120" y="17"/>
                      <a:pt x="120" y="16"/>
                    </a:cubicBezTo>
                    <a:cubicBezTo>
                      <a:pt x="121" y="16"/>
                      <a:pt x="121" y="16"/>
                      <a:pt x="121" y="16"/>
                    </a:cubicBezTo>
                    <a:cubicBezTo>
                      <a:pt x="121" y="16"/>
                      <a:pt x="121" y="16"/>
                      <a:pt x="122" y="16"/>
                    </a:cubicBezTo>
                    <a:cubicBezTo>
                      <a:pt x="123" y="17"/>
                      <a:pt x="123" y="17"/>
                      <a:pt x="124" y="17"/>
                    </a:cubicBezTo>
                    <a:cubicBezTo>
                      <a:pt x="125" y="17"/>
                      <a:pt x="125" y="17"/>
                      <a:pt x="126" y="17"/>
                    </a:cubicBezTo>
                    <a:cubicBezTo>
                      <a:pt x="127" y="17"/>
                      <a:pt x="127" y="18"/>
                      <a:pt x="128" y="18"/>
                    </a:cubicBezTo>
                    <a:cubicBezTo>
                      <a:pt x="128" y="19"/>
                      <a:pt x="129" y="19"/>
                      <a:pt x="129" y="19"/>
                    </a:cubicBezTo>
                    <a:cubicBezTo>
                      <a:pt x="129" y="20"/>
                      <a:pt x="128" y="20"/>
                      <a:pt x="128" y="21"/>
                    </a:cubicBezTo>
                    <a:cubicBezTo>
                      <a:pt x="128" y="21"/>
                      <a:pt x="128" y="21"/>
                      <a:pt x="128" y="21"/>
                    </a:cubicBezTo>
                    <a:cubicBezTo>
                      <a:pt x="128" y="22"/>
                      <a:pt x="129" y="23"/>
                      <a:pt x="130" y="23"/>
                    </a:cubicBezTo>
                    <a:cubicBezTo>
                      <a:pt x="130" y="23"/>
                      <a:pt x="131" y="23"/>
                      <a:pt x="132" y="22"/>
                    </a:cubicBezTo>
                    <a:cubicBezTo>
                      <a:pt x="133" y="22"/>
                      <a:pt x="133" y="21"/>
                      <a:pt x="134" y="21"/>
                    </a:cubicBezTo>
                    <a:cubicBezTo>
                      <a:pt x="135" y="21"/>
                      <a:pt x="136" y="22"/>
                      <a:pt x="137" y="23"/>
                    </a:cubicBezTo>
                    <a:cubicBezTo>
                      <a:pt x="137" y="23"/>
                      <a:pt x="137" y="24"/>
                      <a:pt x="137" y="24"/>
                    </a:cubicBezTo>
                    <a:cubicBezTo>
                      <a:pt x="137" y="25"/>
                      <a:pt x="137" y="26"/>
                      <a:pt x="137" y="27"/>
                    </a:cubicBezTo>
                    <a:cubicBezTo>
                      <a:pt x="137" y="28"/>
                      <a:pt x="139" y="28"/>
                      <a:pt x="140" y="29"/>
                    </a:cubicBezTo>
                    <a:cubicBezTo>
                      <a:pt x="140" y="29"/>
                      <a:pt x="140" y="30"/>
                      <a:pt x="140" y="30"/>
                    </a:cubicBezTo>
                    <a:cubicBezTo>
                      <a:pt x="141" y="31"/>
                      <a:pt x="141" y="31"/>
                      <a:pt x="141" y="31"/>
                    </a:cubicBezTo>
                    <a:cubicBezTo>
                      <a:pt x="142" y="33"/>
                      <a:pt x="140" y="33"/>
                      <a:pt x="140" y="35"/>
                    </a:cubicBezTo>
                    <a:cubicBezTo>
                      <a:pt x="140" y="35"/>
                      <a:pt x="139" y="35"/>
                      <a:pt x="139" y="36"/>
                    </a:cubicBezTo>
                    <a:cubicBezTo>
                      <a:pt x="139" y="38"/>
                      <a:pt x="141" y="37"/>
                      <a:pt x="142" y="38"/>
                    </a:cubicBezTo>
                    <a:cubicBezTo>
                      <a:pt x="142" y="38"/>
                      <a:pt x="142" y="39"/>
                      <a:pt x="142" y="40"/>
                    </a:cubicBezTo>
                    <a:cubicBezTo>
                      <a:pt x="142" y="40"/>
                      <a:pt x="142" y="42"/>
                      <a:pt x="141" y="42"/>
                    </a:cubicBezTo>
                    <a:cubicBezTo>
                      <a:pt x="140" y="42"/>
                      <a:pt x="140" y="41"/>
                      <a:pt x="139" y="41"/>
                    </a:cubicBezTo>
                    <a:cubicBezTo>
                      <a:pt x="139" y="41"/>
                      <a:pt x="138" y="41"/>
                      <a:pt x="138" y="41"/>
                    </a:cubicBezTo>
                    <a:cubicBezTo>
                      <a:pt x="137" y="41"/>
                      <a:pt x="137" y="40"/>
                      <a:pt x="136" y="40"/>
                    </a:cubicBezTo>
                    <a:cubicBezTo>
                      <a:pt x="135" y="40"/>
                      <a:pt x="134" y="41"/>
                      <a:pt x="133" y="40"/>
                    </a:cubicBezTo>
                    <a:cubicBezTo>
                      <a:pt x="134" y="38"/>
                      <a:pt x="136" y="37"/>
                      <a:pt x="137" y="36"/>
                    </a:cubicBezTo>
                    <a:cubicBezTo>
                      <a:pt x="138" y="35"/>
                      <a:pt x="138" y="35"/>
                      <a:pt x="138" y="34"/>
                    </a:cubicBezTo>
                    <a:cubicBezTo>
                      <a:pt x="138" y="34"/>
                      <a:pt x="137" y="34"/>
                      <a:pt x="136" y="35"/>
                    </a:cubicBezTo>
                    <a:cubicBezTo>
                      <a:pt x="135" y="35"/>
                      <a:pt x="134" y="36"/>
                      <a:pt x="133" y="36"/>
                    </a:cubicBezTo>
                    <a:cubicBezTo>
                      <a:pt x="132" y="36"/>
                      <a:pt x="130" y="36"/>
                      <a:pt x="128" y="36"/>
                    </a:cubicBezTo>
                    <a:cubicBezTo>
                      <a:pt x="128" y="37"/>
                      <a:pt x="130" y="37"/>
                      <a:pt x="130" y="38"/>
                    </a:cubicBezTo>
                    <a:cubicBezTo>
                      <a:pt x="129" y="38"/>
                      <a:pt x="128" y="38"/>
                      <a:pt x="128" y="38"/>
                    </a:cubicBezTo>
                    <a:cubicBezTo>
                      <a:pt x="128" y="37"/>
                      <a:pt x="128" y="37"/>
                      <a:pt x="128" y="36"/>
                    </a:cubicBezTo>
                    <a:cubicBezTo>
                      <a:pt x="127" y="36"/>
                      <a:pt x="125" y="36"/>
                      <a:pt x="125" y="36"/>
                    </a:cubicBezTo>
                    <a:cubicBezTo>
                      <a:pt x="124" y="36"/>
                      <a:pt x="123" y="37"/>
                      <a:pt x="123" y="38"/>
                    </a:cubicBezTo>
                    <a:cubicBezTo>
                      <a:pt x="124" y="38"/>
                      <a:pt x="126" y="37"/>
                      <a:pt x="126" y="38"/>
                    </a:cubicBezTo>
                    <a:cubicBezTo>
                      <a:pt x="125" y="40"/>
                      <a:pt x="124" y="40"/>
                      <a:pt x="124" y="42"/>
                    </a:cubicBezTo>
                    <a:cubicBezTo>
                      <a:pt x="124" y="42"/>
                      <a:pt x="125" y="43"/>
                      <a:pt x="125" y="43"/>
                    </a:cubicBezTo>
                    <a:cubicBezTo>
                      <a:pt x="126" y="43"/>
                      <a:pt x="126" y="43"/>
                      <a:pt x="127" y="43"/>
                    </a:cubicBezTo>
                    <a:cubicBezTo>
                      <a:pt x="127" y="43"/>
                      <a:pt x="127" y="43"/>
                      <a:pt x="128" y="43"/>
                    </a:cubicBezTo>
                    <a:cubicBezTo>
                      <a:pt x="129" y="43"/>
                      <a:pt x="129" y="42"/>
                      <a:pt x="130" y="42"/>
                    </a:cubicBezTo>
                    <a:cubicBezTo>
                      <a:pt x="131" y="43"/>
                      <a:pt x="129" y="44"/>
                      <a:pt x="128" y="44"/>
                    </a:cubicBezTo>
                    <a:cubicBezTo>
                      <a:pt x="126" y="45"/>
                      <a:pt x="124" y="45"/>
                      <a:pt x="123" y="46"/>
                    </a:cubicBezTo>
                    <a:cubicBezTo>
                      <a:pt x="123" y="46"/>
                      <a:pt x="120" y="48"/>
                      <a:pt x="120" y="46"/>
                    </a:cubicBezTo>
                    <a:cubicBezTo>
                      <a:pt x="120" y="45"/>
                      <a:pt x="121" y="46"/>
                      <a:pt x="122" y="45"/>
                    </a:cubicBezTo>
                    <a:cubicBezTo>
                      <a:pt x="120" y="44"/>
                      <a:pt x="119" y="45"/>
                      <a:pt x="118" y="46"/>
                    </a:cubicBezTo>
                    <a:cubicBezTo>
                      <a:pt x="116" y="46"/>
                      <a:pt x="113" y="47"/>
                      <a:pt x="112" y="49"/>
                    </a:cubicBezTo>
                    <a:cubicBezTo>
                      <a:pt x="112" y="49"/>
                      <a:pt x="112" y="50"/>
                      <a:pt x="112" y="50"/>
                    </a:cubicBezTo>
                    <a:cubicBezTo>
                      <a:pt x="112" y="51"/>
                      <a:pt x="110" y="51"/>
                      <a:pt x="110" y="51"/>
                    </a:cubicBezTo>
                    <a:cubicBezTo>
                      <a:pt x="109" y="51"/>
                      <a:pt x="108" y="52"/>
                      <a:pt x="108" y="52"/>
                    </a:cubicBezTo>
                    <a:cubicBezTo>
                      <a:pt x="107" y="52"/>
                      <a:pt x="107" y="52"/>
                      <a:pt x="106" y="52"/>
                    </a:cubicBezTo>
                    <a:cubicBezTo>
                      <a:pt x="106" y="52"/>
                      <a:pt x="105" y="53"/>
                      <a:pt x="105" y="54"/>
                    </a:cubicBezTo>
                    <a:cubicBezTo>
                      <a:pt x="104" y="54"/>
                      <a:pt x="103" y="54"/>
                      <a:pt x="103" y="55"/>
                    </a:cubicBezTo>
                    <a:cubicBezTo>
                      <a:pt x="103" y="55"/>
                      <a:pt x="103" y="56"/>
                      <a:pt x="102" y="57"/>
                    </a:cubicBezTo>
                    <a:cubicBezTo>
                      <a:pt x="101" y="57"/>
                      <a:pt x="101" y="56"/>
                      <a:pt x="100" y="56"/>
                    </a:cubicBezTo>
                    <a:cubicBezTo>
                      <a:pt x="100" y="58"/>
                      <a:pt x="101" y="59"/>
                      <a:pt x="100" y="60"/>
                    </a:cubicBezTo>
                    <a:cubicBezTo>
                      <a:pt x="99" y="61"/>
                      <a:pt x="98" y="62"/>
                      <a:pt x="97" y="63"/>
                    </a:cubicBezTo>
                    <a:cubicBezTo>
                      <a:pt x="96" y="63"/>
                      <a:pt x="95" y="63"/>
                      <a:pt x="94" y="64"/>
                    </a:cubicBezTo>
                    <a:cubicBezTo>
                      <a:pt x="94" y="64"/>
                      <a:pt x="93" y="65"/>
                      <a:pt x="92" y="65"/>
                    </a:cubicBezTo>
                    <a:cubicBezTo>
                      <a:pt x="92" y="66"/>
                      <a:pt x="91" y="66"/>
                      <a:pt x="91" y="66"/>
                    </a:cubicBezTo>
                    <a:cubicBezTo>
                      <a:pt x="91" y="106"/>
                      <a:pt x="91" y="106"/>
                      <a:pt x="91" y="106"/>
                    </a:cubicBezTo>
                    <a:cubicBezTo>
                      <a:pt x="91" y="105"/>
                      <a:pt x="92" y="105"/>
                      <a:pt x="92" y="104"/>
                    </a:cubicBezTo>
                    <a:cubicBezTo>
                      <a:pt x="93" y="104"/>
                      <a:pt x="93" y="103"/>
                      <a:pt x="94" y="102"/>
                    </a:cubicBezTo>
                    <a:cubicBezTo>
                      <a:pt x="95" y="102"/>
                      <a:pt x="95" y="102"/>
                      <a:pt x="97" y="102"/>
                    </a:cubicBezTo>
                    <a:cubicBezTo>
                      <a:pt x="97" y="101"/>
                      <a:pt x="98" y="101"/>
                      <a:pt x="98" y="101"/>
                    </a:cubicBezTo>
                    <a:cubicBezTo>
                      <a:pt x="99" y="100"/>
                      <a:pt x="99" y="100"/>
                      <a:pt x="100" y="100"/>
                    </a:cubicBezTo>
                    <a:cubicBezTo>
                      <a:pt x="100" y="101"/>
                      <a:pt x="99" y="101"/>
                      <a:pt x="99" y="102"/>
                    </a:cubicBezTo>
                    <a:cubicBezTo>
                      <a:pt x="101" y="103"/>
                      <a:pt x="101" y="101"/>
                      <a:pt x="102" y="101"/>
                    </a:cubicBezTo>
                    <a:cubicBezTo>
                      <a:pt x="102" y="101"/>
                      <a:pt x="103" y="101"/>
                      <a:pt x="104" y="102"/>
                    </a:cubicBezTo>
                    <a:cubicBezTo>
                      <a:pt x="105" y="102"/>
                      <a:pt x="105" y="103"/>
                      <a:pt x="106" y="103"/>
                    </a:cubicBezTo>
                    <a:cubicBezTo>
                      <a:pt x="106" y="103"/>
                      <a:pt x="107" y="103"/>
                      <a:pt x="108" y="103"/>
                    </a:cubicBezTo>
                    <a:cubicBezTo>
                      <a:pt x="109" y="103"/>
                      <a:pt x="109" y="104"/>
                      <a:pt x="110" y="104"/>
                    </a:cubicBezTo>
                    <a:cubicBezTo>
                      <a:pt x="111" y="104"/>
                      <a:pt x="111" y="103"/>
                      <a:pt x="112" y="103"/>
                    </a:cubicBezTo>
                    <a:cubicBezTo>
                      <a:pt x="114" y="102"/>
                      <a:pt x="114" y="103"/>
                      <a:pt x="115" y="104"/>
                    </a:cubicBezTo>
                    <a:cubicBezTo>
                      <a:pt x="116" y="104"/>
                      <a:pt x="116" y="103"/>
                      <a:pt x="116" y="103"/>
                    </a:cubicBezTo>
                    <a:cubicBezTo>
                      <a:pt x="116" y="104"/>
                      <a:pt x="117" y="104"/>
                      <a:pt x="117" y="105"/>
                    </a:cubicBezTo>
                    <a:cubicBezTo>
                      <a:pt x="117" y="106"/>
                      <a:pt x="117" y="106"/>
                      <a:pt x="117" y="106"/>
                    </a:cubicBezTo>
                    <a:cubicBezTo>
                      <a:pt x="118" y="106"/>
                      <a:pt x="119" y="106"/>
                      <a:pt x="119" y="107"/>
                    </a:cubicBezTo>
                    <a:cubicBezTo>
                      <a:pt x="120" y="107"/>
                      <a:pt x="120" y="108"/>
                      <a:pt x="121" y="109"/>
                    </a:cubicBezTo>
                    <a:cubicBezTo>
                      <a:pt x="122" y="110"/>
                      <a:pt x="123" y="111"/>
                      <a:pt x="124" y="111"/>
                    </a:cubicBezTo>
                    <a:cubicBezTo>
                      <a:pt x="125" y="111"/>
                      <a:pt x="126" y="111"/>
                      <a:pt x="127" y="111"/>
                    </a:cubicBezTo>
                    <a:cubicBezTo>
                      <a:pt x="129" y="111"/>
                      <a:pt x="130" y="112"/>
                      <a:pt x="131" y="113"/>
                    </a:cubicBezTo>
                    <a:cubicBezTo>
                      <a:pt x="132" y="113"/>
                      <a:pt x="133" y="114"/>
                      <a:pt x="133" y="114"/>
                    </a:cubicBezTo>
                    <a:cubicBezTo>
                      <a:pt x="133" y="115"/>
                      <a:pt x="133" y="116"/>
                      <a:pt x="133" y="116"/>
                    </a:cubicBezTo>
                    <a:cubicBezTo>
                      <a:pt x="134" y="117"/>
                      <a:pt x="135" y="118"/>
                      <a:pt x="135" y="120"/>
                    </a:cubicBezTo>
                    <a:cubicBezTo>
                      <a:pt x="135" y="120"/>
                      <a:pt x="136" y="121"/>
                      <a:pt x="136" y="121"/>
                    </a:cubicBezTo>
                    <a:cubicBezTo>
                      <a:pt x="137" y="121"/>
                      <a:pt x="137" y="122"/>
                      <a:pt x="138" y="122"/>
                    </a:cubicBezTo>
                    <a:cubicBezTo>
                      <a:pt x="138" y="122"/>
                      <a:pt x="139" y="122"/>
                      <a:pt x="139" y="122"/>
                    </a:cubicBezTo>
                    <a:cubicBezTo>
                      <a:pt x="140" y="122"/>
                      <a:pt x="141" y="122"/>
                      <a:pt x="141" y="123"/>
                    </a:cubicBezTo>
                    <a:cubicBezTo>
                      <a:pt x="142" y="123"/>
                      <a:pt x="143" y="123"/>
                      <a:pt x="143" y="123"/>
                    </a:cubicBezTo>
                    <a:cubicBezTo>
                      <a:pt x="144" y="124"/>
                      <a:pt x="144" y="125"/>
                      <a:pt x="144" y="125"/>
                    </a:cubicBezTo>
                    <a:cubicBezTo>
                      <a:pt x="145" y="125"/>
                      <a:pt x="145" y="125"/>
                      <a:pt x="146" y="125"/>
                    </a:cubicBezTo>
                    <a:cubicBezTo>
                      <a:pt x="147" y="125"/>
                      <a:pt x="148" y="126"/>
                      <a:pt x="149" y="126"/>
                    </a:cubicBezTo>
                    <a:cubicBezTo>
                      <a:pt x="150" y="126"/>
                      <a:pt x="150" y="126"/>
                      <a:pt x="151" y="126"/>
                    </a:cubicBezTo>
                    <a:cubicBezTo>
                      <a:pt x="152" y="126"/>
                      <a:pt x="153" y="126"/>
                      <a:pt x="154" y="127"/>
                    </a:cubicBezTo>
                    <a:cubicBezTo>
                      <a:pt x="143" y="145"/>
                      <a:pt x="125" y="158"/>
                      <a:pt x="104" y="163"/>
                    </a:cubicBezTo>
                    <a:cubicBezTo>
                      <a:pt x="104" y="162"/>
                      <a:pt x="104" y="162"/>
                      <a:pt x="104" y="161"/>
                    </a:cubicBezTo>
                    <a:cubicBezTo>
                      <a:pt x="104" y="159"/>
                      <a:pt x="104" y="158"/>
                      <a:pt x="104" y="156"/>
                    </a:cubicBezTo>
                    <a:cubicBezTo>
                      <a:pt x="103" y="155"/>
                      <a:pt x="103" y="153"/>
                      <a:pt x="103" y="152"/>
                    </a:cubicBezTo>
                    <a:cubicBezTo>
                      <a:pt x="102" y="151"/>
                      <a:pt x="100" y="150"/>
                      <a:pt x="99" y="149"/>
                    </a:cubicBezTo>
                    <a:cubicBezTo>
                      <a:pt x="99" y="149"/>
                      <a:pt x="98" y="149"/>
                      <a:pt x="97" y="149"/>
                    </a:cubicBezTo>
                    <a:cubicBezTo>
                      <a:pt x="96" y="148"/>
                      <a:pt x="93" y="146"/>
                      <a:pt x="92" y="145"/>
                    </a:cubicBezTo>
                    <a:cubicBezTo>
                      <a:pt x="92" y="144"/>
                      <a:pt x="92" y="144"/>
                      <a:pt x="92" y="143"/>
                    </a:cubicBezTo>
                    <a:cubicBezTo>
                      <a:pt x="92" y="143"/>
                      <a:pt x="91" y="143"/>
                      <a:pt x="91" y="142"/>
                    </a:cubicBezTo>
                    <a:lnTo>
                      <a:pt x="91" y="170"/>
                    </a:lnTo>
                    <a:close/>
                    <a:moveTo>
                      <a:pt x="2" y="68"/>
                    </a:moveTo>
                    <a:cubicBezTo>
                      <a:pt x="1" y="69"/>
                      <a:pt x="1" y="70"/>
                      <a:pt x="1" y="72"/>
                    </a:cubicBezTo>
                    <a:cubicBezTo>
                      <a:pt x="1" y="73"/>
                      <a:pt x="0" y="75"/>
                      <a:pt x="0" y="76"/>
                    </a:cubicBezTo>
                    <a:cubicBezTo>
                      <a:pt x="0" y="79"/>
                      <a:pt x="0" y="82"/>
                      <a:pt x="0" y="85"/>
                    </a:cubicBezTo>
                    <a:cubicBezTo>
                      <a:pt x="0" y="88"/>
                      <a:pt x="0" y="91"/>
                      <a:pt x="0" y="93"/>
                    </a:cubicBezTo>
                    <a:cubicBezTo>
                      <a:pt x="0" y="95"/>
                      <a:pt x="1" y="96"/>
                      <a:pt x="1" y="98"/>
                    </a:cubicBezTo>
                    <a:cubicBezTo>
                      <a:pt x="1" y="99"/>
                      <a:pt x="1" y="101"/>
                      <a:pt x="2" y="102"/>
                    </a:cubicBezTo>
                    <a:cubicBezTo>
                      <a:pt x="2" y="103"/>
                      <a:pt x="2" y="105"/>
                      <a:pt x="3" y="106"/>
                    </a:cubicBezTo>
                    <a:cubicBezTo>
                      <a:pt x="3" y="109"/>
                      <a:pt x="4" y="111"/>
                      <a:pt x="5" y="114"/>
                    </a:cubicBezTo>
                    <a:cubicBezTo>
                      <a:pt x="5" y="115"/>
                      <a:pt x="6" y="117"/>
                      <a:pt x="7" y="118"/>
                    </a:cubicBezTo>
                    <a:cubicBezTo>
                      <a:pt x="7" y="119"/>
                      <a:pt x="8" y="120"/>
                      <a:pt x="8" y="122"/>
                    </a:cubicBezTo>
                    <a:cubicBezTo>
                      <a:pt x="9" y="122"/>
                      <a:pt x="9" y="123"/>
                      <a:pt x="9" y="124"/>
                    </a:cubicBezTo>
                    <a:cubicBezTo>
                      <a:pt x="10" y="125"/>
                      <a:pt x="10" y="126"/>
                      <a:pt x="11" y="127"/>
                    </a:cubicBezTo>
                    <a:cubicBezTo>
                      <a:pt x="13" y="131"/>
                      <a:pt x="15" y="134"/>
                      <a:pt x="18" y="137"/>
                    </a:cubicBezTo>
                    <a:cubicBezTo>
                      <a:pt x="19" y="139"/>
                      <a:pt x="21" y="141"/>
                      <a:pt x="22" y="142"/>
                    </a:cubicBezTo>
                    <a:cubicBezTo>
                      <a:pt x="23" y="143"/>
                      <a:pt x="24" y="144"/>
                      <a:pt x="25" y="145"/>
                    </a:cubicBezTo>
                    <a:cubicBezTo>
                      <a:pt x="26" y="146"/>
                      <a:pt x="27" y="147"/>
                      <a:pt x="28" y="148"/>
                    </a:cubicBezTo>
                    <a:cubicBezTo>
                      <a:pt x="32" y="152"/>
                      <a:pt x="37" y="156"/>
                      <a:pt x="43" y="159"/>
                    </a:cubicBezTo>
                    <a:cubicBezTo>
                      <a:pt x="44" y="159"/>
                      <a:pt x="45" y="160"/>
                      <a:pt x="46" y="161"/>
                    </a:cubicBezTo>
                    <a:cubicBezTo>
                      <a:pt x="49" y="162"/>
                      <a:pt x="51" y="163"/>
                      <a:pt x="54" y="164"/>
                    </a:cubicBezTo>
                    <a:cubicBezTo>
                      <a:pt x="55" y="165"/>
                      <a:pt x="56" y="165"/>
                      <a:pt x="58" y="165"/>
                    </a:cubicBezTo>
                    <a:cubicBezTo>
                      <a:pt x="66" y="168"/>
                      <a:pt x="75" y="170"/>
                      <a:pt x="85" y="170"/>
                    </a:cubicBezTo>
                    <a:cubicBezTo>
                      <a:pt x="87" y="170"/>
                      <a:pt x="89" y="170"/>
                      <a:pt x="91" y="170"/>
                    </a:cubicBezTo>
                    <a:cubicBezTo>
                      <a:pt x="91" y="142"/>
                      <a:pt x="91" y="142"/>
                      <a:pt x="91" y="142"/>
                    </a:cubicBezTo>
                    <a:cubicBezTo>
                      <a:pt x="91" y="142"/>
                      <a:pt x="90" y="141"/>
                      <a:pt x="90" y="141"/>
                    </a:cubicBezTo>
                    <a:cubicBezTo>
                      <a:pt x="89" y="139"/>
                      <a:pt x="88" y="137"/>
                      <a:pt x="87" y="135"/>
                    </a:cubicBezTo>
                    <a:cubicBezTo>
                      <a:pt x="86" y="134"/>
                      <a:pt x="86" y="133"/>
                      <a:pt x="85" y="132"/>
                    </a:cubicBezTo>
                    <a:cubicBezTo>
                      <a:pt x="85" y="132"/>
                      <a:pt x="83" y="132"/>
                      <a:pt x="83" y="131"/>
                    </a:cubicBezTo>
                    <a:cubicBezTo>
                      <a:pt x="83" y="130"/>
                      <a:pt x="82" y="129"/>
                      <a:pt x="82" y="128"/>
                    </a:cubicBezTo>
                    <a:cubicBezTo>
                      <a:pt x="83" y="128"/>
                      <a:pt x="84" y="127"/>
                      <a:pt x="84" y="126"/>
                    </a:cubicBezTo>
                    <a:cubicBezTo>
                      <a:pt x="84" y="125"/>
                      <a:pt x="83" y="125"/>
                      <a:pt x="83" y="124"/>
                    </a:cubicBezTo>
                    <a:cubicBezTo>
                      <a:pt x="83" y="123"/>
                      <a:pt x="83" y="122"/>
                      <a:pt x="84" y="121"/>
                    </a:cubicBezTo>
                    <a:cubicBezTo>
                      <a:pt x="84" y="121"/>
                      <a:pt x="84" y="120"/>
                      <a:pt x="85" y="120"/>
                    </a:cubicBezTo>
                    <a:cubicBezTo>
                      <a:pt x="85" y="119"/>
                      <a:pt x="86" y="119"/>
                      <a:pt x="86" y="119"/>
                    </a:cubicBezTo>
                    <a:cubicBezTo>
                      <a:pt x="86" y="118"/>
                      <a:pt x="86" y="118"/>
                      <a:pt x="87" y="117"/>
                    </a:cubicBezTo>
                    <a:cubicBezTo>
                      <a:pt x="87" y="116"/>
                      <a:pt x="89" y="116"/>
                      <a:pt x="89" y="115"/>
                    </a:cubicBezTo>
                    <a:cubicBezTo>
                      <a:pt x="89" y="114"/>
                      <a:pt x="89" y="111"/>
                      <a:pt x="89" y="110"/>
                    </a:cubicBezTo>
                    <a:cubicBezTo>
                      <a:pt x="89" y="109"/>
                      <a:pt x="88" y="109"/>
                      <a:pt x="88" y="108"/>
                    </a:cubicBezTo>
                    <a:cubicBezTo>
                      <a:pt x="88" y="107"/>
                      <a:pt x="87" y="106"/>
                      <a:pt x="86" y="106"/>
                    </a:cubicBezTo>
                    <a:cubicBezTo>
                      <a:pt x="86" y="106"/>
                      <a:pt x="85" y="107"/>
                      <a:pt x="85" y="107"/>
                    </a:cubicBezTo>
                    <a:cubicBezTo>
                      <a:pt x="85" y="108"/>
                      <a:pt x="85" y="108"/>
                      <a:pt x="84" y="109"/>
                    </a:cubicBezTo>
                    <a:cubicBezTo>
                      <a:pt x="83" y="109"/>
                      <a:pt x="82" y="107"/>
                      <a:pt x="81" y="107"/>
                    </a:cubicBezTo>
                    <a:cubicBezTo>
                      <a:pt x="81" y="107"/>
                      <a:pt x="80" y="107"/>
                      <a:pt x="80" y="107"/>
                    </a:cubicBezTo>
                    <a:cubicBezTo>
                      <a:pt x="79" y="106"/>
                      <a:pt x="79" y="105"/>
                      <a:pt x="78" y="105"/>
                    </a:cubicBezTo>
                    <a:cubicBezTo>
                      <a:pt x="77" y="104"/>
                      <a:pt x="76" y="104"/>
                      <a:pt x="76" y="104"/>
                    </a:cubicBezTo>
                    <a:cubicBezTo>
                      <a:pt x="75" y="103"/>
                      <a:pt x="76" y="102"/>
                      <a:pt x="76" y="102"/>
                    </a:cubicBezTo>
                    <a:cubicBezTo>
                      <a:pt x="75" y="101"/>
                      <a:pt x="74" y="99"/>
                      <a:pt x="73" y="99"/>
                    </a:cubicBezTo>
                    <a:cubicBezTo>
                      <a:pt x="72" y="98"/>
                      <a:pt x="71" y="98"/>
                      <a:pt x="70" y="98"/>
                    </a:cubicBezTo>
                    <a:cubicBezTo>
                      <a:pt x="69" y="98"/>
                      <a:pt x="69" y="98"/>
                      <a:pt x="68" y="98"/>
                    </a:cubicBezTo>
                    <a:cubicBezTo>
                      <a:pt x="68" y="97"/>
                      <a:pt x="67" y="97"/>
                      <a:pt x="67" y="97"/>
                    </a:cubicBezTo>
                    <a:cubicBezTo>
                      <a:pt x="65" y="96"/>
                      <a:pt x="64" y="93"/>
                      <a:pt x="62" y="93"/>
                    </a:cubicBezTo>
                    <a:cubicBezTo>
                      <a:pt x="61" y="93"/>
                      <a:pt x="60" y="94"/>
                      <a:pt x="59" y="94"/>
                    </a:cubicBezTo>
                    <a:cubicBezTo>
                      <a:pt x="58" y="94"/>
                      <a:pt x="57" y="94"/>
                      <a:pt x="56" y="93"/>
                    </a:cubicBezTo>
                    <a:cubicBezTo>
                      <a:pt x="54" y="93"/>
                      <a:pt x="53" y="92"/>
                      <a:pt x="52" y="92"/>
                    </a:cubicBezTo>
                    <a:cubicBezTo>
                      <a:pt x="52" y="91"/>
                      <a:pt x="51" y="91"/>
                      <a:pt x="50" y="90"/>
                    </a:cubicBezTo>
                    <a:cubicBezTo>
                      <a:pt x="50" y="90"/>
                      <a:pt x="49" y="90"/>
                      <a:pt x="49" y="90"/>
                    </a:cubicBezTo>
                    <a:cubicBezTo>
                      <a:pt x="48" y="90"/>
                      <a:pt x="47" y="89"/>
                      <a:pt x="47" y="89"/>
                    </a:cubicBezTo>
                    <a:cubicBezTo>
                      <a:pt x="46" y="88"/>
                      <a:pt x="45" y="87"/>
                      <a:pt x="45" y="87"/>
                    </a:cubicBezTo>
                    <a:cubicBezTo>
                      <a:pt x="45" y="86"/>
                      <a:pt x="46" y="85"/>
                      <a:pt x="46" y="85"/>
                    </a:cubicBezTo>
                    <a:cubicBezTo>
                      <a:pt x="46" y="83"/>
                      <a:pt x="45" y="81"/>
                      <a:pt x="44" y="80"/>
                    </a:cubicBezTo>
                    <a:cubicBezTo>
                      <a:pt x="43" y="79"/>
                      <a:pt x="42" y="78"/>
                      <a:pt x="41" y="77"/>
                    </a:cubicBezTo>
                    <a:cubicBezTo>
                      <a:pt x="41" y="77"/>
                      <a:pt x="41" y="76"/>
                      <a:pt x="41" y="76"/>
                    </a:cubicBezTo>
                    <a:cubicBezTo>
                      <a:pt x="41" y="75"/>
                      <a:pt x="40" y="74"/>
                      <a:pt x="40" y="74"/>
                    </a:cubicBezTo>
                    <a:cubicBezTo>
                      <a:pt x="39" y="73"/>
                      <a:pt x="38" y="72"/>
                      <a:pt x="38" y="71"/>
                    </a:cubicBezTo>
                    <a:cubicBezTo>
                      <a:pt x="38" y="70"/>
                      <a:pt x="38" y="69"/>
                      <a:pt x="38" y="68"/>
                    </a:cubicBezTo>
                    <a:cubicBezTo>
                      <a:pt x="37" y="67"/>
                      <a:pt x="35" y="67"/>
                      <a:pt x="35" y="70"/>
                    </a:cubicBezTo>
                    <a:cubicBezTo>
                      <a:pt x="35" y="70"/>
                      <a:pt x="36" y="71"/>
                      <a:pt x="36" y="72"/>
                    </a:cubicBezTo>
                    <a:cubicBezTo>
                      <a:pt x="37" y="72"/>
                      <a:pt x="37" y="73"/>
                      <a:pt x="37" y="74"/>
                    </a:cubicBezTo>
                    <a:cubicBezTo>
                      <a:pt x="37" y="74"/>
                      <a:pt x="38" y="75"/>
                      <a:pt x="38" y="76"/>
                    </a:cubicBezTo>
                    <a:cubicBezTo>
                      <a:pt x="38" y="77"/>
                      <a:pt x="38" y="78"/>
                      <a:pt x="39" y="79"/>
                    </a:cubicBezTo>
                    <a:cubicBezTo>
                      <a:pt x="39" y="80"/>
                      <a:pt x="40" y="81"/>
                      <a:pt x="40" y="81"/>
                    </a:cubicBezTo>
                    <a:cubicBezTo>
                      <a:pt x="39" y="82"/>
                      <a:pt x="38" y="81"/>
                      <a:pt x="38" y="80"/>
                    </a:cubicBezTo>
                    <a:cubicBezTo>
                      <a:pt x="38" y="80"/>
                      <a:pt x="36" y="79"/>
                      <a:pt x="36" y="79"/>
                    </a:cubicBezTo>
                    <a:cubicBezTo>
                      <a:pt x="36" y="78"/>
                      <a:pt x="37" y="78"/>
                      <a:pt x="37" y="77"/>
                    </a:cubicBezTo>
                    <a:cubicBezTo>
                      <a:pt x="36" y="76"/>
                      <a:pt x="34" y="76"/>
                      <a:pt x="34" y="74"/>
                    </a:cubicBezTo>
                    <a:cubicBezTo>
                      <a:pt x="34" y="73"/>
                      <a:pt x="35" y="73"/>
                      <a:pt x="35" y="72"/>
                    </a:cubicBezTo>
                    <a:cubicBezTo>
                      <a:pt x="35" y="72"/>
                      <a:pt x="33" y="71"/>
                      <a:pt x="33" y="70"/>
                    </a:cubicBezTo>
                    <a:cubicBezTo>
                      <a:pt x="33" y="69"/>
                      <a:pt x="33" y="68"/>
                      <a:pt x="33" y="67"/>
                    </a:cubicBezTo>
                    <a:cubicBezTo>
                      <a:pt x="33" y="66"/>
                      <a:pt x="33" y="65"/>
                      <a:pt x="33" y="65"/>
                    </a:cubicBezTo>
                    <a:cubicBezTo>
                      <a:pt x="32" y="64"/>
                      <a:pt x="32" y="63"/>
                      <a:pt x="31" y="63"/>
                    </a:cubicBezTo>
                    <a:cubicBezTo>
                      <a:pt x="30" y="62"/>
                      <a:pt x="29" y="63"/>
                      <a:pt x="29" y="62"/>
                    </a:cubicBezTo>
                    <a:cubicBezTo>
                      <a:pt x="29" y="61"/>
                      <a:pt x="29" y="60"/>
                      <a:pt x="28" y="60"/>
                    </a:cubicBezTo>
                    <a:cubicBezTo>
                      <a:pt x="28" y="58"/>
                      <a:pt x="28" y="57"/>
                      <a:pt x="28" y="56"/>
                    </a:cubicBezTo>
                    <a:cubicBezTo>
                      <a:pt x="28" y="55"/>
                      <a:pt x="28" y="54"/>
                      <a:pt x="28" y="53"/>
                    </a:cubicBezTo>
                    <a:cubicBezTo>
                      <a:pt x="29" y="52"/>
                      <a:pt x="30" y="51"/>
                      <a:pt x="30" y="50"/>
                    </a:cubicBezTo>
                    <a:cubicBezTo>
                      <a:pt x="30" y="50"/>
                      <a:pt x="30" y="49"/>
                      <a:pt x="31" y="48"/>
                    </a:cubicBezTo>
                    <a:cubicBezTo>
                      <a:pt x="32" y="47"/>
                      <a:pt x="33" y="46"/>
                      <a:pt x="34" y="45"/>
                    </a:cubicBezTo>
                    <a:cubicBezTo>
                      <a:pt x="35" y="44"/>
                      <a:pt x="36" y="42"/>
                      <a:pt x="37" y="41"/>
                    </a:cubicBezTo>
                    <a:cubicBezTo>
                      <a:pt x="37" y="40"/>
                      <a:pt x="37" y="39"/>
                      <a:pt x="37" y="39"/>
                    </a:cubicBezTo>
                    <a:cubicBezTo>
                      <a:pt x="37" y="38"/>
                      <a:pt x="36" y="37"/>
                      <a:pt x="36" y="36"/>
                    </a:cubicBezTo>
                    <a:cubicBezTo>
                      <a:pt x="36" y="35"/>
                      <a:pt x="37" y="35"/>
                      <a:pt x="37" y="35"/>
                    </a:cubicBezTo>
                    <a:cubicBezTo>
                      <a:pt x="37" y="34"/>
                      <a:pt x="37" y="33"/>
                      <a:pt x="37" y="33"/>
                    </a:cubicBezTo>
                    <a:cubicBezTo>
                      <a:pt x="37" y="32"/>
                      <a:pt x="37" y="31"/>
                      <a:pt x="37" y="30"/>
                    </a:cubicBezTo>
                    <a:cubicBezTo>
                      <a:pt x="37" y="30"/>
                      <a:pt x="38" y="29"/>
                      <a:pt x="38" y="28"/>
                    </a:cubicBezTo>
                    <a:cubicBezTo>
                      <a:pt x="37" y="27"/>
                      <a:pt x="36" y="29"/>
                      <a:pt x="35" y="28"/>
                    </a:cubicBezTo>
                    <a:cubicBezTo>
                      <a:pt x="35" y="28"/>
                      <a:pt x="35" y="27"/>
                      <a:pt x="36" y="26"/>
                    </a:cubicBezTo>
                    <a:cubicBezTo>
                      <a:pt x="36" y="26"/>
                      <a:pt x="35" y="25"/>
                      <a:pt x="35" y="25"/>
                    </a:cubicBezTo>
                    <a:cubicBezTo>
                      <a:pt x="35" y="25"/>
                      <a:pt x="36" y="24"/>
                      <a:pt x="36" y="24"/>
                    </a:cubicBezTo>
                    <a:cubicBezTo>
                      <a:pt x="36" y="23"/>
                      <a:pt x="35" y="22"/>
                      <a:pt x="35" y="22"/>
                    </a:cubicBezTo>
                    <a:cubicBezTo>
                      <a:pt x="45" y="14"/>
                      <a:pt x="57" y="8"/>
                      <a:pt x="71" y="5"/>
                    </a:cubicBezTo>
                    <a:cubicBezTo>
                      <a:pt x="71" y="5"/>
                      <a:pt x="71" y="5"/>
                      <a:pt x="71" y="5"/>
                    </a:cubicBezTo>
                    <a:cubicBezTo>
                      <a:pt x="71" y="6"/>
                      <a:pt x="71" y="6"/>
                      <a:pt x="71" y="6"/>
                    </a:cubicBezTo>
                    <a:cubicBezTo>
                      <a:pt x="72" y="6"/>
                      <a:pt x="73" y="6"/>
                      <a:pt x="74" y="6"/>
                    </a:cubicBezTo>
                    <a:cubicBezTo>
                      <a:pt x="75" y="6"/>
                      <a:pt x="75" y="6"/>
                      <a:pt x="76" y="6"/>
                    </a:cubicBezTo>
                    <a:cubicBezTo>
                      <a:pt x="78" y="6"/>
                      <a:pt x="80" y="8"/>
                      <a:pt x="82" y="7"/>
                    </a:cubicBezTo>
                    <a:cubicBezTo>
                      <a:pt x="82" y="7"/>
                      <a:pt x="82" y="6"/>
                      <a:pt x="82" y="6"/>
                    </a:cubicBezTo>
                    <a:cubicBezTo>
                      <a:pt x="82" y="5"/>
                      <a:pt x="83" y="5"/>
                      <a:pt x="83" y="4"/>
                    </a:cubicBezTo>
                    <a:cubicBezTo>
                      <a:pt x="84" y="4"/>
                      <a:pt x="84" y="4"/>
                      <a:pt x="85" y="4"/>
                    </a:cubicBezTo>
                    <a:cubicBezTo>
                      <a:pt x="87" y="4"/>
                      <a:pt x="89" y="4"/>
                      <a:pt x="91" y="4"/>
                    </a:cubicBezTo>
                    <a:cubicBezTo>
                      <a:pt x="91" y="0"/>
                      <a:pt x="91" y="0"/>
                      <a:pt x="91" y="0"/>
                    </a:cubicBezTo>
                    <a:cubicBezTo>
                      <a:pt x="89" y="0"/>
                      <a:pt x="88" y="0"/>
                      <a:pt x="87" y="0"/>
                    </a:cubicBezTo>
                    <a:cubicBezTo>
                      <a:pt x="86" y="0"/>
                      <a:pt x="86" y="0"/>
                      <a:pt x="85" y="0"/>
                    </a:cubicBezTo>
                    <a:cubicBezTo>
                      <a:pt x="84" y="0"/>
                      <a:pt x="83" y="0"/>
                      <a:pt x="82" y="0"/>
                    </a:cubicBezTo>
                    <a:cubicBezTo>
                      <a:pt x="74" y="0"/>
                      <a:pt x="65" y="1"/>
                      <a:pt x="58" y="4"/>
                    </a:cubicBezTo>
                    <a:cubicBezTo>
                      <a:pt x="56" y="4"/>
                      <a:pt x="55" y="5"/>
                      <a:pt x="54" y="5"/>
                    </a:cubicBezTo>
                    <a:cubicBezTo>
                      <a:pt x="53" y="6"/>
                      <a:pt x="53" y="6"/>
                      <a:pt x="53" y="6"/>
                    </a:cubicBezTo>
                    <a:cubicBezTo>
                      <a:pt x="52" y="6"/>
                      <a:pt x="51" y="7"/>
                      <a:pt x="50" y="7"/>
                    </a:cubicBezTo>
                    <a:cubicBezTo>
                      <a:pt x="49" y="8"/>
                      <a:pt x="47" y="8"/>
                      <a:pt x="46" y="9"/>
                    </a:cubicBezTo>
                    <a:cubicBezTo>
                      <a:pt x="45" y="10"/>
                      <a:pt x="44" y="10"/>
                      <a:pt x="43" y="11"/>
                    </a:cubicBezTo>
                    <a:cubicBezTo>
                      <a:pt x="38" y="14"/>
                      <a:pt x="33" y="17"/>
                      <a:pt x="29" y="20"/>
                    </a:cubicBezTo>
                    <a:cubicBezTo>
                      <a:pt x="29" y="21"/>
                      <a:pt x="28" y="21"/>
                      <a:pt x="28" y="22"/>
                    </a:cubicBezTo>
                    <a:cubicBezTo>
                      <a:pt x="27" y="23"/>
                      <a:pt x="26" y="24"/>
                      <a:pt x="25" y="25"/>
                    </a:cubicBezTo>
                    <a:cubicBezTo>
                      <a:pt x="24" y="25"/>
                      <a:pt x="23" y="26"/>
                      <a:pt x="22" y="27"/>
                    </a:cubicBezTo>
                    <a:cubicBezTo>
                      <a:pt x="21" y="29"/>
                      <a:pt x="19" y="31"/>
                      <a:pt x="18" y="32"/>
                    </a:cubicBezTo>
                    <a:cubicBezTo>
                      <a:pt x="15" y="35"/>
                      <a:pt x="13" y="39"/>
                      <a:pt x="11" y="42"/>
                    </a:cubicBezTo>
                    <a:cubicBezTo>
                      <a:pt x="10" y="44"/>
                      <a:pt x="10" y="45"/>
                      <a:pt x="9" y="46"/>
                    </a:cubicBezTo>
                    <a:cubicBezTo>
                      <a:pt x="9" y="47"/>
                      <a:pt x="9" y="47"/>
                      <a:pt x="8" y="48"/>
                    </a:cubicBezTo>
                    <a:cubicBezTo>
                      <a:pt x="7" y="50"/>
                      <a:pt x="6" y="52"/>
                      <a:pt x="6" y="54"/>
                    </a:cubicBezTo>
                    <a:cubicBezTo>
                      <a:pt x="5" y="54"/>
                      <a:pt x="5" y="55"/>
                      <a:pt x="5" y="55"/>
                    </a:cubicBezTo>
                    <a:cubicBezTo>
                      <a:pt x="4" y="58"/>
                      <a:pt x="3" y="61"/>
                      <a:pt x="3" y="63"/>
                    </a:cubicBezTo>
                    <a:cubicBezTo>
                      <a:pt x="2" y="65"/>
                      <a:pt x="2" y="66"/>
                      <a:pt x="2" y="68"/>
                    </a:cubicBezTo>
                    <a:close/>
                    <a:moveTo>
                      <a:pt x="91" y="66"/>
                    </a:moveTo>
                    <a:cubicBezTo>
                      <a:pt x="91" y="106"/>
                      <a:pt x="91" y="106"/>
                      <a:pt x="91" y="106"/>
                    </a:cubicBezTo>
                    <a:cubicBezTo>
                      <a:pt x="91" y="106"/>
                      <a:pt x="90" y="106"/>
                      <a:pt x="90" y="106"/>
                    </a:cubicBezTo>
                    <a:cubicBezTo>
                      <a:pt x="89" y="106"/>
                      <a:pt x="89" y="105"/>
                      <a:pt x="88" y="105"/>
                    </a:cubicBezTo>
                    <a:cubicBezTo>
                      <a:pt x="86" y="104"/>
                      <a:pt x="85" y="106"/>
                      <a:pt x="83" y="106"/>
                    </a:cubicBezTo>
                    <a:cubicBezTo>
                      <a:pt x="81" y="106"/>
                      <a:pt x="79" y="103"/>
                      <a:pt x="79" y="102"/>
                    </a:cubicBezTo>
                    <a:cubicBezTo>
                      <a:pt x="79" y="101"/>
                      <a:pt x="80" y="99"/>
                      <a:pt x="80" y="98"/>
                    </a:cubicBezTo>
                    <a:cubicBezTo>
                      <a:pt x="80" y="97"/>
                      <a:pt x="81" y="97"/>
                      <a:pt x="81" y="96"/>
                    </a:cubicBezTo>
                    <a:cubicBezTo>
                      <a:pt x="81" y="95"/>
                      <a:pt x="79" y="94"/>
                      <a:pt x="78" y="94"/>
                    </a:cubicBezTo>
                    <a:cubicBezTo>
                      <a:pt x="77" y="94"/>
                      <a:pt x="74" y="95"/>
                      <a:pt x="72" y="94"/>
                    </a:cubicBezTo>
                    <a:cubicBezTo>
                      <a:pt x="72" y="93"/>
                      <a:pt x="73" y="93"/>
                      <a:pt x="73" y="92"/>
                    </a:cubicBezTo>
                    <a:cubicBezTo>
                      <a:pt x="73" y="92"/>
                      <a:pt x="73" y="91"/>
                      <a:pt x="73" y="91"/>
                    </a:cubicBezTo>
                    <a:cubicBezTo>
                      <a:pt x="73" y="90"/>
                      <a:pt x="74" y="90"/>
                      <a:pt x="74" y="89"/>
                    </a:cubicBezTo>
                    <a:cubicBezTo>
                      <a:pt x="74" y="89"/>
                      <a:pt x="74" y="88"/>
                      <a:pt x="75" y="88"/>
                    </a:cubicBezTo>
                    <a:cubicBezTo>
                      <a:pt x="75" y="87"/>
                      <a:pt x="75" y="86"/>
                      <a:pt x="75" y="86"/>
                    </a:cubicBezTo>
                    <a:cubicBezTo>
                      <a:pt x="75" y="85"/>
                      <a:pt x="75" y="85"/>
                      <a:pt x="75" y="84"/>
                    </a:cubicBezTo>
                    <a:cubicBezTo>
                      <a:pt x="73" y="84"/>
                      <a:pt x="72" y="84"/>
                      <a:pt x="71" y="85"/>
                    </a:cubicBezTo>
                    <a:cubicBezTo>
                      <a:pt x="69" y="86"/>
                      <a:pt x="70" y="88"/>
                      <a:pt x="68" y="89"/>
                    </a:cubicBezTo>
                    <a:cubicBezTo>
                      <a:pt x="67" y="89"/>
                      <a:pt x="66" y="89"/>
                      <a:pt x="65" y="89"/>
                    </a:cubicBezTo>
                    <a:cubicBezTo>
                      <a:pt x="65" y="89"/>
                      <a:pt x="64" y="90"/>
                      <a:pt x="63" y="90"/>
                    </a:cubicBezTo>
                    <a:cubicBezTo>
                      <a:pt x="63" y="90"/>
                      <a:pt x="61" y="89"/>
                      <a:pt x="61" y="89"/>
                    </a:cubicBezTo>
                    <a:cubicBezTo>
                      <a:pt x="60" y="88"/>
                      <a:pt x="59" y="86"/>
                      <a:pt x="59" y="85"/>
                    </a:cubicBezTo>
                    <a:cubicBezTo>
                      <a:pt x="58" y="83"/>
                      <a:pt x="59" y="80"/>
                      <a:pt x="60" y="78"/>
                    </a:cubicBezTo>
                    <a:cubicBezTo>
                      <a:pt x="60" y="78"/>
                      <a:pt x="61" y="78"/>
                      <a:pt x="61" y="77"/>
                    </a:cubicBezTo>
                    <a:cubicBezTo>
                      <a:pt x="61" y="77"/>
                      <a:pt x="61" y="76"/>
                      <a:pt x="61" y="75"/>
                    </a:cubicBezTo>
                    <a:cubicBezTo>
                      <a:pt x="62" y="74"/>
                      <a:pt x="63" y="73"/>
                      <a:pt x="64" y="72"/>
                    </a:cubicBezTo>
                    <a:cubicBezTo>
                      <a:pt x="66" y="72"/>
                      <a:pt x="67" y="70"/>
                      <a:pt x="68" y="70"/>
                    </a:cubicBezTo>
                    <a:cubicBezTo>
                      <a:pt x="69" y="70"/>
                      <a:pt x="70" y="71"/>
                      <a:pt x="71" y="71"/>
                    </a:cubicBezTo>
                    <a:cubicBezTo>
                      <a:pt x="72" y="71"/>
                      <a:pt x="72" y="71"/>
                      <a:pt x="73" y="71"/>
                    </a:cubicBezTo>
                    <a:cubicBezTo>
                      <a:pt x="75" y="72"/>
                      <a:pt x="75" y="70"/>
                      <a:pt x="76" y="69"/>
                    </a:cubicBezTo>
                    <a:cubicBezTo>
                      <a:pt x="78" y="70"/>
                      <a:pt x="79" y="69"/>
                      <a:pt x="80" y="69"/>
                    </a:cubicBezTo>
                    <a:cubicBezTo>
                      <a:pt x="81" y="69"/>
                      <a:pt x="82" y="70"/>
                      <a:pt x="82" y="70"/>
                    </a:cubicBezTo>
                    <a:cubicBezTo>
                      <a:pt x="83" y="71"/>
                      <a:pt x="83" y="70"/>
                      <a:pt x="84" y="70"/>
                    </a:cubicBezTo>
                    <a:cubicBezTo>
                      <a:pt x="84" y="70"/>
                      <a:pt x="85" y="71"/>
                      <a:pt x="85" y="72"/>
                    </a:cubicBezTo>
                    <a:cubicBezTo>
                      <a:pt x="86" y="73"/>
                      <a:pt x="85" y="73"/>
                      <a:pt x="85" y="74"/>
                    </a:cubicBezTo>
                    <a:cubicBezTo>
                      <a:pt x="86" y="75"/>
                      <a:pt x="88" y="75"/>
                      <a:pt x="89" y="76"/>
                    </a:cubicBezTo>
                    <a:cubicBezTo>
                      <a:pt x="90" y="75"/>
                      <a:pt x="89" y="74"/>
                      <a:pt x="89" y="73"/>
                    </a:cubicBezTo>
                    <a:cubicBezTo>
                      <a:pt x="89" y="73"/>
                      <a:pt x="89" y="72"/>
                      <a:pt x="89" y="72"/>
                    </a:cubicBezTo>
                    <a:cubicBezTo>
                      <a:pt x="89" y="71"/>
                      <a:pt x="88" y="71"/>
                      <a:pt x="88" y="70"/>
                    </a:cubicBezTo>
                    <a:cubicBezTo>
                      <a:pt x="88" y="68"/>
                      <a:pt x="90" y="67"/>
                      <a:pt x="91" y="66"/>
                    </a:cubicBez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94" name="Group 293"/>
            <p:cNvGrpSpPr/>
            <p:nvPr/>
          </p:nvGrpSpPr>
          <p:grpSpPr>
            <a:xfrm>
              <a:off x="6907869" y="2209520"/>
              <a:ext cx="296609" cy="297506"/>
              <a:chOff x="6833248" y="2446901"/>
              <a:chExt cx="269645" cy="270460"/>
            </a:xfrm>
          </p:grpSpPr>
          <p:sp>
            <p:nvSpPr>
              <p:cNvPr id="492" name="Oval 347"/>
              <p:cNvSpPr>
                <a:spLocks noChangeArrowheads="1"/>
              </p:cNvSpPr>
              <p:nvPr/>
            </p:nvSpPr>
            <p:spPr bwMode="auto">
              <a:xfrm>
                <a:off x="6833248" y="2446901"/>
                <a:ext cx="269645" cy="270460"/>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3" name="Freeform 370"/>
              <p:cNvSpPr>
                <a:spLocks/>
              </p:cNvSpPr>
              <p:nvPr/>
            </p:nvSpPr>
            <p:spPr bwMode="auto">
              <a:xfrm>
                <a:off x="6861760" y="2462379"/>
                <a:ext cx="211806" cy="218323"/>
              </a:xfrm>
              <a:custGeom>
                <a:avLst/>
                <a:gdLst>
                  <a:gd name="T0" fmla="*/ 55 w 110"/>
                  <a:gd name="T1" fmla="*/ 0 h 113"/>
                  <a:gd name="T2" fmla="*/ 43 w 110"/>
                  <a:gd name="T3" fmla="*/ 25 h 113"/>
                  <a:gd name="T4" fmla="*/ 43 w 110"/>
                  <a:gd name="T5" fmla="*/ 42 h 113"/>
                  <a:gd name="T6" fmla="*/ 0 w 110"/>
                  <a:gd name="T7" fmla="*/ 60 h 113"/>
                  <a:gd name="T8" fmla="*/ 0 w 110"/>
                  <a:gd name="T9" fmla="*/ 72 h 113"/>
                  <a:gd name="T10" fmla="*/ 43 w 110"/>
                  <a:gd name="T11" fmla="*/ 64 h 113"/>
                  <a:gd name="T12" fmla="*/ 43 w 110"/>
                  <a:gd name="T13" fmla="*/ 88 h 113"/>
                  <a:gd name="T14" fmla="*/ 24 w 110"/>
                  <a:gd name="T15" fmla="*/ 101 h 113"/>
                  <a:gd name="T16" fmla="*/ 24 w 110"/>
                  <a:gd name="T17" fmla="*/ 113 h 113"/>
                  <a:gd name="T18" fmla="*/ 55 w 110"/>
                  <a:gd name="T19" fmla="*/ 103 h 113"/>
                  <a:gd name="T20" fmla="*/ 85 w 110"/>
                  <a:gd name="T21" fmla="*/ 113 h 113"/>
                  <a:gd name="T22" fmla="*/ 85 w 110"/>
                  <a:gd name="T23" fmla="*/ 101 h 113"/>
                  <a:gd name="T24" fmla="*/ 67 w 110"/>
                  <a:gd name="T25" fmla="*/ 88 h 113"/>
                  <a:gd name="T26" fmla="*/ 67 w 110"/>
                  <a:gd name="T27" fmla="*/ 64 h 113"/>
                  <a:gd name="T28" fmla="*/ 110 w 110"/>
                  <a:gd name="T29" fmla="*/ 72 h 113"/>
                  <a:gd name="T30" fmla="*/ 110 w 110"/>
                  <a:gd name="T31" fmla="*/ 60 h 113"/>
                  <a:gd name="T32" fmla="*/ 67 w 110"/>
                  <a:gd name="T33" fmla="*/ 42 h 113"/>
                  <a:gd name="T34" fmla="*/ 67 w 110"/>
                  <a:gd name="T35" fmla="*/ 25 h 113"/>
                  <a:gd name="T36" fmla="*/ 55 w 110"/>
                  <a:gd name="T3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13">
                    <a:moveTo>
                      <a:pt x="55" y="0"/>
                    </a:moveTo>
                    <a:cubicBezTo>
                      <a:pt x="48" y="0"/>
                      <a:pt x="43" y="18"/>
                      <a:pt x="43" y="25"/>
                    </a:cubicBezTo>
                    <a:cubicBezTo>
                      <a:pt x="43" y="42"/>
                      <a:pt x="43" y="42"/>
                      <a:pt x="43" y="42"/>
                    </a:cubicBezTo>
                    <a:cubicBezTo>
                      <a:pt x="0" y="60"/>
                      <a:pt x="0" y="60"/>
                      <a:pt x="0" y="60"/>
                    </a:cubicBezTo>
                    <a:cubicBezTo>
                      <a:pt x="0" y="72"/>
                      <a:pt x="0" y="72"/>
                      <a:pt x="0" y="72"/>
                    </a:cubicBezTo>
                    <a:cubicBezTo>
                      <a:pt x="43" y="64"/>
                      <a:pt x="43" y="64"/>
                      <a:pt x="43" y="64"/>
                    </a:cubicBezTo>
                    <a:cubicBezTo>
                      <a:pt x="43" y="88"/>
                      <a:pt x="43" y="88"/>
                      <a:pt x="43" y="88"/>
                    </a:cubicBezTo>
                    <a:cubicBezTo>
                      <a:pt x="24" y="101"/>
                      <a:pt x="24" y="101"/>
                      <a:pt x="24" y="101"/>
                    </a:cubicBezTo>
                    <a:cubicBezTo>
                      <a:pt x="24" y="113"/>
                      <a:pt x="24" y="113"/>
                      <a:pt x="24" y="113"/>
                    </a:cubicBezTo>
                    <a:cubicBezTo>
                      <a:pt x="55" y="103"/>
                      <a:pt x="55" y="103"/>
                      <a:pt x="55" y="103"/>
                    </a:cubicBezTo>
                    <a:cubicBezTo>
                      <a:pt x="85" y="113"/>
                      <a:pt x="85" y="113"/>
                      <a:pt x="85" y="113"/>
                    </a:cubicBezTo>
                    <a:cubicBezTo>
                      <a:pt x="85" y="101"/>
                      <a:pt x="85" y="101"/>
                      <a:pt x="85" y="101"/>
                    </a:cubicBezTo>
                    <a:cubicBezTo>
                      <a:pt x="67" y="88"/>
                      <a:pt x="67" y="88"/>
                      <a:pt x="67" y="88"/>
                    </a:cubicBezTo>
                    <a:cubicBezTo>
                      <a:pt x="67" y="64"/>
                      <a:pt x="67" y="64"/>
                      <a:pt x="67" y="64"/>
                    </a:cubicBezTo>
                    <a:cubicBezTo>
                      <a:pt x="110" y="72"/>
                      <a:pt x="110" y="72"/>
                      <a:pt x="110" y="72"/>
                    </a:cubicBezTo>
                    <a:cubicBezTo>
                      <a:pt x="110" y="60"/>
                      <a:pt x="110" y="60"/>
                      <a:pt x="110" y="60"/>
                    </a:cubicBezTo>
                    <a:cubicBezTo>
                      <a:pt x="67" y="42"/>
                      <a:pt x="67" y="42"/>
                      <a:pt x="67" y="42"/>
                    </a:cubicBezTo>
                    <a:cubicBezTo>
                      <a:pt x="67" y="25"/>
                      <a:pt x="67" y="25"/>
                      <a:pt x="67" y="25"/>
                    </a:cubicBezTo>
                    <a:cubicBezTo>
                      <a:pt x="67" y="18"/>
                      <a:pt x="62" y="0"/>
                      <a:pt x="55" y="0"/>
                    </a:cubicBez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94" name="Group 493"/>
            <p:cNvGrpSpPr/>
            <p:nvPr/>
          </p:nvGrpSpPr>
          <p:grpSpPr>
            <a:xfrm>
              <a:off x="5144339" y="1968468"/>
              <a:ext cx="425648" cy="425648"/>
              <a:chOff x="5230039" y="2227763"/>
              <a:chExt cx="386953" cy="386953"/>
            </a:xfrm>
          </p:grpSpPr>
          <p:sp>
            <p:nvSpPr>
              <p:cNvPr id="495" name="Oval 350"/>
              <p:cNvSpPr>
                <a:spLocks noChangeArrowheads="1"/>
              </p:cNvSpPr>
              <p:nvPr/>
            </p:nvSpPr>
            <p:spPr bwMode="auto">
              <a:xfrm>
                <a:off x="5230039" y="2227763"/>
                <a:ext cx="386953" cy="386953"/>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6" name="Oval 371"/>
              <p:cNvSpPr>
                <a:spLocks noChangeArrowheads="1"/>
              </p:cNvSpPr>
              <p:nvPr/>
            </p:nvSpPr>
            <p:spPr bwMode="auto">
              <a:xfrm>
                <a:off x="5455694" y="2302710"/>
                <a:ext cx="39917" cy="40732"/>
              </a:xfrm>
              <a:prstGeom prst="ellipse">
                <a:avLst/>
              </a:pr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7" name="Freeform 372"/>
              <p:cNvSpPr>
                <a:spLocks noEditPoints="1"/>
              </p:cNvSpPr>
              <p:nvPr/>
            </p:nvSpPr>
            <p:spPr bwMode="auto">
              <a:xfrm>
                <a:off x="5300913" y="2420018"/>
                <a:ext cx="87166" cy="88796"/>
              </a:xfrm>
              <a:custGeom>
                <a:avLst/>
                <a:gdLst>
                  <a:gd name="T0" fmla="*/ 23 w 45"/>
                  <a:gd name="T1" fmla="*/ 46 h 46"/>
                  <a:gd name="T2" fmla="*/ 45 w 45"/>
                  <a:gd name="T3" fmla="*/ 23 h 46"/>
                  <a:gd name="T4" fmla="*/ 23 w 45"/>
                  <a:gd name="T5" fmla="*/ 0 h 46"/>
                  <a:gd name="T6" fmla="*/ 23 w 45"/>
                  <a:gd name="T7" fmla="*/ 11 h 46"/>
                  <a:gd name="T8" fmla="*/ 35 w 45"/>
                  <a:gd name="T9" fmla="*/ 23 h 46"/>
                  <a:gd name="T10" fmla="*/ 23 w 45"/>
                  <a:gd name="T11" fmla="*/ 35 h 46"/>
                  <a:gd name="T12" fmla="*/ 23 w 45"/>
                  <a:gd name="T13" fmla="*/ 46 h 46"/>
                  <a:gd name="T14" fmla="*/ 23 w 45"/>
                  <a:gd name="T15" fmla="*/ 0 h 46"/>
                  <a:gd name="T16" fmla="*/ 0 w 45"/>
                  <a:gd name="T17" fmla="*/ 23 h 46"/>
                  <a:gd name="T18" fmla="*/ 23 w 45"/>
                  <a:gd name="T19" fmla="*/ 46 h 46"/>
                  <a:gd name="T20" fmla="*/ 23 w 45"/>
                  <a:gd name="T21" fmla="*/ 46 h 46"/>
                  <a:gd name="T22" fmla="*/ 23 w 45"/>
                  <a:gd name="T23" fmla="*/ 35 h 46"/>
                  <a:gd name="T24" fmla="*/ 23 w 45"/>
                  <a:gd name="T25" fmla="*/ 35 h 46"/>
                  <a:gd name="T26" fmla="*/ 23 w 45"/>
                  <a:gd name="T27" fmla="*/ 35 h 46"/>
                  <a:gd name="T28" fmla="*/ 10 w 45"/>
                  <a:gd name="T29" fmla="*/ 23 h 46"/>
                  <a:gd name="T30" fmla="*/ 23 w 45"/>
                  <a:gd name="T31" fmla="*/ 11 h 46"/>
                  <a:gd name="T32" fmla="*/ 23 w 45"/>
                  <a:gd name="T33" fmla="*/ 11 h 46"/>
                  <a:gd name="T34" fmla="*/ 23 w 45"/>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46">
                    <a:moveTo>
                      <a:pt x="23" y="46"/>
                    </a:moveTo>
                    <a:cubicBezTo>
                      <a:pt x="35" y="46"/>
                      <a:pt x="45" y="36"/>
                      <a:pt x="45" y="23"/>
                    </a:cubicBezTo>
                    <a:cubicBezTo>
                      <a:pt x="45" y="11"/>
                      <a:pt x="35" y="0"/>
                      <a:pt x="23" y="0"/>
                    </a:cubicBezTo>
                    <a:cubicBezTo>
                      <a:pt x="23" y="11"/>
                      <a:pt x="23" y="11"/>
                      <a:pt x="23" y="11"/>
                    </a:cubicBezTo>
                    <a:cubicBezTo>
                      <a:pt x="29" y="11"/>
                      <a:pt x="35" y="16"/>
                      <a:pt x="35" y="23"/>
                    </a:cubicBezTo>
                    <a:cubicBezTo>
                      <a:pt x="35" y="30"/>
                      <a:pt x="29" y="35"/>
                      <a:pt x="23" y="35"/>
                    </a:cubicBezTo>
                    <a:lnTo>
                      <a:pt x="23" y="46"/>
                    </a:lnTo>
                    <a:close/>
                    <a:moveTo>
                      <a:pt x="23" y="0"/>
                    </a:moveTo>
                    <a:cubicBezTo>
                      <a:pt x="10" y="0"/>
                      <a:pt x="0" y="11"/>
                      <a:pt x="0" y="23"/>
                    </a:cubicBezTo>
                    <a:cubicBezTo>
                      <a:pt x="0" y="36"/>
                      <a:pt x="10" y="46"/>
                      <a:pt x="23" y="46"/>
                    </a:cubicBezTo>
                    <a:cubicBezTo>
                      <a:pt x="23" y="46"/>
                      <a:pt x="23" y="46"/>
                      <a:pt x="23" y="46"/>
                    </a:cubicBezTo>
                    <a:cubicBezTo>
                      <a:pt x="23" y="35"/>
                      <a:pt x="23" y="35"/>
                      <a:pt x="23" y="35"/>
                    </a:cubicBezTo>
                    <a:cubicBezTo>
                      <a:pt x="23" y="35"/>
                      <a:pt x="23" y="35"/>
                      <a:pt x="23" y="35"/>
                    </a:cubicBezTo>
                    <a:cubicBezTo>
                      <a:pt x="23" y="35"/>
                      <a:pt x="23" y="35"/>
                      <a:pt x="23" y="35"/>
                    </a:cubicBezTo>
                    <a:cubicBezTo>
                      <a:pt x="16" y="35"/>
                      <a:pt x="10" y="30"/>
                      <a:pt x="10" y="23"/>
                    </a:cubicBezTo>
                    <a:cubicBezTo>
                      <a:pt x="10" y="16"/>
                      <a:pt x="16" y="11"/>
                      <a:pt x="23" y="11"/>
                    </a:cubicBezTo>
                    <a:cubicBezTo>
                      <a:pt x="23" y="11"/>
                      <a:pt x="23" y="11"/>
                      <a:pt x="23" y="11"/>
                    </a:cubicBezTo>
                    <a:cubicBezTo>
                      <a:pt x="23" y="0"/>
                      <a:pt x="23" y="0"/>
                      <a:pt x="23" y="0"/>
                    </a:cubicBez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8" name="Freeform 373"/>
              <p:cNvSpPr>
                <a:spLocks/>
              </p:cNvSpPr>
              <p:nvPr/>
            </p:nvSpPr>
            <p:spPr bwMode="auto">
              <a:xfrm>
                <a:off x="5293581" y="2401281"/>
                <a:ext cx="104274" cy="36659"/>
              </a:xfrm>
              <a:custGeom>
                <a:avLst/>
                <a:gdLst>
                  <a:gd name="T0" fmla="*/ 4 w 54"/>
                  <a:gd name="T1" fmla="*/ 19 h 19"/>
                  <a:gd name="T2" fmla="*/ 7 w 54"/>
                  <a:gd name="T3" fmla="*/ 17 h 19"/>
                  <a:gd name="T4" fmla="*/ 27 w 54"/>
                  <a:gd name="T5" fmla="*/ 7 h 19"/>
                  <a:gd name="T6" fmla="*/ 47 w 54"/>
                  <a:gd name="T7" fmla="*/ 17 h 19"/>
                  <a:gd name="T8" fmla="*/ 52 w 54"/>
                  <a:gd name="T9" fmla="*/ 18 h 19"/>
                  <a:gd name="T10" fmla="*/ 53 w 54"/>
                  <a:gd name="T11" fmla="*/ 14 h 19"/>
                  <a:gd name="T12" fmla="*/ 27 w 54"/>
                  <a:gd name="T13" fmla="*/ 0 h 19"/>
                  <a:gd name="T14" fmla="*/ 1 w 54"/>
                  <a:gd name="T15" fmla="*/ 14 h 19"/>
                  <a:gd name="T16" fmla="*/ 2 w 54"/>
                  <a:gd name="T17" fmla="*/ 18 h 19"/>
                  <a:gd name="T18" fmla="*/ 4 w 54"/>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19">
                    <a:moveTo>
                      <a:pt x="4" y="19"/>
                    </a:moveTo>
                    <a:cubicBezTo>
                      <a:pt x="5" y="19"/>
                      <a:pt x="6" y="18"/>
                      <a:pt x="7" y="17"/>
                    </a:cubicBezTo>
                    <a:cubicBezTo>
                      <a:pt x="11" y="11"/>
                      <a:pt x="19" y="7"/>
                      <a:pt x="27" y="7"/>
                    </a:cubicBezTo>
                    <a:cubicBezTo>
                      <a:pt x="35" y="7"/>
                      <a:pt x="42" y="11"/>
                      <a:pt x="47" y="17"/>
                    </a:cubicBezTo>
                    <a:cubicBezTo>
                      <a:pt x="48" y="19"/>
                      <a:pt x="50" y="19"/>
                      <a:pt x="52" y="18"/>
                    </a:cubicBezTo>
                    <a:cubicBezTo>
                      <a:pt x="53" y="17"/>
                      <a:pt x="54" y="15"/>
                      <a:pt x="53" y="14"/>
                    </a:cubicBezTo>
                    <a:cubicBezTo>
                      <a:pt x="47" y="5"/>
                      <a:pt x="37" y="0"/>
                      <a:pt x="27" y="0"/>
                    </a:cubicBezTo>
                    <a:cubicBezTo>
                      <a:pt x="16" y="0"/>
                      <a:pt x="7" y="5"/>
                      <a:pt x="1" y="14"/>
                    </a:cubicBezTo>
                    <a:cubicBezTo>
                      <a:pt x="0" y="15"/>
                      <a:pt x="0" y="17"/>
                      <a:pt x="2" y="18"/>
                    </a:cubicBezTo>
                    <a:cubicBezTo>
                      <a:pt x="2" y="19"/>
                      <a:pt x="3" y="19"/>
                      <a:pt x="4" y="19"/>
                    </a:cubicBez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9" name="Freeform 374"/>
              <p:cNvSpPr>
                <a:spLocks noEditPoints="1"/>
              </p:cNvSpPr>
              <p:nvPr/>
            </p:nvSpPr>
            <p:spPr bwMode="auto">
              <a:xfrm>
                <a:off x="5458953" y="2420018"/>
                <a:ext cx="88796" cy="88796"/>
              </a:xfrm>
              <a:custGeom>
                <a:avLst/>
                <a:gdLst>
                  <a:gd name="T0" fmla="*/ 23 w 46"/>
                  <a:gd name="T1" fmla="*/ 46 h 46"/>
                  <a:gd name="T2" fmla="*/ 46 w 46"/>
                  <a:gd name="T3" fmla="*/ 23 h 46"/>
                  <a:gd name="T4" fmla="*/ 23 w 46"/>
                  <a:gd name="T5" fmla="*/ 0 h 46"/>
                  <a:gd name="T6" fmla="*/ 23 w 46"/>
                  <a:gd name="T7" fmla="*/ 11 h 46"/>
                  <a:gd name="T8" fmla="*/ 35 w 46"/>
                  <a:gd name="T9" fmla="*/ 23 h 46"/>
                  <a:gd name="T10" fmla="*/ 23 w 46"/>
                  <a:gd name="T11" fmla="*/ 35 h 46"/>
                  <a:gd name="T12" fmla="*/ 23 w 46"/>
                  <a:gd name="T13" fmla="*/ 46 h 46"/>
                  <a:gd name="T14" fmla="*/ 23 w 46"/>
                  <a:gd name="T15" fmla="*/ 35 h 46"/>
                  <a:gd name="T16" fmla="*/ 23 w 46"/>
                  <a:gd name="T17" fmla="*/ 35 h 46"/>
                  <a:gd name="T18" fmla="*/ 23 w 46"/>
                  <a:gd name="T19" fmla="*/ 0 h 46"/>
                  <a:gd name="T20" fmla="*/ 0 w 46"/>
                  <a:gd name="T21" fmla="*/ 23 h 46"/>
                  <a:gd name="T22" fmla="*/ 23 w 46"/>
                  <a:gd name="T23" fmla="*/ 46 h 46"/>
                  <a:gd name="T24" fmla="*/ 23 w 46"/>
                  <a:gd name="T25" fmla="*/ 35 h 46"/>
                  <a:gd name="T26" fmla="*/ 23 w 46"/>
                  <a:gd name="T27" fmla="*/ 35 h 46"/>
                  <a:gd name="T28" fmla="*/ 10 w 46"/>
                  <a:gd name="T29" fmla="*/ 23 h 46"/>
                  <a:gd name="T30" fmla="*/ 23 w 46"/>
                  <a:gd name="T31" fmla="*/ 11 h 46"/>
                  <a:gd name="T32" fmla="*/ 23 w 46"/>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6">
                    <a:moveTo>
                      <a:pt x="23" y="46"/>
                    </a:moveTo>
                    <a:cubicBezTo>
                      <a:pt x="35" y="46"/>
                      <a:pt x="46" y="36"/>
                      <a:pt x="46" y="23"/>
                    </a:cubicBezTo>
                    <a:cubicBezTo>
                      <a:pt x="46" y="11"/>
                      <a:pt x="35" y="0"/>
                      <a:pt x="23" y="0"/>
                    </a:cubicBezTo>
                    <a:cubicBezTo>
                      <a:pt x="23" y="11"/>
                      <a:pt x="23" y="11"/>
                      <a:pt x="23" y="11"/>
                    </a:cubicBezTo>
                    <a:cubicBezTo>
                      <a:pt x="29" y="11"/>
                      <a:pt x="35" y="16"/>
                      <a:pt x="35" y="23"/>
                    </a:cubicBezTo>
                    <a:cubicBezTo>
                      <a:pt x="35" y="30"/>
                      <a:pt x="29" y="35"/>
                      <a:pt x="23" y="35"/>
                    </a:cubicBezTo>
                    <a:cubicBezTo>
                      <a:pt x="23" y="46"/>
                      <a:pt x="23" y="46"/>
                      <a:pt x="23" y="46"/>
                    </a:cubicBezTo>
                    <a:close/>
                    <a:moveTo>
                      <a:pt x="23" y="35"/>
                    </a:moveTo>
                    <a:cubicBezTo>
                      <a:pt x="23" y="35"/>
                      <a:pt x="23" y="35"/>
                      <a:pt x="23" y="35"/>
                    </a:cubicBezTo>
                    <a:moveTo>
                      <a:pt x="23" y="0"/>
                    </a:moveTo>
                    <a:cubicBezTo>
                      <a:pt x="10" y="0"/>
                      <a:pt x="0" y="11"/>
                      <a:pt x="0" y="23"/>
                    </a:cubicBezTo>
                    <a:cubicBezTo>
                      <a:pt x="0" y="36"/>
                      <a:pt x="10" y="46"/>
                      <a:pt x="23" y="46"/>
                    </a:cubicBezTo>
                    <a:cubicBezTo>
                      <a:pt x="23" y="35"/>
                      <a:pt x="23" y="35"/>
                      <a:pt x="23" y="35"/>
                    </a:cubicBezTo>
                    <a:cubicBezTo>
                      <a:pt x="23" y="35"/>
                      <a:pt x="23" y="35"/>
                      <a:pt x="23" y="35"/>
                    </a:cubicBezTo>
                    <a:cubicBezTo>
                      <a:pt x="16" y="35"/>
                      <a:pt x="10" y="30"/>
                      <a:pt x="10" y="23"/>
                    </a:cubicBezTo>
                    <a:cubicBezTo>
                      <a:pt x="10" y="16"/>
                      <a:pt x="16" y="11"/>
                      <a:pt x="23" y="11"/>
                    </a:cubicBezTo>
                    <a:lnTo>
                      <a:pt x="23" y="0"/>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0" name="Freeform 375"/>
              <p:cNvSpPr>
                <a:spLocks/>
              </p:cNvSpPr>
              <p:nvPr/>
            </p:nvSpPr>
            <p:spPr bwMode="auto">
              <a:xfrm>
                <a:off x="5451621" y="2401281"/>
                <a:ext cx="104274" cy="36659"/>
              </a:xfrm>
              <a:custGeom>
                <a:avLst/>
                <a:gdLst>
                  <a:gd name="T0" fmla="*/ 27 w 54"/>
                  <a:gd name="T1" fmla="*/ 0 h 19"/>
                  <a:gd name="T2" fmla="*/ 1 w 54"/>
                  <a:gd name="T3" fmla="*/ 14 h 19"/>
                  <a:gd name="T4" fmla="*/ 2 w 54"/>
                  <a:gd name="T5" fmla="*/ 18 h 19"/>
                  <a:gd name="T6" fmla="*/ 4 w 54"/>
                  <a:gd name="T7" fmla="*/ 19 h 19"/>
                  <a:gd name="T8" fmla="*/ 7 w 54"/>
                  <a:gd name="T9" fmla="*/ 17 h 19"/>
                  <a:gd name="T10" fmla="*/ 27 w 54"/>
                  <a:gd name="T11" fmla="*/ 7 h 19"/>
                  <a:gd name="T12" fmla="*/ 47 w 54"/>
                  <a:gd name="T13" fmla="*/ 17 h 19"/>
                  <a:gd name="T14" fmla="*/ 52 w 54"/>
                  <a:gd name="T15" fmla="*/ 18 h 19"/>
                  <a:gd name="T16" fmla="*/ 53 w 54"/>
                  <a:gd name="T17" fmla="*/ 14 h 19"/>
                  <a:gd name="T18" fmla="*/ 27 w 54"/>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19">
                    <a:moveTo>
                      <a:pt x="27" y="0"/>
                    </a:moveTo>
                    <a:cubicBezTo>
                      <a:pt x="16" y="0"/>
                      <a:pt x="7" y="5"/>
                      <a:pt x="1" y="14"/>
                    </a:cubicBezTo>
                    <a:cubicBezTo>
                      <a:pt x="0" y="15"/>
                      <a:pt x="0" y="17"/>
                      <a:pt x="2" y="18"/>
                    </a:cubicBezTo>
                    <a:cubicBezTo>
                      <a:pt x="2" y="19"/>
                      <a:pt x="3" y="19"/>
                      <a:pt x="4" y="19"/>
                    </a:cubicBezTo>
                    <a:cubicBezTo>
                      <a:pt x="5" y="19"/>
                      <a:pt x="6" y="18"/>
                      <a:pt x="7" y="17"/>
                    </a:cubicBezTo>
                    <a:cubicBezTo>
                      <a:pt x="11" y="11"/>
                      <a:pt x="19" y="7"/>
                      <a:pt x="27" y="7"/>
                    </a:cubicBezTo>
                    <a:cubicBezTo>
                      <a:pt x="35" y="7"/>
                      <a:pt x="42" y="11"/>
                      <a:pt x="47" y="17"/>
                    </a:cubicBezTo>
                    <a:cubicBezTo>
                      <a:pt x="48" y="19"/>
                      <a:pt x="50" y="19"/>
                      <a:pt x="52" y="18"/>
                    </a:cubicBezTo>
                    <a:cubicBezTo>
                      <a:pt x="53" y="17"/>
                      <a:pt x="54" y="15"/>
                      <a:pt x="53" y="14"/>
                    </a:cubicBezTo>
                    <a:cubicBezTo>
                      <a:pt x="47" y="5"/>
                      <a:pt x="37" y="0"/>
                      <a:pt x="27" y="0"/>
                    </a:cubicBez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1" name="Freeform 376"/>
              <p:cNvSpPr>
                <a:spLocks/>
              </p:cNvSpPr>
              <p:nvPr/>
            </p:nvSpPr>
            <p:spPr bwMode="auto">
              <a:xfrm>
                <a:off x="5374230" y="2326335"/>
                <a:ext cx="152337" cy="178406"/>
              </a:xfrm>
              <a:custGeom>
                <a:avLst/>
                <a:gdLst>
                  <a:gd name="T0" fmla="*/ 53 w 79"/>
                  <a:gd name="T1" fmla="*/ 34 h 93"/>
                  <a:gd name="T2" fmla="*/ 56 w 79"/>
                  <a:gd name="T3" fmla="*/ 35 h 93"/>
                  <a:gd name="T4" fmla="*/ 76 w 79"/>
                  <a:gd name="T5" fmla="*/ 26 h 93"/>
                  <a:gd name="T6" fmla="*/ 78 w 79"/>
                  <a:gd name="T7" fmla="*/ 19 h 93"/>
                  <a:gd name="T8" fmla="*/ 72 w 79"/>
                  <a:gd name="T9" fmla="*/ 17 h 93"/>
                  <a:gd name="T10" fmla="*/ 58 w 79"/>
                  <a:gd name="T11" fmla="*/ 23 h 93"/>
                  <a:gd name="T12" fmla="*/ 56 w 79"/>
                  <a:gd name="T13" fmla="*/ 23 h 93"/>
                  <a:gd name="T14" fmla="*/ 34 w 79"/>
                  <a:gd name="T15" fmla="*/ 1 h 93"/>
                  <a:gd name="T16" fmla="*/ 31 w 79"/>
                  <a:gd name="T17" fmla="*/ 1 h 93"/>
                  <a:gd name="T18" fmla="*/ 0 w 79"/>
                  <a:gd name="T19" fmla="*/ 32 h 93"/>
                  <a:gd name="T20" fmla="*/ 0 w 79"/>
                  <a:gd name="T21" fmla="*/ 34 h 93"/>
                  <a:gd name="T22" fmla="*/ 21 w 79"/>
                  <a:gd name="T23" fmla="*/ 52 h 93"/>
                  <a:gd name="T24" fmla="*/ 22 w 79"/>
                  <a:gd name="T25" fmla="*/ 55 h 93"/>
                  <a:gd name="T26" fmla="*/ 11 w 79"/>
                  <a:gd name="T27" fmla="*/ 78 h 93"/>
                  <a:gd name="T28" fmla="*/ 12 w 79"/>
                  <a:gd name="T29" fmla="*/ 81 h 93"/>
                  <a:gd name="T30" fmla="*/ 19 w 79"/>
                  <a:gd name="T31" fmla="*/ 90 h 93"/>
                  <a:gd name="T32" fmla="*/ 24 w 79"/>
                  <a:gd name="T33" fmla="*/ 93 h 93"/>
                  <a:gd name="T34" fmla="*/ 28 w 79"/>
                  <a:gd name="T35" fmla="*/ 92 h 93"/>
                  <a:gd name="T36" fmla="*/ 29 w 79"/>
                  <a:gd name="T37" fmla="*/ 83 h 93"/>
                  <a:gd name="T38" fmla="*/ 27 w 79"/>
                  <a:gd name="T39" fmla="*/ 79 h 93"/>
                  <a:gd name="T40" fmla="*/ 27 w 79"/>
                  <a:gd name="T41" fmla="*/ 76 h 93"/>
                  <a:gd name="T42" fmla="*/ 37 w 79"/>
                  <a:gd name="T43" fmla="*/ 51 h 93"/>
                  <a:gd name="T44" fmla="*/ 37 w 79"/>
                  <a:gd name="T45" fmla="*/ 49 h 93"/>
                  <a:gd name="T46" fmla="*/ 25 w 79"/>
                  <a:gd name="T47" fmla="*/ 37 h 93"/>
                  <a:gd name="T48" fmla="*/ 25 w 79"/>
                  <a:gd name="T49" fmla="*/ 35 h 93"/>
                  <a:gd name="T50" fmla="*/ 39 w 79"/>
                  <a:gd name="T51" fmla="*/ 22 h 93"/>
                  <a:gd name="T52" fmla="*/ 41 w 79"/>
                  <a:gd name="T53" fmla="*/ 22 h 93"/>
                  <a:gd name="T54" fmla="*/ 53 w 79"/>
                  <a:gd name="T55" fmla="*/ 3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93">
                    <a:moveTo>
                      <a:pt x="53" y="34"/>
                    </a:moveTo>
                    <a:cubicBezTo>
                      <a:pt x="54" y="35"/>
                      <a:pt x="55" y="35"/>
                      <a:pt x="56" y="35"/>
                    </a:cubicBezTo>
                    <a:cubicBezTo>
                      <a:pt x="76" y="26"/>
                      <a:pt x="76" y="26"/>
                      <a:pt x="76" y="26"/>
                    </a:cubicBezTo>
                    <a:cubicBezTo>
                      <a:pt x="78" y="24"/>
                      <a:pt x="79" y="21"/>
                      <a:pt x="78" y="19"/>
                    </a:cubicBezTo>
                    <a:cubicBezTo>
                      <a:pt x="77" y="16"/>
                      <a:pt x="74" y="15"/>
                      <a:pt x="72" y="17"/>
                    </a:cubicBezTo>
                    <a:cubicBezTo>
                      <a:pt x="58" y="23"/>
                      <a:pt x="58" y="23"/>
                      <a:pt x="58" y="23"/>
                    </a:cubicBezTo>
                    <a:cubicBezTo>
                      <a:pt x="58" y="24"/>
                      <a:pt x="56" y="23"/>
                      <a:pt x="56" y="23"/>
                    </a:cubicBezTo>
                    <a:cubicBezTo>
                      <a:pt x="34" y="1"/>
                      <a:pt x="34" y="1"/>
                      <a:pt x="34" y="1"/>
                    </a:cubicBezTo>
                    <a:cubicBezTo>
                      <a:pt x="33" y="0"/>
                      <a:pt x="32" y="0"/>
                      <a:pt x="31" y="1"/>
                    </a:cubicBezTo>
                    <a:cubicBezTo>
                      <a:pt x="0" y="32"/>
                      <a:pt x="0" y="32"/>
                      <a:pt x="0" y="32"/>
                    </a:cubicBezTo>
                    <a:cubicBezTo>
                      <a:pt x="0" y="32"/>
                      <a:pt x="0" y="33"/>
                      <a:pt x="0" y="34"/>
                    </a:cubicBezTo>
                    <a:cubicBezTo>
                      <a:pt x="4" y="37"/>
                      <a:pt x="17" y="48"/>
                      <a:pt x="21" y="52"/>
                    </a:cubicBezTo>
                    <a:cubicBezTo>
                      <a:pt x="22" y="53"/>
                      <a:pt x="22" y="54"/>
                      <a:pt x="22" y="55"/>
                    </a:cubicBezTo>
                    <a:cubicBezTo>
                      <a:pt x="11" y="78"/>
                      <a:pt x="11" y="78"/>
                      <a:pt x="11" y="78"/>
                    </a:cubicBezTo>
                    <a:cubicBezTo>
                      <a:pt x="11" y="79"/>
                      <a:pt x="11" y="80"/>
                      <a:pt x="12" y="81"/>
                    </a:cubicBezTo>
                    <a:cubicBezTo>
                      <a:pt x="19" y="90"/>
                      <a:pt x="19" y="90"/>
                      <a:pt x="19" y="90"/>
                    </a:cubicBezTo>
                    <a:cubicBezTo>
                      <a:pt x="20" y="92"/>
                      <a:pt x="22" y="93"/>
                      <a:pt x="24" y="93"/>
                    </a:cubicBezTo>
                    <a:cubicBezTo>
                      <a:pt x="25" y="93"/>
                      <a:pt x="27" y="93"/>
                      <a:pt x="28" y="92"/>
                    </a:cubicBezTo>
                    <a:cubicBezTo>
                      <a:pt x="31" y="90"/>
                      <a:pt x="32" y="86"/>
                      <a:pt x="29" y="83"/>
                    </a:cubicBezTo>
                    <a:cubicBezTo>
                      <a:pt x="27" y="79"/>
                      <a:pt x="27" y="79"/>
                      <a:pt x="27" y="79"/>
                    </a:cubicBezTo>
                    <a:cubicBezTo>
                      <a:pt x="26" y="78"/>
                      <a:pt x="26" y="77"/>
                      <a:pt x="27" y="76"/>
                    </a:cubicBezTo>
                    <a:cubicBezTo>
                      <a:pt x="37" y="51"/>
                      <a:pt x="37" y="51"/>
                      <a:pt x="37" y="51"/>
                    </a:cubicBezTo>
                    <a:cubicBezTo>
                      <a:pt x="38" y="50"/>
                      <a:pt x="37" y="49"/>
                      <a:pt x="37" y="49"/>
                    </a:cubicBezTo>
                    <a:cubicBezTo>
                      <a:pt x="34" y="46"/>
                      <a:pt x="28" y="40"/>
                      <a:pt x="25" y="37"/>
                    </a:cubicBezTo>
                    <a:cubicBezTo>
                      <a:pt x="24" y="37"/>
                      <a:pt x="24" y="36"/>
                      <a:pt x="25" y="35"/>
                    </a:cubicBezTo>
                    <a:cubicBezTo>
                      <a:pt x="39" y="22"/>
                      <a:pt x="39" y="22"/>
                      <a:pt x="39" y="22"/>
                    </a:cubicBezTo>
                    <a:cubicBezTo>
                      <a:pt x="39" y="21"/>
                      <a:pt x="40" y="22"/>
                      <a:pt x="41" y="22"/>
                    </a:cubicBezTo>
                    <a:lnTo>
                      <a:pt x="53" y="34"/>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02" name="Group 501"/>
            <p:cNvGrpSpPr/>
            <p:nvPr/>
          </p:nvGrpSpPr>
          <p:grpSpPr>
            <a:xfrm>
              <a:off x="4864755" y="3767842"/>
              <a:ext cx="296609" cy="298403"/>
              <a:chOff x="4975872" y="3863558"/>
              <a:chExt cx="269645" cy="271275"/>
            </a:xfrm>
          </p:grpSpPr>
          <p:sp>
            <p:nvSpPr>
              <p:cNvPr id="503" name="Oval 351"/>
              <p:cNvSpPr>
                <a:spLocks noChangeArrowheads="1"/>
              </p:cNvSpPr>
              <p:nvPr/>
            </p:nvSpPr>
            <p:spPr bwMode="auto">
              <a:xfrm>
                <a:off x="4975872" y="3863558"/>
                <a:ext cx="269645" cy="271275"/>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4" name="Freeform 377"/>
              <p:cNvSpPr>
                <a:spLocks noEditPoints="1"/>
              </p:cNvSpPr>
              <p:nvPr/>
            </p:nvSpPr>
            <p:spPr bwMode="auto">
              <a:xfrm>
                <a:off x="5028009" y="3907548"/>
                <a:ext cx="167001" cy="155596"/>
              </a:xfrm>
              <a:custGeom>
                <a:avLst/>
                <a:gdLst>
                  <a:gd name="T0" fmla="*/ 78 w 87"/>
                  <a:gd name="T1" fmla="*/ 13 h 81"/>
                  <a:gd name="T2" fmla="*/ 65 w 87"/>
                  <a:gd name="T3" fmla="*/ 0 h 81"/>
                  <a:gd name="T4" fmla="*/ 43 w 87"/>
                  <a:gd name="T5" fmla="*/ 0 h 81"/>
                  <a:gd name="T6" fmla="*/ 43 w 87"/>
                  <a:gd name="T7" fmla="*/ 11 h 81"/>
                  <a:gd name="T8" fmla="*/ 65 w 87"/>
                  <a:gd name="T9" fmla="*/ 11 h 81"/>
                  <a:gd name="T10" fmla="*/ 68 w 87"/>
                  <a:gd name="T11" fmla="*/ 13 h 81"/>
                  <a:gd name="T12" fmla="*/ 68 w 87"/>
                  <a:gd name="T13" fmla="*/ 35 h 81"/>
                  <a:gd name="T14" fmla="*/ 43 w 87"/>
                  <a:gd name="T15" fmla="*/ 35 h 81"/>
                  <a:gd name="T16" fmla="*/ 43 w 87"/>
                  <a:gd name="T17" fmla="*/ 45 h 81"/>
                  <a:gd name="T18" fmla="*/ 43 w 87"/>
                  <a:gd name="T19" fmla="*/ 45 h 81"/>
                  <a:gd name="T20" fmla="*/ 51 w 87"/>
                  <a:gd name="T21" fmla="*/ 53 h 81"/>
                  <a:gd name="T22" fmla="*/ 48 w 87"/>
                  <a:gd name="T23" fmla="*/ 59 h 81"/>
                  <a:gd name="T24" fmla="*/ 47 w 87"/>
                  <a:gd name="T25" fmla="*/ 60 h 81"/>
                  <a:gd name="T26" fmla="*/ 47 w 87"/>
                  <a:gd name="T27" fmla="*/ 70 h 81"/>
                  <a:gd name="T28" fmla="*/ 47 w 87"/>
                  <a:gd name="T29" fmla="*/ 72 h 81"/>
                  <a:gd name="T30" fmla="*/ 47 w 87"/>
                  <a:gd name="T31" fmla="*/ 72 h 81"/>
                  <a:gd name="T32" fmla="*/ 43 w 87"/>
                  <a:gd name="T33" fmla="*/ 72 h 81"/>
                  <a:gd name="T34" fmla="*/ 43 w 87"/>
                  <a:gd name="T35" fmla="*/ 81 h 81"/>
                  <a:gd name="T36" fmla="*/ 87 w 87"/>
                  <a:gd name="T37" fmla="*/ 81 h 81"/>
                  <a:gd name="T38" fmla="*/ 87 w 87"/>
                  <a:gd name="T39" fmla="*/ 35 h 81"/>
                  <a:gd name="T40" fmla="*/ 78 w 87"/>
                  <a:gd name="T41" fmla="*/ 35 h 81"/>
                  <a:gd name="T42" fmla="*/ 78 w 87"/>
                  <a:gd name="T43" fmla="*/ 13 h 81"/>
                  <a:gd name="T44" fmla="*/ 43 w 87"/>
                  <a:gd name="T45" fmla="*/ 0 h 81"/>
                  <a:gd name="T46" fmla="*/ 22 w 87"/>
                  <a:gd name="T47" fmla="*/ 0 h 81"/>
                  <a:gd name="T48" fmla="*/ 9 w 87"/>
                  <a:gd name="T49" fmla="*/ 13 h 81"/>
                  <a:gd name="T50" fmla="*/ 9 w 87"/>
                  <a:gd name="T51" fmla="*/ 35 h 81"/>
                  <a:gd name="T52" fmla="*/ 0 w 87"/>
                  <a:gd name="T53" fmla="*/ 35 h 81"/>
                  <a:gd name="T54" fmla="*/ 0 w 87"/>
                  <a:gd name="T55" fmla="*/ 81 h 81"/>
                  <a:gd name="T56" fmla="*/ 43 w 87"/>
                  <a:gd name="T57" fmla="*/ 81 h 81"/>
                  <a:gd name="T58" fmla="*/ 43 w 87"/>
                  <a:gd name="T59" fmla="*/ 72 h 81"/>
                  <a:gd name="T60" fmla="*/ 40 w 87"/>
                  <a:gd name="T61" fmla="*/ 72 h 81"/>
                  <a:gd name="T62" fmla="*/ 40 w 87"/>
                  <a:gd name="T63" fmla="*/ 70 h 81"/>
                  <a:gd name="T64" fmla="*/ 40 w 87"/>
                  <a:gd name="T65" fmla="*/ 60 h 81"/>
                  <a:gd name="T66" fmla="*/ 39 w 87"/>
                  <a:gd name="T67" fmla="*/ 59 h 81"/>
                  <a:gd name="T68" fmla="*/ 36 w 87"/>
                  <a:gd name="T69" fmla="*/ 53 h 81"/>
                  <a:gd name="T70" fmla="*/ 43 w 87"/>
                  <a:gd name="T71" fmla="*/ 45 h 81"/>
                  <a:gd name="T72" fmla="*/ 43 w 87"/>
                  <a:gd name="T73" fmla="*/ 35 h 81"/>
                  <a:gd name="T74" fmla="*/ 19 w 87"/>
                  <a:gd name="T75" fmla="*/ 35 h 81"/>
                  <a:gd name="T76" fmla="*/ 19 w 87"/>
                  <a:gd name="T77" fmla="*/ 35 h 81"/>
                  <a:gd name="T78" fmla="*/ 19 w 87"/>
                  <a:gd name="T79" fmla="*/ 13 h 81"/>
                  <a:gd name="T80" fmla="*/ 22 w 87"/>
                  <a:gd name="T81" fmla="*/ 11 h 81"/>
                  <a:gd name="T82" fmla="*/ 43 w 87"/>
                  <a:gd name="T83" fmla="*/ 11 h 81"/>
                  <a:gd name="T84" fmla="*/ 43 w 87"/>
                  <a:gd name="T8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81">
                    <a:moveTo>
                      <a:pt x="78" y="13"/>
                    </a:moveTo>
                    <a:cubicBezTo>
                      <a:pt x="78" y="6"/>
                      <a:pt x="72" y="0"/>
                      <a:pt x="65" y="0"/>
                    </a:cubicBezTo>
                    <a:cubicBezTo>
                      <a:pt x="43" y="0"/>
                      <a:pt x="43" y="0"/>
                      <a:pt x="43" y="0"/>
                    </a:cubicBezTo>
                    <a:cubicBezTo>
                      <a:pt x="43" y="11"/>
                      <a:pt x="43" y="11"/>
                      <a:pt x="43" y="11"/>
                    </a:cubicBezTo>
                    <a:cubicBezTo>
                      <a:pt x="65" y="11"/>
                      <a:pt x="65" y="11"/>
                      <a:pt x="65" y="11"/>
                    </a:cubicBezTo>
                    <a:cubicBezTo>
                      <a:pt x="67" y="11"/>
                      <a:pt x="68" y="12"/>
                      <a:pt x="68" y="13"/>
                    </a:cubicBezTo>
                    <a:cubicBezTo>
                      <a:pt x="68" y="35"/>
                      <a:pt x="68" y="35"/>
                      <a:pt x="68" y="35"/>
                    </a:cubicBezTo>
                    <a:cubicBezTo>
                      <a:pt x="43" y="35"/>
                      <a:pt x="43" y="35"/>
                      <a:pt x="43" y="35"/>
                    </a:cubicBezTo>
                    <a:cubicBezTo>
                      <a:pt x="43" y="45"/>
                      <a:pt x="43" y="45"/>
                      <a:pt x="43" y="45"/>
                    </a:cubicBezTo>
                    <a:cubicBezTo>
                      <a:pt x="43" y="45"/>
                      <a:pt x="43" y="45"/>
                      <a:pt x="43" y="45"/>
                    </a:cubicBezTo>
                    <a:cubicBezTo>
                      <a:pt x="48" y="45"/>
                      <a:pt x="51" y="49"/>
                      <a:pt x="51" y="53"/>
                    </a:cubicBezTo>
                    <a:cubicBezTo>
                      <a:pt x="51" y="56"/>
                      <a:pt x="50" y="58"/>
                      <a:pt x="48" y="59"/>
                    </a:cubicBezTo>
                    <a:cubicBezTo>
                      <a:pt x="48" y="60"/>
                      <a:pt x="47" y="60"/>
                      <a:pt x="47" y="60"/>
                    </a:cubicBezTo>
                    <a:cubicBezTo>
                      <a:pt x="47" y="70"/>
                      <a:pt x="47" y="70"/>
                      <a:pt x="47" y="70"/>
                    </a:cubicBezTo>
                    <a:cubicBezTo>
                      <a:pt x="47" y="72"/>
                      <a:pt x="47" y="72"/>
                      <a:pt x="47" y="72"/>
                    </a:cubicBezTo>
                    <a:cubicBezTo>
                      <a:pt x="47" y="72"/>
                      <a:pt x="47" y="72"/>
                      <a:pt x="47" y="72"/>
                    </a:cubicBezTo>
                    <a:cubicBezTo>
                      <a:pt x="43" y="72"/>
                      <a:pt x="43" y="72"/>
                      <a:pt x="43" y="72"/>
                    </a:cubicBezTo>
                    <a:cubicBezTo>
                      <a:pt x="43" y="81"/>
                      <a:pt x="43" y="81"/>
                      <a:pt x="43" y="81"/>
                    </a:cubicBezTo>
                    <a:cubicBezTo>
                      <a:pt x="87" y="81"/>
                      <a:pt x="87" y="81"/>
                      <a:pt x="87" y="81"/>
                    </a:cubicBezTo>
                    <a:cubicBezTo>
                      <a:pt x="87" y="35"/>
                      <a:pt x="87" y="35"/>
                      <a:pt x="87" y="35"/>
                    </a:cubicBezTo>
                    <a:cubicBezTo>
                      <a:pt x="78" y="35"/>
                      <a:pt x="78" y="35"/>
                      <a:pt x="78" y="35"/>
                    </a:cubicBezTo>
                    <a:lnTo>
                      <a:pt x="78" y="13"/>
                    </a:lnTo>
                    <a:close/>
                    <a:moveTo>
                      <a:pt x="43" y="0"/>
                    </a:moveTo>
                    <a:cubicBezTo>
                      <a:pt x="22" y="0"/>
                      <a:pt x="22" y="0"/>
                      <a:pt x="22" y="0"/>
                    </a:cubicBezTo>
                    <a:cubicBezTo>
                      <a:pt x="15" y="0"/>
                      <a:pt x="9" y="6"/>
                      <a:pt x="9" y="13"/>
                    </a:cubicBezTo>
                    <a:cubicBezTo>
                      <a:pt x="9" y="35"/>
                      <a:pt x="9" y="35"/>
                      <a:pt x="9" y="35"/>
                    </a:cubicBezTo>
                    <a:cubicBezTo>
                      <a:pt x="0" y="35"/>
                      <a:pt x="0" y="35"/>
                      <a:pt x="0" y="35"/>
                    </a:cubicBezTo>
                    <a:cubicBezTo>
                      <a:pt x="0" y="81"/>
                      <a:pt x="0" y="81"/>
                      <a:pt x="0" y="81"/>
                    </a:cubicBezTo>
                    <a:cubicBezTo>
                      <a:pt x="43" y="81"/>
                      <a:pt x="43" y="81"/>
                      <a:pt x="43" y="81"/>
                    </a:cubicBezTo>
                    <a:cubicBezTo>
                      <a:pt x="43" y="72"/>
                      <a:pt x="43" y="72"/>
                      <a:pt x="43" y="72"/>
                    </a:cubicBezTo>
                    <a:cubicBezTo>
                      <a:pt x="40" y="72"/>
                      <a:pt x="40" y="72"/>
                      <a:pt x="40" y="72"/>
                    </a:cubicBezTo>
                    <a:cubicBezTo>
                      <a:pt x="40" y="70"/>
                      <a:pt x="40" y="70"/>
                      <a:pt x="40" y="70"/>
                    </a:cubicBezTo>
                    <a:cubicBezTo>
                      <a:pt x="40" y="60"/>
                      <a:pt x="40" y="60"/>
                      <a:pt x="40" y="60"/>
                    </a:cubicBezTo>
                    <a:cubicBezTo>
                      <a:pt x="40" y="60"/>
                      <a:pt x="39" y="60"/>
                      <a:pt x="39" y="59"/>
                    </a:cubicBezTo>
                    <a:cubicBezTo>
                      <a:pt x="37" y="58"/>
                      <a:pt x="36" y="56"/>
                      <a:pt x="36" y="53"/>
                    </a:cubicBezTo>
                    <a:cubicBezTo>
                      <a:pt x="36" y="49"/>
                      <a:pt x="39" y="45"/>
                      <a:pt x="43" y="45"/>
                    </a:cubicBezTo>
                    <a:cubicBezTo>
                      <a:pt x="43" y="35"/>
                      <a:pt x="43" y="35"/>
                      <a:pt x="43" y="35"/>
                    </a:cubicBezTo>
                    <a:cubicBezTo>
                      <a:pt x="19" y="35"/>
                      <a:pt x="19" y="35"/>
                      <a:pt x="19" y="35"/>
                    </a:cubicBezTo>
                    <a:cubicBezTo>
                      <a:pt x="19" y="35"/>
                      <a:pt x="19" y="35"/>
                      <a:pt x="19" y="35"/>
                    </a:cubicBezTo>
                    <a:cubicBezTo>
                      <a:pt x="19" y="13"/>
                      <a:pt x="19" y="13"/>
                      <a:pt x="19" y="13"/>
                    </a:cubicBezTo>
                    <a:cubicBezTo>
                      <a:pt x="19" y="12"/>
                      <a:pt x="20" y="11"/>
                      <a:pt x="22" y="11"/>
                    </a:cubicBezTo>
                    <a:cubicBezTo>
                      <a:pt x="43" y="11"/>
                      <a:pt x="43" y="11"/>
                      <a:pt x="43" y="11"/>
                    </a:cubicBezTo>
                    <a:lnTo>
                      <a:pt x="43" y="0"/>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05" name="Group 504"/>
            <p:cNvGrpSpPr/>
            <p:nvPr/>
          </p:nvGrpSpPr>
          <p:grpSpPr>
            <a:xfrm>
              <a:off x="6417701" y="3462271"/>
              <a:ext cx="557375" cy="555584"/>
              <a:chOff x="6387641" y="3585766"/>
              <a:chExt cx="506705" cy="505076"/>
            </a:xfrm>
          </p:grpSpPr>
          <p:sp>
            <p:nvSpPr>
              <p:cNvPr id="506" name="Oval 345"/>
              <p:cNvSpPr>
                <a:spLocks noChangeArrowheads="1"/>
              </p:cNvSpPr>
              <p:nvPr/>
            </p:nvSpPr>
            <p:spPr bwMode="auto">
              <a:xfrm>
                <a:off x="6387641" y="3585766"/>
                <a:ext cx="506705" cy="505076"/>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7" name="Freeform 378"/>
              <p:cNvSpPr>
                <a:spLocks noEditPoints="1"/>
              </p:cNvSpPr>
              <p:nvPr/>
            </p:nvSpPr>
            <p:spPr bwMode="auto">
              <a:xfrm>
                <a:off x="6538349" y="3672117"/>
                <a:ext cx="206104" cy="331558"/>
              </a:xfrm>
              <a:custGeom>
                <a:avLst/>
                <a:gdLst>
                  <a:gd name="T0" fmla="*/ 253 w 253"/>
                  <a:gd name="T1" fmla="*/ 407 h 407"/>
                  <a:gd name="T2" fmla="*/ 224 w 253"/>
                  <a:gd name="T3" fmla="*/ 10 h 407"/>
                  <a:gd name="T4" fmla="*/ 201 w 253"/>
                  <a:gd name="T5" fmla="*/ 0 h 407"/>
                  <a:gd name="T6" fmla="*/ 224 w 253"/>
                  <a:gd name="T7" fmla="*/ 34 h 407"/>
                  <a:gd name="T8" fmla="*/ 224 w 253"/>
                  <a:gd name="T9" fmla="*/ 263 h 407"/>
                  <a:gd name="T10" fmla="*/ 201 w 253"/>
                  <a:gd name="T11" fmla="*/ 291 h 407"/>
                  <a:gd name="T12" fmla="*/ 224 w 253"/>
                  <a:gd name="T13" fmla="*/ 324 h 407"/>
                  <a:gd name="T14" fmla="*/ 201 w 253"/>
                  <a:gd name="T15" fmla="*/ 324 h 407"/>
                  <a:gd name="T16" fmla="*/ 224 w 253"/>
                  <a:gd name="T17" fmla="*/ 348 h 407"/>
                  <a:gd name="T18" fmla="*/ 224 w 253"/>
                  <a:gd name="T19" fmla="*/ 381 h 407"/>
                  <a:gd name="T20" fmla="*/ 201 w 253"/>
                  <a:gd name="T21" fmla="*/ 407 h 407"/>
                  <a:gd name="T22" fmla="*/ 177 w 253"/>
                  <a:gd name="T23" fmla="*/ 10 h 407"/>
                  <a:gd name="T24" fmla="*/ 125 w 253"/>
                  <a:gd name="T25" fmla="*/ 34 h 407"/>
                  <a:gd name="T26" fmla="*/ 201 w 253"/>
                  <a:gd name="T27" fmla="*/ 0 h 407"/>
                  <a:gd name="T28" fmla="*/ 177 w 253"/>
                  <a:gd name="T29" fmla="*/ 0 h 407"/>
                  <a:gd name="T30" fmla="*/ 201 w 253"/>
                  <a:gd name="T31" fmla="*/ 407 h 407"/>
                  <a:gd name="T32" fmla="*/ 177 w 253"/>
                  <a:gd name="T33" fmla="*/ 381 h 407"/>
                  <a:gd name="T34" fmla="*/ 201 w 253"/>
                  <a:gd name="T35" fmla="*/ 348 h 407"/>
                  <a:gd name="T36" fmla="*/ 177 w 253"/>
                  <a:gd name="T37" fmla="*/ 324 h 407"/>
                  <a:gd name="T38" fmla="*/ 201 w 253"/>
                  <a:gd name="T39" fmla="*/ 291 h 407"/>
                  <a:gd name="T40" fmla="*/ 125 w 253"/>
                  <a:gd name="T41" fmla="*/ 263 h 407"/>
                  <a:gd name="T42" fmla="*/ 151 w 253"/>
                  <a:gd name="T43" fmla="*/ 291 h 407"/>
                  <a:gd name="T44" fmla="*/ 151 w 253"/>
                  <a:gd name="T45" fmla="*/ 324 h 407"/>
                  <a:gd name="T46" fmla="*/ 125 w 253"/>
                  <a:gd name="T47" fmla="*/ 348 h 407"/>
                  <a:gd name="T48" fmla="*/ 151 w 253"/>
                  <a:gd name="T49" fmla="*/ 381 h 407"/>
                  <a:gd name="T50" fmla="*/ 125 w 253"/>
                  <a:gd name="T51" fmla="*/ 381 h 407"/>
                  <a:gd name="T52" fmla="*/ 125 w 253"/>
                  <a:gd name="T53" fmla="*/ 10 h 407"/>
                  <a:gd name="T54" fmla="*/ 52 w 253"/>
                  <a:gd name="T55" fmla="*/ 34 h 407"/>
                  <a:gd name="T56" fmla="*/ 125 w 253"/>
                  <a:gd name="T57" fmla="*/ 10 h 407"/>
                  <a:gd name="T58" fmla="*/ 52 w 253"/>
                  <a:gd name="T59" fmla="*/ 407 h 407"/>
                  <a:gd name="T60" fmla="*/ 125 w 253"/>
                  <a:gd name="T61" fmla="*/ 381 h 407"/>
                  <a:gd name="T62" fmla="*/ 101 w 253"/>
                  <a:gd name="T63" fmla="*/ 348 h 407"/>
                  <a:gd name="T64" fmla="*/ 125 w 253"/>
                  <a:gd name="T65" fmla="*/ 324 h 407"/>
                  <a:gd name="T66" fmla="*/ 101 w 253"/>
                  <a:gd name="T67" fmla="*/ 291 h 407"/>
                  <a:gd name="T68" fmla="*/ 125 w 253"/>
                  <a:gd name="T69" fmla="*/ 263 h 407"/>
                  <a:gd name="T70" fmla="*/ 52 w 253"/>
                  <a:gd name="T71" fmla="*/ 291 h 407"/>
                  <a:gd name="T72" fmla="*/ 75 w 253"/>
                  <a:gd name="T73" fmla="*/ 324 h 407"/>
                  <a:gd name="T74" fmla="*/ 52 w 253"/>
                  <a:gd name="T75" fmla="*/ 324 h 407"/>
                  <a:gd name="T76" fmla="*/ 75 w 253"/>
                  <a:gd name="T77" fmla="*/ 348 h 407"/>
                  <a:gd name="T78" fmla="*/ 75 w 253"/>
                  <a:gd name="T79" fmla="*/ 381 h 407"/>
                  <a:gd name="T80" fmla="*/ 52 w 253"/>
                  <a:gd name="T81" fmla="*/ 407 h 407"/>
                  <a:gd name="T82" fmla="*/ 0 w 253"/>
                  <a:gd name="T83" fmla="*/ 10 h 407"/>
                  <a:gd name="T84" fmla="*/ 52 w 253"/>
                  <a:gd name="T85" fmla="*/ 407 h 407"/>
                  <a:gd name="T86" fmla="*/ 28 w 253"/>
                  <a:gd name="T87" fmla="*/ 381 h 407"/>
                  <a:gd name="T88" fmla="*/ 52 w 253"/>
                  <a:gd name="T89" fmla="*/ 348 h 407"/>
                  <a:gd name="T90" fmla="*/ 28 w 253"/>
                  <a:gd name="T91" fmla="*/ 324 h 407"/>
                  <a:gd name="T92" fmla="*/ 52 w 253"/>
                  <a:gd name="T93" fmla="*/ 291 h 407"/>
                  <a:gd name="T94" fmla="*/ 28 w 253"/>
                  <a:gd name="T95" fmla="*/ 263 h 407"/>
                  <a:gd name="T96" fmla="*/ 52 w 253"/>
                  <a:gd name="T97" fmla="*/ 3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3" h="407">
                    <a:moveTo>
                      <a:pt x="201" y="407"/>
                    </a:moveTo>
                    <a:lnTo>
                      <a:pt x="253" y="407"/>
                    </a:lnTo>
                    <a:lnTo>
                      <a:pt x="253" y="10"/>
                    </a:lnTo>
                    <a:lnTo>
                      <a:pt x="224" y="10"/>
                    </a:lnTo>
                    <a:lnTo>
                      <a:pt x="224" y="0"/>
                    </a:lnTo>
                    <a:lnTo>
                      <a:pt x="201" y="0"/>
                    </a:lnTo>
                    <a:lnTo>
                      <a:pt x="201" y="34"/>
                    </a:lnTo>
                    <a:lnTo>
                      <a:pt x="224" y="34"/>
                    </a:lnTo>
                    <a:lnTo>
                      <a:pt x="224" y="263"/>
                    </a:lnTo>
                    <a:lnTo>
                      <a:pt x="224" y="263"/>
                    </a:lnTo>
                    <a:lnTo>
                      <a:pt x="201" y="263"/>
                    </a:lnTo>
                    <a:lnTo>
                      <a:pt x="201" y="291"/>
                    </a:lnTo>
                    <a:lnTo>
                      <a:pt x="224" y="291"/>
                    </a:lnTo>
                    <a:lnTo>
                      <a:pt x="224" y="324"/>
                    </a:lnTo>
                    <a:lnTo>
                      <a:pt x="224" y="324"/>
                    </a:lnTo>
                    <a:lnTo>
                      <a:pt x="201" y="324"/>
                    </a:lnTo>
                    <a:lnTo>
                      <a:pt x="201" y="348"/>
                    </a:lnTo>
                    <a:lnTo>
                      <a:pt x="224" y="348"/>
                    </a:lnTo>
                    <a:lnTo>
                      <a:pt x="224" y="381"/>
                    </a:lnTo>
                    <a:lnTo>
                      <a:pt x="224" y="381"/>
                    </a:lnTo>
                    <a:lnTo>
                      <a:pt x="201" y="381"/>
                    </a:lnTo>
                    <a:lnTo>
                      <a:pt x="201" y="407"/>
                    </a:lnTo>
                    <a:close/>
                    <a:moveTo>
                      <a:pt x="177" y="0"/>
                    </a:moveTo>
                    <a:lnTo>
                      <a:pt x="177" y="10"/>
                    </a:lnTo>
                    <a:lnTo>
                      <a:pt x="125" y="10"/>
                    </a:lnTo>
                    <a:lnTo>
                      <a:pt x="125" y="34"/>
                    </a:lnTo>
                    <a:lnTo>
                      <a:pt x="201" y="34"/>
                    </a:lnTo>
                    <a:lnTo>
                      <a:pt x="201" y="0"/>
                    </a:lnTo>
                    <a:lnTo>
                      <a:pt x="177" y="0"/>
                    </a:lnTo>
                    <a:lnTo>
                      <a:pt x="177" y="0"/>
                    </a:lnTo>
                    <a:close/>
                    <a:moveTo>
                      <a:pt x="125" y="407"/>
                    </a:moveTo>
                    <a:lnTo>
                      <a:pt x="201" y="407"/>
                    </a:lnTo>
                    <a:lnTo>
                      <a:pt x="201" y="381"/>
                    </a:lnTo>
                    <a:lnTo>
                      <a:pt x="177" y="381"/>
                    </a:lnTo>
                    <a:lnTo>
                      <a:pt x="177" y="348"/>
                    </a:lnTo>
                    <a:lnTo>
                      <a:pt x="201" y="348"/>
                    </a:lnTo>
                    <a:lnTo>
                      <a:pt x="201" y="324"/>
                    </a:lnTo>
                    <a:lnTo>
                      <a:pt x="177" y="324"/>
                    </a:lnTo>
                    <a:lnTo>
                      <a:pt x="177" y="291"/>
                    </a:lnTo>
                    <a:lnTo>
                      <a:pt x="201" y="291"/>
                    </a:lnTo>
                    <a:lnTo>
                      <a:pt x="201" y="263"/>
                    </a:lnTo>
                    <a:lnTo>
                      <a:pt x="125" y="263"/>
                    </a:lnTo>
                    <a:lnTo>
                      <a:pt x="125" y="291"/>
                    </a:lnTo>
                    <a:lnTo>
                      <a:pt x="151" y="291"/>
                    </a:lnTo>
                    <a:lnTo>
                      <a:pt x="151" y="324"/>
                    </a:lnTo>
                    <a:lnTo>
                      <a:pt x="151" y="324"/>
                    </a:lnTo>
                    <a:lnTo>
                      <a:pt x="125" y="324"/>
                    </a:lnTo>
                    <a:lnTo>
                      <a:pt x="125" y="348"/>
                    </a:lnTo>
                    <a:lnTo>
                      <a:pt x="151" y="348"/>
                    </a:lnTo>
                    <a:lnTo>
                      <a:pt x="151" y="381"/>
                    </a:lnTo>
                    <a:lnTo>
                      <a:pt x="151" y="381"/>
                    </a:lnTo>
                    <a:lnTo>
                      <a:pt x="125" y="381"/>
                    </a:lnTo>
                    <a:lnTo>
                      <a:pt x="125" y="407"/>
                    </a:lnTo>
                    <a:close/>
                    <a:moveTo>
                      <a:pt x="125" y="10"/>
                    </a:moveTo>
                    <a:lnTo>
                      <a:pt x="52" y="10"/>
                    </a:lnTo>
                    <a:lnTo>
                      <a:pt x="52" y="34"/>
                    </a:lnTo>
                    <a:lnTo>
                      <a:pt x="125" y="34"/>
                    </a:lnTo>
                    <a:lnTo>
                      <a:pt x="125" y="10"/>
                    </a:lnTo>
                    <a:lnTo>
                      <a:pt x="125" y="10"/>
                    </a:lnTo>
                    <a:close/>
                    <a:moveTo>
                      <a:pt x="52" y="407"/>
                    </a:moveTo>
                    <a:lnTo>
                      <a:pt x="125" y="407"/>
                    </a:lnTo>
                    <a:lnTo>
                      <a:pt x="125" y="381"/>
                    </a:lnTo>
                    <a:lnTo>
                      <a:pt x="101" y="381"/>
                    </a:lnTo>
                    <a:lnTo>
                      <a:pt x="101" y="348"/>
                    </a:lnTo>
                    <a:lnTo>
                      <a:pt x="125" y="348"/>
                    </a:lnTo>
                    <a:lnTo>
                      <a:pt x="125" y="324"/>
                    </a:lnTo>
                    <a:lnTo>
                      <a:pt x="101" y="324"/>
                    </a:lnTo>
                    <a:lnTo>
                      <a:pt x="101" y="291"/>
                    </a:lnTo>
                    <a:lnTo>
                      <a:pt x="125" y="291"/>
                    </a:lnTo>
                    <a:lnTo>
                      <a:pt x="125" y="263"/>
                    </a:lnTo>
                    <a:lnTo>
                      <a:pt x="52" y="263"/>
                    </a:lnTo>
                    <a:lnTo>
                      <a:pt x="52" y="291"/>
                    </a:lnTo>
                    <a:lnTo>
                      <a:pt x="75" y="291"/>
                    </a:lnTo>
                    <a:lnTo>
                      <a:pt x="75" y="324"/>
                    </a:lnTo>
                    <a:lnTo>
                      <a:pt x="75" y="324"/>
                    </a:lnTo>
                    <a:lnTo>
                      <a:pt x="52" y="324"/>
                    </a:lnTo>
                    <a:lnTo>
                      <a:pt x="52" y="348"/>
                    </a:lnTo>
                    <a:lnTo>
                      <a:pt x="75" y="348"/>
                    </a:lnTo>
                    <a:lnTo>
                      <a:pt x="75" y="381"/>
                    </a:lnTo>
                    <a:lnTo>
                      <a:pt x="75" y="381"/>
                    </a:lnTo>
                    <a:lnTo>
                      <a:pt x="52" y="381"/>
                    </a:lnTo>
                    <a:lnTo>
                      <a:pt x="52" y="407"/>
                    </a:lnTo>
                    <a:close/>
                    <a:moveTo>
                      <a:pt x="52" y="10"/>
                    </a:moveTo>
                    <a:lnTo>
                      <a:pt x="0" y="10"/>
                    </a:lnTo>
                    <a:lnTo>
                      <a:pt x="0" y="407"/>
                    </a:lnTo>
                    <a:lnTo>
                      <a:pt x="52" y="407"/>
                    </a:lnTo>
                    <a:lnTo>
                      <a:pt x="52" y="381"/>
                    </a:lnTo>
                    <a:lnTo>
                      <a:pt x="28" y="381"/>
                    </a:lnTo>
                    <a:lnTo>
                      <a:pt x="28" y="348"/>
                    </a:lnTo>
                    <a:lnTo>
                      <a:pt x="52" y="348"/>
                    </a:lnTo>
                    <a:lnTo>
                      <a:pt x="52" y="324"/>
                    </a:lnTo>
                    <a:lnTo>
                      <a:pt x="28" y="324"/>
                    </a:lnTo>
                    <a:lnTo>
                      <a:pt x="28" y="291"/>
                    </a:lnTo>
                    <a:lnTo>
                      <a:pt x="52" y="291"/>
                    </a:lnTo>
                    <a:lnTo>
                      <a:pt x="52" y="263"/>
                    </a:lnTo>
                    <a:lnTo>
                      <a:pt x="28" y="263"/>
                    </a:lnTo>
                    <a:lnTo>
                      <a:pt x="28" y="34"/>
                    </a:lnTo>
                    <a:lnTo>
                      <a:pt x="52" y="34"/>
                    </a:lnTo>
                    <a:lnTo>
                      <a:pt x="52" y="10"/>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08" name="Group 507"/>
            <p:cNvGrpSpPr/>
            <p:nvPr/>
          </p:nvGrpSpPr>
          <p:grpSpPr>
            <a:xfrm>
              <a:off x="6015351" y="1746235"/>
              <a:ext cx="296609" cy="296610"/>
              <a:chOff x="6021868" y="2025733"/>
              <a:chExt cx="269645" cy="269645"/>
            </a:xfrm>
          </p:grpSpPr>
          <p:sp>
            <p:nvSpPr>
              <p:cNvPr id="509" name="Oval 352"/>
              <p:cNvSpPr>
                <a:spLocks noChangeArrowheads="1"/>
              </p:cNvSpPr>
              <p:nvPr/>
            </p:nvSpPr>
            <p:spPr bwMode="auto">
              <a:xfrm>
                <a:off x="6021868" y="2025733"/>
                <a:ext cx="269645" cy="26964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0" name="Freeform 379"/>
              <p:cNvSpPr>
                <a:spLocks/>
              </p:cNvSpPr>
              <p:nvPr/>
            </p:nvSpPr>
            <p:spPr bwMode="auto">
              <a:xfrm>
                <a:off x="6064229" y="2119416"/>
                <a:ext cx="135230" cy="115679"/>
              </a:xfrm>
              <a:custGeom>
                <a:avLst/>
                <a:gdLst>
                  <a:gd name="T0" fmla="*/ 17 w 166"/>
                  <a:gd name="T1" fmla="*/ 142 h 142"/>
                  <a:gd name="T2" fmla="*/ 47 w 166"/>
                  <a:gd name="T3" fmla="*/ 112 h 142"/>
                  <a:gd name="T4" fmla="*/ 166 w 166"/>
                  <a:gd name="T5" fmla="*/ 112 h 142"/>
                  <a:gd name="T6" fmla="*/ 166 w 166"/>
                  <a:gd name="T7" fmla="*/ 79 h 142"/>
                  <a:gd name="T8" fmla="*/ 57 w 166"/>
                  <a:gd name="T9" fmla="*/ 79 h 142"/>
                  <a:gd name="T10" fmla="*/ 52 w 166"/>
                  <a:gd name="T11" fmla="*/ 79 h 142"/>
                  <a:gd name="T12" fmla="*/ 52 w 166"/>
                  <a:gd name="T13" fmla="*/ 71 h 142"/>
                  <a:gd name="T14" fmla="*/ 52 w 166"/>
                  <a:gd name="T15" fmla="*/ 0 h 142"/>
                  <a:gd name="T16" fmla="*/ 0 w 166"/>
                  <a:gd name="T17" fmla="*/ 0 h 142"/>
                  <a:gd name="T18" fmla="*/ 0 w 166"/>
                  <a:gd name="T19" fmla="*/ 112 h 142"/>
                  <a:gd name="T20" fmla="*/ 17 w 166"/>
                  <a:gd name="T21" fmla="*/ 112 h 142"/>
                  <a:gd name="T22" fmla="*/ 17 w 166"/>
                  <a:gd name="T23"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6" h="142">
                    <a:moveTo>
                      <a:pt x="17" y="142"/>
                    </a:moveTo>
                    <a:lnTo>
                      <a:pt x="47" y="112"/>
                    </a:lnTo>
                    <a:lnTo>
                      <a:pt x="166" y="112"/>
                    </a:lnTo>
                    <a:lnTo>
                      <a:pt x="166" y="79"/>
                    </a:lnTo>
                    <a:lnTo>
                      <a:pt x="57" y="79"/>
                    </a:lnTo>
                    <a:lnTo>
                      <a:pt x="52" y="79"/>
                    </a:lnTo>
                    <a:lnTo>
                      <a:pt x="52" y="71"/>
                    </a:lnTo>
                    <a:lnTo>
                      <a:pt x="52" y="0"/>
                    </a:lnTo>
                    <a:lnTo>
                      <a:pt x="0" y="0"/>
                    </a:lnTo>
                    <a:lnTo>
                      <a:pt x="0" y="112"/>
                    </a:lnTo>
                    <a:lnTo>
                      <a:pt x="17" y="112"/>
                    </a:lnTo>
                    <a:lnTo>
                      <a:pt x="17" y="142"/>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1" name="Freeform 380"/>
              <p:cNvSpPr>
                <a:spLocks/>
              </p:cNvSpPr>
              <p:nvPr/>
            </p:nvSpPr>
            <p:spPr bwMode="auto">
              <a:xfrm>
                <a:off x="6110663" y="2085202"/>
                <a:ext cx="140118" cy="119752"/>
              </a:xfrm>
              <a:custGeom>
                <a:avLst/>
                <a:gdLst>
                  <a:gd name="T0" fmla="*/ 172 w 172"/>
                  <a:gd name="T1" fmla="*/ 0 h 147"/>
                  <a:gd name="T2" fmla="*/ 0 w 172"/>
                  <a:gd name="T3" fmla="*/ 0 h 147"/>
                  <a:gd name="T4" fmla="*/ 0 w 172"/>
                  <a:gd name="T5" fmla="*/ 42 h 147"/>
                  <a:gd name="T6" fmla="*/ 0 w 172"/>
                  <a:gd name="T7" fmla="*/ 113 h 147"/>
                  <a:gd name="T8" fmla="*/ 109 w 172"/>
                  <a:gd name="T9" fmla="*/ 113 h 147"/>
                  <a:gd name="T10" fmla="*/ 123 w 172"/>
                  <a:gd name="T11" fmla="*/ 113 h 147"/>
                  <a:gd name="T12" fmla="*/ 153 w 172"/>
                  <a:gd name="T13" fmla="*/ 147 h 147"/>
                  <a:gd name="T14" fmla="*/ 153 w 172"/>
                  <a:gd name="T15" fmla="*/ 113 h 147"/>
                  <a:gd name="T16" fmla="*/ 172 w 172"/>
                  <a:gd name="T17" fmla="*/ 113 h 147"/>
                  <a:gd name="T18" fmla="*/ 172 w 172"/>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47">
                    <a:moveTo>
                      <a:pt x="172" y="0"/>
                    </a:moveTo>
                    <a:lnTo>
                      <a:pt x="0" y="0"/>
                    </a:lnTo>
                    <a:lnTo>
                      <a:pt x="0" y="42"/>
                    </a:lnTo>
                    <a:lnTo>
                      <a:pt x="0" y="113"/>
                    </a:lnTo>
                    <a:lnTo>
                      <a:pt x="109" y="113"/>
                    </a:lnTo>
                    <a:lnTo>
                      <a:pt x="123" y="113"/>
                    </a:lnTo>
                    <a:lnTo>
                      <a:pt x="153" y="147"/>
                    </a:lnTo>
                    <a:lnTo>
                      <a:pt x="153" y="113"/>
                    </a:lnTo>
                    <a:lnTo>
                      <a:pt x="172" y="113"/>
                    </a:lnTo>
                    <a:lnTo>
                      <a:pt x="172" y="0"/>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12" name="Group 511"/>
            <p:cNvGrpSpPr/>
            <p:nvPr/>
          </p:nvGrpSpPr>
          <p:grpSpPr>
            <a:xfrm>
              <a:off x="5402416" y="3614608"/>
              <a:ext cx="774233" cy="776025"/>
              <a:chOff x="5464655" y="3724254"/>
              <a:chExt cx="703848" cy="705477"/>
            </a:xfrm>
          </p:grpSpPr>
          <p:sp>
            <p:nvSpPr>
              <p:cNvPr id="513" name="Oval 344"/>
              <p:cNvSpPr>
                <a:spLocks noChangeArrowheads="1"/>
              </p:cNvSpPr>
              <p:nvPr/>
            </p:nvSpPr>
            <p:spPr bwMode="auto">
              <a:xfrm>
                <a:off x="5464655" y="3724254"/>
                <a:ext cx="703848" cy="705477"/>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4" name="Freeform 381"/>
              <p:cNvSpPr>
                <a:spLocks/>
              </p:cNvSpPr>
              <p:nvPr/>
            </p:nvSpPr>
            <p:spPr bwMode="auto">
              <a:xfrm>
                <a:off x="5742447" y="4204076"/>
                <a:ext cx="149893" cy="52137"/>
              </a:xfrm>
              <a:custGeom>
                <a:avLst/>
                <a:gdLst>
                  <a:gd name="T0" fmla="*/ 2 w 184"/>
                  <a:gd name="T1" fmla="*/ 0 h 64"/>
                  <a:gd name="T2" fmla="*/ 0 w 184"/>
                  <a:gd name="T3" fmla="*/ 64 h 64"/>
                  <a:gd name="T4" fmla="*/ 184 w 184"/>
                  <a:gd name="T5" fmla="*/ 64 h 64"/>
                  <a:gd name="T6" fmla="*/ 182 w 184"/>
                  <a:gd name="T7" fmla="*/ 0 h 64"/>
                  <a:gd name="T8" fmla="*/ 2 w 184"/>
                  <a:gd name="T9" fmla="*/ 0 h 64"/>
                </a:gdLst>
                <a:ahLst/>
                <a:cxnLst>
                  <a:cxn ang="0">
                    <a:pos x="T0" y="T1"/>
                  </a:cxn>
                  <a:cxn ang="0">
                    <a:pos x="T2" y="T3"/>
                  </a:cxn>
                  <a:cxn ang="0">
                    <a:pos x="T4" y="T5"/>
                  </a:cxn>
                  <a:cxn ang="0">
                    <a:pos x="T6" y="T7"/>
                  </a:cxn>
                  <a:cxn ang="0">
                    <a:pos x="T8" y="T9"/>
                  </a:cxn>
                </a:cxnLst>
                <a:rect l="0" t="0" r="r" b="b"/>
                <a:pathLst>
                  <a:path w="184" h="64">
                    <a:moveTo>
                      <a:pt x="2" y="0"/>
                    </a:moveTo>
                    <a:lnTo>
                      <a:pt x="0" y="64"/>
                    </a:lnTo>
                    <a:lnTo>
                      <a:pt x="184" y="64"/>
                    </a:lnTo>
                    <a:lnTo>
                      <a:pt x="182" y="0"/>
                    </a:lnTo>
                    <a:lnTo>
                      <a:pt x="2" y="0"/>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5" name="Freeform 382"/>
              <p:cNvSpPr>
                <a:spLocks noEditPoints="1"/>
              </p:cNvSpPr>
              <p:nvPr/>
            </p:nvSpPr>
            <p:spPr bwMode="auto">
              <a:xfrm>
                <a:off x="5603958" y="3927099"/>
                <a:ext cx="425241" cy="263943"/>
              </a:xfrm>
              <a:custGeom>
                <a:avLst/>
                <a:gdLst>
                  <a:gd name="T0" fmla="*/ 350 w 522"/>
                  <a:gd name="T1" fmla="*/ 324 h 324"/>
                  <a:gd name="T2" fmla="*/ 522 w 522"/>
                  <a:gd name="T3" fmla="*/ 324 h 324"/>
                  <a:gd name="T4" fmla="*/ 522 w 522"/>
                  <a:gd name="T5" fmla="*/ 0 h 324"/>
                  <a:gd name="T6" fmla="*/ 262 w 522"/>
                  <a:gd name="T7" fmla="*/ 0 h 324"/>
                  <a:gd name="T8" fmla="*/ 262 w 522"/>
                  <a:gd name="T9" fmla="*/ 40 h 324"/>
                  <a:gd name="T10" fmla="*/ 475 w 522"/>
                  <a:gd name="T11" fmla="*/ 40 h 324"/>
                  <a:gd name="T12" fmla="*/ 475 w 522"/>
                  <a:gd name="T13" fmla="*/ 283 h 324"/>
                  <a:gd name="T14" fmla="*/ 350 w 522"/>
                  <a:gd name="T15" fmla="*/ 283 h 324"/>
                  <a:gd name="T16" fmla="*/ 262 w 522"/>
                  <a:gd name="T17" fmla="*/ 283 h 324"/>
                  <a:gd name="T18" fmla="*/ 262 w 522"/>
                  <a:gd name="T19" fmla="*/ 324 h 324"/>
                  <a:gd name="T20" fmla="*/ 350 w 522"/>
                  <a:gd name="T21" fmla="*/ 324 h 324"/>
                  <a:gd name="T22" fmla="*/ 262 w 522"/>
                  <a:gd name="T23" fmla="*/ 0 h 324"/>
                  <a:gd name="T24" fmla="*/ 0 w 522"/>
                  <a:gd name="T25" fmla="*/ 0 h 324"/>
                  <a:gd name="T26" fmla="*/ 0 w 522"/>
                  <a:gd name="T27" fmla="*/ 324 h 324"/>
                  <a:gd name="T28" fmla="*/ 172 w 522"/>
                  <a:gd name="T29" fmla="*/ 324 h 324"/>
                  <a:gd name="T30" fmla="*/ 262 w 522"/>
                  <a:gd name="T31" fmla="*/ 324 h 324"/>
                  <a:gd name="T32" fmla="*/ 262 w 522"/>
                  <a:gd name="T33" fmla="*/ 283 h 324"/>
                  <a:gd name="T34" fmla="*/ 175 w 522"/>
                  <a:gd name="T35" fmla="*/ 283 h 324"/>
                  <a:gd name="T36" fmla="*/ 47 w 522"/>
                  <a:gd name="T37" fmla="*/ 283 h 324"/>
                  <a:gd name="T38" fmla="*/ 47 w 522"/>
                  <a:gd name="T39" fmla="*/ 283 h 324"/>
                  <a:gd name="T40" fmla="*/ 47 w 522"/>
                  <a:gd name="T41" fmla="*/ 40 h 324"/>
                  <a:gd name="T42" fmla="*/ 262 w 522"/>
                  <a:gd name="T43" fmla="*/ 40 h 324"/>
                  <a:gd name="T44" fmla="*/ 262 w 522"/>
                  <a:gd name="T45"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2" h="324">
                    <a:moveTo>
                      <a:pt x="350" y="324"/>
                    </a:moveTo>
                    <a:lnTo>
                      <a:pt x="522" y="324"/>
                    </a:lnTo>
                    <a:lnTo>
                      <a:pt x="522" y="0"/>
                    </a:lnTo>
                    <a:lnTo>
                      <a:pt x="262" y="0"/>
                    </a:lnTo>
                    <a:lnTo>
                      <a:pt x="262" y="40"/>
                    </a:lnTo>
                    <a:lnTo>
                      <a:pt x="475" y="40"/>
                    </a:lnTo>
                    <a:lnTo>
                      <a:pt x="475" y="283"/>
                    </a:lnTo>
                    <a:lnTo>
                      <a:pt x="350" y="283"/>
                    </a:lnTo>
                    <a:lnTo>
                      <a:pt x="262" y="283"/>
                    </a:lnTo>
                    <a:lnTo>
                      <a:pt x="262" y="324"/>
                    </a:lnTo>
                    <a:lnTo>
                      <a:pt x="350" y="324"/>
                    </a:lnTo>
                    <a:close/>
                    <a:moveTo>
                      <a:pt x="262" y="0"/>
                    </a:moveTo>
                    <a:lnTo>
                      <a:pt x="0" y="0"/>
                    </a:lnTo>
                    <a:lnTo>
                      <a:pt x="0" y="324"/>
                    </a:lnTo>
                    <a:lnTo>
                      <a:pt x="172" y="324"/>
                    </a:lnTo>
                    <a:lnTo>
                      <a:pt x="262" y="324"/>
                    </a:lnTo>
                    <a:lnTo>
                      <a:pt x="262" y="283"/>
                    </a:lnTo>
                    <a:lnTo>
                      <a:pt x="175" y="283"/>
                    </a:lnTo>
                    <a:lnTo>
                      <a:pt x="47" y="283"/>
                    </a:lnTo>
                    <a:lnTo>
                      <a:pt x="47" y="283"/>
                    </a:lnTo>
                    <a:lnTo>
                      <a:pt x="47" y="40"/>
                    </a:lnTo>
                    <a:lnTo>
                      <a:pt x="262" y="40"/>
                    </a:lnTo>
                    <a:lnTo>
                      <a:pt x="262" y="0"/>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16" name="Freeform 383"/>
            <p:cNvSpPr>
              <a:spLocks/>
            </p:cNvSpPr>
            <p:nvPr/>
          </p:nvSpPr>
          <p:spPr bwMode="auto">
            <a:xfrm>
              <a:off x="5673936" y="4212308"/>
              <a:ext cx="231195" cy="23299"/>
            </a:xfrm>
            <a:custGeom>
              <a:avLst/>
              <a:gdLst>
                <a:gd name="T0" fmla="*/ 0 w 258"/>
                <a:gd name="T1" fmla="*/ 0 h 26"/>
                <a:gd name="T2" fmla="*/ 0 w 258"/>
                <a:gd name="T3" fmla="*/ 26 h 26"/>
                <a:gd name="T4" fmla="*/ 258 w 258"/>
                <a:gd name="T5" fmla="*/ 26 h 26"/>
                <a:gd name="T6" fmla="*/ 258 w 258"/>
                <a:gd name="T7" fmla="*/ 0 h 26"/>
                <a:gd name="T8" fmla="*/ 222 w 258"/>
                <a:gd name="T9" fmla="*/ 0 h 26"/>
                <a:gd name="T10" fmla="*/ 36 w 258"/>
                <a:gd name="T11" fmla="*/ 0 h 26"/>
                <a:gd name="T12" fmla="*/ 0 w 25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58" h="26">
                  <a:moveTo>
                    <a:pt x="0" y="0"/>
                  </a:moveTo>
                  <a:lnTo>
                    <a:pt x="0" y="26"/>
                  </a:lnTo>
                  <a:lnTo>
                    <a:pt x="258" y="26"/>
                  </a:lnTo>
                  <a:lnTo>
                    <a:pt x="258" y="0"/>
                  </a:lnTo>
                  <a:lnTo>
                    <a:pt x="222" y="0"/>
                  </a:lnTo>
                  <a:lnTo>
                    <a:pt x="36"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517" name="Group 516"/>
            <p:cNvGrpSpPr/>
            <p:nvPr/>
          </p:nvGrpSpPr>
          <p:grpSpPr>
            <a:xfrm>
              <a:off x="7055725" y="2951493"/>
              <a:ext cx="426545" cy="425648"/>
              <a:chOff x="6967663" y="3121422"/>
              <a:chExt cx="387768" cy="386953"/>
            </a:xfrm>
          </p:grpSpPr>
          <p:sp>
            <p:nvSpPr>
              <p:cNvPr id="518" name="Oval 346"/>
              <p:cNvSpPr>
                <a:spLocks noChangeArrowheads="1"/>
              </p:cNvSpPr>
              <p:nvPr/>
            </p:nvSpPr>
            <p:spPr bwMode="auto">
              <a:xfrm>
                <a:off x="6967663" y="3121422"/>
                <a:ext cx="387768" cy="38695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9" name="Freeform 384"/>
              <p:cNvSpPr>
                <a:spLocks/>
              </p:cNvSpPr>
              <p:nvPr/>
            </p:nvSpPr>
            <p:spPr bwMode="auto">
              <a:xfrm>
                <a:off x="7025502" y="3202071"/>
                <a:ext cx="114049" cy="50508"/>
              </a:xfrm>
              <a:custGeom>
                <a:avLst/>
                <a:gdLst>
                  <a:gd name="T0" fmla="*/ 0 w 140"/>
                  <a:gd name="T1" fmla="*/ 36 h 62"/>
                  <a:gd name="T2" fmla="*/ 55 w 140"/>
                  <a:gd name="T3" fmla="*/ 62 h 62"/>
                  <a:gd name="T4" fmla="*/ 140 w 140"/>
                  <a:gd name="T5" fmla="*/ 62 h 62"/>
                  <a:gd name="T6" fmla="*/ 17 w 140"/>
                  <a:gd name="T7" fmla="*/ 0 h 62"/>
                  <a:gd name="T8" fmla="*/ 0 w 140"/>
                  <a:gd name="T9" fmla="*/ 36 h 62"/>
                </a:gdLst>
                <a:ahLst/>
                <a:cxnLst>
                  <a:cxn ang="0">
                    <a:pos x="T0" y="T1"/>
                  </a:cxn>
                  <a:cxn ang="0">
                    <a:pos x="T2" y="T3"/>
                  </a:cxn>
                  <a:cxn ang="0">
                    <a:pos x="T4" y="T5"/>
                  </a:cxn>
                  <a:cxn ang="0">
                    <a:pos x="T6" y="T7"/>
                  </a:cxn>
                  <a:cxn ang="0">
                    <a:pos x="T8" y="T9"/>
                  </a:cxn>
                </a:cxnLst>
                <a:rect l="0" t="0" r="r" b="b"/>
                <a:pathLst>
                  <a:path w="140" h="62">
                    <a:moveTo>
                      <a:pt x="0" y="36"/>
                    </a:moveTo>
                    <a:lnTo>
                      <a:pt x="55" y="62"/>
                    </a:lnTo>
                    <a:lnTo>
                      <a:pt x="140" y="62"/>
                    </a:lnTo>
                    <a:lnTo>
                      <a:pt x="17" y="0"/>
                    </a:lnTo>
                    <a:lnTo>
                      <a:pt x="0" y="36"/>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0" name="Freeform 385"/>
              <p:cNvSpPr>
                <a:spLocks noEditPoints="1"/>
              </p:cNvSpPr>
              <p:nvPr/>
            </p:nvSpPr>
            <p:spPr bwMode="auto">
              <a:xfrm>
                <a:off x="7025502" y="3259910"/>
                <a:ext cx="272089" cy="136859"/>
              </a:xfrm>
              <a:custGeom>
                <a:avLst/>
                <a:gdLst>
                  <a:gd name="T0" fmla="*/ 135 w 334"/>
                  <a:gd name="T1" fmla="*/ 168 h 168"/>
                  <a:gd name="T2" fmla="*/ 270 w 334"/>
                  <a:gd name="T3" fmla="*/ 168 h 168"/>
                  <a:gd name="T4" fmla="*/ 270 w 334"/>
                  <a:gd name="T5" fmla="*/ 135 h 168"/>
                  <a:gd name="T6" fmla="*/ 334 w 334"/>
                  <a:gd name="T7" fmla="*/ 135 h 168"/>
                  <a:gd name="T8" fmla="*/ 334 w 334"/>
                  <a:gd name="T9" fmla="*/ 34 h 168"/>
                  <a:gd name="T10" fmla="*/ 270 w 334"/>
                  <a:gd name="T11" fmla="*/ 34 h 168"/>
                  <a:gd name="T12" fmla="*/ 270 w 334"/>
                  <a:gd name="T13" fmla="*/ 0 h 168"/>
                  <a:gd name="T14" fmla="*/ 156 w 334"/>
                  <a:gd name="T15" fmla="*/ 0 h 168"/>
                  <a:gd name="T16" fmla="*/ 135 w 334"/>
                  <a:gd name="T17" fmla="*/ 0 h 168"/>
                  <a:gd name="T18" fmla="*/ 135 w 334"/>
                  <a:gd name="T19" fmla="*/ 67 h 168"/>
                  <a:gd name="T20" fmla="*/ 201 w 334"/>
                  <a:gd name="T21" fmla="*/ 67 h 168"/>
                  <a:gd name="T22" fmla="*/ 201 w 334"/>
                  <a:gd name="T23" fmla="*/ 102 h 168"/>
                  <a:gd name="T24" fmla="*/ 135 w 334"/>
                  <a:gd name="T25" fmla="*/ 102 h 168"/>
                  <a:gd name="T26" fmla="*/ 135 w 334"/>
                  <a:gd name="T27" fmla="*/ 168 h 168"/>
                  <a:gd name="T28" fmla="*/ 0 w 334"/>
                  <a:gd name="T29" fmla="*/ 168 h 168"/>
                  <a:gd name="T30" fmla="*/ 135 w 334"/>
                  <a:gd name="T31" fmla="*/ 168 h 168"/>
                  <a:gd name="T32" fmla="*/ 135 w 334"/>
                  <a:gd name="T33" fmla="*/ 102 h 168"/>
                  <a:gd name="T34" fmla="*/ 66 w 334"/>
                  <a:gd name="T35" fmla="*/ 102 h 168"/>
                  <a:gd name="T36" fmla="*/ 66 w 334"/>
                  <a:gd name="T37" fmla="*/ 67 h 168"/>
                  <a:gd name="T38" fmla="*/ 66 w 334"/>
                  <a:gd name="T39" fmla="*/ 67 h 168"/>
                  <a:gd name="T40" fmla="*/ 135 w 334"/>
                  <a:gd name="T41" fmla="*/ 67 h 168"/>
                  <a:gd name="T42" fmla="*/ 135 w 334"/>
                  <a:gd name="T43" fmla="*/ 0 h 168"/>
                  <a:gd name="T44" fmla="*/ 73 w 334"/>
                  <a:gd name="T45" fmla="*/ 0 h 168"/>
                  <a:gd name="T46" fmla="*/ 0 w 334"/>
                  <a:gd name="T47" fmla="*/ 0 h 168"/>
                  <a:gd name="T48" fmla="*/ 0 w 334"/>
                  <a:gd name="T4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168">
                    <a:moveTo>
                      <a:pt x="135" y="168"/>
                    </a:moveTo>
                    <a:lnTo>
                      <a:pt x="270" y="168"/>
                    </a:lnTo>
                    <a:lnTo>
                      <a:pt x="270" y="135"/>
                    </a:lnTo>
                    <a:lnTo>
                      <a:pt x="334" y="135"/>
                    </a:lnTo>
                    <a:lnTo>
                      <a:pt x="334" y="34"/>
                    </a:lnTo>
                    <a:lnTo>
                      <a:pt x="270" y="34"/>
                    </a:lnTo>
                    <a:lnTo>
                      <a:pt x="270" y="0"/>
                    </a:lnTo>
                    <a:lnTo>
                      <a:pt x="156" y="0"/>
                    </a:lnTo>
                    <a:lnTo>
                      <a:pt x="135" y="0"/>
                    </a:lnTo>
                    <a:lnTo>
                      <a:pt x="135" y="67"/>
                    </a:lnTo>
                    <a:lnTo>
                      <a:pt x="201" y="67"/>
                    </a:lnTo>
                    <a:lnTo>
                      <a:pt x="201" y="102"/>
                    </a:lnTo>
                    <a:lnTo>
                      <a:pt x="135" y="102"/>
                    </a:lnTo>
                    <a:lnTo>
                      <a:pt x="135" y="168"/>
                    </a:lnTo>
                    <a:close/>
                    <a:moveTo>
                      <a:pt x="0" y="168"/>
                    </a:moveTo>
                    <a:lnTo>
                      <a:pt x="135" y="168"/>
                    </a:lnTo>
                    <a:lnTo>
                      <a:pt x="135" y="102"/>
                    </a:lnTo>
                    <a:lnTo>
                      <a:pt x="66" y="102"/>
                    </a:lnTo>
                    <a:lnTo>
                      <a:pt x="66" y="67"/>
                    </a:lnTo>
                    <a:lnTo>
                      <a:pt x="66" y="67"/>
                    </a:lnTo>
                    <a:lnTo>
                      <a:pt x="135" y="67"/>
                    </a:lnTo>
                    <a:lnTo>
                      <a:pt x="135" y="0"/>
                    </a:lnTo>
                    <a:lnTo>
                      <a:pt x="73" y="0"/>
                    </a:lnTo>
                    <a:lnTo>
                      <a:pt x="0" y="0"/>
                    </a:lnTo>
                    <a:lnTo>
                      <a:pt x="0" y="168"/>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21" name="Group 520"/>
            <p:cNvGrpSpPr/>
            <p:nvPr/>
          </p:nvGrpSpPr>
          <p:grpSpPr>
            <a:xfrm>
              <a:off x="6627389" y="4901411"/>
              <a:ext cx="297506" cy="296610"/>
              <a:chOff x="6578266" y="4894075"/>
              <a:chExt cx="270460" cy="269645"/>
            </a:xfrm>
          </p:grpSpPr>
          <p:sp>
            <p:nvSpPr>
              <p:cNvPr id="522" name="Oval 354"/>
              <p:cNvSpPr>
                <a:spLocks noChangeArrowheads="1"/>
              </p:cNvSpPr>
              <p:nvPr/>
            </p:nvSpPr>
            <p:spPr bwMode="auto">
              <a:xfrm>
                <a:off x="6578266" y="4894075"/>
                <a:ext cx="270460" cy="269645"/>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3" name="Oval 386"/>
              <p:cNvSpPr>
                <a:spLocks noChangeArrowheads="1"/>
              </p:cNvSpPr>
              <p:nvPr/>
            </p:nvSpPr>
            <p:spPr bwMode="auto">
              <a:xfrm>
                <a:off x="6742008" y="4986129"/>
                <a:ext cx="46434" cy="46434"/>
              </a:xfrm>
              <a:prstGeom prst="ellipse">
                <a:avLst/>
              </a:pr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4" name="Freeform 387"/>
              <p:cNvSpPr>
                <a:spLocks noEditPoints="1"/>
              </p:cNvSpPr>
              <p:nvPr/>
            </p:nvSpPr>
            <p:spPr bwMode="auto">
              <a:xfrm>
                <a:off x="6720828" y="4964949"/>
                <a:ext cx="88796" cy="131157"/>
              </a:xfrm>
              <a:custGeom>
                <a:avLst/>
                <a:gdLst>
                  <a:gd name="T0" fmla="*/ 46 w 46"/>
                  <a:gd name="T1" fmla="*/ 0 h 68"/>
                  <a:gd name="T2" fmla="*/ 23 w 46"/>
                  <a:gd name="T3" fmla="*/ 0 h 68"/>
                  <a:gd name="T4" fmla="*/ 23 w 46"/>
                  <a:gd name="T5" fmla="*/ 5 h 68"/>
                  <a:gd name="T6" fmla="*/ 23 w 46"/>
                  <a:gd name="T7" fmla="*/ 5 h 68"/>
                  <a:gd name="T8" fmla="*/ 41 w 46"/>
                  <a:gd name="T9" fmla="*/ 23 h 68"/>
                  <a:gd name="T10" fmla="*/ 23 w 46"/>
                  <a:gd name="T11" fmla="*/ 41 h 68"/>
                  <a:gd name="T12" fmla="*/ 23 w 46"/>
                  <a:gd name="T13" fmla="*/ 41 h 68"/>
                  <a:gd name="T14" fmla="*/ 23 w 46"/>
                  <a:gd name="T15" fmla="*/ 41 h 68"/>
                  <a:gd name="T16" fmla="*/ 23 w 46"/>
                  <a:gd name="T17" fmla="*/ 49 h 68"/>
                  <a:gd name="T18" fmla="*/ 23 w 46"/>
                  <a:gd name="T19" fmla="*/ 49 h 68"/>
                  <a:gd name="T20" fmla="*/ 29 w 46"/>
                  <a:gd name="T21" fmla="*/ 55 h 68"/>
                  <a:gd name="T22" fmla="*/ 23 w 46"/>
                  <a:gd name="T23" fmla="*/ 61 h 68"/>
                  <a:gd name="T24" fmla="*/ 23 w 46"/>
                  <a:gd name="T25" fmla="*/ 61 h 68"/>
                  <a:gd name="T26" fmla="*/ 23 w 46"/>
                  <a:gd name="T27" fmla="*/ 61 h 68"/>
                  <a:gd name="T28" fmla="*/ 23 w 46"/>
                  <a:gd name="T29" fmla="*/ 68 h 68"/>
                  <a:gd name="T30" fmla="*/ 46 w 46"/>
                  <a:gd name="T31" fmla="*/ 68 h 68"/>
                  <a:gd name="T32" fmla="*/ 46 w 46"/>
                  <a:gd name="T33" fmla="*/ 0 h 68"/>
                  <a:gd name="T34" fmla="*/ 23 w 46"/>
                  <a:gd name="T35" fmla="*/ 0 h 68"/>
                  <a:gd name="T36" fmla="*/ 0 w 46"/>
                  <a:gd name="T37" fmla="*/ 0 h 68"/>
                  <a:gd name="T38" fmla="*/ 0 w 46"/>
                  <a:gd name="T39" fmla="*/ 68 h 68"/>
                  <a:gd name="T40" fmla="*/ 23 w 46"/>
                  <a:gd name="T41" fmla="*/ 68 h 68"/>
                  <a:gd name="T42" fmla="*/ 23 w 46"/>
                  <a:gd name="T43" fmla="*/ 61 h 68"/>
                  <a:gd name="T44" fmla="*/ 17 w 46"/>
                  <a:gd name="T45" fmla="*/ 55 h 68"/>
                  <a:gd name="T46" fmla="*/ 23 w 46"/>
                  <a:gd name="T47" fmla="*/ 49 h 68"/>
                  <a:gd name="T48" fmla="*/ 23 w 46"/>
                  <a:gd name="T49" fmla="*/ 41 h 68"/>
                  <a:gd name="T50" fmla="*/ 5 w 46"/>
                  <a:gd name="T51" fmla="*/ 23 h 68"/>
                  <a:gd name="T52" fmla="*/ 23 w 46"/>
                  <a:gd name="T53" fmla="*/ 5 h 68"/>
                  <a:gd name="T54" fmla="*/ 23 w 46"/>
                  <a:gd name="T5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68">
                    <a:moveTo>
                      <a:pt x="46" y="0"/>
                    </a:moveTo>
                    <a:cubicBezTo>
                      <a:pt x="23" y="0"/>
                      <a:pt x="23" y="0"/>
                      <a:pt x="23" y="0"/>
                    </a:cubicBezTo>
                    <a:cubicBezTo>
                      <a:pt x="23" y="5"/>
                      <a:pt x="23" y="5"/>
                      <a:pt x="23" y="5"/>
                    </a:cubicBezTo>
                    <a:cubicBezTo>
                      <a:pt x="23" y="5"/>
                      <a:pt x="23" y="5"/>
                      <a:pt x="23" y="5"/>
                    </a:cubicBezTo>
                    <a:cubicBezTo>
                      <a:pt x="33" y="5"/>
                      <a:pt x="41" y="13"/>
                      <a:pt x="41" y="23"/>
                    </a:cubicBezTo>
                    <a:cubicBezTo>
                      <a:pt x="41" y="33"/>
                      <a:pt x="33" y="41"/>
                      <a:pt x="23" y="41"/>
                    </a:cubicBezTo>
                    <a:cubicBezTo>
                      <a:pt x="23" y="41"/>
                      <a:pt x="23" y="41"/>
                      <a:pt x="23" y="41"/>
                    </a:cubicBezTo>
                    <a:cubicBezTo>
                      <a:pt x="23" y="41"/>
                      <a:pt x="23" y="41"/>
                      <a:pt x="23" y="41"/>
                    </a:cubicBezTo>
                    <a:cubicBezTo>
                      <a:pt x="23" y="49"/>
                      <a:pt x="23" y="49"/>
                      <a:pt x="23" y="49"/>
                    </a:cubicBezTo>
                    <a:cubicBezTo>
                      <a:pt x="23" y="49"/>
                      <a:pt x="23" y="49"/>
                      <a:pt x="23" y="49"/>
                    </a:cubicBezTo>
                    <a:cubicBezTo>
                      <a:pt x="26" y="49"/>
                      <a:pt x="29" y="52"/>
                      <a:pt x="29" y="55"/>
                    </a:cubicBezTo>
                    <a:cubicBezTo>
                      <a:pt x="29" y="59"/>
                      <a:pt x="26" y="61"/>
                      <a:pt x="23" y="61"/>
                    </a:cubicBezTo>
                    <a:cubicBezTo>
                      <a:pt x="23" y="61"/>
                      <a:pt x="23" y="61"/>
                      <a:pt x="23" y="61"/>
                    </a:cubicBezTo>
                    <a:cubicBezTo>
                      <a:pt x="23" y="61"/>
                      <a:pt x="23" y="61"/>
                      <a:pt x="23" y="61"/>
                    </a:cubicBezTo>
                    <a:cubicBezTo>
                      <a:pt x="23" y="68"/>
                      <a:pt x="23" y="68"/>
                      <a:pt x="23" y="68"/>
                    </a:cubicBezTo>
                    <a:cubicBezTo>
                      <a:pt x="46" y="68"/>
                      <a:pt x="46" y="68"/>
                      <a:pt x="46" y="68"/>
                    </a:cubicBezTo>
                    <a:lnTo>
                      <a:pt x="46" y="0"/>
                    </a:lnTo>
                    <a:close/>
                    <a:moveTo>
                      <a:pt x="23" y="0"/>
                    </a:moveTo>
                    <a:cubicBezTo>
                      <a:pt x="0" y="0"/>
                      <a:pt x="0" y="0"/>
                      <a:pt x="0" y="0"/>
                    </a:cubicBezTo>
                    <a:cubicBezTo>
                      <a:pt x="0" y="68"/>
                      <a:pt x="0" y="68"/>
                      <a:pt x="0" y="68"/>
                    </a:cubicBezTo>
                    <a:cubicBezTo>
                      <a:pt x="23" y="68"/>
                      <a:pt x="23" y="68"/>
                      <a:pt x="23" y="68"/>
                    </a:cubicBezTo>
                    <a:cubicBezTo>
                      <a:pt x="23" y="61"/>
                      <a:pt x="23" y="61"/>
                      <a:pt x="23" y="61"/>
                    </a:cubicBezTo>
                    <a:cubicBezTo>
                      <a:pt x="20" y="61"/>
                      <a:pt x="17" y="59"/>
                      <a:pt x="17" y="55"/>
                    </a:cubicBezTo>
                    <a:cubicBezTo>
                      <a:pt x="17" y="52"/>
                      <a:pt x="20" y="49"/>
                      <a:pt x="23" y="49"/>
                    </a:cubicBezTo>
                    <a:cubicBezTo>
                      <a:pt x="23" y="41"/>
                      <a:pt x="23" y="41"/>
                      <a:pt x="23" y="41"/>
                    </a:cubicBezTo>
                    <a:cubicBezTo>
                      <a:pt x="13" y="41"/>
                      <a:pt x="5" y="33"/>
                      <a:pt x="5" y="23"/>
                    </a:cubicBezTo>
                    <a:cubicBezTo>
                      <a:pt x="5" y="13"/>
                      <a:pt x="13" y="5"/>
                      <a:pt x="23" y="5"/>
                    </a:cubicBezTo>
                    <a:lnTo>
                      <a:pt x="23" y="0"/>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5" name="Freeform 388"/>
              <p:cNvSpPr>
                <a:spLocks/>
              </p:cNvSpPr>
              <p:nvPr/>
            </p:nvSpPr>
            <p:spPr bwMode="auto">
              <a:xfrm>
                <a:off x="6628774" y="4949471"/>
                <a:ext cx="17107" cy="9776"/>
              </a:xfrm>
              <a:custGeom>
                <a:avLst/>
                <a:gdLst>
                  <a:gd name="T0" fmla="*/ 9 w 9"/>
                  <a:gd name="T1" fmla="*/ 4 h 5"/>
                  <a:gd name="T2" fmla="*/ 6 w 9"/>
                  <a:gd name="T3" fmla="*/ 0 h 5"/>
                  <a:gd name="T4" fmla="*/ 4 w 9"/>
                  <a:gd name="T5" fmla="*/ 0 h 5"/>
                  <a:gd name="T6" fmla="*/ 0 w 9"/>
                  <a:gd name="T7" fmla="*/ 4 h 5"/>
                  <a:gd name="T8" fmla="*/ 0 w 9"/>
                  <a:gd name="T9" fmla="*/ 5 h 5"/>
                  <a:gd name="T10" fmla="*/ 9 w 9"/>
                  <a:gd name="T11" fmla="*/ 5 h 5"/>
                  <a:gd name="T12" fmla="*/ 9 w 9"/>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9" y="4"/>
                    </a:moveTo>
                    <a:cubicBezTo>
                      <a:pt x="9" y="2"/>
                      <a:pt x="8" y="0"/>
                      <a:pt x="6" y="0"/>
                    </a:cubicBezTo>
                    <a:cubicBezTo>
                      <a:pt x="4" y="0"/>
                      <a:pt x="4" y="0"/>
                      <a:pt x="4" y="0"/>
                    </a:cubicBezTo>
                    <a:cubicBezTo>
                      <a:pt x="2" y="0"/>
                      <a:pt x="0" y="2"/>
                      <a:pt x="0" y="4"/>
                    </a:cubicBezTo>
                    <a:cubicBezTo>
                      <a:pt x="0" y="4"/>
                      <a:pt x="0" y="5"/>
                      <a:pt x="0" y="5"/>
                    </a:cubicBezTo>
                    <a:cubicBezTo>
                      <a:pt x="9" y="5"/>
                      <a:pt x="9" y="5"/>
                      <a:pt x="9" y="5"/>
                    </a:cubicBezTo>
                    <a:cubicBezTo>
                      <a:pt x="9" y="5"/>
                      <a:pt x="9" y="4"/>
                      <a:pt x="9" y="4"/>
                    </a:cubicBez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6" name="Freeform 389"/>
              <p:cNvSpPr>
                <a:spLocks noEditPoints="1"/>
              </p:cNvSpPr>
              <p:nvPr/>
            </p:nvSpPr>
            <p:spPr bwMode="auto">
              <a:xfrm>
                <a:off x="6618998" y="4964949"/>
                <a:ext cx="88796" cy="131157"/>
              </a:xfrm>
              <a:custGeom>
                <a:avLst/>
                <a:gdLst>
                  <a:gd name="T0" fmla="*/ 23 w 46"/>
                  <a:gd name="T1" fmla="*/ 68 h 68"/>
                  <a:gd name="T2" fmla="*/ 46 w 46"/>
                  <a:gd name="T3" fmla="*/ 68 h 68"/>
                  <a:gd name="T4" fmla="*/ 46 w 46"/>
                  <a:gd name="T5" fmla="*/ 0 h 68"/>
                  <a:gd name="T6" fmla="*/ 23 w 46"/>
                  <a:gd name="T7" fmla="*/ 0 h 68"/>
                  <a:gd name="T8" fmla="*/ 23 w 46"/>
                  <a:gd name="T9" fmla="*/ 5 h 68"/>
                  <a:gd name="T10" fmla="*/ 23 w 46"/>
                  <a:gd name="T11" fmla="*/ 5 h 68"/>
                  <a:gd name="T12" fmla="*/ 23 w 46"/>
                  <a:gd name="T13" fmla="*/ 5 h 68"/>
                  <a:gd name="T14" fmla="*/ 41 w 46"/>
                  <a:gd name="T15" fmla="*/ 23 h 68"/>
                  <a:gd name="T16" fmla="*/ 23 w 46"/>
                  <a:gd name="T17" fmla="*/ 41 h 68"/>
                  <a:gd name="T18" fmla="*/ 23 w 46"/>
                  <a:gd name="T19" fmla="*/ 41 h 68"/>
                  <a:gd name="T20" fmla="*/ 23 w 46"/>
                  <a:gd name="T21" fmla="*/ 49 h 68"/>
                  <a:gd name="T22" fmla="*/ 23 w 46"/>
                  <a:gd name="T23" fmla="*/ 49 h 68"/>
                  <a:gd name="T24" fmla="*/ 29 w 46"/>
                  <a:gd name="T25" fmla="*/ 55 h 68"/>
                  <a:gd name="T26" fmla="*/ 23 w 46"/>
                  <a:gd name="T27" fmla="*/ 61 h 68"/>
                  <a:gd name="T28" fmla="*/ 23 w 46"/>
                  <a:gd name="T29" fmla="*/ 61 h 68"/>
                  <a:gd name="T30" fmla="*/ 23 w 46"/>
                  <a:gd name="T31" fmla="*/ 61 h 68"/>
                  <a:gd name="T32" fmla="*/ 23 w 46"/>
                  <a:gd name="T33" fmla="*/ 68 h 68"/>
                  <a:gd name="T34" fmla="*/ 0 w 46"/>
                  <a:gd name="T35" fmla="*/ 68 h 68"/>
                  <a:gd name="T36" fmla="*/ 23 w 46"/>
                  <a:gd name="T37" fmla="*/ 68 h 68"/>
                  <a:gd name="T38" fmla="*/ 23 w 46"/>
                  <a:gd name="T39" fmla="*/ 61 h 68"/>
                  <a:gd name="T40" fmla="*/ 17 w 46"/>
                  <a:gd name="T41" fmla="*/ 55 h 68"/>
                  <a:gd name="T42" fmla="*/ 23 w 46"/>
                  <a:gd name="T43" fmla="*/ 49 h 68"/>
                  <a:gd name="T44" fmla="*/ 23 w 46"/>
                  <a:gd name="T45" fmla="*/ 41 h 68"/>
                  <a:gd name="T46" fmla="*/ 5 w 46"/>
                  <a:gd name="T47" fmla="*/ 23 h 68"/>
                  <a:gd name="T48" fmla="*/ 23 w 46"/>
                  <a:gd name="T49" fmla="*/ 5 h 68"/>
                  <a:gd name="T50" fmla="*/ 23 w 46"/>
                  <a:gd name="T51" fmla="*/ 0 h 68"/>
                  <a:gd name="T52" fmla="*/ 11 w 46"/>
                  <a:gd name="T53" fmla="*/ 0 h 68"/>
                  <a:gd name="T54" fmla="*/ 8 w 46"/>
                  <a:gd name="T55" fmla="*/ 0 h 68"/>
                  <a:gd name="T56" fmla="*/ 0 w 46"/>
                  <a:gd name="T57" fmla="*/ 0 h 68"/>
                  <a:gd name="T58" fmla="*/ 0 w 46"/>
                  <a:gd name="T5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68">
                    <a:moveTo>
                      <a:pt x="23" y="68"/>
                    </a:moveTo>
                    <a:cubicBezTo>
                      <a:pt x="46" y="68"/>
                      <a:pt x="46" y="68"/>
                      <a:pt x="46" y="68"/>
                    </a:cubicBezTo>
                    <a:cubicBezTo>
                      <a:pt x="46" y="0"/>
                      <a:pt x="46" y="0"/>
                      <a:pt x="46" y="0"/>
                    </a:cubicBezTo>
                    <a:cubicBezTo>
                      <a:pt x="23" y="0"/>
                      <a:pt x="23" y="0"/>
                      <a:pt x="23" y="0"/>
                    </a:cubicBezTo>
                    <a:cubicBezTo>
                      <a:pt x="23" y="5"/>
                      <a:pt x="23" y="5"/>
                      <a:pt x="23" y="5"/>
                    </a:cubicBezTo>
                    <a:cubicBezTo>
                      <a:pt x="23" y="5"/>
                      <a:pt x="23" y="5"/>
                      <a:pt x="23" y="5"/>
                    </a:cubicBezTo>
                    <a:cubicBezTo>
                      <a:pt x="23" y="5"/>
                      <a:pt x="23" y="5"/>
                      <a:pt x="23" y="5"/>
                    </a:cubicBezTo>
                    <a:cubicBezTo>
                      <a:pt x="33" y="5"/>
                      <a:pt x="41" y="13"/>
                      <a:pt x="41" y="23"/>
                    </a:cubicBezTo>
                    <a:cubicBezTo>
                      <a:pt x="41" y="33"/>
                      <a:pt x="33" y="41"/>
                      <a:pt x="23" y="41"/>
                    </a:cubicBezTo>
                    <a:cubicBezTo>
                      <a:pt x="23" y="41"/>
                      <a:pt x="23" y="41"/>
                      <a:pt x="23" y="41"/>
                    </a:cubicBezTo>
                    <a:cubicBezTo>
                      <a:pt x="23" y="49"/>
                      <a:pt x="23" y="49"/>
                      <a:pt x="23" y="49"/>
                    </a:cubicBezTo>
                    <a:cubicBezTo>
                      <a:pt x="23" y="49"/>
                      <a:pt x="23" y="49"/>
                      <a:pt x="23" y="49"/>
                    </a:cubicBezTo>
                    <a:cubicBezTo>
                      <a:pt x="26" y="49"/>
                      <a:pt x="29" y="52"/>
                      <a:pt x="29" y="55"/>
                    </a:cubicBezTo>
                    <a:cubicBezTo>
                      <a:pt x="29" y="59"/>
                      <a:pt x="26" y="61"/>
                      <a:pt x="23" y="61"/>
                    </a:cubicBezTo>
                    <a:cubicBezTo>
                      <a:pt x="23" y="61"/>
                      <a:pt x="23" y="61"/>
                      <a:pt x="23" y="61"/>
                    </a:cubicBezTo>
                    <a:cubicBezTo>
                      <a:pt x="23" y="61"/>
                      <a:pt x="23" y="61"/>
                      <a:pt x="23" y="61"/>
                    </a:cubicBezTo>
                    <a:lnTo>
                      <a:pt x="23" y="68"/>
                    </a:lnTo>
                    <a:close/>
                    <a:moveTo>
                      <a:pt x="0" y="68"/>
                    </a:moveTo>
                    <a:cubicBezTo>
                      <a:pt x="23" y="68"/>
                      <a:pt x="23" y="68"/>
                      <a:pt x="23" y="68"/>
                    </a:cubicBezTo>
                    <a:cubicBezTo>
                      <a:pt x="23" y="61"/>
                      <a:pt x="23" y="61"/>
                      <a:pt x="23" y="61"/>
                    </a:cubicBezTo>
                    <a:cubicBezTo>
                      <a:pt x="19" y="61"/>
                      <a:pt x="17" y="59"/>
                      <a:pt x="17" y="55"/>
                    </a:cubicBezTo>
                    <a:cubicBezTo>
                      <a:pt x="17" y="52"/>
                      <a:pt x="19" y="49"/>
                      <a:pt x="23" y="49"/>
                    </a:cubicBezTo>
                    <a:cubicBezTo>
                      <a:pt x="23" y="41"/>
                      <a:pt x="23" y="41"/>
                      <a:pt x="23" y="41"/>
                    </a:cubicBezTo>
                    <a:cubicBezTo>
                      <a:pt x="13" y="41"/>
                      <a:pt x="5" y="33"/>
                      <a:pt x="5" y="23"/>
                    </a:cubicBezTo>
                    <a:cubicBezTo>
                      <a:pt x="5" y="13"/>
                      <a:pt x="13" y="5"/>
                      <a:pt x="23" y="5"/>
                    </a:cubicBezTo>
                    <a:cubicBezTo>
                      <a:pt x="23" y="0"/>
                      <a:pt x="23" y="0"/>
                      <a:pt x="23" y="0"/>
                    </a:cubicBezTo>
                    <a:cubicBezTo>
                      <a:pt x="11" y="0"/>
                      <a:pt x="11" y="0"/>
                      <a:pt x="11" y="0"/>
                    </a:cubicBezTo>
                    <a:cubicBezTo>
                      <a:pt x="8" y="0"/>
                      <a:pt x="8" y="0"/>
                      <a:pt x="8" y="0"/>
                    </a:cubicBezTo>
                    <a:cubicBezTo>
                      <a:pt x="0" y="0"/>
                      <a:pt x="0" y="0"/>
                      <a:pt x="0" y="0"/>
                    </a:cubicBezTo>
                    <a:lnTo>
                      <a:pt x="0" y="68"/>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7" name="Oval 390"/>
              <p:cNvSpPr>
                <a:spLocks noChangeArrowheads="1"/>
              </p:cNvSpPr>
              <p:nvPr/>
            </p:nvSpPr>
            <p:spPr bwMode="auto">
              <a:xfrm>
                <a:off x="6640178" y="4986129"/>
                <a:ext cx="46434" cy="46434"/>
              </a:xfrm>
              <a:prstGeom prst="ellipse">
                <a:avLst/>
              </a:pr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28" name="Group 527"/>
            <p:cNvGrpSpPr/>
            <p:nvPr/>
          </p:nvGrpSpPr>
          <p:grpSpPr>
            <a:xfrm>
              <a:off x="6201740" y="4379880"/>
              <a:ext cx="425648" cy="425648"/>
              <a:chOff x="6191313" y="4419956"/>
              <a:chExt cx="386953" cy="386953"/>
            </a:xfrm>
            <a:solidFill>
              <a:schemeClr val="bg1">
                <a:lumMod val="65000"/>
              </a:schemeClr>
            </a:solidFill>
          </p:grpSpPr>
          <p:sp>
            <p:nvSpPr>
              <p:cNvPr id="529" name="Oval 343"/>
              <p:cNvSpPr>
                <a:spLocks noChangeArrowheads="1"/>
              </p:cNvSpPr>
              <p:nvPr/>
            </p:nvSpPr>
            <p:spPr bwMode="auto">
              <a:xfrm>
                <a:off x="6191313" y="4419956"/>
                <a:ext cx="386953" cy="3869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0" name="Freeform 391"/>
              <p:cNvSpPr>
                <a:spLocks noEditPoints="1"/>
              </p:cNvSpPr>
              <p:nvPr/>
            </p:nvSpPr>
            <p:spPr bwMode="auto">
              <a:xfrm>
                <a:off x="6263001" y="4591030"/>
                <a:ext cx="246021" cy="115679"/>
              </a:xfrm>
              <a:custGeom>
                <a:avLst/>
                <a:gdLst>
                  <a:gd name="T0" fmla="*/ 269 w 302"/>
                  <a:gd name="T1" fmla="*/ 19 h 142"/>
                  <a:gd name="T2" fmla="*/ 250 w 302"/>
                  <a:gd name="T3" fmla="*/ 142 h 142"/>
                  <a:gd name="T4" fmla="*/ 255 w 302"/>
                  <a:gd name="T5" fmla="*/ 19 h 142"/>
                  <a:gd name="T6" fmla="*/ 262 w 302"/>
                  <a:gd name="T7" fmla="*/ 60 h 142"/>
                  <a:gd name="T8" fmla="*/ 250 w 302"/>
                  <a:gd name="T9" fmla="*/ 128 h 142"/>
                  <a:gd name="T10" fmla="*/ 229 w 302"/>
                  <a:gd name="T11" fmla="*/ 142 h 142"/>
                  <a:gd name="T12" fmla="*/ 229 w 302"/>
                  <a:gd name="T13" fmla="*/ 142 h 142"/>
                  <a:gd name="T14" fmla="*/ 243 w 302"/>
                  <a:gd name="T15" fmla="*/ 48 h 142"/>
                  <a:gd name="T16" fmla="*/ 236 w 302"/>
                  <a:gd name="T17" fmla="*/ 88 h 142"/>
                  <a:gd name="T18" fmla="*/ 229 w 302"/>
                  <a:gd name="T19" fmla="*/ 142 h 142"/>
                  <a:gd name="T20" fmla="*/ 229 w 302"/>
                  <a:gd name="T21" fmla="*/ 0 h 142"/>
                  <a:gd name="T22" fmla="*/ 210 w 302"/>
                  <a:gd name="T23" fmla="*/ 88 h 142"/>
                  <a:gd name="T24" fmla="*/ 217 w 302"/>
                  <a:gd name="T25" fmla="*/ 19 h 142"/>
                  <a:gd name="T26" fmla="*/ 210 w 302"/>
                  <a:gd name="T27" fmla="*/ 142 h 142"/>
                  <a:gd name="T28" fmla="*/ 210 w 302"/>
                  <a:gd name="T29" fmla="*/ 0 h 142"/>
                  <a:gd name="T30" fmla="*/ 189 w 302"/>
                  <a:gd name="T31" fmla="*/ 48 h 142"/>
                  <a:gd name="T32" fmla="*/ 196 w 302"/>
                  <a:gd name="T33" fmla="*/ 88 h 142"/>
                  <a:gd name="T34" fmla="*/ 189 w 302"/>
                  <a:gd name="T35" fmla="*/ 142 h 142"/>
                  <a:gd name="T36" fmla="*/ 189 w 302"/>
                  <a:gd name="T37" fmla="*/ 0 h 142"/>
                  <a:gd name="T38" fmla="*/ 170 w 302"/>
                  <a:gd name="T39" fmla="*/ 88 h 142"/>
                  <a:gd name="T40" fmla="*/ 177 w 302"/>
                  <a:gd name="T41" fmla="*/ 19 h 142"/>
                  <a:gd name="T42" fmla="*/ 170 w 302"/>
                  <a:gd name="T43" fmla="*/ 142 h 142"/>
                  <a:gd name="T44" fmla="*/ 170 w 302"/>
                  <a:gd name="T45" fmla="*/ 0 h 142"/>
                  <a:gd name="T46" fmla="*/ 151 w 302"/>
                  <a:gd name="T47" fmla="*/ 48 h 142"/>
                  <a:gd name="T48" fmla="*/ 156 w 302"/>
                  <a:gd name="T49" fmla="*/ 88 h 142"/>
                  <a:gd name="T50" fmla="*/ 151 w 302"/>
                  <a:gd name="T51" fmla="*/ 142 h 142"/>
                  <a:gd name="T52" fmla="*/ 151 w 302"/>
                  <a:gd name="T53" fmla="*/ 0 h 142"/>
                  <a:gd name="T54" fmla="*/ 130 w 302"/>
                  <a:gd name="T55" fmla="*/ 88 h 142"/>
                  <a:gd name="T56" fmla="*/ 137 w 302"/>
                  <a:gd name="T57" fmla="*/ 19 h 142"/>
                  <a:gd name="T58" fmla="*/ 130 w 302"/>
                  <a:gd name="T59" fmla="*/ 142 h 142"/>
                  <a:gd name="T60" fmla="*/ 130 w 302"/>
                  <a:gd name="T61" fmla="*/ 0 h 142"/>
                  <a:gd name="T62" fmla="*/ 111 w 302"/>
                  <a:gd name="T63" fmla="*/ 48 h 142"/>
                  <a:gd name="T64" fmla="*/ 115 w 302"/>
                  <a:gd name="T65" fmla="*/ 88 h 142"/>
                  <a:gd name="T66" fmla="*/ 111 w 302"/>
                  <a:gd name="T67" fmla="*/ 142 h 142"/>
                  <a:gd name="T68" fmla="*/ 111 w 302"/>
                  <a:gd name="T69" fmla="*/ 0 h 142"/>
                  <a:gd name="T70" fmla="*/ 89 w 302"/>
                  <a:gd name="T71" fmla="*/ 88 h 142"/>
                  <a:gd name="T72" fmla="*/ 97 w 302"/>
                  <a:gd name="T73" fmla="*/ 19 h 142"/>
                  <a:gd name="T74" fmla="*/ 89 w 302"/>
                  <a:gd name="T75" fmla="*/ 142 h 142"/>
                  <a:gd name="T76" fmla="*/ 89 w 302"/>
                  <a:gd name="T77" fmla="*/ 0 h 142"/>
                  <a:gd name="T78" fmla="*/ 71 w 302"/>
                  <a:gd name="T79" fmla="*/ 48 h 142"/>
                  <a:gd name="T80" fmla="*/ 78 w 302"/>
                  <a:gd name="T81" fmla="*/ 88 h 142"/>
                  <a:gd name="T82" fmla="*/ 71 w 302"/>
                  <a:gd name="T83" fmla="*/ 142 h 142"/>
                  <a:gd name="T84" fmla="*/ 71 w 302"/>
                  <a:gd name="T85" fmla="*/ 0 h 142"/>
                  <a:gd name="T86" fmla="*/ 49 w 302"/>
                  <a:gd name="T87" fmla="*/ 88 h 142"/>
                  <a:gd name="T88" fmla="*/ 56 w 302"/>
                  <a:gd name="T89" fmla="*/ 19 h 142"/>
                  <a:gd name="T90" fmla="*/ 49 w 302"/>
                  <a:gd name="T91" fmla="*/ 142 h 142"/>
                  <a:gd name="T92" fmla="*/ 49 w 302"/>
                  <a:gd name="T93" fmla="*/ 88 h 142"/>
                  <a:gd name="T94" fmla="*/ 49 w 302"/>
                  <a:gd name="T95" fmla="*/ 0 h 142"/>
                  <a:gd name="T96" fmla="*/ 30 w 302"/>
                  <a:gd name="T97" fmla="*/ 48 h 142"/>
                  <a:gd name="T98" fmla="*/ 16 w 302"/>
                  <a:gd name="T99" fmla="*/ 48 h 142"/>
                  <a:gd name="T100" fmla="*/ 0 w 302"/>
                  <a:gd name="T10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2" h="142">
                    <a:moveTo>
                      <a:pt x="269" y="142"/>
                    </a:moveTo>
                    <a:lnTo>
                      <a:pt x="302" y="142"/>
                    </a:lnTo>
                    <a:lnTo>
                      <a:pt x="302" y="0"/>
                    </a:lnTo>
                    <a:lnTo>
                      <a:pt x="269" y="0"/>
                    </a:lnTo>
                    <a:lnTo>
                      <a:pt x="269" y="19"/>
                    </a:lnTo>
                    <a:lnTo>
                      <a:pt x="283" y="19"/>
                    </a:lnTo>
                    <a:lnTo>
                      <a:pt x="283" y="48"/>
                    </a:lnTo>
                    <a:lnTo>
                      <a:pt x="269" y="48"/>
                    </a:lnTo>
                    <a:lnTo>
                      <a:pt x="269" y="142"/>
                    </a:lnTo>
                    <a:close/>
                    <a:moveTo>
                      <a:pt x="250" y="142"/>
                    </a:moveTo>
                    <a:lnTo>
                      <a:pt x="269" y="142"/>
                    </a:lnTo>
                    <a:lnTo>
                      <a:pt x="269" y="48"/>
                    </a:lnTo>
                    <a:lnTo>
                      <a:pt x="255" y="48"/>
                    </a:lnTo>
                    <a:lnTo>
                      <a:pt x="255" y="19"/>
                    </a:lnTo>
                    <a:lnTo>
                      <a:pt x="255" y="19"/>
                    </a:lnTo>
                    <a:lnTo>
                      <a:pt x="269" y="19"/>
                    </a:lnTo>
                    <a:lnTo>
                      <a:pt x="269" y="0"/>
                    </a:lnTo>
                    <a:lnTo>
                      <a:pt x="250" y="0"/>
                    </a:lnTo>
                    <a:lnTo>
                      <a:pt x="250" y="60"/>
                    </a:lnTo>
                    <a:lnTo>
                      <a:pt x="262" y="60"/>
                    </a:lnTo>
                    <a:lnTo>
                      <a:pt x="262" y="88"/>
                    </a:lnTo>
                    <a:lnTo>
                      <a:pt x="262" y="88"/>
                    </a:lnTo>
                    <a:lnTo>
                      <a:pt x="250" y="88"/>
                    </a:lnTo>
                    <a:lnTo>
                      <a:pt x="250" y="102"/>
                    </a:lnTo>
                    <a:lnTo>
                      <a:pt x="250" y="128"/>
                    </a:lnTo>
                    <a:lnTo>
                      <a:pt x="250" y="142"/>
                    </a:lnTo>
                    <a:lnTo>
                      <a:pt x="250" y="142"/>
                    </a:lnTo>
                    <a:close/>
                    <a:moveTo>
                      <a:pt x="250" y="128"/>
                    </a:moveTo>
                    <a:lnTo>
                      <a:pt x="250" y="128"/>
                    </a:lnTo>
                    <a:close/>
                    <a:moveTo>
                      <a:pt x="229" y="142"/>
                    </a:moveTo>
                    <a:lnTo>
                      <a:pt x="250" y="142"/>
                    </a:lnTo>
                    <a:lnTo>
                      <a:pt x="250" y="128"/>
                    </a:lnTo>
                    <a:lnTo>
                      <a:pt x="229" y="128"/>
                    </a:lnTo>
                    <a:lnTo>
                      <a:pt x="229" y="142"/>
                    </a:lnTo>
                    <a:lnTo>
                      <a:pt x="229" y="142"/>
                    </a:lnTo>
                    <a:close/>
                    <a:moveTo>
                      <a:pt x="250" y="0"/>
                    </a:moveTo>
                    <a:lnTo>
                      <a:pt x="229" y="0"/>
                    </a:lnTo>
                    <a:lnTo>
                      <a:pt x="229" y="19"/>
                    </a:lnTo>
                    <a:lnTo>
                      <a:pt x="243" y="19"/>
                    </a:lnTo>
                    <a:lnTo>
                      <a:pt x="243" y="48"/>
                    </a:lnTo>
                    <a:lnTo>
                      <a:pt x="229" y="48"/>
                    </a:lnTo>
                    <a:lnTo>
                      <a:pt x="229" y="102"/>
                    </a:lnTo>
                    <a:lnTo>
                      <a:pt x="250" y="102"/>
                    </a:lnTo>
                    <a:lnTo>
                      <a:pt x="250" y="88"/>
                    </a:lnTo>
                    <a:lnTo>
                      <a:pt x="236" y="88"/>
                    </a:lnTo>
                    <a:lnTo>
                      <a:pt x="236" y="60"/>
                    </a:lnTo>
                    <a:lnTo>
                      <a:pt x="250" y="60"/>
                    </a:lnTo>
                    <a:lnTo>
                      <a:pt x="250" y="0"/>
                    </a:lnTo>
                    <a:close/>
                    <a:moveTo>
                      <a:pt x="210" y="142"/>
                    </a:moveTo>
                    <a:lnTo>
                      <a:pt x="229" y="142"/>
                    </a:lnTo>
                    <a:lnTo>
                      <a:pt x="229" y="128"/>
                    </a:lnTo>
                    <a:lnTo>
                      <a:pt x="210" y="128"/>
                    </a:lnTo>
                    <a:lnTo>
                      <a:pt x="210" y="142"/>
                    </a:lnTo>
                    <a:lnTo>
                      <a:pt x="210" y="142"/>
                    </a:lnTo>
                    <a:close/>
                    <a:moveTo>
                      <a:pt x="229" y="0"/>
                    </a:moveTo>
                    <a:lnTo>
                      <a:pt x="210" y="0"/>
                    </a:lnTo>
                    <a:lnTo>
                      <a:pt x="210" y="60"/>
                    </a:lnTo>
                    <a:lnTo>
                      <a:pt x="222" y="60"/>
                    </a:lnTo>
                    <a:lnTo>
                      <a:pt x="222" y="88"/>
                    </a:lnTo>
                    <a:lnTo>
                      <a:pt x="210" y="88"/>
                    </a:lnTo>
                    <a:lnTo>
                      <a:pt x="210" y="102"/>
                    </a:lnTo>
                    <a:lnTo>
                      <a:pt x="229" y="102"/>
                    </a:lnTo>
                    <a:lnTo>
                      <a:pt x="229" y="48"/>
                    </a:lnTo>
                    <a:lnTo>
                      <a:pt x="217" y="48"/>
                    </a:lnTo>
                    <a:lnTo>
                      <a:pt x="217" y="19"/>
                    </a:lnTo>
                    <a:lnTo>
                      <a:pt x="217" y="19"/>
                    </a:lnTo>
                    <a:lnTo>
                      <a:pt x="229" y="19"/>
                    </a:lnTo>
                    <a:lnTo>
                      <a:pt x="229" y="0"/>
                    </a:lnTo>
                    <a:close/>
                    <a:moveTo>
                      <a:pt x="189" y="142"/>
                    </a:moveTo>
                    <a:lnTo>
                      <a:pt x="210" y="142"/>
                    </a:lnTo>
                    <a:lnTo>
                      <a:pt x="210" y="128"/>
                    </a:lnTo>
                    <a:lnTo>
                      <a:pt x="189" y="128"/>
                    </a:lnTo>
                    <a:lnTo>
                      <a:pt x="189" y="142"/>
                    </a:lnTo>
                    <a:lnTo>
                      <a:pt x="189" y="142"/>
                    </a:lnTo>
                    <a:close/>
                    <a:moveTo>
                      <a:pt x="210" y="0"/>
                    </a:moveTo>
                    <a:lnTo>
                      <a:pt x="189" y="0"/>
                    </a:lnTo>
                    <a:lnTo>
                      <a:pt x="189" y="19"/>
                    </a:lnTo>
                    <a:lnTo>
                      <a:pt x="203" y="19"/>
                    </a:lnTo>
                    <a:lnTo>
                      <a:pt x="203" y="48"/>
                    </a:lnTo>
                    <a:lnTo>
                      <a:pt x="189" y="48"/>
                    </a:lnTo>
                    <a:lnTo>
                      <a:pt x="189" y="102"/>
                    </a:lnTo>
                    <a:lnTo>
                      <a:pt x="210" y="102"/>
                    </a:lnTo>
                    <a:lnTo>
                      <a:pt x="210" y="88"/>
                    </a:lnTo>
                    <a:lnTo>
                      <a:pt x="196" y="88"/>
                    </a:lnTo>
                    <a:lnTo>
                      <a:pt x="196" y="88"/>
                    </a:lnTo>
                    <a:lnTo>
                      <a:pt x="196" y="60"/>
                    </a:lnTo>
                    <a:lnTo>
                      <a:pt x="210" y="60"/>
                    </a:lnTo>
                    <a:lnTo>
                      <a:pt x="210" y="0"/>
                    </a:lnTo>
                    <a:close/>
                    <a:moveTo>
                      <a:pt x="170" y="142"/>
                    </a:moveTo>
                    <a:lnTo>
                      <a:pt x="189" y="142"/>
                    </a:lnTo>
                    <a:lnTo>
                      <a:pt x="189" y="128"/>
                    </a:lnTo>
                    <a:lnTo>
                      <a:pt x="170" y="128"/>
                    </a:lnTo>
                    <a:lnTo>
                      <a:pt x="170" y="142"/>
                    </a:lnTo>
                    <a:lnTo>
                      <a:pt x="170" y="142"/>
                    </a:lnTo>
                    <a:close/>
                    <a:moveTo>
                      <a:pt x="189" y="0"/>
                    </a:moveTo>
                    <a:lnTo>
                      <a:pt x="170" y="0"/>
                    </a:lnTo>
                    <a:lnTo>
                      <a:pt x="170" y="60"/>
                    </a:lnTo>
                    <a:lnTo>
                      <a:pt x="184" y="60"/>
                    </a:lnTo>
                    <a:lnTo>
                      <a:pt x="184" y="88"/>
                    </a:lnTo>
                    <a:lnTo>
                      <a:pt x="170" y="88"/>
                    </a:lnTo>
                    <a:lnTo>
                      <a:pt x="170" y="102"/>
                    </a:lnTo>
                    <a:lnTo>
                      <a:pt x="189" y="102"/>
                    </a:lnTo>
                    <a:lnTo>
                      <a:pt x="189" y="48"/>
                    </a:lnTo>
                    <a:lnTo>
                      <a:pt x="177" y="48"/>
                    </a:lnTo>
                    <a:lnTo>
                      <a:pt x="177" y="19"/>
                    </a:lnTo>
                    <a:lnTo>
                      <a:pt x="177" y="19"/>
                    </a:lnTo>
                    <a:lnTo>
                      <a:pt x="189" y="19"/>
                    </a:lnTo>
                    <a:lnTo>
                      <a:pt x="189" y="0"/>
                    </a:lnTo>
                    <a:close/>
                    <a:moveTo>
                      <a:pt x="151" y="142"/>
                    </a:moveTo>
                    <a:lnTo>
                      <a:pt x="170" y="142"/>
                    </a:lnTo>
                    <a:lnTo>
                      <a:pt x="170" y="128"/>
                    </a:lnTo>
                    <a:lnTo>
                      <a:pt x="151" y="128"/>
                    </a:lnTo>
                    <a:lnTo>
                      <a:pt x="151" y="142"/>
                    </a:lnTo>
                    <a:lnTo>
                      <a:pt x="151" y="142"/>
                    </a:lnTo>
                    <a:close/>
                    <a:moveTo>
                      <a:pt x="170" y="0"/>
                    </a:moveTo>
                    <a:lnTo>
                      <a:pt x="151" y="0"/>
                    </a:lnTo>
                    <a:lnTo>
                      <a:pt x="151" y="19"/>
                    </a:lnTo>
                    <a:lnTo>
                      <a:pt x="163" y="19"/>
                    </a:lnTo>
                    <a:lnTo>
                      <a:pt x="163" y="48"/>
                    </a:lnTo>
                    <a:lnTo>
                      <a:pt x="151" y="48"/>
                    </a:lnTo>
                    <a:lnTo>
                      <a:pt x="151" y="102"/>
                    </a:lnTo>
                    <a:lnTo>
                      <a:pt x="170" y="102"/>
                    </a:lnTo>
                    <a:lnTo>
                      <a:pt x="170" y="88"/>
                    </a:lnTo>
                    <a:lnTo>
                      <a:pt x="156" y="88"/>
                    </a:lnTo>
                    <a:lnTo>
                      <a:pt x="156" y="88"/>
                    </a:lnTo>
                    <a:lnTo>
                      <a:pt x="156" y="60"/>
                    </a:lnTo>
                    <a:lnTo>
                      <a:pt x="170" y="60"/>
                    </a:lnTo>
                    <a:lnTo>
                      <a:pt x="170" y="0"/>
                    </a:lnTo>
                    <a:close/>
                    <a:moveTo>
                      <a:pt x="130" y="142"/>
                    </a:moveTo>
                    <a:lnTo>
                      <a:pt x="151" y="142"/>
                    </a:lnTo>
                    <a:lnTo>
                      <a:pt x="151" y="128"/>
                    </a:lnTo>
                    <a:lnTo>
                      <a:pt x="130" y="128"/>
                    </a:lnTo>
                    <a:lnTo>
                      <a:pt x="130" y="142"/>
                    </a:lnTo>
                    <a:lnTo>
                      <a:pt x="130" y="142"/>
                    </a:lnTo>
                    <a:close/>
                    <a:moveTo>
                      <a:pt x="151" y="0"/>
                    </a:moveTo>
                    <a:lnTo>
                      <a:pt x="130" y="0"/>
                    </a:lnTo>
                    <a:lnTo>
                      <a:pt x="130" y="60"/>
                    </a:lnTo>
                    <a:lnTo>
                      <a:pt x="144" y="60"/>
                    </a:lnTo>
                    <a:lnTo>
                      <a:pt x="144" y="88"/>
                    </a:lnTo>
                    <a:lnTo>
                      <a:pt x="130" y="88"/>
                    </a:lnTo>
                    <a:lnTo>
                      <a:pt x="130" y="102"/>
                    </a:lnTo>
                    <a:lnTo>
                      <a:pt x="151" y="102"/>
                    </a:lnTo>
                    <a:lnTo>
                      <a:pt x="151" y="48"/>
                    </a:lnTo>
                    <a:lnTo>
                      <a:pt x="137" y="48"/>
                    </a:lnTo>
                    <a:lnTo>
                      <a:pt x="137" y="19"/>
                    </a:lnTo>
                    <a:lnTo>
                      <a:pt x="137" y="19"/>
                    </a:lnTo>
                    <a:lnTo>
                      <a:pt x="151" y="19"/>
                    </a:lnTo>
                    <a:lnTo>
                      <a:pt x="151" y="0"/>
                    </a:lnTo>
                    <a:close/>
                    <a:moveTo>
                      <a:pt x="111" y="142"/>
                    </a:moveTo>
                    <a:lnTo>
                      <a:pt x="130" y="142"/>
                    </a:lnTo>
                    <a:lnTo>
                      <a:pt x="130" y="128"/>
                    </a:lnTo>
                    <a:lnTo>
                      <a:pt x="111" y="128"/>
                    </a:lnTo>
                    <a:lnTo>
                      <a:pt x="111" y="142"/>
                    </a:lnTo>
                    <a:lnTo>
                      <a:pt x="111" y="142"/>
                    </a:lnTo>
                    <a:close/>
                    <a:moveTo>
                      <a:pt x="130" y="0"/>
                    </a:moveTo>
                    <a:lnTo>
                      <a:pt x="111" y="0"/>
                    </a:lnTo>
                    <a:lnTo>
                      <a:pt x="111" y="19"/>
                    </a:lnTo>
                    <a:lnTo>
                      <a:pt x="123" y="19"/>
                    </a:lnTo>
                    <a:lnTo>
                      <a:pt x="123" y="48"/>
                    </a:lnTo>
                    <a:lnTo>
                      <a:pt x="111" y="48"/>
                    </a:lnTo>
                    <a:lnTo>
                      <a:pt x="111" y="102"/>
                    </a:lnTo>
                    <a:lnTo>
                      <a:pt x="130" y="102"/>
                    </a:lnTo>
                    <a:lnTo>
                      <a:pt x="130" y="88"/>
                    </a:lnTo>
                    <a:lnTo>
                      <a:pt x="115" y="88"/>
                    </a:lnTo>
                    <a:lnTo>
                      <a:pt x="115" y="88"/>
                    </a:lnTo>
                    <a:lnTo>
                      <a:pt x="115" y="60"/>
                    </a:lnTo>
                    <a:lnTo>
                      <a:pt x="130" y="60"/>
                    </a:lnTo>
                    <a:lnTo>
                      <a:pt x="130" y="0"/>
                    </a:lnTo>
                    <a:close/>
                    <a:moveTo>
                      <a:pt x="89" y="142"/>
                    </a:moveTo>
                    <a:lnTo>
                      <a:pt x="111" y="142"/>
                    </a:lnTo>
                    <a:lnTo>
                      <a:pt x="111" y="128"/>
                    </a:lnTo>
                    <a:lnTo>
                      <a:pt x="89" y="128"/>
                    </a:lnTo>
                    <a:lnTo>
                      <a:pt x="89" y="142"/>
                    </a:lnTo>
                    <a:lnTo>
                      <a:pt x="89" y="142"/>
                    </a:lnTo>
                    <a:close/>
                    <a:moveTo>
                      <a:pt x="111" y="0"/>
                    </a:moveTo>
                    <a:lnTo>
                      <a:pt x="89" y="0"/>
                    </a:lnTo>
                    <a:lnTo>
                      <a:pt x="89" y="60"/>
                    </a:lnTo>
                    <a:lnTo>
                      <a:pt x="104" y="60"/>
                    </a:lnTo>
                    <a:lnTo>
                      <a:pt x="104" y="88"/>
                    </a:lnTo>
                    <a:lnTo>
                      <a:pt x="89" y="88"/>
                    </a:lnTo>
                    <a:lnTo>
                      <a:pt x="89" y="102"/>
                    </a:lnTo>
                    <a:lnTo>
                      <a:pt x="111" y="102"/>
                    </a:lnTo>
                    <a:lnTo>
                      <a:pt x="111" y="48"/>
                    </a:lnTo>
                    <a:lnTo>
                      <a:pt x="97" y="48"/>
                    </a:lnTo>
                    <a:lnTo>
                      <a:pt x="97" y="19"/>
                    </a:lnTo>
                    <a:lnTo>
                      <a:pt x="97" y="19"/>
                    </a:lnTo>
                    <a:lnTo>
                      <a:pt x="111" y="19"/>
                    </a:lnTo>
                    <a:lnTo>
                      <a:pt x="111" y="0"/>
                    </a:lnTo>
                    <a:close/>
                    <a:moveTo>
                      <a:pt x="71" y="142"/>
                    </a:moveTo>
                    <a:lnTo>
                      <a:pt x="89" y="142"/>
                    </a:lnTo>
                    <a:lnTo>
                      <a:pt x="89" y="128"/>
                    </a:lnTo>
                    <a:lnTo>
                      <a:pt x="71" y="128"/>
                    </a:lnTo>
                    <a:lnTo>
                      <a:pt x="71" y="142"/>
                    </a:lnTo>
                    <a:lnTo>
                      <a:pt x="71" y="142"/>
                    </a:lnTo>
                    <a:close/>
                    <a:moveTo>
                      <a:pt x="89" y="0"/>
                    </a:moveTo>
                    <a:lnTo>
                      <a:pt x="71" y="0"/>
                    </a:lnTo>
                    <a:lnTo>
                      <a:pt x="71" y="19"/>
                    </a:lnTo>
                    <a:lnTo>
                      <a:pt x="82" y="19"/>
                    </a:lnTo>
                    <a:lnTo>
                      <a:pt x="82" y="48"/>
                    </a:lnTo>
                    <a:lnTo>
                      <a:pt x="71" y="48"/>
                    </a:lnTo>
                    <a:lnTo>
                      <a:pt x="71" y="102"/>
                    </a:lnTo>
                    <a:lnTo>
                      <a:pt x="89" y="102"/>
                    </a:lnTo>
                    <a:lnTo>
                      <a:pt x="89" y="88"/>
                    </a:lnTo>
                    <a:lnTo>
                      <a:pt x="78" y="88"/>
                    </a:lnTo>
                    <a:lnTo>
                      <a:pt x="78" y="88"/>
                    </a:lnTo>
                    <a:lnTo>
                      <a:pt x="78" y="60"/>
                    </a:lnTo>
                    <a:lnTo>
                      <a:pt x="89" y="60"/>
                    </a:lnTo>
                    <a:lnTo>
                      <a:pt x="89" y="0"/>
                    </a:lnTo>
                    <a:close/>
                    <a:moveTo>
                      <a:pt x="49" y="142"/>
                    </a:moveTo>
                    <a:lnTo>
                      <a:pt x="71" y="142"/>
                    </a:lnTo>
                    <a:lnTo>
                      <a:pt x="71" y="128"/>
                    </a:lnTo>
                    <a:lnTo>
                      <a:pt x="49" y="128"/>
                    </a:lnTo>
                    <a:lnTo>
                      <a:pt x="49" y="142"/>
                    </a:lnTo>
                    <a:lnTo>
                      <a:pt x="49" y="142"/>
                    </a:lnTo>
                    <a:close/>
                    <a:moveTo>
                      <a:pt x="71" y="0"/>
                    </a:moveTo>
                    <a:lnTo>
                      <a:pt x="49" y="0"/>
                    </a:lnTo>
                    <a:lnTo>
                      <a:pt x="49" y="60"/>
                    </a:lnTo>
                    <a:lnTo>
                      <a:pt x="63" y="60"/>
                    </a:lnTo>
                    <a:lnTo>
                      <a:pt x="63" y="88"/>
                    </a:lnTo>
                    <a:lnTo>
                      <a:pt x="49" y="88"/>
                    </a:lnTo>
                    <a:lnTo>
                      <a:pt x="49" y="102"/>
                    </a:lnTo>
                    <a:lnTo>
                      <a:pt x="71" y="102"/>
                    </a:lnTo>
                    <a:lnTo>
                      <a:pt x="71" y="48"/>
                    </a:lnTo>
                    <a:lnTo>
                      <a:pt x="56" y="48"/>
                    </a:lnTo>
                    <a:lnTo>
                      <a:pt x="56" y="19"/>
                    </a:lnTo>
                    <a:lnTo>
                      <a:pt x="56" y="19"/>
                    </a:lnTo>
                    <a:lnTo>
                      <a:pt x="71" y="19"/>
                    </a:lnTo>
                    <a:lnTo>
                      <a:pt x="71" y="0"/>
                    </a:lnTo>
                    <a:close/>
                    <a:moveTo>
                      <a:pt x="30" y="142"/>
                    </a:moveTo>
                    <a:lnTo>
                      <a:pt x="49" y="142"/>
                    </a:lnTo>
                    <a:lnTo>
                      <a:pt x="49" y="128"/>
                    </a:lnTo>
                    <a:lnTo>
                      <a:pt x="49" y="128"/>
                    </a:lnTo>
                    <a:lnTo>
                      <a:pt x="49" y="102"/>
                    </a:lnTo>
                    <a:lnTo>
                      <a:pt x="49" y="102"/>
                    </a:lnTo>
                    <a:lnTo>
                      <a:pt x="49" y="88"/>
                    </a:lnTo>
                    <a:lnTo>
                      <a:pt x="37" y="88"/>
                    </a:lnTo>
                    <a:lnTo>
                      <a:pt x="37" y="88"/>
                    </a:lnTo>
                    <a:lnTo>
                      <a:pt x="37" y="60"/>
                    </a:lnTo>
                    <a:lnTo>
                      <a:pt x="49" y="60"/>
                    </a:lnTo>
                    <a:lnTo>
                      <a:pt x="49" y="0"/>
                    </a:lnTo>
                    <a:lnTo>
                      <a:pt x="30" y="0"/>
                    </a:lnTo>
                    <a:lnTo>
                      <a:pt x="30" y="19"/>
                    </a:lnTo>
                    <a:lnTo>
                      <a:pt x="45" y="19"/>
                    </a:lnTo>
                    <a:lnTo>
                      <a:pt x="45" y="48"/>
                    </a:lnTo>
                    <a:lnTo>
                      <a:pt x="30" y="48"/>
                    </a:lnTo>
                    <a:lnTo>
                      <a:pt x="30" y="142"/>
                    </a:lnTo>
                    <a:close/>
                    <a:moveTo>
                      <a:pt x="0" y="142"/>
                    </a:moveTo>
                    <a:lnTo>
                      <a:pt x="30" y="142"/>
                    </a:lnTo>
                    <a:lnTo>
                      <a:pt x="30" y="48"/>
                    </a:lnTo>
                    <a:lnTo>
                      <a:pt x="16" y="48"/>
                    </a:lnTo>
                    <a:lnTo>
                      <a:pt x="16" y="19"/>
                    </a:lnTo>
                    <a:lnTo>
                      <a:pt x="16" y="19"/>
                    </a:lnTo>
                    <a:lnTo>
                      <a:pt x="30" y="19"/>
                    </a:lnTo>
                    <a:lnTo>
                      <a:pt x="30" y="0"/>
                    </a:lnTo>
                    <a:lnTo>
                      <a:pt x="0" y="0"/>
                    </a:ln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1" name="Freeform 392"/>
              <p:cNvSpPr>
                <a:spLocks noEditPoints="1"/>
              </p:cNvSpPr>
              <p:nvPr/>
            </p:nvSpPr>
            <p:spPr bwMode="auto">
              <a:xfrm>
                <a:off x="6263001" y="4591030"/>
                <a:ext cx="246021" cy="115679"/>
              </a:xfrm>
              <a:custGeom>
                <a:avLst/>
                <a:gdLst>
                  <a:gd name="T0" fmla="*/ 269 w 302"/>
                  <a:gd name="T1" fmla="*/ 19 h 142"/>
                  <a:gd name="T2" fmla="*/ 250 w 302"/>
                  <a:gd name="T3" fmla="*/ 142 h 142"/>
                  <a:gd name="T4" fmla="*/ 255 w 302"/>
                  <a:gd name="T5" fmla="*/ 19 h 142"/>
                  <a:gd name="T6" fmla="*/ 262 w 302"/>
                  <a:gd name="T7" fmla="*/ 60 h 142"/>
                  <a:gd name="T8" fmla="*/ 250 w 302"/>
                  <a:gd name="T9" fmla="*/ 128 h 142"/>
                  <a:gd name="T10" fmla="*/ 229 w 302"/>
                  <a:gd name="T11" fmla="*/ 142 h 142"/>
                  <a:gd name="T12" fmla="*/ 229 w 302"/>
                  <a:gd name="T13" fmla="*/ 142 h 142"/>
                  <a:gd name="T14" fmla="*/ 243 w 302"/>
                  <a:gd name="T15" fmla="*/ 48 h 142"/>
                  <a:gd name="T16" fmla="*/ 236 w 302"/>
                  <a:gd name="T17" fmla="*/ 88 h 142"/>
                  <a:gd name="T18" fmla="*/ 229 w 302"/>
                  <a:gd name="T19" fmla="*/ 142 h 142"/>
                  <a:gd name="T20" fmla="*/ 229 w 302"/>
                  <a:gd name="T21" fmla="*/ 0 h 142"/>
                  <a:gd name="T22" fmla="*/ 210 w 302"/>
                  <a:gd name="T23" fmla="*/ 88 h 142"/>
                  <a:gd name="T24" fmla="*/ 217 w 302"/>
                  <a:gd name="T25" fmla="*/ 19 h 142"/>
                  <a:gd name="T26" fmla="*/ 210 w 302"/>
                  <a:gd name="T27" fmla="*/ 142 h 142"/>
                  <a:gd name="T28" fmla="*/ 210 w 302"/>
                  <a:gd name="T29" fmla="*/ 0 h 142"/>
                  <a:gd name="T30" fmla="*/ 189 w 302"/>
                  <a:gd name="T31" fmla="*/ 48 h 142"/>
                  <a:gd name="T32" fmla="*/ 196 w 302"/>
                  <a:gd name="T33" fmla="*/ 88 h 142"/>
                  <a:gd name="T34" fmla="*/ 189 w 302"/>
                  <a:gd name="T35" fmla="*/ 142 h 142"/>
                  <a:gd name="T36" fmla="*/ 189 w 302"/>
                  <a:gd name="T37" fmla="*/ 0 h 142"/>
                  <a:gd name="T38" fmla="*/ 170 w 302"/>
                  <a:gd name="T39" fmla="*/ 88 h 142"/>
                  <a:gd name="T40" fmla="*/ 177 w 302"/>
                  <a:gd name="T41" fmla="*/ 19 h 142"/>
                  <a:gd name="T42" fmla="*/ 170 w 302"/>
                  <a:gd name="T43" fmla="*/ 142 h 142"/>
                  <a:gd name="T44" fmla="*/ 170 w 302"/>
                  <a:gd name="T45" fmla="*/ 0 h 142"/>
                  <a:gd name="T46" fmla="*/ 151 w 302"/>
                  <a:gd name="T47" fmla="*/ 48 h 142"/>
                  <a:gd name="T48" fmla="*/ 156 w 302"/>
                  <a:gd name="T49" fmla="*/ 88 h 142"/>
                  <a:gd name="T50" fmla="*/ 151 w 302"/>
                  <a:gd name="T51" fmla="*/ 142 h 142"/>
                  <a:gd name="T52" fmla="*/ 151 w 302"/>
                  <a:gd name="T53" fmla="*/ 0 h 142"/>
                  <a:gd name="T54" fmla="*/ 130 w 302"/>
                  <a:gd name="T55" fmla="*/ 88 h 142"/>
                  <a:gd name="T56" fmla="*/ 137 w 302"/>
                  <a:gd name="T57" fmla="*/ 19 h 142"/>
                  <a:gd name="T58" fmla="*/ 130 w 302"/>
                  <a:gd name="T59" fmla="*/ 142 h 142"/>
                  <a:gd name="T60" fmla="*/ 130 w 302"/>
                  <a:gd name="T61" fmla="*/ 0 h 142"/>
                  <a:gd name="T62" fmla="*/ 111 w 302"/>
                  <a:gd name="T63" fmla="*/ 48 h 142"/>
                  <a:gd name="T64" fmla="*/ 115 w 302"/>
                  <a:gd name="T65" fmla="*/ 88 h 142"/>
                  <a:gd name="T66" fmla="*/ 111 w 302"/>
                  <a:gd name="T67" fmla="*/ 142 h 142"/>
                  <a:gd name="T68" fmla="*/ 111 w 302"/>
                  <a:gd name="T69" fmla="*/ 0 h 142"/>
                  <a:gd name="T70" fmla="*/ 89 w 302"/>
                  <a:gd name="T71" fmla="*/ 88 h 142"/>
                  <a:gd name="T72" fmla="*/ 97 w 302"/>
                  <a:gd name="T73" fmla="*/ 19 h 142"/>
                  <a:gd name="T74" fmla="*/ 89 w 302"/>
                  <a:gd name="T75" fmla="*/ 142 h 142"/>
                  <a:gd name="T76" fmla="*/ 89 w 302"/>
                  <a:gd name="T77" fmla="*/ 0 h 142"/>
                  <a:gd name="T78" fmla="*/ 71 w 302"/>
                  <a:gd name="T79" fmla="*/ 48 h 142"/>
                  <a:gd name="T80" fmla="*/ 78 w 302"/>
                  <a:gd name="T81" fmla="*/ 88 h 142"/>
                  <a:gd name="T82" fmla="*/ 71 w 302"/>
                  <a:gd name="T83" fmla="*/ 142 h 142"/>
                  <a:gd name="T84" fmla="*/ 71 w 302"/>
                  <a:gd name="T85" fmla="*/ 0 h 142"/>
                  <a:gd name="T86" fmla="*/ 49 w 302"/>
                  <a:gd name="T87" fmla="*/ 88 h 142"/>
                  <a:gd name="T88" fmla="*/ 56 w 302"/>
                  <a:gd name="T89" fmla="*/ 19 h 142"/>
                  <a:gd name="T90" fmla="*/ 49 w 302"/>
                  <a:gd name="T91" fmla="*/ 142 h 142"/>
                  <a:gd name="T92" fmla="*/ 49 w 302"/>
                  <a:gd name="T93" fmla="*/ 88 h 142"/>
                  <a:gd name="T94" fmla="*/ 49 w 302"/>
                  <a:gd name="T95" fmla="*/ 0 h 142"/>
                  <a:gd name="T96" fmla="*/ 30 w 302"/>
                  <a:gd name="T97" fmla="*/ 48 h 142"/>
                  <a:gd name="T98" fmla="*/ 16 w 302"/>
                  <a:gd name="T99" fmla="*/ 48 h 142"/>
                  <a:gd name="T100" fmla="*/ 0 w 302"/>
                  <a:gd name="T10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2" h="142">
                    <a:moveTo>
                      <a:pt x="269" y="142"/>
                    </a:moveTo>
                    <a:lnTo>
                      <a:pt x="302" y="142"/>
                    </a:lnTo>
                    <a:lnTo>
                      <a:pt x="302" y="0"/>
                    </a:lnTo>
                    <a:lnTo>
                      <a:pt x="269" y="0"/>
                    </a:lnTo>
                    <a:lnTo>
                      <a:pt x="269" y="19"/>
                    </a:lnTo>
                    <a:lnTo>
                      <a:pt x="283" y="19"/>
                    </a:lnTo>
                    <a:lnTo>
                      <a:pt x="283" y="48"/>
                    </a:lnTo>
                    <a:lnTo>
                      <a:pt x="269" y="48"/>
                    </a:lnTo>
                    <a:lnTo>
                      <a:pt x="269" y="142"/>
                    </a:lnTo>
                    <a:moveTo>
                      <a:pt x="250" y="142"/>
                    </a:moveTo>
                    <a:lnTo>
                      <a:pt x="269" y="142"/>
                    </a:lnTo>
                    <a:lnTo>
                      <a:pt x="269" y="48"/>
                    </a:lnTo>
                    <a:lnTo>
                      <a:pt x="255" y="48"/>
                    </a:lnTo>
                    <a:lnTo>
                      <a:pt x="255" y="19"/>
                    </a:lnTo>
                    <a:lnTo>
                      <a:pt x="255" y="19"/>
                    </a:lnTo>
                    <a:lnTo>
                      <a:pt x="269" y="19"/>
                    </a:lnTo>
                    <a:lnTo>
                      <a:pt x="269" y="0"/>
                    </a:lnTo>
                    <a:lnTo>
                      <a:pt x="250" y="0"/>
                    </a:lnTo>
                    <a:lnTo>
                      <a:pt x="250" y="60"/>
                    </a:lnTo>
                    <a:lnTo>
                      <a:pt x="262" y="60"/>
                    </a:lnTo>
                    <a:lnTo>
                      <a:pt x="262" y="88"/>
                    </a:lnTo>
                    <a:lnTo>
                      <a:pt x="262" y="88"/>
                    </a:lnTo>
                    <a:lnTo>
                      <a:pt x="250" y="88"/>
                    </a:lnTo>
                    <a:lnTo>
                      <a:pt x="250" y="102"/>
                    </a:lnTo>
                    <a:lnTo>
                      <a:pt x="250" y="128"/>
                    </a:lnTo>
                    <a:lnTo>
                      <a:pt x="250" y="142"/>
                    </a:lnTo>
                    <a:lnTo>
                      <a:pt x="250" y="142"/>
                    </a:lnTo>
                    <a:moveTo>
                      <a:pt x="250" y="128"/>
                    </a:moveTo>
                    <a:lnTo>
                      <a:pt x="250" y="128"/>
                    </a:lnTo>
                    <a:moveTo>
                      <a:pt x="229" y="142"/>
                    </a:moveTo>
                    <a:lnTo>
                      <a:pt x="250" y="142"/>
                    </a:lnTo>
                    <a:lnTo>
                      <a:pt x="250" y="128"/>
                    </a:lnTo>
                    <a:lnTo>
                      <a:pt x="229" y="128"/>
                    </a:lnTo>
                    <a:lnTo>
                      <a:pt x="229" y="142"/>
                    </a:lnTo>
                    <a:lnTo>
                      <a:pt x="229" y="142"/>
                    </a:lnTo>
                    <a:moveTo>
                      <a:pt x="250" y="0"/>
                    </a:moveTo>
                    <a:lnTo>
                      <a:pt x="229" y="0"/>
                    </a:lnTo>
                    <a:lnTo>
                      <a:pt x="229" y="19"/>
                    </a:lnTo>
                    <a:lnTo>
                      <a:pt x="243" y="19"/>
                    </a:lnTo>
                    <a:lnTo>
                      <a:pt x="243" y="48"/>
                    </a:lnTo>
                    <a:lnTo>
                      <a:pt x="229" y="48"/>
                    </a:lnTo>
                    <a:lnTo>
                      <a:pt x="229" y="102"/>
                    </a:lnTo>
                    <a:lnTo>
                      <a:pt x="250" y="102"/>
                    </a:lnTo>
                    <a:lnTo>
                      <a:pt x="250" y="88"/>
                    </a:lnTo>
                    <a:lnTo>
                      <a:pt x="236" y="88"/>
                    </a:lnTo>
                    <a:lnTo>
                      <a:pt x="236" y="60"/>
                    </a:lnTo>
                    <a:lnTo>
                      <a:pt x="250" y="60"/>
                    </a:lnTo>
                    <a:lnTo>
                      <a:pt x="250" y="0"/>
                    </a:lnTo>
                    <a:moveTo>
                      <a:pt x="210" y="142"/>
                    </a:moveTo>
                    <a:lnTo>
                      <a:pt x="229" y="142"/>
                    </a:lnTo>
                    <a:lnTo>
                      <a:pt x="229" y="128"/>
                    </a:lnTo>
                    <a:lnTo>
                      <a:pt x="210" y="128"/>
                    </a:lnTo>
                    <a:lnTo>
                      <a:pt x="210" y="142"/>
                    </a:lnTo>
                    <a:lnTo>
                      <a:pt x="210" y="142"/>
                    </a:lnTo>
                    <a:moveTo>
                      <a:pt x="229" y="0"/>
                    </a:moveTo>
                    <a:lnTo>
                      <a:pt x="210" y="0"/>
                    </a:lnTo>
                    <a:lnTo>
                      <a:pt x="210" y="60"/>
                    </a:lnTo>
                    <a:lnTo>
                      <a:pt x="222" y="60"/>
                    </a:lnTo>
                    <a:lnTo>
                      <a:pt x="222" y="88"/>
                    </a:lnTo>
                    <a:lnTo>
                      <a:pt x="210" y="88"/>
                    </a:lnTo>
                    <a:lnTo>
                      <a:pt x="210" y="102"/>
                    </a:lnTo>
                    <a:lnTo>
                      <a:pt x="229" y="102"/>
                    </a:lnTo>
                    <a:lnTo>
                      <a:pt x="229" y="48"/>
                    </a:lnTo>
                    <a:lnTo>
                      <a:pt x="217" y="48"/>
                    </a:lnTo>
                    <a:lnTo>
                      <a:pt x="217" y="19"/>
                    </a:lnTo>
                    <a:lnTo>
                      <a:pt x="217" y="19"/>
                    </a:lnTo>
                    <a:lnTo>
                      <a:pt x="229" y="19"/>
                    </a:lnTo>
                    <a:lnTo>
                      <a:pt x="229" y="0"/>
                    </a:lnTo>
                    <a:moveTo>
                      <a:pt x="189" y="142"/>
                    </a:moveTo>
                    <a:lnTo>
                      <a:pt x="210" y="142"/>
                    </a:lnTo>
                    <a:lnTo>
                      <a:pt x="210" y="128"/>
                    </a:lnTo>
                    <a:lnTo>
                      <a:pt x="189" y="128"/>
                    </a:lnTo>
                    <a:lnTo>
                      <a:pt x="189" y="142"/>
                    </a:lnTo>
                    <a:lnTo>
                      <a:pt x="189" y="142"/>
                    </a:lnTo>
                    <a:moveTo>
                      <a:pt x="210" y="0"/>
                    </a:moveTo>
                    <a:lnTo>
                      <a:pt x="189" y="0"/>
                    </a:lnTo>
                    <a:lnTo>
                      <a:pt x="189" y="19"/>
                    </a:lnTo>
                    <a:lnTo>
                      <a:pt x="203" y="19"/>
                    </a:lnTo>
                    <a:lnTo>
                      <a:pt x="203" y="48"/>
                    </a:lnTo>
                    <a:lnTo>
                      <a:pt x="189" y="48"/>
                    </a:lnTo>
                    <a:lnTo>
                      <a:pt x="189" y="102"/>
                    </a:lnTo>
                    <a:lnTo>
                      <a:pt x="210" y="102"/>
                    </a:lnTo>
                    <a:lnTo>
                      <a:pt x="210" y="88"/>
                    </a:lnTo>
                    <a:lnTo>
                      <a:pt x="196" y="88"/>
                    </a:lnTo>
                    <a:lnTo>
                      <a:pt x="196" y="88"/>
                    </a:lnTo>
                    <a:lnTo>
                      <a:pt x="196" y="60"/>
                    </a:lnTo>
                    <a:lnTo>
                      <a:pt x="210" y="60"/>
                    </a:lnTo>
                    <a:lnTo>
                      <a:pt x="210" y="0"/>
                    </a:lnTo>
                    <a:moveTo>
                      <a:pt x="170" y="142"/>
                    </a:moveTo>
                    <a:lnTo>
                      <a:pt x="189" y="142"/>
                    </a:lnTo>
                    <a:lnTo>
                      <a:pt x="189" y="128"/>
                    </a:lnTo>
                    <a:lnTo>
                      <a:pt x="170" y="128"/>
                    </a:lnTo>
                    <a:lnTo>
                      <a:pt x="170" y="142"/>
                    </a:lnTo>
                    <a:lnTo>
                      <a:pt x="170" y="142"/>
                    </a:lnTo>
                    <a:moveTo>
                      <a:pt x="189" y="0"/>
                    </a:moveTo>
                    <a:lnTo>
                      <a:pt x="170" y="0"/>
                    </a:lnTo>
                    <a:lnTo>
                      <a:pt x="170" y="60"/>
                    </a:lnTo>
                    <a:lnTo>
                      <a:pt x="184" y="60"/>
                    </a:lnTo>
                    <a:lnTo>
                      <a:pt x="184" y="88"/>
                    </a:lnTo>
                    <a:lnTo>
                      <a:pt x="170" y="88"/>
                    </a:lnTo>
                    <a:lnTo>
                      <a:pt x="170" y="102"/>
                    </a:lnTo>
                    <a:lnTo>
                      <a:pt x="189" y="102"/>
                    </a:lnTo>
                    <a:lnTo>
                      <a:pt x="189" y="48"/>
                    </a:lnTo>
                    <a:lnTo>
                      <a:pt x="177" y="48"/>
                    </a:lnTo>
                    <a:lnTo>
                      <a:pt x="177" y="19"/>
                    </a:lnTo>
                    <a:lnTo>
                      <a:pt x="177" y="19"/>
                    </a:lnTo>
                    <a:lnTo>
                      <a:pt x="189" y="19"/>
                    </a:lnTo>
                    <a:lnTo>
                      <a:pt x="189" y="0"/>
                    </a:lnTo>
                    <a:moveTo>
                      <a:pt x="151" y="142"/>
                    </a:moveTo>
                    <a:lnTo>
                      <a:pt x="170" y="142"/>
                    </a:lnTo>
                    <a:lnTo>
                      <a:pt x="170" y="128"/>
                    </a:lnTo>
                    <a:lnTo>
                      <a:pt x="151" y="128"/>
                    </a:lnTo>
                    <a:lnTo>
                      <a:pt x="151" y="142"/>
                    </a:lnTo>
                    <a:lnTo>
                      <a:pt x="151" y="142"/>
                    </a:lnTo>
                    <a:moveTo>
                      <a:pt x="170" y="0"/>
                    </a:moveTo>
                    <a:lnTo>
                      <a:pt x="151" y="0"/>
                    </a:lnTo>
                    <a:lnTo>
                      <a:pt x="151" y="19"/>
                    </a:lnTo>
                    <a:lnTo>
                      <a:pt x="163" y="19"/>
                    </a:lnTo>
                    <a:lnTo>
                      <a:pt x="163" y="48"/>
                    </a:lnTo>
                    <a:lnTo>
                      <a:pt x="151" y="48"/>
                    </a:lnTo>
                    <a:lnTo>
                      <a:pt x="151" y="102"/>
                    </a:lnTo>
                    <a:lnTo>
                      <a:pt x="170" y="102"/>
                    </a:lnTo>
                    <a:lnTo>
                      <a:pt x="170" y="88"/>
                    </a:lnTo>
                    <a:lnTo>
                      <a:pt x="156" y="88"/>
                    </a:lnTo>
                    <a:lnTo>
                      <a:pt x="156" y="88"/>
                    </a:lnTo>
                    <a:lnTo>
                      <a:pt x="156" y="60"/>
                    </a:lnTo>
                    <a:lnTo>
                      <a:pt x="170" y="60"/>
                    </a:lnTo>
                    <a:lnTo>
                      <a:pt x="170" y="0"/>
                    </a:lnTo>
                    <a:moveTo>
                      <a:pt x="130" y="142"/>
                    </a:moveTo>
                    <a:lnTo>
                      <a:pt x="151" y="142"/>
                    </a:lnTo>
                    <a:lnTo>
                      <a:pt x="151" y="128"/>
                    </a:lnTo>
                    <a:lnTo>
                      <a:pt x="130" y="128"/>
                    </a:lnTo>
                    <a:lnTo>
                      <a:pt x="130" y="142"/>
                    </a:lnTo>
                    <a:lnTo>
                      <a:pt x="130" y="142"/>
                    </a:lnTo>
                    <a:moveTo>
                      <a:pt x="151" y="0"/>
                    </a:moveTo>
                    <a:lnTo>
                      <a:pt x="130" y="0"/>
                    </a:lnTo>
                    <a:lnTo>
                      <a:pt x="130" y="60"/>
                    </a:lnTo>
                    <a:lnTo>
                      <a:pt x="144" y="60"/>
                    </a:lnTo>
                    <a:lnTo>
                      <a:pt x="144" y="88"/>
                    </a:lnTo>
                    <a:lnTo>
                      <a:pt x="130" y="88"/>
                    </a:lnTo>
                    <a:lnTo>
                      <a:pt x="130" y="102"/>
                    </a:lnTo>
                    <a:lnTo>
                      <a:pt x="151" y="102"/>
                    </a:lnTo>
                    <a:lnTo>
                      <a:pt x="151" y="48"/>
                    </a:lnTo>
                    <a:lnTo>
                      <a:pt x="137" y="48"/>
                    </a:lnTo>
                    <a:lnTo>
                      <a:pt x="137" y="19"/>
                    </a:lnTo>
                    <a:lnTo>
                      <a:pt x="137" y="19"/>
                    </a:lnTo>
                    <a:lnTo>
                      <a:pt x="151" y="19"/>
                    </a:lnTo>
                    <a:lnTo>
                      <a:pt x="151" y="0"/>
                    </a:lnTo>
                    <a:moveTo>
                      <a:pt x="111" y="142"/>
                    </a:moveTo>
                    <a:lnTo>
                      <a:pt x="130" y="142"/>
                    </a:lnTo>
                    <a:lnTo>
                      <a:pt x="130" y="128"/>
                    </a:lnTo>
                    <a:lnTo>
                      <a:pt x="111" y="128"/>
                    </a:lnTo>
                    <a:lnTo>
                      <a:pt x="111" y="142"/>
                    </a:lnTo>
                    <a:lnTo>
                      <a:pt x="111" y="142"/>
                    </a:lnTo>
                    <a:moveTo>
                      <a:pt x="130" y="0"/>
                    </a:moveTo>
                    <a:lnTo>
                      <a:pt x="111" y="0"/>
                    </a:lnTo>
                    <a:lnTo>
                      <a:pt x="111" y="19"/>
                    </a:lnTo>
                    <a:lnTo>
                      <a:pt x="123" y="19"/>
                    </a:lnTo>
                    <a:lnTo>
                      <a:pt x="123" y="48"/>
                    </a:lnTo>
                    <a:lnTo>
                      <a:pt x="111" y="48"/>
                    </a:lnTo>
                    <a:lnTo>
                      <a:pt x="111" y="102"/>
                    </a:lnTo>
                    <a:lnTo>
                      <a:pt x="130" y="102"/>
                    </a:lnTo>
                    <a:lnTo>
                      <a:pt x="130" y="88"/>
                    </a:lnTo>
                    <a:lnTo>
                      <a:pt x="115" y="88"/>
                    </a:lnTo>
                    <a:lnTo>
                      <a:pt x="115" y="88"/>
                    </a:lnTo>
                    <a:lnTo>
                      <a:pt x="115" y="60"/>
                    </a:lnTo>
                    <a:lnTo>
                      <a:pt x="130" y="60"/>
                    </a:lnTo>
                    <a:lnTo>
                      <a:pt x="130" y="0"/>
                    </a:lnTo>
                    <a:moveTo>
                      <a:pt x="89" y="142"/>
                    </a:moveTo>
                    <a:lnTo>
                      <a:pt x="111" y="142"/>
                    </a:lnTo>
                    <a:lnTo>
                      <a:pt x="111" y="128"/>
                    </a:lnTo>
                    <a:lnTo>
                      <a:pt x="89" y="128"/>
                    </a:lnTo>
                    <a:lnTo>
                      <a:pt x="89" y="142"/>
                    </a:lnTo>
                    <a:lnTo>
                      <a:pt x="89" y="142"/>
                    </a:lnTo>
                    <a:moveTo>
                      <a:pt x="111" y="0"/>
                    </a:moveTo>
                    <a:lnTo>
                      <a:pt x="89" y="0"/>
                    </a:lnTo>
                    <a:lnTo>
                      <a:pt x="89" y="60"/>
                    </a:lnTo>
                    <a:lnTo>
                      <a:pt x="104" y="60"/>
                    </a:lnTo>
                    <a:lnTo>
                      <a:pt x="104" y="88"/>
                    </a:lnTo>
                    <a:lnTo>
                      <a:pt x="89" y="88"/>
                    </a:lnTo>
                    <a:lnTo>
                      <a:pt x="89" y="102"/>
                    </a:lnTo>
                    <a:lnTo>
                      <a:pt x="111" y="102"/>
                    </a:lnTo>
                    <a:lnTo>
                      <a:pt x="111" y="48"/>
                    </a:lnTo>
                    <a:lnTo>
                      <a:pt x="97" y="48"/>
                    </a:lnTo>
                    <a:lnTo>
                      <a:pt x="97" y="19"/>
                    </a:lnTo>
                    <a:lnTo>
                      <a:pt x="97" y="19"/>
                    </a:lnTo>
                    <a:lnTo>
                      <a:pt x="111" y="19"/>
                    </a:lnTo>
                    <a:lnTo>
                      <a:pt x="111" y="0"/>
                    </a:lnTo>
                    <a:moveTo>
                      <a:pt x="71" y="142"/>
                    </a:moveTo>
                    <a:lnTo>
                      <a:pt x="89" y="142"/>
                    </a:lnTo>
                    <a:lnTo>
                      <a:pt x="89" y="128"/>
                    </a:lnTo>
                    <a:lnTo>
                      <a:pt x="71" y="128"/>
                    </a:lnTo>
                    <a:lnTo>
                      <a:pt x="71" y="142"/>
                    </a:lnTo>
                    <a:lnTo>
                      <a:pt x="71" y="142"/>
                    </a:lnTo>
                    <a:moveTo>
                      <a:pt x="89" y="0"/>
                    </a:moveTo>
                    <a:lnTo>
                      <a:pt x="71" y="0"/>
                    </a:lnTo>
                    <a:lnTo>
                      <a:pt x="71" y="19"/>
                    </a:lnTo>
                    <a:lnTo>
                      <a:pt x="82" y="19"/>
                    </a:lnTo>
                    <a:lnTo>
                      <a:pt x="82" y="48"/>
                    </a:lnTo>
                    <a:lnTo>
                      <a:pt x="71" y="48"/>
                    </a:lnTo>
                    <a:lnTo>
                      <a:pt x="71" y="102"/>
                    </a:lnTo>
                    <a:lnTo>
                      <a:pt x="89" y="102"/>
                    </a:lnTo>
                    <a:lnTo>
                      <a:pt x="89" y="88"/>
                    </a:lnTo>
                    <a:lnTo>
                      <a:pt x="78" y="88"/>
                    </a:lnTo>
                    <a:lnTo>
                      <a:pt x="78" y="88"/>
                    </a:lnTo>
                    <a:lnTo>
                      <a:pt x="78" y="60"/>
                    </a:lnTo>
                    <a:lnTo>
                      <a:pt x="89" y="60"/>
                    </a:lnTo>
                    <a:lnTo>
                      <a:pt x="89" y="0"/>
                    </a:lnTo>
                    <a:moveTo>
                      <a:pt x="49" y="142"/>
                    </a:moveTo>
                    <a:lnTo>
                      <a:pt x="71" y="142"/>
                    </a:lnTo>
                    <a:lnTo>
                      <a:pt x="71" y="128"/>
                    </a:lnTo>
                    <a:lnTo>
                      <a:pt x="49" y="128"/>
                    </a:lnTo>
                    <a:lnTo>
                      <a:pt x="49" y="142"/>
                    </a:lnTo>
                    <a:lnTo>
                      <a:pt x="49" y="142"/>
                    </a:lnTo>
                    <a:moveTo>
                      <a:pt x="71" y="0"/>
                    </a:moveTo>
                    <a:lnTo>
                      <a:pt x="49" y="0"/>
                    </a:lnTo>
                    <a:lnTo>
                      <a:pt x="49" y="60"/>
                    </a:lnTo>
                    <a:lnTo>
                      <a:pt x="63" y="60"/>
                    </a:lnTo>
                    <a:lnTo>
                      <a:pt x="63" y="88"/>
                    </a:lnTo>
                    <a:lnTo>
                      <a:pt x="49" y="88"/>
                    </a:lnTo>
                    <a:lnTo>
                      <a:pt x="49" y="102"/>
                    </a:lnTo>
                    <a:lnTo>
                      <a:pt x="71" y="102"/>
                    </a:lnTo>
                    <a:lnTo>
                      <a:pt x="71" y="48"/>
                    </a:lnTo>
                    <a:lnTo>
                      <a:pt x="56" y="48"/>
                    </a:lnTo>
                    <a:lnTo>
                      <a:pt x="56" y="19"/>
                    </a:lnTo>
                    <a:lnTo>
                      <a:pt x="56" y="19"/>
                    </a:lnTo>
                    <a:lnTo>
                      <a:pt x="71" y="19"/>
                    </a:lnTo>
                    <a:lnTo>
                      <a:pt x="71" y="0"/>
                    </a:lnTo>
                    <a:moveTo>
                      <a:pt x="30" y="142"/>
                    </a:moveTo>
                    <a:lnTo>
                      <a:pt x="49" y="142"/>
                    </a:lnTo>
                    <a:lnTo>
                      <a:pt x="49" y="128"/>
                    </a:lnTo>
                    <a:lnTo>
                      <a:pt x="49" y="128"/>
                    </a:lnTo>
                    <a:lnTo>
                      <a:pt x="49" y="102"/>
                    </a:lnTo>
                    <a:lnTo>
                      <a:pt x="49" y="102"/>
                    </a:lnTo>
                    <a:lnTo>
                      <a:pt x="49" y="88"/>
                    </a:lnTo>
                    <a:lnTo>
                      <a:pt x="37" y="88"/>
                    </a:lnTo>
                    <a:lnTo>
                      <a:pt x="37" y="88"/>
                    </a:lnTo>
                    <a:lnTo>
                      <a:pt x="37" y="60"/>
                    </a:lnTo>
                    <a:lnTo>
                      <a:pt x="49" y="60"/>
                    </a:lnTo>
                    <a:lnTo>
                      <a:pt x="49" y="0"/>
                    </a:lnTo>
                    <a:lnTo>
                      <a:pt x="30" y="0"/>
                    </a:lnTo>
                    <a:lnTo>
                      <a:pt x="30" y="19"/>
                    </a:lnTo>
                    <a:lnTo>
                      <a:pt x="45" y="19"/>
                    </a:lnTo>
                    <a:lnTo>
                      <a:pt x="45" y="48"/>
                    </a:lnTo>
                    <a:lnTo>
                      <a:pt x="30" y="48"/>
                    </a:lnTo>
                    <a:lnTo>
                      <a:pt x="30" y="142"/>
                    </a:lnTo>
                    <a:moveTo>
                      <a:pt x="0" y="142"/>
                    </a:moveTo>
                    <a:lnTo>
                      <a:pt x="30" y="142"/>
                    </a:lnTo>
                    <a:lnTo>
                      <a:pt x="30" y="48"/>
                    </a:lnTo>
                    <a:lnTo>
                      <a:pt x="16" y="48"/>
                    </a:lnTo>
                    <a:lnTo>
                      <a:pt x="16" y="19"/>
                    </a:lnTo>
                    <a:lnTo>
                      <a:pt x="16" y="19"/>
                    </a:lnTo>
                    <a:lnTo>
                      <a:pt x="30" y="19"/>
                    </a:lnTo>
                    <a:lnTo>
                      <a:pt x="30" y="0"/>
                    </a:lnTo>
                    <a:lnTo>
                      <a:pt x="0" y="0"/>
                    </a:lnTo>
                    <a:lnTo>
                      <a:pt x="0" y="14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2" name="Freeform 393"/>
              <p:cNvSpPr>
                <a:spLocks/>
              </p:cNvSpPr>
              <p:nvPr/>
            </p:nvSpPr>
            <p:spPr bwMode="auto">
              <a:xfrm>
                <a:off x="6308621" y="4539708"/>
                <a:ext cx="142562" cy="34215"/>
              </a:xfrm>
              <a:custGeom>
                <a:avLst/>
                <a:gdLst>
                  <a:gd name="T0" fmla="*/ 0 w 74"/>
                  <a:gd name="T1" fmla="*/ 8 h 18"/>
                  <a:gd name="T2" fmla="*/ 5 w 74"/>
                  <a:gd name="T3" fmla="*/ 18 h 18"/>
                  <a:gd name="T4" fmla="*/ 37 w 74"/>
                  <a:gd name="T5" fmla="*/ 10 h 18"/>
                  <a:gd name="T6" fmla="*/ 69 w 74"/>
                  <a:gd name="T7" fmla="*/ 18 h 18"/>
                  <a:gd name="T8" fmla="*/ 74 w 74"/>
                  <a:gd name="T9" fmla="*/ 8 h 18"/>
                  <a:gd name="T10" fmla="*/ 37 w 74"/>
                  <a:gd name="T11" fmla="*/ 0 h 18"/>
                  <a:gd name="T12" fmla="*/ 0 w 74"/>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74" h="18">
                    <a:moveTo>
                      <a:pt x="0" y="8"/>
                    </a:moveTo>
                    <a:cubicBezTo>
                      <a:pt x="5" y="18"/>
                      <a:pt x="5" y="18"/>
                      <a:pt x="5" y="18"/>
                    </a:cubicBezTo>
                    <a:cubicBezTo>
                      <a:pt x="14" y="13"/>
                      <a:pt x="25" y="10"/>
                      <a:pt x="37" y="10"/>
                    </a:cubicBezTo>
                    <a:cubicBezTo>
                      <a:pt x="48" y="10"/>
                      <a:pt x="60" y="13"/>
                      <a:pt x="69" y="18"/>
                    </a:cubicBezTo>
                    <a:cubicBezTo>
                      <a:pt x="74" y="8"/>
                      <a:pt x="74" y="8"/>
                      <a:pt x="74" y="8"/>
                    </a:cubicBezTo>
                    <a:cubicBezTo>
                      <a:pt x="63" y="3"/>
                      <a:pt x="50" y="0"/>
                      <a:pt x="37" y="0"/>
                    </a:cubicBezTo>
                    <a:cubicBezTo>
                      <a:pt x="23" y="0"/>
                      <a:pt x="10" y="3"/>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3" name="Freeform 394"/>
              <p:cNvSpPr>
                <a:spLocks/>
              </p:cNvSpPr>
              <p:nvPr/>
            </p:nvSpPr>
            <p:spPr bwMode="auto">
              <a:xfrm>
                <a:off x="6284181" y="4500605"/>
                <a:ext cx="190625" cy="40732"/>
              </a:xfrm>
              <a:custGeom>
                <a:avLst/>
                <a:gdLst>
                  <a:gd name="T0" fmla="*/ 99 w 99"/>
                  <a:gd name="T1" fmla="*/ 11 h 21"/>
                  <a:gd name="T2" fmla="*/ 50 w 99"/>
                  <a:gd name="T3" fmla="*/ 0 h 21"/>
                  <a:gd name="T4" fmla="*/ 0 w 99"/>
                  <a:gd name="T5" fmla="*/ 11 h 21"/>
                  <a:gd name="T6" fmla="*/ 5 w 99"/>
                  <a:gd name="T7" fmla="*/ 21 h 21"/>
                  <a:gd name="T8" fmla="*/ 50 w 99"/>
                  <a:gd name="T9" fmla="*/ 10 h 21"/>
                  <a:gd name="T10" fmla="*/ 94 w 99"/>
                  <a:gd name="T11" fmla="*/ 21 h 21"/>
                  <a:gd name="T12" fmla="*/ 99 w 99"/>
                  <a:gd name="T13" fmla="*/ 11 h 21"/>
                </a:gdLst>
                <a:ahLst/>
                <a:cxnLst>
                  <a:cxn ang="0">
                    <a:pos x="T0" y="T1"/>
                  </a:cxn>
                  <a:cxn ang="0">
                    <a:pos x="T2" y="T3"/>
                  </a:cxn>
                  <a:cxn ang="0">
                    <a:pos x="T4" y="T5"/>
                  </a:cxn>
                  <a:cxn ang="0">
                    <a:pos x="T6" y="T7"/>
                  </a:cxn>
                  <a:cxn ang="0">
                    <a:pos x="T8" y="T9"/>
                  </a:cxn>
                  <a:cxn ang="0">
                    <a:pos x="T10" y="T11"/>
                  </a:cxn>
                  <a:cxn ang="0">
                    <a:pos x="T12" y="T13"/>
                  </a:cxn>
                </a:cxnLst>
                <a:rect l="0" t="0" r="r" b="b"/>
                <a:pathLst>
                  <a:path w="99" h="21">
                    <a:moveTo>
                      <a:pt x="99" y="11"/>
                    </a:moveTo>
                    <a:cubicBezTo>
                      <a:pt x="85" y="4"/>
                      <a:pt x="68" y="0"/>
                      <a:pt x="50" y="0"/>
                    </a:cubicBezTo>
                    <a:cubicBezTo>
                      <a:pt x="32" y="0"/>
                      <a:pt x="14" y="4"/>
                      <a:pt x="0" y="11"/>
                    </a:cubicBezTo>
                    <a:cubicBezTo>
                      <a:pt x="5" y="21"/>
                      <a:pt x="5" y="21"/>
                      <a:pt x="5" y="21"/>
                    </a:cubicBezTo>
                    <a:cubicBezTo>
                      <a:pt x="18" y="14"/>
                      <a:pt x="33" y="10"/>
                      <a:pt x="50" y="10"/>
                    </a:cubicBezTo>
                    <a:cubicBezTo>
                      <a:pt x="66" y="10"/>
                      <a:pt x="82" y="14"/>
                      <a:pt x="94" y="21"/>
                    </a:cubicBezTo>
                    <a:lnTo>
                      <a:pt x="9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34" name="Group 533"/>
            <p:cNvGrpSpPr/>
            <p:nvPr/>
          </p:nvGrpSpPr>
          <p:grpSpPr>
            <a:xfrm>
              <a:off x="5453495" y="4612867"/>
              <a:ext cx="557375" cy="625480"/>
              <a:chOff x="5511090" y="4631762"/>
              <a:chExt cx="506705" cy="568618"/>
            </a:xfrm>
          </p:grpSpPr>
          <p:sp>
            <p:nvSpPr>
              <p:cNvPr id="535" name="Freeform 324"/>
              <p:cNvSpPr>
                <a:spLocks/>
              </p:cNvSpPr>
              <p:nvPr/>
            </p:nvSpPr>
            <p:spPr bwMode="auto">
              <a:xfrm>
                <a:off x="5753852" y="4868822"/>
                <a:ext cx="246835" cy="331558"/>
              </a:xfrm>
              <a:custGeom>
                <a:avLst/>
                <a:gdLst>
                  <a:gd name="T0" fmla="*/ 31 w 303"/>
                  <a:gd name="T1" fmla="*/ 0 h 407"/>
                  <a:gd name="T2" fmla="*/ 303 w 303"/>
                  <a:gd name="T3" fmla="*/ 385 h 407"/>
                  <a:gd name="T4" fmla="*/ 275 w 303"/>
                  <a:gd name="T5" fmla="*/ 407 h 407"/>
                  <a:gd name="T6" fmla="*/ 0 w 303"/>
                  <a:gd name="T7" fmla="*/ 21 h 407"/>
                  <a:gd name="T8" fmla="*/ 31 w 303"/>
                  <a:gd name="T9" fmla="*/ 0 h 407"/>
                </a:gdLst>
                <a:ahLst/>
                <a:cxnLst>
                  <a:cxn ang="0">
                    <a:pos x="T0" y="T1"/>
                  </a:cxn>
                  <a:cxn ang="0">
                    <a:pos x="T2" y="T3"/>
                  </a:cxn>
                  <a:cxn ang="0">
                    <a:pos x="T4" y="T5"/>
                  </a:cxn>
                  <a:cxn ang="0">
                    <a:pos x="T6" y="T7"/>
                  </a:cxn>
                  <a:cxn ang="0">
                    <a:pos x="T8" y="T9"/>
                  </a:cxn>
                </a:cxnLst>
                <a:rect l="0" t="0" r="r" b="b"/>
                <a:pathLst>
                  <a:path w="303" h="407">
                    <a:moveTo>
                      <a:pt x="31" y="0"/>
                    </a:moveTo>
                    <a:lnTo>
                      <a:pt x="303" y="385"/>
                    </a:lnTo>
                    <a:lnTo>
                      <a:pt x="275" y="407"/>
                    </a:lnTo>
                    <a:lnTo>
                      <a:pt x="0" y="21"/>
                    </a:lnTo>
                    <a:lnTo>
                      <a:pt x="31"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6" name="Oval 342"/>
              <p:cNvSpPr>
                <a:spLocks noChangeArrowheads="1"/>
              </p:cNvSpPr>
              <p:nvPr/>
            </p:nvSpPr>
            <p:spPr bwMode="auto">
              <a:xfrm>
                <a:off x="5511090" y="4631762"/>
                <a:ext cx="506705" cy="50507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7" name="Freeform 395"/>
              <p:cNvSpPr>
                <a:spLocks noEditPoints="1"/>
              </p:cNvSpPr>
              <p:nvPr/>
            </p:nvSpPr>
            <p:spPr bwMode="auto">
              <a:xfrm>
                <a:off x="5580334" y="4710782"/>
                <a:ext cx="366587" cy="290826"/>
              </a:xfrm>
              <a:custGeom>
                <a:avLst/>
                <a:gdLst>
                  <a:gd name="T0" fmla="*/ 171 w 190"/>
                  <a:gd name="T1" fmla="*/ 34 h 151"/>
                  <a:gd name="T2" fmla="*/ 154 w 190"/>
                  <a:gd name="T3" fmla="*/ 34 h 151"/>
                  <a:gd name="T4" fmla="*/ 154 w 190"/>
                  <a:gd name="T5" fmla="*/ 43 h 151"/>
                  <a:gd name="T6" fmla="*/ 173 w 190"/>
                  <a:gd name="T7" fmla="*/ 85 h 151"/>
                  <a:gd name="T8" fmla="*/ 173 w 190"/>
                  <a:gd name="T9" fmla="*/ 105 h 151"/>
                  <a:gd name="T10" fmla="*/ 154 w 190"/>
                  <a:gd name="T11" fmla="*/ 151 h 151"/>
                  <a:gd name="T12" fmla="*/ 190 w 190"/>
                  <a:gd name="T13" fmla="*/ 142 h 151"/>
                  <a:gd name="T14" fmla="*/ 190 w 190"/>
                  <a:gd name="T15" fmla="*/ 55 h 151"/>
                  <a:gd name="T16" fmla="*/ 153 w 190"/>
                  <a:gd name="T17" fmla="*/ 0 h 151"/>
                  <a:gd name="T18" fmla="*/ 95 w 190"/>
                  <a:gd name="T19" fmla="*/ 12 h 151"/>
                  <a:gd name="T20" fmla="*/ 154 w 190"/>
                  <a:gd name="T21" fmla="*/ 34 h 151"/>
                  <a:gd name="T22" fmla="*/ 95 w 190"/>
                  <a:gd name="T23" fmla="*/ 121 h 151"/>
                  <a:gd name="T24" fmla="*/ 145 w 190"/>
                  <a:gd name="T25" fmla="*/ 142 h 151"/>
                  <a:gd name="T26" fmla="*/ 154 w 190"/>
                  <a:gd name="T27" fmla="*/ 151 h 151"/>
                  <a:gd name="T28" fmla="*/ 135 w 190"/>
                  <a:gd name="T29" fmla="*/ 105 h 151"/>
                  <a:gd name="T30" fmla="*/ 154 w 190"/>
                  <a:gd name="T31" fmla="*/ 85 h 151"/>
                  <a:gd name="T32" fmla="*/ 95 w 190"/>
                  <a:gd name="T33" fmla="*/ 43 h 151"/>
                  <a:gd name="T34" fmla="*/ 95 w 190"/>
                  <a:gd name="T35" fmla="*/ 0 h 151"/>
                  <a:gd name="T36" fmla="*/ 36 w 190"/>
                  <a:gd name="T37" fmla="*/ 2 h 151"/>
                  <a:gd name="T38" fmla="*/ 47 w 190"/>
                  <a:gd name="T39" fmla="*/ 12 h 151"/>
                  <a:gd name="T40" fmla="*/ 95 w 190"/>
                  <a:gd name="T41" fmla="*/ 12 h 151"/>
                  <a:gd name="T42" fmla="*/ 36 w 190"/>
                  <a:gd name="T43" fmla="*/ 151 h 151"/>
                  <a:gd name="T44" fmla="*/ 45 w 190"/>
                  <a:gd name="T45" fmla="*/ 142 h 151"/>
                  <a:gd name="T46" fmla="*/ 95 w 190"/>
                  <a:gd name="T47" fmla="*/ 121 h 151"/>
                  <a:gd name="T48" fmla="*/ 36 w 190"/>
                  <a:gd name="T49" fmla="*/ 43 h 151"/>
                  <a:gd name="T50" fmla="*/ 55 w 190"/>
                  <a:gd name="T51" fmla="*/ 85 h 151"/>
                  <a:gd name="T52" fmla="*/ 55 w 190"/>
                  <a:gd name="T53" fmla="*/ 105 h 151"/>
                  <a:gd name="T54" fmla="*/ 36 w 190"/>
                  <a:gd name="T55" fmla="*/ 151 h 151"/>
                  <a:gd name="T56" fmla="*/ 19 w 190"/>
                  <a:gd name="T57" fmla="*/ 34 h 151"/>
                  <a:gd name="T58" fmla="*/ 0 w 190"/>
                  <a:gd name="T59" fmla="*/ 116 h 151"/>
                  <a:gd name="T60" fmla="*/ 0 w 190"/>
                  <a:gd name="T61" fmla="*/ 142 h 151"/>
                  <a:gd name="T62" fmla="*/ 36 w 190"/>
                  <a:gd name="T63" fmla="*/ 151 h 151"/>
                  <a:gd name="T64" fmla="*/ 17 w 190"/>
                  <a:gd name="T65" fmla="*/ 105 h 151"/>
                  <a:gd name="T66" fmla="*/ 36 w 190"/>
                  <a:gd name="T67" fmla="*/ 85 h 151"/>
                  <a:gd name="T68" fmla="*/ 31 w 190"/>
                  <a:gd name="T69" fmla="*/ 43 h 151"/>
                  <a:gd name="T70" fmla="*/ 36 w 190"/>
                  <a:gd name="T71" fmla="*/ 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0" h="151">
                    <a:moveTo>
                      <a:pt x="190" y="55"/>
                    </a:moveTo>
                    <a:cubicBezTo>
                      <a:pt x="171" y="34"/>
                      <a:pt x="171" y="34"/>
                      <a:pt x="171" y="34"/>
                    </a:cubicBezTo>
                    <a:cubicBezTo>
                      <a:pt x="154" y="2"/>
                      <a:pt x="154" y="2"/>
                      <a:pt x="154" y="2"/>
                    </a:cubicBezTo>
                    <a:cubicBezTo>
                      <a:pt x="154" y="34"/>
                      <a:pt x="154" y="34"/>
                      <a:pt x="154" y="34"/>
                    </a:cubicBezTo>
                    <a:cubicBezTo>
                      <a:pt x="159" y="43"/>
                      <a:pt x="159" y="43"/>
                      <a:pt x="159" y="43"/>
                    </a:cubicBezTo>
                    <a:cubicBezTo>
                      <a:pt x="154" y="43"/>
                      <a:pt x="154" y="43"/>
                      <a:pt x="154" y="43"/>
                    </a:cubicBezTo>
                    <a:cubicBezTo>
                      <a:pt x="154" y="85"/>
                      <a:pt x="154" y="85"/>
                      <a:pt x="154" y="85"/>
                    </a:cubicBezTo>
                    <a:cubicBezTo>
                      <a:pt x="173" y="85"/>
                      <a:pt x="173" y="85"/>
                      <a:pt x="173" y="85"/>
                    </a:cubicBezTo>
                    <a:cubicBezTo>
                      <a:pt x="173" y="105"/>
                      <a:pt x="173" y="105"/>
                      <a:pt x="173" y="105"/>
                    </a:cubicBezTo>
                    <a:cubicBezTo>
                      <a:pt x="173" y="105"/>
                      <a:pt x="173" y="105"/>
                      <a:pt x="173" y="105"/>
                    </a:cubicBezTo>
                    <a:cubicBezTo>
                      <a:pt x="154" y="105"/>
                      <a:pt x="154" y="105"/>
                      <a:pt x="154" y="105"/>
                    </a:cubicBezTo>
                    <a:cubicBezTo>
                      <a:pt x="154" y="151"/>
                      <a:pt x="154" y="151"/>
                      <a:pt x="154" y="151"/>
                    </a:cubicBezTo>
                    <a:cubicBezTo>
                      <a:pt x="182" y="151"/>
                      <a:pt x="182" y="151"/>
                      <a:pt x="182" y="151"/>
                    </a:cubicBezTo>
                    <a:cubicBezTo>
                      <a:pt x="186" y="151"/>
                      <a:pt x="190" y="147"/>
                      <a:pt x="190" y="142"/>
                    </a:cubicBezTo>
                    <a:cubicBezTo>
                      <a:pt x="190" y="121"/>
                      <a:pt x="190" y="121"/>
                      <a:pt x="190" y="121"/>
                    </a:cubicBezTo>
                    <a:lnTo>
                      <a:pt x="190" y="55"/>
                    </a:lnTo>
                    <a:close/>
                    <a:moveTo>
                      <a:pt x="154" y="2"/>
                    </a:moveTo>
                    <a:cubicBezTo>
                      <a:pt x="153" y="0"/>
                      <a:pt x="153" y="0"/>
                      <a:pt x="153" y="0"/>
                    </a:cubicBezTo>
                    <a:cubicBezTo>
                      <a:pt x="95" y="0"/>
                      <a:pt x="95" y="0"/>
                      <a:pt x="95" y="0"/>
                    </a:cubicBezTo>
                    <a:cubicBezTo>
                      <a:pt x="95" y="12"/>
                      <a:pt x="95" y="12"/>
                      <a:pt x="95" y="12"/>
                    </a:cubicBezTo>
                    <a:cubicBezTo>
                      <a:pt x="143" y="12"/>
                      <a:pt x="143" y="12"/>
                      <a:pt x="143" y="12"/>
                    </a:cubicBezTo>
                    <a:cubicBezTo>
                      <a:pt x="154" y="34"/>
                      <a:pt x="154" y="34"/>
                      <a:pt x="154" y="34"/>
                    </a:cubicBezTo>
                    <a:cubicBezTo>
                      <a:pt x="154" y="2"/>
                      <a:pt x="154" y="2"/>
                      <a:pt x="154" y="2"/>
                    </a:cubicBezTo>
                    <a:close/>
                    <a:moveTo>
                      <a:pt x="95" y="121"/>
                    </a:moveTo>
                    <a:cubicBezTo>
                      <a:pt x="145" y="121"/>
                      <a:pt x="145" y="121"/>
                      <a:pt x="145" y="121"/>
                    </a:cubicBezTo>
                    <a:cubicBezTo>
                      <a:pt x="145" y="142"/>
                      <a:pt x="145" y="142"/>
                      <a:pt x="145" y="142"/>
                    </a:cubicBezTo>
                    <a:cubicBezTo>
                      <a:pt x="145" y="147"/>
                      <a:pt x="149" y="151"/>
                      <a:pt x="154" y="151"/>
                    </a:cubicBezTo>
                    <a:cubicBezTo>
                      <a:pt x="154" y="151"/>
                      <a:pt x="154" y="151"/>
                      <a:pt x="154" y="151"/>
                    </a:cubicBezTo>
                    <a:cubicBezTo>
                      <a:pt x="154" y="105"/>
                      <a:pt x="154" y="105"/>
                      <a:pt x="154" y="105"/>
                    </a:cubicBezTo>
                    <a:cubicBezTo>
                      <a:pt x="135" y="105"/>
                      <a:pt x="135" y="105"/>
                      <a:pt x="135" y="105"/>
                    </a:cubicBezTo>
                    <a:cubicBezTo>
                      <a:pt x="135" y="85"/>
                      <a:pt x="135" y="85"/>
                      <a:pt x="135" y="85"/>
                    </a:cubicBezTo>
                    <a:cubicBezTo>
                      <a:pt x="154" y="85"/>
                      <a:pt x="154" y="85"/>
                      <a:pt x="154" y="85"/>
                    </a:cubicBezTo>
                    <a:cubicBezTo>
                      <a:pt x="154" y="43"/>
                      <a:pt x="154" y="43"/>
                      <a:pt x="154" y="43"/>
                    </a:cubicBezTo>
                    <a:cubicBezTo>
                      <a:pt x="95" y="43"/>
                      <a:pt x="95" y="43"/>
                      <a:pt x="95" y="43"/>
                    </a:cubicBezTo>
                    <a:lnTo>
                      <a:pt x="95" y="121"/>
                    </a:lnTo>
                    <a:close/>
                    <a:moveTo>
                      <a:pt x="95" y="0"/>
                    </a:moveTo>
                    <a:cubicBezTo>
                      <a:pt x="37" y="0"/>
                      <a:pt x="37" y="0"/>
                      <a:pt x="37" y="0"/>
                    </a:cubicBezTo>
                    <a:cubicBezTo>
                      <a:pt x="36" y="2"/>
                      <a:pt x="36" y="2"/>
                      <a:pt x="36" y="2"/>
                    </a:cubicBezTo>
                    <a:cubicBezTo>
                      <a:pt x="36" y="34"/>
                      <a:pt x="36" y="34"/>
                      <a:pt x="36" y="34"/>
                    </a:cubicBezTo>
                    <a:cubicBezTo>
                      <a:pt x="47" y="12"/>
                      <a:pt x="47" y="12"/>
                      <a:pt x="47" y="12"/>
                    </a:cubicBezTo>
                    <a:cubicBezTo>
                      <a:pt x="47" y="12"/>
                      <a:pt x="47" y="12"/>
                      <a:pt x="47" y="12"/>
                    </a:cubicBezTo>
                    <a:cubicBezTo>
                      <a:pt x="95" y="12"/>
                      <a:pt x="95" y="12"/>
                      <a:pt x="95" y="12"/>
                    </a:cubicBezTo>
                    <a:cubicBezTo>
                      <a:pt x="95" y="0"/>
                      <a:pt x="95" y="0"/>
                      <a:pt x="95" y="0"/>
                    </a:cubicBezTo>
                    <a:close/>
                    <a:moveTo>
                      <a:pt x="36" y="151"/>
                    </a:moveTo>
                    <a:cubicBezTo>
                      <a:pt x="37" y="151"/>
                      <a:pt x="37" y="151"/>
                      <a:pt x="37" y="151"/>
                    </a:cubicBezTo>
                    <a:cubicBezTo>
                      <a:pt x="41" y="151"/>
                      <a:pt x="45" y="147"/>
                      <a:pt x="45" y="142"/>
                    </a:cubicBezTo>
                    <a:cubicBezTo>
                      <a:pt x="45" y="121"/>
                      <a:pt x="45" y="121"/>
                      <a:pt x="45" y="121"/>
                    </a:cubicBezTo>
                    <a:cubicBezTo>
                      <a:pt x="95" y="121"/>
                      <a:pt x="95" y="121"/>
                      <a:pt x="95" y="121"/>
                    </a:cubicBezTo>
                    <a:cubicBezTo>
                      <a:pt x="95" y="43"/>
                      <a:pt x="95" y="43"/>
                      <a:pt x="95" y="43"/>
                    </a:cubicBezTo>
                    <a:cubicBezTo>
                      <a:pt x="36" y="43"/>
                      <a:pt x="36" y="43"/>
                      <a:pt x="36" y="43"/>
                    </a:cubicBezTo>
                    <a:cubicBezTo>
                      <a:pt x="36" y="85"/>
                      <a:pt x="36" y="85"/>
                      <a:pt x="36" y="85"/>
                    </a:cubicBezTo>
                    <a:cubicBezTo>
                      <a:pt x="55" y="85"/>
                      <a:pt x="55" y="85"/>
                      <a:pt x="55" y="85"/>
                    </a:cubicBezTo>
                    <a:cubicBezTo>
                      <a:pt x="55" y="105"/>
                      <a:pt x="55" y="105"/>
                      <a:pt x="55" y="105"/>
                    </a:cubicBezTo>
                    <a:cubicBezTo>
                      <a:pt x="55" y="105"/>
                      <a:pt x="55" y="105"/>
                      <a:pt x="55" y="105"/>
                    </a:cubicBezTo>
                    <a:cubicBezTo>
                      <a:pt x="36" y="105"/>
                      <a:pt x="36" y="105"/>
                      <a:pt x="36" y="105"/>
                    </a:cubicBezTo>
                    <a:lnTo>
                      <a:pt x="36" y="151"/>
                    </a:lnTo>
                    <a:close/>
                    <a:moveTo>
                      <a:pt x="36" y="2"/>
                    </a:moveTo>
                    <a:cubicBezTo>
                      <a:pt x="19" y="34"/>
                      <a:pt x="19" y="34"/>
                      <a:pt x="19" y="34"/>
                    </a:cubicBezTo>
                    <a:cubicBezTo>
                      <a:pt x="0" y="55"/>
                      <a:pt x="0" y="55"/>
                      <a:pt x="0" y="55"/>
                    </a:cubicBezTo>
                    <a:cubicBezTo>
                      <a:pt x="0" y="116"/>
                      <a:pt x="0" y="116"/>
                      <a:pt x="0" y="116"/>
                    </a:cubicBezTo>
                    <a:cubicBezTo>
                      <a:pt x="0" y="121"/>
                      <a:pt x="0" y="121"/>
                      <a:pt x="0" y="121"/>
                    </a:cubicBezTo>
                    <a:cubicBezTo>
                      <a:pt x="0" y="142"/>
                      <a:pt x="0" y="142"/>
                      <a:pt x="0" y="142"/>
                    </a:cubicBezTo>
                    <a:cubicBezTo>
                      <a:pt x="0" y="147"/>
                      <a:pt x="4" y="151"/>
                      <a:pt x="9" y="151"/>
                    </a:cubicBezTo>
                    <a:cubicBezTo>
                      <a:pt x="36" y="151"/>
                      <a:pt x="36" y="151"/>
                      <a:pt x="36" y="151"/>
                    </a:cubicBezTo>
                    <a:cubicBezTo>
                      <a:pt x="36" y="105"/>
                      <a:pt x="36" y="105"/>
                      <a:pt x="36" y="105"/>
                    </a:cubicBezTo>
                    <a:cubicBezTo>
                      <a:pt x="17" y="105"/>
                      <a:pt x="17" y="105"/>
                      <a:pt x="17" y="105"/>
                    </a:cubicBezTo>
                    <a:cubicBezTo>
                      <a:pt x="17" y="85"/>
                      <a:pt x="17" y="85"/>
                      <a:pt x="17" y="85"/>
                    </a:cubicBezTo>
                    <a:cubicBezTo>
                      <a:pt x="36" y="85"/>
                      <a:pt x="36" y="85"/>
                      <a:pt x="36" y="85"/>
                    </a:cubicBezTo>
                    <a:cubicBezTo>
                      <a:pt x="36" y="43"/>
                      <a:pt x="36" y="43"/>
                      <a:pt x="36" y="43"/>
                    </a:cubicBezTo>
                    <a:cubicBezTo>
                      <a:pt x="31" y="43"/>
                      <a:pt x="31" y="43"/>
                      <a:pt x="31" y="43"/>
                    </a:cubicBezTo>
                    <a:cubicBezTo>
                      <a:pt x="36" y="34"/>
                      <a:pt x="36" y="34"/>
                      <a:pt x="36" y="34"/>
                    </a:cubicBezTo>
                    <a:lnTo>
                      <a:pt x="36" y="2"/>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38" name="Group 537"/>
            <p:cNvGrpSpPr/>
            <p:nvPr/>
          </p:nvGrpSpPr>
          <p:grpSpPr>
            <a:xfrm>
              <a:off x="4661340" y="3025869"/>
              <a:ext cx="296609" cy="296610"/>
              <a:chOff x="4790949" y="3189037"/>
              <a:chExt cx="269645" cy="269645"/>
            </a:xfrm>
          </p:grpSpPr>
          <p:sp>
            <p:nvSpPr>
              <p:cNvPr id="539" name="Oval 353"/>
              <p:cNvSpPr>
                <a:spLocks noChangeArrowheads="1"/>
              </p:cNvSpPr>
              <p:nvPr/>
            </p:nvSpPr>
            <p:spPr bwMode="auto">
              <a:xfrm>
                <a:off x="4790949" y="3189037"/>
                <a:ext cx="269645" cy="269645"/>
              </a:xfrm>
              <a:prstGeom prst="ellipse">
                <a:avLst/>
              </a:prstGeom>
              <a:solidFill>
                <a:srgbClr val="69A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0" name="Rectangle 396"/>
              <p:cNvSpPr>
                <a:spLocks noChangeArrowheads="1"/>
              </p:cNvSpPr>
              <p:nvPr/>
            </p:nvSpPr>
            <p:spPr bwMode="auto">
              <a:xfrm>
                <a:off x="4833310" y="3265613"/>
                <a:ext cx="184923" cy="21995"/>
              </a:xfrm>
              <a:prstGeom prst="rect">
                <a:avLst/>
              </a:prstGeom>
              <a:solidFill>
                <a:srgbClr val="D9D9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1" name="Freeform 397"/>
              <p:cNvSpPr>
                <a:spLocks noEditPoints="1"/>
              </p:cNvSpPr>
              <p:nvPr/>
            </p:nvSpPr>
            <p:spPr bwMode="auto">
              <a:xfrm>
                <a:off x="4833310" y="3308789"/>
                <a:ext cx="184923" cy="74947"/>
              </a:xfrm>
              <a:custGeom>
                <a:avLst/>
                <a:gdLst>
                  <a:gd name="T0" fmla="*/ 194 w 227"/>
                  <a:gd name="T1" fmla="*/ 92 h 92"/>
                  <a:gd name="T2" fmla="*/ 227 w 227"/>
                  <a:gd name="T3" fmla="*/ 92 h 92"/>
                  <a:gd name="T4" fmla="*/ 227 w 227"/>
                  <a:gd name="T5" fmla="*/ 0 h 92"/>
                  <a:gd name="T6" fmla="*/ 194 w 227"/>
                  <a:gd name="T7" fmla="*/ 0 h 92"/>
                  <a:gd name="T8" fmla="*/ 194 w 227"/>
                  <a:gd name="T9" fmla="*/ 44 h 92"/>
                  <a:gd name="T10" fmla="*/ 194 w 227"/>
                  <a:gd name="T11" fmla="*/ 44 h 92"/>
                  <a:gd name="T12" fmla="*/ 210 w 227"/>
                  <a:gd name="T13" fmla="*/ 61 h 92"/>
                  <a:gd name="T14" fmla="*/ 194 w 227"/>
                  <a:gd name="T15" fmla="*/ 78 h 92"/>
                  <a:gd name="T16" fmla="*/ 194 w 227"/>
                  <a:gd name="T17" fmla="*/ 92 h 92"/>
                  <a:gd name="T18" fmla="*/ 0 w 227"/>
                  <a:gd name="T19" fmla="*/ 92 h 92"/>
                  <a:gd name="T20" fmla="*/ 194 w 227"/>
                  <a:gd name="T21" fmla="*/ 92 h 92"/>
                  <a:gd name="T22" fmla="*/ 194 w 227"/>
                  <a:gd name="T23" fmla="*/ 78 h 92"/>
                  <a:gd name="T24" fmla="*/ 175 w 227"/>
                  <a:gd name="T25" fmla="*/ 61 h 92"/>
                  <a:gd name="T26" fmla="*/ 194 w 227"/>
                  <a:gd name="T27" fmla="*/ 44 h 92"/>
                  <a:gd name="T28" fmla="*/ 194 w 227"/>
                  <a:gd name="T29" fmla="*/ 0 h 92"/>
                  <a:gd name="T30" fmla="*/ 0 w 227"/>
                  <a:gd name="T31" fmla="*/ 0 h 92"/>
                  <a:gd name="T32" fmla="*/ 0 w 227"/>
                  <a:gd name="T33" fmla="*/ 92 h 92"/>
                  <a:gd name="T34" fmla="*/ 0 w 227"/>
                  <a:gd name="T35" fmla="*/ 92 h 92"/>
                  <a:gd name="T36" fmla="*/ 194 w 227"/>
                  <a:gd name="T37" fmla="*/ 44 h 92"/>
                  <a:gd name="T38" fmla="*/ 194 w 227"/>
                  <a:gd name="T39"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7" h="92">
                    <a:moveTo>
                      <a:pt x="194" y="92"/>
                    </a:moveTo>
                    <a:lnTo>
                      <a:pt x="227" y="92"/>
                    </a:lnTo>
                    <a:lnTo>
                      <a:pt x="227" y="0"/>
                    </a:lnTo>
                    <a:lnTo>
                      <a:pt x="194" y="0"/>
                    </a:lnTo>
                    <a:lnTo>
                      <a:pt x="194" y="44"/>
                    </a:lnTo>
                    <a:lnTo>
                      <a:pt x="194" y="44"/>
                    </a:lnTo>
                    <a:lnTo>
                      <a:pt x="210" y="61"/>
                    </a:lnTo>
                    <a:lnTo>
                      <a:pt x="194" y="78"/>
                    </a:lnTo>
                    <a:lnTo>
                      <a:pt x="194" y="92"/>
                    </a:lnTo>
                    <a:close/>
                    <a:moveTo>
                      <a:pt x="0" y="92"/>
                    </a:moveTo>
                    <a:lnTo>
                      <a:pt x="194" y="92"/>
                    </a:lnTo>
                    <a:lnTo>
                      <a:pt x="194" y="78"/>
                    </a:lnTo>
                    <a:lnTo>
                      <a:pt x="175" y="61"/>
                    </a:lnTo>
                    <a:lnTo>
                      <a:pt x="194" y="44"/>
                    </a:lnTo>
                    <a:lnTo>
                      <a:pt x="194" y="0"/>
                    </a:lnTo>
                    <a:lnTo>
                      <a:pt x="0" y="0"/>
                    </a:lnTo>
                    <a:lnTo>
                      <a:pt x="0" y="92"/>
                    </a:lnTo>
                    <a:lnTo>
                      <a:pt x="0" y="92"/>
                    </a:lnTo>
                    <a:close/>
                    <a:moveTo>
                      <a:pt x="194" y="44"/>
                    </a:moveTo>
                    <a:lnTo>
                      <a:pt x="194" y="44"/>
                    </a:lnTo>
                    <a:close/>
                  </a:path>
                </a:pathLst>
              </a:custGeom>
              <a:solidFill>
                <a:srgbClr val="D9D9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2" name="Freeform 398"/>
              <p:cNvSpPr>
                <a:spLocks noEditPoints="1"/>
              </p:cNvSpPr>
              <p:nvPr/>
            </p:nvSpPr>
            <p:spPr bwMode="auto">
              <a:xfrm>
                <a:off x="4833310" y="3308789"/>
                <a:ext cx="184923" cy="74947"/>
              </a:xfrm>
              <a:custGeom>
                <a:avLst/>
                <a:gdLst>
                  <a:gd name="T0" fmla="*/ 194 w 227"/>
                  <a:gd name="T1" fmla="*/ 92 h 92"/>
                  <a:gd name="T2" fmla="*/ 227 w 227"/>
                  <a:gd name="T3" fmla="*/ 92 h 92"/>
                  <a:gd name="T4" fmla="*/ 227 w 227"/>
                  <a:gd name="T5" fmla="*/ 0 h 92"/>
                  <a:gd name="T6" fmla="*/ 194 w 227"/>
                  <a:gd name="T7" fmla="*/ 0 h 92"/>
                  <a:gd name="T8" fmla="*/ 194 w 227"/>
                  <a:gd name="T9" fmla="*/ 44 h 92"/>
                  <a:gd name="T10" fmla="*/ 194 w 227"/>
                  <a:gd name="T11" fmla="*/ 44 h 92"/>
                  <a:gd name="T12" fmla="*/ 210 w 227"/>
                  <a:gd name="T13" fmla="*/ 61 h 92"/>
                  <a:gd name="T14" fmla="*/ 194 w 227"/>
                  <a:gd name="T15" fmla="*/ 78 h 92"/>
                  <a:gd name="T16" fmla="*/ 194 w 227"/>
                  <a:gd name="T17" fmla="*/ 92 h 92"/>
                  <a:gd name="T18" fmla="*/ 0 w 227"/>
                  <a:gd name="T19" fmla="*/ 92 h 92"/>
                  <a:gd name="T20" fmla="*/ 194 w 227"/>
                  <a:gd name="T21" fmla="*/ 92 h 92"/>
                  <a:gd name="T22" fmla="*/ 194 w 227"/>
                  <a:gd name="T23" fmla="*/ 78 h 92"/>
                  <a:gd name="T24" fmla="*/ 175 w 227"/>
                  <a:gd name="T25" fmla="*/ 61 h 92"/>
                  <a:gd name="T26" fmla="*/ 194 w 227"/>
                  <a:gd name="T27" fmla="*/ 44 h 92"/>
                  <a:gd name="T28" fmla="*/ 194 w 227"/>
                  <a:gd name="T29" fmla="*/ 0 h 92"/>
                  <a:gd name="T30" fmla="*/ 0 w 227"/>
                  <a:gd name="T31" fmla="*/ 0 h 92"/>
                  <a:gd name="T32" fmla="*/ 0 w 227"/>
                  <a:gd name="T33" fmla="*/ 92 h 92"/>
                  <a:gd name="T34" fmla="*/ 0 w 227"/>
                  <a:gd name="T35" fmla="*/ 92 h 92"/>
                  <a:gd name="T36" fmla="*/ 194 w 227"/>
                  <a:gd name="T37" fmla="*/ 44 h 92"/>
                  <a:gd name="T38" fmla="*/ 194 w 227"/>
                  <a:gd name="T39"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7" h="92">
                    <a:moveTo>
                      <a:pt x="194" y="92"/>
                    </a:moveTo>
                    <a:lnTo>
                      <a:pt x="227" y="92"/>
                    </a:lnTo>
                    <a:lnTo>
                      <a:pt x="227" y="0"/>
                    </a:lnTo>
                    <a:lnTo>
                      <a:pt x="194" y="0"/>
                    </a:lnTo>
                    <a:lnTo>
                      <a:pt x="194" y="44"/>
                    </a:lnTo>
                    <a:lnTo>
                      <a:pt x="194" y="44"/>
                    </a:lnTo>
                    <a:lnTo>
                      <a:pt x="210" y="61"/>
                    </a:lnTo>
                    <a:lnTo>
                      <a:pt x="194" y="78"/>
                    </a:lnTo>
                    <a:lnTo>
                      <a:pt x="194" y="92"/>
                    </a:lnTo>
                    <a:moveTo>
                      <a:pt x="0" y="92"/>
                    </a:moveTo>
                    <a:lnTo>
                      <a:pt x="194" y="92"/>
                    </a:lnTo>
                    <a:lnTo>
                      <a:pt x="194" y="78"/>
                    </a:lnTo>
                    <a:lnTo>
                      <a:pt x="175" y="61"/>
                    </a:lnTo>
                    <a:lnTo>
                      <a:pt x="194" y="44"/>
                    </a:lnTo>
                    <a:lnTo>
                      <a:pt x="194" y="0"/>
                    </a:lnTo>
                    <a:lnTo>
                      <a:pt x="0" y="0"/>
                    </a:lnTo>
                    <a:lnTo>
                      <a:pt x="0" y="92"/>
                    </a:lnTo>
                    <a:lnTo>
                      <a:pt x="0" y="92"/>
                    </a:lnTo>
                    <a:moveTo>
                      <a:pt x="194" y="44"/>
                    </a:moveTo>
                    <a:lnTo>
                      <a:pt x="194"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43" name="Freeform 399"/>
            <p:cNvSpPr>
              <a:spLocks noEditPoints="1"/>
            </p:cNvSpPr>
            <p:nvPr/>
          </p:nvSpPr>
          <p:spPr bwMode="auto">
            <a:xfrm>
              <a:off x="6434727" y="1811651"/>
              <a:ext cx="108428" cy="108428"/>
            </a:xfrm>
            <a:custGeom>
              <a:avLst/>
              <a:gdLst>
                <a:gd name="T0" fmla="*/ 26 w 51"/>
                <a:gd name="T1" fmla="*/ 0 h 51"/>
                <a:gd name="T2" fmla="*/ 51 w 51"/>
                <a:gd name="T3" fmla="*/ 25 h 51"/>
                <a:gd name="T4" fmla="*/ 26 w 51"/>
                <a:gd name="T5" fmla="*/ 51 h 51"/>
                <a:gd name="T6" fmla="*/ 26 w 51"/>
                <a:gd name="T7" fmla="*/ 51 h 51"/>
                <a:gd name="T8" fmla="*/ 26 w 51"/>
                <a:gd name="T9" fmla="*/ 45 h 51"/>
                <a:gd name="T10" fmla="*/ 26 w 51"/>
                <a:gd name="T11" fmla="*/ 45 h 51"/>
                <a:gd name="T12" fmla="*/ 45 w 51"/>
                <a:gd name="T13" fmla="*/ 25 h 51"/>
                <a:gd name="T14" fmla="*/ 26 w 51"/>
                <a:gd name="T15" fmla="*/ 6 h 51"/>
                <a:gd name="T16" fmla="*/ 26 w 51"/>
                <a:gd name="T17" fmla="*/ 6 h 51"/>
                <a:gd name="T18" fmla="*/ 26 w 51"/>
                <a:gd name="T19" fmla="*/ 0 h 51"/>
                <a:gd name="T20" fmla="*/ 26 w 51"/>
                <a:gd name="T21" fmla="*/ 51 h 51"/>
                <a:gd name="T22" fmla="*/ 0 w 51"/>
                <a:gd name="T23" fmla="*/ 25 h 51"/>
                <a:gd name="T24" fmla="*/ 26 w 51"/>
                <a:gd name="T25" fmla="*/ 0 h 51"/>
                <a:gd name="T26" fmla="*/ 26 w 51"/>
                <a:gd name="T27" fmla="*/ 6 h 51"/>
                <a:gd name="T28" fmla="*/ 6 w 51"/>
                <a:gd name="T29" fmla="*/ 25 h 51"/>
                <a:gd name="T30" fmla="*/ 26 w 51"/>
                <a:gd name="T31" fmla="*/ 45 h 51"/>
                <a:gd name="T32" fmla="*/ 26 w 51"/>
                <a:gd name="T3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6" y="0"/>
                  </a:moveTo>
                  <a:cubicBezTo>
                    <a:pt x="40" y="0"/>
                    <a:pt x="51" y="11"/>
                    <a:pt x="51" y="25"/>
                  </a:cubicBezTo>
                  <a:cubicBezTo>
                    <a:pt x="51" y="39"/>
                    <a:pt x="40" y="51"/>
                    <a:pt x="26" y="51"/>
                  </a:cubicBezTo>
                  <a:cubicBezTo>
                    <a:pt x="26" y="51"/>
                    <a:pt x="26" y="51"/>
                    <a:pt x="26" y="51"/>
                  </a:cubicBezTo>
                  <a:cubicBezTo>
                    <a:pt x="26" y="45"/>
                    <a:pt x="26" y="45"/>
                    <a:pt x="26" y="45"/>
                  </a:cubicBezTo>
                  <a:cubicBezTo>
                    <a:pt x="26" y="45"/>
                    <a:pt x="26" y="45"/>
                    <a:pt x="26" y="45"/>
                  </a:cubicBezTo>
                  <a:cubicBezTo>
                    <a:pt x="37" y="45"/>
                    <a:pt x="45" y="36"/>
                    <a:pt x="45" y="25"/>
                  </a:cubicBezTo>
                  <a:cubicBezTo>
                    <a:pt x="45" y="14"/>
                    <a:pt x="37" y="6"/>
                    <a:pt x="26" y="6"/>
                  </a:cubicBezTo>
                  <a:cubicBezTo>
                    <a:pt x="26" y="6"/>
                    <a:pt x="26" y="6"/>
                    <a:pt x="26" y="6"/>
                  </a:cubicBezTo>
                  <a:cubicBezTo>
                    <a:pt x="26" y="0"/>
                    <a:pt x="26" y="0"/>
                    <a:pt x="26" y="0"/>
                  </a:cubicBezTo>
                  <a:close/>
                  <a:moveTo>
                    <a:pt x="26" y="51"/>
                  </a:moveTo>
                  <a:cubicBezTo>
                    <a:pt x="12" y="51"/>
                    <a:pt x="0" y="39"/>
                    <a:pt x="0" y="25"/>
                  </a:cubicBezTo>
                  <a:cubicBezTo>
                    <a:pt x="0" y="11"/>
                    <a:pt x="12" y="0"/>
                    <a:pt x="26" y="0"/>
                  </a:cubicBezTo>
                  <a:cubicBezTo>
                    <a:pt x="26" y="6"/>
                    <a:pt x="26" y="6"/>
                    <a:pt x="26" y="6"/>
                  </a:cubicBezTo>
                  <a:cubicBezTo>
                    <a:pt x="15" y="6"/>
                    <a:pt x="6" y="14"/>
                    <a:pt x="6" y="25"/>
                  </a:cubicBezTo>
                  <a:cubicBezTo>
                    <a:pt x="6" y="36"/>
                    <a:pt x="15" y="45"/>
                    <a:pt x="26" y="45"/>
                  </a:cubicBezTo>
                  <a:lnTo>
                    <a:pt x="26" y="5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44" name="Freeform 400"/>
            <p:cNvSpPr>
              <a:spLocks noEditPoints="1"/>
            </p:cNvSpPr>
            <p:nvPr/>
          </p:nvSpPr>
          <p:spPr bwMode="auto">
            <a:xfrm>
              <a:off x="4663132" y="2799155"/>
              <a:ext cx="108428" cy="107533"/>
            </a:xfrm>
            <a:custGeom>
              <a:avLst/>
              <a:gdLst>
                <a:gd name="T0" fmla="*/ 26 w 51"/>
                <a:gd name="T1" fmla="*/ 0 h 51"/>
                <a:gd name="T2" fmla="*/ 51 w 51"/>
                <a:gd name="T3" fmla="*/ 26 h 51"/>
                <a:gd name="T4" fmla="*/ 26 w 51"/>
                <a:gd name="T5" fmla="*/ 51 h 51"/>
                <a:gd name="T6" fmla="*/ 26 w 51"/>
                <a:gd name="T7" fmla="*/ 46 h 51"/>
                <a:gd name="T8" fmla="*/ 45 w 51"/>
                <a:gd name="T9" fmla="*/ 26 h 51"/>
                <a:gd name="T10" fmla="*/ 26 w 51"/>
                <a:gd name="T11" fmla="*/ 6 h 51"/>
                <a:gd name="T12" fmla="*/ 26 w 51"/>
                <a:gd name="T13" fmla="*/ 0 h 51"/>
                <a:gd name="T14" fmla="*/ 26 w 51"/>
                <a:gd name="T15" fmla="*/ 51 h 51"/>
                <a:gd name="T16" fmla="*/ 0 w 51"/>
                <a:gd name="T17" fmla="*/ 26 h 51"/>
                <a:gd name="T18" fmla="*/ 26 w 51"/>
                <a:gd name="T19" fmla="*/ 0 h 51"/>
                <a:gd name="T20" fmla="*/ 26 w 51"/>
                <a:gd name="T21" fmla="*/ 6 h 51"/>
                <a:gd name="T22" fmla="*/ 6 w 51"/>
                <a:gd name="T23" fmla="*/ 26 h 51"/>
                <a:gd name="T24" fmla="*/ 26 w 51"/>
                <a:gd name="T25" fmla="*/ 46 h 51"/>
                <a:gd name="T26" fmla="*/ 26 w 51"/>
                <a:gd name="T2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1">
                  <a:moveTo>
                    <a:pt x="26" y="0"/>
                  </a:moveTo>
                  <a:cubicBezTo>
                    <a:pt x="40" y="0"/>
                    <a:pt x="51" y="12"/>
                    <a:pt x="51" y="26"/>
                  </a:cubicBezTo>
                  <a:cubicBezTo>
                    <a:pt x="51" y="40"/>
                    <a:pt x="40" y="51"/>
                    <a:pt x="26" y="51"/>
                  </a:cubicBezTo>
                  <a:cubicBezTo>
                    <a:pt x="26" y="46"/>
                    <a:pt x="26" y="46"/>
                    <a:pt x="26" y="46"/>
                  </a:cubicBezTo>
                  <a:cubicBezTo>
                    <a:pt x="37" y="46"/>
                    <a:pt x="45" y="37"/>
                    <a:pt x="45" y="26"/>
                  </a:cubicBezTo>
                  <a:cubicBezTo>
                    <a:pt x="45" y="15"/>
                    <a:pt x="37" y="6"/>
                    <a:pt x="26" y="6"/>
                  </a:cubicBezTo>
                  <a:lnTo>
                    <a:pt x="26" y="0"/>
                  </a:lnTo>
                  <a:close/>
                  <a:moveTo>
                    <a:pt x="26" y="51"/>
                  </a:moveTo>
                  <a:cubicBezTo>
                    <a:pt x="12" y="51"/>
                    <a:pt x="0" y="40"/>
                    <a:pt x="0" y="26"/>
                  </a:cubicBezTo>
                  <a:cubicBezTo>
                    <a:pt x="0" y="12"/>
                    <a:pt x="12" y="0"/>
                    <a:pt x="26" y="0"/>
                  </a:cubicBezTo>
                  <a:cubicBezTo>
                    <a:pt x="26" y="6"/>
                    <a:pt x="26" y="6"/>
                    <a:pt x="26" y="6"/>
                  </a:cubicBezTo>
                  <a:cubicBezTo>
                    <a:pt x="15" y="6"/>
                    <a:pt x="6" y="15"/>
                    <a:pt x="6" y="26"/>
                  </a:cubicBezTo>
                  <a:cubicBezTo>
                    <a:pt x="6" y="37"/>
                    <a:pt x="15" y="46"/>
                    <a:pt x="26" y="46"/>
                  </a:cubicBezTo>
                  <a:lnTo>
                    <a:pt x="26" y="5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45" name="Freeform 401"/>
            <p:cNvSpPr>
              <a:spLocks noEditPoints="1"/>
            </p:cNvSpPr>
            <p:nvPr/>
          </p:nvSpPr>
          <p:spPr bwMode="auto">
            <a:xfrm>
              <a:off x="5250080" y="4827035"/>
              <a:ext cx="108428" cy="110221"/>
            </a:xfrm>
            <a:custGeom>
              <a:avLst/>
              <a:gdLst>
                <a:gd name="T0" fmla="*/ 25 w 51"/>
                <a:gd name="T1" fmla="*/ 0 h 52"/>
                <a:gd name="T2" fmla="*/ 51 w 51"/>
                <a:gd name="T3" fmla="*/ 26 h 52"/>
                <a:gd name="T4" fmla="*/ 25 w 51"/>
                <a:gd name="T5" fmla="*/ 52 h 52"/>
                <a:gd name="T6" fmla="*/ 25 w 51"/>
                <a:gd name="T7" fmla="*/ 46 h 52"/>
                <a:gd name="T8" fmla="*/ 45 w 51"/>
                <a:gd name="T9" fmla="*/ 26 h 52"/>
                <a:gd name="T10" fmla="*/ 25 w 51"/>
                <a:gd name="T11" fmla="*/ 6 h 52"/>
                <a:gd name="T12" fmla="*/ 25 w 51"/>
                <a:gd name="T13" fmla="*/ 0 h 52"/>
                <a:gd name="T14" fmla="*/ 25 w 51"/>
                <a:gd name="T15" fmla="*/ 52 h 52"/>
                <a:gd name="T16" fmla="*/ 0 w 51"/>
                <a:gd name="T17" fmla="*/ 26 h 52"/>
                <a:gd name="T18" fmla="*/ 25 w 51"/>
                <a:gd name="T19" fmla="*/ 0 h 52"/>
                <a:gd name="T20" fmla="*/ 25 w 51"/>
                <a:gd name="T21" fmla="*/ 6 h 52"/>
                <a:gd name="T22" fmla="*/ 6 w 51"/>
                <a:gd name="T23" fmla="*/ 26 h 52"/>
                <a:gd name="T24" fmla="*/ 25 w 51"/>
                <a:gd name="T25" fmla="*/ 46 h 52"/>
                <a:gd name="T26" fmla="*/ 25 w 51"/>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2">
                  <a:moveTo>
                    <a:pt x="25" y="0"/>
                  </a:moveTo>
                  <a:cubicBezTo>
                    <a:pt x="40" y="0"/>
                    <a:pt x="51" y="12"/>
                    <a:pt x="51" y="26"/>
                  </a:cubicBezTo>
                  <a:cubicBezTo>
                    <a:pt x="51" y="40"/>
                    <a:pt x="40" y="52"/>
                    <a:pt x="25" y="52"/>
                  </a:cubicBezTo>
                  <a:cubicBezTo>
                    <a:pt x="25" y="46"/>
                    <a:pt x="25" y="46"/>
                    <a:pt x="25" y="46"/>
                  </a:cubicBezTo>
                  <a:cubicBezTo>
                    <a:pt x="36" y="46"/>
                    <a:pt x="45" y="37"/>
                    <a:pt x="45" y="26"/>
                  </a:cubicBezTo>
                  <a:cubicBezTo>
                    <a:pt x="45" y="15"/>
                    <a:pt x="36" y="6"/>
                    <a:pt x="25" y="6"/>
                  </a:cubicBezTo>
                  <a:lnTo>
                    <a:pt x="25" y="0"/>
                  </a:lnTo>
                  <a:close/>
                  <a:moveTo>
                    <a:pt x="25" y="52"/>
                  </a:moveTo>
                  <a:cubicBezTo>
                    <a:pt x="11" y="52"/>
                    <a:pt x="0" y="40"/>
                    <a:pt x="0" y="26"/>
                  </a:cubicBezTo>
                  <a:cubicBezTo>
                    <a:pt x="0" y="12"/>
                    <a:pt x="11" y="0"/>
                    <a:pt x="25" y="0"/>
                  </a:cubicBezTo>
                  <a:cubicBezTo>
                    <a:pt x="25" y="6"/>
                    <a:pt x="25" y="6"/>
                    <a:pt x="25" y="6"/>
                  </a:cubicBezTo>
                  <a:cubicBezTo>
                    <a:pt x="15" y="6"/>
                    <a:pt x="6" y="15"/>
                    <a:pt x="6" y="26"/>
                  </a:cubicBezTo>
                  <a:cubicBezTo>
                    <a:pt x="6" y="37"/>
                    <a:pt x="15" y="46"/>
                    <a:pt x="25" y="46"/>
                  </a:cubicBezTo>
                  <a:lnTo>
                    <a:pt x="25" y="5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46" name="Freeform 402"/>
            <p:cNvSpPr>
              <a:spLocks noEditPoints="1"/>
            </p:cNvSpPr>
            <p:nvPr/>
          </p:nvSpPr>
          <p:spPr bwMode="auto">
            <a:xfrm>
              <a:off x="5947246" y="5208774"/>
              <a:ext cx="108428" cy="107533"/>
            </a:xfrm>
            <a:custGeom>
              <a:avLst/>
              <a:gdLst>
                <a:gd name="T0" fmla="*/ 26 w 51"/>
                <a:gd name="T1" fmla="*/ 0 h 51"/>
                <a:gd name="T2" fmla="*/ 51 w 51"/>
                <a:gd name="T3" fmla="*/ 26 h 51"/>
                <a:gd name="T4" fmla="*/ 26 w 51"/>
                <a:gd name="T5" fmla="*/ 51 h 51"/>
                <a:gd name="T6" fmla="*/ 26 w 51"/>
                <a:gd name="T7" fmla="*/ 45 h 51"/>
                <a:gd name="T8" fmla="*/ 45 w 51"/>
                <a:gd name="T9" fmla="*/ 26 h 51"/>
                <a:gd name="T10" fmla="*/ 26 w 51"/>
                <a:gd name="T11" fmla="*/ 6 h 51"/>
                <a:gd name="T12" fmla="*/ 26 w 51"/>
                <a:gd name="T13" fmla="*/ 0 h 51"/>
                <a:gd name="T14" fmla="*/ 26 w 51"/>
                <a:gd name="T15" fmla="*/ 51 h 51"/>
                <a:gd name="T16" fmla="*/ 0 w 51"/>
                <a:gd name="T17" fmla="*/ 26 h 51"/>
                <a:gd name="T18" fmla="*/ 26 w 51"/>
                <a:gd name="T19" fmla="*/ 0 h 51"/>
                <a:gd name="T20" fmla="*/ 26 w 51"/>
                <a:gd name="T21" fmla="*/ 6 h 51"/>
                <a:gd name="T22" fmla="*/ 6 w 51"/>
                <a:gd name="T23" fmla="*/ 26 h 51"/>
                <a:gd name="T24" fmla="*/ 26 w 51"/>
                <a:gd name="T25" fmla="*/ 45 h 51"/>
                <a:gd name="T26" fmla="*/ 26 w 51"/>
                <a:gd name="T2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1">
                  <a:moveTo>
                    <a:pt x="26" y="0"/>
                  </a:moveTo>
                  <a:cubicBezTo>
                    <a:pt x="40" y="0"/>
                    <a:pt x="51" y="12"/>
                    <a:pt x="51" y="26"/>
                  </a:cubicBezTo>
                  <a:cubicBezTo>
                    <a:pt x="51" y="40"/>
                    <a:pt x="40" y="51"/>
                    <a:pt x="26" y="51"/>
                  </a:cubicBezTo>
                  <a:cubicBezTo>
                    <a:pt x="26" y="45"/>
                    <a:pt x="26" y="45"/>
                    <a:pt x="26" y="45"/>
                  </a:cubicBezTo>
                  <a:cubicBezTo>
                    <a:pt x="36" y="45"/>
                    <a:pt x="45" y="37"/>
                    <a:pt x="45" y="26"/>
                  </a:cubicBezTo>
                  <a:cubicBezTo>
                    <a:pt x="45" y="15"/>
                    <a:pt x="36" y="6"/>
                    <a:pt x="26" y="6"/>
                  </a:cubicBezTo>
                  <a:lnTo>
                    <a:pt x="26" y="0"/>
                  </a:lnTo>
                  <a:close/>
                  <a:moveTo>
                    <a:pt x="26" y="51"/>
                  </a:moveTo>
                  <a:cubicBezTo>
                    <a:pt x="11" y="51"/>
                    <a:pt x="0" y="40"/>
                    <a:pt x="0" y="26"/>
                  </a:cubicBezTo>
                  <a:cubicBezTo>
                    <a:pt x="0" y="12"/>
                    <a:pt x="11" y="0"/>
                    <a:pt x="26" y="0"/>
                  </a:cubicBezTo>
                  <a:cubicBezTo>
                    <a:pt x="26" y="6"/>
                    <a:pt x="26" y="6"/>
                    <a:pt x="26" y="6"/>
                  </a:cubicBezTo>
                  <a:cubicBezTo>
                    <a:pt x="15" y="6"/>
                    <a:pt x="6" y="15"/>
                    <a:pt x="6" y="26"/>
                  </a:cubicBezTo>
                  <a:cubicBezTo>
                    <a:pt x="6" y="37"/>
                    <a:pt x="15" y="45"/>
                    <a:pt x="26" y="45"/>
                  </a:cubicBezTo>
                  <a:lnTo>
                    <a:pt x="26" y="5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47" name="Freeform 403"/>
            <p:cNvSpPr>
              <a:spLocks noEditPoints="1"/>
            </p:cNvSpPr>
            <p:nvPr/>
          </p:nvSpPr>
          <p:spPr bwMode="auto">
            <a:xfrm>
              <a:off x="6932960" y="4498165"/>
              <a:ext cx="108428" cy="110221"/>
            </a:xfrm>
            <a:custGeom>
              <a:avLst/>
              <a:gdLst>
                <a:gd name="T0" fmla="*/ 25 w 51"/>
                <a:gd name="T1" fmla="*/ 0 h 52"/>
                <a:gd name="T2" fmla="*/ 51 w 51"/>
                <a:gd name="T3" fmla="*/ 26 h 52"/>
                <a:gd name="T4" fmla="*/ 25 w 51"/>
                <a:gd name="T5" fmla="*/ 52 h 52"/>
                <a:gd name="T6" fmla="*/ 25 w 51"/>
                <a:gd name="T7" fmla="*/ 52 h 52"/>
                <a:gd name="T8" fmla="*/ 25 w 51"/>
                <a:gd name="T9" fmla="*/ 46 h 52"/>
                <a:gd name="T10" fmla="*/ 25 w 51"/>
                <a:gd name="T11" fmla="*/ 46 h 52"/>
                <a:gd name="T12" fmla="*/ 45 w 51"/>
                <a:gd name="T13" fmla="*/ 26 h 52"/>
                <a:gd name="T14" fmla="*/ 25 w 51"/>
                <a:gd name="T15" fmla="*/ 6 h 52"/>
                <a:gd name="T16" fmla="*/ 25 w 51"/>
                <a:gd name="T17" fmla="*/ 6 h 52"/>
                <a:gd name="T18" fmla="*/ 25 w 51"/>
                <a:gd name="T19" fmla="*/ 0 h 52"/>
                <a:gd name="T20" fmla="*/ 25 w 51"/>
                <a:gd name="T21" fmla="*/ 52 h 52"/>
                <a:gd name="T22" fmla="*/ 0 w 51"/>
                <a:gd name="T23" fmla="*/ 26 h 52"/>
                <a:gd name="T24" fmla="*/ 25 w 51"/>
                <a:gd name="T25" fmla="*/ 0 h 52"/>
                <a:gd name="T26" fmla="*/ 25 w 51"/>
                <a:gd name="T27" fmla="*/ 6 h 52"/>
                <a:gd name="T28" fmla="*/ 6 w 51"/>
                <a:gd name="T29" fmla="*/ 26 h 52"/>
                <a:gd name="T30" fmla="*/ 25 w 51"/>
                <a:gd name="T31" fmla="*/ 46 h 52"/>
                <a:gd name="T32" fmla="*/ 25 w 51"/>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2">
                  <a:moveTo>
                    <a:pt x="25" y="0"/>
                  </a:moveTo>
                  <a:cubicBezTo>
                    <a:pt x="39" y="0"/>
                    <a:pt x="51" y="12"/>
                    <a:pt x="51" y="26"/>
                  </a:cubicBezTo>
                  <a:cubicBezTo>
                    <a:pt x="51" y="40"/>
                    <a:pt x="39" y="52"/>
                    <a:pt x="25" y="52"/>
                  </a:cubicBezTo>
                  <a:cubicBezTo>
                    <a:pt x="25" y="52"/>
                    <a:pt x="25" y="52"/>
                    <a:pt x="25" y="52"/>
                  </a:cubicBezTo>
                  <a:cubicBezTo>
                    <a:pt x="25" y="46"/>
                    <a:pt x="25" y="46"/>
                    <a:pt x="25" y="46"/>
                  </a:cubicBezTo>
                  <a:cubicBezTo>
                    <a:pt x="25" y="46"/>
                    <a:pt x="25" y="46"/>
                    <a:pt x="25" y="46"/>
                  </a:cubicBezTo>
                  <a:cubicBezTo>
                    <a:pt x="36" y="46"/>
                    <a:pt x="45" y="37"/>
                    <a:pt x="45" y="26"/>
                  </a:cubicBezTo>
                  <a:cubicBezTo>
                    <a:pt x="45" y="15"/>
                    <a:pt x="36" y="6"/>
                    <a:pt x="25" y="6"/>
                  </a:cubicBezTo>
                  <a:cubicBezTo>
                    <a:pt x="25" y="6"/>
                    <a:pt x="25" y="6"/>
                    <a:pt x="25" y="6"/>
                  </a:cubicBezTo>
                  <a:cubicBezTo>
                    <a:pt x="25" y="0"/>
                    <a:pt x="25" y="0"/>
                    <a:pt x="25" y="0"/>
                  </a:cubicBezTo>
                  <a:close/>
                  <a:moveTo>
                    <a:pt x="25" y="52"/>
                  </a:moveTo>
                  <a:cubicBezTo>
                    <a:pt x="11" y="52"/>
                    <a:pt x="0" y="40"/>
                    <a:pt x="0" y="26"/>
                  </a:cubicBezTo>
                  <a:cubicBezTo>
                    <a:pt x="0" y="12"/>
                    <a:pt x="11" y="0"/>
                    <a:pt x="25" y="0"/>
                  </a:cubicBezTo>
                  <a:cubicBezTo>
                    <a:pt x="25" y="6"/>
                    <a:pt x="25" y="6"/>
                    <a:pt x="25" y="6"/>
                  </a:cubicBezTo>
                  <a:cubicBezTo>
                    <a:pt x="14" y="6"/>
                    <a:pt x="6" y="15"/>
                    <a:pt x="6" y="26"/>
                  </a:cubicBezTo>
                  <a:cubicBezTo>
                    <a:pt x="6" y="37"/>
                    <a:pt x="14" y="46"/>
                    <a:pt x="25" y="46"/>
                  </a:cubicBezTo>
                  <a:lnTo>
                    <a:pt x="25" y="5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48" name="Freeform 404"/>
            <p:cNvSpPr>
              <a:spLocks noEditPoints="1"/>
            </p:cNvSpPr>
            <p:nvPr/>
          </p:nvSpPr>
          <p:spPr bwMode="auto">
            <a:xfrm>
              <a:off x="7384594" y="3473024"/>
              <a:ext cx="107533" cy="110221"/>
            </a:xfrm>
            <a:custGeom>
              <a:avLst/>
              <a:gdLst>
                <a:gd name="T0" fmla="*/ 25 w 51"/>
                <a:gd name="T1" fmla="*/ 0 h 52"/>
                <a:gd name="T2" fmla="*/ 51 w 51"/>
                <a:gd name="T3" fmla="*/ 26 h 52"/>
                <a:gd name="T4" fmla="*/ 25 w 51"/>
                <a:gd name="T5" fmla="*/ 52 h 52"/>
                <a:gd name="T6" fmla="*/ 25 w 51"/>
                <a:gd name="T7" fmla="*/ 52 h 52"/>
                <a:gd name="T8" fmla="*/ 25 w 51"/>
                <a:gd name="T9" fmla="*/ 46 h 52"/>
                <a:gd name="T10" fmla="*/ 25 w 51"/>
                <a:gd name="T11" fmla="*/ 46 h 52"/>
                <a:gd name="T12" fmla="*/ 45 w 51"/>
                <a:gd name="T13" fmla="*/ 26 h 52"/>
                <a:gd name="T14" fmla="*/ 25 w 51"/>
                <a:gd name="T15" fmla="*/ 6 h 52"/>
                <a:gd name="T16" fmla="*/ 25 w 51"/>
                <a:gd name="T17" fmla="*/ 6 h 52"/>
                <a:gd name="T18" fmla="*/ 25 w 51"/>
                <a:gd name="T19" fmla="*/ 0 h 52"/>
                <a:gd name="T20" fmla="*/ 25 w 51"/>
                <a:gd name="T21" fmla="*/ 52 h 52"/>
                <a:gd name="T22" fmla="*/ 0 w 51"/>
                <a:gd name="T23" fmla="*/ 26 h 52"/>
                <a:gd name="T24" fmla="*/ 25 w 51"/>
                <a:gd name="T25" fmla="*/ 0 h 52"/>
                <a:gd name="T26" fmla="*/ 25 w 51"/>
                <a:gd name="T27" fmla="*/ 6 h 52"/>
                <a:gd name="T28" fmla="*/ 6 w 51"/>
                <a:gd name="T29" fmla="*/ 26 h 52"/>
                <a:gd name="T30" fmla="*/ 25 w 51"/>
                <a:gd name="T31" fmla="*/ 46 h 52"/>
                <a:gd name="T32" fmla="*/ 25 w 51"/>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2">
                  <a:moveTo>
                    <a:pt x="25" y="0"/>
                  </a:moveTo>
                  <a:cubicBezTo>
                    <a:pt x="39" y="0"/>
                    <a:pt x="51" y="12"/>
                    <a:pt x="51" y="26"/>
                  </a:cubicBezTo>
                  <a:cubicBezTo>
                    <a:pt x="51" y="40"/>
                    <a:pt x="39" y="52"/>
                    <a:pt x="25" y="52"/>
                  </a:cubicBezTo>
                  <a:cubicBezTo>
                    <a:pt x="25" y="52"/>
                    <a:pt x="25" y="52"/>
                    <a:pt x="25" y="52"/>
                  </a:cubicBezTo>
                  <a:cubicBezTo>
                    <a:pt x="25" y="46"/>
                    <a:pt x="25" y="46"/>
                    <a:pt x="25" y="46"/>
                  </a:cubicBezTo>
                  <a:cubicBezTo>
                    <a:pt x="25" y="46"/>
                    <a:pt x="25" y="46"/>
                    <a:pt x="25" y="46"/>
                  </a:cubicBezTo>
                  <a:cubicBezTo>
                    <a:pt x="36" y="46"/>
                    <a:pt x="45" y="37"/>
                    <a:pt x="45" y="26"/>
                  </a:cubicBezTo>
                  <a:cubicBezTo>
                    <a:pt x="45" y="15"/>
                    <a:pt x="36" y="6"/>
                    <a:pt x="25" y="6"/>
                  </a:cubicBezTo>
                  <a:cubicBezTo>
                    <a:pt x="25" y="6"/>
                    <a:pt x="25" y="6"/>
                    <a:pt x="25" y="6"/>
                  </a:cubicBezTo>
                  <a:cubicBezTo>
                    <a:pt x="25" y="0"/>
                    <a:pt x="25" y="0"/>
                    <a:pt x="25" y="0"/>
                  </a:cubicBezTo>
                  <a:close/>
                  <a:moveTo>
                    <a:pt x="25" y="52"/>
                  </a:moveTo>
                  <a:cubicBezTo>
                    <a:pt x="11" y="52"/>
                    <a:pt x="0" y="40"/>
                    <a:pt x="0" y="26"/>
                  </a:cubicBezTo>
                  <a:cubicBezTo>
                    <a:pt x="0" y="12"/>
                    <a:pt x="11" y="0"/>
                    <a:pt x="25" y="0"/>
                  </a:cubicBezTo>
                  <a:cubicBezTo>
                    <a:pt x="25" y="6"/>
                    <a:pt x="25" y="6"/>
                    <a:pt x="25" y="6"/>
                  </a:cubicBezTo>
                  <a:cubicBezTo>
                    <a:pt x="14" y="6"/>
                    <a:pt x="6" y="15"/>
                    <a:pt x="6" y="26"/>
                  </a:cubicBezTo>
                  <a:cubicBezTo>
                    <a:pt x="6" y="37"/>
                    <a:pt x="14" y="46"/>
                    <a:pt x="25" y="46"/>
                  </a:cubicBezTo>
                  <a:lnTo>
                    <a:pt x="25" y="5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49" name="Freeform 405"/>
            <p:cNvSpPr>
              <a:spLocks noEditPoints="1"/>
            </p:cNvSpPr>
            <p:nvPr/>
          </p:nvSpPr>
          <p:spPr bwMode="auto">
            <a:xfrm>
              <a:off x="7302154" y="2589467"/>
              <a:ext cx="107533" cy="107533"/>
            </a:xfrm>
            <a:custGeom>
              <a:avLst/>
              <a:gdLst>
                <a:gd name="T0" fmla="*/ 26 w 51"/>
                <a:gd name="T1" fmla="*/ 0 h 51"/>
                <a:gd name="T2" fmla="*/ 51 w 51"/>
                <a:gd name="T3" fmla="*/ 25 h 51"/>
                <a:gd name="T4" fmla="*/ 26 w 51"/>
                <a:gd name="T5" fmla="*/ 51 h 51"/>
                <a:gd name="T6" fmla="*/ 26 w 51"/>
                <a:gd name="T7" fmla="*/ 51 h 51"/>
                <a:gd name="T8" fmla="*/ 26 w 51"/>
                <a:gd name="T9" fmla="*/ 45 h 51"/>
                <a:gd name="T10" fmla="*/ 26 w 51"/>
                <a:gd name="T11" fmla="*/ 45 h 51"/>
                <a:gd name="T12" fmla="*/ 45 w 51"/>
                <a:gd name="T13" fmla="*/ 25 h 51"/>
                <a:gd name="T14" fmla="*/ 26 w 51"/>
                <a:gd name="T15" fmla="*/ 6 h 51"/>
                <a:gd name="T16" fmla="*/ 26 w 51"/>
                <a:gd name="T17" fmla="*/ 6 h 51"/>
                <a:gd name="T18" fmla="*/ 26 w 51"/>
                <a:gd name="T19" fmla="*/ 0 h 51"/>
                <a:gd name="T20" fmla="*/ 26 w 51"/>
                <a:gd name="T21" fmla="*/ 51 h 51"/>
                <a:gd name="T22" fmla="*/ 0 w 51"/>
                <a:gd name="T23" fmla="*/ 25 h 51"/>
                <a:gd name="T24" fmla="*/ 26 w 51"/>
                <a:gd name="T25" fmla="*/ 0 h 51"/>
                <a:gd name="T26" fmla="*/ 26 w 51"/>
                <a:gd name="T27" fmla="*/ 6 h 51"/>
                <a:gd name="T28" fmla="*/ 6 w 51"/>
                <a:gd name="T29" fmla="*/ 25 h 51"/>
                <a:gd name="T30" fmla="*/ 26 w 51"/>
                <a:gd name="T31" fmla="*/ 45 h 51"/>
                <a:gd name="T32" fmla="*/ 26 w 51"/>
                <a:gd name="T3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6" y="0"/>
                  </a:moveTo>
                  <a:cubicBezTo>
                    <a:pt x="40" y="0"/>
                    <a:pt x="51" y="11"/>
                    <a:pt x="51" y="25"/>
                  </a:cubicBezTo>
                  <a:cubicBezTo>
                    <a:pt x="51" y="39"/>
                    <a:pt x="40" y="51"/>
                    <a:pt x="26" y="51"/>
                  </a:cubicBezTo>
                  <a:cubicBezTo>
                    <a:pt x="26" y="51"/>
                    <a:pt x="26" y="51"/>
                    <a:pt x="26" y="51"/>
                  </a:cubicBezTo>
                  <a:cubicBezTo>
                    <a:pt x="26" y="45"/>
                    <a:pt x="26" y="45"/>
                    <a:pt x="26" y="45"/>
                  </a:cubicBezTo>
                  <a:cubicBezTo>
                    <a:pt x="26" y="45"/>
                    <a:pt x="26" y="45"/>
                    <a:pt x="26" y="45"/>
                  </a:cubicBezTo>
                  <a:cubicBezTo>
                    <a:pt x="36" y="45"/>
                    <a:pt x="45" y="36"/>
                    <a:pt x="45" y="25"/>
                  </a:cubicBezTo>
                  <a:cubicBezTo>
                    <a:pt x="45" y="14"/>
                    <a:pt x="36" y="6"/>
                    <a:pt x="26" y="6"/>
                  </a:cubicBezTo>
                  <a:cubicBezTo>
                    <a:pt x="26" y="6"/>
                    <a:pt x="26" y="6"/>
                    <a:pt x="26" y="6"/>
                  </a:cubicBezTo>
                  <a:cubicBezTo>
                    <a:pt x="26" y="0"/>
                    <a:pt x="26" y="0"/>
                    <a:pt x="26" y="0"/>
                  </a:cubicBezTo>
                  <a:close/>
                  <a:moveTo>
                    <a:pt x="26" y="51"/>
                  </a:moveTo>
                  <a:cubicBezTo>
                    <a:pt x="11" y="51"/>
                    <a:pt x="0" y="39"/>
                    <a:pt x="0" y="25"/>
                  </a:cubicBezTo>
                  <a:cubicBezTo>
                    <a:pt x="0" y="11"/>
                    <a:pt x="11" y="0"/>
                    <a:pt x="26" y="0"/>
                  </a:cubicBezTo>
                  <a:cubicBezTo>
                    <a:pt x="26" y="6"/>
                    <a:pt x="26" y="6"/>
                    <a:pt x="26" y="6"/>
                  </a:cubicBezTo>
                  <a:cubicBezTo>
                    <a:pt x="15" y="6"/>
                    <a:pt x="6" y="14"/>
                    <a:pt x="6" y="25"/>
                  </a:cubicBezTo>
                  <a:cubicBezTo>
                    <a:pt x="6" y="36"/>
                    <a:pt x="15" y="45"/>
                    <a:pt x="26" y="45"/>
                  </a:cubicBezTo>
                  <a:lnTo>
                    <a:pt x="26" y="5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0" name="Freeform 406"/>
            <p:cNvSpPr>
              <a:spLocks noEditPoints="1"/>
            </p:cNvSpPr>
            <p:nvPr/>
          </p:nvSpPr>
          <p:spPr bwMode="auto">
            <a:xfrm>
              <a:off x="6290454" y="3337713"/>
              <a:ext cx="108428" cy="107533"/>
            </a:xfrm>
            <a:custGeom>
              <a:avLst/>
              <a:gdLst>
                <a:gd name="T0" fmla="*/ 25 w 51"/>
                <a:gd name="T1" fmla="*/ 0 h 51"/>
                <a:gd name="T2" fmla="*/ 51 w 51"/>
                <a:gd name="T3" fmla="*/ 26 h 51"/>
                <a:gd name="T4" fmla="*/ 25 w 51"/>
                <a:gd name="T5" fmla="*/ 51 h 51"/>
                <a:gd name="T6" fmla="*/ 25 w 51"/>
                <a:gd name="T7" fmla="*/ 51 h 51"/>
                <a:gd name="T8" fmla="*/ 25 w 51"/>
                <a:gd name="T9" fmla="*/ 46 h 51"/>
                <a:gd name="T10" fmla="*/ 25 w 51"/>
                <a:gd name="T11" fmla="*/ 46 h 51"/>
                <a:gd name="T12" fmla="*/ 45 w 51"/>
                <a:gd name="T13" fmla="*/ 26 h 51"/>
                <a:gd name="T14" fmla="*/ 25 w 51"/>
                <a:gd name="T15" fmla="*/ 6 h 51"/>
                <a:gd name="T16" fmla="*/ 25 w 51"/>
                <a:gd name="T17" fmla="*/ 6 h 51"/>
                <a:gd name="T18" fmla="*/ 25 w 51"/>
                <a:gd name="T19" fmla="*/ 0 h 51"/>
                <a:gd name="T20" fmla="*/ 25 w 51"/>
                <a:gd name="T21" fmla="*/ 51 h 51"/>
                <a:gd name="T22" fmla="*/ 0 w 51"/>
                <a:gd name="T23" fmla="*/ 26 h 51"/>
                <a:gd name="T24" fmla="*/ 25 w 51"/>
                <a:gd name="T25" fmla="*/ 0 h 51"/>
                <a:gd name="T26" fmla="*/ 25 w 51"/>
                <a:gd name="T27" fmla="*/ 6 h 51"/>
                <a:gd name="T28" fmla="*/ 6 w 51"/>
                <a:gd name="T29" fmla="*/ 26 h 51"/>
                <a:gd name="T30" fmla="*/ 25 w 51"/>
                <a:gd name="T31" fmla="*/ 46 h 51"/>
                <a:gd name="T32" fmla="*/ 25 w 51"/>
                <a:gd name="T3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5" y="0"/>
                  </a:moveTo>
                  <a:cubicBezTo>
                    <a:pt x="39" y="0"/>
                    <a:pt x="51" y="12"/>
                    <a:pt x="51" y="26"/>
                  </a:cubicBezTo>
                  <a:cubicBezTo>
                    <a:pt x="51" y="40"/>
                    <a:pt x="39" y="51"/>
                    <a:pt x="25" y="51"/>
                  </a:cubicBezTo>
                  <a:cubicBezTo>
                    <a:pt x="25" y="51"/>
                    <a:pt x="25" y="51"/>
                    <a:pt x="25" y="51"/>
                  </a:cubicBezTo>
                  <a:cubicBezTo>
                    <a:pt x="25" y="46"/>
                    <a:pt x="25" y="46"/>
                    <a:pt x="25" y="46"/>
                  </a:cubicBezTo>
                  <a:cubicBezTo>
                    <a:pt x="25" y="46"/>
                    <a:pt x="25" y="46"/>
                    <a:pt x="25" y="46"/>
                  </a:cubicBezTo>
                  <a:cubicBezTo>
                    <a:pt x="36" y="46"/>
                    <a:pt x="45" y="37"/>
                    <a:pt x="45" y="26"/>
                  </a:cubicBezTo>
                  <a:cubicBezTo>
                    <a:pt x="45" y="15"/>
                    <a:pt x="36" y="6"/>
                    <a:pt x="25" y="6"/>
                  </a:cubicBezTo>
                  <a:cubicBezTo>
                    <a:pt x="25" y="6"/>
                    <a:pt x="25" y="6"/>
                    <a:pt x="25" y="6"/>
                  </a:cubicBezTo>
                  <a:cubicBezTo>
                    <a:pt x="25" y="0"/>
                    <a:pt x="25" y="0"/>
                    <a:pt x="25" y="0"/>
                  </a:cubicBezTo>
                  <a:close/>
                  <a:moveTo>
                    <a:pt x="25" y="51"/>
                  </a:moveTo>
                  <a:cubicBezTo>
                    <a:pt x="11" y="51"/>
                    <a:pt x="0" y="40"/>
                    <a:pt x="0" y="26"/>
                  </a:cubicBezTo>
                  <a:cubicBezTo>
                    <a:pt x="0" y="12"/>
                    <a:pt x="11" y="0"/>
                    <a:pt x="25" y="0"/>
                  </a:cubicBezTo>
                  <a:cubicBezTo>
                    <a:pt x="25" y="6"/>
                    <a:pt x="25" y="6"/>
                    <a:pt x="25" y="6"/>
                  </a:cubicBezTo>
                  <a:cubicBezTo>
                    <a:pt x="14" y="6"/>
                    <a:pt x="6" y="15"/>
                    <a:pt x="6" y="26"/>
                  </a:cubicBezTo>
                  <a:cubicBezTo>
                    <a:pt x="6" y="37"/>
                    <a:pt x="14" y="46"/>
                    <a:pt x="25" y="46"/>
                  </a:cubicBezTo>
                  <a:lnTo>
                    <a:pt x="25" y="5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1" name="Freeform 407"/>
            <p:cNvSpPr>
              <a:spLocks noEditPoints="1"/>
            </p:cNvSpPr>
            <p:nvPr/>
          </p:nvSpPr>
          <p:spPr bwMode="auto">
            <a:xfrm>
              <a:off x="5692754" y="2101987"/>
              <a:ext cx="108428" cy="107533"/>
            </a:xfrm>
            <a:custGeom>
              <a:avLst/>
              <a:gdLst>
                <a:gd name="T0" fmla="*/ 25 w 51"/>
                <a:gd name="T1" fmla="*/ 0 h 51"/>
                <a:gd name="T2" fmla="*/ 51 w 51"/>
                <a:gd name="T3" fmla="*/ 25 h 51"/>
                <a:gd name="T4" fmla="*/ 25 w 51"/>
                <a:gd name="T5" fmla="*/ 51 h 51"/>
                <a:gd name="T6" fmla="*/ 25 w 51"/>
                <a:gd name="T7" fmla="*/ 45 h 51"/>
                <a:gd name="T8" fmla="*/ 45 w 51"/>
                <a:gd name="T9" fmla="*/ 25 h 51"/>
                <a:gd name="T10" fmla="*/ 25 w 51"/>
                <a:gd name="T11" fmla="*/ 6 h 51"/>
                <a:gd name="T12" fmla="*/ 25 w 51"/>
                <a:gd name="T13" fmla="*/ 0 h 51"/>
                <a:gd name="T14" fmla="*/ 25 w 51"/>
                <a:gd name="T15" fmla="*/ 51 h 51"/>
                <a:gd name="T16" fmla="*/ 0 w 51"/>
                <a:gd name="T17" fmla="*/ 25 h 51"/>
                <a:gd name="T18" fmla="*/ 25 w 51"/>
                <a:gd name="T19" fmla="*/ 0 h 51"/>
                <a:gd name="T20" fmla="*/ 25 w 51"/>
                <a:gd name="T21" fmla="*/ 6 h 51"/>
                <a:gd name="T22" fmla="*/ 6 w 51"/>
                <a:gd name="T23" fmla="*/ 25 h 51"/>
                <a:gd name="T24" fmla="*/ 25 w 51"/>
                <a:gd name="T25" fmla="*/ 45 h 51"/>
                <a:gd name="T26" fmla="*/ 25 w 51"/>
                <a:gd name="T2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1">
                  <a:moveTo>
                    <a:pt x="25" y="0"/>
                  </a:moveTo>
                  <a:cubicBezTo>
                    <a:pt x="40" y="0"/>
                    <a:pt x="51" y="11"/>
                    <a:pt x="51" y="25"/>
                  </a:cubicBezTo>
                  <a:cubicBezTo>
                    <a:pt x="51" y="39"/>
                    <a:pt x="40" y="51"/>
                    <a:pt x="25" y="51"/>
                  </a:cubicBezTo>
                  <a:cubicBezTo>
                    <a:pt x="25" y="45"/>
                    <a:pt x="25" y="45"/>
                    <a:pt x="25" y="45"/>
                  </a:cubicBezTo>
                  <a:cubicBezTo>
                    <a:pt x="36" y="45"/>
                    <a:pt x="45" y="36"/>
                    <a:pt x="45" y="25"/>
                  </a:cubicBezTo>
                  <a:cubicBezTo>
                    <a:pt x="45" y="14"/>
                    <a:pt x="36" y="6"/>
                    <a:pt x="25" y="6"/>
                  </a:cubicBezTo>
                  <a:lnTo>
                    <a:pt x="25" y="0"/>
                  </a:lnTo>
                  <a:close/>
                  <a:moveTo>
                    <a:pt x="25" y="51"/>
                  </a:moveTo>
                  <a:cubicBezTo>
                    <a:pt x="11" y="51"/>
                    <a:pt x="0" y="39"/>
                    <a:pt x="0" y="25"/>
                  </a:cubicBezTo>
                  <a:cubicBezTo>
                    <a:pt x="0" y="11"/>
                    <a:pt x="11" y="0"/>
                    <a:pt x="25" y="0"/>
                  </a:cubicBezTo>
                  <a:cubicBezTo>
                    <a:pt x="25" y="6"/>
                    <a:pt x="25" y="6"/>
                    <a:pt x="25" y="6"/>
                  </a:cubicBezTo>
                  <a:cubicBezTo>
                    <a:pt x="15" y="6"/>
                    <a:pt x="6" y="14"/>
                    <a:pt x="6" y="25"/>
                  </a:cubicBezTo>
                  <a:cubicBezTo>
                    <a:pt x="6" y="36"/>
                    <a:pt x="15" y="45"/>
                    <a:pt x="25" y="45"/>
                  </a:cubicBezTo>
                  <a:lnTo>
                    <a:pt x="25" y="5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2" name="Freeform 408"/>
            <p:cNvSpPr>
              <a:spLocks noEditPoints="1"/>
            </p:cNvSpPr>
            <p:nvPr/>
          </p:nvSpPr>
          <p:spPr bwMode="auto">
            <a:xfrm>
              <a:off x="5231261" y="3682712"/>
              <a:ext cx="107533" cy="110221"/>
            </a:xfrm>
            <a:custGeom>
              <a:avLst/>
              <a:gdLst>
                <a:gd name="T0" fmla="*/ 26 w 51"/>
                <a:gd name="T1" fmla="*/ 0 h 52"/>
                <a:gd name="T2" fmla="*/ 51 w 51"/>
                <a:gd name="T3" fmla="*/ 26 h 52"/>
                <a:gd name="T4" fmla="*/ 26 w 51"/>
                <a:gd name="T5" fmla="*/ 52 h 52"/>
                <a:gd name="T6" fmla="*/ 26 w 51"/>
                <a:gd name="T7" fmla="*/ 46 h 52"/>
                <a:gd name="T8" fmla="*/ 46 w 51"/>
                <a:gd name="T9" fmla="*/ 26 h 52"/>
                <a:gd name="T10" fmla="*/ 26 w 51"/>
                <a:gd name="T11" fmla="*/ 6 h 52"/>
                <a:gd name="T12" fmla="*/ 26 w 51"/>
                <a:gd name="T13" fmla="*/ 0 h 52"/>
                <a:gd name="T14" fmla="*/ 26 w 51"/>
                <a:gd name="T15" fmla="*/ 52 h 52"/>
                <a:gd name="T16" fmla="*/ 0 w 51"/>
                <a:gd name="T17" fmla="*/ 26 h 52"/>
                <a:gd name="T18" fmla="*/ 26 w 51"/>
                <a:gd name="T19" fmla="*/ 0 h 52"/>
                <a:gd name="T20" fmla="*/ 26 w 51"/>
                <a:gd name="T21" fmla="*/ 6 h 52"/>
                <a:gd name="T22" fmla="*/ 6 w 51"/>
                <a:gd name="T23" fmla="*/ 26 h 52"/>
                <a:gd name="T24" fmla="*/ 26 w 51"/>
                <a:gd name="T25" fmla="*/ 46 h 52"/>
                <a:gd name="T26" fmla="*/ 26 w 51"/>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2">
                  <a:moveTo>
                    <a:pt x="26" y="0"/>
                  </a:moveTo>
                  <a:cubicBezTo>
                    <a:pt x="40" y="0"/>
                    <a:pt x="51" y="12"/>
                    <a:pt x="51" y="26"/>
                  </a:cubicBezTo>
                  <a:cubicBezTo>
                    <a:pt x="51" y="40"/>
                    <a:pt x="40" y="52"/>
                    <a:pt x="26" y="52"/>
                  </a:cubicBezTo>
                  <a:cubicBezTo>
                    <a:pt x="26" y="46"/>
                    <a:pt x="26" y="46"/>
                    <a:pt x="26" y="46"/>
                  </a:cubicBezTo>
                  <a:cubicBezTo>
                    <a:pt x="37" y="46"/>
                    <a:pt x="46" y="37"/>
                    <a:pt x="46" y="26"/>
                  </a:cubicBezTo>
                  <a:cubicBezTo>
                    <a:pt x="46" y="15"/>
                    <a:pt x="37" y="6"/>
                    <a:pt x="26" y="6"/>
                  </a:cubicBezTo>
                  <a:lnTo>
                    <a:pt x="26" y="0"/>
                  </a:lnTo>
                  <a:close/>
                  <a:moveTo>
                    <a:pt x="26" y="52"/>
                  </a:moveTo>
                  <a:cubicBezTo>
                    <a:pt x="12" y="52"/>
                    <a:pt x="0" y="40"/>
                    <a:pt x="0" y="26"/>
                  </a:cubicBezTo>
                  <a:cubicBezTo>
                    <a:pt x="0" y="12"/>
                    <a:pt x="12" y="0"/>
                    <a:pt x="26" y="0"/>
                  </a:cubicBezTo>
                  <a:cubicBezTo>
                    <a:pt x="26" y="6"/>
                    <a:pt x="26" y="6"/>
                    <a:pt x="26" y="6"/>
                  </a:cubicBezTo>
                  <a:cubicBezTo>
                    <a:pt x="15" y="6"/>
                    <a:pt x="6" y="15"/>
                    <a:pt x="6" y="26"/>
                  </a:cubicBezTo>
                  <a:cubicBezTo>
                    <a:pt x="6" y="37"/>
                    <a:pt x="15" y="46"/>
                    <a:pt x="26" y="46"/>
                  </a:cubicBezTo>
                  <a:lnTo>
                    <a:pt x="26" y="5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3" name="Freeform 409"/>
            <p:cNvSpPr>
              <a:spLocks noEditPoints="1"/>
            </p:cNvSpPr>
            <p:nvPr/>
          </p:nvSpPr>
          <p:spPr bwMode="auto">
            <a:xfrm>
              <a:off x="6760908" y="3144155"/>
              <a:ext cx="110221" cy="108428"/>
            </a:xfrm>
            <a:custGeom>
              <a:avLst/>
              <a:gdLst>
                <a:gd name="T0" fmla="*/ 26 w 52"/>
                <a:gd name="T1" fmla="*/ 0 h 51"/>
                <a:gd name="T2" fmla="*/ 52 w 52"/>
                <a:gd name="T3" fmla="*/ 25 h 51"/>
                <a:gd name="T4" fmla="*/ 26 w 52"/>
                <a:gd name="T5" fmla="*/ 51 h 51"/>
                <a:gd name="T6" fmla="*/ 26 w 52"/>
                <a:gd name="T7" fmla="*/ 51 h 51"/>
                <a:gd name="T8" fmla="*/ 26 w 52"/>
                <a:gd name="T9" fmla="*/ 45 h 51"/>
                <a:gd name="T10" fmla="*/ 26 w 52"/>
                <a:gd name="T11" fmla="*/ 45 h 51"/>
                <a:gd name="T12" fmla="*/ 46 w 52"/>
                <a:gd name="T13" fmla="*/ 25 h 51"/>
                <a:gd name="T14" fmla="*/ 26 w 52"/>
                <a:gd name="T15" fmla="*/ 6 h 51"/>
                <a:gd name="T16" fmla="*/ 26 w 52"/>
                <a:gd name="T17" fmla="*/ 6 h 51"/>
                <a:gd name="T18" fmla="*/ 26 w 52"/>
                <a:gd name="T19" fmla="*/ 0 h 51"/>
                <a:gd name="T20" fmla="*/ 26 w 52"/>
                <a:gd name="T21" fmla="*/ 51 h 51"/>
                <a:gd name="T22" fmla="*/ 0 w 52"/>
                <a:gd name="T23" fmla="*/ 25 h 51"/>
                <a:gd name="T24" fmla="*/ 26 w 52"/>
                <a:gd name="T25" fmla="*/ 0 h 51"/>
                <a:gd name="T26" fmla="*/ 26 w 52"/>
                <a:gd name="T27" fmla="*/ 6 h 51"/>
                <a:gd name="T28" fmla="*/ 6 w 52"/>
                <a:gd name="T29" fmla="*/ 25 h 51"/>
                <a:gd name="T30" fmla="*/ 26 w 52"/>
                <a:gd name="T31" fmla="*/ 45 h 51"/>
                <a:gd name="T32" fmla="*/ 26 w 52"/>
                <a:gd name="T3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1">
                  <a:moveTo>
                    <a:pt x="26" y="0"/>
                  </a:moveTo>
                  <a:cubicBezTo>
                    <a:pt x="40" y="0"/>
                    <a:pt x="52" y="11"/>
                    <a:pt x="52" y="25"/>
                  </a:cubicBezTo>
                  <a:cubicBezTo>
                    <a:pt x="52" y="40"/>
                    <a:pt x="40" y="51"/>
                    <a:pt x="26" y="51"/>
                  </a:cubicBezTo>
                  <a:cubicBezTo>
                    <a:pt x="26" y="51"/>
                    <a:pt x="26" y="51"/>
                    <a:pt x="26" y="51"/>
                  </a:cubicBezTo>
                  <a:cubicBezTo>
                    <a:pt x="26" y="45"/>
                    <a:pt x="26" y="45"/>
                    <a:pt x="26" y="45"/>
                  </a:cubicBezTo>
                  <a:cubicBezTo>
                    <a:pt x="26" y="45"/>
                    <a:pt x="26" y="45"/>
                    <a:pt x="26" y="45"/>
                  </a:cubicBezTo>
                  <a:cubicBezTo>
                    <a:pt x="37" y="45"/>
                    <a:pt x="46" y="36"/>
                    <a:pt x="46" y="25"/>
                  </a:cubicBezTo>
                  <a:cubicBezTo>
                    <a:pt x="46" y="14"/>
                    <a:pt x="37" y="6"/>
                    <a:pt x="26" y="6"/>
                  </a:cubicBezTo>
                  <a:cubicBezTo>
                    <a:pt x="26" y="6"/>
                    <a:pt x="26" y="6"/>
                    <a:pt x="26" y="6"/>
                  </a:cubicBezTo>
                  <a:cubicBezTo>
                    <a:pt x="26" y="0"/>
                    <a:pt x="26" y="0"/>
                    <a:pt x="26" y="0"/>
                  </a:cubicBezTo>
                  <a:close/>
                  <a:moveTo>
                    <a:pt x="26" y="51"/>
                  </a:moveTo>
                  <a:cubicBezTo>
                    <a:pt x="12" y="51"/>
                    <a:pt x="0" y="40"/>
                    <a:pt x="0" y="25"/>
                  </a:cubicBezTo>
                  <a:cubicBezTo>
                    <a:pt x="0" y="11"/>
                    <a:pt x="12" y="0"/>
                    <a:pt x="26" y="0"/>
                  </a:cubicBezTo>
                  <a:cubicBezTo>
                    <a:pt x="26" y="6"/>
                    <a:pt x="26" y="6"/>
                    <a:pt x="26" y="6"/>
                  </a:cubicBezTo>
                  <a:cubicBezTo>
                    <a:pt x="15" y="6"/>
                    <a:pt x="6" y="14"/>
                    <a:pt x="6" y="25"/>
                  </a:cubicBezTo>
                  <a:cubicBezTo>
                    <a:pt x="6" y="36"/>
                    <a:pt x="15" y="45"/>
                    <a:pt x="26" y="45"/>
                  </a:cubicBezTo>
                  <a:lnTo>
                    <a:pt x="26" y="5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4" name="Freeform 410"/>
            <p:cNvSpPr>
              <a:spLocks noEditPoints="1"/>
            </p:cNvSpPr>
            <p:nvPr/>
          </p:nvSpPr>
          <p:spPr bwMode="auto">
            <a:xfrm>
              <a:off x="6301208" y="4076997"/>
              <a:ext cx="108428" cy="107533"/>
            </a:xfrm>
            <a:custGeom>
              <a:avLst/>
              <a:gdLst>
                <a:gd name="T0" fmla="*/ 25 w 51"/>
                <a:gd name="T1" fmla="*/ 0 h 51"/>
                <a:gd name="T2" fmla="*/ 51 w 51"/>
                <a:gd name="T3" fmla="*/ 25 h 51"/>
                <a:gd name="T4" fmla="*/ 25 w 51"/>
                <a:gd name="T5" fmla="*/ 51 h 51"/>
                <a:gd name="T6" fmla="*/ 25 w 51"/>
                <a:gd name="T7" fmla="*/ 51 h 51"/>
                <a:gd name="T8" fmla="*/ 25 w 51"/>
                <a:gd name="T9" fmla="*/ 45 h 51"/>
                <a:gd name="T10" fmla="*/ 25 w 51"/>
                <a:gd name="T11" fmla="*/ 45 h 51"/>
                <a:gd name="T12" fmla="*/ 45 w 51"/>
                <a:gd name="T13" fmla="*/ 25 h 51"/>
                <a:gd name="T14" fmla="*/ 25 w 51"/>
                <a:gd name="T15" fmla="*/ 6 h 51"/>
                <a:gd name="T16" fmla="*/ 25 w 51"/>
                <a:gd name="T17" fmla="*/ 6 h 51"/>
                <a:gd name="T18" fmla="*/ 25 w 51"/>
                <a:gd name="T19" fmla="*/ 0 h 51"/>
                <a:gd name="T20" fmla="*/ 25 w 51"/>
                <a:gd name="T21" fmla="*/ 51 h 51"/>
                <a:gd name="T22" fmla="*/ 0 w 51"/>
                <a:gd name="T23" fmla="*/ 25 h 51"/>
                <a:gd name="T24" fmla="*/ 25 w 51"/>
                <a:gd name="T25" fmla="*/ 0 h 51"/>
                <a:gd name="T26" fmla="*/ 25 w 51"/>
                <a:gd name="T27" fmla="*/ 6 h 51"/>
                <a:gd name="T28" fmla="*/ 6 w 51"/>
                <a:gd name="T29" fmla="*/ 25 h 51"/>
                <a:gd name="T30" fmla="*/ 25 w 51"/>
                <a:gd name="T31" fmla="*/ 45 h 51"/>
                <a:gd name="T32" fmla="*/ 25 w 51"/>
                <a:gd name="T3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5" y="0"/>
                  </a:moveTo>
                  <a:cubicBezTo>
                    <a:pt x="39" y="0"/>
                    <a:pt x="51" y="11"/>
                    <a:pt x="51" y="25"/>
                  </a:cubicBezTo>
                  <a:cubicBezTo>
                    <a:pt x="51" y="40"/>
                    <a:pt x="39" y="51"/>
                    <a:pt x="25" y="51"/>
                  </a:cubicBezTo>
                  <a:cubicBezTo>
                    <a:pt x="25" y="51"/>
                    <a:pt x="25" y="51"/>
                    <a:pt x="25" y="51"/>
                  </a:cubicBezTo>
                  <a:cubicBezTo>
                    <a:pt x="25" y="45"/>
                    <a:pt x="25" y="45"/>
                    <a:pt x="25" y="45"/>
                  </a:cubicBezTo>
                  <a:cubicBezTo>
                    <a:pt x="25" y="45"/>
                    <a:pt x="25" y="45"/>
                    <a:pt x="25" y="45"/>
                  </a:cubicBezTo>
                  <a:cubicBezTo>
                    <a:pt x="36" y="45"/>
                    <a:pt x="45" y="36"/>
                    <a:pt x="45" y="25"/>
                  </a:cubicBezTo>
                  <a:cubicBezTo>
                    <a:pt x="45" y="15"/>
                    <a:pt x="36" y="6"/>
                    <a:pt x="25" y="6"/>
                  </a:cubicBezTo>
                  <a:cubicBezTo>
                    <a:pt x="25" y="6"/>
                    <a:pt x="25" y="6"/>
                    <a:pt x="25" y="6"/>
                  </a:cubicBezTo>
                  <a:cubicBezTo>
                    <a:pt x="25" y="0"/>
                    <a:pt x="25" y="0"/>
                    <a:pt x="25" y="0"/>
                  </a:cubicBezTo>
                  <a:close/>
                  <a:moveTo>
                    <a:pt x="25" y="51"/>
                  </a:moveTo>
                  <a:cubicBezTo>
                    <a:pt x="11" y="51"/>
                    <a:pt x="0" y="40"/>
                    <a:pt x="0" y="25"/>
                  </a:cubicBezTo>
                  <a:cubicBezTo>
                    <a:pt x="0" y="11"/>
                    <a:pt x="11" y="0"/>
                    <a:pt x="25" y="0"/>
                  </a:cubicBezTo>
                  <a:cubicBezTo>
                    <a:pt x="25" y="6"/>
                    <a:pt x="25" y="6"/>
                    <a:pt x="25" y="6"/>
                  </a:cubicBezTo>
                  <a:cubicBezTo>
                    <a:pt x="14" y="6"/>
                    <a:pt x="6" y="15"/>
                    <a:pt x="6" y="25"/>
                  </a:cubicBezTo>
                  <a:cubicBezTo>
                    <a:pt x="6" y="36"/>
                    <a:pt x="14" y="45"/>
                    <a:pt x="25" y="45"/>
                  </a:cubicBezTo>
                  <a:lnTo>
                    <a:pt x="25" y="5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5" name="Freeform 411"/>
            <p:cNvSpPr>
              <a:spLocks/>
            </p:cNvSpPr>
            <p:nvPr/>
          </p:nvSpPr>
          <p:spPr bwMode="auto">
            <a:xfrm>
              <a:off x="5756377" y="2661156"/>
              <a:ext cx="180116" cy="136208"/>
            </a:xfrm>
            <a:custGeom>
              <a:avLst/>
              <a:gdLst>
                <a:gd name="T0" fmla="*/ 43 w 85"/>
                <a:gd name="T1" fmla="*/ 0 h 64"/>
                <a:gd name="T2" fmla="*/ 0 w 85"/>
                <a:gd name="T3" fmla="*/ 43 h 64"/>
                <a:gd name="T4" fmla="*/ 5 w 85"/>
                <a:gd name="T5" fmla="*/ 64 h 64"/>
                <a:gd name="T6" fmla="*/ 5 w 85"/>
                <a:gd name="T7" fmla="*/ 52 h 64"/>
                <a:gd name="T8" fmla="*/ 7 w 85"/>
                <a:gd name="T9" fmla="*/ 47 h 64"/>
                <a:gd name="T10" fmla="*/ 7 w 85"/>
                <a:gd name="T11" fmla="*/ 43 h 64"/>
                <a:gd name="T12" fmla="*/ 43 w 85"/>
                <a:gd name="T13" fmla="*/ 8 h 64"/>
                <a:gd name="T14" fmla="*/ 78 w 85"/>
                <a:gd name="T15" fmla="*/ 43 h 64"/>
                <a:gd name="T16" fmla="*/ 78 w 85"/>
                <a:gd name="T17" fmla="*/ 47 h 64"/>
                <a:gd name="T18" fmla="*/ 80 w 85"/>
                <a:gd name="T19" fmla="*/ 52 h 64"/>
                <a:gd name="T20" fmla="*/ 80 w 85"/>
                <a:gd name="T21" fmla="*/ 64 h 64"/>
                <a:gd name="T22" fmla="*/ 85 w 85"/>
                <a:gd name="T23" fmla="*/ 43 h 64"/>
                <a:gd name="T24" fmla="*/ 43 w 85"/>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64">
                  <a:moveTo>
                    <a:pt x="43" y="0"/>
                  </a:moveTo>
                  <a:cubicBezTo>
                    <a:pt x="19" y="1"/>
                    <a:pt x="0" y="20"/>
                    <a:pt x="0" y="43"/>
                  </a:cubicBezTo>
                  <a:cubicBezTo>
                    <a:pt x="0" y="50"/>
                    <a:pt x="2" y="57"/>
                    <a:pt x="5" y="64"/>
                  </a:cubicBezTo>
                  <a:cubicBezTo>
                    <a:pt x="5" y="52"/>
                    <a:pt x="5" y="52"/>
                    <a:pt x="5" y="52"/>
                  </a:cubicBezTo>
                  <a:cubicBezTo>
                    <a:pt x="5" y="50"/>
                    <a:pt x="6" y="48"/>
                    <a:pt x="7" y="47"/>
                  </a:cubicBezTo>
                  <a:cubicBezTo>
                    <a:pt x="7" y="46"/>
                    <a:pt x="7" y="44"/>
                    <a:pt x="7" y="43"/>
                  </a:cubicBezTo>
                  <a:cubicBezTo>
                    <a:pt x="7" y="24"/>
                    <a:pt x="23" y="8"/>
                    <a:pt x="43" y="8"/>
                  </a:cubicBezTo>
                  <a:cubicBezTo>
                    <a:pt x="62" y="8"/>
                    <a:pt x="78" y="24"/>
                    <a:pt x="78" y="43"/>
                  </a:cubicBezTo>
                  <a:cubicBezTo>
                    <a:pt x="78" y="45"/>
                    <a:pt x="78" y="46"/>
                    <a:pt x="78" y="47"/>
                  </a:cubicBezTo>
                  <a:cubicBezTo>
                    <a:pt x="79" y="49"/>
                    <a:pt x="80" y="50"/>
                    <a:pt x="80" y="52"/>
                  </a:cubicBezTo>
                  <a:cubicBezTo>
                    <a:pt x="80" y="64"/>
                    <a:pt x="80" y="64"/>
                    <a:pt x="80" y="64"/>
                  </a:cubicBezTo>
                  <a:cubicBezTo>
                    <a:pt x="83" y="58"/>
                    <a:pt x="85" y="51"/>
                    <a:pt x="85" y="43"/>
                  </a:cubicBezTo>
                  <a:cubicBezTo>
                    <a:pt x="85" y="20"/>
                    <a:pt x="66" y="1"/>
                    <a:pt x="43" y="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6" name="Freeform 412"/>
            <p:cNvSpPr>
              <a:spLocks/>
            </p:cNvSpPr>
            <p:nvPr/>
          </p:nvSpPr>
          <p:spPr bwMode="auto">
            <a:xfrm>
              <a:off x="5771611" y="2752558"/>
              <a:ext cx="40325" cy="71688"/>
            </a:xfrm>
            <a:custGeom>
              <a:avLst/>
              <a:gdLst>
                <a:gd name="T0" fmla="*/ 1 w 19"/>
                <a:gd name="T1" fmla="*/ 8 h 34"/>
                <a:gd name="T2" fmla="*/ 0 w 19"/>
                <a:gd name="T3" fmla="*/ 9 h 34"/>
                <a:gd name="T4" fmla="*/ 0 w 19"/>
                <a:gd name="T5" fmla="*/ 20 h 34"/>
                <a:gd name="T6" fmla="*/ 0 w 19"/>
                <a:gd name="T7" fmla="*/ 25 h 34"/>
                <a:gd name="T8" fmla="*/ 14 w 19"/>
                <a:gd name="T9" fmla="*/ 34 h 34"/>
                <a:gd name="T10" fmla="*/ 19 w 19"/>
                <a:gd name="T11" fmla="*/ 34 h 34"/>
                <a:gd name="T12" fmla="*/ 19 w 19"/>
                <a:gd name="T13" fmla="*/ 0 h 34"/>
                <a:gd name="T14" fmla="*/ 14 w 19"/>
                <a:gd name="T15" fmla="*/ 0 h 34"/>
                <a:gd name="T16" fmla="*/ 1 w 19"/>
                <a:gd name="T17"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1" y="8"/>
                  </a:moveTo>
                  <a:cubicBezTo>
                    <a:pt x="1" y="8"/>
                    <a:pt x="0" y="9"/>
                    <a:pt x="0" y="9"/>
                  </a:cubicBezTo>
                  <a:cubicBezTo>
                    <a:pt x="0" y="20"/>
                    <a:pt x="0" y="20"/>
                    <a:pt x="0" y="20"/>
                  </a:cubicBezTo>
                  <a:cubicBezTo>
                    <a:pt x="0" y="25"/>
                    <a:pt x="0" y="25"/>
                    <a:pt x="0" y="25"/>
                  </a:cubicBezTo>
                  <a:cubicBezTo>
                    <a:pt x="0" y="30"/>
                    <a:pt x="6" y="34"/>
                    <a:pt x="14" y="34"/>
                  </a:cubicBezTo>
                  <a:cubicBezTo>
                    <a:pt x="19" y="34"/>
                    <a:pt x="19" y="34"/>
                    <a:pt x="19" y="34"/>
                  </a:cubicBezTo>
                  <a:cubicBezTo>
                    <a:pt x="19" y="0"/>
                    <a:pt x="19" y="0"/>
                    <a:pt x="19" y="0"/>
                  </a:cubicBezTo>
                  <a:cubicBezTo>
                    <a:pt x="14" y="0"/>
                    <a:pt x="14" y="0"/>
                    <a:pt x="14" y="0"/>
                  </a:cubicBezTo>
                  <a:cubicBezTo>
                    <a:pt x="7" y="0"/>
                    <a:pt x="2" y="4"/>
                    <a:pt x="1" y="8"/>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7" name="Freeform 413"/>
            <p:cNvSpPr>
              <a:spLocks/>
            </p:cNvSpPr>
            <p:nvPr/>
          </p:nvSpPr>
          <p:spPr bwMode="auto">
            <a:xfrm>
              <a:off x="5881832" y="2752558"/>
              <a:ext cx="38532" cy="71688"/>
            </a:xfrm>
            <a:custGeom>
              <a:avLst/>
              <a:gdLst>
                <a:gd name="T0" fmla="*/ 18 w 18"/>
                <a:gd name="T1" fmla="*/ 25 h 34"/>
                <a:gd name="T2" fmla="*/ 18 w 18"/>
                <a:gd name="T3" fmla="*/ 20 h 34"/>
                <a:gd name="T4" fmla="*/ 18 w 18"/>
                <a:gd name="T5" fmla="*/ 9 h 34"/>
                <a:gd name="T6" fmla="*/ 18 w 18"/>
                <a:gd name="T7" fmla="*/ 8 h 34"/>
                <a:gd name="T8" fmla="*/ 5 w 18"/>
                <a:gd name="T9" fmla="*/ 0 h 34"/>
                <a:gd name="T10" fmla="*/ 0 w 18"/>
                <a:gd name="T11" fmla="*/ 0 h 34"/>
                <a:gd name="T12" fmla="*/ 0 w 18"/>
                <a:gd name="T13" fmla="*/ 34 h 34"/>
                <a:gd name="T14" fmla="*/ 5 w 18"/>
                <a:gd name="T15" fmla="*/ 34 h 34"/>
                <a:gd name="T16" fmla="*/ 18 w 18"/>
                <a:gd name="T17"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4">
                  <a:moveTo>
                    <a:pt x="18" y="25"/>
                  </a:moveTo>
                  <a:cubicBezTo>
                    <a:pt x="18" y="20"/>
                    <a:pt x="18" y="20"/>
                    <a:pt x="18" y="20"/>
                  </a:cubicBezTo>
                  <a:cubicBezTo>
                    <a:pt x="18" y="9"/>
                    <a:pt x="18" y="9"/>
                    <a:pt x="18" y="9"/>
                  </a:cubicBezTo>
                  <a:cubicBezTo>
                    <a:pt x="18" y="9"/>
                    <a:pt x="18" y="9"/>
                    <a:pt x="18" y="8"/>
                  </a:cubicBezTo>
                  <a:cubicBezTo>
                    <a:pt x="18" y="4"/>
                    <a:pt x="12" y="0"/>
                    <a:pt x="5" y="0"/>
                  </a:cubicBezTo>
                  <a:cubicBezTo>
                    <a:pt x="0" y="0"/>
                    <a:pt x="0" y="0"/>
                    <a:pt x="0" y="0"/>
                  </a:cubicBezTo>
                  <a:cubicBezTo>
                    <a:pt x="0" y="34"/>
                    <a:pt x="0" y="34"/>
                    <a:pt x="0" y="34"/>
                  </a:cubicBezTo>
                  <a:cubicBezTo>
                    <a:pt x="5" y="34"/>
                    <a:pt x="5" y="34"/>
                    <a:pt x="5" y="34"/>
                  </a:cubicBezTo>
                  <a:cubicBezTo>
                    <a:pt x="13" y="34"/>
                    <a:pt x="18" y="30"/>
                    <a:pt x="18" y="2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8" name="Freeform 414"/>
            <p:cNvSpPr>
              <a:spLocks/>
            </p:cNvSpPr>
            <p:nvPr/>
          </p:nvSpPr>
          <p:spPr bwMode="auto">
            <a:xfrm>
              <a:off x="6831700" y="4191699"/>
              <a:ext cx="46597" cy="94987"/>
            </a:xfrm>
            <a:custGeom>
              <a:avLst/>
              <a:gdLst>
                <a:gd name="T0" fmla="*/ 0 w 52"/>
                <a:gd name="T1" fmla="*/ 106 h 106"/>
                <a:gd name="T2" fmla="*/ 52 w 52"/>
                <a:gd name="T3" fmla="*/ 42 h 106"/>
                <a:gd name="T4" fmla="*/ 0 w 52"/>
                <a:gd name="T5" fmla="*/ 0 h 106"/>
                <a:gd name="T6" fmla="*/ 0 w 52"/>
                <a:gd name="T7" fmla="*/ 106 h 106"/>
              </a:gdLst>
              <a:ahLst/>
              <a:cxnLst>
                <a:cxn ang="0">
                  <a:pos x="T0" y="T1"/>
                </a:cxn>
                <a:cxn ang="0">
                  <a:pos x="T2" y="T3"/>
                </a:cxn>
                <a:cxn ang="0">
                  <a:pos x="T4" y="T5"/>
                </a:cxn>
                <a:cxn ang="0">
                  <a:pos x="T6" y="T7"/>
                </a:cxn>
              </a:cxnLst>
              <a:rect l="0" t="0" r="r" b="b"/>
              <a:pathLst>
                <a:path w="52" h="106">
                  <a:moveTo>
                    <a:pt x="0" y="106"/>
                  </a:moveTo>
                  <a:lnTo>
                    <a:pt x="52" y="42"/>
                  </a:lnTo>
                  <a:lnTo>
                    <a:pt x="0" y="0"/>
                  </a:lnTo>
                  <a:lnTo>
                    <a:pt x="0" y="10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59" name="Freeform 415"/>
            <p:cNvSpPr>
              <a:spLocks/>
            </p:cNvSpPr>
            <p:nvPr/>
          </p:nvSpPr>
          <p:spPr bwMode="auto">
            <a:xfrm>
              <a:off x="6943712" y="4191699"/>
              <a:ext cx="48389" cy="94987"/>
            </a:xfrm>
            <a:custGeom>
              <a:avLst/>
              <a:gdLst>
                <a:gd name="T0" fmla="*/ 54 w 54"/>
                <a:gd name="T1" fmla="*/ 106 h 106"/>
                <a:gd name="T2" fmla="*/ 54 w 54"/>
                <a:gd name="T3" fmla="*/ 0 h 106"/>
                <a:gd name="T4" fmla="*/ 0 w 54"/>
                <a:gd name="T5" fmla="*/ 42 h 106"/>
                <a:gd name="T6" fmla="*/ 54 w 54"/>
                <a:gd name="T7" fmla="*/ 106 h 106"/>
              </a:gdLst>
              <a:ahLst/>
              <a:cxnLst>
                <a:cxn ang="0">
                  <a:pos x="T0" y="T1"/>
                </a:cxn>
                <a:cxn ang="0">
                  <a:pos x="T2" y="T3"/>
                </a:cxn>
                <a:cxn ang="0">
                  <a:pos x="T4" y="T5"/>
                </a:cxn>
                <a:cxn ang="0">
                  <a:pos x="T6" y="T7"/>
                </a:cxn>
              </a:cxnLst>
              <a:rect l="0" t="0" r="r" b="b"/>
              <a:pathLst>
                <a:path w="54" h="106">
                  <a:moveTo>
                    <a:pt x="54" y="106"/>
                  </a:moveTo>
                  <a:lnTo>
                    <a:pt x="54" y="0"/>
                  </a:lnTo>
                  <a:lnTo>
                    <a:pt x="0" y="42"/>
                  </a:lnTo>
                  <a:lnTo>
                    <a:pt x="54" y="10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0" name="Rectangle 416"/>
            <p:cNvSpPr>
              <a:spLocks noChangeArrowheads="1"/>
            </p:cNvSpPr>
            <p:nvPr/>
          </p:nvSpPr>
          <p:spPr bwMode="auto">
            <a:xfrm>
              <a:off x="6992102" y="4291165"/>
              <a:ext cx="896" cy="897"/>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1" name="Rectangle 417"/>
            <p:cNvSpPr>
              <a:spLocks noChangeArrowheads="1"/>
            </p:cNvSpPr>
            <p:nvPr/>
          </p:nvSpPr>
          <p:spPr bwMode="auto">
            <a:xfrm>
              <a:off x="6831700" y="4291165"/>
              <a:ext cx="896" cy="897"/>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2" name="Freeform 418"/>
            <p:cNvSpPr>
              <a:spLocks/>
            </p:cNvSpPr>
            <p:nvPr/>
          </p:nvSpPr>
          <p:spPr bwMode="auto">
            <a:xfrm>
              <a:off x="6833492" y="4233816"/>
              <a:ext cx="155025" cy="57351"/>
            </a:xfrm>
            <a:custGeom>
              <a:avLst/>
              <a:gdLst>
                <a:gd name="T0" fmla="*/ 173 w 173"/>
                <a:gd name="T1" fmla="*/ 64 h 64"/>
                <a:gd name="T2" fmla="*/ 173 w 173"/>
                <a:gd name="T3" fmla="*/ 64 h 64"/>
                <a:gd name="T4" fmla="*/ 120 w 173"/>
                <a:gd name="T5" fmla="*/ 0 h 64"/>
                <a:gd name="T6" fmla="*/ 87 w 173"/>
                <a:gd name="T7" fmla="*/ 26 h 64"/>
                <a:gd name="T8" fmla="*/ 54 w 173"/>
                <a:gd name="T9" fmla="*/ 0 h 64"/>
                <a:gd name="T10" fmla="*/ 0 w 173"/>
                <a:gd name="T11" fmla="*/ 64 h 64"/>
                <a:gd name="T12" fmla="*/ 0 w 173"/>
                <a:gd name="T13" fmla="*/ 64 h 64"/>
                <a:gd name="T14" fmla="*/ 173 w 173"/>
                <a:gd name="T15" fmla="*/ 6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64">
                  <a:moveTo>
                    <a:pt x="173" y="64"/>
                  </a:moveTo>
                  <a:lnTo>
                    <a:pt x="173" y="64"/>
                  </a:lnTo>
                  <a:lnTo>
                    <a:pt x="120" y="0"/>
                  </a:lnTo>
                  <a:lnTo>
                    <a:pt x="87" y="26"/>
                  </a:lnTo>
                  <a:lnTo>
                    <a:pt x="54" y="0"/>
                  </a:lnTo>
                  <a:lnTo>
                    <a:pt x="0" y="64"/>
                  </a:lnTo>
                  <a:lnTo>
                    <a:pt x="0" y="64"/>
                  </a:lnTo>
                  <a:lnTo>
                    <a:pt x="173" y="64"/>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3" name="Freeform 419"/>
            <p:cNvSpPr>
              <a:spLocks/>
            </p:cNvSpPr>
            <p:nvPr/>
          </p:nvSpPr>
          <p:spPr bwMode="auto">
            <a:xfrm>
              <a:off x="6835284" y="4189010"/>
              <a:ext cx="153233" cy="61831"/>
            </a:xfrm>
            <a:custGeom>
              <a:avLst/>
              <a:gdLst>
                <a:gd name="T0" fmla="*/ 50 w 171"/>
                <a:gd name="T1" fmla="*/ 43 h 69"/>
                <a:gd name="T2" fmla="*/ 52 w 171"/>
                <a:gd name="T3" fmla="*/ 43 h 69"/>
                <a:gd name="T4" fmla="*/ 55 w 171"/>
                <a:gd name="T5" fmla="*/ 45 h 69"/>
                <a:gd name="T6" fmla="*/ 85 w 171"/>
                <a:gd name="T7" fmla="*/ 69 h 69"/>
                <a:gd name="T8" fmla="*/ 114 w 171"/>
                <a:gd name="T9" fmla="*/ 45 h 69"/>
                <a:gd name="T10" fmla="*/ 116 w 171"/>
                <a:gd name="T11" fmla="*/ 43 h 69"/>
                <a:gd name="T12" fmla="*/ 118 w 171"/>
                <a:gd name="T13" fmla="*/ 43 h 69"/>
                <a:gd name="T14" fmla="*/ 171 w 171"/>
                <a:gd name="T15" fmla="*/ 0 h 69"/>
                <a:gd name="T16" fmla="*/ 0 w 171"/>
                <a:gd name="T17" fmla="*/ 0 h 69"/>
                <a:gd name="T18" fmla="*/ 50 w 171"/>
                <a:gd name="T19"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69">
                  <a:moveTo>
                    <a:pt x="50" y="43"/>
                  </a:moveTo>
                  <a:lnTo>
                    <a:pt x="52" y="43"/>
                  </a:lnTo>
                  <a:lnTo>
                    <a:pt x="55" y="45"/>
                  </a:lnTo>
                  <a:lnTo>
                    <a:pt x="85" y="69"/>
                  </a:lnTo>
                  <a:lnTo>
                    <a:pt x="114" y="45"/>
                  </a:lnTo>
                  <a:lnTo>
                    <a:pt x="116" y="43"/>
                  </a:lnTo>
                  <a:lnTo>
                    <a:pt x="118" y="43"/>
                  </a:lnTo>
                  <a:lnTo>
                    <a:pt x="171" y="0"/>
                  </a:lnTo>
                  <a:lnTo>
                    <a:pt x="0" y="0"/>
                  </a:lnTo>
                  <a:lnTo>
                    <a:pt x="50" y="4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4" name="Freeform 420"/>
            <p:cNvSpPr>
              <a:spLocks/>
            </p:cNvSpPr>
            <p:nvPr/>
          </p:nvSpPr>
          <p:spPr bwMode="auto">
            <a:xfrm>
              <a:off x="4894327" y="2707753"/>
              <a:ext cx="164882" cy="155025"/>
            </a:xfrm>
            <a:custGeom>
              <a:avLst/>
              <a:gdLst>
                <a:gd name="T0" fmla="*/ 13 w 78"/>
                <a:gd name="T1" fmla="*/ 73 h 73"/>
                <a:gd name="T2" fmla="*/ 27 w 78"/>
                <a:gd name="T3" fmla="*/ 60 h 73"/>
                <a:gd name="T4" fmla="*/ 27 w 78"/>
                <a:gd name="T5" fmla="*/ 60 h 73"/>
                <a:gd name="T6" fmla="*/ 27 w 78"/>
                <a:gd name="T7" fmla="*/ 16 h 73"/>
                <a:gd name="T8" fmla="*/ 70 w 78"/>
                <a:gd name="T9" fmla="*/ 16 h 73"/>
                <a:gd name="T10" fmla="*/ 70 w 78"/>
                <a:gd name="T11" fmla="*/ 47 h 73"/>
                <a:gd name="T12" fmla="*/ 65 w 78"/>
                <a:gd name="T13" fmla="*/ 46 h 73"/>
                <a:gd name="T14" fmla="*/ 51 w 78"/>
                <a:gd name="T15" fmla="*/ 60 h 73"/>
                <a:gd name="T16" fmla="*/ 65 w 78"/>
                <a:gd name="T17" fmla="*/ 73 h 73"/>
                <a:gd name="T18" fmla="*/ 78 w 78"/>
                <a:gd name="T19" fmla="*/ 60 h 73"/>
                <a:gd name="T20" fmla="*/ 78 w 78"/>
                <a:gd name="T21" fmla="*/ 60 h 73"/>
                <a:gd name="T22" fmla="*/ 78 w 78"/>
                <a:gd name="T23" fmla="*/ 60 h 73"/>
                <a:gd name="T24" fmla="*/ 78 w 78"/>
                <a:gd name="T25" fmla="*/ 16 h 73"/>
                <a:gd name="T26" fmla="*/ 78 w 78"/>
                <a:gd name="T27" fmla="*/ 0 h 73"/>
                <a:gd name="T28" fmla="*/ 70 w 78"/>
                <a:gd name="T29" fmla="*/ 0 h 73"/>
                <a:gd name="T30" fmla="*/ 27 w 78"/>
                <a:gd name="T31" fmla="*/ 0 h 73"/>
                <a:gd name="T32" fmla="*/ 18 w 78"/>
                <a:gd name="T33" fmla="*/ 0 h 73"/>
                <a:gd name="T34" fmla="*/ 18 w 78"/>
                <a:gd name="T35" fmla="*/ 16 h 73"/>
                <a:gd name="T36" fmla="*/ 18 w 78"/>
                <a:gd name="T37" fmla="*/ 47 h 73"/>
                <a:gd name="T38" fmla="*/ 13 w 78"/>
                <a:gd name="T39" fmla="*/ 46 h 73"/>
                <a:gd name="T40" fmla="*/ 0 w 78"/>
                <a:gd name="T41" fmla="*/ 60 h 73"/>
                <a:gd name="T42" fmla="*/ 13 w 78"/>
                <a:gd name="T4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73">
                  <a:moveTo>
                    <a:pt x="13" y="73"/>
                  </a:moveTo>
                  <a:cubicBezTo>
                    <a:pt x="21" y="73"/>
                    <a:pt x="27" y="67"/>
                    <a:pt x="27" y="60"/>
                  </a:cubicBezTo>
                  <a:cubicBezTo>
                    <a:pt x="27" y="60"/>
                    <a:pt x="27" y="60"/>
                    <a:pt x="27" y="60"/>
                  </a:cubicBezTo>
                  <a:cubicBezTo>
                    <a:pt x="27" y="16"/>
                    <a:pt x="27" y="16"/>
                    <a:pt x="27" y="16"/>
                  </a:cubicBezTo>
                  <a:cubicBezTo>
                    <a:pt x="70" y="16"/>
                    <a:pt x="70" y="16"/>
                    <a:pt x="70" y="16"/>
                  </a:cubicBezTo>
                  <a:cubicBezTo>
                    <a:pt x="70" y="47"/>
                    <a:pt x="70" y="47"/>
                    <a:pt x="70" y="47"/>
                  </a:cubicBezTo>
                  <a:cubicBezTo>
                    <a:pt x="68" y="47"/>
                    <a:pt x="66" y="46"/>
                    <a:pt x="65" y="46"/>
                  </a:cubicBezTo>
                  <a:cubicBezTo>
                    <a:pt x="57" y="46"/>
                    <a:pt x="51" y="52"/>
                    <a:pt x="51" y="60"/>
                  </a:cubicBezTo>
                  <a:cubicBezTo>
                    <a:pt x="51" y="67"/>
                    <a:pt x="57" y="73"/>
                    <a:pt x="65" y="73"/>
                  </a:cubicBezTo>
                  <a:cubicBezTo>
                    <a:pt x="72" y="73"/>
                    <a:pt x="78" y="67"/>
                    <a:pt x="78" y="60"/>
                  </a:cubicBezTo>
                  <a:cubicBezTo>
                    <a:pt x="78" y="60"/>
                    <a:pt x="78" y="60"/>
                    <a:pt x="78" y="60"/>
                  </a:cubicBezTo>
                  <a:cubicBezTo>
                    <a:pt x="78" y="60"/>
                    <a:pt x="78" y="60"/>
                    <a:pt x="78" y="60"/>
                  </a:cubicBezTo>
                  <a:cubicBezTo>
                    <a:pt x="78" y="16"/>
                    <a:pt x="78" y="16"/>
                    <a:pt x="78" y="16"/>
                  </a:cubicBezTo>
                  <a:cubicBezTo>
                    <a:pt x="78" y="0"/>
                    <a:pt x="78" y="0"/>
                    <a:pt x="78" y="0"/>
                  </a:cubicBezTo>
                  <a:cubicBezTo>
                    <a:pt x="70" y="0"/>
                    <a:pt x="70" y="0"/>
                    <a:pt x="70" y="0"/>
                  </a:cubicBezTo>
                  <a:cubicBezTo>
                    <a:pt x="27" y="0"/>
                    <a:pt x="27" y="0"/>
                    <a:pt x="27" y="0"/>
                  </a:cubicBezTo>
                  <a:cubicBezTo>
                    <a:pt x="18" y="0"/>
                    <a:pt x="18" y="0"/>
                    <a:pt x="18" y="0"/>
                  </a:cubicBezTo>
                  <a:cubicBezTo>
                    <a:pt x="18" y="16"/>
                    <a:pt x="18" y="16"/>
                    <a:pt x="18" y="16"/>
                  </a:cubicBezTo>
                  <a:cubicBezTo>
                    <a:pt x="18" y="47"/>
                    <a:pt x="18" y="47"/>
                    <a:pt x="18" y="47"/>
                  </a:cubicBezTo>
                  <a:cubicBezTo>
                    <a:pt x="17" y="47"/>
                    <a:pt x="15" y="46"/>
                    <a:pt x="13" y="46"/>
                  </a:cubicBezTo>
                  <a:cubicBezTo>
                    <a:pt x="6" y="46"/>
                    <a:pt x="0" y="52"/>
                    <a:pt x="0" y="60"/>
                  </a:cubicBezTo>
                  <a:cubicBezTo>
                    <a:pt x="0" y="67"/>
                    <a:pt x="6" y="73"/>
                    <a:pt x="13" y="7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5" name="Freeform 421"/>
            <p:cNvSpPr>
              <a:spLocks/>
            </p:cNvSpPr>
            <p:nvPr/>
          </p:nvSpPr>
          <p:spPr bwMode="auto">
            <a:xfrm>
              <a:off x="6492078" y="3212259"/>
              <a:ext cx="82442" cy="141584"/>
            </a:xfrm>
            <a:custGeom>
              <a:avLst/>
              <a:gdLst>
                <a:gd name="T0" fmla="*/ 0 w 39"/>
                <a:gd name="T1" fmla="*/ 46 h 67"/>
                <a:gd name="T2" fmla="*/ 0 w 39"/>
                <a:gd name="T3" fmla="*/ 56 h 67"/>
                <a:gd name="T4" fmla="*/ 11 w 39"/>
                <a:gd name="T5" fmla="*/ 67 h 67"/>
                <a:gd name="T6" fmla="*/ 27 w 39"/>
                <a:gd name="T7" fmla="*/ 67 h 67"/>
                <a:gd name="T8" fmla="*/ 39 w 39"/>
                <a:gd name="T9" fmla="*/ 56 h 67"/>
                <a:gd name="T10" fmla="*/ 39 w 39"/>
                <a:gd name="T11" fmla="*/ 46 h 67"/>
                <a:gd name="T12" fmla="*/ 25 w 39"/>
                <a:gd name="T13" fmla="*/ 46 h 67"/>
                <a:gd name="T14" fmla="*/ 25 w 39"/>
                <a:gd name="T15" fmla="*/ 38 h 67"/>
                <a:gd name="T16" fmla="*/ 39 w 39"/>
                <a:gd name="T17" fmla="*/ 38 h 67"/>
                <a:gd name="T18" fmla="*/ 39 w 39"/>
                <a:gd name="T19" fmla="*/ 25 h 67"/>
                <a:gd name="T20" fmla="*/ 25 w 39"/>
                <a:gd name="T21" fmla="*/ 25 h 67"/>
                <a:gd name="T22" fmla="*/ 25 w 39"/>
                <a:gd name="T23" fmla="*/ 17 h 67"/>
                <a:gd name="T24" fmla="*/ 39 w 39"/>
                <a:gd name="T25" fmla="*/ 17 h 67"/>
                <a:gd name="T26" fmla="*/ 39 w 39"/>
                <a:gd name="T27" fmla="*/ 11 h 67"/>
                <a:gd name="T28" fmla="*/ 27 w 39"/>
                <a:gd name="T29" fmla="*/ 0 h 67"/>
                <a:gd name="T30" fmla="*/ 11 w 39"/>
                <a:gd name="T31" fmla="*/ 0 h 67"/>
                <a:gd name="T32" fmla="*/ 0 w 39"/>
                <a:gd name="T33" fmla="*/ 11 h 67"/>
                <a:gd name="T34" fmla="*/ 0 w 39"/>
                <a:gd name="T35" fmla="*/ 17 h 67"/>
                <a:gd name="T36" fmla="*/ 14 w 39"/>
                <a:gd name="T37" fmla="*/ 17 h 67"/>
                <a:gd name="T38" fmla="*/ 14 w 39"/>
                <a:gd name="T39" fmla="*/ 25 h 67"/>
                <a:gd name="T40" fmla="*/ 0 w 39"/>
                <a:gd name="T41" fmla="*/ 25 h 67"/>
                <a:gd name="T42" fmla="*/ 0 w 39"/>
                <a:gd name="T43" fmla="*/ 38 h 67"/>
                <a:gd name="T44" fmla="*/ 14 w 39"/>
                <a:gd name="T45" fmla="*/ 38 h 67"/>
                <a:gd name="T46" fmla="*/ 14 w 39"/>
                <a:gd name="T47" fmla="*/ 46 h 67"/>
                <a:gd name="T48" fmla="*/ 0 w 39"/>
                <a:gd name="T49"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67">
                  <a:moveTo>
                    <a:pt x="0" y="46"/>
                  </a:moveTo>
                  <a:cubicBezTo>
                    <a:pt x="0" y="56"/>
                    <a:pt x="0" y="56"/>
                    <a:pt x="0" y="56"/>
                  </a:cubicBezTo>
                  <a:cubicBezTo>
                    <a:pt x="0" y="62"/>
                    <a:pt x="5" y="67"/>
                    <a:pt x="11" y="67"/>
                  </a:cubicBezTo>
                  <a:cubicBezTo>
                    <a:pt x="27" y="67"/>
                    <a:pt x="27" y="67"/>
                    <a:pt x="27" y="67"/>
                  </a:cubicBezTo>
                  <a:cubicBezTo>
                    <a:pt x="34" y="67"/>
                    <a:pt x="39" y="62"/>
                    <a:pt x="39" y="56"/>
                  </a:cubicBezTo>
                  <a:cubicBezTo>
                    <a:pt x="39" y="46"/>
                    <a:pt x="39" y="46"/>
                    <a:pt x="39" y="46"/>
                  </a:cubicBezTo>
                  <a:cubicBezTo>
                    <a:pt x="25" y="46"/>
                    <a:pt x="25" y="46"/>
                    <a:pt x="25" y="46"/>
                  </a:cubicBezTo>
                  <a:cubicBezTo>
                    <a:pt x="25" y="38"/>
                    <a:pt x="25" y="38"/>
                    <a:pt x="25" y="38"/>
                  </a:cubicBezTo>
                  <a:cubicBezTo>
                    <a:pt x="39" y="38"/>
                    <a:pt x="39" y="38"/>
                    <a:pt x="39" y="38"/>
                  </a:cubicBezTo>
                  <a:cubicBezTo>
                    <a:pt x="39" y="25"/>
                    <a:pt x="39" y="25"/>
                    <a:pt x="39" y="25"/>
                  </a:cubicBezTo>
                  <a:cubicBezTo>
                    <a:pt x="25" y="25"/>
                    <a:pt x="25" y="25"/>
                    <a:pt x="25" y="25"/>
                  </a:cubicBezTo>
                  <a:cubicBezTo>
                    <a:pt x="25" y="17"/>
                    <a:pt x="25" y="17"/>
                    <a:pt x="25" y="17"/>
                  </a:cubicBezTo>
                  <a:cubicBezTo>
                    <a:pt x="39" y="17"/>
                    <a:pt x="39" y="17"/>
                    <a:pt x="39" y="17"/>
                  </a:cubicBezTo>
                  <a:cubicBezTo>
                    <a:pt x="39" y="11"/>
                    <a:pt x="39" y="11"/>
                    <a:pt x="39" y="11"/>
                  </a:cubicBezTo>
                  <a:cubicBezTo>
                    <a:pt x="39" y="5"/>
                    <a:pt x="34" y="0"/>
                    <a:pt x="27" y="0"/>
                  </a:cubicBezTo>
                  <a:cubicBezTo>
                    <a:pt x="11" y="0"/>
                    <a:pt x="11" y="0"/>
                    <a:pt x="11" y="0"/>
                  </a:cubicBezTo>
                  <a:cubicBezTo>
                    <a:pt x="5" y="0"/>
                    <a:pt x="0" y="5"/>
                    <a:pt x="0" y="11"/>
                  </a:cubicBezTo>
                  <a:cubicBezTo>
                    <a:pt x="0" y="17"/>
                    <a:pt x="0" y="17"/>
                    <a:pt x="0" y="17"/>
                  </a:cubicBezTo>
                  <a:cubicBezTo>
                    <a:pt x="14" y="17"/>
                    <a:pt x="14" y="17"/>
                    <a:pt x="14" y="17"/>
                  </a:cubicBezTo>
                  <a:cubicBezTo>
                    <a:pt x="14" y="25"/>
                    <a:pt x="14" y="25"/>
                    <a:pt x="14" y="25"/>
                  </a:cubicBezTo>
                  <a:cubicBezTo>
                    <a:pt x="0" y="25"/>
                    <a:pt x="0" y="25"/>
                    <a:pt x="0" y="25"/>
                  </a:cubicBezTo>
                  <a:cubicBezTo>
                    <a:pt x="0" y="38"/>
                    <a:pt x="0" y="38"/>
                    <a:pt x="0" y="38"/>
                  </a:cubicBezTo>
                  <a:cubicBezTo>
                    <a:pt x="14" y="38"/>
                    <a:pt x="14" y="38"/>
                    <a:pt x="14" y="38"/>
                  </a:cubicBezTo>
                  <a:cubicBezTo>
                    <a:pt x="14" y="46"/>
                    <a:pt x="14" y="46"/>
                    <a:pt x="14" y="46"/>
                  </a:cubicBezTo>
                  <a:lnTo>
                    <a:pt x="0" y="4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6" name="Freeform 422"/>
            <p:cNvSpPr>
              <a:spLocks/>
            </p:cNvSpPr>
            <p:nvPr/>
          </p:nvSpPr>
          <p:spPr bwMode="auto">
            <a:xfrm>
              <a:off x="6466987" y="3337713"/>
              <a:ext cx="130831" cy="86026"/>
            </a:xfrm>
            <a:custGeom>
              <a:avLst/>
              <a:gdLst>
                <a:gd name="T0" fmla="*/ 0 w 62"/>
                <a:gd name="T1" fmla="*/ 2 h 41"/>
                <a:gd name="T2" fmla="*/ 20 w 62"/>
                <a:gd name="T3" fmla="*/ 20 h 41"/>
                <a:gd name="T4" fmla="*/ 27 w 62"/>
                <a:gd name="T5" fmla="*/ 20 h 41"/>
                <a:gd name="T6" fmla="*/ 27 w 62"/>
                <a:gd name="T7" fmla="*/ 33 h 41"/>
                <a:gd name="T8" fmla="*/ 19 w 62"/>
                <a:gd name="T9" fmla="*/ 33 h 41"/>
                <a:gd name="T10" fmla="*/ 19 w 62"/>
                <a:gd name="T11" fmla="*/ 41 h 41"/>
                <a:gd name="T12" fmla="*/ 43 w 62"/>
                <a:gd name="T13" fmla="*/ 41 h 41"/>
                <a:gd name="T14" fmla="*/ 43 w 62"/>
                <a:gd name="T15" fmla="*/ 33 h 41"/>
                <a:gd name="T16" fmla="*/ 35 w 62"/>
                <a:gd name="T17" fmla="*/ 33 h 41"/>
                <a:gd name="T18" fmla="*/ 35 w 62"/>
                <a:gd name="T19" fmla="*/ 20 h 41"/>
                <a:gd name="T20" fmla="*/ 42 w 62"/>
                <a:gd name="T21" fmla="*/ 20 h 41"/>
                <a:gd name="T22" fmla="*/ 62 w 62"/>
                <a:gd name="T23" fmla="*/ 2 h 41"/>
                <a:gd name="T24" fmla="*/ 54 w 62"/>
                <a:gd name="T25" fmla="*/ 0 h 41"/>
                <a:gd name="T26" fmla="*/ 42 w 62"/>
                <a:gd name="T27" fmla="*/ 11 h 41"/>
                <a:gd name="T28" fmla="*/ 20 w 62"/>
                <a:gd name="T29" fmla="*/ 11 h 41"/>
                <a:gd name="T30" fmla="*/ 8 w 62"/>
                <a:gd name="T31" fmla="*/ 0 h 41"/>
                <a:gd name="T32" fmla="*/ 0 w 62"/>
                <a:gd name="T3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41">
                  <a:moveTo>
                    <a:pt x="0" y="2"/>
                  </a:moveTo>
                  <a:cubicBezTo>
                    <a:pt x="2" y="12"/>
                    <a:pt x="11" y="20"/>
                    <a:pt x="20" y="20"/>
                  </a:cubicBezTo>
                  <a:cubicBezTo>
                    <a:pt x="27" y="20"/>
                    <a:pt x="27" y="20"/>
                    <a:pt x="27" y="20"/>
                  </a:cubicBezTo>
                  <a:cubicBezTo>
                    <a:pt x="27" y="33"/>
                    <a:pt x="27" y="33"/>
                    <a:pt x="27" y="33"/>
                  </a:cubicBezTo>
                  <a:cubicBezTo>
                    <a:pt x="19" y="33"/>
                    <a:pt x="19" y="33"/>
                    <a:pt x="19" y="33"/>
                  </a:cubicBezTo>
                  <a:cubicBezTo>
                    <a:pt x="19" y="41"/>
                    <a:pt x="19" y="41"/>
                    <a:pt x="19" y="41"/>
                  </a:cubicBezTo>
                  <a:cubicBezTo>
                    <a:pt x="43" y="41"/>
                    <a:pt x="43" y="41"/>
                    <a:pt x="43" y="41"/>
                  </a:cubicBezTo>
                  <a:cubicBezTo>
                    <a:pt x="43" y="33"/>
                    <a:pt x="43" y="33"/>
                    <a:pt x="43" y="33"/>
                  </a:cubicBezTo>
                  <a:cubicBezTo>
                    <a:pt x="35" y="33"/>
                    <a:pt x="35" y="33"/>
                    <a:pt x="35" y="33"/>
                  </a:cubicBezTo>
                  <a:cubicBezTo>
                    <a:pt x="35" y="20"/>
                    <a:pt x="35" y="20"/>
                    <a:pt x="35" y="20"/>
                  </a:cubicBezTo>
                  <a:cubicBezTo>
                    <a:pt x="42" y="20"/>
                    <a:pt x="42" y="20"/>
                    <a:pt x="42" y="20"/>
                  </a:cubicBezTo>
                  <a:cubicBezTo>
                    <a:pt x="52" y="20"/>
                    <a:pt x="60" y="11"/>
                    <a:pt x="62" y="2"/>
                  </a:cubicBezTo>
                  <a:cubicBezTo>
                    <a:pt x="54" y="0"/>
                    <a:pt x="54" y="0"/>
                    <a:pt x="54" y="0"/>
                  </a:cubicBezTo>
                  <a:cubicBezTo>
                    <a:pt x="53" y="5"/>
                    <a:pt x="48" y="11"/>
                    <a:pt x="42" y="11"/>
                  </a:cubicBezTo>
                  <a:cubicBezTo>
                    <a:pt x="20" y="11"/>
                    <a:pt x="20" y="11"/>
                    <a:pt x="20" y="11"/>
                  </a:cubicBezTo>
                  <a:cubicBezTo>
                    <a:pt x="15" y="11"/>
                    <a:pt x="9" y="6"/>
                    <a:pt x="8" y="0"/>
                  </a:cubicBezTo>
                  <a:lnTo>
                    <a:pt x="0" y="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7" name="Freeform 423"/>
            <p:cNvSpPr>
              <a:spLocks noEditPoints="1"/>
            </p:cNvSpPr>
            <p:nvPr/>
          </p:nvSpPr>
          <p:spPr bwMode="auto">
            <a:xfrm>
              <a:off x="5419442" y="4449775"/>
              <a:ext cx="156818" cy="146065"/>
            </a:xfrm>
            <a:custGeom>
              <a:avLst/>
              <a:gdLst>
                <a:gd name="T0" fmla="*/ 70 w 74"/>
                <a:gd name="T1" fmla="*/ 69 h 69"/>
                <a:gd name="T2" fmla="*/ 70 w 74"/>
                <a:gd name="T3" fmla="*/ 64 h 69"/>
                <a:gd name="T4" fmla="*/ 74 w 74"/>
                <a:gd name="T5" fmla="*/ 11 h 69"/>
                <a:gd name="T6" fmla="*/ 65 w 74"/>
                <a:gd name="T7" fmla="*/ 19 h 69"/>
                <a:gd name="T8" fmla="*/ 65 w 74"/>
                <a:gd name="T9" fmla="*/ 27 h 69"/>
                <a:gd name="T10" fmla="*/ 65 w 74"/>
                <a:gd name="T11" fmla="*/ 33 h 69"/>
                <a:gd name="T12" fmla="*/ 65 w 74"/>
                <a:gd name="T13" fmla="*/ 42 h 69"/>
                <a:gd name="T14" fmla="*/ 32 w 74"/>
                <a:gd name="T15" fmla="*/ 3 h 69"/>
                <a:gd name="T16" fmla="*/ 31 w 74"/>
                <a:gd name="T17" fmla="*/ 4 h 69"/>
                <a:gd name="T18" fmla="*/ 31 w 74"/>
                <a:gd name="T19" fmla="*/ 64 h 69"/>
                <a:gd name="T20" fmla="*/ 61 w 74"/>
                <a:gd name="T21" fmla="*/ 64 h 69"/>
                <a:gd name="T22" fmla="*/ 65 w 74"/>
                <a:gd name="T23" fmla="*/ 69 h 69"/>
                <a:gd name="T24" fmla="*/ 61 w 74"/>
                <a:gd name="T25" fmla="*/ 37 h 69"/>
                <a:gd name="T26" fmla="*/ 65 w 74"/>
                <a:gd name="T27" fmla="*/ 27 h 69"/>
                <a:gd name="T28" fmla="*/ 61 w 74"/>
                <a:gd name="T29" fmla="*/ 23 h 69"/>
                <a:gd name="T30" fmla="*/ 65 w 74"/>
                <a:gd name="T31" fmla="*/ 11 h 69"/>
                <a:gd name="T32" fmla="*/ 31 w 74"/>
                <a:gd name="T33" fmla="*/ 17 h 69"/>
                <a:gd name="T34" fmla="*/ 53 w 74"/>
                <a:gd name="T35" fmla="*/ 57 h 69"/>
                <a:gd name="T36" fmla="*/ 31 w 74"/>
                <a:gd name="T37" fmla="*/ 57 h 69"/>
                <a:gd name="T38" fmla="*/ 65 w 74"/>
                <a:gd name="T39" fmla="*/ 33 h 69"/>
                <a:gd name="T40" fmla="*/ 31 w 74"/>
                <a:gd name="T41" fmla="*/ 2 h 69"/>
                <a:gd name="T42" fmla="*/ 16 w 74"/>
                <a:gd name="T43" fmla="*/ 10 h 69"/>
                <a:gd name="T44" fmla="*/ 0 w 74"/>
                <a:gd name="T45" fmla="*/ 3 h 69"/>
                <a:gd name="T46" fmla="*/ 10 w 74"/>
                <a:gd name="T47" fmla="*/ 11 h 69"/>
                <a:gd name="T48" fmla="*/ 1 w 74"/>
                <a:gd name="T49" fmla="*/ 64 h 69"/>
                <a:gd name="T50" fmla="*/ 7 w 74"/>
                <a:gd name="T51" fmla="*/ 64 h 69"/>
                <a:gd name="T52" fmla="*/ 16 w 74"/>
                <a:gd name="T53" fmla="*/ 69 h 69"/>
                <a:gd name="T54" fmla="*/ 16 w 74"/>
                <a:gd name="T55" fmla="*/ 64 h 69"/>
                <a:gd name="T56" fmla="*/ 31 w 74"/>
                <a:gd name="T57" fmla="*/ 57 h 69"/>
                <a:gd name="T58" fmla="*/ 8 w 74"/>
                <a:gd name="T59" fmla="*/ 17 h 69"/>
                <a:gd name="T60" fmla="*/ 31 w 74"/>
                <a:gd name="T61" fmla="*/ 11 h 69"/>
                <a:gd name="T62" fmla="*/ 23 w 74"/>
                <a:gd name="T63" fmla="*/ 11 h 69"/>
                <a:gd name="T64" fmla="*/ 31 w 74"/>
                <a:gd name="T6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9">
                  <a:moveTo>
                    <a:pt x="65" y="69"/>
                  </a:moveTo>
                  <a:cubicBezTo>
                    <a:pt x="70" y="69"/>
                    <a:pt x="70" y="69"/>
                    <a:pt x="70" y="69"/>
                  </a:cubicBezTo>
                  <a:cubicBezTo>
                    <a:pt x="70" y="64"/>
                    <a:pt x="70" y="64"/>
                    <a:pt x="70" y="64"/>
                  </a:cubicBezTo>
                  <a:cubicBezTo>
                    <a:pt x="70" y="64"/>
                    <a:pt x="70" y="64"/>
                    <a:pt x="70" y="64"/>
                  </a:cubicBezTo>
                  <a:cubicBezTo>
                    <a:pt x="74" y="64"/>
                    <a:pt x="74" y="64"/>
                    <a:pt x="74" y="64"/>
                  </a:cubicBezTo>
                  <a:cubicBezTo>
                    <a:pt x="74" y="11"/>
                    <a:pt x="74" y="11"/>
                    <a:pt x="74" y="11"/>
                  </a:cubicBezTo>
                  <a:cubicBezTo>
                    <a:pt x="65" y="11"/>
                    <a:pt x="65" y="11"/>
                    <a:pt x="65" y="11"/>
                  </a:cubicBezTo>
                  <a:cubicBezTo>
                    <a:pt x="65" y="19"/>
                    <a:pt x="65" y="19"/>
                    <a:pt x="65" y="19"/>
                  </a:cubicBezTo>
                  <a:cubicBezTo>
                    <a:pt x="67" y="19"/>
                    <a:pt x="69" y="21"/>
                    <a:pt x="69" y="23"/>
                  </a:cubicBezTo>
                  <a:cubicBezTo>
                    <a:pt x="69" y="25"/>
                    <a:pt x="67" y="27"/>
                    <a:pt x="65" y="27"/>
                  </a:cubicBezTo>
                  <a:cubicBezTo>
                    <a:pt x="65" y="33"/>
                    <a:pt x="65" y="33"/>
                    <a:pt x="65" y="33"/>
                  </a:cubicBezTo>
                  <a:cubicBezTo>
                    <a:pt x="65" y="33"/>
                    <a:pt x="65" y="33"/>
                    <a:pt x="65" y="33"/>
                  </a:cubicBezTo>
                  <a:cubicBezTo>
                    <a:pt x="67" y="33"/>
                    <a:pt x="69" y="35"/>
                    <a:pt x="69" y="37"/>
                  </a:cubicBezTo>
                  <a:cubicBezTo>
                    <a:pt x="69" y="40"/>
                    <a:pt x="67" y="42"/>
                    <a:pt x="65" y="42"/>
                  </a:cubicBezTo>
                  <a:lnTo>
                    <a:pt x="65" y="69"/>
                  </a:lnTo>
                  <a:close/>
                  <a:moveTo>
                    <a:pt x="32" y="3"/>
                  </a:moveTo>
                  <a:cubicBezTo>
                    <a:pt x="31" y="2"/>
                    <a:pt x="31" y="2"/>
                    <a:pt x="31" y="2"/>
                  </a:cubicBezTo>
                  <a:cubicBezTo>
                    <a:pt x="31" y="4"/>
                    <a:pt x="31" y="4"/>
                    <a:pt x="31" y="4"/>
                  </a:cubicBezTo>
                  <a:cubicBezTo>
                    <a:pt x="32" y="3"/>
                    <a:pt x="32" y="3"/>
                    <a:pt x="32" y="3"/>
                  </a:cubicBezTo>
                  <a:close/>
                  <a:moveTo>
                    <a:pt x="31" y="64"/>
                  </a:moveTo>
                  <a:cubicBezTo>
                    <a:pt x="61" y="64"/>
                    <a:pt x="61" y="64"/>
                    <a:pt x="61" y="64"/>
                  </a:cubicBezTo>
                  <a:cubicBezTo>
                    <a:pt x="61" y="64"/>
                    <a:pt x="61" y="64"/>
                    <a:pt x="61" y="64"/>
                  </a:cubicBezTo>
                  <a:cubicBezTo>
                    <a:pt x="61" y="69"/>
                    <a:pt x="61" y="69"/>
                    <a:pt x="61" y="69"/>
                  </a:cubicBezTo>
                  <a:cubicBezTo>
                    <a:pt x="65" y="69"/>
                    <a:pt x="65" y="69"/>
                    <a:pt x="65" y="69"/>
                  </a:cubicBezTo>
                  <a:cubicBezTo>
                    <a:pt x="65" y="42"/>
                    <a:pt x="65" y="42"/>
                    <a:pt x="65" y="42"/>
                  </a:cubicBezTo>
                  <a:cubicBezTo>
                    <a:pt x="63" y="42"/>
                    <a:pt x="61" y="40"/>
                    <a:pt x="61" y="37"/>
                  </a:cubicBezTo>
                  <a:cubicBezTo>
                    <a:pt x="61" y="35"/>
                    <a:pt x="63" y="33"/>
                    <a:pt x="65" y="33"/>
                  </a:cubicBezTo>
                  <a:cubicBezTo>
                    <a:pt x="65" y="27"/>
                    <a:pt x="65" y="27"/>
                    <a:pt x="65" y="27"/>
                  </a:cubicBezTo>
                  <a:cubicBezTo>
                    <a:pt x="63" y="27"/>
                    <a:pt x="61" y="25"/>
                    <a:pt x="61" y="23"/>
                  </a:cubicBezTo>
                  <a:cubicBezTo>
                    <a:pt x="61" y="23"/>
                    <a:pt x="61" y="23"/>
                    <a:pt x="61" y="23"/>
                  </a:cubicBezTo>
                  <a:cubicBezTo>
                    <a:pt x="61" y="21"/>
                    <a:pt x="63" y="19"/>
                    <a:pt x="65" y="19"/>
                  </a:cubicBezTo>
                  <a:cubicBezTo>
                    <a:pt x="65" y="11"/>
                    <a:pt x="65" y="11"/>
                    <a:pt x="65" y="11"/>
                  </a:cubicBezTo>
                  <a:cubicBezTo>
                    <a:pt x="31" y="11"/>
                    <a:pt x="31" y="11"/>
                    <a:pt x="31" y="11"/>
                  </a:cubicBezTo>
                  <a:cubicBezTo>
                    <a:pt x="31" y="17"/>
                    <a:pt x="31" y="17"/>
                    <a:pt x="31" y="17"/>
                  </a:cubicBezTo>
                  <a:cubicBezTo>
                    <a:pt x="53" y="17"/>
                    <a:pt x="53" y="17"/>
                    <a:pt x="53" y="17"/>
                  </a:cubicBezTo>
                  <a:cubicBezTo>
                    <a:pt x="53" y="57"/>
                    <a:pt x="53" y="57"/>
                    <a:pt x="53" y="57"/>
                  </a:cubicBezTo>
                  <a:cubicBezTo>
                    <a:pt x="53" y="57"/>
                    <a:pt x="53" y="57"/>
                    <a:pt x="53" y="57"/>
                  </a:cubicBezTo>
                  <a:cubicBezTo>
                    <a:pt x="31" y="57"/>
                    <a:pt x="31" y="57"/>
                    <a:pt x="31" y="57"/>
                  </a:cubicBezTo>
                  <a:cubicBezTo>
                    <a:pt x="31" y="64"/>
                    <a:pt x="31" y="64"/>
                    <a:pt x="31" y="64"/>
                  </a:cubicBezTo>
                  <a:close/>
                  <a:moveTo>
                    <a:pt x="65" y="33"/>
                  </a:moveTo>
                  <a:cubicBezTo>
                    <a:pt x="65" y="33"/>
                    <a:pt x="65" y="33"/>
                    <a:pt x="65" y="33"/>
                  </a:cubicBezTo>
                  <a:moveTo>
                    <a:pt x="31" y="2"/>
                  </a:moveTo>
                  <a:cubicBezTo>
                    <a:pt x="29" y="0"/>
                    <a:pt x="29" y="0"/>
                    <a:pt x="29" y="0"/>
                  </a:cubicBezTo>
                  <a:cubicBezTo>
                    <a:pt x="16" y="10"/>
                    <a:pt x="16" y="10"/>
                    <a:pt x="16" y="10"/>
                  </a:cubicBezTo>
                  <a:cubicBezTo>
                    <a:pt x="3" y="0"/>
                    <a:pt x="3" y="0"/>
                    <a:pt x="3" y="0"/>
                  </a:cubicBezTo>
                  <a:cubicBezTo>
                    <a:pt x="0" y="3"/>
                    <a:pt x="0" y="3"/>
                    <a:pt x="0" y="3"/>
                  </a:cubicBezTo>
                  <a:cubicBezTo>
                    <a:pt x="9" y="11"/>
                    <a:pt x="9" y="11"/>
                    <a:pt x="9" y="11"/>
                  </a:cubicBezTo>
                  <a:cubicBezTo>
                    <a:pt x="10" y="11"/>
                    <a:pt x="10" y="11"/>
                    <a:pt x="10" y="11"/>
                  </a:cubicBezTo>
                  <a:cubicBezTo>
                    <a:pt x="1" y="11"/>
                    <a:pt x="1" y="11"/>
                    <a:pt x="1" y="11"/>
                  </a:cubicBezTo>
                  <a:cubicBezTo>
                    <a:pt x="1" y="64"/>
                    <a:pt x="1" y="64"/>
                    <a:pt x="1" y="64"/>
                  </a:cubicBezTo>
                  <a:cubicBezTo>
                    <a:pt x="7" y="64"/>
                    <a:pt x="7" y="64"/>
                    <a:pt x="7" y="64"/>
                  </a:cubicBezTo>
                  <a:cubicBezTo>
                    <a:pt x="7" y="64"/>
                    <a:pt x="7" y="64"/>
                    <a:pt x="7" y="64"/>
                  </a:cubicBezTo>
                  <a:cubicBezTo>
                    <a:pt x="7" y="69"/>
                    <a:pt x="7" y="69"/>
                    <a:pt x="7" y="69"/>
                  </a:cubicBezTo>
                  <a:cubicBezTo>
                    <a:pt x="16" y="69"/>
                    <a:pt x="16" y="69"/>
                    <a:pt x="16" y="69"/>
                  </a:cubicBezTo>
                  <a:cubicBezTo>
                    <a:pt x="16" y="64"/>
                    <a:pt x="16" y="64"/>
                    <a:pt x="16" y="64"/>
                  </a:cubicBezTo>
                  <a:cubicBezTo>
                    <a:pt x="16" y="64"/>
                    <a:pt x="16" y="64"/>
                    <a:pt x="16" y="64"/>
                  </a:cubicBezTo>
                  <a:cubicBezTo>
                    <a:pt x="31" y="64"/>
                    <a:pt x="31" y="64"/>
                    <a:pt x="31" y="64"/>
                  </a:cubicBezTo>
                  <a:cubicBezTo>
                    <a:pt x="31" y="57"/>
                    <a:pt x="31" y="57"/>
                    <a:pt x="31" y="57"/>
                  </a:cubicBezTo>
                  <a:cubicBezTo>
                    <a:pt x="8" y="57"/>
                    <a:pt x="8" y="57"/>
                    <a:pt x="8" y="57"/>
                  </a:cubicBezTo>
                  <a:cubicBezTo>
                    <a:pt x="8" y="17"/>
                    <a:pt x="8" y="17"/>
                    <a:pt x="8" y="17"/>
                  </a:cubicBezTo>
                  <a:cubicBezTo>
                    <a:pt x="31" y="17"/>
                    <a:pt x="31" y="17"/>
                    <a:pt x="31" y="17"/>
                  </a:cubicBezTo>
                  <a:cubicBezTo>
                    <a:pt x="31" y="11"/>
                    <a:pt x="31" y="11"/>
                    <a:pt x="31" y="11"/>
                  </a:cubicBezTo>
                  <a:cubicBezTo>
                    <a:pt x="22" y="11"/>
                    <a:pt x="22" y="11"/>
                    <a:pt x="22" y="11"/>
                  </a:cubicBezTo>
                  <a:cubicBezTo>
                    <a:pt x="23" y="11"/>
                    <a:pt x="23" y="11"/>
                    <a:pt x="23" y="11"/>
                  </a:cubicBezTo>
                  <a:cubicBezTo>
                    <a:pt x="31" y="4"/>
                    <a:pt x="31" y="4"/>
                    <a:pt x="31" y="4"/>
                  </a:cubicBezTo>
                  <a:lnTo>
                    <a:pt x="31" y="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8" name="Oval 424"/>
            <p:cNvSpPr>
              <a:spLocks noChangeArrowheads="1"/>
            </p:cNvSpPr>
            <p:nvPr/>
          </p:nvSpPr>
          <p:spPr bwMode="auto">
            <a:xfrm>
              <a:off x="6898907" y="2731052"/>
              <a:ext cx="42117" cy="40325"/>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69" name="Freeform 425"/>
            <p:cNvSpPr>
              <a:spLocks/>
            </p:cNvSpPr>
            <p:nvPr/>
          </p:nvSpPr>
          <p:spPr bwMode="auto">
            <a:xfrm>
              <a:off x="6869336" y="2780337"/>
              <a:ext cx="99467" cy="154130"/>
            </a:xfrm>
            <a:custGeom>
              <a:avLst/>
              <a:gdLst>
                <a:gd name="T0" fmla="*/ 19 w 111"/>
                <a:gd name="T1" fmla="*/ 30 h 172"/>
                <a:gd name="T2" fmla="*/ 26 w 111"/>
                <a:gd name="T3" fmla="*/ 30 h 172"/>
                <a:gd name="T4" fmla="*/ 26 w 111"/>
                <a:gd name="T5" fmla="*/ 87 h 172"/>
                <a:gd name="T6" fmla="*/ 26 w 111"/>
                <a:gd name="T7" fmla="*/ 87 h 172"/>
                <a:gd name="T8" fmla="*/ 26 w 111"/>
                <a:gd name="T9" fmla="*/ 172 h 172"/>
                <a:gd name="T10" fmla="*/ 52 w 111"/>
                <a:gd name="T11" fmla="*/ 172 h 172"/>
                <a:gd name="T12" fmla="*/ 52 w 111"/>
                <a:gd name="T13" fmla="*/ 80 h 172"/>
                <a:gd name="T14" fmla="*/ 62 w 111"/>
                <a:gd name="T15" fmla="*/ 80 h 172"/>
                <a:gd name="T16" fmla="*/ 62 w 111"/>
                <a:gd name="T17" fmla="*/ 172 h 172"/>
                <a:gd name="T18" fmla="*/ 88 w 111"/>
                <a:gd name="T19" fmla="*/ 172 h 172"/>
                <a:gd name="T20" fmla="*/ 88 w 111"/>
                <a:gd name="T21" fmla="*/ 80 h 172"/>
                <a:gd name="T22" fmla="*/ 88 w 111"/>
                <a:gd name="T23" fmla="*/ 80 h 172"/>
                <a:gd name="T24" fmla="*/ 88 w 111"/>
                <a:gd name="T25" fmla="*/ 30 h 172"/>
                <a:gd name="T26" fmla="*/ 95 w 111"/>
                <a:gd name="T27" fmla="*/ 30 h 172"/>
                <a:gd name="T28" fmla="*/ 95 w 111"/>
                <a:gd name="T29" fmla="*/ 80 h 172"/>
                <a:gd name="T30" fmla="*/ 111 w 111"/>
                <a:gd name="T31" fmla="*/ 80 h 172"/>
                <a:gd name="T32" fmla="*/ 111 w 111"/>
                <a:gd name="T33" fmla="*/ 0 h 172"/>
                <a:gd name="T34" fmla="*/ 0 w 111"/>
                <a:gd name="T35" fmla="*/ 0 h 172"/>
                <a:gd name="T36" fmla="*/ 0 w 111"/>
                <a:gd name="T37" fmla="*/ 80 h 172"/>
                <a:gd name="T38" fmla="*/ 19 w 111"/>
                <a:gd name="T39" fmla="*/ 80 h 172"/>
                <a:gd name="T40" fmla="*/ 19 w 111"/>
                <a:gd name="T41" fmla="*/ 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72">
                  <a:moveTo>
                    <a:pt x="19" y="30"/>
                  </a:moveTo>
                  <a:lnTo>
                    <a:pt x="26" y="30"/>
                  </a:lnTo>
                  <a:lnTo>
                    <a:pt x="26" y="87"/>
                  </a:lnTo>
                  <a:lnTo>
                    <a:pt x="26" y="87"/>
                  </a:lnTo>
                  <a:lnTo>
                    <a:pt x="26" y="172"/>
                  </a:lnTo>
                  <a:lnTo>
                    <a:pt x="52" y="172"/>
                  </a:lnTo>
                  <a:lnTo>
                    <a:pt x="52" y="80"/>
                  </a:lnTo>
                  <a:lnTo>
                    <a:pt x="62" y="80"/>
                  </a:lnTo>
                  <a:lnTo>
                    <a:pt x="62" y="172"/>
                  </a:lnTo>
                  <a:lnTo>
                    <a:pt x="88" y="172"/>
                  </a:lnTo>
                  <a:lnTo>
                    <a:pt x="88" y="80"/>
                  </a:lnTo>
                  <a:lnTo>
                    <a:pt x="88" y="80"/>
                  </a:lnTo>
                  <a:lnTo>
                    <a:pt x="88" y="30"/>
                  </a:lnTo>
                  <a:lnTo>
                    <a:pt x="95" y="30"/>
                  </a:lnTo>
                  <a:lnTo>
                    <a:pt x="95" y="80"/>
                  </a:lnTo>
                  <a:lnTo>
                    <a:pt x="111" y="80"/>
                  </a:lnTo>
                  <a:lnTo>
                    <a:pt x="111" y="0"/>
                  </a:lnTo>
                  <a:lnTo>
                    <a:pt x="0" y="0"/>
                  </a:lnTo>
                  <a:lnTo>
                    <a:pt x="0" y="80"/>
                  </a:lnTo>
                  <a:lnTo>
                    <a:pt x="19" y="80"/>
                  </a:lnTo>
                  <a:lnTo>
                    <a:pt x="19" y="3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0" name="Oval 426"/>
            <p:cNvSpPr>
              <a:spLocks noChangeArrowheads="1"/>
            </p:cNvSpPr>
            <p:nvPr/>
          </p:nvSpPr>
          <p:spPr bwMode="auto">
            <a:xfrm>
              <a:off x="7013608" y="2731052"/>
              <a:ext cx="40325" cy="40325"/>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1" name="Freeform 427"/>
            <p:cNvSpPr>
              <a:spLocks/>
            </p:cNvSpPr>
            <p:nvPr/>
          </p:nvSpPr>
          <p:spPr bwMode="auto">
            <a:xfrm>
              <a:off x="6975077" y="2780337"/>
              <a:ext cx="114701" cy="154130"/>
            </a:xfrm>
            <a:custGeom>
              <a:avLst/>
              <a:gdLst>
                <a:gd name="T0" fmla="*/ 111 w 128"/>
                <a:gd name="T1" fmla="*/ 80 h 172"/>
                <a:gd name="T2" fmla="*/ 128 w 128"/>
                <a:gd name="T3" fmla="*/ 80 h 172"/>
                <a:gd name="T4" fmla="*/ 107 w 128"/>
                <a:gd name="T5" fmla="*/ 0 h 172"/>
                <a:gd name="T6" fmla="*/ 24 w 128"/>
                <a:gd name="T7" fmla="*/ 0 h 172"/>
                <a:gd name="T8" fmla="*/ 0 w 128"/>
                <a:gd name="T9" fmla="*/ 80 h 172"/>
                <a:gd name="T10" fmla="*/ 19 w 128"/>
                <a:gd name="T11" fmla="*/ 80 h 172"/>
                <a:gd name="T12" fmla="*/ 33 w 128"/>
                <a:gd name="T13" fmla="*/ 30 h 172"/>
                <a:gd name="T14" fmla="*/ 38 w 128"/>
                <a:gd name="T15" fmla="*/ 30 h 172"/>
                <a:gd name="T16" fmla="*/ 15 w 128"/>
                <a:gd name="T17" fmla="*/ 123 h 172"/>
                <a:gd name="T18" fmla="*/ 33 w 128"/>
                <a:gd name="T19" fmla="*/ 123 h 172"/>
                <a:gd name="T20" fmla="*/ 33 w 128"/>
                <a:gd name="T21" fmla="*/ 172 h 172"/>
                <a:gd name="T22" fmla="*/ 62 w 128"/>
                <a:gd name="T23" fmla="*/ 172 h 172"/>
                <a:gd name="T24" fmla="*/ 62 w 128"/>
                <a:gd name="T25" fmla="*/ 123 h 172"/>
                <a:gd name="T26" fmla="*/ 69 w 128"/>
                <a:gd name="T27" fmla="*/ 123 h 172"/>
                <a:gd name="T28" fmla="*/ 69 w 128"/>
                <a:gd name="T29" fmla="*/ 172 h 172"/>
                <a:gd name="T30" fmla="*/ 95 w 128"/>
                <a:gd name="T31" fmla="*/ 172 h 172"/>
                <a:gd name="T32" fmla="*/ 95 w 128"/>
                <a:gd name="T33" fmla="*/ 123 h 172"/>
                <a:gd name="T34" fmla="*/ 116 w 128"/>
                <a:gd name="T35" fmla="*/ 123 h 172"/>
                <a:gd name="T36" fmla="*/ 90 w 128"/>
                <a:gd name="T37" fmla="*/ 33 h 172"/>
                <a:gd name="T38" fmla="*/ 97 w 128"/>
                <a:gd name="T39" fmla="*/ 33 h 172"/>
                <a:gd name="T40" fmla="*/ 111 w 128"/>
                <a:gd name="T41" fmla="*/ 8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72">
                  <a:moveTo>
                    <a:pt x="111" y="80"/>
                  </a:moveTo>
                  <a:lnTo>
                    <a:pt x="128" y="80"/>
                  </a:lnTo>
                  <a:lnTo>
                    <a:pt x="107" y="0"/>
                  </a:lnTo>
                  <a:lnTo>
                    <a:pt x="24" y="0"/>
                  </a:lnTo>
                  <a:lnTo>
                    <a:pt x="0" y="80"/>
                  </a:lnTo>
                  <a:lnTo>
                    <a:pt x="19" y="80"/>
                  </a:lnTo>
                  <a:lnTo>
                    <a:pt x="33" y="30"/>
                  </a:lnTo>
                  <a:lnTo>
                    <a:pt x="38" y="30"/>
                  </a:lnTo>
                  <a:lnTo>
                    <a:pt x="15" y="123"/>
                  </a:lnTo>
                  <a:lnTo>
                    <a:pt x="33" y="123"/>
                  </a:lnTo>
                  <a:lnTo>
                    <a:pt x="33" y="172"/>
                  </a:lnTo>
                  <a:lnTo>
                    <a:pt x="62" y="172"/>
                  </a:lnTo>
                  <a:lnTo>
                    <a:pt x="62" y="123"/>
                  </a:lnTo>
                  <a:lnTo>
                    <a:pt x="69" y="123"/>
                  </a:lnTo>
                  <a:lnTo>
                    <a:pt x="69" y="172"/>
                  </a:lnTo>
                  <a:lnTo>
                    <a:pt x="95" y="172"/>
                  </a:lnTo>
                  <a:lnTo>
                    <a:pt x="95" y="123"/>
                  </a:lnTo>
                  <a:lnTo>
                    <a:pt x="116" y="123"/>
                  </a:lnTo>
                  <a:lnTo>
                    <a:pt x="90" y="33"/>
                  </a:lnTo>
                  <a:lnTo>
                    <a:pt x="97" y="33"/>
                  </a:lnTo>
                  <a:lnTo>
                    <a:pt x="111"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2" name="Freeform 428"/>
            <p:cNvSpPr>
              <a:spLocks noEditPoints="1"/>
            </p:cNvSpPr>
            <p:nvPr/>
          </p:nvSpPr>
          <p:spPr bwMode="auto">
            <a:xfrm>
              <a:off x="6085247" y="4845853"/>
              <a:ext cx="158610" cy="195350"/>
            </a:xfrm>
            <a:custGeom>
              <a:avLst/>
              <a:gdLst>
                <a:gd name="T0" fmla="*/ 52 w 75"/>
                <a:gd name="T1" fmla="*/ 85 h 92"/>
                <a:gd name="T2" fmla="*/ 75 w 75"/>
                <a:gd name="T3" fmla="*/ 92 h 92"/>
                <a:gd name="T4" fmla="*/ 52 w 75"/>
                <a:gd name="T5" fmla="*/ 53 h 92"/>
                <a:gd name="T6" fmla="*/ 47 w 75"/>
                <a:gd name="T7" fmla="*/ 45 h 92"/>
                <a:gd name="T8" fmla="*/ 43 w 75"/>
                <a:gd name="T9" fmla="*/ 64 h 92"/>
                <a:gd name="T10" fmla="*/ 45 w 75"/>
                <a:gd name="T11" fmla="*/ 70 h 92"/>
                <a:gd name="T12" fmla="*/ 43 w 75"/>
                <a:gd name="T13" fmla="*/ 68 h 92"/>
                <a:gd name="T14" fmla="*/ 46 w 75"/>
                <a:gd name="T15" fmla="*/ 78 h 92"/>
                <a:gd name="T16" fmla="*/ 43 w 75"/>
                <a:gd name="T17" fmla="*/ 85 h 92"/>
                <a:gd name="T18" fmla="*/ 43 w 75"/>
                <a:gd name="T19" fmla="*/ 85 h 92"/>
                <a:gd name="T20" fmla="*/ 37 w 75"/>
                <a:gd name="T21" fmla="*/ 78 h 92"/>
                <a:gd name="T22" fmla="*/ 43 w 75"/>
                <a:gd name="T23" fmla="*/ 25 h 92"/>
                <a:gd name="T24" fmla="*/ 40 w 75"/>
                <a:gd name="T25" fmla="*/ 14 h 92"/>
                <a:gd name="T26" fmla="*/ 37 w 75"/>
                <a:gd name="T27" fmla="*/ 27 h 92"/>
                <a:gd name="T28" fmla="*/ 37 w 75"/>
                <a:gd name="T29" fmla="*/ 45 h 92"/>
                <a:gd name="T30" fmla="*/ 41 w 75"/>
                <a:gd name="T31" fmla="*/ 53 h 92"/>
                <a:gd name="T32" fmla="*/ 37 w 75"/>
                <a:gd name="T33" fmla="*/ 62 h 92"/>
                <a:gd name="T34" fmla="*/ 43 w 75"/>
                <a:gd name="T35" fmla="*/ 75 h 92"/>
                <a:gd name="T36" fmla="*/ 41 w 75"/>
                <a:gd name="T37" fmla="*/ 66 h 92"/>
                <a:gd name="T38" fmla="*/ 43 w 75"/>
                <a:gd name="T39" fmla="*/ 25 h 92"/>
                <a:gd name="T40" fmla="*/ 37 w 75"/>
                <a:gd name="T41" fmla="*/ 85 h 92"/>
                <a:gd name="T42" fmla="*/ 37 w 75"/>
                <a:gd name="T43" fmla="*/ 78 h 92"/>
                <a:gd name="T44" fmla="*/ 37 w 75"/>
                <a:gd name="T45" fmla="*/ 78 h 92"/>
                <a:gd name="T46" fmla="*/ 32 w 75"/>
                <a:gd name="T47" fmla="*/ 85 h 92"/>
                <a:gd name="T48" fmla="*/ 37 w 75"/>
                <a:gd name="T49" fmla="*/ 0 h 92"/>
                <a:gd name="T50" fmla="*/ 34 w 75"/>
                <a:gd name="T51" fmla="*/ 14 h 92"/>
                <a:gd name="T52" fmla="*/ 32 w 75"/>
                <a:gd name="T53" fmla="*/ 64 h 92"/>
                <a:gd name="T54" fmla="*/ 32 w 75"/>
                <a:gd name="T55" fmla="*/ 68 h 92"/>
                <a:gd name="T56" fmla="*/ 37 w 75"/>
                <a:gd name="T57" fmla="*/ 69 h 92"/>
                <a:gd name="T58" fmla="*/ 37 w 75"/>
                <a:gd name="T59" fmla="*/ 62 h 92"/>
                <a:gd name="T60" fmla="*/ 33 w 75"/>
                <a:gd name="T61" fmla="*/ 58 h 92"/>
                <a:gd name="T62" fmla="*/ 37 w 75"/>
                <a:gd name="T63" fmla="*/ 53 h 92"/>
                <a:gd name="T64" fmla="*/ 37 w 75"/>
                <a:gd name="T65" fmla="*/ 53 h 92"/>
                <a:gd name="T66" fmla="*/ 37 w 75"/>
                <a:gd name="T67" fmla="*/ 45 h 92"/>
                <a:gd name="T68" fmla="*/ 37 w 75"/>
                <a:gd name="T69" fmla="*/ 27 h 92"/>
                <a:gd name="T70" fmla="*/ 37 w 75"/>
                <a:gd name="T71" fmla="*/ 27 h 92"/>
                <a:gd name="T72" fmla="*/ 0 w 75"/>
                <a:gd name="T73" fmla="*/ 92 h 92"/>
                <a:gd name="T74" fmla="*/ 23 w 75"/>
                <a:gd name="T75" fmla="*/ 85 h 92"/>
                <a:gd name="T76" fmla="*/ 32 w 75"/>
                <a:gd name="T77" fmla="*/ 78 h 92"/>
                <a:gd name="T78" fmla="*/ 32 w 75"/>
                <a:gd name="T79" fmla="*/ 75 h 92"/>
                <a:gd name="T80" fmla="*/ 30 w 75"/>
                <a:gd name="T81" fmla="*/ 70 h 92"/>
                <a:gd name="T82" fmla="*/ 32 w 75"/>
                <a:gd name="T83" fmla="*/ 63 h 92"/>
                <a:gd name="T84" fmla="*/ 32 w 75"/>
                <a:gd name="T85" fmla="*/ 25 h 92"/>
                <a:gd name="T86" fmla="*/ 23 w 75"/>
                <a:gd name="T87" fmla="*/ 45 h 92"/>
                <a:gd name="T88" fmla="*/ 25 w 75"/>
                <a:gd name="T89"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92">
                  <a:moveTo>
                    <a:pt x="43" y="85"/>
                  </a:moveTo>
                  <a:cubicBezTo>
                    <a:pt x="52" y="85"/>
                    <a:pt x="52" y="85"/>
                    <a:pt x="52" y="85"/>
                  </a:cubicBezTo>
                  <a:cubicBezTo>
                    <a:pt x="60" y="92"/>
                    <a:pt x="60" y="92"/>
                    <a:pt x="60" y="92"/>
                  </a:cubicBezTo>
                  <a:cubicBezTo>
                    <a:pt x="75" y="92"/>
                    <a:pt x="75" y="92"/>
                    <a:pt x="75" y="92"/>
                  </a:cubicBezTo>
                  <a:cubicBezTo>
                    <a:pt x="63" y="85"/>
                    <a:pt x="55" y="69"/>
                    <a:pt x="50" y="53"/>
                  </a:cubicBezTo>
                  <a:cubicBezTo>
                    <a:pt x="52" y="53"/>
                    <a:pt x="52" y="53"/>
                    <a:pt x="52" y="53"/>
                  </a:cubicBezTo>
                  <a:cubicBezTo>
                    <a:pt x="52" y="45"/>
                    <a:pt x="52" y="45"/>
                    <a:pt x="52" y="45"/>
                  </a:cubicBezTo>
                  <a:cubicBezTo>
                    <a:pt x="47" y="45"/>
                    <a:pt x="47" y="45"/>
                    <a:pt x="47" y="45"/>
                  </a:cubicBezTo>
                  <a:cubicBezTo>
                    <a:pt x="45" y="37"/>
                    <a:pt x="44" y="30"/>
                    <a:pt x="43" y="25"/>
                  </a:cubicBezTo>
                  <a:cubicBezTo>
                    <a:pt x="43" y="64"/>
                    <a:pt x="43" y="64"/>
                    <a:pt x="43" y="64"/>
                  </a:cubicBezTo>
                  <a:cubicBezTo>
                    <a:pt x="43" y="63"/>
                    <a:pt x="43" y="63"/>
                    <a:pt x="43" y="63"/>
                  </a:cubicBezTo>
                  <a:cubicBezTo>
                    <a:pt x="44" y="65"/>
                    <a:pt x="44" y="68"/>
                    <a:pt x="45" y="70"/>
                  </a:cubicBezTo>
                  <a:cubicBezTo>
                    <a:pt x="45" y="70"/>
                    <a:pt x="45" y="70"/>
                    <a:pt x="45" y="70"/>
                  </a:cubicBezTo>
                  <a:cubicBezTo>
                    <a:pt x="43" y="68"/>
                    <a:pt x="43" y="68"/>
                    <a:pt x="43" y="68"/>
                  </a:cubicBezTo>
                  <a:cubicBezTo>
                    <a:pt x="43" y="75"/>
                    <a:pt x="43" y="75"/>
                    <a:pt x="43" y="75"/>
                  </a:cubicBezTo>
                  <a:cubicBezTo>
                    <a:pt x="46" y="78"/>
                    <a:pt x="46" y="78"/>
                    <a:pt x="46" y="78"/>
                  </a:cubicBezTo>
                  <a:cubicBezTo>
                    <a:pt x="43" y="78"/>
                    <a:pt x="43" y="78"/>
                    <a:pt x="43" y="78"/>
                  </a:cubicBezTo>
                  <a:lnTo>
                    <a:pt x="43" y="85"/>
                  </a:lnTo>
                  <a:close/>
                  <a:moveTo>
                    <a:pt x="37" y="85"/>
                  </a:moveTo>
                  <a:cubicBezTo>
                    <a:pt x="43" y="85"/>
                    <a:pt x="43" y="85"/>
                    <a:pt x="43" y="85"/>
                  </a:cubicBezTo>
                  <a:cubicBezTo>
                    <a:pt x="43" y="78"/>
                    <a:pt x="43" y="78"/>
                    <a:pt x="43" y="78"/>
                  </a:cubicBezTo>
                  <a:cubicBezTo>
                    <a:pt x="37" y="78"/>
                    <a:pt x="37" y="78"/>
                    <a:pt x="37" y="78"/>
                  </a:cubicBezTo>
                  <a:cubicBezTo>
                    <a:pt x="37" y="85"/>
                    <a:pt x="37" y="85"/>
                    <a:pt x="37" y="85"/>
                  </a:cubicBezTo>
                  <a:close/>
                  <a:moveTo>
                    <a:pt x="43" y="25"/>
                  </a:moveTo>
                  <a:cubicBezTo>
                    <a:pt x="42" y="18"/>
                    <a:pt x="41" y="14"/>
                    <a:pt x="41" y="14"/>
                  </a:cubicBezTo>
                  <a:cubicBezTo>
                    <a:pt x="40" y="14"/>
                    <a:pt x="40" y="14"/>
                    <a:pt x="40" y="14"/>
                  </a:cubicBezTo>
                  <a:cubicBezTo>
                    <a:pt x="37" y="0"/>
                    <a:pt x="37" y="0"/>
                    <a:pt x="37" y="0"/>
                  </a:cubicBezTo>
                  <a:cubicBezTo>
                    <a:pt x="37" y="27"/>
                    <a:pt x="37" y="27"/>
                    <a:pt x="37" y="27"/>
                  </a:cubicBezTo>
                  <a:cubicBezTo>
                    <a:pt x="38" y="28"/>
                    <a:pt x="38" y="41"/>
                    <a:pt x="39" y="45"/>
                  </a:cubicBezTo>
                  <a:cubicBezTo>
                    <a:pt x="37" y="45"/>
                    <a:pt x="37" y="45"/>
                    <a:pt x="37" y="45"/>
                  </a:cubicBezTo>
                  <a:cubicBezTo>
                    <a:pt x="37" y="53"/>
                    <a:pt x="37" y="53"/>
                    <a:pt x="37" y="53"/>
                  </a:cubicBezTo>
                  <a:cubicBezTo>
                    <a:pt x="41" y="53"/>
                    <a:pt x="41" y="53"/>
                    <a:pt x="41" y="53"/>
                  </a:cubicBezTo>
                  <a:cubicBezTo>
                    <a:pt x="41" y="53"/>
                    <a:pt x="41" y="55"/>
                    <a:pt x="42" y="58"/>
                  </a:cubicBezTo>
                  <a:cubicBezTo>
                    <a:pt x="37" y="62"/>
                    <a:pt x="37" y="62"/>
                    <a:pt x="37" y="62"/>
                  </a:cubicBezTo>
                  <a:cubicBezTo>
                    <a:pt x="37" y="69"/>
                    <a:pt x="37" y="69"/>
                    <a:pt x="37" y="69"/>
                  </a:cubicBezTo>
                  <a:cubicBezTo>
                    <a:pt x="43" y="75"/>
                    <a:pt x="43" y="75"/>
                    <a:pt x="43" y="75"/>
                  </a:cubicBezTo>
                  <a:cubicBezTo>
                    <a:pt x="43" y="68"/>
                    <a:pt x="43" y="68"/>
                    <a:pt x="43" y="68"/>
                  </a:cubicBezTo>
                  <a:cubicBezTo>
                    <a:pt x="41" y="66"/>
                    <a:pt x="41" y="66"/>
                    <a:pt x="41" y="66"/>
                  </a:cubicBezTo>
                  <a:cubicBezTo>
                    <a:pt x="43" y="64"/>
                    <a:pt x="43" y="64"/>
                    <a:pt x="43" y="64"/>
                  </a:cubicBezTo>
                  <a:lnTo>
                    <a:pt x="43" y="25"/>
                  </a:lnTo>
                  <a:close/>
                  <a:moveTo>
                    <a:pt x="32" y="85"/>
                  </a:moveTo>
                  <a:cubicBezTo>
                    <a:pt x="37" y="85"/>
                    <a:pt x="37" y="85"/>
                    <a:pt x="37" y="85"/>
                  </a:cubicBezTo>
                  <a:cubicBezTo>
                    <a:pt x="37" y="85"/>
                    <a:pt x="37" y="85"/>
                    <a:pt x="37" y="85"/>
                  </a:cubicBezTo>
                  <a:cubicBezTo>
                    <a:pt x="37" y="78"/>
                    <a:pt x="37" y="78"/>
                    <a:pt x="37" y="78"/>
                  </a:cubicBezTo>
                  <a:cubicBezTo>
                    <a:pt x="37" y="78"/>
                    <a:pt x="37" y="78"/>
                    <a:pt x="37" y="78"/>
                  </a:cubicBezTo>
                  <a:cubicBezTo>
                    <a:pt x="37" y="78"/>
                    <a:pt x="37" y="78"/>
                    <a:pt x="37" y="78"/>
                  </a:cubicBezTo>
                  <a:cubicBezTo>
                    <a:pt x="32" y="78"/>
                    <a:pt x="32" y="78"/>
                    <a:pt x="32" y="78"/>
                  </a:cubicBezTo>
                  <a:cubicBezTo>
                    <a:pt x="32" y="85"/>
                    <a:pt x="32" y="85"/>
                    <a:pt x="32" y="85"/>
                  </a:cubicBezTo>
                  <a:close/>
                  <a:moveTo>
                    <a:pt x="37" y="0"/>
                  </a:moveTo>
                  <a:cubicBezTo>
                    <a:pt x="37" y="0"/>
                    <a:pt x="37" y="0"/>
                    <a:pt x="37" y="0"/>
                  </a:cubicBezTo>
                  <a:cubicBezTo>
                    <a:pt x="35" y="14"/>
                    <a:pt x="35" y="14"/>
                    <a:pt x="35" y="14"/>
                  </a:cubicBezTo>
                  <a:cubicBezTo>
                    <a:pt x="34" y="14"/>
                    <a:pt x="34" y="14"/>
                    <a:pt x="34" y="14"/>
                  </a:cubicBezTo>
                  <a:cubicBezTo>
                    <a:pt x="34" y="14"/>
                    <a:pt x="33" y="18"/>
                    <a:pt x="32" y="25"/>
                  </a:cubicBezTo>
                  <a:cubicBezTo>
                    <a:pt x="32" y="64"/>
                    <a:pt x="32" y="64"/>
                    <a:pt x="32" y="64"/>
                  </a:cubicBezTo>
                  <a:cubicBezTo>
                    <a:pt x="34" y="66"/>
                    <a:pt x="34" y="66"/>
                    <a:pt x="34" y="66"/>
                  </a:cubicBezTo>
                  <a:cubicBezTo>
                    <a:pt x="32" y="68"/>
                    <a:pt x="32" y="68"/>
                    <a:pt x="32" y="68"/>
                  </a:cubicBezTo>
                  <a:cubicBezTo>
                    <a:pt x="32" y="75"/>
                    <a:pt x="32" y="75"/>
                    <a:pt x="32" y="75"/>
                  </a:cubicBezTo>
                  <a:cubicBezTo>
                    <a:pt x="37" y="69"/>
                    <a:pt x="37" y="69"/>
                    <a:pt x="37" y="69"/>
                  </a:cubicBezTo>
                  <a:cubicBezTo>
                    <a:pt x="37" y="69"/>
                    <a:pt x="37" y="69"/>
                    <a:pt x="37" y="69"/>
                  </a:cubicBezTo>
                  <a:cubicBezTo>
                    <a:pt x="37" y="62"/>
                    <a:pt x="37" y="62"/>
                    <a:pt x="37" y="62"/>
                  </a:cubicBezTo>
                  <a:cubicBezTo>
                    <a:pt x="37" y="62"/>
                    <a:pt x="37" y="62"/>
                    <a:pt x="37" y="62"/>
                  </a:cubicBezTo>
                  <a:cubicBezTo>
                    <a:pt x="33" y="58"/>
                    <a:pt x="33" y="58"/>
                    <a:pt x="33" y="58"/>
                  </a:cubicBezTo>
                  <a:cubicBezTo>
                    <a:pt x="34" y="55"/>
                    <a:pt x="34" y="53"/>
                    <a:pt x="34" y="53"/>
                  </a:cubicBezTo>
                  <a:cubicBezTo>
                    <a:pt x="37" y="53"/>
                    <a:pt x="37" y="53"/>
                    <a:pt x="37" y="53"/>
                  </a:cubicBezTo>
                  <a:cubicBezTo>
                    <a:pt x="37" y="53"/>
                    <a:pt x="37" y="53"/>
                    <a:pt x="37" y="53"/>
                  </a:cubicBezTo>
                  <a:cubicBezTo>
                    <a:pt x="37" y="53"/>
                    <a:pt x="37" y="53"/>
                    <a:pt x="37" y="53"/>
                  </a:cubicBezTo>
                  <a:cubicBezTo>
                    <a:pt x="37" y="45"/>
                    <a:pt x="37" y="45"/>
                    <a:pt x="37" y="45"/>
                  </a:cubicBezTo>
                  <a:cubicBezTo>
                    <a:pt x="37" y="45"/>
                    <a:pt x="37" y="45"/>
                    <a:pt x="37" y="45"/>
                  </a:cubicBezTo>
                  <a:cubicBezTo>
                    <a:pt x="36" y="45"/>
                    <a:pt x="36" y="45"/>
                    <a:pt x="36" y="45"/>
                  </a:cubicBezTo>
                  <a:cubicBezTo>
                    <a:pt x="37" y="41"/>
                    <a:pt x="37" y="27"/>
                    <a:pt x="37" y="27"/>
                  </a:cubicBezTo>
                  <a:cubicBezTo>
                    <a:pt x="37" y="27"/>
                    <a:pt x="37" y="27"/>
                    <a:pt x="37" y="27"/>
                  </a:cubicBezTo>
                  <a:cubicBezTo>
                    <a:pt x="37" y="27"/>
                    <a:pt x="37" y="27"/>
                    <a:pt x="37" y="27"/>
                  </a:cubicBezTo>
                  <a:lnTo>
                    <a:pt x="37" y="0"/>
                  </a:lnTo>
                  <a:close/>
                  <a:moveTo>
                    <a:pt x="0" y="92"/>
                  </a:moveTo>
                  <a:cubicBezTo>
                    <a:pt x="15" y="92"/>
                    <a:pt x="15" y="92"/>
                    <a:pt x="15" y="92"/>
                  </a:cubicBezTo>
                  <a:cubicBezTo>
                    <a:pt x="23" y="85"/>
                    <a:pt x="23" y="85"/>
                    <a:pt x="23" y="85"/>
                  </a:cubicBezTo>
                  <a:cubicBezTo>
                    <a:pt x="32" y="85"/>
                    <a:pt x="32" y="85"/>
                    <a:pt x="32" y="85"/>
                  </a:cubicBezTo>
                  <a:cubicBezTo>
                    <a:pt x="32" y="78"/>
                    <a:pt x="32" y="78"/>
                    <a:pt x="32" y="78"/>
                  </a:cubicBezTo>
                  <a:cubicBezTo>
                    <a:pt x="29" y="78"/>
                    <a:pt x="29" y="78"/>
                    <a:pt x="29" y="78"/>
                  </a:cubicBezTo>
                  <a:cubicBezTo>
                    <a:pt x="32" y="75"/>
                    <a:pt x="32" y="75"/>
                    <a:pt x="32" y="75"/>
                  </a:cubicBezTo>
                  <a:cubicBezTo>
                    <a:pt x="32" y="68"/>
                    <a:pt x="32" y="68"/>
                    <a:pt x="32" y="68"/>
                  </a:cubicBezTo>
                  <a:cubicBezTo>
                    <a:pt x="30" y="70"/>
                    <a:pt x="30" y="70"/>
                    <a:pt x="30" y="70"/>
                  </a:cubicBezTo>
                  <a:cubicBezTo>
                    <a:pt x="31" y="68"/>
                    <a:pt x="31" y="65"/>
                    <a:pt x="32" y="63"/>
                  </a:cubicBezTo>
                  <a:cubicBezTo>
                    <a:pt x="32" y="63"/>
                    <a:pt x="32" y="63"/>
                    <a:pt x="32" y="63"/>
                  </a:cubicBezTo>
                  <a:cubicBezTo>
                    <a:pt x="32" y="64"/>
                    <a:pt x="32" y="64"/>
                    <a:pt x="32" y="64"/>
                  </a:cubicBezTo>
                  <a:cubicBezTo>
                    <a:pt x="32" y="25"/>
                    <a:pt x="32" y="25"/>
                    <a:pt x="32" y="25"/>
                  </a:cubicBezTo>
                  <a:cubicBezTo>
                    <a:pt x="31" y="30"/>
                    <a:pt x="30" y="37"/>
                    <a:pt x="28" y="45"/>
                  </a:cubicBezTo>
                  <a:cubicBezTo>
                    <a:pt x="23" y="45"/>
                    <a:pt x="23" y="45"/>
                    <a:pt x="23" y="45"/>
                  </a:cubicBezTo>
                  <a:cubicBezTo>
                    <a:pt x="23" y="53"/>
                    <a:pt x="23" y="53"/>
                    <a:pt x="23" y="53"/>
                  </a:cubicBezTo>
                  <a:cubicBezTo>
                    <a:pt x="25" y="53"/>
                    <a:pt x="25" y="53"/>
                    <a:pt x="25" y="53"/>
                  </a:cubicBezTo>
                  <a:cubicBezTo>
                    <a:pt x="20" y="69"/>
                    <a:pt x="12" y="85"/>
                    <a:pt x="0" y="9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3" name="Freeform 429"/>
            <p:cNvSpPr>
              <a:spLocks noEditPoints="1"/>
            </p:cNvSpPr>
            <p:nvPr/>
          </p:nvSpPr>
          <p:spPr bwMode="auto">
            <a:xfrm>
              <a:off x="5589702" y="2282104"/>
              <a:ext cx="122765" cy="76168"/>
            </a:xfrm>
            <a:custGeom>
              <a:avLst/>
              <a:gdLst>
                <a:gd name="T0" fmla="*/ 106 w 137"/>
                <a:gd name="T1" fmla="*/ 85 h 85"/>
                <a:gd name="T2" fmla="*/ 137 w 137"/>
                <a:gd name="T3" fmla="*/ 85 h 85"/>
                <a:gd name="T4" fmla="*/ 137 w 137"/>
                <a:gd name="T5" fmla="*/ 47 h 85"/>
                <a:gd name="T6" fmla="*/ 120 w 137"/>
                <a:gd name="T7" fmla="*/ 47 h 85"/>
                <a:gd name="T8" fmla="*/ 120 w 137"/>
                <a:gd name="T9" fmla="*/ 0 h 85"/>
                <a:gd name="T10" fmla="*/ 106 w 137"/>
                <a:gd name="T11" fmla="*/ 0 h 85"/>
                <a:gd name="T12" fmla="*/ 106 w 137"/>
                <a:gd name="T13" fmla="*/ 59 h 85"/>
                <a:gd name="T14" fmla="*/ 118 w 137"/>
                <a:gd name="T15" fmla="*/ 59 h 85"/>
                <a:gd name="T16" fmla="*/ 118 w 137"/>
                <a:gd name="T17" fmla="*/ 76 h 85"/>
                <a:gd name="T18" fmla="*/ 118 w 137"/>
                <a:gd name="T19" fmla="*/ 76 h 85"/>
                <a:gd name="T20" fmla="*/ 106 w 137"/>
                <a:gd name="T21" fmla="*/ 76 h 85"/>
                <a:gd name="T22" fmla="*/ 106 w 137"/>
                <a:gd name="T23" fmla="*/ 85 h 85"/>
                <a:gd name="T24" fmla="*/ 87 w 137"/>
                <a:gd name="T25" fmla="*/ 0 h 85"/>
                <a:gd name="T26" fmla="*/ 87 w 137"/>
                <a:gd name="T27" fmla="*/ 47 h 85"/>
                <a:gd name="T28" fmla="*/ 68 w 137"/>
                <a:gd name="T29" fmla="*/ 47 h 85"/>
                <a:gd name="T30" fmla="*/ 68 w 137"/>
                <a:gd name="T31" fmla="*/ 59 h 85"/>
                <a:gd name="T32" fmla="*/ 80 w 137"/>
                <a:gd name="T33" fmla="*/ 59 h 85"/>
                <a:gd name="T34" fmla="*/ 80 w 137"/>
                <a:gd name="T35" fmla="*/ 76 h 85"/>
                <a:gd name="T36" fmla="*/ 80 w 137"/>
                <a:gd name="T37" fmla="*/ 76 h 85"/>
                <a:gd name="T38" fmla="*/ 68 w 137"/>
                <a:gd name="T39" fmla="*/ 76 h 85"/>
                <a:gd name="T40" fmla="*/ 68 w 137"/>
                <a:gd name="T41" fmla="*/ 85 h 85"/>
                <a:gd name="T42" fmla="*/ 106 w 137"/>
                <a:gd name="T43" fmla="*/ 85 h 85"/>
                <a:gd name="T44" fmla="*/ 106 w 137"/>
                <a:gd name="T45" fmla="*/ 76 h 85"/>
                <a:gd name="T46" fmla="*/ 94 w 137"/>
                <a:gd name="T47" fmla="*/ 76 h 85"/>
                <a:gd name="T48" fmla="*/ 94 w 137"/>
                <a:gd name="T49" fmla="*/ 59 h 85"/>
                <a:gd name="T50" fmla="*/ 106 w 137"/>
                <a:gd name="T51" fmla="*/ 59 h 85"/>
                <a:gd name="T52" fmla="*/ 106 w 137"/>
                <a:gd name="T53" fmla="*/ 0 h 85"/>
                <a:gd name="T54" fmla="*/ 87 w 137"/>
                <a:gd name="T55" fmla="*/ 0 h 85"/>
                <a:gd name="T56" fmla="*/ 68 w 137"/>
                <a:gd name="T57" fmla="*/ 47 h 85"/>
                <a:gd name="T58" fmla="*/ 28 w 137"/>
                <a:gd name="T59" fmla="*/ 47 h 85"/>
                <a:gd name="T60" fmla="*/ 28 w 137"/>
                <a:gd name="T61" fmla="*/ 59 h 85"/>
                <a:gd name="T62" fmla="*/ 40 w 137"/>
                <a:gd name="T63" fmla="*/ 59 h 85"/>
                <a:gd name="T64" fmla="*/ 40 w 137"/>
                <a:gd name="T65" fmla="*/ 76 h 85"/>
                <a:gd name="T66" fmla="*/ 40 w 137"/>
                <a:gd name="T67" fmla="*/ 76 h 85"/>
                <a:gd name="T68" fmla="*/ 28 w 137"/>
                <a:gd name="T69" fmla="*/ 76 h 85"/>
                <a:gd name="T70" fmla="*/ 28 w 137"/>
                <a:gd name="T71" fmla="*/ 85 h 85"/>
                <a:gd name="T72" fmla="*/ 68 w 137"/>
                <a:gd name="T73" fmla="*/ 85 h 85"/>
                <a:gd name="T74" fmla="*/ 68 w 137"/>
                <a:gd name="T75" fmla="*/ 76 h 85"/>
                <a:gd name="T76" fmla="*/ 56 w 137"/>
                <a:gd name="T77" fmla="*/ 76 h 85"/>
                <a:gd name="T78" fmla="*/ 56 w 137"/>
                <a:gd name="T79" fmla="*/ 59 h 85"/>
                <a:gd name="T80" fmla="*/ 68 w 137"/>
                <a:gd name="T81" fmla="*/ 59 h 85"/>
                <a:gd name="T82" fmla="*/ 68 w 137"/>
                <a:gd name="T83" fmla="*/ 47 h 85"/>
                <a:gd name="T84" fmla="*/ 28 w 137"/>
                <a:gd name="T85" fmla="*/ 47 h 85"/>
                <a:gd name="T86" fmla="*/ 0 w 137"/>
                <a:gd name="T87" fmla="*/ 47 h 85"/>
                <a:gd name="T88" fmla="*/ 0 w 137"/>
                <a:gd name="T89" fmla="*/ 85 h 85"/>
                <a:gd name="T90" fmla="*/ 28 w 137"/>
                <a:gd name="T91" fmla="*/ 85 h 85"/>
                <a:gd name="T92" fmla="*/ 28 w 137"/>
                <a:gd name="T93" fmla="*/ 76 h 85"/>
                <a:gd name="T94" fmla="*/ 16 w 137"/>
                <a:gd name="T95" fmla="*/ 76 h 85"/>
                <a:gd name="T96" fmla="*/ 16 w 137"/>
                <a:gd name="T97" fmla="*/ 59 h 85"/>
                <a:gd name="T98" fmla="*/ 28 w 137"/>
                <a:gd name="T99" fmla="*/ 59 h 85"/>
                <a:gd name="T100" fmla="*/ 28 w 137"/>
                <a:gd name="T101" fmla="*/ 4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7" h="85">
                  <a:moveTo>
                    <a:pt x="106" y="85"/>
                  </a:moveTo>
                  <a:lnTo>
                    <a:pt x="137" y="85"/>
                  </a:lnTo>
                  <a:lnTo>
                    <a:pt x="137" y="47"/>
                  </a:lnTo>
                  <a:lnTo>
                    <a:pt x="120" y="47"/>
                  </a:lnTo>
                  <a:lnTo>
                    <a:pt x="120" y="0"/>
                  </a:lnTo>
                  <a:lnTo>
                    <a:pt x="106" y="0"/>
                  </a:lnTo>
                  <a:lnTo>
                    <a:pt x="106" y="59"/>
                  </a:lnTo>
                  <a:lnTo>
                    <a:pt x="118" y="59"/>
                  </a:lnTo>
                  <a:lnTo>
                    <a:pt x="118" y="76"/>
                  </a:lnTo>
                  <a:lnTo>
                    <a:pt x="118" y="76"/>
                  </a:lnTo>
                  <a:lnTo>
                    <a:pt x="106" y="76"/>
                  </a:lnTo>
                  <a:lnTo>
                    <a:pt x="106" y="85"/>
                  </a:lnTo>
                  <a:close/>
                  <a:moveTo>
                    <a:pt x="87" y="0"/>
                  </a:moveTo>
                  <a:lnTo>
                    <a:pt x="87" y="47"/>
                  </a:lnTo>
                  <a:lnTo>
                    <a:pt x="68" y="47"/>
                  </a:lnTo>
                  <a:lnTo>
                    <a:pt x="68" y="59"/>
                  </a:lnTo>
                  <a:lnTo>
                    <a:pt x="80" y="59"/>
                  </a:lnTo>
                  <a:lnTo>
                    <a:pt x="80" y="76"/>
                  </a:lnTo>
                  <a:lnTo>
                    <a:pt x="80" y="76"/>
                  </a:lnTo>
                  <a:lnTo>
                    <a:pt x="68" y="76"/>
                  </a:lnTo>
                  <a:lnTo>
                    <a:pt x="68" y="85"/>
                  </a:lnTo>
                  <a:lnTo>
                    <a:pt x="106" y="85"/>
                  </a:lnTo>
                  <a:lnTo>
                    <a:pt x="106" y="76"/>
                  </a:lnTo>
                  <a:lnTo>
                    <a:pt x="94" y="76"/>
                  </a:lnTo>
                  <a:lnTo>
                    <a:pt x="94" y="59"/>
                  </a:lnTo>
                  <a:lnTo>
                    <a:pt x="106" y="59"/>
                  </a:lnTo>
                  <a:lnTo>
                    <a:pt x="106" y="0"/>
                  </a:lnTo>
                  <a:lnTo>
                    <a:pt x="87" y="0"/>
                  </a:lnTo>
                  <a:close/>
                  <a:moveTo>
                    <a:pt x="68" y="47"/>
                  </a:moveTo>
                  <a:lnTo>
                    <a:pt x="28" y="47"/>
                  </a:lnTo>
                  <a:lnTo>
                    <a:pt x="28" y="59"/>
                  </a:lnTo>
                  <a:lnTo>
                    <a:pt x="40" y="59"/>
                  </a:lnTo>
                  <a:lnTo>
                    <a:pt x="40" y="76"/>
                  </a:lnTo>
                  <a:lnTo>
                    <a:pt x="40" y="76"/>
                  </a:lnTo>
                  <a:lnTo>
                    <a:pt x="28" y="76"/>
                  </a:lnTo>
                  <a:lnTo>
                    <a:pt x="28" y="85"/>
                  </a:lnTo>
                  <a:lnTo>
                    <a:pt x="68" y="85"/>
                  </a:lnTo>
                  <a:lnTo>
                    <a:pt x="68" y="76"/>
                  </a:lnTo>
                  <a:lnTo>
                    <a:pt x="56" y="76"/>
                  </a:lnTo>
                  <a:lnTo>
                    <a:pt x="56" y="59"/>
                  </a:lnTo>
                  <a:lnTo>
                    <a:pt x="68" y="59"/>
                  </a:lnTo>
                  <a:lnTo>
                    <a:pt x="68" y="47"/>
                  </a:lnTo>
                  <a:close/>
                  <a:moveTo>
                    <a:pt x="28" y="47"/>
                  </a:moveTo>
                  <a:lnTo>
                    <a:pt x="0" y="47"/>
                  </a:lnTo>
                  <a:lnTo>
                    <a:pt x="0" y="85"/>
                  </a:lnTo>
                  <a:lnTo>
                    <a:pt x="28" y="85"/>
                  </a:lnTo>
                  <a:lnTo>
                    <a:pt x="28" y="76"/>
                  </a:lnTo>
                  <a:lnTo>
                    <a:pt x="16" y="76"/>
                  </a:lnTo>
                  <a:lnTo>
                    <a:pt x="16" y="59"/>
                  </a:lnTo>
                  <a:lnTo>
                    <a:pt x="28" y="59"/>
                  </a:lnTo>
                  <a:lnTo>
                    <a:pt x="28" y="4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4" name="Freeform 430"/>
            <p:cNvSpPr>
              <a:spLocks/>
            </p:cNvSpPr>
            <p:nvPr/>
          </p:nvSpPr>
          <p:spPr bwMode="auto">
            <a:xfrm>
              <a:off x="5559235" y="2362753"/>
              <a:ext cx="165779" cy="52870"/>
            </a:xfrm>
            <a:custGeom>
              <a:avLst/>
              <a:gdLst>
                <a:gd name="T0" fmla="*/ 178 w 185"/>
                <a:gd name="T1" fmla="*/ 59 h 59"/>
                <a:gd name="T2" fmla="*/ 185 w 185"/>
                <a:gd name="T3" fmla="*/ 0 h 59"/>
                <a:gd name="T4" fmla="*/ 0 w 185"/>
                <a:gd name="T5" fmla="*/ 0 h 59"/>
                <a:gd name="T6" fmla="*/ 22 w 185"/>
                <a:gd name="T7" fmla="*/ 59 h 59"/>
                <a:gd name="T8" fmla="*/ 178 w 185"/>
                <a:gd name="T9" fmla="*/ 59 h 59"/>
              </a:gdLst>
              <a:ahLst/>
              <a:cxnLst>
                <a:cxn ang="0">
                  <a:pos x="T0" y="T1"/>
                </a:cxn>
                <a:cxn ang="0">
                  <a:pos x="T2" y="T3"/>
                </a:cxn>
                <a:cxn ang="0">
                  <a:pos x="T4" y="T5"/>
                </a:cxn>
                <a:cxn ang="0">
                  <a:pos x="T6" y="T7"/>
                </a:cxn>
                <a:cxn ang="0">
                  <a:pos x="T8" y="T9"/>
                </a:cxn>
              </a:cxnLst>
              <a:rect l="0" t="0" r="r" b="b"/>
              <a:pathLst>
                <a:path w="185" h="59">
                  <a:moveTo>
                    <a:pt x="178" y="59"/>
                  </a:moveTo>
                  <a:lnTo>
                    <a:pt x="185" y="0"/>
                  </a:lnTo>
                  <a:lnTo>
                    <a:pt x="0" y="0"/>
                  </a:lnTo>
                  <a:lnTo>
                    <a:pt x="22" y="59"/>
                  </a:lnTo>
                  <a:lnTo>
                    <a:pt x="178" y="5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5" name="Freeform 431"/>
            <p:cNvSpPr>
              <a:spLocks noEditPoints="1"/>
            </p:cNvSpPr>
            <p:nvPr/>
          </p:nvSpPr>
          <p:spPr bwMode="auto">
            <a:xfrm>
              <a:off x="4948989" y="3457791"/>
              <a:ext cx="155025" cy="122766"/>
            </a:xfrm>
            <a:custGeom>
              <a:avLst/>
              <a:gdLst>
                <a:gd name="T0" fmla="*/ 58 w 73"/>
                <a:gd name="T1" fmla="*/ 58 h 58"/>
                <a:gd name="T2" fmla="*/ 58 w 73"/>
                <a:gd name="T3" fmla="*/ 38 h 58"/>
                <a:gd name="T4" fmla="*/ 67 w 73"/>
                <a:gd name="T5" fmla="*/ 29 h 58"/>
                <a:gd name="T6" fmla="*/ 73 w 73"/>
                <a:gd name="T7" fmla="*/ 29 h 58"/>
                <a:gd name="T8" fmla="*/ 73 w 73"/>
                <a:gd name="T9" fmla="*/ 8 h 58"/>
                <a:gd name="T10" fmla="*/ 65 w 73"/>
                <a:gd name="T11" fmla="*/ 0 h 58"/>
                <a:gd name="T12" fmla="*/ 47 w 73"/>
                <a:gd name="T13" fmla="*/ 0 h 58"/>
                <a:gd name="T14" fmla="*/ 47 w 73"/>
                <a:gd name="T15" fmla="*/ 9 h 58"/>
                <a:gd name="T16" fmla="*/ 54 w 73"/>
                <a:gd name="T17" fmla="*/ 16 h 58"/>
                <a:gd name="T18" fmla="*/ 47 w 73"/>
                <a:gd name="T19" fmla="*/ 22 h 58"/>
                <a:gd name="T20" fmla="*/ 47 w 73"/>
                <a:gd name="T21" fmla="*/ 27 h 58"/>
                <a:gd name="T22" fmla="*/ 54 w 73"/>
                <a:gd name="T23" fmla="*/ 33 h 58"/>
                <a:gd name="T24" fmla="*/ 47 w 73"/>
                <a:gd name="T25" fmla="*/ 40 h 58"/>
                <a:gd name="T26" fmla="*/ 47 w 73"/>
                <a:gd name="T27" fmla="*/ 58 h 58"/>
                <a:gd name="T28" fmla="*/ 58 w 73"/>
                <a:gd name="T29" fmla="*/ 58 h 58"/>
                <a:gd name="T30" fmla="*/ 47 w 73"/>
                <a:gd name="T31" fmla="*/ 0 h 58"/>
                <a:gd name="T32" fmla="*/ 26 w 73"/>
                <a:gd name="T33" fmla="*/ 0 h 58"/>
                <a:gd name="T34" fmla="*/ 26 w 73"/>
                <a:gd name="T35" fmla="*/ 9 h 58"/>
                <a:gd name="T36" fmla="*/ 33 w 73"/>
                <a:gd name="T37" fmla="*/ 16 h 58"/>
                <a:gd name="T38" fmla="*/ 26 w 73"/>
                <a:gd name="T39" fmla="*/ 22 h 58"/>
                <a:gd name="T40" fmla="*/ 26 w 73"/>
                <a:gd name="T41" fmla="*/ 27 h 58"/>
                <a:gd name="T42" fmla="*/ 33 w 73"/>
                <a:gd name="T43" fmla="*/ 33 h 58"/>
                <a:gd name="T44" fmla="*/ 26 w 73"/>
                <a:gd name="T45" fmla="*/ 40 h 58"/>
                <a:gd name="T46" fmla="*/ 26 w 73"/>
                <a:gd name="T47" fmla="*/ 58 h 58"/>
                <a:gd name="T48" fmla="*/ 47 w 73"/>
                <a:gd name="T49" fmla="*/ 58 h 58"/>
                <a:gd name="T50" fmla="*/ 47 w 73"/>
                <a:gd name="T51" fmla="*/ 40 h 58"/>
                <a:gd name="T52" fmla="*/ 47 w 73"/>
                <a:gd name="T53" fmla="*/ 40 h 58"/>
                <a:gd name="T54" fmla="*/ 41 w 73"/>
                <a:gd name="T55" fmla="*/ 33 h 58"/>
                <a:gd name="T56" fmla="*/ 47 w 73"/>
                <a:gd name="T57" fmla="*/ 27 h 58"/>
                <a:gd name="T58" fmla="*/ 47 w 73"/>
                <a:gd name="T59" fmla="*/ 27 h 58"/>
                <a:gd name="T60" fmla="*/ 47 w 73"/>
                <a:gd name="T61" fmla="*/ 27 h 58"/>
                <a:gd name="T62" fmla="*/ 47 w 73"/>
                <a:gd name="T63" fmla="*/ 22 h 58"/>
                <a:gd name="T64" fmla="*/ 47 w 73"/>
                <a:gd name="T65" fmla="*/ 22 h 58"/>
                <a:gd name="T66" fmla="*/ 41 w 73"/>
                <a:gd name="T67" fmla="*/ 16 h 58"/>
                <a:gd name="T68" fmla="*/ 47 w 73"/>
                <a:gd name="T69" fmla="*/ 9 h 58"/>
                <a:gd name="T70" fmla="*/ 47 w 73"/>
                <a:gd name="T71" fmla="*/ 9 h 58"/>
                <a:gd name="T72" fmla="*/ 47 w 73"/>
                <a:gd name="T73" fmla="*/ 9 h 58"/>
                <a:gd name="T74" fmla="*/ 47 w 73"/>
                <a:gd name="T75" fmla="*/ 0 h 58"/>
                <a:gd name="T76" fmla="*/ 26 w 73"/>
                <a:gd name="T77" fmla="*/ 0 h 58"/>
                <a:gd name="T78" fmla="*/ 8 w 73"/>
                <a:gd name="T79" fmla="*/ 0 h 58"/>
                <a:gd name="T80" fmla="*/ 0 w 73"/>
                <a:gd name="T81" fmla="*/ 8 h 58"/>
                <a:gd name="T82" fmla="*/ 0 w 73"/>
                <a:gd name="T83" fmla="*/ 29 h 58"/>
                <a:gd name="T84" fmla="*/ 6 w 73"/>
                <a:gd name="T85" fmla="*/ 29 h 58"/>
                <a:gd name="T86" fmla="*/ 15 w 73"/>
                <a:gd name="T87" fmla="*/ 38 h 58"/>
                <a:gd name="T88" fmla="*/ 15 w 73"/>
                <a:gd name="T89" fmla="*/ 58 h 58"/>
                <a:gd name="T90" fmla="*/ 26 w 73"/>
                <a:gd name="T91" fmla="*/ 58 h 58"/>
                <a:gd name="T92" fmla="*/ 26 w 73"/>
                <a:gd name="T93" fmla="*/ 40 h 58"/>
                <a:gd name="T94" fmla="*/ 26 w 73"/>
                <a:gd name="T95" fmla="*/ 40 h 58"/>
                <a:gd name="T96" fmla="*/ 20 w 73"/>
                <a:gd name="T97" fmla="*/ 33 h 58"/>
                <a:gd name="T98" fmla="*/ 26 w 73"/>
                <a:gd name="T99" fmla="*/ 27 h 58"/>
                <a:gd name="T100" fmla="*/ 26 w 73"/>
                <a:gd name="T101" fmla="*/ 27 h 58"/>
                <a:gd name="T102" fmla="*/ 26 w 73"/>
                <a:gd name="T103" fmla="*/ 27 h 58"/>
                <a:gd name="T104" fmla="*/ 26 w 73"/>
                <a:gd name="T105" fmla="*/ 22 h 58"/>
                <a:gd name="T106" fmla="*/ 26 w 73"/>
                <a:gd name="T107" fmla="*/ 22 h 58"/>
                <a:gd name="T108" fmla="*/ 20 w 73"/>
                <a:gd name="T109" fmla="*/ 16 h 58"/>
                <a:gd name="T110" fmla="*/ 26 w 73"/>
                <a:gd name="T111" fmla="*/ 9 h 58"/>
                <a:gd name="T112" fmla="*/ 26 w 73"/>
                <a:gd name="T113" fmla="*/ 9 h 58"/>
                <a:gd name="T114" fmla="*/ 26 w 73"/>
                <a:gd name="T115" fmla="*/ 9 h 58"/>
                <a:gd name="T116" fmla="*/ 26 w 73"/>
                <a:gd name="T1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58">
                  <a:moveTo>
                    <a:pt x="58" y="58"/>
                  </a:moveTo>
                  <a:cubicBezTo>
                    <a:pt x="58" y="38"/>
                    <a:pt x="58" y="38"/>
                    <a:pt x="58" y="38"/>
                  </a:cubicBezTo>
                  <a:cubicBezTo>
                    <a:pt x="58" y="32"/>
                    <a:pt x="61" y="29"/>
                    <a:pt x="67" y="29"/>
                  </a:cubicBezTo>
                  <a:cubicBezTo>
                    <a:pt x="73" y="29"/>
                    <a:pt x="73" y="29"/>
                    <a:pt x="73" y="29"/>
                  </a:cubicBezTo>
                  <a:cubicBezTo>
                    <a:pt x="73" y="8"/>
                    <a:pt x="73" y="8"/>
                    <a:pt x="73" y="8"/>
                  </a:cubicBezTo>
                  <a:cubicBezTo>
                    <a:pt x="73" y="3"/>
                    <a:pt x="70" y="0"/>
                    <a:pt x="65" y="0"/>
                  </a:cubicBezTo>
                  <a:cubicBezTo>
                    <a:pt x="47" y="0"/>
                    <a:pt x="47" y="0"/>
                    <a:pt x="47" y="0"/>
                  </a:cubicBezTo>
                  <a:cubicBezTo>
                    <a:pt x="47" y="9"/>
                    <a:pt x="47" y="9"/>
                    <a:pt x="47" y="9"/>
                  </a:cubicBezTo>
                  <a:cubicBezTo>
                    <a:pt x="51" y="9"/>
                    <a:pt x="54" y="12"/>
                    <a:pt x="54" y="16"/>
                  </a:cubicBezTo>
                  <a:cubicBezTo>
                    <a:pt x="54" y="20"/>
                    <a:pt x="51" y="22"/>
                    <a:pt x="47" y="22"/>
                  </a:cubicBezTo>
                  <a:cubicBezTo>
                    <a:pt x="47" y="27"/>
                    <a:pt x="47" y="27"/>
                    <a:pt x="47" y="27"/>
                  </a:cubicBezTo>
                  <a:cubicBezTo>
                    <a:pt x="51" y="27"/>
                    <a:pt x="54" y="30"/>
                    <a:pt x="54" y="33"/>
                  </a:cubicBezTo>
                  <a:cubicBezTo>
                    <a:pt x="54" y="37"/>
                    <a:pt x="51" y="40"/>
                    <a:pt x="47" y="40"/>
                  </a:cubicBezTo>
                  <a:cubicBezTo>
                    <a:pt x="47" y="58"/>
                    <a:pt x="47" y="58"/>
                    <a:pt x="47" y="58"/>
                  </a:cubicBezTo>
                  <a:lnTo>
                    <a:pt x="58" y="58"/>
                  </a:lnTo>
                  <a:close/>
                  <a:moveTo>
                    <a:pt x="47" y="0"/>
                  </a:moveTo>
                  <a:cubicBezTo>
                    <a:pt x="26" y="0"/>
                    <a:pt x="26" y="0"/>
                    <a:pt x="26" y="0"/>
                  </a:cubicBezTo>
                  <a:cubicBezTo>
                    <a:pt x="26" y="9"/>
                    <a:pt x="26" y="9"/>
                    <a:pt x="26" y="9"/>
                  </a:cubicBezTo>
                  <a:cubicBezTo>
                    <a:pt x="30" y="9"/>
                    <a:pt x="33" y="12"/>
                    <a:pt x="33" y="16"/>
                  </a:cubicBezTo>
                  <a:cubicBezTo>
                    <a:pt x="33" y="20"/>
                    <a:pt x="30" y="22"/>
                    <a:pt x="26" y="22"/>
                  </a:cubicBezTo>
                  <a:cubicBezTo>
                    <a:pt x="26" y="27"/>
                    <a:pt x="26" y="27"/>
                    <a:pt x="26" y="27"/>
                  </a:cubicBezTo>
                  <a:cubicBezTo>
                    <a:pt x="30" y="27"/>
                    <a:pt x="33" y="30"/>
                    <a:pt x="33" y="33"/>
                  </a:cubicBezTo>
                  <a:cubicBezTo>
                    <a:pt x="33" y="37"/>
                    <a:pt x="30" y="40"/>
                    <a:pt x="26" y="40"/>
                  </a:cubicBezTo>
                  <a:cubicBezTo>
                    <a:pt x="26" y="58"/>
                    <a:pt x="26" y="58"/>
                    <a:pt x="26" y="58"/>
                  </a:cubicBezTo>
                  <a:cubicBezTo>
                    <a:pt x="47" y="58"/>
                    <a:pt x="47" y="58"/>
                    <a:pt x="47" y="58"/>
                  </a:cubicBezTo>
                  <a:cubicBezTo>
                    <a:pt x="47" y="40"/>
                    <a:pt x="47" y="40"/>
                    <a:pt x="47" y="40"/>
                  </a:cubicBezTo>
                  <a:cubicBezTo>
                    <a:pt x="47" y="40"/>
                    <a:pt x="47" y="40"/>
                    <a:pt x="47" y="40"/>
                  </a:cubicBezTo>
                  <a:cubicBezTo>
                    <a:pt x="44" y="40"/>
                    <a:pt x="41" y="37"/>
                    <a:pt x="41" y="33"/>
                  </a:cubicBezTo>
                  <a:cubicBezTo>
                    <a:pt x="41" y="30"/>
                    <a:pt x="44" y="27"/>
                    <a:pt x="47" y="27"/>
                  </a:cubicBezTo>
                  <a:cubicBezTo>
                    <a:pt x="47" y="27"/>
                    <a:pt x="47" y="27"/>
                    <a:pt x="47" y="27"/>
                  </a:cubicBezTo>
                  <a:cubicBezTo>
                    <a:pt x="47" y="27"/>
                    <a:pt x="47" y="27"/>
                    <a:pt x="47" y="27"/>
                  </a:cubicBezTo>
                  <a:cubicBezTo>
                    <a:pt x="47" y="22"/>
                    <a:pt x="47" y="22"/>
                    <a:pt x="47" y="22"/>
                  </a:cubicBezTo>
                  <a:cubicBezTo>
                    <a:pt x="47" y="22"/>
                    <a:pt x="47" y="22"/>
                    <a:pt x="47" y="22"/>
                  </a:cubicBezTo>
                  <a:cubicBezTo>
                    <a:pt x="44" y="22"/>
                    <a:pt x="41" y="20"/>
                    <a:pt x="41" y="16"/>
                  </a:cubicBezTo>
                  <a:cubicBezTo>
                    <a:pt x="41" y="12"/>
                    <a:pt x="44" y="9"/>
                    <a:pt x="47" y="9"/>
                  </a:cubicBezTo>
                  <a:cubicBezTo>
                    <a:pt x="47" y="9"/>
                    <a:pt x="47" y="9"/>
                    <a:pt x="47" y="9"/>
                  </a:cubicBezTo>
                  <a:cubicBezTo>
                    <a:pt x="47" y="9"/>
                    <a:pt x="47" y="9"/>
                    <a:pt x="47" y="9"/>
                  </a:cubicBezTo>
                  <a:lnTo>
                    <a:pt x="47" y="0"/>
                  </a:lnTo>
                  <a:close/>
                  <a:moveTo>
                    <a:pt x="26" y="0"/>
                  </a:moveTo>
                  <a:cubicBezTo>
                    <a:pt x="8" y="0"/>
                    <a:pt x="8" y="0"/>
                    <a:pt x="8" y="0"/>
                  </a:cubicBezTo>
                  <a:cubicBezTo>
                    <a:pt x="4" y="0"/>
                    <a:pt x="0" y="3"/>
                    <a:pt x="0" y="8"/>
                  </a:cubicBezTo>
                  <a:cubicBezTo>
                    <a:pt x="0" y="29"/>
                    <a:pt x="0" y="29"/>
                    <a:pt x="0" y="29"/>
                  </a:cubicBezTo>
                  <a:cubicBezTo>
                    <a:pt x="6" y="29"/>
                    <a:pt x="6" y="29"/>
                    <a:pt x="6" y="29"/>
                  </a:cubicBezTo>
                  <a:cubicBezTo>
                    <a:pt x="12" y="29"/>
                    <a:pt x="15" y="32"/>
                    <a:pt x="15" y="38"/>
                  </a:cubicBezTo>
                  <a:cubicBezTo>
                    <a:pt x="15" y="58"/>
                    <a:pt x="15" y="58"/>
                    <a:pt x="15" y="58"/>
                  </a:cubicBezTo>
                  <a:cubicBezTo>
                    <a:pt x="26" y="58"/>
                    <a:pt x="26" y="58"/>
                    <a:pt x="26" y="58"/>
                  </a:cubicBezTo>
                  <a:cubicBezTo>
                    <a:pt x="26" y="40"/>
                    <a:pt x="26" y="40"/>
                    <a:pt x="26" y="40"/>
                  </a:cubicBezTo>
                  <a:cubicBezTo>
                    <a:pt x="26" y="40"/>
                    <a:pt x="26" y="40"/>
                    <a:pt x="26" y="40"/>
                  </a:cubicBezTo>
                  <a:cubicBezTo>
                    <a:pt x="23" y="40"/>
                    <a:pt x="20" y="37"/>
                    <a:pt x="20" y="33"/>
                  </a:cubicBezTo>
                  <a:cubicBezTo>
                    <a:pt x="20" y="30"/>
                    <a:pt x="23" y="27"/>
                    <a:pt x="26" y="27"/>
                  </a:cubicBezTo>
                  <a:cubicBezTo>
                    <a:pt x="26" y="27"/>
                    <a:pt x="26" y="27"/>
                    <a:pt x="26" y="27"/>
                  </a:cubicBezTo>
                  <a:cubicBezTo>
                    <a:pt x="26" y="27"/>
                    <a:pt x="26" y="27"/>
                    <a:pt x="26" y="27"/>
                  </a:cubicBezTo>
                  <a:cubicBezTo>
                    <a:pt x="26" y="22"/>
                    <a:pt x="26" y="22"/>
                    <a:pt x="26" y="22"/>
                  </a:cubicBezTo>
                  <a:cubicBezTo>
                    <a:pt x="26" y="22"/>
                    <a:pt x="26" y="22"/>
                    <a:pt x="26" y="22"/>
                  </a:cubicBezTo>
                  <a:cubicBezTo>
                    <a:pt x="23" y="22"/>
                    <a:pt x="20" y="20"/>
                    <a:pt x="20" y="16"/>
                  </a:cubicBezTo>
                  <a:cubicBezTo>
                    <a:pt x="20" y="12"/>
                    <a:pt x="23" y="9"/>
                    <a:pt x="26" y="9"/>
                  </a:cubicBezTo>
                  <a:cubicBezTo>
                    <a:pt x="26" y="9"/>
                    <a:pt x="26" y="9"/>
                    <a:pt x="26" y="9"/>
                  </a:cubicBezTo>
                  <a:cubicBezTo>
                    <a:pt x="26" y="9"/>
                    <a:pt x="26" y="9"/>
                    <a:pt x="26" y="9"/>
                  </a:cubicBezTo>
                  <a:lnTo>
                    <a:pt x="26"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6" name="Freeform 432"/>
            <p:cNvSpPr>
              <a:spLocks/>
            </p:cNvSpPr>
            <p:nvPr/>
          </p:nvSpPr>
          <p:spPr bwMode="auto">
            <a:xfrm>
              <a:off x="4922106" y="3525894"/>
              <a:ext cx="209687" cy="112013"/>
            </a:xfrm>
            <a:custGeom>
              <a:avLst/>
              <a:gdLst>
                <a:gd name="T0" fmla="*/ 93 w 99"/>
                <a:gd name="T1" fmla="*/ 0 h 53"/>
                <a:gd name="T2" fmla="*/ 86 w 99"/>
                <a:gd name="T3" fmla="*/ 0 h 53"/>
                <a:gd name="T4" fmla="*/ 80 w 99"/>
                <a:gd name="T5" fmla="*/ 0 h 53"/>
                <a:gd name="T6" fmla="*/ 73 w 99"/>
                <a:gd name="T7" fmla="*/ 6 h 53"/>
                <a:gd name="T8" fmla="*/ 73 w 99"/>
                <a:gd name="T9" fmla="*/ 29 h 53"/>
                <a:gd name="T10" fmla="*/ 26 w 99"/>
                <a:gd name="T11" fmla="*/ 29 h 53"/>
                <a:gd name="T12" fmla="*/ 26 w 99"/>
                <a:gd name="T13" fmla="*/ 6 h 53"/>
                <a:gd name="T14" fmla="*/ 19 w 99"/>
                <a:gd name="T15" fmla="*/ 0 h 53"/>
                <a:gd name="T16" fmla="*/ 13 w 99"/>
                <a:gd name="T17" fmla="*/ 0 h 53"/>
                <a:gd name="T18" fmla="*/ 7 w 99"/>
                <a:gd name="T19" fmla="*/ 0 h 53"/>
                <a:gd name="T20" fmla="*/ 0 w 99"/>
                <a:gd name="T21" fmla="*/ 6 h 53"/>
                <a:gd name="T22" fmla="*/ 0 w 99"/>
                <a:gd name="T23" fmla="*/ 39 h 53"/>
                <a:gd name="T24" fmla="*/ 10 w 99"/>
                <a:gd name="T25" fmla="*/ 49 h 53"/>
                <a:gd name="T26" fmla="*/ 10 w 99"/>
                <a:gd name="T27" fmla="*/ 50 h 53"/>
                <a:gd name="T28" fmla="*/ 10 w 99"/>
                <a:gd name="T29" fmla="*/ 51 h 53"/>
                <a:gd name="T30" fmla="*/ 14 w 99"/>
                <a:gd name="T31" fmla="*/ 53 h 53"/>
                <a:gd name="T32" fmla="*/ 15 w 99"/>
                <a:gd name="T33" fmla="*/ 53 h 53"/>
                <a:gd name="T34" fmla="*/ 19 w 99"/>
                <a:gd name="T35" fmla="*/ 51 h 53"/>
                <a:gd name="T36" fmla="*/ 19 w 99"/>
                <a:gd name="T37" fmla="*/ 50 h 53"/>
                <a:gd name="T38" fmla="*/ 19 w 99"/>
                <a:gd name="T39" fmla="*/ 49 h 53"/>
                <a:gd name="T40" fmla="*/ 80 w 99"/>
                <a:gd name="T41" fmla="*/ 49 h 53"/>
                <a:gd name="T42" fmla="*/ 80 w 99"/>
                <a:gd name="T43" fmla="*/ 50 h 53"/>
                <a:gd name="T44" fmla="*/ 81 w 99"/>
                <a:gd name="T45" fmla="*/ 51 h 53"/>
                <a:gd name="T46" fmla="*/ 84 w 99"/>
                <a:gd name="T47" fmla="*/ 53 h 53"/>
                <a:gd name="T48" fmla="*/ 86 w 99"/>
                <a:gd name="T49" fmla="*/ 53 h 53"/>
                <a:gd name="T50" fmla="*/ 89 w 99"/>
                <a:gd name="T51" fmla="*/ 51 h 53"/>
                <a:gd name="T52" fmla="*/ 90 w 99"/>
                <a:gd name="T53" fmla="*/ 50 h 53"/>
                <a:gd name="T54" fmla="*/ 90 w 99"/>
                <a:gd name="T55" fmla="*/ 49 h 53"/>
                <a:gd name="T56" fmla="*/ 93 w 99"/>
                <a:gd name="T57" fmla="*/ 49 h 53"/>
                <a:gd name="T58" fmla="*/ 99 w 99"/>
                <a:gd name="T59" fmla="*/ 39 h 53"/>
                <a:gd name="T60" fmla="*/ 99 w 99"/>
                <a:gd name="T61" fmla="*/ 6 h 53"/>
                <a:gd name="T62" fmla="*/ 93 w 99"/>
                <a:gd name="T6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53">
                  <a:moveTo>
                    <a:pt x="93" y="0"/>
                  </a:moveTo>
                  <a:cubicBezTo>
                    <a:pt x="86" y="0"/>
                    <a:pt x="86" y="0"/>
                    <a:pt x="86" y="0"/>
                  </a:cubicBezTo>
                  <a:cubicBezTo>
                    <a:pt x="80" y="0"/>
                    <a:pt x="80" y="0"/>
                    <a:pt x="80" y="0"/>
                  </a:cubicBezTo>
                  <a:cubicBezTo>
                    <a:pt x="76" y="0"/>
                    <a:pt x="73" y="2"/>
                    <a:pt x="73" y="6"/>
                  </a:cubicBezTo>
                  <a:cubicBezTo>
                    <a:pt x="73" y="29"/>
                    <a:pt x="73" y="29"/>
                    <a:pt x="73" y="29"/>
                  </a:cubicBezTo>
                  <a:cubicBezTo>
                    <a:pt x="26" y="29"/>
                    <a:pt x="26" y="29"/>
                    <a:pt x="26" y="29"/>
                  </a:cubicBezTo>
                  <a:cubicBezTo>
                    <a:pt x="26" y="6"/>
                    <a:pt x="26" y="6"/>
                    <a:pt x="26" y="6"/>
                  </a:cubicBezTo>
                  <a:cubicBezTo>
                    <a:pt x="26" y="2"/>
                    <a:pt x="24" y="0"/>
                    <a:pt x="19" y="0"/>
                  </a:cubicBezTo>
                  <a:cubicBezTo>
                    <a:pt x="13" y="0"/>
                    <a:pt x="13" y="0"/>
                    <a:pt x="13" y="0"/>
                  </a:cubicBezTo>
                  <a:cubicBezTo>
                    <a:pt x="7" y="0"/>
                    <a:pt x="7" y="0"/>
                    <a:pt x="7" y="0"/>
                  </a:cubicBezTo>
                  <a:cubicBezTo>
                    <a:pt x="3" y="0"/>
                    <a:pt x="0" y="2"/>
                    <a:pt x="0" y="6"/>
                  </a:cubicBezTo>
                  <a:cubicBezTo>
                    <a:pt x="0" y="39"/>
                    <a:pt x="0" y="39"/>
                    <a:pt x="0" y="39"/>
                  </a:cubicBezTo>
                  <a:cubicBezTo>
                    <a:pt x="0" y="44"/>
                    <a:pt x="5" y="49"/>
                    <a:pt x="10" y="49"/>
                  </a:cubicBezTo>
                  <a:cubicBezTo>
                    <a:pt x="10" y="49"/>
                    <a:pt x="10" y="49"/>
                    <a:pt x="10" y="50"/>
                  </a:cubicBezTo>
                  <a:cubicBezTo>
                    <a:pt x="10" y="50"/>
                    <a:pt x="10" y="51"/>
                    <a:pt x="10" y="51"/>
                  </a:cubicBezTo>
                  <a:cubicBezTo>
                    <a:pt x="11" y="52"/>
                    <a:pt x="12" y="53"/>
                    <a:pt x="14" y="53"/>
                  </a:cubicBezTo>
                  <a:cubicBezTo>
                    <a:pt x="15" y="53"/>
                    <a:pt x="15" y="53"/>
                    <a:pt x="15" y="53"/>
                  </a:cubicBezTo>
                  <a:cubicBezTo>
                    <a:pt x="17" y="53"/>
                    <a:pt x="18" y="52"/>
                    <a:pt x="19" y="51"/>
                  </a:cubicBezTo>
                  <a:cubicBezTo>
                    <a:pt x="19" y="51"/>
                    <a:pt x="19" y="50"/>
                    <a:pt x="19" y="50"/>
                  </a:cubicBezTo>
                  <a:cubicBezTo>
                    <a:pt x="19" y="49"/>
                    <a:pt x="19" y="49"/>
                    <a:pt x="19" y="49"/>
                  </a:cubicBezTo>
                  <a:cubicBezTo>
                    <a:pt x="80" y="49"/>
                    <a:pt x="80" y="49"/>
                    <a:pt x="80" y="49"/>
                  </a:cubicBezTo>
                  <a:cubicBezTo>
                    <a:pt x="80" y="49"/>
                    <a:pt x="80" y="49"/>
                    <a:pt x="80" y="50"/>
                  </a:cubicBezTo>
                  <a:cubicBezTo>
                    <a:pt x="80" y="50"/>
                    <a:pt x="80" y="51"/>
                    <a:pt x="81" y="51"/>
                  </a:cubicBezTo>
                  <a:cubicBezTo>
                    <a:pt x="81" y="52"/>
                    <a:pt x="83" y="53"/>
                    <a:pt x="84" y="53"/>
                  </a:cubicBezTo>
                  <a:cubicBezTo>
                    <a:pt x="86" y="53"/>
                    <a:pt x="86" y="53"/>
                    <a:pt x="86" y="53"/>
                  </a:cubicBezTo>
                  <a:cubicBezTo>
                    <a:pt x="87" y="53"/>
                    <a:pt x="88" y="52"/>
                    <a:pt x="89" y="51"/>
                  </a:cubicBezTo>
                  <a:cubicBezTo>
                    <a:pt x="89" y="51"/>
                    <a:pt x="89" y="50"/>
                    <a:pt x="90" y="50"/>
                  </a:cubicBezTo>
                  <a:cubicBezTo>
                    <a:pt x="90" y="49"/>
                    <a:pt x="90" y="49"/>
                    <a:pt x="90" y="49"/>
                  </a:cubicBezTo>
                  <a:cubicBezTo>
                    <a:pt x="93" y="49"/>
                    <a:pt x="93" y="49"/>
                    <a:pt x="93" y="49"/>
                  </a:cubicBezTo>
                  <a:cubicBezTo>
                    <a:pt x="97" y="49"/>
                    <a:pt x="99" y="44"/>
                    <a:pt x="99" y="39"/>
                  </a:cubicBezTo>
                  <a:cubicBezTo>
                    <a:pt x="99" y="6"/>
                    <a:pt x="99" y="6"/>
                    <a:pt x="99" y="6"/>
                  </a:cubicBezTo>
                  <a:cubicBezTo>
                    <a:pt x="99" y="2"/>
                    <a:pt x="97" y="0"/>
                    <a:pt x="93" y="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7" name="Oval 433"/>
            <p:cNvSpPr>
              <a:spLocks noChangeArrowheads="1"/>
            </p:cNvSpPr>
            <p:nvPr/>
          </p:nvSpPr>
          <p:spPr bwMode="auto">
            <a:xfrm>
              <a:off x="4995586" y="3483777"/>
              <a:ext cx="17026" cy="17026"/>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8" name="Oval 434"/>
            <p:cNvSpPr>
              <a:spLocks noChangeArrowheads="1"/>
            </p:cNvSpPr>
            <p:nvPr/>
          </p:nvSpPr>
          <p:spPr bwMode="auto">
            <a:xfrm>
              <a:off x="5040391" y="3483777"/>
              <a:ext cx="17026" cy="17026"/>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9" name="Oval 435"/>
            <p:cNvSpPr>
              <a:spLocks noChangeArrowheads="1"/>
            </p:cNvSpPr>
            <p:nvPr/>
          </p:nvSpPr>
          <p:spPr bwMode="auto">
            <a:xfrm>
              <a:off x="4995586" y="3519622"/>
              <a:ext cx="17026" cy="17026"/>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0" name="Oval 436"/>
            <p:cNvSpPr>
              <a:spLocks noChangeArrowheads="1"/>
            </p:cNvSpPr>
            <p:nvPr/>
          </p:nvSpPr>
          <p:spPr bwMode="auto">
            <a:xfrm>
              <a:off x="5040391" y="3519622"/>
              <a:ext cx="17026" cy="17026"/>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1" name="Freeform 437"/>
            <p:cNvSpPr>
              <a:spLocks/>
            </p:cNvSpPr>
            <p:nvPr/>
          </p:nvSpPr>
          <p:spPr bwMode="auto">
            <a:xfrm>
              <a:off x="6286869" y="2049118"/>
              <a:ext cx="156818" cy="163090"/>
            </a:xfrm>
            <a:custGeom>
              <a:avLst/>
              <a:gdLst>
                <a:gd name="T0" fmla="*/ 72 w 74"/>
                <a:gd name="T1" fmla="*/ 54 h 77"/>
                <a:gd name="T2" fmla="*/ 58 w 74"/>
                <a:gd name="T3" fmla="*/ 39 h 77"/>
                <a:gd name="T4" fmla="*/ 55 w 74"/>
                <a:gd name="T5" fmla="*/ 37 h 77"/>
                <a:gd name="T6" fmla="*/ 41 w 74"/>
                <a:gd name="T7" fmla="*/ 20 h 77"/>
                <a:gd name="T8" fmla="*/ 34 w 74"/>
                <a:gd name="T9" fmla="*/ 5 h 77"/>
                <a:gd name="T10" fmla="*/ 26 w 74"/>
                <a:gd name="T11" fmla="*/ 5 h 77"/>
                <a:gd name="T12" fmla="*/ 24 w 74"/>
                <a:gd name="T13" fmla="*/ 11 h 77"/>
                <a:gd name="T14" fmla="*/ 28 w 74"/>
                <a:gd name="T15" fmla="*/ 22 h 77"/>
                <a:gd name="T16" fmla="*/ 29 w 74"/>
                <a:gd name="T17" fmla="*/ 29 h 77"/>
                <a:gd name="T18" fmla="*/ 6 w 74"/>
                <a:gd name="T19" fmla="*/ 29 h 77"/>
                <a:gd name="T20" fmla="*/ 1 w 74"/>
                <a:gd name="T21" fmla="*/ 37 h 77"/>
                <a:gd name="T22" fmla="*/ 12 w 74"/>
                <a:gd name="T23" fmla="*/ 69 h 77"/>
                <a:gd name="T24" fmla="*/ 17 w 74"/>
                <a:gd name="T25" fmla="*/ 72 h 77"/>
                <a:gd name="T26" fmla="*/ 44 w 74"/>
                <a:gd name="T27" fmla="*/ 72 h 77"/>
                <a:gd name="T28" fmla="*/ 50 w 74"/>
                <a:gd name="T29" fmla="*/ 74 h 77"/>
                <a:gd name="T30" fmla="*/ 51 w 74"/>
                <a:gd name="T31" fmla="*/ 75 h 77"/>
                <a:gd name="T32" fmla="*/ 56 w 74"/>
                <a:gd name="T33" fmla="*/ 75 h 77"/>
                <a:gd name="T34" fmla="*/ 72 w 74"/>
                <a:gd name="T35" fmla="*/ 59 h 77"/>
                <a:gd name="T36" fmla="*/ 72 w 74"/>
                <a:gd name="T37"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7">
                  <a:moveTo>
                    <a:pt x="72" y="54"/>
                  </a:moveTo>
                  <a:cubicBezTo>
                    <a:pt x="58" y="39"/>
                    <a:pt x="58" y="39"/>
                    <a:pt x="58" y="39"/>
                  </a:cubicBezTo>
                  <a:cubicBezTo>
                    <a:pt x="56" y="38"/>
                    <a:pt x="55" y="37"/>
                    <a:pt x="55" y="37"/>
                  </a:cubicBezTo>
                  <a:cubicBezTo>
                    <a:pt x="55" y="37"/>
                    <a:pt x="49" y="25"/>
                    <a:pt x="41" y="20"/>
                  </a:cubicBezTo>
                  <a:cubicBezTo>
                    <a:pt x="32" y="14"/>
                    <a:pt x="34" y="10"/>
                    <a:pt x="34" y="5"/>
                  </a:cubicBezTo>
                  <a:cubicBezTo>
                    <a:pt x="34" y="1"/>
                    <a:pt x="30" y="0"/>
                    <a:pt x="26" y="5"/>
                  </a:cubicBezTo>
                  <a:cubicBezTo>
                    <a:pt x="25" y="6"/>
                    <a:pt x="24" y="9"/>
                    <a:pt x="24" y="11"/>
                  </a:cubicBezTo>
                  <a:cubicBezTo>
                    <a:pt x="23" y="17"/>
                    <a:pt x="27" y="20"/>
                    <a:pt x="28" y="22"/>
                  </a:cubicBezTo>
                  <a:cubicBezTo>
                    <a:pt x="29" y="24"/>
                    <a:pt x="30" y="26"/>
                    <a:pt x="29" y="29"/>
                  </a:cubicBezTo>
                  <a:cubicBezTo>
                    <a:pt x="6" y="29"/>
                    <a:pt x="6" y="29"/>
                    <a:pt x="6" y="29"/>
                  </a:cubicBezTo>
                  <a:cubicBezTo>
                    <a:pt x="2" y="29"/>
                    <a:pt x="0" y="33"/>
                    <a:pt x="1" y="37"/>
                  </a:cubicBezTo>
                  <a:cubicBezTo>
                    <a:pt x="12" y="69"/>
                    <a:pt x="12" y="69"/>
                    <a:pt x="12" y="69"/>
                  </a:cubicBezTo>
                  <a:cubicBezTo>
                    <a:pt x="13" y="70"/>
                    <a:pt x="15" y="72"/>
                    <a:pt x="17" y="72"/>
                  </a:cubicBezTo>
                  <a:cubicBezTo>
                    <a:pt x="44" y="72"/>
                    <a:pt x="44" y="72"/>
                    <a:pt x="44" y="72"/>
                  </a:cubicBezTo>
                  <a:cubicBezTo>
                    <a:pt x="46" y="72"/>
                    <a:pt x="48" y="73"/>
                    <a:pt x="50" y="74"/>
                  </a:cubicBezTo>
                  <a:cubicBezTo>
                    <a:pt x="51" y="75"/>
                    <a:pt x="51" y="75"/>
                    <a:pt x="51" y="75"/>
                  </a:cubicBezTo>
                  <a:cubicBezTo>
                    <a:pt x="52" y="77"/>
                    <a:pt x="54" y="77"/>
                    <a:pt x="56" y="75"/>
                  </a:cubicBezTo>
                  <a:cubicBezTo>
                    <a:pt x="72" y="59"/>
                    <a:pt x="72" y="59"/>
                    <a:pt x="72" y="59"/>
                  </a:cubicBezTo>
                  <a:cubicBezTo>
                    <a:pt x="74" y="57"/>
                    <a:pt x="74" y="55"/>
                    <a:pt x="72" y="5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2" name="Freeform 438"/>
            <p:cNvSpPr>
              <a:spLocks/>
            </p:cNvSpPr>
            <p:nvPr/>
          </p:nvSpPr>
          <p:spPr bwMode="auto">
            <a:xfrm>
              <a:off x="6405156" y="2176364"/>
              <a:ext cx="52870" cy="50182"/>
            </a:xfrm>
            <a:custGeom>
              <a:avLst/>
              <a:gdLst>
                <a:gd name="T0" fmla="*/ 12 w 59"/>
                <a:gd name="T1" fmla="*/ 56 h 56"/>
                <a:gd name="T2" fmla="*/ 0 w 59"/>
                <a:gd name="T3" fmla="*/ 45 h 56"/>
                <a:gd name="T4" fmla="*/ 47 w 59"/>
                <a:gd name="T5" fmla="*/ 0 h 56"/>
                <a:gd name="T6" fmla="*/ 59 w 59"/>
                <a:gd name="T7" fmla="*/ 9 h 56"/>
                <a:gd name="T8" fmla="*/ 12 w 59"/>
                <a:gd name="T9" fmla="*/ 56 h 56"/>
              </a:gdLst>
              <a:ahLst/>
              <a:cxnLst>
                <a:cxn ang="0">
                  <a:pos x="T0" y="T1"/>
                </a:cxn>
                <a:cxn ang="0">
                  <a:pos x="T2" y="T3"/>
                </a:cxn>
                <a:cxn ang="0">
                  <a:pos x="T4" y="T5"/>
                </a:cxn>
                <a:cxn ang="0">
                  <a:pos x="T6" y="T7"/>
                </a:cxn>
                <a:cxn ang="0">
                  <a:pos x="T8" y="T9"/>
                </a:cxn>
              </a:cxnLst>
              <a:rect l="0" t="0" r="r" b="b"/>
              <a:pathLst>
                <a:path w="59" h="56">
                  <a:moveTo>
                    <a:pt x="12" y="56"/>
                  </a:moveTo>
                  <a:lnTo>
                    <a:pt x="0" y="45"/>
                  </a:lnTo>
                  <a:lnTo>
                    <a:pt x="47" y="0"/>
                  </a:lnTo>
                  <a:lnTo>
                    <a:pt x="59" y="9"/>
                  </a:lnTo>
                  <a:lnTo>
                    <a:pt x="12"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3" name="Freeform 439"/>
            <p:cNvSpPr>
              <a:spLocks/>
            </p:cNvSpPr>
            <p:nvPr/>
          </p:nvSpPr>
          <p:spPr bwMode="auto">
            <a:xfrm>
              <a:off x="6197260" y="3532167"/>
              <a:ext cx="46597" cy="80649"/>
            </a:xfrm>
            <a:custGeom>
              <a:avLst/>
              <a:gdLst>
                <a:gd name="T0" fmla="*/ 22 w 22"/>
                <a:gd name="T1" fmla="*/ 19 h 38"/>
                <a:gd name="T2" fmla="*/ 11 w 22"/>
                <a:gd name="T3" fmla="*/ 0 h 38"/>
                <a:gd name="T4" fmla="*/ 0 w 22"/>
                <a:gd name="T5" fmla="*/ 19 h 38"/>
                <a:gd name="T6" fmla="*/ 11 w 22"/>
                <a:gd name="T7" fmla="*/ 38 h 38"/>
                <a:gd name="T8" fmla="*/ 22 w 22"/>
                <a:gd name="T9" fmla="*/ 19 h 38"/>
              </a:gdLst>
              <a:ahLst/>
              <a:cxnLst>
                <a:cxn ang="0">
                  <a:pos x="T0" y="T1"/>
                </a:cxn>
                <a:cxn ang="0">
                  <a:pos x="T2" y="T3"/>
                </a:cxn>
                <a:cxn ang="0">
                  <a:pos x="T4" y="T5"/>
                </a:cxn>
                <a:cxn ang="0">
                  <a:pos x="T6" y="T7"/>
                </a:cxn>
                <a:cxn ang="0">
                  <a:pos x="T8" y="T9"/>
                </a:cxn>
              </a:cxnLst>
              <a:rect l="0" t="0" r="r" b="b"/>
              <a:pathLst>
                <a:path w="22" h="38">
                  <a:moveTo>
                    <a:pt x="22" y="19"/>
                  </a:moveTo>
                  <a:cubicBezTo>
                    <a:pt x="22" y="12"/>
                    <a:pt x="18" y="2"/>
                    <a:pt x="11" y="0"/>
                  </a:cubicBezTo>
                  <a:cubicBezTo>
                    <a:pt x="5" y="2"/>
                    <a:pt x="0" y="12"/>
                    <a:pt x="0" y="19"/>
                  </a:cubicBezTo>
                  <a:cubicBezTo>
                    <a:pt x="0" y="26"/>
                    <a:pt x="5" y="36"/>
                    <a:pt x="11" y="38"/>
                  </a:cubicBezTo>
                  <a:cubicBezTo>
                    <a:pt x="18" y="36"/>
                    <a:pt x="22" y="26"/>
                    <a:pt x="22" y="19"/>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4" name="Freeform 440"/>
            <p:cNvSpPr>
              <a:spLocks/>
            </p:cNvSpPr>
            <p:nvPr/>
          </p:nvSpPr>
          <p:spPr bwMode="auto">
            <a:xfrm>
              <a:off x="6231312" y="3583245"/>
              <a:ext cx="74376" cy="59143"/>
            </a:xfrm>
            <a:custGeom>
              <a:avLst/>
              <a:gdLst>
                <a:gd name="T0" fmla="*/ 1 w 35"/>
                <a:gd name="T1" fmla="*/ 24 h 28"/>
                <a:gd name="T2" fmla="*/ 23 w 35"/>
                <a:gd name="T3" fmla="*/ 24 h 28"/>
                <a:gd name="T4" fmla="*/ 34 w 35"/>
                <a:gd name="T5" fmla="*/ 5 h 28"/>
                <a:gd name="T6" fmla="*/ 12 w 35"/>
                <a:gd name="T7" fmla="*/ 5 h 28"/>
                <a:gd name="T8" fmla="*/ 1 w 35"/>
                <a:gd name="T9" fmla="*/ 24 h 28"/>
              </a:gdLst>
              <a:ahLst/>
              <a:cxnLst>
                <a:cxn ang="0">
                  <a:pos x="T0" y="T1"/>
                </a:cxn>
                <a:cxn ang="0">
                  <a:pos x="T2" y="T3"/>
                </a:cxn>
                <a:cxn ang="0">
                  <a:pos x="T4" y="T5"/>
                </a:cxn>
                <a:cxn ang="0">
                  <a:pos x="T6" y="T7"/>
                </a:cxn>
                <a:cxn ang="0">
                  <a:pos x="T8" y="T9"/>
                </a:cxn>
              </a:cxnLst>
              <a:rect l="0" t="0" r="r" b="b"/>
              <a:pathLst>
                <a:path w="35" h="28">
                  <a:moveTo>
                    <a:pt x="1" y="24"/>
                  </a:moveTo>
                  <a:cubicBezTo>
                    <a:pt x="6" y="28"/>
                    <a:pt x="17" y="27"/>
                    <a:pt x="23" y="24"/>
                  </a:cubicBezTo>
                  <a:cubicBezTo>
                    <a:pt x="29" y="21"/>
                    <a:pt x="35" y="12"/>
                    <a:pt x="34" y="5"/>
                  </a:cubicBezTo>
                  <a:cubicBezTo>
                    <a:pt x="29" y="0"/>
                    <a:pt x="18" y="1"/>
                    <a:pt x="12" y="5"/>
                  </a:cubicBezTo>
                  <a:cubicBezTo>
                    <a:pt x="6" y="8"/>
                    <a:pt x="0" y="16"/>
                    <a:pt x="1" y="2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5" name="Freeform 441"/>
            <p:cNvSpPr>
              <a:spLocks/>
            </p:cNvSpPr>
            <p:nvPr/>
          </p:nvSpPr>
          <p:spPr bwMode="auto">
            <a:xfrm>
              <a:off x="6231312" y="3642387"/>
              <a:ext cx="74376" cy="59143"/>
            </a:xfrm>
            <a:custGeom>
              <a:avLst/>
              <a:gdLst>
                <a:gd name="T0" fmla="*/ 23 w 35"/>
                <a:gd name="T1" fmla="*/ 24 h 28"/>
                <a:gd name="T2" fmla="*/ 34 w 35"/>
                <a:gd name="T3" fmla="*/ 5 h 28"/>
                <a:gd name="T4" fmla="*/ 12 w 35"/>
                <a:gd name="T5" fmla="*/ 5 h 28"/>
                <a:gd name="T6" fmla="*/ 1 w 35"/>
                <a:gd name="T7" fmla="*/ 24 h 28"/>
                <a:gd name="T8" fmla="*/ 23 w 35"/>
                <a:gd name="T9" fmla="*/ 24 h 28"/>
              </a:gdLst>
              <a:ahLst/>
              <a:cxnLst>
                <a:cxn ang="0">
                  <a:pos x="T0" y="T1"/>
                </a:cxn>
                <a:cxn ang="0">
                  <a:pos x="T2" y="T3"/>
                </a:cxn>
                <a:cxn ang="0">
                  <a:pos x="T4" y="T5"/>
                </a:cxn>
                <a:cxn ang="0">
                  <a:pos x="T6" y="T7"/>
                </a:cxn>
                <a:cxn ang="0">
                  <a:pos x="T8" y="T9"/>
                </a:cxn>
              </a:cxnLst>
              <a:rect l="0" t="0" r="r" b="b"/>
              <a:pathLst>
                <a:path w="35" h="28">
                  <a:moveTo>
                    <a:pt x="23" y="24"/>
                  </a:moveTo>
                  <a:cubicBezTo>
                    <a:pt x="29" y="21"/>
                    <a:pt x="35" y="12"/>
                    <a:pt x="34" y="5"/>
                  </a:cubicBezTo>
                  <a:cubicBezTo>
                    <a:pt x="29" y="0"/>
                    <a:pt x="18" y="1"/>
                    <a:pt x="12" y="5"/>
                  </a:cubicBezTo>
                  <a:cubicBezTo>
                    <a:pt x="6" y="8"/>
                    <a:pt x="0" y="17"/>
                    <a:pt x="1" y="24"/>
                  </a:cubicBezTo>
                  <a:cubicBezTo>
                    <a:pt x="6" y="28"/>
                    <a:pt x="17" y="27"/>
                    <a:pt x="23" y="2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6" name="Freeform 442"/>
            <p:cNvSpPr>
              <a:spLocks/>
            </p:cNvSpPr>
            <p:nvPr/>
          </p:nvSpPr>
          <p:spPr bwMode="auto">
            <a:xfrm>
              <a:off x="6136324" y="3583245"/>
              <a:ext cx="76168" cy="59143"/>
            </a:xfrm>
            <a:custGeom>
              <a:avLst/>
              <a:gdLst>
                <a:gd name="T0" fmla="*/ 13 w 36"/>
                <a:gd name="T1" fmla="*/ 24 h 28"/>
                <a:gd name="T2" fmla="*/ 35 w 36"/>
                <a:gd name="T3" fmla="*/ 24 h 28"/>
                <a:gd name="T4" fmla="*/ 24 w 36"/>
                <a:gd name="T5" fmla="*/ 5 h 28"/>
                <a:gd name="T6" fmla="*/ 1 w 36"/>
                <a:gd name="T7" fmla="*/ 5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19" y="27"/>
                    <a:pt x="29" y="28"/>
                    <a:pt x="35" y="24"/>
                  </a:cubicBezTo>
                  <a:cubicBezTo>
                    <a:pt x="36" y="16"/>
                    <a:pt x="30" y="8"/>
                    <a:pt x="24" y="5"/>
                  </a:cubicBezTo>
                  <a:cubicBezTo>
                    <a:pt x="18" y="1"/>
                    <a:pt x="7" y="0"/>
                    <a:pt x="1" y="5"/>
                  </a:cubicBezTo>
                  <a:cubicBezTo>
                    <a:pt x="0" y="12"/>
                    <a:pt x="7" y="21"/>
                    <a:pt x="13" y="2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7" name="Freeform 443"/>
            <p:cNvSpPr>
              <a:spLocks/>
            </p:cNvSpPr>
            <p:nvPr/>
          </p:nvSpPr>
          <p:spPr bwMode="auto">
            <a:xfrm>
              <a:off x="6136324" y="3642387"/>
              <a:ext cx="76168" cy="59143"/>
            </a:xfrm>
            <a:custGeom>
              <a:avLst/>
              <a:gdLst>
                <a:gd name="T0" fmla="*/ 13 w 36"/>
                <a:gd name="T1" fmla="*/ 24 h 28"/>
                <a:gd name="T2" fmla="*/ 35 w 36"/>
                <a:gd name="T3" fmla="*/ 24 h 28"/>
                <a:gd name="T4" fmla="*/ 24 w 36"/>
                <a:gd name="T5" fmla="*/ 5 h 28"/>
                <a:gd name="T6" fmla="*/ 1 w 36"/>
                <a:gd name="T7" fmla="*/ 5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19" y="27"/>
                    <a:pt x="29" y="28"/>
                    <a:pt x="35" y="24"/>
                  </a:cubicBezTo>
                  <a:cubicBezTo>
                    <a:pt x="36" y="17"/>
                    <a:pt x="30" y="8"/>
                    <a:pt x="24" y="5"/>
                  </a:cubicBezTo>
                  <a:cubicBezTo>
                    <a:pt x="18" y="1"/>
                    <a:pt x="7" y="0"/>
                    <a:pt x="1" y="5"/>
                  </a:cubicBezTo>
                  <a:cubicBezTo>
                    <a:pt x="0" y="12"/>
                    <a:pt x="7" y="21"/>
                    <a:pt x="13" y="2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8" name="Freeform 444"/>
            <p:cNvSpPr>
              <a:spLocks/>
            </p:cNvSpPr>
            <p:nvPr/>
          </p:nvSpPr>
          <p:spPr bwMode="auto">
            <a:xfrm>
              <a:off x="6216974" y="3620881"/>
              <a:ext cx="8065" cy="95883"/>
            </a:xfrm>
            <a:custGeom>
              <a:avLst/>
              <a:gdLst>
                <a:gd name="T0" fmla="*/ 0 w 4"/>
                <a:gd name="T1" fmla="*/ 2 h 45"/>
                <a:gd name="T2" fmla="*/ 0 w 4"/>
                <a:gd name="T3" fmla="*/ 44 h 45"/>
                <a:gd name="T4" fmla="*/ 2 w 4"/>
                <a:gd name="T5" fmla="*/ 45 h 45"/>
                <a:gd name="T6" fmla="*/ 4 w 4"/>
                <a:gd name="T7" fmla="*/ 44 h 45"/>
                <a:gd name="T8" fmla="*/ 4 w 4"/>
                <a:gd name="T9" fmla="*/ 2 h 45"/>
                <a:gd name="T10" fmla="*/ 2 w 4"/>
                <a:gd name="T11" fmla="*/ 0 h 45"/>
                <a:gd name="T12" fmla="*/ 0 w 4"/>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4" h="45">
                  <a:moveTo>
                    <a:pt x="0" y="2"/>
                  </a:moveTo>
                  <a:cubicBezTo>
                    <a:pt x="0" y="44"/>
                    <a:pt x="0" y="44"/>
                    <a:pt x="0" y="44"/>
                  </a:cubicBezTo>
                  <a:cubicBezTo>
                    <a:pt x="0" y="45"/>
                    <a:pt x="1" y="45"/>
                    <a:pt x="2" y="45"/>
                  </a:cubicBezTo>
                  <a:cubicBezTo>
                    <a:pt x="4" y="45"/>
                    <a:pt x="4" y="45"/>
                    <a:pt x="4" y="44"/>
                  </a:cubicBezTo>
                  <a:cubicBezTo>
                    <a:pt x="4" y="2"/>
                    <a:pt x="4" y="2"/>
                    <a:pt x="4" y="2"/>
                  </a:cubicBezTo>
                  <a:cubicBezTo>
                    <a:pt x="4" y="1"/>
                    <a:pt x="4" y="0"/>
                    <a:pt x="2" y="0"/>
                  </a:cubicBezTo>
                  <a:cubicBezTo>
                    <a:pt x="1" y="0"/>
                    <a:pt x="0" y="1"/>
                    <a:pt x="0" y="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89" name="Freeform 445"/>
            <p:cNvSpPr>
              <a:spLocks/>
            </p:cNvSpPr>
            <p:nvPr/>
          </p:nvSpPr>
          <p:spPr bwMode="auto">
            <a:xfrm>
              <a:off x="5163158" y="4165711"/>
              <a:ext cx="112908" cy="102156"/>
            </a:xfrm>
            <a:custGeom>
              <a:avLst/>
              <a:gdLst>
                <a:gd name="T0" fmla="*/ 6 w 53"/>
                <a:gd name="T1" fmla="*/ 5 h 48"/>
                <a:gd name="T2" fmla="*/ 1 w 53"/>
                <a:gd name="T3" fmla="*/ 15 h 48"/>
                <a:gd name="T4" fmla="*/ 0 w 53"/>
                <a:gd name="T5" fmla="*/ 17 h 48"/>
                <a:gd name="T6" fmla="*/ 0 w 53"/>
                <a:gd name="T7" fmla="*/ 18 h 48"/>
                <a:gd name="T8" fmla="*/ 0 w 53"/>
                <a:gd name="T9" fmla="*/ 21 h 48"/>
                <a:gd name="T10" fmla="*/ 0 w 53"/>
                <a:gd name="T11" fmla="*/ 23 h 48"/>
                <a:gd name="T12" fmla="*/ 2 w 53"/>
                <a:gd name="T13" fmla="*/ 31 h 48"/>
                <a:gd name="T14" fmla="*/ 8 w 53"/>
                <a:gd name="T15" fmla="*/ 42 h 48"/>
                <a:gd name="T16" fmla="*/ 8 w 53"/>
                <a:gd name="T17" fmla="*/ 42 h 48"/>
                <a:gd name="T18" fmla="*/ 12 w 53"/>
                <a:gd name="T19" fmla="*/ 46 h 48"/>
                <a:gd name="T20" fmla="*/ 13 w 53"/>
                <a:gd name="T21" fmla="*/ 47 h 48"/>
                <a:gd name="T22" fmla="*/ 19 w 53"/>
                <a:gd name="T23" fmla="*/ 47 h 48"/>
                <a:gd name="T24" fmla="*/ 19 w 53"/>
                <a:gd name="T25" fmla="*/ 47 h 48"/>
                <a:gd name="T26" fmla="*/ 22 w 53"/>
                <a:gd name="T27" fmla="*/ 46 h 48"/>
                <a:gd name="T28" fmla="*/ 23 w 53"/>
                <a:gd name="T29" fmla="*/ 46 h 48"/>
                <a:gd name="T30" fmla="*/ 27 w 53"/>
                <a:gd name="T31" fmla="*/ 45 h 48"/>
                <a:gd name="T32" fmla="*/ 27 w 53"/>
                <a:gd name="T33" fmla="*/ 45 h 48"/>
                <a:gd name="T34" fmla="*/ 30 w 53"/>
                <a:gd name="T35" fmla="*/ 46 h 48"/>
                <a:gd name="T36" fmla="*/ 32 w 53"/>
                <a:gd name="T37" fmla="*/ 46 h 48"/>
                <a:gd name="T38" fmla="*/ 35 w 53"/>
                <a:gd name="T39" fmla="*/ 47 h 48"/>
                <a:gd name="T40" fmla="*/ 35 w 53"/>
                <a:gd name="T41" fmla="*/ 47 h 48"/>
                <a:gd name="T42" fmla="*/ 41 w 53"/>
                <a:gd name="T43" fmla="*/ 47 h 48"/>
                <a:gd name="T44" fmla="*/ 42 w 53"/>
                <a:gd name="T45" fmla="*/ 46 h 48"/>
                <a:gd name="T46" fmla="*/ 45 w 53"/>
                <a:gd name="T47" fmla="*/ 42 h 48"/>
                <a:gd name="T48" fmla="*/ 46 w 53"/>
                <a:gd name="T49" fmla="*/ 42 h 48"/>
                <a:gd name="T50" fmla="*/ 51 w 53"/>
                <a:gd name="T51" fmla="*/ 31 h 48"/>
                <a:gd name="T52" fmla="*/ 53 w 53"/>
                <a:gd name="T53" fmla="*/ 23 h 48"/>
                <a:gd name="T54" fmla="*/ 53 w 53"/>
                <a:gd name="T55" fmla="*/ 21 h 48"/>
                <a:gd name="T56" fmla="*/ 53 w 53"/>
                <a:gd name="T57" fmla="*/ 18 h 48"/>
                <a:gd name="T58" fmla="*/ 53 w 53"/>
                <a:gd name="T59" fmla="*/ 17 h 48"/>
                <a:gd name="T60" fmla="*/ 53 w 53"/>
                <a:gd name="T61" fmla="*/ 15 h 48"/>
                <a:gd name="T62" fmla="*/ 48 w 53"/>
                <a:gd name="T63" fmla="*/ 5 h 48"/>
                <a:gd name="T64" fmla="*/ 47 w 53"/>
                <a:gd name="T65" fmla="*/ 4 h 48"/>
                <a:gd name="T66" fmla="*/ 39 w 53"/>
                <a:gd name="T67" fmla="*/ 1 h 48"/>
                <a:gd name="T68" fmla="*/ 31 w 53"/>
                <a:gd name="T69" fmla="*/ 2 h 48"/>
                <a:gd name="T70" fmla="*/ 27 w 53"/>
                <a:gd name="T71" fmla="*/ 3 h 48"/>
                <a:gd name="T72" fmla="*/ 23 w 53"/>
                <a:gd name="T73" fmla="*/ 2 h 48"/>
                <a:gd name="T74" fmla="*/ 14 w 53"/>
                <a:gd name="T75" fmla="*/ 1 h 48"/>
                <a:gd name="T76" fmla="*/ 7 w 53"/>
                <a:gd name="T77" fmla="*/ 4 h 48"/>
                <a:gd name="T78" fmla="*/ 6 w 53"/>
                <a:gd name="T79"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48">
                  <a:moveTo>
                    <a:pt x="6" y="5"/>
                  </a:moveTo>
                  <a:cubicBezTo>
                    <a:pt x="3" y="8"/>
                    <a:pt x="1" y="11"/>
                    <a:pt x="1" y="15"/>
                  </a:cubicBezTo>
                  <a:cubicBezTo>
                    <a:pt x="0" y="16"/>
                    <a:pt x="0" y="17"/>
                    <a:pt x="0" y="17"/>
                  </a:cubicBezTo>
                  <a:cubicBezTo>
                    <a:pt x="0" y="18"/>
                    <a:pt x="0" y="18"/>
                    <a:pt x="0" y="18"/>
                  </a:cubicBezTo>
                  <a:cubicBezTo>
                    <a:pt x="0" y="19"/>
                    <a:pt x="0" y="20"/>
                    <a:pt x="0" y="21"/>
                  </a:cubicBezTo>
                  <a:cubicBezTo>
                    <a:pt x="0" y="21"/>
                    <a:pt x="0" y="22"/>
                    <a:pt x="0" y="23"/>
                  </a:cubicBezTo>
                  <a:cubicBezTo>
                    <a:pt x="1" y="26"/>
                    <a:pt x="1" y="28"/>
                    <a:pt x="2" y="31"/>
                  </a:cubicBezTo>
                  <a:cubicBezTo>
                    <a:pt x="4" y="35"/>
                    <a:pt x="6" y="39"/>
                    <a:pt x="8" y="42"/>
                  </a:cubicBezTo>
                  <a:cubicBezTo>
                    <a:pt x="8" y="42"/>
                    <a:pt x="8" y="42"/>
                    <a:pt x="8" y="42"/>
                  </a:cubicBezTo>
                  <a:cubicBezTo>
                    <a:pt x="9" y="44"/>
                    <a:pt x="11" y="45"/>
                    <a:pt x="12" y="46"/>
                  </a:cubicBezTo>
                  <a:cubicBezTo>
                    <a:pt x="12" y="46"/>
                    <a:pt x="13" y="46"/>
                    <a:pt x="13" y="47"/>
                  </a:cubicBezTo>
                  <a:cubicBezTo>
                    <a:pt x="15" y="48"/>
                    <a:pt x="17" y="48"/>
                    <a:pt x="19" y="47"/>
                  </a:cubicBezTo>
                  <a:cubicBezTo>
                    <a:pt x="19" y="47"/>
                    <a:pt x="19" y="47"/>
                    <a:pt x="19" y="47"/>
                  </a:cubicBezTo>
                  <a:cubicBezTo>
                    <a:pt x="20" y="47"/>
                    <a:pt x="21" y="47"/>
                    <a:pt x="22" y="46"/>
                  </a:cubicBezTo>
                  <a:cubicBezTo>
                    <a:pt x="22" y="46"/>
                    <a:pt x="23" y="46"/>
                    <a:pt x="23" y="46"/>
                  </a:cubicBezTo>
                  <a:cubicBezTo>
                    <a:pt x="25" y="45"/>
                    <a:pt x="27" y="45"/>
                    <a:pt x="27" y="45"/>
                  </a:cubicBezTo>
                  <a:cubicBezTo>
                    <a:pt x="27" y="45"/>
                    <a:pt x="27" y="45"/>
                    <a:pt x="27" y="45"/>
                  </a:cubicBezTo>
                  <a:cubicBezTo>
                    <a:pt x="28" y="45"/>
                    <a:pt x="29" y="45"/>
                    <a:pt x="30" y="46"/>
                  </a:cubicBezTo>
                  <a:cubicBezTo>
                    <a:pt x="31" y="46"/>
                    <a:pt x="31" y="46"/>
                    <a:pt x="32" y="46"/>
                  </a:cubicBezTo>
                  <a:cubicBezTo>
                    <a:pt x="33" y="47"/>
                    <a:pt x="34" y="47"/>
                    <a:pt x="35" y="47"/>
                  </a:cubicBezTo>
                  <a:cubicBezTo>
                    <a:pt x="35" y="47"/>
                    <a:pt x="35" y="47"/>
                    <a:pt x="35" y="47"/>
                  </a:cubicBezTo>
                  <a:cubicBezTo>
                    <a:pt x="37" y="48"/>
                    <a:pt x="39" y="48"/>
                    <a:pt x="41" y="47"/>
                  </a:cubicBezTo>
                  <a:cubicBezTo>
                    <a:pt x="41" y="46"/>
                    <a:pt x="41" y="46"/>
                    <a:pt x="42" y="46"/>
                  </a:cubicBezTo>
                  <a:cubicBezTo>
                    <a:pt x="43" y="45"/>
                    <a:pt x="44" y="44"/>
                    <a:pt x="45" y="42"/>
                  </a:cubicBezTo>
                  <a:cubicBezTo>
                    <a:pt x="45" y="42"/>
                    <a:pt x="45" y="42"/>
                    <a:pt x="46" y="42"/>
                  </a:cubicBezTo>
                  <a:cubicBezTo>
                    <a:pt x="48" y="39"/>
                    <a:pt x="50" y="35"/>
                    <a:pt x="51" y="31"/>
                  </a:cubicBezTo>
                  <a:cubicBezTo>
                    <a:pt x="52" y="28"/>
                    <a:pt x="53" y="26"/>
                    <a:pt x="53" y="23"/>
                  </a:cubicBezTo>
                  <a:cubicBezTo>
                    <a:pt x="53" y="22"/>
                    <a:pt x="53" y="21"/>
                    <a:pt x="53" y="21"/>
                  </a:cubicBezTo>
                  <a:cubicBezTo>
                    <a:pt x="53" y="20"/>
                    <a:pt x="53" y="19"/>
                    <a:pt x="53" y="18"/>
                  </a:cubicBezTo>
                  <a:cubicBezTo>
                    <a:pt x="53" y="18"/>
                    <a:pt x="53" y="18"/>
                    <a:pt x="53" y="17"/>
                  </a:cubicBezTo>
                  <a:cubicBezTo>
                    <a:pt x="53" y="17"/>
                    <a:pt x="53" y="16"/>
                    <a:pt x="53" y="15"/>
                  </a:cubicBezTo>
                  <a:cubicBezTo>
                    <a:pt x="52" y="11"/>
                    <a:pt x="51" y="8"/>
                    <a:pt x="48" y="5"/>
                  </a:cubicBezTo>
                  <a:cubicBezTo>
                    <a:pt x="48" y="4"/>
                    <a:pt x="47" y="4"/>
                    <a:pt x="47" y="4"/>
                  </a:cubicBezTo>
                  <a:cubicBezTo>
                    <a:pt x="45" y="2"/>
                    <a:pt x="42" y="1"/>
                    <a:pt x="39" y="1"/>
                  </a:cubicBezTo>
                  <a:cubicBezTo>
                    <a:pt x="36" y="0"/>
                    <a:pt x="34" y="1"/>
                    <a:pt x="31" y="2"/>
                  </a:cubicBezTo>
                  <a:cubicBezTo>
                    <a:pt x="30" y="2"/>
                    <a:pt x="27" y="3"/>
                    <a:pt x="27" y="3"/>
                  </a:cubicBezTo>
                  <a:cubicBezTo>
                    <a:pt x="27" y="3"/>
                    <a:pt x="24" y="2"/>
                    <a:pt x="23" y="2"/>
                  </a:cubicBezTo>
                  <a:cubicBezTo>
                    <a:pt x="20" y="1"/>
                    <a:pt x="17" y="0"/>
                    <a:pt x="14" y="1"/>
                  </a:cubicBezTo>
                  <a:cubicBezTo>
                    <a:pt x="11" y="1"/>
                    <a:pt x="9" y="2"/>
                    <a:pt x="7" y="4"/>
                  </a:cubicBezTo>
                  <a:cubicBezTo>
                    <a:pt x="6" y="4"/>
                    <a:pt x="6" y="4"/>
                    <a:pt x="6" y="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590" name="Freeform 446"/>
            <p:cNvSpPr>
              <a:spLocks/>
            </p:cNvSpPr>
            <p:nvPr/>
          </p:nvSpPr>
          <p:spPr bwMode="auto">
            <a:xfrm>
              <a:off x="5192729" y="4134348"/>
              <a:ext cx="27779" cy="31363"/>
            </a:xfrm>
            <a:custGeom>
              <a:avLst/>
              <a:gdLst>
                <a:gd name="T0" fmla="*/ 4 w 13"/>
                <a:gd name="T1" fmla="*/ 11 h 15"/>
                <a:gd name="T2" fmla="*/ 9 w 13"/>
                <a:gd name="T3" fmla="*/ 14 h 15"/>
                <a:gd name="T4" fmla="*/ 12 w 13"/>
                <a:gd name="T5" fmla="*/ 15 h 15"/>
                <a:gd name="T6" fmla="*/ 13 w 13"/>
                <a:gd name="T7" fmla="*/ 14 h 15"/>
                <a:gd name="T8" fmla="*/ 10 w 13"/>
                <a:gd name="T9" fmla="*/ 6 h 15"/>
                <a:gd name="T10" fmla="*/ 1 w 13"/>
                <a:gd name="T11" fmla="*/ 0 h 15"/>
                <a:gd name="T12" fmla="*/ 1 w 13"/>
                <a:gd name="T13" fmla="*/ 0 h 15"/>
                <a:gd name="T14" fmla="*/ 0 w 13"/>
                <a:gd name="T15" fmla="*/ 0 h 15"/>
                <a:gd name="T16" fmla="*/ 0 w 13"/>
                <a:gd name="T17" fmla="*/ 4 h 15"/>
                <a:gd name="T18" fmla="*/ 4 w 13"/>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4" y="11"/>
                  </a:moveTo>
                  <a:cubicBezTo>
                    <a:pt x="6" y="13"/>
                    <a:pt x="7" y="14"/>
                    <a:pt x="9" y="14"/>
                  </a:cubicBezTo>
                  <a:cubicBezTo>
                    <a:pt x="10" y="15"/>
                    <a:pt x="11" y="15"/>
                    <a:pt x="12" y="15"/>
                  </a:cubicBezTo>
                  <a:cubicBezTo>
                    <a:pt x="13" y="15"/>
                    <a:pt x="13" y="15"/>
                    <a:pt x="13" y="14"/>
                  </a:cubicBezTo>
                  <a:cubicBezTo>
                    <a:pt x="13" y="11"/>
                    <a:pt x="12" y="8"/>
                    <a:pt x="10" y="6"/>
                  </a:cubicBezTo>
                  <a:cubicBezTo>
                    <a:pt x="8" y="3"/>
                    <a:pt x="5" y="1"/>
                    <a:pt x="1" y="0"/>
                  </a:cubicBezTo>
                  <a:cubicBezTo>
                    <a:pt x="1" y="0"/>
                    <a:pt x="1" y="0"/>
                    <a:pt x="1" y="0"/>
                  </a:cubicBezTo>
                  <a:cubicBezTo>
                    <a:pt x="1" y="0"/>
                    <a:pt x="0" y="0"/>
                    <a:pt x="0" y="0"/>
                  </a:cubicBezTo>
                  <a:cubicBezTo>
                    <a:pt x="0" y="2"/>
                    <a:pt x="0" y="3"/>
                    <a:pt x="0" y="4"/>
                  </a:cubicBezTo>
                  <a:cubicBezTo>
                    <a:pt x="1" y="7"/>
                    <a:pt x="2" y="9"/>
                    <a:pt x="4" y="11"/>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0" name="Group 9"/>
          <p:cNvGrpSpPr/>
          <p:nvPr/>
        </p:nvGrpSpPr>
        <p:grpSpPr>
          <a:xfrm>
            <a:off x="7415959" y="4861087"/>
            <a:ext cx="356648" cy="383532"/>
            <a:chOff x="7415959" y="4861087"/>
            <a:chExt cx="356648" cy="383532"/>
          </a:xfrm>
        </p:grpSpPr>
        <p:sp>
          <p:nvSpPr>
            <p:cNvPr id="622" name="Freeform 472"/>
            <p:cNvSpPr>
              <a:spLocks/>
            </p:cNvSpPr>
            <p:nvPr/>
          </p:nvSpPr>
          <p:spPr bwMode="auto">
            <a:xfrm>
              <a:off x="7432984" y="4879905"/>
              <a:ext cx="339623" cy="364714"/>
            </a:xfrm>
            <a:custGeom>
              <a:avLst/>
              <a:gdLst>
                <a:gd name="T0" fmla="*/ 0 w 379"/>
                <a:gd name="T1" fmla="*/ 24 h 407"/>
                <a:gd name="T2" fmla="*/ 353 w 379"/>
                <a:gd name="T3" fmla="*/ 407 h 407"/>
                <a:gd name="T4" fmla="*/ 379 w 379"/>
                <a:gd name="T5" fmla="*/ 383 h 407"/>
                <a:gd name="T6" fmla="*/ 26 w 379"/>
                <a:gd name="T7" fmla="*/ 0 h 407"/>
                <a:gd name="T8" fmla="*/ 0 w 379"/>
                <a:gd name="T9" fmla="*/ 24 h 407"/>
              </a:gdLst>
              <a:ahLst/>
              <a:cxnLst>
                <a:cxn ang="0">
                  <a:pos x="T0" y="T1"/>
                </a:cxn>
                <a:cxn ang="0">
                  <a:pos x="T2" y="T3"/>
                </a:cxn>
                <a:cxn ang="0">
                  <a:pos x="T4" y="T5"/>
                </a:cxn>
                <a:cxn ang="0">
                  <a:pos x="T6" y="T7"/>
                </a:cxn>
                <a:cxn ang="0">
                  <a:pos x="T8" y="T9"/>
                </a:cxn>
              </a:cxnLst>
              <a:rect l="0" t="0" r="r" b="b"/>
              <a:pathLst>
                <a:path w="379" h="407">
                  <a:moveTo>
                    <a:pt x="0" y="24"/>
                  </a:moveTo>
                  <a:lnTo>
                    <a:pt x="353" y="407"/>
                  </a:lnTo>
                  <a:lnTo>
                    <a:pt x="379" y="383"/>
                  </a:lnTo>
                  <a:lnTo>
                    <a:pt x="26" y="0"/>
                  </a:lnTo>
                  <a:lnTo>
                    <a:pt x="0" y="2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623" name="Freeform 473"/>
            <p:cNvSpPr>
              <a:spLocks/>
            </p:cNvSpPr>
            <p:nvPr/>
          </p:nvSpPr>
          <p:spPr bwMode="auto">
            <a:xfrm>
              <a:off x="7415959" y="4861087"/>
              <a:ext cx="97676" cy="103948"/>
            </a:xfrm>
            <a:custGeom>
              <a:avLst/>
              <a:gdLst>
                <a:gd name="T0" fmla="*/ 3 w 109"/>
                <a:gd name="T1" fmla="*/ 116 h 116"/>
                <a:gd name="T2" fmla="*/ 109 w 109"/>
                <a:gd name="T3" fmla="*/ 9 h 116"/>
                <a:gd name="T4" fmla="*/ 0 w 109"/>
                <a:gd name="T5" fmla="*/ 0 h 116"/>
                <a:gd name="T6" fmla="*/ 3 w 109"/>
                <a:gd name="T7" fmla="*/ 116 h 116"/>
              </a:gdLst>
              <a:ahLst/>
              <a:cxnLst>
                <a:cxn ang="0">
                  <a:pos x="T0" y="T1"/>
                </a:cxn>
                <a:cxn ang="0">
                  <a:pos x="T2" y="T3"/>
                </a:cxn>
                <a:cxn ang="0">
                  <a:pos x="T4" y="T5"/>
                </a:cxn>
                <a:cxn ang="0">
                  <a:pos x="T6" y="T7"/>
                </a:cxn>
              </a:cxnLst>
              <a:rect l="0" t="0" r="r" b="b"/>
              <a:pathLst>
                <a:path w="109" h="116">
                  <a:moveTo>
                    <a:pt x="3" y="116"/>
                  </a:moveTo>
                  <a:lnTo>
                    <a:pt x="109" y="9"/>
                  </a:lnTo>
                  <a:lnTo>
                    <a:pt x="0" y="0"/>
                  </a:lnTo>
                  <a:lnTo>
                    <a:pt x="3" y="11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3" name="Group 12"/>
          <p:cNvGrpSpPr/>
          <p:nvPr/>
        </p:nvGrpSpPr>
        <p:grpSpPr>
          <a:xfrm>
            <a:off x="4383548" y="4861087"/>
            <a:ext cx="358442" cy="383532"/>
            <a:chOff x="4383548" y="4861087"/>
            <a:chExt cx="358442" cy="383532"/>
          </a:xfrm>
        </p:grpSpPr>
        <p:sp>
          <p:nvSpPr>
            <p:cNvPr id="624" name="Freeform 474"/>
            <p:cNvSpPr>
              <a:spLocks/>
            </p:cNvSpPr>
            <p:nvPr/>
          </p:nvSpPr>
          <p:spPr bwMode="auto">
            <a:xfrm>
              <a:off x="4383548" y="4879905"/>
              <a:ext cx="341415" cy="364714"/>
            </a:xfrm>
            <a:custGeom>
              <a:avLst/>
              <a:gdLst>
                <a:gd name="T0" fmla="*/ 381 w 381"/>
                <a:gd name="T1" fmla="*/ 24 h 407"/>
                <a:gd name="T2" fmla="*/ 28 w 381"/>
                <a:gd name="T3" fmla="*/ 407 h 407"/>
                <a:gd name="T4" fmla="*/ 0 w 381"/>
                <a:gd name="T5" fmla="*/ 383 h 407"/>
                <a:gd name="T6" fmla="*/ 352 w 381"/>
                <a:gd name="T7" fmla="*/ 0 h 407"/>
                <a:gd name="T8" fmla="*/ 381 w 381"/>
                <a:gd name="T9" fmla="*/ 24 h 407"/>
              </a:gdLst>
              <a:ahLst/>
              <a:cxnLst>
                <a:cxn ang="0">
                  <a:pos x="T0" y="T1"/>
                </a:cxn>
                <a:cxn ang="0">
                  <a:pos x="T2" y="T3"/>
                </a:cxn>
                <a:cxn ang="0">
                  <a:pos x="T4" y="T5"/>
                </a:cxn>
                <a:cxn ang="0">
                  <a:pos x="T6" y="T7"/>
                </a:cxn>
                <a:cxn ang="0">
                  <a:pos x="T8" y="T9"/>
                </a:cxn>
              </a:cxnLst>
              <a:rect l="0" t="0" r="r" b="b"/>
              <a:pathLst>
                <a:path w="381" h="407">
                  <a:moveTo>
                    <a:pt x="381" y="24"/>
                  </a:moveTo>
                  <a:lnTo>
                    <a:pt x="28" y="407"/>
                  </a:lnTo>
                  <a:lnTo>
                    <a:pt x="0" y="383"/>
                  </a:lnTo>
                  <a:lnTo>
                    <a:pt x="352" y="0"/>
                  </a:lnTo>
                  <a:lnTo>
                    <a:pt x="381" y="2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625" name="Freeform 475"/>
            <p:cNvSpPr>
              <a:spLocks/>
            </p:cNvSpPr>
            <p:nvPr/>
          </p:nvSpPr>
          <p:spPr bwMode="auto">
            <a:xfrm>
              <a:off x="4641626" y="4861087"/>
              <a:ext cx="100364" cy="103948"/>
            </a:xfrm>
            <a:custGeom>
              <a:avLst/>
              <a:gdLst>
                <a:gd name="T0" fmla="*/ 109 w 112"/>
                <a:gd name="T1" fmla="*/ 116 h 116"/>
                <a:gd name="T2" fmla="*/ 0 w 112"/>
                <a:gd name="T3" fmla="*/ 9 h 116"/>
                <a:gd name="T4" fmla="*/ 112 w 112"/>
                <a:gd name="T5" fmla="*/ 0 h 116"/>
                <a:gd name="T6" fmla="*/ 109 w 112"/>
                <a:gd name="T7" fmla="*/ 116 h 116"/>
              </a:gdLst>
              <a:ahLst/>
              <a:cxnLst>
                <a:cxn ang="0">
                  <a:pos x="T0" y="T1"/>
                </a:cxn>
                <a:cxn ang="0">
                  <a:pos x="T2" y="T3"/>
                </a:cxn>
                <a:cxn ang="0">
                  <a:pos x="T4" y="T5"/>
                </a:cxn>
                <a:cxn ang="0">
                  <a:pos x="T6" y="T7"/>
                </a:cxn>
              </a:cxnLst>
              <a:rect l="0" t="0" r="r" b="b"/>
              <a:pathLst>
                <a:path w="112" h="116">
                  <a:moveTo>
                    <a:pt x="109" y="116"/>
                  </a:moveTo>
                  <a:lnTo>
                    <a:pt x="0" y="9"/>
                  </a:lnTo>
                  <a:lnTo>
                    <a:pt x="112" y="0"/>
                  </a:lnTo>
                  <a:lnTo>
                    <a:pt x="109" y="11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2042304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900" decel="100000" fill="hold"/>
                                        <p:tgtEl>
                                          <p:spTgt spid="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598"/>
                                        </p:tgtEl>
                                        <p:attrNameLst>
                                          <p:attrName>style.visibility</p:attrName>
                                        </p:attrNameLst>
                                      </p:cBhvr>
                                      <p:to>
                                        <p:strVal val="visible"/>
                                      </p:to>
                                    </p:set>
                                    <p:anim calcmode="lin" valueType="num">
                                      <p:cBhvr>
                                        <p:cTn id="18" dur="500" fill="hold"/>
                                        <p:tgtEl>
                                          <p:spTgt spid="598"/>
                                        </p:tgtEl>
                                        <p:attrNameLst>
                                          <p:attrName>ppt_w</p:attrName>
                                        </p:attrNameLst>
                                      </p:cBhvr>
                                      <p:tavLst>
                                        <p:tav tm="0">
                                          <p:val>
                                            <p:fltVal val="0"/>
                                          </p:val>
                                        </p:tav>
                                        <p:tav tm="100000">
                                          <p:val>
                                            <p:strVal val="#ppt_w"/>
                                          </p:val>
                                        </p:tav>
                                      </p:tavLst>
                                    </p:anim>
                                    <p:anim calcmode="lin" valueType="num">
                                      <p:cBhvr>
                                        <p:cTn id="19" dur="500" fill="hold"/>
                                        <p:tgtEl>
                                          <p:spTgt spid="598"/>
                                        </p:tgtEl>
                                        <p:attrNameLst>
                                          <p:attrName>ppt_h</p:attrName>
                                        </p:attrNameLst>
                                      </p:cBhvr>
                                      <p:tavLst>
                                        <p:tav tm="0">
                                          <p:val>
                                            <p:fltVal val="0"/>
                                          </p:val>
                                        </p:tav>
                                        <p:tav tm="100000">
                                          <p:val>
                                            <p:strVal val="#ppt_h"/>
                                          </p:val>
                                        </p:tav>
                                      </p:tavLst>
                                    </p:anim>
                                    <p:animEffect transition="in" filter="fade">
                                      <p:cBhvr>
                                        <p:cTn id="20" dur="500"/>
                                        <p:tgtEl>
                                          <p:spTgt spid="598"/>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211"/>
                                        </p:tgtEl>
                                        <p:attrNameLst>
                                          <p:attrName>style.visibility</p:attrName>
                                        </p:attrNameLst>
                                      </p:cBhvr>
                                      <p:to>
                                        <p:strVal val="visible"/>
                                      </p:to>
                                    </p:set>
                                    <p:animEffect transition="in" filter="fade">
                                      <p:cBhvr>
                                        <p:cTn id="24" dur="500"/>
                                        <p:tgtEl>
                                          <p:spTgt spid="211"/>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609"/>
                                        </p:tgtEl>
                                        <p:attrNameLst>
                                          <p:attrName>style.visibility</p:attrName>
                                        </p:attrNameLst>
                                      </p:cBhvr>
                                      <p:to>
                                        <p:strVal val="visible"/>
                                      </p:to>
                                    </p:set>
                                    <p:anim calcmode="lin" valueType="num">
                                      <p:cBhvr>
                                        <p:cTn id="32" dur="500" fill="hold"/>
                                        <p:tgtEl>
                                          <p:spTgt spid="609"/>
                                        </p:tgtEl>
                                        <p:attrNameLst>
                                          <p:attrName>ppt_w</p:attrName>
                                        </p:attrNameLst>
                                      </p:cBhvr>
                                      <p:tavLst>
                                        <p:tav tm="0">
                                          <p:val>
                                            <p:fltVal val="0"/>
                                          </p:val>
                                        </p:tav>
                                        <p:tav tm="100000">
                                          <p:val>
                                            <p:strVal val="#ppt_w"/>
                                          </p:val>
                                        </p:tav>
                                      </p:tavLst>
                                    </p:anim>
                                    <p:anim calcmode="lin" valueType="num">
                                      <p:cBhvr>
                                        <p:cTn id="33" dur="500" fill="hold"/>
                                        <p:tgtEl>
                                          <p:spTgt spid="609"/>
                                        </p:tgtEl>
                                        <p:attrNameLst>
                                          <p:attrName>ppt_h</p:attrName>
                                        </p:attrNameLst>
                                      </p:cBhvr>
                                      <p:tavLst>
                                        <p:tav tm="0">
                                          <p:val>
                                            <p:fltVal val="0"/>
                                          </p:val>
                                        </p:tav>
                                        <p:tav tm="100000">
                                          <p:val>
                                            <p:strVal val="#ppt_h"/>
                                          </p:val>
                                        </p:tav>
                                      </p:tavLst>
                                    </p:anim>
                                    <p:animEffect transition="in" filter="fade">
                                      <p:cBhvr>
                                        <p:cTn id="34" dur="500"/>
                                        <p:tgtEl>
                                          <p:spTgt spid="60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14"/>
                                        </p:tgtEl>
                                        <p:attrNameLst>
                                          <p:attrName>style.visibility</p:attrName>
                                        </p:attrNameLst>
                                      </p:cBhvr>
                                      <p:to>
                                        <p:strVal val="visible"/>
                                      </p:to>
                                    </p:set>
                                    <p:animEffect transition="in" filter="fade">
                                      <p:cBhvr>
                                        <p:cTn id="38" dur="500"/>
                                        <p:tgtEl>
                                          <p:spTgt spid="214"/>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par>
                          <p:cTn id="43" fill="hold">
                            <p:stCondLst>
                              <p:cond delay="4500"/>
                            </p:stCondLst>
                            <p:childTnLst>
                              <p:par>
                                <p:cTn id="44" presetID="53" presetClass="entr" presetSubtype="16" fill="hold" nodeType="afterEffect">
                                  <p:stCondLst>
                                    <p:cond delay="0"/>
                                  </p:stCondLst>
                                  <p:childTnLst>
                                    <p:set>
                                      <p:cBhvr>
                                        <p:cTn id="45" dur="1" fill="hold">
                                          <p:stCondLst>
                                            <p:cond delay="0"/>
                                          </p:stCondLst>
                                        </p:cTn>
                                        <p:tgtEl>
                                          <p:spTgt spid="606"/>
                                        </p:tgtEl>
                                        <p:attrNameLst>
                                          <p:attrName>style.visibility</p:attrName>
                                        </p:attrNameLst>
                                      </p:cBhvr>
                                      <p:to>
                                        <p:strVal val="visible"/>
                                      </p:to>
                                    </p:set>
                                    <p:anim calcmode="lin" valueType="num">
                                      <p:cBhvr>
                                        <p:cTn id="46" dur="500" fill="hold"/>
                                        <p:tgtEl>
                                          <p:spTgt spid="606"/>
                                        </p:tgtEl>
                                        <p:attrNameLst>
                                          <p:attrName>ppt_w</p:attrName>
                                        </p:attrNameLst>
                                      </p:cBhvr>
                                      <p:tavLst>
                                        <p:tav tm="0">
                                          <p:val>
                                            <p:fltVal val="0"/>
                                          </p:val>
                                        </p:tav>
                                        <p:tav tm="100000">
                                          <p:val>
                                            <p:strVal val="#ppt_w"/>
                                          </p:val>
                                        </p:tav>
                                      </p:tavLst>
                                    </p:anim>
                                    <p:anim calcmode="lin" valueType="num">
                                      <p:cBhvr>
                                        <p:cTn id="47" dur="500" fill="hold"/>
                                        <p:tgtEl>
                                          <p:spTgt spid="606"/>
                                        </p:tgtEl>
                                        <p:attrNameLst>
                                          <p:attrName>ppt_h</p:attrName>
                                        </p:attrNameLst>
                                      </p:cBhvr>
                                      <p:tavLst>
                                        <p:tav tm="0">
                                          <p:val>
                                            <p:fltVal val="0"/>
                                          </p:val>
                                        </p:tav>
                                        <p:tav tm="100000">
                                          <p:val>
                                            <p:strVal val="#ppt_h"/>
                                          </p:val>
                                        </p:tav>
                                      </p:tavLst>
                                    </p:anim>
                                    <p:animEffect transition="in" filter="fade">
                                      <p:cBhvr>
                                        <p:cTn id="48" dur="500"/>
                                        <p:tgtEl>
                                          <p:spTgt spid="606"/>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217"/>
                                        </p:tgtEl>
                                        <p:attrNameLst>
                                          <p:attrName>style.visibility</p:attrName>
                                        </p:attrNameLst>
                                      </p:cBhvr>
                                      <p:to>
                                        <p:strVal val="visible"/>
                                      </p:to>
                                    </p:set>
                                    <p:animEffect transition="in" filter="fade">
                                      <p:cBhvr>
                                        <p:cTn id="52" dur="500"/>
                                        <p:tgtEl>
                                          <p:spTgt spid="217"/>
                                        </p:tgtEl>
                                      </p:cBhvr>
                                    </p:animEffect>
                                  </p:childTnLst>
                                </p:cTn>
                              </p:par>
                            </p:childTnLst>
                          </p:cTn>
                        </p:par>
                        <p:par>
                          <p:cTn id="53" fill="hold">
                            <p:stCondLst>
                              <p:cond delay="5500"/>
                            </p:stCondLst>
                            <p:childTnLst>
                              <p:par>
                                <p:cTn id="54" presetID="10" presetClass="entr" presetSubtype="0"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595"/>
                                        </p:tgtEl>
                                        <p:attrNameLst>
                                          <p:attrName>style.visibility</p:attrName>
                                        </p:attrNameLst>
                                      </p:cBhvr>
                                      <p:to>
                                        <p:strVal val="visible"/>
                                      </p:to>
                                    </p:set>
                                    <p:anim calcmode="lin" valueType="num">
                                      <p:cBhvr>
                                        <p:cTn id="60" dur="500" fill="hold"/>
                                        <p:tgtEl>
                                          <p:spTgt spid="595"/>
                                        </p:tgtEl>
                                        <p:attrNameLst>
                                          <p:attrName>ppt_w</p:attrName>
                                        </p:attrNameLst>
                                      </p:cBhvr>
                                      <p:tavLst>
                                        <p:tav tm="0">
                                          <p:val>
                                            <p:fltVal val="0"/>
                                          </p:val>
                                        </p:tav>
                                        <p:tav tm="100000">
                                          <p:val>
                                            <p:strVal val="#ppt_w"/>
                                          </p:val>
                                        </p:tav>
                                      </p:tavLst>
                                    </p:anim>
                                    <p:anim calcmode="lin" valueType="num">
                                      <p:cBhvr>
                                        <p:cTn id="61" dur="500" fill="hold"/>
                                        <p:tgtEl>
                                          <p:spTgt spid="595"/>
                                        </p:tgtEl>
                                        <p:attrNameLst>
                                          <p:attrName>ppt_h</p:attrName>
                                        </p:attrNameLst>
                                      </p:cBhvr>
                                      <p:tavLst>
                                        <p:tav tm="0">
                                          <p:val>
                                            <p:fltVal val="0"/>
                                          </p:val>
                                        </p:tav>
                                        <p:tav tm="100000">
                                          <p:val>
                                            <p:strVal val="#ppt_h"/>
                                          </p:val>
                                        </p:tav>
                                      </p:tavLst>
                                    </p:anim>
                                    <p:animEffect transition="in" filter="fade">
                                      <p:cBhvr>
                                        <p:cTn id="62" dur="500"/>
                                        <p:tgtEl>
                                          <p:spTgt spid="595"/>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208"/>
                                        </p:tgtEl>
                                        <p:attrNameLst>
                                          <p:attrName>style.visibility</p:attrName>
                                        </p:attrNameLst>
                                      </p:cBhvr>
                                      <p:to>
                                        <p:strVal val="visible"/>
                                      </p:to>
                                    </p:set>
                                    <p:animEffect transition="in" filter="fade">
                                      <p:cBhvr>
                                        <p:cTn id="66" dur="500"/>
                                        <p:tgtEl>
                                          <p:spTgt spid="208"/>
                                        </p:tgtEl>
                                      </p:cBhvr>
                                    </p:animEffect>
                                  </p:childTnLst>
                                </p:cTn>
                              </p:par>
                            </p:childTnLst>
                          </p:cTn>
                        </p:par>
                        <p:par>
                          <p:cTn id="67" fill="hold">
                            <p:stCondLst>
                              <p:cond delay="7000"/>
                            </p:stCondLst>
                            <p:childTnLst>
                              <p:par>
                                <p:cTn id="68" presetID="10" presetClass="entr" presetSubtype="0" fill="hold" nodeType="afterEffect">
                                  <p:stCondLst>
                                    <p:cond delay="0"/>
                                  </p:stCondLst>
                                  <p:childTnLst>
                                    <p:set>
                                      <p:cBhvr>
                                        <p:cTn id="69" dur="1" fill="hold">
                                          <p:stCondLst>
                                            <p:cond delay="0"/>
                                          </p:stCondLst>
                                        </p:cTn>
                                        <p:tgtEl>
                                          <p:spTgt spid="11"/>
                                        </p:tgtEl>
                                        <p:attrNameLst>
                                          <p:attrName>style.visibility</p:attrName>
                                        </p:attrNameLst>
                                      </p:cBhvr>
                                      <p:to>
                                        <p:strVal val="visible"/>
                                      </p:to>
                                    </p:set>
                                    <p:animEffect transition="in" filter="fade">
                                      <p:cBhvr>
                                        <p:cTn id="70" dur="500"/>
                                        <p:tgtEl>
                                          <p:spTgt spid="11"/>
                                        </p:tgtEl>
                                      </p:cBhvr>
                                    </p:animEffect>
                                  </p:childTnLst>
                                </p:cTn>
                              </p:par>
                            </p:childTnLst>
                          </p:cTn>
                        </p:par>
                        <p:par>
                          <p:cTn id="71" fill="hold">
                            <p:stCondLst>
                              <p:cond delay="7500"/>
                            </p:stCondLst>
                            <p:childTnLst>
                              <p:par>
                                <p:cTn id="72" presetID="53" presetClass="entr" presetSubtype="16" fill="hold" nodeType="afterEffect">
                                  <p:stCondLst>
                                    <p:cond delay="0"/>
                                  </p:stCondLst>
                                  <p:childTnLst>
                                    <p:set>
                                      <p:cBhvr>
                                        <p:cTn id="73" dur="1" fill="hold">
                                          <p:stCondLst>
                                            <p:cond delay="0"/>
                                          </p:stCondLst>
                                        </p:cTn>
                                        <p:tgtEl>
                                          <p:spTgt spid="591"/>
                                        </p:tgtEl>
                                        <p:attrNameLst>
                                          <p:attrName>style.visibility</p:attrName>
                                        </p:attrNameLst>
                                      </p:cBhvr>
                                      <p:to>
                                        <p:strVal val="visible"/>
                                      </p:to>
                                    </p:set>
                                    <p:anim calcmode="lin" valueType="num">
                                      <p:cBhvr>
                                        <p:cTn id="74" dur="500" fill="hold"/>
                                        <p:tgtEl>
                                          <p:spTgt spid="591"/>
                                        </p:tgtEl>
                                        <p:attrNameLst>
                                          <p:attrName>ppt_w</p:attrName>
                                        </p:attrNameLst>
                                      </p:cBhvr>
                                      <p:tavLst>
                                        <p:tav tm="0">
                                          <p:val>
                                            <p:fltVal val="0"/>
                                          </p:val>
                                        </p:tav>
                                        <p:tav tm="100000">
                                          <p:val>
                                            <p:strVal val="#ppt_w"/>
                                          </p:val>
                                        </p:tav>
                                      </p:tavLst>
                                    </p:anim>
                                    <p:anim calcmode="lin" valueType="num">
                                      <p:cBhvr>
                                        <p:cTn id="75" dur="500" fill="hold"/>
                                        <p:tgtEl>
                                          <p:spTgt spid="591"/>
                                        </p:tgtEl>
                                        <p:attrNameLst>
                                          <p:attrName>ppt_h</p:attrName>
                                        </p:attrNameLst>
                                      </p:cBhvr>
                                      <p:tavLst>
                                        <p:tav tm="0">
                                          <p:val>
                                            <p:fltVal val="0"/>
                                          </p:val>
                                        </p:tav>
                                        <p:tav tm="100000">
                                          <p:val>
                                            <p:strVal val="#ppt_h"/>
                                          </p:val>
                                        </p:tav>
                                      </p:tavLst>
                                    </p:anim>
                                    <p:animEffect transition="in" filter="fade">
                                      <p:cBhvr>
                                        <p:cTn id="76" dur="500"/>
                                        <p:tgtEl>
                                          <p:spTgt spid="591"/>
                                        </p:tgtEl>
                                      </p:cBhvr>
                                    </p:animEffect>
                                  </p:childTnLst>
                                </p:cTn>
                              </p:par>
                            </p:childTnLst>
                          </p:cTn>
                        </p:par>
                        <p:par>
                          <p:cTn id="77" fill="hold">
                            <p:stCondLst>
                              <p:cond delay="8000"/>
                            </p:stCondLst>
                            <p:childTnLst>
                              <p:par>
                                <p:cTn id="78" presetID="10" presetClass="entr" presetSubtype="0" fill="hold" nodeType="afterEffect">
                                  <p:stCondLst>
                                    <p:cond delay="0"/>
                                  </p:stCondLst>
                                  <p:childTnLst>
                                    <p:set>
                                      <p:cBhvr>
                                        <p:cTn id="79" dur="1" fill="hold">
                                          <p:stCondLst>
                                            <p:cond delay="0"/>
                                          </p:stCondLst>
                                        </p:cTn>
                                        <p:tgtEl>
                                          <p:spTgt spid="205"/>
                                        </p:tgtEl>
                                        <p:attrNameLst>
                                          <p:attrName>style.visibility</p:attrName>
                                        </p:attrNameLst>
                                      </p:cBhvr>
                                      <p:to>
                                        <p:strVal val="visible"/>
                                      </p:to>
                                    </p:set>
                                    <p:animEffect transition="in" filter="fade">
                                      <p:cBhvr>
                                        <p:cTn id="80" dur="500"/>
                                        <p:tgtEl>
                                          <p:spTgt spid="205"/>
                                        </p:tgtEl>
                                      </p:cBhvr>
                                    </p:animEffect>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12"/>
                                        </p:tgtEl>
                                        <p:attrNameLst>
                                          <p:attrName>style.visibility</p:attrName>
                                        </p:attrNameLst>
                                      </p:cBhvr>
                                      <p:to>
                                        <p:strVal val="visible"/>
                                      </p:to>
                                    </p:set>
                                    <p:animEffect transition="in" filter="fade">
                                      <p:cBhvr>
                                        <p:cTn id="84" dur="500"/>
                                        <p:tgtEl>
                                          <p:spTgt spid="12"/>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3"/>
                                        </p:tgtEl>
                                        <p:attrNameLst>
                                          <p:attrName>style.visibility</p:attrName>
                                        </p:attrNameLst>
                                      </p:cBhvr>
                                      <p:to>
                                        <p:strVal val="visible"/>
                                      </p:to>
                                    </p:set>
                                    <p:anim calcmode="lin" valueType="num">
                                      <p:cBhvr>
                                        <p:cTn id="88" dur="500" fill="hold"/>
                                        <p:tgtEl>
                                          <p:spTgt spid="603"/>
                                        </p:tgtEl>
                                        <p:attrNameLst>
                                          <p:attrName>ppt_w</p:attrName>
                                        </p:attrNameLst>
                                      </p:cBhvr>
                                      <p:tavLst>
                                        <p:tav tm="0">
                                          <p:val>
                                            <p:fltVal val="0"/>
                                          </p:val>
                                        </p:tav>
                                        <p:tav tm="100000">
                                          <p:val>
                                            <p:strVal val="#ppt_w"/>
                                          </p:val>
                                        </p:tav>
                                      </p:tavLst>
                                    </p:anim>
                                    <p:anim calcmode="lin" valueType="num">
                                      <p:cBhvr>
                                        <p:cTn id="89" dur="500" fill="hold"/>
                                        <p:tgtEl>
                                          <p:spTgt spid="603"/>
                                        </p:tgtEl>
                                        <p:attrNameLst>
                                          <p:attrName>ppt_h</p:attrName>
                                        </p:attrNameLst>
                                      </p:cBhvr>
                                      <p:tavLst>
                                        <p:tav tm="0">
                                          <p:val>
                                            <p:fltVal val="0"/>
                                          </p:val>
                                        </p:tav>
                                        <p:tav tm="100000">
                                          <p:val>
                                            <p:strVal val="#ppt_h"/>
                                          </p:val>
                                        </p:tav>
                                      </p:tavLst>
                                    </p:anim>
                                    <p:animEffect transition="in" filter="fade">
                                      <p:cBhvr>
                                        <p:cTn id="90" dur="500"/>
                                        <p:tgtEl>
                                          <p:spTgt spid="603"/>
                                        </p:tgtEl>
                                      </p:cBhvr>
                                    </p:animEffect>
                                  </p:childTnLst>
                                </p:cTn>
                              </p:par>
                            </p:childTnLst>
                          </p:cTn>
                        </p:par>
                        <p:par>
                          <p:cTn id="91" fill="hold">
                            <p:stCondLst>
                              <p:cond delay="9500"/>
                            </p:stCondLst>
                            <p:childTnLst>
                              <p:par>
                                <p:cTn id="92" presetID="10" presetClass="entr" presetSubtype="0" fill="hold" nodeType="afterEffect">
                                  <p:stCondLst>
                                    <p:cond delay="0"/>
                                  </p:stCondLst>
                                  <p:childTnLst>
                                    <p:set>
                                      <p:cBhvr>
                                        <p:cTn id="93" dur="1" fill="hold">
                                          <p:stCondLst>
                                            <p:cond delay="0"/>
                                          </p:stCondLst>
                                        </p:cTn>
                                        <p:tgtEl>
                                          <p:spTgt spid="202"/>
                                        </p:tgtEl>
                                        <p:attrNameLst>
                                          <p:attrName>style.visibility</p:attrName>
                                        </p:attrNameLst>
                                      </p:cBhvr>
                                      <p:to>
                                        <p:strVal val="visible"/>
                                      </p:to>
                                    </p:set>
                                    <p:animEffect transition="in" filter="fade">
                                      <p:cBhvr>
                                        <p:cTn id="94" dur="5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Key To Success</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45</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14" name="Group 13"/>
          <p:cNvGrpSpPr/>
          <p:nvPr/>
        </p:nvGrpSpPr>
        <p:grpSpPr>
          <a:xfrm>
            <a:off x="671996" y="1433734"/>
            <a:ext cx="8824401" cy="3461013"/>
            <a:chOff x="788988" y="1317625"/>
            <a:chExt cx="10677525" cy="4187825"/>
          </a:xfrm>
        </p:grpSpPr>
        <p:sp>
          <p:nvSpPr>
            <p:cNvPr id="8" name="Freeform 5"/>
            <p:cNvSpPr>
              <a:spLocks noEditPoints="1"/>
            </p:cNvSpPr>
            <p:nvPr/>
          </p:nvSpPr>
          <p:spPr bwMode="auto">
            <a:xfrm>
              <a:off x="2593976" y="3092450"/>
              <a:ext cx="566738" cy="1019175"/>
            </a:xfrm>
            <a:custGeom>
              <a:avLst/>
              <a:gdLst>
                <a:gd name="T0" fmla="*/ 134 w 151"/>
                <a:gd name="T1" fmla="*/ 134 h 271"/>
                <a:gd name="T2" fmla="*/ 112 w 151"/>
                <a:gd name="T3" fmla="*/ 121 h 271"/>
                <a:gd name="T4" fmla="*/ 84 w 151"/>
                <a:gd name="T5" fmla="*/ 113 h 271"/>
                <a:gd name="T6" fmla="*/ 84 w 151"/>
                <a:gd name="T7" fmla="*/ 35 h 271"/>
                <a:gd name="T8" fmla="*/ 106 w 151"/>
                <a:gd name="T9" fmla="*/ 46 h 271"/>
                <a:gd name="T10" fmla="*/ 116 w 151"/>
                <a:gd name="T11" fmla="*/ 71 h 271"/>
                <a:gd name="T12" fmla="*/ 145 w 151"/>
                <a:gd name="T13" fmla="*/ 67 h 271"/>
                <a:gd name="T14" fmla="*/ 123 w 151"/>
                <a:gd name="T15" fmla="*/ 26 h 271"/>
                <a:gd name="T16" fmla="*/ 84 w 151"/>
                <a:gd name="T17" fmla="*/ 12 h 271"/>
                <a:gd name="T18" fmla="*/ 84 w 151"/>
                <a:gd name="T19" fmla="*/ 0 h 271"/>
                <a:gd name="T20" fmla="*/ 68 w 151"/>
                <a:gd name="T21" fmla="*/ 0 h 271"/>
                <a:gd name="T22" fmla="*/ 68 w 151"/>
                <a:gd name="T23" fmla="*/ 12 h 271"/>
                <a:gd name="T24" fmla="*/ 26 w 151"/>
                <a:gd name="T25" fmla="*/ 27 h 271"/>
                <a:gd name="T26" fmla="*/ 5 w 151"/>
                <a:gd name="T27" fmla="*/ 74 h 271"/>
                <a:gd name="T28" fmla="*/ 12 w 151"/>
                <a:gd name="T29" fmla="*/ 103 h 271"/>
                <a:gd name="T30" fmla="*/ 33 w 151"/>
                <a:gd name="T31" fmla="*/ 123 h 271"/>
                <a:gd name="T32" fmla="*/ 68 w 151"/>
                <a:gd name="T33" fmla="*/ 136 h 271"/>
                <a:gd name="T34" fmla="*/ 68 w 151"/>
                <a:gd name="T35" fmla="*/ 221 h 271"/>
                <a:gd name="T36" fmla="*/ 40 w 151"/>
                <a:gd name="T37" fmla="*/ 205 h 271"/>
                <a:gd name="T38" fmla="*/ 28 w 151"/>
                <a:gd name="T39" fmla="*/ 173 h 271"/>
                <a:gd name="T40" fmla="*/ 0 w 151"/>
                <a:gd name="T41" fmla="*/ 179 h 271"/>
                <a:gd name="T42" fmla="*/ 11 w 151"/>
                <a:gd name="T43" fmla="*/ 214 h 271"/>
                <a:gd name="T44" fmla="*/ 34 w 151"/>
                <a:gd name="T45" fmla="*/ 235 h 271"/>
                <a:gd name="T46" fmla="*/ 68 w 151"/>
                <a:gd name="T47" fmla="*/ 244 h 271"/>
                <a:gd name="T48" fmla="*/ 68 w 151"/>
                <a:gd name="T49" fmla="*/ 271 h 271"/>
                <a:gd name="T50" fmla="*/ 84 w 151"/>
                <a:gd name="T51" fmla="*/ 271 h 271"/>
                <a:gd name="T52" fmla="*/ 84 w 151"/>
                <a:gd name="T53" fmla="*/ 244 h 271"/>
                <a:gd name="T54" fmla="*/ 132 w 151"/>
                <a:gd name="T55" fmla="*/ 224 h 271"/>
                <a:gd name="T56" fmla="*/ 151 w 151"/>
                <a:gd name="T57" fmla="*/ 177 h 271"/>
                <a:gd name="T58" fmla="*/ 146 w 151"/>
                <a:gd name="T59" fmla="*/ 153 h 271"/>
                <a:gd name="T60" fmla="*/ 134 w 151"/>
                <a:gd name="T61" fmla="*/ 134 h 271"/>
                <a:gd name="T62" fmla="*/ 68 w 151"/>
                <a:gd name="T63" fmla="*/ 110 h 271"/>
                <a:gd name="T64" fmla="*/ 41 w 151"/>
                <a:gd name="T65" fmla="*/ 95 h 271"/>
                <a:gd name="T66" fmla="*/ 33 w 151"/>
                <a:gd name="T67" fmla="*/ 72 h 271"/>
                <a:gd name="T68" fmla="*/ 42 w 151"/>
                <a:gd name="T69" fmla="*/ 48 h 271"/>
                <a:gd name="T70" fmla="*/ 68 w 151"/>
                <a:gd name="T71" fmla="*/ 35 h 271"/>
                <a:gd name="T72" fmla="*/ 68 w 151"/>
                <a:gd name="T73" fmla="*/ 110 h 271"/>
                <a:gd name="T74" fmla="*/ 111 w 151"/>
                <a:gd name="T75" fmla="*/ 208 h 271"/>
                <a:gd name="T76" fmla="*/ 84 w 151"/>
                <a:gd name="T77" fmla="*/ 221 h 271"/>
                <a:gd name="T78" fmla="*/ 84 w 151"/>
                <a:gd name="T79" fmla="*/ 139 h 271"/>
                <a:gd name="T80" fmla="*/ 114 w 151"/>
                <a:gd name="T81" fmla="*/ 155 h 271"/>
                <a:gd name="T82" fmla="*/ 122 w 151"/>
                <a:gd name="T83" fmla="*/ 179 h 271"/>
                <a:gd name="T84" fmla="*/ 111 w 151"/>
                <a:gd name="T85" fmla="*/ 20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271">
                  <a:moveTo>
                    <a:pt x="134" y="134"/>
                  </a:moveTo>
                  <a:cubicBezTo>
                    <a:pt x="128" y="129"/>
                    <a:pt x="121" y="125"/>
                    <a:pt x="112" y="121"/>
                  </a:cubicBezTo>
                  <a:cubicBezTo>
                    <a:pt x="108" y="119"/>
                    <a:pt x="98" y="116"/>
                    <a:pt x="84" y="113"/>
                  </a:cubicBezTo>
                  <a:cubicBezTo>
                    <a:pt x="84" y="35"/>
                    <a:pt x="84" y="35"/>
                    <a:pt x="84" y="35"/>
                  </a:cubicBezTo>
                  <a:cubicBezTo>
                    <a:pt x="93" y="37"/>
                    <a:pt x="101" y="41"/>
                    <a:pt x="106" y="46"/>
                  </a:cubicBezTo>
                  <a:cubicBezTo>
                    <a:pt x="111" y="52"/>
                    <a:pt x="115" y="60"/>
                    <a:pt x="116" y="71"/>
                  </a:cubicBezTo>
                  <a:cubicBezTo>
                    <a:pt x="145" y="67"/>
                    <a:pt x="145" y="67"/>
                    <a:pt x="145" y="67"/>
                  </a:cubicBezTo>
                  <a:cubicBezTo>
                    <a:pt x="143" y="49"/>
                    <a:pt x="135" y="36"/>
                    <a:pt x="123" y="26"/>
                  </a:cubicBezTo>
                  <a:cubicBezTo>
                    <a:pt x="114" y="19"/>
                    <a:pt x="101" y="14"/>
                    <a:pt x="84" y="12"/>
                  </a:cubicBezTo>
                  <a:cubicBezTo>
                    <a:pt x="84" y="0"/>
                    <a:pt x="84" y="0"/>
                    <a:pt x="84" y="0"/>
                  </a:cubicBezTo>
                  <a:cubicBezTo>
                    <a:pt x="68" y="0"/>
                    <a:pt x="68" y="0"/>
                    <a:pt x="68" y="0"/>
                  </a:cubicBezTo>
                  <a:cubicBezTo>
                    <a:pt x="68" y="12"/>
                    <a:pt x="68" y="12"/>
                    <a:pt x="68" y="12"/>
                  </a:cubicBezTo>
                  <a:cubicBezTo>
                    <a:pt x="49" y="14"/>
                    <a:pt x="35" y="19"/>
                    <a:pt x="26" y="27"/>
                  </a:cubicBezTo>
                  <a:cubicBezTo>
                    <a:pt x="12" y="39"/>
                    <a:pt x="5" y="55"/>
                    <a:pt x="5" y="74"/>
                  </a:cubicBezTo>
                  <a:cubicBezTo>
                    <a:pt x="5" y="85"/>
                    <a:pt x="7" y="94"/>
                    <a:pt x="12" y="103"/>
                  </a:cubicBezTo>
                  <a:cubicBezTo>
                    <a:pt x="17" y="111"/>
                    <a:pt x="24" y="118"/>
                    <a:pt x="33" y="123"/>
                  </a:cubicBezTo>
                  <a:cubicBezTo>
                    <a:pt x="45" y="129"/>
                    <a:pt x="56" y="133"/>
                    <a:pt x="68" y="136"/>
                  </a:cubicBezTo>
                  <a:cubicBezTo>
                    <a:pt x="68" y="221"/>
                    <a:pt x="68" y="221"/>
                    <a:pt x="68" y="221"/>
                  </a:cubicBezTo>
                  <a:cubicBezTo>
                    <a:pt x="57" y="220"/>
                    <a:pt x="47" y="215"/>
                    <a:pt x="40" y="205"/>
                  </a:cubicBezTo>
                  <a:cubicBezTo>
                    <a:pt x="34" y="199"/>
                    <a:pt x="30" y="188"/>
                    <a:pt x="28" y="173"/>
                  </a:cubicBezTo>
                  <a:cubicBezTo>
                    <a:pt x="0" y="179"/>
                    <a:pt x="0" y="179"/>
                    <a:pt x="0" y="179"/>
                  </a:cubicBezTo>
                  <a:cubicBezTo>
                    <a:pt x="1" y="193"/>
                    <a:pt x="5" y="204"/>
                    <a:pt x="11" y="214"/>
                  </a:cubicBezTo>
                  <a:cubicBezTo>
                    <a:pt x="17" y="224"/>
                    <a:pt x="25" y="231"/>
                    <a:pt x="34" y="235"/>
                  </a:cubicBezTo>
                  <a:cubicBezTo>
                    <a:pt x="42" y="239"/>
                    <a:pt x="54" y="242"/>
                    <a:pt x="68" y="244"/>
                  </a:cubicBezTo>
                  <a:cubicBezTo>
                    <a:pt x="68" y="271"/>
                    <a:pt x="68" y="271"/>
                    <a:pt x="68" y="271"/>
                  </a:cubicBezTo>
                  <a:cubicBezTo>
                    <a:pt x="84" y="271"/>
                    <a:pt x="84" y="271"/>
                    <a:pt x="84" y="271"/>
                  </a:cubicBezTo>
                  <a:cubicBezTo>
                    <a:pt x="84" y="244"/>
                    <a:pt x="84" y="244"/>
                    <a:pt x="84" y="244"/>
                  </a:cubicBezTo>
                  <a:cubicBezTo>
                    <a:pt x="104" y="243"/>
                    <a:pt x="120" y="236"/>
                    <a:pt x="132" y="224"/>
                  </a:cubicBezTo>
                  <a:cubicBezTo>
                    <a:pt x="145" y="211"/>
                    <a:pt x="151" y="196"/>
                    <a:pt x="151" y="177"/>
                  </a:cubicBezTo>
                  <a:cubicBezTo>
                    <a:pt x="151" y="169"/>
                    <a:pt x="149" y="161"/>
                    <a:pt x="146" y="153"/>
                  </a:cubicBezTo>
                  <a:cubicBezTo>
                    <a:pt x="143" y="146"/>
                    <a:pt x="139" y="140"/>
                    <a:pt x="134" y="134"/>
                  </a:cubicBezTo>
                  <a:close/>
                  <a:moveTo>
                    <a:pt x="68" y="110"/>
                  </a:moveTo>
                  <a:cubicBezTo>
                    <a:pt x="55" y="106"/>
                    <a:pt x="46" y="101"/>
                    <a:pt x="41" y="95"/>
                  </a:cubicBezTo>
                  <a:cubicBezTo>
                    <a:pt x="35" y="89"/>
                    <a:pt x="33" y="81"/>
                    <a:pt x="33" y="72"/>
                  </a:cubicBezTo>
                  <a:cubicBezTo>
                    <a:pt x="33" y="62"/>
                    <a:pt x="36" y="54"/>
                    <a:pt x="42" y="48"/>
                  </a:cubicBezTo>
                  <a:cubicBezTo>
                    <a:pt x="48" y="41"/>
                    <a:pt x="57" y="37"/>
                    <a:pt x="68" y="35"/>
                  </a:cubicBezTo>
                  <a:lnTo>
                    <a:pt x="68" y="110"/>
                  </a:lnTo>
                  <a:close/>
                  <a:moveTo>
                    <a:pt x="111" y="208"/>
                  </a:moveTo>
                  <a:cubicBezTo>
                    <a:pt x="104" y="216"/>
                    <a:pt x="95" y="220"/>
                    <a:pt x="84" y="221"/>
                  </a:cubicBezTo>
                  <a:cubicBezTo>
                    <a:pt x="84" y="139"/>
                    <a:pt x="84" y="139"/>
                    <a:pt x="84" y="139"/>
                  </a:cubicBezTo>
                  <a:cubicBezTo>
                    <a:pt x="99" y="144"/>
                    <a:pt x="109" y="149"/>
                    <a:pt x="114" y="155"/>
                  </a:cubicBezTo>
                  <a:cubicBezTo>
                    <a:pt x="119" y="161"/>
                    <a:pt x="122" y="169"/>
                    <a:pt x="122" y="179"/>
                  </a:cubicBezTo>
                  <a:cubicBezTo>
                    <a:pt x="122" y="190"/>
                    <a:pt x="118" y="200"/>
                    <a:pt x="111" y="2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 name="Freeform 6"/>
            <p:cNvSpPr>
              <a:spLocks noEditPoints="1"/>
            </p:cNvSpPr>
            <p:nvPr/>
          </p:nvSpPr>
          <p:spPr bwMode="auto">
            <a:xfrm>
              <a:off x="2076451" y="2817813"/>
              <a:ext cx="1582738" cy="1527175"/>
            </a:xfrm>
            <a:custGeom>
              <a:avLst/>
              <a:gdLst>
                <a:gd name="T0" fmla="*/ 211 w 422"/>
                <a:gd name="T1" fmla="*/ 0 h 406"/>
                <a:gd name="T2" fmla="*/ 0 w 422"/>
                <a:gd name="T3" fmla="*/ 203 h 406"/>
                <a:gd name="T4" fmla="*/ 211 w 422"/>
                <a:gd name="T5" fmla="*/ 406 h 406"/>
                <a:gd name="T6" fmla="*/ 422 w 422"/>
                <a:gd name="T7" fmla="*/ 203 h 406"/>
                <a:gd name="T8" fmla="*/ 211 w 422"/>
                <a:gd name="T9" fmla="*/ 0 h 406"/>
                <a:gd name="T10" fmla="*/ 211 w 422"/>
                <a:gd name="T11" fmla="*/ 363 h 406"/>
                <a:gd name="T12" fmla="*/ 45 w 422"/>
                <a:gd name="T13" fmla="*/ 203 h 406"/>
                <a:gd name="T14" fmla="*/ 211 w 422"/>
                <a:gd name="T15" fmla="*/ 43 h 406"/>
                <a:gd name="T16" fmla="*/ 377 w 422"/>
                <a:gd name="T17" fmla="*/ 203 h 406"/>
                <a:gd name="T18" fmla="*/ 211 w 422"/>
                <a:gd name="T19" fmla="*/ 36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406">
                  <a:moveTo>
                    <a:pt x="211" y="0"/>
                  </a:moveTo>
                  <a:cubicBezTo>
                    <a:pt x="95" y="0"/>
                    <a:pt x="0" y="91"/>
                    <a:pt x="0" y="203"/>
                  </a:cubicBezTo>
                  <a:cubicBezTo>
                    <a:pt x="0" y="315"/>
                    <a:pt x="95" y="406"/>
                    <a:pt x="211" y="406"/>
                  </a:cubicBezTo>
                  <a:cubicBezTo>
                    <a:pt x="327" y="406"/>
                    <a:pt x="422" y="315"/>
                    <a:pt x="422" y="203"/>
                  </a:cubicBezTo>
                  <a:cubicBezTo>
                    <a:pt x="422" y="91"/>
                    <a:pt x="327" y="0"/>
                    <a:pt x="211" y="0"/>
                  </a:cubicBezTo>
                  <a:close/>
                  <a:moveTo>
                    <a:pt x="211" y="363"/>
                  </a:moveTo>
                  <a:cubicBezTo>
                    <a:pt x="119" y="363"/>
                    <a:pt x="45" y="291"/>
                    <a:pt x="45" y="203"/>
                  </a:cubicBezTo>
                  <a:cubicBezTo>
                    <a:pt x="45" y="115"/>
                    <a:pt x="119" y="43"/>
                    <a:pt x="211" y="43"/>
                  </a:cubicBezTo>
                  <a:cubicBezTo>
                    <a:pt x="303" y="43"/>
                    <a:pt x="377" y="115"/>
                    <a:pt x="377" y="203"/>
                  </a:cubicBezTo>
                  <a:cubicBezTo>
                    <a:pt x="377" y="291"/>
                    <a:pt x="303" y="363"/>
                    <a:pt x="211" y="3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 name="Freeform 8"/>
            <p:cNvSpPr>
              <a:spLocks noEditPoints="1"/>
            </p:cNvSpPr>
            <p:nvPr/>
          </p:nvSpPr>
          <p:spPr bwMode="auto">
            <a:xfrm>
              <a:off x="2593976" y="3059113"/>
              <a:ext cx="566738" cy="1022350"/>
            </a:xfrm>
            <a:custGeom>
              <a:avLst/>
              <a:gdLst>
                <a:gd name="T0" fmla="*/ 134 w 151"/>
                <a:gd name="T1" fmla="*/ 135 h 272"/>
                <a:gd name="T2" fmla="*/ 112 w 151"/>
                <a:gd name="T3" fmla="*/ 121 h 272"/>
                <a:gd name="T4" fmla="*/ 84 w 151"/>
                <a:gd name="T5" fmla="*/ 113 h 272"/>
                <a:gd name="T6" fmla="*/ 84 w 151"/>
                <a:gd name="T7" fmla="*/ 36 h 272"/>
                <a:gd name="T8" fmla="*/ 106 w 151"/>
                <a:gd name="T9" fmla="*/ 47 h 272"/>
                <a:gd name="T10" fmla="*/ 116 w 151"/>
                <a:gd name="T11" fmla="*/ 71 h 272"/>
                <a:gd name="T12" fmla="*/ 145 w 151"/>
                <a:gd name="T13" fmla="*/ 67 h 272"/>
                <a:gd name="T14" fmla="*/ 123 w 151"/>
                <a:gd name="T15" fmla="*/ 27 h 272"/>
                <a:gd name="T16" fmla="*/ 84 w 151"/>
                <a:gd name="T17" fmla="*/ 13 h 272"/>
                <a:gd name="T18" fmla="*/ 84 w 151"/>
                <a:gd name="T19" fmla="*/ 0 h 272"/>
                <a:gd name="T20" fmla="*/ 68 w 151"/>
                <a:gd name="T21" fmla="*/ 0 h 272"/>
                <a:gd name="T22" fmla="*/ 68 w 151"/>
                <a:gd name="T23" fmla="*/ 13 h 272"/>
                <a:gd name="T24" fmla="*/ 26 w 151"/>
                <a:gd name="T25" fmla="*/ 28 h 272"/>
                <a:gd name="T26" fmla="*/ 5 w 151"/>
                <a:gd name="T27" fmla="*/ 74 h 272"/>
                <a:gd name="T28" fmla="*/ 12 w 151"/>
                <a:gd name="T29" fmla="*/ 103 h 272"/>
                <a:gd name="T30" fmla="*/ 33 w 151"/>
                <a:gd name="T31" fmla="*/ 123 h 272"/>
                <a:gd name="T32" fmla="*/ 68 w 151"/>
                <a:gd name="T33" fmla="*/ 136 h 272"/>
                <a:gd name="T34" fmla="*/ 68 w 151"/>
                <a:gd name="T35" fmla="*/ 222 h 272"/>
                <a:gd name="T36" fmla="*/ 40 w 151"/>
                <a:gd name="T37" fmla="*/ 206 h 272"/>
                <a:gd name="T38" fmla="*/ 28 w 151"/>
                <a:gd name="T39" fmla="*/ 174 h 272"/>
                <a:gd name="T40" fmla="*/ 0 w 151"/>
                <a:gd name="T41" fmla="*/ 179 h 272"/>
                <a:gd name="T42" fmla="*/ 11 w 151"/>
                <a:gd name="T43" fmla="*/ 214 h 272"/>
                <a:gd name="T44" fmla="*/ 34 w 151"/>
                <a:gd name="T45" fmla="*/ 235 h 272"/>
                <a:gd name="T46" fmla="*/ 68 w 151"/>
                <a:gd name="T47" fmla="*/ 244 h 272"/>
                <a:gd name="T48" fmla="*/ 68 w 151"/>
                <a:gd name="T49" fmla="*/ 272 h 272"/>
                <a:gd name="T50" fmla="*/ 84 w 151"/>
                <a:gd name="T51" fmla="*/ 272 h 272"/>
                <a:gd name="T52" fmla="*/ 84 w 151"/>
                <a:gd name="T53" fmla="*/ 244 h 272"/>
                <a:gd name="T54" fmla="*/ 132 w 151"/>
                <a:gd name="T55" fmla="*/ 224 h 272"/>
                <a:gd name="T56" fmla="*/ 151 w 151"/>
                <a:gd name="T57" fmla="*/ 177 h 272"/>
                <a:gd name="T58" fmla="*/ 146 w 151"/>
                <a:gd name="T59" fmla="*/ 154 h 272"/>
                <a:gd name="T60" fmla="*/ 134 w 151"/>
                <a:gd name="T61" fmla="*/ 135 h 272"/>
                <a:gd name="T62" fmla="*/ 68 w 151"/>
                <a:gd name="T63" fmla="*/ 110 h 272"/>
                <a:gd name="T64" fmla="*/ 41 w 151"/>
                <a:gd name="T65" fmla="*/ 95 h 272"/>
                <a:gd name="T66" fmla="*/ 33 w 151"/>
                <a:gd name="T67" fmla="*/ 72 h 272"/>
                <a:gd name="T68" fmla="*/ 42 w 151"/>
                <a:gd name="T69" fmla="*/ 48 h 272"/>
                <a:gd name="T70" fmla="*/ 68 w 151"/>
                <a:gd name="T71" fmla="*/ 35 h 272"/>
                <a:gd name="T72" fmla="*/ 68 w 151"/>
                <a:gd name="T73" fmla="*/ 110 h 272"/>
                <a:gd name="T74" fmla="*/ 111 w 151"/>
                <a:gd name="T75" fmla="*/ 208 h 272"/>
                <a:gd name="T76" fmla="*/ 84 w 151"/>
                <a:gd name="T77" fmla="*/ 222 h 272"/>
                <a:gd name="T78" fmla="*/ 84 w 151"/>
                <a:gd name="T79" fmla="*/ 140 h 272"/>
                <a:gd name="T80" fmla="*/ 114 w 151"/>
                <a:gd name="T81" fmla="*/ 156 h 272"/>
                <a:gd name="T82" fmla="*/ 122 w 151"/>
                <a:gd name="T83" fmla="*/ 179 h 272"/>
                <a:gd name="T84" fmla="*/ 111 w 151"/>
                <a:gd name="T85" fmla="*/ 20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272">
                  <a:moveTo>
                    <a:pt x="134" y="135"/>
                  </a:moveTo>
                  <a:cubicBezTo>
                    <a:pt x="128" y="130"/>
                    <a:pt x="121" y="125"/>
                    <a:pt x="112" y="121"/>
                  </a:cubicBezTo>
                  <a:cubicBezTo>
                    <a:pt x="108" y="119"/>
                    <a:pt x="98" y="117"/>
                    <a:pt x="84" y="113"/>
                  </a:cubicBezTo>
                  <a:cubicBezTo>
                    <a:pt x="84" y="36"/>
                    <a:pt x="84" y="36"/>
                    <a:pt x="84" y="36"/>
                  </a:cubicBezTo>
                  <a:cubicBezTo>
                    <a:pt x="93" y="37"/>
                    <a:pt x="101" y="41"/>
                    <a:pt x="106" y="47"/>
                  </a:cubicBezTo>
                  <a:cubicBezTo>
                    <a:pt x="111" y="52"/>
                    <a:pt x="115" y="61"/>
                    <a:pt x="116" y="71"/>
                  </a:cubicBezTo>
                  <a:cubicBezTo>
                    <a:pt x="145" y="67"/>
                    <a:pt x="145" y="67"/>
                    <a:pt x="145" y="67"/>
                  </a:cubicBezTo>
                  <a:cubicBezTo>
                    <a:pt x="143" y="50"/>
                    <a:pt x="135" y="36"/>
                    <a:pt x="123" y="27"/>
                  </a:cubicBezTo>
                  <a:cubicBezTo>
                    <a:pt x="114" y="19"/>
                    <a:pt x="101" y="14"/>
                    <a:pt x="84" y="13"/>
                  </a:cubicBezTo>
                  <a:cubicBezTo>
                    <a:pt x="84" y="0"/>
                    <a:pt x="84" y="0"/>
                    <a:pt x="84" y="0"/>
                  </a:cubicBezTo>
                  <a:cubicBezTo>
                    <a:pt x="68" y="0"/>
                    <a:pt x="68" y="0"/>
                    <a:pt x="68" y="0"/>
                  </a:cubicBezTo>
                  <a:cubicBezTo>
                    <a:pt x="68" y="13"/>
                    <a:pt x="68" y="13"/>
                    <a:pt x="68" y="13"/>
                  </a:cubicBezTo>
                  <a:cubicBezTo>
                    <a:pt x="49" y="15"/>
                    <a:pt x="35" y="20"/>
                    <a:pt x="26" y="28"/>
                  </a:cubicBezTo>
                  <a:cubicBezTo>
                    <a:pt x="12" y="39"/>
                    <a:pt x="5" y="55"/>
                    <a:pt x="5" y="74"/>
                  </a:cubicBezTo>
                  <a:cubicBezTo>
                    <a:pt x="5" y="85"/>
                    <a:pt x="7" y="95"/>
                    <a:pt x="12" y="103"/>
                  </a:cubicBezTo>
                  <a:cubicBezTo>
                    <a:pt x="17" y="112"/>
                    <a:pt x="24" y="118"/>
                    <a:pt x="33" y="123"/>
                  </a:cubicBezTo>
                  <a:cubicBezTo>
                    <a:pt x="45" y="129"/>
                    <a:pt x="56" y="134"/>
                    <a:pt x="68" y="136"/>
                  </a:cubicBezTo>
                  <a:cubicBezTo>
                    <a:pt x="68" y="222"/>
                    <a:pt x="68" y="222"/>
                    <a:pt x="68" y="222"/>
                  </a:cubicBezTo>
                  <a:cubicBezTo>
                    <a:pt x="57" y="221"/>
                    <a:pt x="47" y="215"/>
                    <a:pt x="40" y="206"/>
                  </a:cubicBezTo>
                  <a:cubicBezTo>
                    <a:pt x="34" y="199"/>
                    <a:pt x="30" y="188"/>
                    <a:pt x="28" y="174"/>
                  </a:cubicBezTo>
                  <a:cubicBezTo>
                    <a:pt x="0" y="179"/>
                    <a:pt x="0" y="179"/>
                    <a:pt x="0" y="179"/>
                  </a:cubicBezTo>
                  <a:cubicBezTo>
                    <a:pt x="1" y="193"/>
                    <a:pt x="5" y="205"/>
                    <a:pt x="11" y="214"/>
                  </a:cubicBezTo>
                  <a:cubicBezTo>
                    <a:pt x="17" y="224"/>
                    <a:pt x="25" y="231"/>
                    <a:pt x="34" y="235"/>
                  </a:cubicBezTo>
                  <a:cubicBezTo>
                    <a:pt x="42" y="240"/>
                    <a:pt x="54" y="243"/>
                    <a:pt x="68" y="244"/>
                  </a:cubicBezTo>
                  <a:cubicBezTo>
                    <a:pt x="68" y="272"/>
                    <a:pt x="68" y="272"/>
                    <a:pt x="68" y="272"/>
                  </a:cubicBezTo>
                  <a:cubicBezTo>
                    <a:pt x="84" y="272"/>
                    <a:pt x="84" y="272"/>
                    <a:pt x="84" y="272"/>
                  </a:cubicBezTo>
                  <a:cubicBezTo>
                    <a:pt x="84" y="244"/>
                    <a:pt x="84" y="244"/>
                    <a:pt x="84" y="244"/>
                  </a:cubicBezTo>
                  <a:cubicBezTo>
                    <a:pt x="104" y="243"/>
                    <a:pt x="120" y="237"/>
                    <a:pt x="132" y="224"/>
                  </a:cubicBezTo>
                  <a:cubicBezTo>
                    <a:pt x="145" y="212"/>
                    <a:pt x="151" y="196"/>
                    <a:pt x="151" y="177"/>
                  </a:cubicBezTo>
                  <a:cubicBezTo>
                    <a:pt x="151" y="169"/>
                    <a:pt x="149" y="161"/>
                    <a:pt x="146" y="154"/>
                  </a:cubicBezTo>
                  <a:cubicBezTo>
                    <a:pt x="143" y="146"/>
                    <a:pt x="139" y="140"/>
                    <a:pt x="134" y="135"/>
                  </a:cubicBezTo>
                  <a:close/>
                  <a:moveTo>
                    <a:pt x="68" y="110"/>
                  </a:moveTo>
                  <a:cubicBezTo>
                    <a:pt x="55" y="106"/>
                    <a:pt x="46" y="101"/>
                    <a:pt x="41" y="95"/>
                  </a:cubicBezTo>
                  <a:cubicBezTo>
                    <a:pt x="35" y="89"/>
                    <a:pt x="33" y="81"/>
                    <a:pt x="33" y="72"/>
                  </a:cubicBezTo>
                  <a:cubicBezTo>
                    <a:pt x="33" y="63"/>
                    <a:pt x="36" y="55"/>
                    <a:pt x="42" y="48"/>
                  </a:cubicBezTo>
                  <a:cubicBezTo>
                    <a:pt x="48" y="41"/>
                    <a:pt x="57" y="37"/>
                    <a:pt x="68" y="35"/>
                  </a:cubicBezTo>
                  <a:lnTo>
                    <a:pt x="68" y="110"/>
                  </a:lnTo>
                  <a:close/>
                  <a:moveTo>
                    <a:pt x="111" y="208"/>
                  </a:moveTo>
                  <a:cubicBezTo>
                    <a:pt x="104" y="216"/>
                    <a:pt x="95" y="220"/>
                    <a:pt x="84" y="222"/>
                  </a:cubicBezTo>
                  <a:cubicBezTo>
                    <a:pt x="84" y="140"/>
                    <a:pt x="84" y="140"/>
                    <a:pt x="84" y="140"/>
                  </a:cubicBezTo>
                  <a:cubicBezTo>
                    <a:pt x="99" y="144"/>
                    <a:pt x="109" y="150"/>
                    <a:pt x="114" y="156"/>
                  </a:cubicBezTo>
                  <a:cubicBezTo>
                    <a:pt x="119" y="162"/>
                    <a:pt x="122" y="169"/>
                    <a:pt x="122" y="179"/>
                  </a:cubicBezTo>
                  <a:cubicBezTo>
                    <a:pt x="122" y="191"/>
                    <a:pt x="118" y="200"/>
                    <a:pt x="111" y="20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2" name="Freeform 9"/>
            <p:cNvSpPr>
              <a:spLocks noEditPoints="1"/>
            </p:cNvSpPr>
            <p:nvPr/>
          </p:nvSpPr>
          <p:spPr bwMode="auto">
            <a:xfrm>
              <a:off x="2076451" y="2784475"/>
              <a:ext cx="1582738" cy="1525588"/>
            </a:xfrm>
            <a:custGeom>
              <a:avLst/>
              <a:gdLst>
                <a:gd name="T0" fmla="*/ 211 w 422"/>
                <a:gd name="T1" fmla="*/ 0 h 406"/>
                <a:gd name="T2" fmla="*/ 0 w 422"/>
                <a:gd name="T3" fmla="*/ 203 h 406"/>
                <a:gd name="T4" fmla="*/ 211 w 422"/>
                <a:gd name="T5" fmla="*/ 406 h 406"/>
                <a:gd name="T6" fmla="*/ 422 w 422"/>
                <a:gd name="T7" fmla="*/ 203 h 406"/>
                <a:gd name="T8" fmla="*/ 211 w 422"/>
                <a:gd name="T9" fmla="*/ 0 h 406"/>
                <a:gd name="T10" fmla="*/ 211 w 422"/>
                <a:gd name="T11" fmla="*/ 363 h 406"/>
                <a:gd name="T12" fmla="*/ 45 w 422"/>
                <a:gd name="T13" fmla="*/ 203 h 406"/>
                <a:gd name="T14" fmla="*/ 211 w 422"/>
                <a:gd name="T15" fmla="*/ 43 h 406"/>
                <a:gd name="T16" fmla="*/ 377 w 422"/>
                <a:gd name="T17" fmla="*/ 203 h 406"/>
                <a:gd name="T18" fmla="*/ 211 w 422"/>
                <a:gd name="T19" fmla="*/ 36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406">
                  <a:moveTo>
                    <a:pt x="211" y="0"/>
                  </a:moveTo>
                  <a:cubicBezTo>
                    <a:pt x="95" y="0"/>
                    <a:pt x="0" y="91"/>
                    <a:pt x="0" y="203"/>
                  </a:cubicBezTo>
                  <a:cubicBezTo>
                    <a:pt x="0" y="315"/>
                    <a:pt x="95" y="406"/>
                    <a:pt x="211" y="406"/>
                  </a:cubicBezTo>
                  <a:cubicBezTo>
                    <a:pt x="327" y="406"/>
                    <a:pt x="422" y="315"/>
                    <a:pt x="422" y="203"/>
                  </a:cubicBezTo>
                  <a:cubicBezTo>
                    <a:pt x="422" y="91"/>
                    <a:pt x="327" y="0"/>
                    <a:pt x="211" y="0"/>
                  </a:cubicBezTo>
                  <a:close/>
                  <a:moveTo>
                    <a:pt x="211" y="363"/>
                  </a:moveTo>
                  <a:cubicBezTo>
                    <a:pt x="119" y="363"/>
                    <a:pt x="45" y="291"/>
                    <a:pt x="45" y="203"/>
                  </a:cubicBezTo>
                  <a:cubicBezTo>
                    <a:pt x="45" y="115"/>
                    <a:pt x="119" y="43"/>
                    <a:pt x="211" y="43"/>
                  </a:cubicBezTo>
                  <a:cubicBezTo>
                    <a:pt x="303" y="43"/>
                    <a:pt x="377" y="115"/>
                    <a:pt x="377" y="203"/>
                  </a:cubicBezTo>
                  <a:cubicBezTo>
                    <a:pt x="377" y="291"/>
                    <a:pt x="303" y="363"/>
                    <a:pt x="211" y="36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3" name="Freeform 10"/>
            <p:cNvSpPr>
              <a:spLocks noEditPoints="1"/>
            </p:cNvSpPr>
            <p:nvPr/>
          </p:nvSpPr>
          <p:spPr bwMode="auto">
            <a:xfrm>
              <a:off x="788988" y="1317625"/>
              <a:ext cx="10677525" cy="4187825"/>
            </a:xfrm>
            <a:custGeom>
              <a:avLst/>
              <a:gdLst>
                <a:gd name="T0" fmla="*/ 1416 w 2845"/>
                <a:gd name="T1" fmla="*/ 453 h 1114"/>
                <a:gd name="T2" fmla="*/ 1385 w 2845"/>
                <a:gd name="T3" fmla="*/ 430 h 1114"/>
                <a:gd name="T4" fmla="*/ 1319 w 2845"/>
                <a:gd name="T5" fmla="*/ 417 h 1114"/>
                <a:gd name="T6" fmla="*/ 1300 w 2845"/>
                <a:gd name="T7" fmla="*/ 456 h 1114"/>
                <a:gd name="T8" fmla="*/ 1191 w 2845"/>
                <a:gd name="T9" fmla="*/ 427 h 1114"/>
                <a:gd name="T10" fmla="*/ 1099 w 2845"/>
                <a:gd name="T11" fmla="*/ 427 h 1114"/>
                <a:gd name="T12" fmla="*/ 0 w 2845"/>
                <a:gd name="T13" fmla="*/ 557 h 1114"/>
                <a:gd name="T14" fmla="*/ 1103 w 2845"/>
                <a:gd name="T15" fmla="*/ 668 h 1114"/>
                <a:gd name="T16" fmla="*/ 1227 w 2845"/>
                <a:gd name="T17" fmla="*/ 639 h 1114"/>
                <a:gd name="T18" fmla="*/ 1311 w 2845"/>
                <a:gd name="T19" fmla="*/ 664 h 1114"/>
                <a:gd name="T20" fmla="*/ 1369 w 2845"/>
                <a:gd name="T21" fmla="*/ 668 h 1114"/>
                <a:gd name="T22" fmla="*/ 1384 w 2845"/>
                <a:gd name="T23" fmla="*/ 641 h 1114"/>
                <a:gd name="T24" fmla="*/ 1857 w 2845"/>
                <a:gd name="T25" fmla="*/ 1003 h 1114"/>
                <a:gd name="T26" fmla="*/ 2083 w 2845"/>
                <a:gd name="T27" fmla="*/ 1010 h 1114"/>
                <a:gd name="T28" fmla="*/ 2089 w 2845"/>
                <a:gd name="T29" fmla="*/ 636 h 1114"/>
                <a:gd name="T30" fmla="*/ 2185 w 2845"/>
                <a:gd name="T31" fmla="*/ 1003 h 1114"/>
                <a:gd name="T32" fmla="*/ 2411 w 2845"/>
                <a:gd name="T33" fmla="*/ 1010 h 1114"/>
                <a:gd name="T34" fmla="*/ 2418 w 2845"/>
                <a:gd name="T35" fmla="*/ 635 h 1114"/>
                <a:gd name="T36" fmla="*/ 2512 w 2845"/>
                <a:gd name="T37" fmla="*/ 1003 h 1114"/>
                <a:gd name="T38" fmla="*/ 2738 w 2845"/>
                <a:gd name="T39" fmla="*/ 1010 h 1114"/>
                <a:gd name="T40" fmla="*/ 2745 w 2845"/>
                <a:gd name="T41" fmla="*/ 631 h 1114"/>
                <a:gd name="T42" fmla="*/ 2809 w 2845"/>
                <a:gd name="T43" fmla="*/ 456 h 1114"/>
                <a:gd name="T44" fmla="*/ 896 w 2845"/>
                <a:gd name="T45" fmla="*/ 533 h 1114"/>
                <a:gd name="T46" fmla="*/ 845 w 2845"/>
                <a:gd name="T47" fmla="*/ 844 h 1114"/>
                <a:gd name="T48" fmla="*/ 227 w 2845"/>
                <a:gd name="T49" fmla="*/ 770 h 1114"/>
                <a:gd name="T50" fmla="*/ 146 w 2845"/>
                <a:gd name="T51" fmla="*/ 533 h 1114"/>
                <a:gd name="T52" fmla="*/ 501 w 2845"/>
                <a:gd name="T53" fmla="*/ 284 h 1114"/>
                <a:gd name="T54" fmla="*/ 739 w 2845"/>
                <a:gd name="T55" fmla="*/ 364 h 1114"/>
                <a:gd name="T56" fmla="*/ 764 w 2845"/>
                <a:gd name="T57" fmla="*/ 261 h 1114"/>
                <a:gd name="T58" fmla="*/ 833 w 2845"/>
                <a:gd name="T59" fmla="*/ 290 h 1114"/>
                <a:gd name="T60" fmla="*/ 896 w 2845"/>
                <a:gd name="T61" fmla="*/ 469 h 1114"/>
                <a:gd name="T62" fmla="*/ 896 w 2845"/>
                <a:gd name="T63" fmla="*/ 469 h 1114"/>
                <a:gd name="T64" fmla="*/ 962 w 2845"/>
                <a:gd name="T65" fmla="*/ 533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5" h="1114">
                  <a:moveTo>
                    <a:pt x="2809" y="456"/>
                  </a:moveTo>
                  <a:cubicBezTo>
                    <a:pt x="1416" y="453"/>
                    <a:pt x="1416" y="453"/>
                    <a:pt x="1416" y="453"/>
                  </a:cubicBezTo>
                  <a:cubicBezTo>
                    <a:pt x="1389" y="450"/>
                    <a:pt x="1389" y="450"/>
                    <a:pt x="1389" y="450"/>
                  </a:cubicBezTo>
                  <a:cubicBezTo>
                    <a:pt x="1385" y="430"/>
                    <a:pt x="1385" y="430"/>
                    <a:pt x="1385" y="430"/>
                  </a:cubicBezTo>
                  <a:cubicBezTo>
                    <a:pt x="1385" y="430"/>
                    <a:pt x="1382" y="421"/>
                    <a:pt x="1378" y="420"/>
                  </a:cubicBezTo>
                  <a:cubicBezTo>
                    <a:pt x="1319" y="417"/>
                    <a:pt x="1319" y="417"/>
                    <a:pt x="1319" y="417"/>
                  </a:cubicBezTo>
                  <a:cubicBezTo>
                    <a:pt x="1319" y="417"/>
                    <a:pt x="1309" y="420"/>
                    <a:pt x="1307" y="428"/>
                  </a:cubicBezTo>
                  <a:cubicBezTo>
                    <a:pt x="1300" y="456"/>
                    <a:pt x="1300" y="456"/>
                    <a:pt x="1300" y="456"/>
                  </a:cubicBezTo>
                  <a:cubicBezTo>
                    <a:pt x="1300" y="456"/>
                    <a:pt x="1258" y="454"/>
                    <a:pt x="1235" y="456"/>
                  </a:cubicBezTo>
                  <a:cubicBezTo>
                    <a:pt x="1235" y="456"/>
                    <a:pt x="1217" y="428"/>
                    <a:pt x="1191" y="427"/>
                  </a:cubicBezTo>
                  <a:cubicBezTo>
                    <a:pt x="1120" y="423"/>
                    <a:pt x="1120" y="423"/>
                    <a:pt x="1120" y="423"/>
                  </a:cubicBezTo>
                  <a:cubicBezTo>
                    <a:pt x="1120" y="423"/>
                    <a:pt x="1112" y="423"/>
                    <a:pt x="1099" y="427"/>
                  </a:cubicBezTo>
                  <a:cubicBezTo>
                    <a:pt x="1040" y="182"/>
                    <a:pt x="820" y="0"/>
                    <a:pt x="557" y="0"/>
                  </a:cubicBezTo>
                  <a:cubicBezTo>
                    <a:pt x="250" y="0"/>
                    <a:pt x="0" y="250"/>
                    <a:pt x="0" y="557"/>
                  </a:cubicBezTo>
                  <a:cubicBezTo>
                    <a:pt x="0" y="865"/>
                    <a:pt x="250" y="1114"/>
                    <a:pt x="557" y="1114"/>
                  </a:cubicBezTo>
                  <a:cubicBezTo>
                    <a:pt x="827" y="1114"/>
                    <a:pt x="1052" y="923"/>
                    <a:pt x="1103" y="668"/>
                  </a:cubicBezTo>
                  <a:cubicBezTo>
                    <a:pt x="1116" y="671"/>
                    <a:pt x="1130" y="672"/>
                    <a:pt x="1147" y="672"/>
                  </a:cubicBezTo>
                  <a:cubicBezTo>
                    <a:pt x="1147" y="672"/>
                    <a:pt x="1207" y="668"/>
                    <a:pt x="1227" y="639"/>
                  </a:cubicBezTo>
                  <a:cubicBezTo>
                    <a:pt x="1300" y="639"/>
                    <a:pt x="1300" y="639"/>
                    <a:pt x="1300" y="639"/>
                  </a:cubicBezTo>
                  <a:cubicBezTo>
                    <a:pt x="1311" y="664"/>
                    <a:pt x="1311" y="664"/>
                    <a:pt x="1311" y="664"/>
                  </a:cubicBezTo>
                  <a:cubicBezTo>
                    <a:pt x="1311" y="664"/>
                    <a:pt x="1314" y="673"/>
                    <a:pt x="1323" y="673"/>
                  </a:cubicBezTo>
                  <a:cubicBezTo>
                    <a:pt x="1369" y="668"/>
                    <a:pt x="1369" y="668"/>
                    <a:pt x="1369" y="668"/>
                  </a:cubicBezTo>
                  <a:cubicBezTo>
                    <a:pt x="1369" y="668"/>
                    <a:pt x="1379" y="669"/>
                    <a:pt x="1382" y="658"/>
                  </a:cubicBezTo>
                  <a:cubicBezTo>
                    <a:pt x="1384" y="641"/>
                    <a:pt x="1384" y="641"/>
                    <a:pt x="1384" y="641"/>
                  </a:cubicBezTo>
                  <a:cubicBezTo>
                    <a:pt x="1857" y="643"/>
                    <a:pt x="1857" y="643"/>
                    <a:pt x="1857" y="643"/>
                  </a:cubicBezTo>
                  <a:cubicBezTo>
                    <a:pt x="1857" y="1003"/>
                    <a:pt x="1857" y="1003"/>
                    <a:pt x="1857" y="1003"/>
                  </a:cubicBezTo>
                  <a:cubicBezTo>
                    <a:pt x="1857" y="1007"/>
                    <a:pt x="1860" y="1010"/>
                    <a:pt x="1864" y="1010"/>
                  </a:cubicBezTo>
                  <a:cubicBezTo>
                    <a:pt x="2083" y="1010"/>
                    <a:pt x="2083" y="1010"/>
                    <a:pt x="2083" y="1010"/>
                  </a:cubicBezTo>
                  <a:cubicBezTo>
                    <a:pt x="2087" y="1010"/>
                    <a:pt x="2090" y="1007"/>
                    <a:pt x="2090" y="1003"/>
                  </a:cubicBezTo>
                  <a:cubicBezTo>
                    <a:pt x="2089" y="636"/>
                    <a:pt x="2089" y="636"/>
                    <a:pt x="2089" y="636"/>
                  </a:cubicBezTo>
                  <a:cubicBezTo>
                    <a:pt x="2187" y="635"/>
                    <a:pt x="2187" y="635"/>
                    <a:pt x="2187" y="635"/>
                  </a:cubicBezTo>
                  <a:cubicBezTo>
                    <a:pt x="2185" y="1003"/>
                    <a:pt x="2185" y="1003"/>
                    <a:pt x="2185" y="1003"/>
                  </a:cubicBezTo>
                  <a:cubicBezTo>
                    <a:pt x="2185" y="1007"/>
                    <a:pt x="2188" y="1010"/>
                    <a:pt x="2192" y="1010"/>
                  </a:cubicBezTo>
                  <a:cubicBezTo>
                    <a:pt x="2411" y="1010"/>
                    <a:pt x="2411" y="1010"/>
                    <a:pt x="2411" y="1010"/>
                  </a:cubicBezTo>
                  <a:cubicBezTo>
                    <a:pt x="2415" y="1010"/>
                    <a:pt x="2418" y="1007"/>
                    <a:pt x="2418" y="1003"/>
                  </a:cubicBezTo>
                  <a:cubicBezTo>
                    <a:pt x="2418" y="635"/>
                    <a:pt x="2418" y="635"/>
                    <a:pt x="2418" y="635"/>
                  </a:cubicBezTo>
                  <a:cubicBezTo>
                    <a:pt x="2515" y="635"/>
                    <a:pt x="2515" y="635"/>
                    <a:pt x="2515" y="635"/>
                  </a:cubicBezTo>
                  <a:cubicBezTo>
                    <a:pt x="2512" y="1003"/>
                    <a:pt x="2512" y="1003"/>
                    <a:pt x="2512" y="1003"/>
                  </a:cubicBezTo>
                  <a:cubicBezTo>
                    <a:pt x="2512" y="1007"/>
                    <a:pt x="2515" y="1010"/>
                    <a:pt x="2519" y="1010"/>
                  </a:cubicBezTo>
                  <a:cubicBezTo>
                    <a:pt x="2738" y="1010"/>
                    <a:pt x="2738" y="1010"/>
                    <a:pt x="2738" y="1010"/>
                  </a:cubicBezTo>
                  <a:cubicBezTo>
                    <a:pt x="2742" y="1010"/>
                    <a:pt x="2745" y="1007"/>
                    <a:pt x="2745" y="1003"/>
                  </a:cubicBezTo>
                  <a:cubicBezTo>
                    <a:pt x="2745" y="631"/>
                    <a:pt x="2745" y="631"/>
                    <a:pt x="2745" y="631"/>
                  </a:cubicBezTo>
                  <a:cubicBezTo>
                    <a:pt x="2817" y="630"/>
                    <a:pt x="2817" y="630"/>
                    <a:pt x="2817" y="630"/>
                  </a:cubicBezTo>
                  <a:cubicBezTo>
                    <a:pt x="2817" y="630"/>
                    <a:pt x="2845" y="494"/>
                    <a:pt x="2809" y="456"/>
                  </a:cubicBezTo>
                  <a:close/>
                  <a:moveTo>
                    <a:pt x="962" y="533"/>
                  </a:moveTo>
                  <a:cubicBezTo>
                    <a:pt x="896" y="533"/>
                    <a:pt x="896" y="533"/>
                    <a:pt x="896" y="533"/>
                  </a:cubicBezTo>
                  <a:cubicBezTo>
                    <a:pt x="896" y="775"/>
                    <a:pt x="896" y="775"/>
                    <a:pt x="896" y="775"/>
                  </a:cubicBezTo>
                  <a:cubicBezTo>
                    <a:pt x="896" y="851"/>
                    <a:pt x="840" y="844"/>
                    <a:pt x="845" y="844"/>
                  </a:cubicBezTo>
                  <a:cubicBezTo>
                    <a:pt x="292" y="844"/>
                    <a:pt x="292" y="844"/>
                    <a:pt x="292" y="844"/>
                  </a:cubicBezTo>
                  <a:cubicBezTo>
                    <a:pt x="292" y="844"/>
                    <a:pt x="227" y="846"/>
                    <a:pt x="227" y="770"/>
                  </a:cubicBezTo>
                  <a:cubicBezTo>
                    <a:pt x="227" y="533"/>
                    <a:pt x="227" y="533"/>
                    <a:pt x="227" y="533"/>
                  </a:cubicBezTo>
                  <a:cubicBezTo>
                    <a:pt x="146" y="533"/>
                    <a:pt x="146" y="533"/>
                    <a:pt x="146" y="533"/>
                  </a:cubicBezTo>
                  <a:cubicBezTo>
                    <a:pt x="130" y="533"/>
                    <a:pt x="128" y="526"/>
                    <a:pt x="142" y="517"/>
                  </a:cubicBezTo>
                  <a:cubicBezTo>
                    <a:pt x="501" y="284"/>
                    <a:pt x="501" y="284"/>
                    <a:pt x="501" y="284"/>
                  </a:cubicBezTo>
                  <a:cubicBezTo>
                    <a:pt x="541" y="257"/>
                    <a:pt x="573" y="249"/>
                    <a:pt x="618" y="282"/>
                  </a:cubicBezTo>
                  <a:cubicBezTo>
                    <a:pt x="739" y="364"/>
                    <a:pt x="739" y="364"/>
                    <a:pt x="739" y="364"/>
                  </a:cubicBezTo>
                  <a:cubicBezTo>
                    <a:pt x="739" y="289"/>
                    <a:pt x="739" y="289"/>
                    <a:pt x="739" y="289"/>
                  </a:cubicBezTo>
                  <a:cubicBezTo>
                    <a:pt x="739" y="289"/>
                    <a:pt x="738" y="261"/>
                    <a:pt x="764" y="261"/>
                  </a:cubicBezTo>
                  <a:cubicBezTo>
                    <a:pt x="808" y="261"/>
                    <a:pt x="808" y="261"/>
                    <a:pt x="808" y="261"/>
                  </a:cubicBezTo>
                  <a:cubicBezTo>
                    <a:pt x="835" y="261"/>
                    <a:pt x="833" y="290"/>
                    <a:pt x="833" y="290"/>
                  </a:cubicBezTo>
                  <a:cubicBezTo>
                    <a:pt x="833" y="427"/>
                    <a:pt x="833" y="427"/>
                    <a:pt x="833" y="427"/>
                  </a:cubicBezTo>
                  <a:cubicBezTo>
                    <a:pt x="896" y="469"/>
                    <a:pt x="896" y="469"/>
                    <a:pt x="896" y="469"/>
                  </a:cubicBezTo>
                  <a:cubicBezTo>
                    <a:pt x="896" y="469"/>
                    <a:pt x="896" y="469"/>
                    <a:pt x="896" y="469"/>
                  </a:cubicBezTo>
                  <a:cubicBezTo>
                    <a:pt x="896" y="469"/>
                    <a:pt x="896" y="469"/>
                    <a:pt x="896" y="469"/>
                  </a:cubicBezTo>
                  <a:cubicBezTo>
                    <a:pt x="966" y="516"/>
                    <a:pt x="966" y="516"/>
                    <a:pt x="966" y="516"/>
                  </a:cubicBezTo>
                  <a:cubicBezTo>
                    <a:pt x="980" y="526"/>
                    <a:pt x="978" y="533"/>
                    <a:pt x="962" y="5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5" name="Group 14"/>
          <p:cNvGrpSpPr/>
          <p:nvPr/>
        </p:nvGrpSpPr>
        <p:grpSpPr>
          <a:xfrm>
            <a:off x="7611698" y="4779856"/>
            <a:ext cx="465138" cy="435769"/>
            <a:chOff x="5368132" y="3540125"/>
            <a:chExt cx="465138" cy="435769"/>
          </a:xfrm>
          <a:solidFill>
            <a:schemeClr val="accent4"/>
          </a:solidFill>
        </p:grpSpPr>
        <p:sp>
          <p:nvSpPr>
            <p:cNvPr id="16"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8" name="Group 17"/>
          <p:cNvGrpSpPr/>
          <p:nvPr/>
        </p:nvGrpSpPr>
        <p:grpSpPr>
          <a:xfrm>
            <a:off x="8678030" y="4749989"/>
            <a:ext cx="319088" cy="465138"/>
            <a:chOff x="3582988" y="3510757"/>
            <a:chExt cx="319088" cy="465138"/>
          </a:xfrm>
          <a:solidFill>
            <a:schemeClr val="accent5"/>
          </a:solidFill>
        </p:grpSpPr>
        <p:sp>
          <p:nvSpPr>
            <p:cNvPr id="19"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1" name="Group 20"/>
          <p:cNvGrpSpPr/>
          <p:nvPr/>
        </p:nvGrpSpPr>
        <p:grpSpPr>
          <a:xfrm>
            <a:off x="6505122" y="4751282"/>
            <a:ext cx="465138" cy="464344"/>
            <a:chOff x="2581275" y="2582069"/>
            <a:chExt cx="465138" cy="464344"/>
          </a:xfrm>
          <a:solidFill>
            <a:schemeClr val="accent2"/>
          </a:solidFill>
        </p:grpSpPr>
        <p:sp>
          <p:nvSpPr>
            <p:cNvPr id="22"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5" name="TextBox 24"/>
          <p:cNvSpPr txBox="1"/>
          <p:nvPr/>
        </p:nvSpPr>
        <p:spPr>
          <a:xfrm>
            <a:off x="6468450" y="5352924"/>
            <a:ext cx="538481" cy="369332"/>
          </a:xfrm>
          <a:prstGeom prst="rect">
            <a:avLst/>
          </a:prstGeom>
          <a:noFill/>
        </p:spPr>
        <p:txBody>
          <a:bodyPr wrap="none" rtlCol="0">
            <a:spAutoFit/>
          </a:bodyPr>
          <a:lstStyle/>
          <a:p>
            <a:pPr algn="ctr"/>
            <a:r>
              <a:rPr lang="en-US" smtClean="0">
                <a:solidFill>
                  <a:schemeClr val="bg2"/>
                </a:solidFill>
                <a:latin typeface="Source Sans Pro" panose="020B0503030403020204" pitchFamily="34" charset="0"/>
              </a:rPr>
              <a:t>Key</a:t>
            </a:r>
            <a:endParaRPr lang="en-GB">
              <a:solidFill>
                <a:schemeClr val="bg2"/>
              </a:solidFill>
              <a:latin typeface="Source Sans Pro" panose="020B0503030403020204" pitchFamily="34" charset="0"/>
            </a:endParaRPr>
          </a:p>
        </p:txBody>
      </p:sp>
      <p:sp>
        <p:nvSpPr>
          <p:cNvPr id="26" name="TextBox 25"/>
          <p:cNvSpPr txBox="1"/>
          <p:nvPr/>
        </p:nvSpPr>
        <p:spPr>
          <a:xfrm>
            <a:off x="7355542" y="5352924"/>
            <a:ext cx="977448" cy="369332"/>
          </a:xfrm>
          <a:prstGeom prst="rect">
            <a:avLst/>
          </a:prstGeom>
          <a:noFill/>
        </p:spPr>
        <p:txBody>
          <a:bodyPr wrap="none" rtlCol="0">
            <a:spAutoFit/>
          </a:bodyPr>
          <a:lstStyle/>
          <a:p>
            <a:pPr algn="ctr"/>
            <a:r>
              <a:rPr lang="en-US" smtClean="0">
                <a:solidFill>
                  <a:schemeClr val="bg2"/>
                </a:solidFill>
                <a:latin typeface="Source Sans Pro" panose="020B0503030403020204" pitchFamily="34" charset="0"/>
              </a:rPr>
              <a:t>Desktop</a:t>
            </a:r>
            <a:endParaRPr lang="en-GB">
              <a:solidFill>
                <a:schemeClr val="bg2"/>
              </a:solidFill>
              <a:latin typeface="Source Sans Pro" panose="020B0503030403020204" pitchFamily="34" charset="0"/>
            </a:endParaRPr>
          </a:p>
        </p:txBody>
      </p:sp>
      <p:sp>
        <p:nvSpPr>
          <p:cNvPr id="27" name="TextBox 26"/>
          <p:cNvSpPr txBox="1"/>
          <p:nvPr/>
        </p:nvSpPr>
        <p:spPr>
          <a:xfrm>
            <a:off x="8520820" y="5352924"/>
            <a:ext cx="633508" cy="369332"/>
          </a:xfrm>
          <a:prstGeom prst="rect">
            <a:avLst/>
          </a:prstGeom>
          <a:noFill/>
        </p:spPr>
        <p:txBody>
          <a:bodyPr wrap="none" rtlCol="0">
            <a:spAutoFit/>
          </a:bodyPr>
          <a:lstStyle/>
          <a:p>
            <a:pPr algn="ctr"/>
            <a:r>
              <a:rPr lang="en-US" smtClean="0">
                <a:solidFill>
                  <a:schemeClr val="bg2"/>
                </a:solidFill>
                <a:latin typeface="Source Sans Pro" panose="020B0503030403020204" pitchFamily="34" charset="0"/>
              </a:rPr>
              <a:t>Bulb</a:t>
            </a:r>
            <a:endParaRPr lang="en-GB">
              <a:solidFill>
                <a:schemeClr val="bg2"/>
              </a:solidFill>
              <a:latin typeface="Source Sans Pro" panose="020B0503030403020204" pitchFamily="34" charset="0"/>
            </a:endParaRPr>
          </a:p>
        </p:txBody>
      </p:sp>
      <p:sp>
        <p:nvSpPr>
          <p:cNvPr id="30" name="TextBox 29"/>
          <p:cNvSpPr txBox="1"/>
          <p:nvPr/>
        </p:nvSpPr>
        <p:spPr>
          <a:xfrm>
            <a:off x="9706707" y="2673559"/>
            <a:ext cx="1265090" cy="769441"/>
          </a:xfrm>
          <a:prstGeom prst="rect">
            <a:avLst/>
          </a:prstGeom>
          <a:noFill/>
        </p:spPr>
        <p:txBody>
          <a:bodyPr wrap="none" rtlCol="0">
            <a:spAutoFit/>
          </a:bodyPr>
          <a:lstStyle/>
          <a:p>
            <a:r>
              <a:rPr lang="en-US" sz="4400" b="1" smtClean="0">
                <a:solidFill>
                  <a:schemeClr val="accent1"/>
                </a:solidFill>
                <a:latin typeface="Source Sans Pro" panose="020B0503030403020204" pitchFamily="34" charset="0"/>
              </a:rPr>
              <a:t>81%</a:t>
            </a:r>
            <a:endParaRPr lang="en-GB" sz="4400" b="1">
              <a:solidFill>
                <a:schemeClr val="accent1"/>
              </a:solidFill>
              <a:latin typeface="Source Sans Pro" panose="020B0503030403020204" pitchFamily="34" charset="0"/>
            </a:endParaRPr>
          </a:p>
        </p:txBody>
      </p:sp>
      <p:sp>
        <p:nvSpPr>
          <p:cNvPr id="31" name="Rectangle 30"/>
          <p:cNvSpPr/>
          <p:nvPr/>
        </p:nvSpPr>
        <p:spPr>
          <a:xfrm>
            <a:off x="9706707" y="3276415"/>
            <a:ext cx="2282314" cy="1169551"/>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
        <p:nvSpPr>
          <p:cNvPr id="33" name="Rectangle 32"/>
          <p:cNvSpPr/>
          <p:nvPr/>
        </p:nvSpPr>
        <p:spPr>
          <a:xfrm>
            <a:off x="671996" y="5119097"/>
            <a:ext cx="3225627" cy="369332"/>
          </a:xfrm>
          <a:prstGeom prst="rect">
            <a:avLst/>
          </a:prstGeom>
        </p:spPr>
        <p:txBody>
          <a:bodyPr wrap="none">
            <a:spAutoFit/>
          </a:bodyPr>
          <a:lstStyle/>
          <a:p>
            <a:r>
              <a:rPr lang="en-GB" smtClean="0">
                <a:solidFill>
                  <a:schemeClr val="accent2"/>
                </a:solidFill>
                <a:latin typeface="Source Sans Pro" panose="020B0503030403020204" pitchFamily="34" charset="0"/>
                <a:cs typeface="Adobe Arabic" panose="02040503050201020203" pitchFamily="18" charset="-78"/>
              </a:rPr>
              <a:t>LOREM IPSUM DOLOR SIT AMET</a:t>
            </a:r>
            <a:endParaRPr lang="en-GB">
              <a:solidFill>
                <a:schemeClr val="accent2"/>
              </a:solidFill>
              <a:latin typeface="Source Sans Pro" panose="020B0503030403020204" pitchFamily="34" charset="0"/>
              <a:cs typeface="Adobe Arabic" panose="02040503050201020203" pitchFamily="18" charset="-78"/>
            </a:endParaRPr>
          </a:p>
        </p:txBody>
      </p:sp>
      <p:cxnSp>
        <p:nvCxnSpPr>
          <p:cNvPr id="35" name="Straight Connector 34"/>
          <p:cNvCxnSpPr/>
          <p:nvPr/>
        </p:nvCxnSpPr>
        <p:spPr>
          <a:xfrm>
            <a:off x="758187" y="5497416"/>
            <a:ext cx="22281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671996" y="5537590"/>
            <a:ext cx="5320841"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 t enim ad minim veniam, quis nostrud exercitation ullamco laboris nisi ut aliquip ex ea commodo consequat. Duis aute irure dolor </a:t>
            </a:r>
          </a:p>
        </p:txBody>
      </p:sp>
    </p:spTree>
    <p:extLst>
      <p:ext uri="{BB962C8B-B14F-4D97-AF65-F5344CB8AC3E}">
        <p14:creationId xmlns:p14="http://schemas.microsoft.com/office/powerpoint/2010/main" val="381275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500"/>
                                        <p:tgtEl>
                                          <p:spTgt spid="30"/>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wipe(left)">
                                      <p:cBhvr>
                                        <p:cTn id="16" dur="500"/>
                                        <p:tgtEl>
                                          <p:spTgt spid="31"/>
                                        </p:tgtEl>
                                      </p:cBhvr>
                                    </p:animEffect>
                                  </p:childTnLst>
                                </p:cTn>
                              </p:par>
                            </p:childTnLst>
                          </p:cTn>
                        </p:par>
                        <p:par>
                          <p:cTn id="17" fill="hold">
                            <p:stCondLst>
                              <p:cond delay="1500"/>
                            </p:stCondLst>
                            <p:childTnLst>
                              <p:par>
                                <p:cTn id="18" presetID="12" presetClass="entr" presetSubtype="1"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 calcmode="lin" valueType="num">
                                      <p:cBhvr additive="base">
                                        <p:cTn id="20" dur="500"/>
                                        <p:tgtEl>
                                          <p:spTgt spid="21"/>
                                        </p:tgtEl>
                                        <p:attrNameLst>
                                          <p:attrName>ppt_y</p:attrName>
                                        </p:attrNameLst>
                                      </p:cBhvr>
                                      <p:tavLst>
                                        <p:tav tm="0">
                                          <p:val>
                                            <p:strVal val="#ppt_y-#ppt_h*1.125000"/>
                                          </p:val>
                                        </p:tav>
                                        <p:tav tm="100000">
                                          <p:val>
                                            <p:strVal val="#ppt_y"/>
                                          </p:val>
                                        </p:tav>
                                      </p:tavLst>
                                    </p:anim>
                                    <p:animEffect transition="in" filter="wipe(down)">
                                      <p:cBhvr>
                                        <p:cTn id="21" dur="500"/>
                                        <p:tgtEl>
                                          <p:spTgt spid="21"/>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p:cTn id="25" dur="500" fill="hold"/>
                                        <p:tgtEl>
                                          <p:spTgt spid="25"/>
                                        </p:tgtEl>
                                        <p:attrNameLst>
                                          <p:attrName>ppt_w</p:attrName>
                                        </p:attrNameLst>
                                      </p:cBhvr>
                                      <p:tavLst>
                                        <p:tav tm="0">
                                          <p:val>
                                            <p:fltVal val="0"/>
                                          </p:val>
                                        </p:tav>
                                        <p:tav tm="100000">
                                          <p:val>
                                            <p:strVal val="#ppt_w"/>
                                          </p:val>
                                        </p:tav>
                                      </p:tavLst>
                                    </p:anim>
                                    <p:anim calcmode="lin" valueType="num">
                                      <p:cBhvr>
                                        <p:cTn id="26" dur="500" fill="hold"/>
                                        <p:tgtEl>
                                          <p:spTgt spid="25"/>
                                        </p:tgtEl>
                                        <p:attrNameLst>
                                          <p:attrName>ppt_h</p:attrName>
                                        </p:attrNameLst>
                                      </p:cBhvr>
                                      <p:tavLst>
                                        <p:tav tm="0">
                                          <p:val>
                                            <p:fltVal val="0"/>
                                          </p:val>
                                        </p:tav>
                                        <p:tav tm="100000">
                                          <p:val>
                                            <p:strVal val="#ppt_h"/>
                                          </p:val>
                                        </p:tav>
                                      </p:tavLst>
                                    </p:anim>
                                    <p:animEffect transition="in" filter="fade">
                                      <p:cBhvr>
                                        <p:cTn id="27" dur="500"/>
                                        <p:tgtEl>
                                          <p:spTgt spid="25"/>
                                        </p:tgtEl>
                                      </p:cBhvr>
                                    </p:animEffect>
                                  </p:childTnLst>
                                </p:cTn>
                              </p:par>
                            </p:childTnLst>
                          </p:cTn>
                        </p:par>
                        <p:par>
                          <p:cTn id="28" fill="hold">
                            <p:stCondLst>
                              <p:cond delay="2500"/>
                            </p:stCondLst>
                            <p:childTnLst>
                              <p:par>
                                <p:cTn id="29" presetID="12" presetClass="entr" presetSubtype="1"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p:tgtEl>
                                          <p:spTgt spid="15"/>
                                        </p:tgtEl>
                                        <p:attrNameLst>
                                          <p:attrName>ppt_y</p:attrName>
                                        </p:attrNameLst>
                                      </p:cBhvr>
                                      <p:tavLst>
                                        <p:tav tm="0">
                                          <p:val>
                                            <p:strVal val="#ppt_y-#ppt_h*1.125000"/>
                                          </p:val>
                                        </p:tav>
                                        <p:tav tm="100000">
                                          <p:val>
                                            <p:strVal val="#ppt_y"/>
                                          </p:val>
                                        </p:tav>
                                      </p:tavLst>
                                    </p:anim>
                                    <p:animEffect transition="in" filter="wipe(down)">
                                      <p:cBhvr>
                                        <p:cTn id="32" dur="500"/>
                                        <p:tgtEl>
                                          <p:spTgt spid="15"/>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childTnLst>
                          </p:cTn>
                        </p:par>
                        <p:par>
                          <p:cTn id="39" fill="hold">
                            <p:stCondLst>
                              <p:cond delay="3500"/>
                            </p:stCondLst>
                            <p:childTnLst>
                              <p:par>
                                <p:cTn id="40" presetID="12" presetClass="entr" presetSubtype="1" fill="hold" nodeType="after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p:tgtEl>
                                          <p:spTgt spid="18"/>
                                        </p:tgtEl>
                                        <p:attrNameLst>
                                          <p:attrName>ppt_y</p:attrName>
                                        </p:attrNameLst>
                                      </p:cBhvr>
                                      <p:tavLst>
                                        <p:tav tm="0">
                                          <p:val>
                                            <p:strVal val="#ppt_y-#ppt_h*1.125000"/>
                                          </p:val>
                                        </p:tav>
                                        <p:tav tm="100000">
                                          <p:val>
                                            <p:strVal val="#ppt_y"/>
                                          </p:val>
                                        </p:tav>
                                      </p:tavLst>
                                    </p:anim>
                                    <p:animEffect transition="in" filter="wipe(down)">
                                      <p:cBhvr>
                                        <p:cTn id="43" dur="500"/>
                                        <p:tgtEl>
                                          <p:spTgt spid="18"/>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wipe(left)">
                                      <p:cBhvr>
                                        <p:cTn id="53" dur="500"/>
                                        <p:tgtEl>
                                          <p:spTgt spid="33"/>
                                        </p:tgtEl>
                                      </p:cBhvr>
                                    </p:animEffect>
                                  </p:childTnLst>
                                </p:cTn>
                              </p:par>
                            </p:childTnLst>
                          </p:cTn>
                        </p:par>
                        <p:par>
                          <p:cTn id="54" fill="hold">
                            <p:stCondLst>
                              <p:cond delay="5000"/>
                            </p:stCondLst>
                            <p:childTnLst>
                              <p:par>
                                <p:cTn id="55" presetID="22" presetClass="entr" presetSubtype="8"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wipe(left)">
                                      <p:cBhvr>
                                        <p:cTn id="57" dur="500"/>
                                        <p:tgtEl>
                                          <p:spTgt spid="35"/>
                                        </p:tgtEl>
                                      </p:cBhvr>
                                    </p:animEffect>
                                  </p:childTnLst>
                                </p:cTn>
                              </p:par>
                            </p:childTnLst>
                          </p:cTn>
                        </p:par>
                        <p:par>
                          <p:cTn id="58" fill="hold">
                            <p:stCondLst>
                              <p:cond delay="5500"/>
                            </p:stCondLst>
                            <p:childTnLst>
                              <p:par>
                                <p:cTn id="59" presetID="16" presetClass="entr" presetSubtype="21"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barn(inVertical)">
                                      <p:cBhvr>
                                        <p:cTn id="6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7" grpId="0"/>
      <p:bldP spid="30" grpId="0"/>
      <p:bldP spid="31" grpId="0"/>
      <p:bldP spid="33" grpId="0"/>
      <p:bldP spid="3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46</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8" name="Freeform 5"/>
          <p:cNvSpPr>
            <a:spLocks noEditPoints="1"/>
          </p:cNvSpPr>
          <p:nvPr/>
        </p:nvSpPr>
        <p:spPr bwMode="auto">
          <a:xfrm>
            <a:off x="7839462" y="4571398"/>
            <a:ext cx="1959301" cy="2300851"/>
          </a:xfrm>
          <a:custGeom>
            <a:avLst/>
            <a:gdLst>
              <a:gd name="T0" fmla="*/ 27 w 764"/>
              <a:gd name="T1" fmla="*/ 536 h 897"/>
              <a:gd name="T2" fmla="*/ 37 w 764"/>
              <a:gd name="T3" fmla="*/ 614 h 897"/>
              <a:gd name="T4" fmla="*/ 23 w 764"/>
              <a:gd name="T5" fmla="*/ 649 h 897"/>
              <a:gd name="T6" fmla="*/ 171 w 764"/>
              <a:gd name="T7" fmla="*/ 735 h 897"/>
              <a:gd name="T8" fmla="*/ 170 w 764"/>
              <a:gd name="T9" fmla="*/ 764 h 897"/>
              <a:gd name="T10" fmla="*/ 197 w 764"/>
              <a:gd name="T11" fmla="*/ 887 h 897"/>
              <a:gd name="T12" fmla="*/ 589 w 764"/>
              <a:gd name="T13" fmla="*/ 897 h 897"/>
              <a:gd name="T14" fmla="*/ 522 w 764"/>
              <a:gd name="T15" fmla="*/ 818 h 897"/>
              <a:gd name="T16" fmla="*/ 524 w 764"/>
              <a:gd name="T17" fmla="*/ 670 h 897"/>
              <a:gd name="T18" fmla="*/ 585 w 764"/>
              <a:gd name="T19" fmla="*/ 615 h 897"/>
              <a:gd name="T20" fmla="*/ 640 w 764"/>
              <a:gd name="T21" fmla="*/ 537 h 897"/>
              <a:gd name="T22" fmla="*/ 640 w 764"/>
              <a:gd name="T23" fmla="*/ 558 h 897"/>
              <a:gd name="T24" fmla="*/ 686 w 764"/>
              <a:gd name="T25" fmla="*/ 508 h 897"/>
              <a:gd name="T26" fmla="*/ 695 w 764"/>
              <a:gd name="T27" fmla="*/ 493 h 897"/>
              <a:gd name="T28" fmla="*/ 764 w 764"/>
              <a:gd name="T29" fmla="*/ 446 h 897"/>
              <a:gd name="T30" fmla="*/ 751 w 764"/>
              <a:gd name="T31" fmla="*/ 442 h 897"/>
              <a:gd name="T32" fmla="*/ 700 w 764"/>
              <a:gd name="T33" fmla="*/ 349 h 897"/>
              <a:gd name="T34" fmla="*/ 702 w 764"/>
              <a:gd name="T35" fmla="*/ 332 h 897"/>
              <a:gd name="T36" fmla="*/ 715 w 764"/>
              <a:gd name="T37" fmla="*/ 345 h 897"/>
              <a:gd name="T38" fmla="*/ 694 w 764"/>
              <a:gd name="T39" fmla="*/ 268 h 897"/>
              <a:gd name="T40" fmla="*/ 694 w 764"/>
              <a:gd name="T41" fmla="*/ 264 h 897"/>
              <a:gd name="T42" fmla="*/ 639 w 764"/>
              <a:gd name="T43" fmla="*/ 208 h 897"/>
              <a:gd name="T44" fmla="*/ 654 w 764"/>
              <a:gd name="T45" fmla="*/ 216 h 897"/>
              <a:gd name="T46" fmla="*/ 692 w 764"/>
              <a:gd name="T47" fmla="*/ 255 h 897"/>
              <a:gd name="T48" fmla="*/ 651 w 764"/>
              <a:gd name="T49" fmla="*/ 178 h 897"/>
              <a:gd name="T50" fmla="*/ 646 w 764"/>
              <a:gd name="T51" fmla="*/ 173 h 897"/>
              <a:gd name="T52" fmla="*/ 620 w 764"/>
              <a:gd name="T53" fmla="*/ 109 h 897"/>
              <a:gd name="T54" fmla="*/ 516 w 764"/>
              <a:gd name="T55" fmla="*/ 139 h 897"/>
              <a:gd name="T56" fmla="*/ 408 w 764"/>
              <a:gd name="T57" fmla="*/ 62 h 897"/>
              <a:gd name="T58" fmla="*/ 381 w 764"/>
              <a:gd name="T59" fmla="*/ 92 h 897"/>
              <a:gd name="T60" fmla="*/ 383 w 764"/>
              <a:gd name="T61" fmla="*/ 73 h 897"/>
              <a:gd name="T62" fmla="*/ 367 w 764"/>
              <a:gd name="T63" fmla="*/ 96 h 897"/>
              <a:gd name="T64" fmla="*/ 348 w 764"/>
              <a:gd name="T65" fmla="*/ 68 h 897"/>
              <a:gd name="T66" fmla="*/ 290 w 764"/>
              <a:gd name="T67" fmla="*/ 59 h 897"/>
              <a:gd name="T68" fmla="*/ 281 w 764"/>
              <a:gd name="T69" fmla="*/ 59 h 897"/>
              <a:gd name="T70" fmla="*/ 291 w 764"/>
              <a:gd name="T71" fmla="*/ 41 h 897"/>
              <a:gd name="T72" fmla="*/ 269 w 764"/>
              <a:gd name="T73" fmla="*/ 62 h 897"/>
              <a:gd name="T74" fmla="*/ 201 w 764"/>
              <a:gd name="T75" fmla="*/ 86 h 897"/>
              <a:gd name="T76" fmla="*/ 161 w 764"/>
              <a:gd name="T77" fmla="*/ 93 h 897"/>
              <a:gd name="T78" fmla="*/ 156 w 764"/>
              <a:gd name="T79" fmla="*/ 96 h 897"/>
              <a:gd name="T80" fmla="*/ 133 w 764"/>
              <a:gd name="T81" fmla="*/ 81 h 897"/>
              <a:gd name="T82" fmla="*/ 73 w 764"/>
              <a:gd name="T83" fmla="*/ 164 h 897"/>
              <a:gd name="T84" fmla="*/ 71 w 764"/>
              <a:gd name="T85" fmla="*/ 166 h 897"/>
              <a:gd name="T86" fmla="*/ 54 w 764"/>
              <a:gd name="T87" fmla="*/ 180 h 897"/>
              <a:gd name="T88" fmla="*/ 91 w 764"/>
              <a:gd name="T89" fmla="*/ 189 h 897"/>
              <a:gd name="T90" fmla="*/ 131 w 764"/>
              <a:gd name="T91" fmla="*/ 251 h 897"/>
              <a:gd name="T92" fmla="*/ 125 w 764"/>
              <a:gd name="T93" fmla="*/ 285 h 897"/>
              <a:gd name="T94" fmla="*/ 93 w 764"/>
              <a:gd name="T95" fmla="*/ 339 h 897"/>
              <a:gd name="T96" fmla="*/ 81 w 764"/>
              <a:gd name="T97" fmla="*/ 389 h 897"/>
              <a:gd name="T98" fmla="*/ 17 w 764"/>
              <a:gd name="T99" fmla="*/ 446 h 897"/>
              <a:gd name="T100" fmla="*/ 35 w 764"/>
              <a:gd name="T101" fmla="*/ 506 h 897"/>
              <a:gd name="T102" fmla="*/ 637 w 764"/>
              <a:gd name="T103" fmla="*/ 203 h 897"/>
              <a:gd name="T104" fmla="*/ 629 w 764"/>
              <a:gd name="T105" fmla="*/ 187 h 897"/>
              <a:gd name="T106" fmla="*/ 656 w 764"/>
              <a:gd name="T107" fmla="*/ 204 h 897"/>
              <a:gd name="T108" fmla="*/ 616 w 764"/>
              <a:gd name="T109" fmla="*/ 178 h 897"/>
              <a:gd name="T110" fmla="*/ 642 w 764"/>
              <a:gd name="T111" fmla="*/ 175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897">
                <a:moveTo>
                  <a:pt x="35" y="506"/>
                </a:moveTo>
                <a:cubicBezTo>
                  <a:pt x="52" y="520"/>
                  <a:pt x="27" y="536"/>
                  <a:pt x="27" y="536"/>
                </a:cubicBezTo>
                <a:cubicBezTo>
                  <a:pt x="17" y="554"/>
                  <a:pt x="43" y="573"/>
                  <a:pt x="43" y="573"/>
                </a:cubicBezTo>
                <a:cubicBezTo>
                  <a:pt x="17" y="597"/>
                  <a:pt x="37" y="614"/>
                  <a:pt x="37" y="614"/>
                </a:cubicBezTo>
                <a:cubicBezTo>
                  <a:pt x="44" y="619"/>
                  <a:pt x="36" y="627"/>
                  <a:pt x="36" y="627"/>
                </a:cubicBezTo>
                <a:cubicBezTo>
                  <a:pt x="29" y="632"/>
                  <a:pt x="23" y="649"/>
                  <a:pt x="23" y="649"/>
                </a:cubicBezTo>
                <a:cubicBezTo>
                  <a:pt x="4" y="715"/>
                  <a:pt x="60" y="730"/>
                  <a:pt x="60" y="730"/>
                </a:cubicBezTo>
                <a:cubicBezTo>
                  <a:pt x="83" y="739"/>
                  <a:pt x="171" y="735"/>
                  <a:pt x="171" y="735"/>
                </a:cubicBezTo>
                <a:cubicBezTo>
                  <a:pt x="171" y="736"/>
                  <a:pt x="171" y="736"/>
                  <a:pt x="171" y="736"/>
                </a:cubicBezTo>
                <a:cubicBezTo>
                  <a:pt x="171" y="736"/>
                  <a:pt x="174" y="748"/>
                  <a:pt x="170" y="764"/>
                </a:cubicBezTo>
                <a:cubicBezTo>
                  <a:pt x="166" y="781"/>
                  <a:pt x="176" y="813"/>
                  <a:pt x="179" y="823"/>
                </a:cubicBezTo>
                <a:cubicBezTo>
                  <a:pt x="182" y="834"/>
                  <a:pt x="189" y="881"/>
                  <a:pt x="197" y="887"/>
                </a:cubicBezTo>
                <a:cubicBezTo>
                  <a:pt x="200" y="889"/>
                  <a:pt x="202" y="893"/>
                  <a:pt x="203" y="897"/>
                </a:cubicBezTo>
                <a:cubicBezTo>
                  <a:pt x="589" y="897"/>
                  <a:pt x="589" y="897"/>
                  <a:pt x="589" y="897"/>
                </a:cubicBezTo>
                <a:cubicBezTo>
                  <a:pt x="580" y="887"/>
                  <a:pt x="572" y="878"/>
                  <a:pt x="565" y="871"/>
                </a:cubicBezTo>
                <a:cubicBezTo>
                  <a:pt x="539" y="845"/>
                  <a:pt x="538" y="838"/>
                  <a:pt x="522" y="818"/>
                </a:cubicBezTo>
                <a:cubicBezTo>
                  <a:pt x="506" y="797"/>
                  <a:pt x="504" y="766"/>
                  <a:pt x="503" y="738"/>
                </a:cubicBezTo>
                <a:cubicBezTo>
                  <a:pt x="502" y="711"/>
                  <a:pt x="518" y="680"/>
                  <a:pt x="524" y="670"/>
                </a:cubicBezTo>
                <a:cubicBezTo>
                  <a:pt x="530" y="659"/>
                  <a:pt x="535" y="658"/>
                  <a:pt x="547" y="646"/>
                </a:cubicBezTo>
                <a:cubicBezTo>
                  <a:pt x="559" y="634"/>
                  <a:pt x="567" y="632"/>
                  <a:pt x="585" y="615"/>
                </a:cubicBezTo>
                <a:cubicBezTo>
                  <a:pt x="604" y="599"/>
                  <a:pt x="613" y="577"/>
                  <a:pt x="621" y="564"/>
                </a:cubicBezTo>
                <a:cubicBezTo>
                  <a:pt x="629" y="550"/>
                  <a:pt x="640" y="537"/>
                  <a:pt x="640" y="537"/>
                </a:cubicBezTo>
                <a:cubicBezTo>
                  <a:pt x="635" y="545"/>
                  <a:pt x="643" y="577"/>
                  <a:pt x="640" y="559"/>
                </a:cubicBezTo>
                <a:cubicBezTo>
                  <a:pt x="640" y="559"/>
                  <a:pt x="640" y="558"/>
                  <a:pt x="640" y="558"/>
                </a:cubicBezTo>
                <a:cubicBezTo>
                  <a:pt x="640" y="539"/>
                  <a:pt x="674" y="496"/>
                  <a:pt x="674" y="496"/>
                </a:cubicBezTo>
                <a:cubicBezTo>
                  <a:pt x="673" y="500"/>
                  <a:pt x="686" y="508"/>
                  <a:pt x="686" y="508"/>
                </a:cubicBezTo>
                <a:cubicBezTo>
                  <a:pt x="676" y="501"/>
                  <a:pt x="683" y="478"/>
                  <a:pt x="683" y="478"/>
                </a:cubicBezTo>
                <a:cubicBezTo>
                  <a:pt x="692" y="470"/>
                  <a:pt x="695" y="493"/>
                  <a:pt x="695" y="493"/>
                </a:cubicBezTo>
                <a:cubicBezTo>
                  <a:pt x="712" y="482"/>
                  <a:pt x="701" y="457"/>
                  <a:pt x="701" y="457"/>
                </a:cubicBezTo>
                <a:cubicBezTo>
                  <a:pt x="753" y="468"/>
                  <a:pt x="764" y="446"/>
                  <a:pt x="764" y="446"/>
                </a:cubicBezTo>
                <a:cubicBezTo>
                  <a:pt x="755" y="456"/>
                  <a:pt x="736" y="450"/>
                  <a:pt x="736" y="450"/>
                </a:cubicBezTo>
                <a:cubicBezTo>
                  <a:pt x="749" y="444"/>
                  <a:pt x="751" y="442"/>
                  <a:pt x="751" y="442"/>
                </a:cubicBezTo>
                <a:cubicBezTo>
                  <a:pt x="670" y="475"/>
                  <a:pt x="689" y="396"/>
                  <a:pt x="689" y="396"/>
                </a:cubicBezTo>
                <a:cubicBezTo>
                  <a:pt x="711" y="374"/>
                  <a:pt x="700" y="349"/>
                  <a:pt x="700" y="349"/>
                </a:cubicBezTo>
                <a:cubicBezTo>
                  <a:pt x="715" y="365"/>
                  <a:pt x="701" y="394"/>
                  <a:pt x="701" y="394"/>
                </a:cubicBezTo>
                <a:cubicBezTo>
                  <a:pt x="718" y="373"/>
                  <a:pt x="705" y="338"/>
                  <a:pt x="702" y="332"/>
                </a:cubicBezTo>
                <a:cubicBezTo>
                  <a:pt x="700" y="326"/>
                  <a:pt x="700" y="318"/>
                  <a:pt x="700" y="318"/>
                </a:cubicBezTo>
                <a:cubicBezTo>
                  <a:pt x="714" y="329"/>
                  <a:pt x="715" y="345"/>
                  <a:pt x="715" y="345"/>
                </a:cubicBezTo>
                <a:cubicBezTo>
                  <a:pt x="719" y="334"/>
                  <a:pt x="698" y="303"/>
                  <a:pt x="698" y="303"/>
                </a:cubicBezTo>
                <a:cubicBezTo>
                  <a:pt x="702" y="294"/>
                  <a:pt x="694" y="268"/>
                  <a:pt x="694" y="268"/>
                </a:cubicBezTo>
                <a:cubicBezTo>
                  <a:pt x="702" y="263"/>
                  <a:pt x="715" y="275"/>
                  <a:pt x="715" y="275"/>
                </a:cubicBezTo>
                <a:cubicBezTo>
                  <a:pt x="712" y="265"/>
                  <a:pt x="694" y="264"/>
                  <a:pt x="694" y="264"/>
                </a:cubicBezTo>
                <a:cubicBezTo>
                  <a:pt x="694" y="259"/>
                  <a:pt x="678" y="249"/>
                  <a:pt x="678" y="249"/>
                </a:cubicBezTo>
                <a:cubicBezTo>
                  <a:pt x="671" y="224"/>
                  <a:pt x="639" y="208"/>
                  <a:pt x="639" y="208"/>
                </a:cubicBezTo>
                <a:cubicBezTo>
                  <a:pt x="645" y="207"/>
                  <a:pt x="651" y="207"/>
                  <a:pt x="655" y="208"/>
                </a:cubicBezTo>
                <a:cubicBezTo>
                  <a:pt x="655" y="213"/>
                  <a:pt x="654" y="216"/>
                  <a:pt x="654" y="216"/>
                </a:cubicBezTo>
                <a:cubicBezTo>
                  <a:pt x="655" y="213"/>
                  <a:pt x="656" y="211"/>
                  <a:pt x="656" y="208"/>
                </a:cubicBezTo>
                <a:cubicBezTo>
                  <a:pt x="687" y="215"/>
                  <a:pt x="692" y="255"/>
                  <a:pt x="692" y="255"/>
                </a:cubicBezTo>
                <a:cubicBezTo>
                  <a:pt x="689" y="221"/>
                  <a:pt x="672" y="209"/>
                  <a:pt x="657" y="205"/>
                </a:cubicBezTo>
                <a:cubicBezTo>
                  <a:pt x="660" y="193"/>
                  <a:pt x="657" y="184"/>
                  <a:pt x="651" y="178"/>
                </a:cubicBezTo>
                <a:cubicBezTo>
                  <a:pt x="662" y="168"/>
                  <a:pt x="658" y="154"/>
                  <a:pt x="658" y="154"/>
                </a:cubicBezTo>
                <a:cubicBezTo>
                  <a:pt x="656" y="164"/>
                  <a:pt x="652" y="169"/>
                  <a:pt x="646" y="173"/>
                </a:cubicBezTo>
                <a:cubicBezTo>
                  <a:pt x="626" y="156"/>
                  <a:pt x="588" y="154"/>
                  <a:pt x="588" y="154"/>
                </a:cubicBezTo>
                <a:cubicBezTo>
                  <a:pt x="622" y="139"/>
                  <a:pt x="620" y="109"/>
                  <a:pt x="620" y="109"/>
                </a:cubicBezTo>
                <a:cubicBezTo>
                  <a:pt x="613" y="149"/>
                  <a:pt x="576" y="150"/>
                  <a:pt x="566" y="145"/>
                </a:cubicBezTo>
                <a:cubicBezTo>
                  <a:pt x="556" y="140"/>
                  <a:pt x="531" y="143"/>
                  <a:pt x="516" y="139"/>
                </a:cubicBezTo>
                <a:cubicBezTo>
                  <a:pt x="501" y="136"/>
                  <a:pt x="482" y="114"/>
                  <a:pt x="482" y="114"/>
                </a:cubicBezTo>
                <a:cubicBezTo>
                  <a:pt x="483" y="50"/>
                  <a:pt x="408" y="62"/>
                  <a:pt x="408" y="62"/>
                </a:cubicBezTo>
                <a:cubicBezTo>
                  <a:pt x="398" y="36"/>
                  <a:pt x="368" y="45"/>
                  <a:pt x="368" y="45"/>
                </a:cubicBezTo>
                <a:cubicBezTo>
                  <a:pt x="439" y="56"/>
                  <a:pt x="381" y="92"/>
                  <a:pt x="381" y="92"/>
                </a:cubicBezTo>
                <a:cubicBezTo>
                  <a:pt x="381" y="92"/>
                  <a:pt x="387" y="95"/>
                  <a:pt x="379" y="92"/>
                </a:cubicBezTo>
                <a:cubicBezTo>
                  <a:pt x="371" y="88"/>
                  <a:pt x="383" y="73"/>
                  <a:pt x="383" y="73"/>
                </a:cubicBezTo>
                <a:cubicBezTo>
                  <a:pt x="368" y="84"/>
                  <a:pt x="379" y="97"/>
                  <a:pt x="379" y="97"/>
                </a:cubicBezTo>
                <a:cubicBezTo>
                  <a:pt x="388" y="105"/>
                  <a:pt x="377" y="99"/>
                  <a:pt x="367" y="96"/>
                </a:cubicBezTo>
                <a:cubicBezTo>
                  <a:pt x="358" y="93"/>
                  <a:pt x="348" y="90"/>
                  <a:pt x="348" y="90"/>
                </a:cubicBezTo>
                <a:cubicBezTo>
                  <a:pt x="334" y="81"/>
                  <a:pt x="348" y="68"/>
                  <a:pt x="348" y="68"/>
                </a:cubicBezTo>
                <a:cubicBezTo>
                  <a:pt x="359" y="59"/>
                  <a:pt x="366" y="87"/>
                  <a:pt x="366" y="87"/>
                </a:cubicBezTo>
                <a:cubicBezTo>
                  <a:pt x="360" y="36"/>
                  <a:pt x="290" y="59"/>
                  <a:pt x="290" y="59"/>
                </a:cubicBezTo>
                <a:cubicBezTo>
                  <a:pt x="326" y="20"/>
                  <a:pt x="354" y="36"/>
                  <a:pt x="354" y="36"/>
                </a:cubicBezTo>
                <a:cubicBezTo>
                  <a:pt x="328" y="16"/>
                  <a:pt x="281" y="59"/>
                  <a:pt x="281" y="59"/>
                </a:cubicBezTo>
                <a:cubicBezTo>
                  <a:pt x="285" y="47"/>
                  <a:pt x="308" y="35"/>
                  <a:pt x="308" y="35"/>
                </a:cubicBezTo>
                <a:cubicBezTo>
                  <a:pt x="301" y="34"/>
                  <a:pt x="291" y="41"/>
                  <a:pt x="291" y="41"/>
                </a:cubicBezTo>
                <a:cubicBezTo>
                  <a:pt x="307" y="18"/>
                  <a:pt x="317" y="32"/>
                  <a:pt x="317" y="32"/>
                </a:cubicBezTo>
                <a:cubicBezTo>
                  <a:pt x="307" y="0"/>
                  <a:pt x="269" y="62"/>
                  <a:pt x="269" y="62"/>
                </a:cubicBezTo>
                <a:cubicBezTo>
                  <a:pt x="253" y="51"/>
                  <a:pt x="240" y="69"/>
                  <a:pt x="240" y="69"/>
                </a:cubicBezTo>
                <a:cubicBezTo>
                  <a:pt x="218" y="50"/>
                  <a:pt x="201" y="86"/>
                  <a:pt x="201" y="86"/>
                </a:cubicBezTo>
                <a:cubicBezTo>
                  <a:pt x="196" y="87"/>
                  <a:pt x="191" y="93"/>
                  <a:pt x="191" y="93"/>
                </a:cubicBezTo>
                <a:cubicBezTo>
                  <a:pt x="180" y="85"/>
                  <a:pt x="161" y="93"/>
                  <a:pt x="161" y="93"/>
                </a:cubicBezTo>
                <a:cubicBezTo>
                  <a:pt x="164" y="68"/>
                  <a:pt x="185" y="65"/>
                  <a:pt x="192" y="65"/>
                </a:cubicBezTo>
                <a:cubicBezTo>
                  <a:pt x="158" y="65"/>
                  <a:pt x="156" y="96"/>
                  <a:pt x="156" y="96"/>
                </a:cubicBezTo>
                <a:cubicBezTo>
                  <a:pt x="141" y="85"/>
                  <a:pt x="99" y="105"/>
                  <a:pt x="99" y="105"/>
                </a:cubicBezTo>
                <a:cubicBezTo>
                  <a:pt x="105" y="71"/>
                  <a:pt x="133" y="81"/>
                  <a:pt x="133" y="81"/>
                </a:cubicBezTo>
                <a:cubicBezTo>
                  <a:pt x="101" y="65"/>
                  <a:pt x="91" y="115"/>
                  <a:pt x="91" y="115"/>
                </a:cubicBezTo>
                <a:cubicBezTo>
                  <a:pt x="71" y="123"/>
                  <a:pt x="73" y="164"/>
                  <a:pt x="73" y="164"/>
                </a:cubicBezTo>
                <a:cubicBezTo>
                  <a:pt x="63" y="160"/>
                  <a:pt x="65" y="147"/>
                  <a:pt x="65" y="147"/>
                </a:cubicBezTo>
                <a:cubicBezTo>
                  <a:pt x="60" y="158"/>
                  <a:pt x="71" y="166"/>
                  <a:pt x="71" y="166"/>
                </a:cubicBezTo>
                <a:cubicBezTo>
                  <a:pt x="68" y="174"/>
                  <a:pt x="74" y="185"/>
                  <a:pt x="74" y="185"/>
                </a:cubicBezTo>
                <a:cubicBezTo>
                  <a:pt x="64" y="187"/>
                  <a:pt x="54" y="180"/>
                  <a:pt x="54" y="180"/>
                </a:cubicBezTo>
                <a:cubicBezTo>
                  <a:pt x="61" y="191"/>
                  <a:pt x="91" y="188"/>
                  <a:pt x="91" y="188"/>
                </a:cubicBezTo>
                <a:cubicBezTo>
                  <a:pt x="91" y="188"/>
                  <a:pt x="102" y="171"/>
                  <a:pt x="91" y="189"/>
                </a:cubicBezTo>
                <a:cubicBezTo>
                  <a:pt x="81" y="207"/>
                  <a:pt x="129" y="230"/>
                  <a:pt x="129" y="230"/>
                </a:cubicBezTo>
                <a:cubicBezTo>
                  <a:pt x="115" y="237"/>
                  <a:pt x="131" y="251"/>
                  <a:pt x="131" y="251"/>
                </a:cubicBezTo>
                <a:cubicBezTo>
                  <a:pt x="118" y="231"/>
                  <a:pt x="146" y="232"/>
                  <a:pt x="146" y="232"/>
                </a:cubicBezTo>
                <a:cubicBezTo>
                  <a:pt x="144" y="235"/>
                  <a:pt x="129" y="277"/>
                  <a:pt x="125" y="285"/>
                </a:cubicBezTo>
                <a:cubicBezTo>
                  <a:pt x="122" y="293"/>
                  <a:pt x="119" y="297"/>
                  <a:pt x="109" y="310"/>
                </a:cubicBezTo>
                <a:cubicBezTo>
                  <a:pt x="99" y="324"/>
                  <a:pt x="93" y="339"/>
                  <a:pt x="93" y="339"/>
                </a:cubicBezTo>
                <a:cubicBezTo>
                  <a:pt x="81" y="351"/>
                  <a:pt x="98" y="365"/>
                  <a:pt x="98" y="365"/>
                </a:cubicBezTo>
                <a:cubicBezTo>
                  <a:pt x="103" y="370"/>
                  <a:pt x="98" y="382"/>
                  <a:pt x="81" y="389"/>
                </a:cubicBezTo>
                <a:cubicBezTo>
                  <a:pt x="65" y="396"/>
                  <a:pt x="57" y="408"/>
                  <a:pt x="51" y="414"/>
                </a:cubicBezTo>
                <a:cubicBezTo>
                  <a:pt x="45" y="419"/>
                  <a:pt x="35" y="428"/>
                  <a:pt x="17" y="446"/>
                </a:cubicBezTo>
                <a:cubicBezTo>
                  <a:pt x="0" y="463"/>
                  <a:pt x="6" y="475"/>
                  <a:pt x="6" y="475"/>
                </a:cubicBezTo>
                <a:cubicBezTo>
                  <a:pt x="9" y="496"/>
                  <a:pt x="35" y="506"/>
                  <a:pt x="35" y="506"/>
                </a:cubicBezTo>
                <a:close/>
                <a:moveTo>
                  <a:pt x="656" y="204"/>
                </a:moveTo>
                <a:cubicBezTo>
                  <a:pt x="645" y="202"/>
                  <a:pt x="637" y="203"/>
                  <a:pt x="637" y="203"/>
                </a:cubicBezTo>
                <a:cubicBezTo>
                  <a:pt x="638" y="198"/>
                  <a:pt x="628" y="193"/>
                  <a:pt x="628" y="193"/>
                </a:cubicBezTo>
                <a:cubicBezTo>
                  <a:pt x="629" y="190"/>
                  <a:pt x="629" y="187"/>
                  <a:pt x="629" y="187"/>
                </a:cubicBezTo>
                <a:cubicBezTo>
                  <a:pt x="637" y="185"/>
                  <a:pt x="643" y="183"/>
                  <a:pt x="648" y="180"/>
                </a:cubicBezTo>
                <a:cubicBezTo>
                  <a:pt x="655" y="188"/>
                  <a:pt x="657" y="197"/>
                  <a:pt x="656" y="204"/>
                </a:cubicBezTo>
                <a:close/>
                <a:moveTo>
                  <a:pt x="642" y="175"/>
                </a:moveTo>
                <a:cubicBezTo>
                  <a:pt x="630" y="181"/>
                  <a:pt x="616" y="178"/>
                  <a:pt x="616" y="178"/>
                </a:cubicBezTo>
                <a:cubicBezTo>
                  <a:pt x="618" y="173"/>
                  <a:pt x="605" y="168"/>
                  <a:pt x="605" y="168"/>
                </a:cubicBezTo>
                <a:cubicBezTo>
                  <a:pt x="623" y="168"/>
                  <a:pt x="634" y="171"/>
                  <a:pt x="642" y="175"/>
                </a:cubicBezTo>
                <a:close/>
              </a:path>
            </a:pathLst>
          </a:custGeom>
          <a:solidFill>
            <a:srgbClr val="92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56" name="Group 55"/>
          <p:cNvGrpSpPr/>
          <p:nvPr/>
        </p:nvGrpSpPr>
        <p:grpSpPr>
          <a:xfrm>
            <a:off x="7834041" y="3594458"/>
            <a:ext cx="890197" cy="1008384"/>
            <a:chOff x="7834041" y="3594458"/>
            <a:chExt cx="890197" cy="1008384"/>
          </a:xfrm>
        </p:grpSpPr>
        <p:sp>
          <p:nvSpPr>
            <p:cNvPr id="18" name="Freeform 15"/>
            <p:cNvSpPr>
              <a:spLocks/>
            </p:cNvSpPr>
            <p:nvPr/>
          </p:nvSpPr>
          <p:spPr bwMode="auto">
            <a:xfrm>
              <a:off x="7834041" y="3594458"/>
              <a:ext cx="890197" cy="1008384"/>
            </a:xfrm>
            <a:custGeom>
              <a:avLst/>
              <a:gdLst>
                <a:gd name="T0" fmla="*/ 329 w 347"/>
                <a:gd name="T1" fmla="*/ 206 h 393"/>
                <a:gd name="T2" fmla="*/ 207 w 347"/>
                <a:gd name="T3" fmla="*/ 18 h 393"/>
                <a:gd name="T4" fmla="*/ 19 w 347"/>
                <a:gd name="T5" fmla="*/ 138 h 393"/>
                <a:gd name="T6" fmla="*/ 141 w 347"/>
                <a:gd name="T7" fmla="*/ 325 h 393"/>
                <a:gd name="T8" fmla="*/ 151 w 347"/>
                <a:gd name="T9" fmla="*/ 327 h 393"/>
                <a:gd name="T10" fmla="*/ 197 w 347"/>
                <a:gd name="T11" fmla="*/ 393 h 393"/>
                <a:gd name="T12" fmla="*/ 221 w 347"/>
                <a:gd name="T13" fmla="*/ 322 h 393"/>
                <a:gd name="T14" fmla="*/ 329 w 347"/>
                <a:gd name="T15" fmla="*/ 206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393">
                  <a:moveTo>
                    <a:pt x="329" y="206"/>
                  </a:moveTo>
                  <a:cubicBezTo>
                    <a:pt x="347" y="121"/>
                    <a:pt x="293" y="37"/>
                    <a:pt x="207" y="18"/>
                  </a:cubicBezTo>
                  <a:cubicBezTo>
                    <a:pt x="121" y="0"/>
                    <a:pt x="37" y="54"/>
                    <a:pt x="19" y="138"/>
                  </a:cubicBezTo>
                  <a:cubicBezTo>
                    <a:pt x="0" y="223"/>
                    <a:pt x="55" y="307"/>
                    <a:pt x="141" y="325"/>
                  </a:cubicBezTo>
                  <a:cubicBezTo>
                    <a:pt x="144" y="326"/>
                    <a:pt x="148" y="327"/>
                    <a:pt x="151" y="327"/>
                  </a:cubicBezTo>
                  <a:cubicBezTo>
                    <a:pt x="197" y="393"/>
                    <a:pt x="197" y="393"/>
                    <a:pt x="197" y="393"/>
                  </a:cubicBezTo>
                  <a:cubicBezTo>
                    <a:pt x="221" y="322"/>
                    <a:pt x="221" y="322"/>
                    <a:pt x="221" y="322"/>
                  </a:cubicBezTo>
                  <a:cubicBezTo>
                    <a:pt x="274" y="306"/>
                    <a:pt x="317" y="263"/>
                    <a:pt x="329" y="20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24" name="Freeform 21"/>
            <p:cNvSpPr>
              <a:spLocks noEditPoints="1"/>
            </p:cNvSpPr>
            <p:nvPr/>
          </p:nvSpPr>
          <p:spPr bwMode="auto">
            <a:xfrm>
              <a:off x="8021622" y="3827579"/>
              <a:ext cx="522625" cy="426124"/>
            </a:xfrm>
            <a:custGeom>
              <a:avLst/>
              <a:gdLst>
                <a:gd name="T0" fmla="*/ 176 w 204"/>
                <a:gd name="T1" fmla="*/ 33 h 166"/>
                <a:gd name="T2" fmla="*/ 124 w 204"/>
                <a:gd name="T3" fmla="*/ 7 h 166"/>
                <a:gd name="T4" fmla="*/ 83 w 204"/>
                <a:gd name="T5" fmla="*/ 52 h 166"/>
                <a:gd name="T6" fmla="*/ 58 w 204"/>
                <a:gd name="T7" fmla="*/ 85 h 166"/>
                <a:gd name="T8" fmla="*/ 18 w 204"/>
                <a:gd name="T9" fmla="*/ 101 h 166"/>
                <a:gd name="T10" fmla="*/ 22 w 204"/>
                <a:gd name="T11" fmla="*/ 110 h 166"/>
                <a:gd name="T12" fmla="*/ 9 w 204"/>
                <a:gd name="T13" fmla="*/ 123 h 166"/>
                <a:gd name="T14" fmla="*/ 77 w 204"/>
                <a:gd name="T15" fmla="*/ 166 h 166"/>
                <a:gd name="T16" fmla="*/ 144 w 204"/>
                <a:gd name="T17" fmla="*/ 134 h 166"/>
                <a:gd name="T18" fmla="*/ 173 w 204"/>
                <a:gd name="T19" fmla="*/ 65 h 166"/>
                <a:gd name="T20" fmla="*/ 204 w 204"/>
                <a:gd name="T21" fmla="*/ 52 h 166"/>
                <a:gd name="T22" fmla="*/ 176 w 204"/>
                <a:gd name="T23" fmla="*/ 33 h 166"/>
                <a:gd name="T24" fmla="*/ 143 w 204"/>
                <a:gd name="T25" fmla="*/ 46 h 166"/>
                <a:gd name="T26" fmla="*/ 132 w 204"/>
                <a:gd name="T27" fmla="*/ 35 h 166"/>
                <a:gd name="T28" fmla="*/ 143 w 204"/>
                <a:gd name="T29" fmla="*/ 23 h 166"/>
                <a:gd name="T30" fmla="*/ 155 w 204"/>
                <a:gd name="T31" fmla="*/ 35 h 166"/>
                <a:gd name="T32" fmla="*/ 143 w 204"/>
                <a:gd name="T33" fmla="*/ 4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4" h="166">
                  <a:moveTo>
                    <a:pt x="176" y="33"/>
                  </a:moveTo>
                  <a:cubicBezTo>
                    <a:pt x="169" y="11"/>
                    <a:pt x="146" y="0"/>
                    <a:pt x="124" y="7"/>
                  </a:cubicBezTo>
                  <a:cubicBezTo>
                    <a:pt x="95" y="16"/>
                    <a:pt x="83" y="52"/>
                    <a:pt x="83" y="52"/>
                  </a:cubicBezTo>
                  <a:cubicBezTo>
                    <a:pt x="78" y="63"/>
                    <a:pt x="73" y="75"/>
                    <a:pt x="58" y="85"/>
                  </a:cubicBezTo>
                  <a:cubicBezTo>
                    <a:pt x="30" y="104"/>
                    <a:pt x="1" y="50"/>
                    <a:pt x="18" y="101"/>
                  </a:cubicBezTo>
                  <a:cubicBezTo>
                    <a:pt x="19" y="104"/>
                    <a:pt x="20" y="107"/>
                    <a:pt x="22" y="110"/>
                  </a:cubicBezTo>
                  <a:cubicBezTo>
                    <a:pt x="3" y="100"/>
                    <a:pt x="0" y="99"/>
                    <a:pt x="9" y="123"/>
                  </a:cubicBezTo>
                  <a:cubicBezTo>
                    <a:pt x="18" y="151"/>
                    <a:pt x="48" y="164"/>
                    <a:pt x="77" y="166"/>
                  </a:cubicBezTo>
                  <a:cubicBezTo>
                    <a:pt x="103" y="166"/>
                    <a:pt x="132" y="160"/>
                    <a:pt x="144" y="134"/>
                  </a:cubicBezTo>
                  <a:cubicBezTo>
                    <a:pt x="152" y="115"/>
                    <a:pt x="152" y="88"/>
                    <a:pt x="173" y="65"/>
                  </a:cubicBezTo>
                  <a:cubicBezTo>
                    <a:pt x="173" y="65"/>
                    <a:pt x="186" y="54"/>
                    <a:pt x="204" y="52"/>
                  </a:cubicBezTo>
                  <a:cubicBezTo>
                    <a:pt x="180" y="51"/>
                    <a:pt x="176" y="33"/>
                    <a:pt x="176" y="33"/>
                  </a:cubicBezTo>
                  <a:close/>
                  <a:moveTo>
                    <a:pt x="143" y="46"/>
                  </a:moveTo>
                  <a:cubicBezTo>
                    <a:pt x="137" y="46"/>
                    <a:pt x="132" y="41"/>
                    <a:pt x="132" y="35"/>
                  </a:cubicBezTo>
                  <a:cubicBezTo>
                    <a:pt x="132" y="28"/>
                    <a:pt x="137" y="23"/>
                    <a:pt x="143" y="23"/>
                  </a:cubicBezTo>
                  <a:cubicBezTo>
                    <a:pt x="150" y="23"/>
                    <a:pt x="155" y="28"/>
                    <a:pt x="155" y="35"/>
                  </a:cubicBezTo>
                  <a:cubicBezTo>
                    <a:pt x="155" y="41"/>
                    <a:pt x="150" y="46"/>
                    <a:pt x="143" y="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2" name="Group 51"/>
          <p:cNvGrpSpPr/>
          <p:nvPr/>
        </p:nvGrpSpPr>
        <p:grpSpPr>
          <a:xfrm>
            <a:off x="6746504" y="3812399"/>
            <a:ext cx="1130908" cy="1162352"/>
            <a:chOff x="6746504" y="3812399"/>
            <a:chExt cx="1130908" cy="1162352"/>
          </a:xfrm>
        </p:grpSpPr>
        <p:sp>
          <p:nvSpPr>
            <p:cNvPr id="9" name="Freeform 6"/>
            <p:cNvSpPr>
              <a:spLocks/>
            </p:cNvSpPr>
            <p:nvPr/>
          </p:nvSpPr>
          <p:spPr bwMode="auto">
            <a:xfrm>
              <a:off x="6746504" y="3812399"/>
              <a:ext cx="1130908" cy="1162352"/>
            </a:xfrm>
            <a:custGeom>
              <a:avLst/>
              <a:gdLst>
                <a:gd name="T0" fmla="*/ 419 w 441"/>
                <a:gd name="T1" fmla="*/ 163 h 453"/>
                <a:gd name="T2" fmla="*/ 166 w 441"/>
                <a:gd name="T3" fmla="*/ 34 h 453"/>
                <a:gd name="T4" fmla="*/ 33 w 441"/>
                <a:gd name="T5" fmla="*/ 285 h 453"/>
                <a:gd name="T6" fmla="*/ 286 w 441"/>
                <a:gd name="T7" fmla="*/ 415 h 453"/>
                <a:gd name="T8" fmla="*/ 299 w 441"/>
                <a:gd name="T9" fmla="*/ 410 h 453"/>
                <a:gd name="T10" fmla="*/ 391 w 441"/>
                <a:gd name="T11" fmla="*/ 453 h 453"/>
                <a:gd name="T12" fmla="*/ 373 w 441"/>
                <a:gd name="T13" fmla="*/ 361 h 453"/>
                <a:gd name="T14" fmla="*/ 419 w 441"/>
                <a:gd name="T15" fmla="*/ 16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1" h="453">
                  <a:moveTo>
                    <a:pt x="419" y="163"/>
                  </a:moveTo>
                  <a:cubicBezTo>
                    <a:pt x="386" y="58"/>
                    <a:pt x="272" y="0"/>
                    <a:pt x="166" y="34"/>
                  </a:cubicBezTo>
                  <a:cubicBezTo>
                    <a:pt x="59" y="67"/>
                    <a:pt x="0" y="180"/>
                    <a:pt x="33" y="285"/>
                  </a:cubicBezTo>
                  <a:cubicBezTo>
                    <a:pt x="66" y="390"/>
                    <a:pt x="180" y="448"/>
                    <a:pt x="286" y="415"/>
                  </a:cubicBezTo>
                  <a:cubicBezTo>
                    <a:pt x="290" y="413"/>
                    <a:pt x="295" y="412"/>
                    <a:pt x="299" y="410"/>
                  </a:cubicBezTo>
                  <a:cubicBezTo>
                    <a:pt x="391" y="453"/>
                    <a:pt x="391" y="453"/>
                    <a:pt x="391" y="453"/>
                  </a:cubicBezTo>
                  <a:cubicBezTo>
                    <a:pt x="373" y="361"/>
                    <a:pt x="373" y="361"/>
                    <a:pt x="373" y="361"/>
                  </a:cubicBezTo>
                  <a:cubicBezTo>
                    <a:pt x="421" y="310"/>
                    <a:pt x="441" y="235"/>
                    <a:pt x="419" y="16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5" name="Freeform 22"/>
            <p:cNvSpPr>
              <a:spLocks noEditPoints="1"/>
            </p:cNvSpPr>
            <p:nvPr/>
          </p:nvSpPr>
          <p:spPr bwMode="auto">
            <a:xfrm>
              <a:off x="6928664" y="4178887"/>
              <a:ext cx="548648" cy="549732"/>
            </a:xfrm>
            <a:custGeom>
              <a:avLst/>
              <a:gdLst>
                <a:gd name="T0" fmla="*/ 206 w 214"/>
                <a:gd name="T1" fmla="*/ 84 h 214"/>
                <a:gd name="T2" fmla="*/ 194 w 214"/>
                <a:gd name="T3" fmla="*/ 84 h 214"/>
                <a:gd name="T4" fmla="*/ 185 w 214"/>
                <a:gd name="T5" fmla="*/ 60 h 214"/>
                <a:gd name="T6" fmla="*/ 193 w 214"/>
                <a:gd name="T7" fmla="*/ 52 h 214"/>
                <a:gd name="T8" fmla="*/ 193 w 214"/>
                <a:gd name="T9" fmla="*/ 41 h 214"/>
                <a:gd name="T10" fmla="*/ 170 w 214"/>
                <a:gd name="T11" fmla="*/ 19 h 214"/>
                <a:gd name="T12" fmla="*/ 159 w 214"/>
                <a:gd name="T13" fmla="*/ 19 h 214"/>
                <a:gd name="T14" fmla="*/ 152 w 214"/>
                <a:gd name="T15" fmla="*/ 26 h 214"/>
                <a:gd name="T16" fmla="*/ 130 w 214"/>
                <a:gd name="T17" fmla="*/ 16 h 214"/>
                <a:gd name="T18" fmla="*/ 130 w 214"/>
                <a:gd name="T19" fmla="*/ 8 h 214"/>
                <a:gd name="T20" fmla="*/ 123 w 214"/>
                <a:gd name="T21" fmla="*/ 0 h 214"/>
                <a:gd name="T22" fmla="*/ 91 w 214"/>
                <a:gd name="T23" fmla="*/ 0 h 214"/>
                <a:gd name="T24" fmla="*/ 84 w 214"/>
                <a:gd name="T25" fmla="*/ 8 h 214"/>
                <a:gd name="T26" fmla="*/ 84 w 214"/>
                <a:gd name="T27" fmla="*/ 14 h 214"/>
                <a:gd name="T28" fmla="*/ 56 w 214"/>
                <a:gd name="T29" fmla="*/ 25 h 214"/>
                <a:gd name="T30" fmla="*/ 52 w 214"/>
                <a:gd name="T31" fmla="*/ 21 h 214"/>
                <a:gd name="T32" fmla="*/ 41 w 214"/>
                <a:gd name="T33" fmla="*/ 22 h 214"/>
                <a:gd name="T34" fmla="*/ 19 w 214"/>
                <a:gd name="T35" fmla="*/ 44 h 214"/>
                <a:gd name="T36" fmla="*/ 19 w 214"/>
                <a:gd name="T37" fmla="*/ 55 h 214"/>
                <a:gd name="T38" fmla="*/ 23 w 214"/>
                <a:gd name="T39" fmla="*/ 58 h 214"/>
                <a:gd name="T40" fmla="*/ 13 w 214"/>
                <a:gd name="T41" fmla="*/ 84 h 214"/>
                <a:gd name="T42" fmla="*/ 8 w 214"/>
                <a:gd name="T43" fmla="*/ 84 h 214"/>
                <a:gd name="T44" fmla="*/ 0 w 214"/>
                <a:gd name="T45" fmla="*/ 91 h 214"/>
                <a:gd name="T46" fmla="*/ 0 w 214"/>
                <a:gd name="T47" fmla="*/ 123 h 214"/>
                <a:gd name="T48" fmla="*/ 8 w 214"/>
                <a:gd name="T49" fmla="*/ 131 h 214"/>
                <a:gd name="T50" fmla="*/ 13 w 214"/>
                <a:gd name="T51" fmla="*/ 131 h 214"/>
                <a:gd name="T52" fmla="*/ 26 w 214"/>
                <a:gd name="T53" fmla="*/ 157 h 214"/>
                <a:gd name="T54" fmla="*/ 21 w 214"/>
                <a:gd name="T55" fmla="*/ 162 h 214"/>
                <a:gd name="T56" fmla="*/ 21 w 214"/>
                <a:gd name="T57" fmla="*/ 173 h 214"/>
                <a:gd name="T58" fmla="*/ 44 w 214"/>
                <a:gd name="T59" fmla="*/ 195 h 214"/>
                <a:gd name="T60" fmla="*/ 55 w 214"/>
                <a:gd name="T61" fmla="*/ 195 h 214"/>
                <a:gd name="T62" fmla="*/ 61 w 214"/>
                <a:gd name="T63" fmla="*/ 189 h 214"/>
                <a:gd name="T64" fmla="*/ 84 w 214"/>
                <a:gd name="T65" fmla="*/ 197 h 214"/>
                <a:gd name="T66" fmla="*/ 84 w 214"/>
                <a:gd name="T67" fmla="*/ 206 h 214"/>
                <a:gd name="T68" fmla="*/ 91 w 214"/>
                <a:gd name="T69" fmla="*/ 214 h 214"/>
                <a:gd name="T70" fmla="*/ 123 w 214"/>
                <a:gd name="T71" fmla="*/ 214 h 214"/>
                <a:gd name="T72" fmla="*/ 130 w 214"/>
                <a:gd name="T73" fmla="*/ 206 h 214"/>
                <a:gd name="T74" fmla="*/ 130 w 214"/>
                <a:gd name="T75" fmla="*/ 195 h 214"/>
                <a:gd name="T76" fmla="*/ 153 w 214"/>
                <a:gd name="T77" fmla="*/ 184 h 214"/>
                <a:gd name="T78" fmla="*/ 162 w 214"/>
                <a:gd name="T79" fmla="*/ 193 h 214"/>
                <a:gd name="T80" fmla="*/ 173 w 214"/>
                <a:gd name="T81" fmla="*/ 193 h 214"/>
                <a:gd name="T82" fmla="*/ 195 w 214"/>
                <a:gd name="T83" fmla="*/ 170 h 214"/>
                <a:gd name="T84" fmla="*/ 195 w 214"/>
                <a:gd name="T85" fmla="*/ 159 h 214"/>
                <a:gd name="T86" fmla="*/ 185 w 214"/>
                <a:gd name="T87" fmla="*/ 150 h 214"/>
                <a:gd name="T88" fmla="*/ 193 w 214"/>
                <a:gd name="T89" fmla="*/ 131 h 214"/>
                <a:gd name="T90" fmla="*/ 206 w 214"/>
                <a:gd name="T91" fmla="*/ 131 h 214"/>
                <a:gd name="T92" fmla="*/ 214 w 214"/>
                <a:gd name="T93" fmla="*/ 123 h 214"/>
                <a:gd name="T94" fmla="*/ 214 w 214"/>
                <a:gd name="T95" fmla="*/ 91 h 214"/>
                <a:gd name="T96" fmla="*/ 206 w 214"/>
                <a:gd name="T97" fmla="*/ 84 h 214"/>
                <a:gd name="T98" fmla="*/ 103 w 214"/>
                <a:gd name="T99" fmla="*/ 156 h 214"/>
                <a:gd name="T100" fmla="*/ 53 w 214"/>
                <a:gd name="T101" fmla="*/ 106 h 214"/>
                <a:gd name="T102" fmla="*/ 103 w 214"/>
                <a:gd name="T103" fmla="*/ 55 h 214"/>
                <a:gd name="T104" fmla="*/ 153 w 214"/>
                <a:gd name="T105" fmla="*/ 106 h 214"/>
                <a:gd name="T106" fmla="*/ 103 w 214"/>
                <a:gd name="T107" fmla="*/ 15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214">
                  <a:moveTo>
                    <a:pt x="206" y="84"/>
                  </a:moveTo>
                  <a:cubicBezTo>
                    <a:pt x="194" y="84"/>
                    <a:pt x="194" y="84"/>
                    <a:pt x="194" y="84"/>
                  </a:cubicBezTo>
                  <a:cubicBezTo>
                    <a:pt x="192" y="75"/>
                    <a:pt x="189" y="68"/>
                    <a:pt x="185" y="60"/>
                  </a:cubicBezTo>
                  <a:cubicBezTo>
                    <a:pt x="193" y="52"/>
                    <a:pt x="193" y="52"/>
                    <a:pt x="193" y="52"/>
                  </a:cubicBezTo>
                  <a:cubicBezTo>
                    <a:pt x="196" y="49"/>
                    <a:pt x="196" y="44"/>
                    <a:pt x="193" y="41"/>
                  </a:cubicBezTo>
                  <a:cubicBezTo>
                    <a:pt x="170" y="19"/>
                    <a:pt x="170" y="19"/>
                    <a:pt x="170" y="19"/>
                  </a:cubicBezTo>
                  <a:cubicBezTo>
                    <a:pt x="167" y="16"/>
                    <a:pt x="162" y="16"/>
                    <a:pt x="159" y="19"/>
                  </a:cubicBezTo>
                  <a:cubicBezTo>
                    <a:pt x="152" y="26"/>
                    <a:pt x="152" y="26"/>
                    <a:pt x="152" y="26"/>
                  </a:cubicBezTo>
                  <a:cubicBezTo>
                    <a:pt x="146" y="22"/>
                    <a:pt x="138" y="19"/>
                    <a:pt x="130" y="16"/>
                  </a:cubicBezTo>
                  <a:cubicBezTo>
                    <a:pt x="130" y="8"/>
                    <a:pt x="130" y="8"/>
                    <a:pt x="130" y="8"/>
                  </a:cubicBezTo>
                  <a:cubicBezTo>
                    <a:pt x="130" y="4"/>
                    <a:pt x="127" y="0"/>
                    <a:pt x="123" y="0"/>
                  </a:cubicBezTo>
                  <a:cubicBezTo>
                    <a:pt x="91" y="0"/>
                    <a:pt x="91" y="0"/>
                    <a:pt x="91" y="0"/>
                  </a:cubicBezTo>
                  <a:cubicBezTo>
                    <a:pt x="87" y="0"/>
                    <a:pt x="84" y="4"/>
                    <a:pt x="84" y="8"/>
                  </a:cubicBezTo>
                  <a:cubicBezTo>
                    <a:pt x="84" y="14"/>
                    <a:pt x="84" y="14"/>
                    <a:pt x="84" y="14"/>
                  </a:cubicBezTo>
                  <a:cubicBezTo>
                    <a:pt x="74" y="17"/>
                    <a:pt x="64" y="20"/>
                    <a:pt x="56" y="25"/>
                  </a:cubicBezTo>
                  <a:cubicBezTo>
                    <a:pt x="52" y="21"/>
                    <a:pt x="52" y="21"/>
                    <a:pt x="52" y="21"/>
                  </a:cubicBezTo>
                  <a:cubicBezTo>
                    <a:pt x="49" y="18"/>
                    <a:pt x="44" y="19"/>
                    <a:pt x="41" y="22"/>
                  </a:cubicBezTo>
                  <a:cubicBezTo>
                    <a:pt x="19" y="44"/>
                    <a:pt x="19" y="44"/>
                    <a:pt x="19" y="44"/>
                  </a:cubicBezTo>
                  <a:cubicBezTo>
                    <a:pt x="16" y="47"/>
                    <a:pt x="16" y="52"/>
                    <a:pt x="19" y="55"/>
                  </a:cubicBezTo>
                  <a:cubicBezTo>
                    <a:pt x="23" y="58"/>
                    <a:pt x="23" y="58"/>
                    <a:pt x="23" y="58"/>
                  </a:cubicBezTo>
                  <a:cubicBezTo>
                    <a:pt x="18" y="66"/>
                    <a:pt x="15" y="75"/>
                    <a:pt x="13" y="84"/>
                  </a:cubicBezTo>
                  <a:cubicBezTo>
                    <a:pt x="8" y="84"/>
                    <a:pt x="8" y="84"/>
                    <a:pt x="8" y="84"/>
                  </a:cubicBezTo>
                  <a:cubicBezTo>
                    <a:pt x="4" y="84"/>
                    <a:pt x="0" y="87"/>
                    <a:pt x="0" y="91"/>
                  </a:cubicBezTo>
                  <a:cubicBezTo>
                    <a:pt x="0" y="123"/>
                    <a:pt x="0" y="123"/>
                    <a:pt x="0" y="123"/>
                  </a:cubicBezTo>
                  <a:cubicBezTo>
                    <a:pt x="0" y="127"/>
                    <a:pt x="4" y="131"/>
                    <a:pt x="8" y="131"/>
                  </a:cubicBezTo>
                  <a:cubicBezTo>
                    <a:pt x="13" y="131"/>
                    <a:pt x="13" y="131"/>
                    <a:pt x="13" y="131"/>
                  </a:cubicBezTo>
                  <a:cubicBezTo>
                    <a:pt x="16" y="140"/>
                    <a:pt x="20" y="149"/>
                    <a:pt x="26" y="157"/>
                  </a:cubicBezTo>
                  <a:cubicBezTo>
                    <a:pt x="21" y="162"/>
                    <a:pt x="21" y="162"/>
                    <a:pt x="21" y="162"/>
                  </a:cubicBezTo>
                  <a:cubicBezTo>
                    <a:pt x="18" y="165"/>
                    <a:pt x="18" y="170"/>
                    <a:pt x="21" y="173"/>
                  </a:cubicBezTo>
                  <a:cubicBezTo>
                    <a:pt x="44" y="195"/>
                    <a:pt x="44" y="195"/>
                    <a:pt x="44" y="195"/>
                  </a:cubicBezTo>
                  <a:cubicBezTo>
                    <a:pt x="47" y="198"/>
                    <a:pt x="52" y="198"/>
                    <a:pt x="55" y="195"/>
                  </a:cubicBezTo>
                  <a:cubicBezTo>
                    <a:pt x="61" y="189"/>
                    <a:pt x="61" y="189"/>
                    <a:pt x="61" y="189"/>
                  </a:cubicBezTo>
                  <a:cubicBezTo>
                    <a:pt x="68" y="192"/>
                    <a:pt x="76" y="195"/>
                    <a:pt x="84" y="197"/>
                  </a:cubicBezTo>
                  <a:cubicBezTo>
                    <a:pt x="84" y="206"/>
                    <a:pt x="84" y="206"/>
                    <a:pt x="84" y="206"/>
                  </a:cubicBezTo>
                  <a:cubicBezTo>
                    <a:pt x="84" y="211"/>
                    <a:pt x="87" y="214"/>
                    <a:pt x="91" y="214"/>
                  </a:cubicBezTo>
                  <a:cubicBezTo>
                    <a:pt x="123" y="214"/>
                    <a:pt x="123" y="214"/>
                    <a:pt x="123" y="214"/>
                  </a:cubicBezTo>
                  <a:cubicBezTo>
                    <a:pt x="127" y="214"/>
                    <a:pt x="130" y="211"/>
                    <a:pt x="130" y="206"/>
                  </a:cubicBezTo>
                  <a:cubicBezTo>
                    <a:pt x="130" y="195"/>
                    <a:pt x="130" y="195"/>
                    <a:pt x="130" y="195"/>
                  </a:cubicBezTo>
                  <a:cubicBezTo>
                    <a:pt x="139" y="192"/>
                    <a:pt x="146" y="189"/>
                    <a:pt x="153" y="184"/>
                  </a:cubicBezTo>
                  <a:cubicBezTo>
                    <a:pt x="162" y="193"/>
                    <a:pt x="162" y="193"/>
                    <a:pt x="162" y="193"/>
                  </a:cubicBezTo>
                  <a:cubicBezTo>
                    <a:pt x="165" y="196"/>
                    <a:pt x="170" y="196"/>
                    <a:pt x="173" y="193"/>
                  </a:cubicBezTo>
                  <a:cubicBezTo>
                    <a:pt x="195" y="170"/>
                    <a:pt x="195" y="170"/>
                    <a:pt x="195" y="170"/>
                  </a:cubicBezTo>
                  <a:cubicBezTo>
                    <a:pt x="198" y="167"/>
                    <a:pt x="198" y="162"/>
                    <a:pt x="195" y="159"/>
                  </a:cubicBezTo>
                  <a:cubicBezTo>
                    <a:pt x="185" y="150"/>
                    <a:pt x="185" y="150"/>
                    <a:pt x="185" y="150"/>
                  </a:cubicBezTo>
                  <a:cubicBezTo>
                    <a:pt x="188" y="144"/>
                    <a:pt x="191" y="137"/>
                    <a:pt x="193" y="131"/>
                  </a:cubicBezTo>
                  <a:cubicBezTo>
                    <a:pt x="206" y="131"/>
                    <a:pt x="206" y="131"/>
                    <a:pt x="206" y="131"/>
                  </a:cubicBezTo>
                  <a:cubicBezTo>
                    <a:pt x="210" y="131"/>
                    <a:pt x="214" y="127"/>
                    <a:pt x="214" y="123"/>
                  </a:cubicBezTo>
                  <a:cubicBezTo>
                    <a:pt x="214" y="91"/>
                    <a:pt x="214" y="91"/>
                    <a:pt x="214" y="91"/>
                  </a:cubicBezTo>
                  <a:cubicBezTo>
                    <a:pt x="214" y="87"/>
                    <a:pt x="210" y="84"/>
                    <a:pt x="206" y="84"/>
                  </a:cubicBezTo>
                  <a:close/>
                  <a:moveTo>
                    <a:pt x="103" y="156"/>
                  </a:moveTo>
                  <a:cubicBezTo>
                    <a:pt x="76" y="156"/>
                    <a:pt x="53" y="133"/>
                    <a:pt x="53" y="106"/>
                  </a:cubicBezTo>
                  <a:cubicBezTo>
                    <a:pt x="53" y="78"/>
                    <a:pt x="76" y="55"/>
                    <a:pt x="103" y="55"/>
                  </a:cubicBezTo>
                  <a:cubicBezTo>
                    <a:pt x="131" y="55"/>
                    <a:pt x="153" y="78"/>
                    <a:pt x="153" y="106"/>
                  </a:cubicBezTo>
                  <a:cubicBezTo>
                    <a:pt x="153" y="133"/>
                    <a:pt x="131" y="156"/>
                    <a:pt x="103" y="1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Freeform 23"/>
            <p:cNvSpPr>
              <a:spLocks noEditPoints="1"/>
            </p:cNvSpPr>
            <p:nvPr/>
          </p:nvSpPr>
          <p:spPr bwMode="auto">
            <a:xfrm>
              <a:off x="7433940" y="4159370"/>
              <a:ext cx="292757" cy="291672"/>
            </a:xfrm>
            <a:custGeom>
              <a:avLst/>
              <a:gdLst>
                <a:gd name="T0" fmla="*/ 103 w 114"/>
                <a:gd name="T1" fmla="*/ 30 h 114"/>
                <a:gd name="T2" fmla="*/ 97 w 114"/>
                <a:gd name="T3" fmla="*/ 31 h 114"/>
                <a:gd name="T4" fmla="*/ 89 w 114"/>
                <a:gd name="T5" fmla="*/ 21 h 114"/>
                <a:gd name="T6" fmla="*/ 92 w 114"/>
                <a:gd name="T7" fmla="*/ 16 h 114"/>
                <a:gd name="T8" fmla="*/ 90 w 114"/>
                <a:gd name="T9" fmla="*/ 10 h 114"/>
                <a:gd name="T10" fmla="*/ 75 w 114"/>
                <a:gd name="T11" fmla="*/ 3 h 114"/>
                <a:gd name="T12" fmla="*/ 69 w 114"/>
                <a:gd name="T13" fmla="*/ 5 h 114"/>
                <a:gd name="T14" fmla="*/ 67 w 114"/>
                <a:gd name="T15" fmla="*/ 9 h 114"/>
                <a:gd name="T16" fmla="*/ 54 w 114"/>
                <a:gd name="T17" fmla="*/ 8 h 114"/>
                <a:gd name="T18" fmla="*/ 53 w 114"/>
                <a:gd name="T19" fmla="*/ 3 h 114"/>
                <a:gd name="T20" fmla="*/ 48 w 114"/>
                <a:gd name="T21" fmla="*/ 1 h 114"/>
                <a:gd name="T22" fmla="*/ 32 w 114"/>
                <a:gd name="T23" fmla="*/ 6 h 114"/>
                <a:gd name="T24" fmla="*/ 29 w 114"/>
                <a:gd name="T25" fmla="*/ 11 h 114"/>
                <a:gd name="T26" fmla="*/ 31 w 114"/>
                <a:gd name="T27" fmla="*/ 14 h 114"/>
                <a:gd name="T28" fmla="*/ 18 w 114"/>
                <a:gd name="T29" fmla="*/ 24 h 114"/>
                <a:gd name="T30" fmla="*/ 16 w 114"/>
                <a:gd name="T31" fmla="*/ 23 h 114"/>
                <a:gd name="T32" fmla="*/ 10 w 114"/>
                <a:gd name="T33" fmla="*/ 24 h 114"/>
                <a:gd name="T34" fmla="*/ 3 w 114"/>
                <a:gd name="T35" fmla="*/ 39 h 114"/>
                <a:gd name="T36" fmla="*/ 5 w 114"/>
                <a:gd name="T37" fmla="*/ 45 h 114"/>
                <a:gd name="T38" fmla="*/ 7 w 114"/>
                <a:gd name="T39" fmla="*/ 46 h 114"/>
                <a:gd name="T40" fmla="*/ 6 w 114"/>
                <a:gd name="T41" fmla="*/ 60 h 114"/>
                <a:gd name="T42" fmla="*/ 3 w 114"/>
                <a:gd name="T43" fmla="*/ 61 h 114"/>
                <a:gd name="T44" fmla="*/ 1 w 114"/>
                <a:gd name="T45" fmla="*/ 66 h 114"/>
                <a:gd name="T46" fmla="*/ 6 w 114"/>
                <a:gd name="T47" fmla="*/ 82 h 114"/>
                <a:gd name="T48" fmla="*/ 11 w 114"/>
                <a:gd name="T49" fmla="*/ 85 h 114"/>
                <a:gd name="T50" fmla="*/ 14 w 114"/>
                <a:gd name="T51" fmla="*/ 84 h 114"/>
                <a:gd name="T52" fmla="*/ 24 w 114"/>
                <a:gd name="T53" fmla="*/ 95 h 114"/>
                <a:gd name="T54" fmla="*/ 23 w 114"/>
                <a:gd name="T55" fmla="*/ 98 h 114"/>
                <a:gd name="T56" fmla="*/ 24 w 114"/>
                <a:gd name="T57" fmla="*/ 104 h 114"/>
                <a:gd name="T58" fmla="*/ 39 w 114"/>
                <a:gd name="T59" fmla="*/ 111 h 114"/>
                <a:gd name="T60" fmla="*/ 45 w 114"/>
                <a:gd name="T61" fmla="*/ 109 h 114"/>
                <a:gd name="T62" fmla="*/ 47 w 114"/>
                <a:gd name="T63" fmla="*/ 105 h 114"/>
                <a:gd name="T64" fmla="*/ 59 w 114"/>
                <a:gd name="T65" fmla="*/ 106 h 114"/>
                <a:gd name="T66" fmla="*/ 61 w 114"/>
                <a:gd name="T67" fmla="*/ 111 h 114"/>
                <a:gd name="T68" fmla="*/ 66 w 114"/>
                <a:gd name="T69" fmla="*/ 113 h 114"/>
                <a:gd name="T70" fmla="*/ 82 w 114"/>
                <a:gd name="T71" fmla="*/ 108 h 114"/>
                <a:gd name="T72" fmla="*/ 85 w 114"/>
                <a:gd name="T73" fmla="*/ 103 h 114"/>
                <a:gd name="T74" fmla="*/ 83 w 114"/>
                <a:gd name="T75" fmla="*/ 97 h 114"/>
                <a:gd name="T76" fmla="*/ 93 w 114"/>
                <a:gd name="T77" fmla="*/ 89 h 114"/>
                <a:gd name="T78" fmla="*/ 98 w 114"/>
                <a:gd name="T79" fmla="*/ 92 h 114"/>
                <a:gd name="T80" fmla="*/ 104 w 114"/>
                <a:gd name="T81" fmla="*/ 90 h 114"/>
                <a:gd name="T82" fmla="*/ 111 w 114"/>
                <a:gd name="T83" fmla="*/ 75 h 114"/>
                <a:gd name="T84" fmla="*/ 109 w 114"/>
                <a:gd name="T85" fmla="*/ 69 h 114"/>
                <a:gd name="T86" fmla="*/ 103 w 114"/>
                <a:gd name="T87" fmla="*/ 66 h 114"/>
                <a:gd name="T88" fmla="*/ 104 w 114"/>
                <a:gd name="T89" fmla="*/ 55 h 114"/>
                <a:gd name="T90" fmla="*/ 111 w 114"/>
                <a:gd name="T91" fmla="*/ 53 h 114"/>
                <a:gd name="T92" fmla="*/ 113 w 114"/>
                <a:gd name="T93" fmla="*/ 48 h 114"/>
                <a:gd name="T94" fmla="*/ 108 w 114"/>
                <a:gd name="T95" fmla="*/ 32 h 114"/>
                <a:gd name="T96" fmla="*/ 103 w 114"/>
                <a:gd name="T97" fmla="*/ 30 h 114"/>
                <a:gd name="T98" fmla="*/ 63 w 114"/>
                <a:gd name="T99" fmla="*/ 82 h 114"/>
                <a:gd name="T100" fmla="*/ 30 w 114"/>
                <a:gd name="T101" fmla="*/ 65 h 114"/>
                <a:gd name="T102" fmla="*/ 47 w 114"/>
                <a:gd name="T103" fmla="*/ 32 h 114"/>
                <a:gd name="T104" fmla="*/ 80 w 114"/>
                <a:gd name="T105" fmla="*/ 49 h 114"/>
                <a:gd name="T106" fmla="*/ 63 w 114"/>
                <a:gd name="T107" fmla="*/ 8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14">
                  <a:moveTo>
                    <a:pt x="103" y="30"/>
                  </a:moveTo>
                  <a:cubicBezTo>
                    <a:pt x="97" y="31"/>
                    <a:pt x="97" y="31"/>
                    <a:pt x="97" y="31"/>
                  </a:cubicBezTo>
                  <a:cubicBezTo>
                    <a:pt x="95" y="28"/>
                    <a:pt x="92" y="24"/>
                    <a:pt x="89" y="21"/>
                  </a:cubicBezTo>
                  <a:cubicBezTo>
                    <a:pt x="92" y="16"/>
                    <a:pt x="92" y="16"/>
                    <a:pt x="92" y="16"/>
                  </a:cubicBezTo>
                  <a:cubicBezTo>
                    <a:pt x="92" y="14"/>
                    <a:pt x="92" y="11"/>
                    <a:pt x="90" y="10"/>
                  </a:cubicBezTo>
                  <a:cubicBezTo>
                    <a:pt x="75" y="3"/>
                    <a:pt x="75" y="3"/>
                    <a:pt x="75" y="3"/>
                  </a:cubicBezTo>
                  <a:cubicBezTo>
                    <a:pt x="73" y="2"/>
                    <a:pt x="70" y="3"/>
                    <a:pt x="69" y="5"/>
                  </a:cubicBezTo>
                  <a:cubicBezTo>
                    <a:pt x="67" y="9"/>
                    <a:pt x="67" y="9"/>
                    <a:pt x="67" y="9"/>
                  </a:cubicBezTo>
                  <a:cubicBezTo>
                    <a:pt x="63" y="8"/>
                    <a:pt x="59" y="8"/>
                    <a:pt x="54" y="8"/>
                  </a:cubicBezTo>
                  <a:cubicBezTo>
                    <a:pt x="53" y="3"/>
                    <a:pt x="53" y="3"/>
                    <a:pt x="53" y="3"/>
                  </a:cubicBezTo>
                  <a:cubicBezTo>
                    <a:pt x="52" y="1"/>
                    <a:pt x="50" y="0"/>
                    <a:pt x="48" y="1"/>
                  </a:cubicBezTo>
                  <a:cubicBezTo>
                    <a:pt x="32" y="6"/>
                    <a:pt x="32" y="6"/>
                    <a:pt x="32" y="6"/>
                  </a:cubicBezTo>
                  <a:cubicBezTo>
                    <a:pt x="30" y="7"/>
                    <a:pt x="29" y="9"/>
                    <a:pt x="29" y="11"/>
                  </a:cubicBezTo>
                  <a:cubicBezTo>
                    <a:pt x="31" y="14"/>
                    <a:pt x="31" y="14"/>
                    <a:pt x="31" y="14"/>
                  </a:cubicBezTo>
                  <a:cubicBezTo>
                    <a:pt x="26" y="17"/>
                    <a:pt x="22" y="20"/>
                    <a:pt x="18" y="24"/>
                  </a:cubicBezTo>
                  <a:cubicBezTo>
                    <a:pt x="16" y="23"/>
                    <a:pt x="16" y="23"/>
                    <a:pt x="16" y="23"/>
                  </a:cubicBezTo>
                  <a:cubicBezTo>
                    <a:pt x="14" y="22"/>
                    <a:pt x="11" y="22"/>
                    <a:pt x="10" y="24"/>
                  </a:cubicBezTo>
                  <a:cubicBezTo>
                    <a:pt x="3" y="39"/>
                    <a:pt x="3" y="39"/>
                    <a:pt x="3" y="39"/>
                  </a:cubicBezTo>
                  <a:cubicBezTo>
                    <a:pt x="2" y="41"/>
                    <a:pt x="3" y="44"/>
                    <a:pt x="5" y="45"/>
                  </a:cubicBezTo>
                  <a:cubicBezTo>
                    <a:pt x="7" y="46"/>
                    <a:pt x="7" y="46"/>
                    <a:pt x="7" y="46"/>
                  </a:cubicBezTo>
                  <a:cubicBezTo>
                    <a:pt x="6" y="51"/>
                    <a:pt x="5" y="55"/>
                    <a:pt x="6" y="60"/>
                  </a:cubicBezTo>
                  <a:cubicBezTo>
                    <a:pt x="3" y="61"/>
                    <a:pt x="3" y="61"/>
                    <a:pt x="3" y="61"/>
                  </a:cubicBezTo>
                  <a:cubicBezTo>
                    <a:pt x="1" y="62"/>
                    <a:pt x="0" y="64"/>
                    <a:pt x="1" y="66"/>
                  </a:cubicBezTo>
                  <a:cubicBezTo>
                    <a:pt x="6" y="82"/>
                    <a:pt x="6" y="82"/>
                    <a:pt x="6" y="82"/>
                  </a:cubicBezTo>
                  <a:cubicBezTo>
                    <a:pt x="7" y="84"/>
                    <a:pt x="9" y="85"/>
                    <a:pt x="11" y="85"/>
                  </a:cubicBezTo>
                  <a:cubicBezTo>
                    <a:pt x="14" y="84"/>
                    <a:pt x="14" y="84"/>
                    <a:pt x="14" y="84"/>
                  </a:cubicBezTo>
                  <a:cubicBezTo>
                    <a:pt x="17" y="88"/>
                    <a:pt x="20" y="92"/>
                    <a:pt x="24" y="95"/>
                  </a:cubicBezTo>
                  <a:cubicBezTo>
                    <a:pt x="23" y="98"/>
                    <a:pt x="23" y="98"/>
                    <a:pt x="23" y="98"/>
                  </a:cubicBezTo>
                  <a:cubicBezTo>
                    <a:pt x="22" y="100"/>
                    <a:pt x="22" y="103"/>
                    <a:pt x="24" y="104"/>
                  </a:cubicBezTo>
                  <a:cubicBezTo>
                    <a:pt x="39" y="111"/>
                    <a:pt x="39" y="111"/>
                    <a:pt x="39" y="111"/>
                  </a:cubicBezTo>
                  <a:cubicBezTo>
                    <a:pt x="41" y="112"/>
                    <a:pt x="44" y="111"/>
                    <a:pt x="45" y="109"/>
                  </a:cubicBezTo>
                  <a:cubicBezTo>
                    <a:pt x="47" y="105"/>
                    <a:pt x="47" y="105"/>
                    <a:pt x="47" y="105"/>
                  </a:cubicBezTo>
                  <a:cubicBezTo>
                    <a:pt x="51" y="106"/>
                    <a:pt x="55" y="106"/>
                    <a:pt x="59" y="106"/>
                  </a:cubicBezTo>
                  <a:cubicBezTo>
                    <a:pt x="61" y="111"/>
                    <a:pt x="61" y="111"/>
                    <a:pt x="61" y="111"/>
                  </a:cubicBezTo>
                  <a:cubicBezTo>
                    <a:pt x="62" y="113"/>
                    <a:pt x="64" y="114"/>
                    <a:pt x="66" y="113"/>
                  </a:cubicBezTo>
                  <a:cubicBezTo>
                    <a:pt x="82" y="108"/>
                    <a:pt x="82" y="108"/>
                    <a:pt x="82" y="108"/>
                  </a:cubicBezTo>
                  <a:cubicBezTo>
                    <a:pt x="84" y="108"/>
                    <a:pt x="85" y="105"/>
                    <a:pt x="85" y="103"/>
                  </a:cubicBezTo>
                  <a:cubicBezTo>
                    <a:pt x="83" y="97"/>
                    <a:pt x="83" y="97"/>
                    <a:pt x="83" y="97"/>
                  </a:cubicBezTo>
                  <a:cubicBezTo>
                    <a:pt x="86" y="95"/>
                    <a:pt x="90" y="92"/>
                    <a:pt x="93" y="89"/>
                  </a:cubicBezTo>
                  <a:cubicBezTo>
                    <a:pt x="98" y="92"/>
                    <a:pt x="98" y="92"/>
                    <a:pt x="98" y="92"/>
                  </a:cubicBezTo>
                  <a:cubicBezTo>
                    <a:pt x="100" y="92"/>
                    <a:pt x="103" y="92"/>
                    <a:pt x="104" y="90"/>
                  </a:cubicBezTo>
                  <a:cubicBezTo>
                    <a:pt x="111" y="75"/>
                    <a:pt x="111" y="75"/>
                    <a:pt x="111" y="75"/>
                  </a:cubicBezTo>
                  <a:cubicBezTo>
                    <a:pt x="112" y="73"/>
                    <a:pt x="111" y="70"/>
                    <a:pt x="109" y="69"/>
                  </a:cubicBezTo>
                  <a:cubicBezTo>
                    <a:pt x="103" y="66"/>
                    <a:pt x="103" y="66"/>
                    <a:pt x="103" y="66"/>
                  </a:cubicBezTo>
                  <a:cubicBezTo>
                    <a:pt x="104" y="63"/>
                    <a:pt x="104" y="59"/>
                    <a:pt x="104" y="55"/>
                  </a:cubicBezTo>
                  <a:cubicBezTo>
                    <a:pt x="111" y="53"/>
                    <a:pt x="111" y="53"/>
                    <a:pt x="111" y="53"/>
                  </a:cubicBezTo>
                  <a:cubicBezTo>
                    <a:pt x="113" y="52"/>
                    <a:pt x="114" y="50"/>
                    <a:pt x="113" y="48"/>
                  </a:cubicBezTo>
                  <a:cubicBezTo>
                    <a:pt x="108" y="32"/>
                    <a:pt x="108" y="32"/>
                    <a:pt x="108" y="32"/>
                  </a:cubicBezTo>
                  <a:cubicBezTo>
                    <a:pt x="108" y="30"/>
                    <a:pt x="105" y="29"/>
                    <a:pt x="103" y="30"/>
                  </a:cubicBezTo>
                  <a:close/>
                  <a:moveTo>
                    <a:pt x="63" y="82"/>
                  </a:moveTo>
                  <a:cubicBezTo>
                    <a:pt x="49" y="86"/>
                    <a:pt x="34" y="79"/>
                    <a:pt x="30" y="65"/>
                  </a:cubicBezTo>
                  <a:cubicBezTo>
                    <a:pt x="25" y="51"/>
                    <a:pt x="33" y="36"/>
                    <a:pt x="47" y="32"/>
                  </a:cubicBezTo>
                  <a:cubicBezTo>
                    <a:pt x="61" y="27"/>
                    <a:pt x="76" y="35"/>
                    <a:pt x="80" y="49"/>
                  </a:cubicBezTo>
                  <a:cubicBezTo>
                    <a:pt x="85" y="63"/>
                    <a:pt x="77" y="78"/>
                    <a:pt x="63"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1" name="Group 60"/>
          <p:cNvGrpSpPr/>
          <p:nvPr/>
        </p:nvGrpSpPr>
        <p:grpSpPr>
          <a:xfrm>
            <a:off x="8990972" y="3802641"/>
            <a:ext cx="876101" cy="897787"/>
            <a:chOff x="8990972" y="3802641"/>
            <a:chExt cx="876101" cy="897787"/>
          </a:xfrm>
        </p:grpSpPr>
        <p:sp>
          <p:nvSpPr>
            <p:cNvPr id="11" name="Freeform 8"/>
            <p:cNvSpPr>
              <a:spLocks/>
            </p:cNvSpPr>
            <p:nvPr/>
          </p:nvSpPr>
          <p:spPr bwMode="auto">
            <a:xfrm>
              <a:off x="8990972" y="3802641"/>
              <a:ext cx="876101" cy="897787"/>
            </a:xfrm>
            <a:custGeom>
              <a:avLst/>
              <a:gdLst>
                <a:gd name="T0" fmla="*/ 266 w 342"/>
                <a:gd name="T1" fmla="*/ 292 h 350"/>
                <a:gd name="T2" fmla="*/ 290 w 342"/>
                <a:gd name="T3" fmla="*/ 78 h 350"/>
                <a:gd name="T4" fmla="*/ 76 w 342"/>
                <a:gd name="T5" fmla="*/ 52 h 350"/>
                <a:gd name="T6" fmla="*/ 53 w 342"/>
                <a:gd name="T7" fmla="*/ 265 h 350"/>
                <a:gd name="T8" fmla="*/ 59 w 342"/>
                <a:gd name="T9" fmla="*/ 273 h 350"/>
                <a:gd name="T10" fmla="*/ 54 w 342"/>
                <a:gd name="T11" fmla="*/ 350 h 350"/>
                <a:gd name="T12" fmla="*/ 114 w 342"/>
                <a:gd name="T13" fmla="*/ 312 h 350"/>
                <a:gd name="T14" fmla="*/ 266 w 342"/>
                <a:gd name="T15" fmla="*/ 292 h 3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2" h="350">
                  <a:moveTo>
                    <a:pt x="266" y="292"/>
                  </a:moveTo>
                  <a:cubicBezTo>
                    <a:pt x="331" y="240"/>
                    <a:pt x="342" y="144"/>
                    <a:pt x="290" y="78"/>
                  </a:cubicBezTo>
                  <a:cubicBezTo>
                    <a:pt x="237" y="12"/>
                    <a:pt x="142" y="0"/>
                    <a:pt x="76" y="52"/>
                  </a:cubicBezTo>
                  <a:cubicBezTo>
                    <a:pt x="11" y="104"/>
                    <a:pt x="0" y="199"/>
                    <a:pt x="53" y="265"/>
                  </a:cubicBezTo>
                  <a:cubicBezTo>
                    <a:pt x="55" y="268"/>
                    <a:pt x="57" y="271"/>
                    <a:pt x="59" y="273"/>
                  </a:cubicBezTo>
                  <a:cubicBezTo>
                    <a:pt x="54" y="350"/>
                    <a:pt x="54" y="350"/>
                    <a:pt x="54" y="350"/>
                  </a:cubicBezTo>
                  <a:cubicBezTo>
                    <a:pt x="114" y="312"/>
                    <a:pt x="114" y="312"/>
                    <a:pt x="114" y="312"/>
                  </a:cubicBezTo>
                  <a:cubicBezTo>
                    <a:pt x="163" y="333"/>
                    <a:pt x="221" y="327"/>
                    <a:pt x="266" y="29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7" name="Freeform 24"/>
            <p:cNvSpPr>
              <a:spLocks/>
            </p:cNvSpPr>
            <p:nvPr/>
          </p:nvSpPr>
          <p:spPr bwMode="auto">
            <a:xfrm>
              <a:off x="9139518" y="4086723"/>
              <a:ext cx="535636" cy="285167"/>
            </a:xfrm>
            <a:custGeom>
              <a:avLst/>
              <a:gdLst>
                <a:gd name="T0" fmla="*/ 190 w 209"/>
                <a:gd name="T1" fmla="*/ 21 h 111"/>
                <a:gd name="T2" fmla="*/ 48 w 209"/>
                <a:gd name="T3" fmla="*/ 21 h 111"/>
                <a:gd name="T4" fmla="*/ 46 w 209"/>
                <a:gd name="T5" fmla="*/ 21 h 111"/>
                <a:gd name="T6" fmla="*/ 30 w 209"/>
                <a:gd name="T7" fmla="*/ 3 h 111"/>
                <a:gd name="T8" fmla="*/ 23 w 209"/>
                <a:gd name="T9" fmla="*/ 0 h 111"/>
                <a:gd name="T10" fmla="*/ 14 w 209"/>
                <a:gd name="T11" fmla="*/ 0 h 111"/>
                <a:gd name="T12" fmla="*/ 10 w 209"/>
                <a:gd name="T13" fmla="*/ 0 h 111"/>
                <a:gd name="T14" fmla="*/ 0 w 209"/>
                <a:gd name="T15" fmla="*/ 10 h 111"/>
                <a:gd name="T16" fmla="*/ 10 w 209"/>
                <a:gd name="T17" fmla="*/ 20 h 111"/>
                <a:gd name="T18" fmla="*/ 18 w 209"/>
                <a:gd name="T19" fmla="*/ 15 h 111"/>
                <a:gd name="T20" fmla="*/ 23 w 209"/>
                <a:gd name="T21" fmla="*/ 15 h 111"/>
                <a:gd name="T22" fmla="*/ 31 w 209"/>
                <a:gd name="T23" fmla="*/ 19 h 111"/>
                <a:gd name="T24" fmla="*/ 36 w 209"/>
                <a:gd name="T25" fmla="*/ 26 h 111"/>
                <a:gd name="T26" fmla="*/ 36 w 209"/>
                <a:gd name="T27" fmla="*/ 32 h 111"/>
                <a:gd name="T28" fmla="*/ 75 w 209"/>
                <a:gd name="T29" fmla="*/ 107 h 111"/>
                <a:gd name="T30" fmla="*/ 76 w 209"/>
                <a:gd name="T31" fmla="*/ 108 h 111"/>
                <a:gd name="T32" fmla="*/ 78 w 209"/>
                <a:gd name="T33" fmla="*/ 110 h 111"/>
                <a:gd name="T34" fmla="*/ 80 w 209"/>
                <a:gd name="T35" fmla="*/ 111 h 111"/>
                <a:gd name="T36" fmla="*/ 83 w 209"/>
                <a:gd name="T37" fmla="*/ 111 h 111"/>
                <a:gd name="T38" fmla="*/ 145 w 209"/>
                <a:gd name="T39" fmla="*/ 111 h 111"/>
                <a:gd name="T40" fmla="*/ 160 w 209"/>
                <a:gd name="T41" fmla="*/ 104 h 111"/>
                <a:gd name="T42" fmla="*/ 160 w 209"/>
                <a:gd name="T43" fmla="*/ 103 h 111"/>
                <a:gd name="T44" fmla="*/ 160 w 209"/>
                <a:gd name="T45" fmla="*/ 102 h 111"/>
                <a:gd name="T46" fmla="*/ 160 w 209"/>
                <a:gd name="T47" fmla="*/ 101 h 111"/>
                <a:gd name="T48" fmla="*/ 159 w 209"/>
                <a:gd name="T49" fmla="*/ 100 h 111"/>
                <a:gd name="T50" fmla="*/ 159 w 209"/>
                <a:gd name="T51" fmla="*/ 99 h 111"/>
                <a:gd name="T52" fmla="*/ 157 w 209"/>
                <a:gd name="T53" fmla="*/ 99 h 111"/>
                <a:gd name="T54" fmla="*/ 155 w 209"/>
                <a:gd name="T55" fmla="*/ 98 h 111"/>
                <a:gd name="T56" fmla="*/ 88 w 209"/>
                <a:gd name="T57" fmla="*/ 98 h 111"/>
                <a:gd name="T58" fmla="*/ 83 w 209"/>
                <a:gd name="T59" fmla="*/ 95 h 111"/>
                <a:gd name="T60" fmla="*/ 79 w 209"/>
                <a:gd name="T61" fmla="*/ 85 h 111"/>
                <a:gd name="T62" fmla="*/ 88 w 209"/>
                <a:gd name="T63" fmla="*/ 83 h 111"/>
                <a:gd name="T64" fmla="*/ 167 w 209"/>
                <a:gd name="T65" fmla="*/ 83 h 111"/>
                <a:gd name="T66" fmla="*/ 169 w 209"/>
                <a:gd name="T67" fmla="*/ 83 h 111"/>
                <a:gd name="T68" fmla="*/ 170 w 209"/>
                <a:gd name="T69" fmla="*/ 83 h 111"/>
                <a:gd name="T70" fmla="*/ 171 w 209"/>
                <a:gd name="T71" fmla="*/ 83 h 111"/>
                <a:gd name="T72" fmla="*/ 172 w 209"/>
                <a:gd name="T73" fmla="*/ 82 h 111"/>
                <a:gd name="T74" fmla="*/ 173 w 209"/>
                <a:gd name="T75" fmla="*/ 81 h 111"/>
                <a:gd name="T76" fmla="*/ 174 w 209"/>
                <a:gd name="T77" fmla="*/ 81 h 111"/>
                <a:gd name="T78" fmla="*/ 174 w 209"/>
                <a:gd name="T79" fmla="*/ 80 h 111"/>
                <a:gd name="T80" fmla="*/ 175 w 209"/>
                <a:gd name="T81" fmla="*/ 79 h 111"/>
                <a:gd name="T82" fmla="*/ 202 w 209"/>
                <a:gd name="T83" fmla="*/ 32 h 111"/>
                <a:gd name="T84" fmla="*/ 190 w 209"/>
                <a:gd name="T85" fmla="*/ 2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9" h="111">
                  <a:moveTo>
                    <a:pt x="190" y="21"/>
                  </a:moveTo>
                  <a:cubicBezTo>
                    <a:pt x="48" y="21"/>
                    <a:pt x="48" y="21"/>
                    <a:pt x="48" y="21"/>
                  </a:cubicBezTo>
                  <a:cubicBezTo>
                    <a:pt x="48" y="21"/>
                    <a:pt x="47" y="21"/>
                    <a:pt x="46" y="21"/>
                  </a:cubicBezTo>
                  <a:cubicBezTo>
                    <a:pt x="30" y="3"/>
                    <a:pt x="30" y="3"/>
                    <a:pt x="30" y="3"/>
                  </a:cubicBezTo>
                  <a:cubicBezTo>
                    <a:pt x="30" y="3"/>
                    <a:pt x="28" y="0"/>
                    <a:pt x="23" y="0"/>
                  </a:cubicBezTo>
                  <a:cubicBezTo>
                    <a:pt x="19" y="1"/>
                    <a:pt x="16" y="0"/>
                    <a:pt x="14" y="0"/>
                  </a:cubicBezTo>
                  <a:cubicBezTo>
                    <a:pt x="12" y="0"/>
                    <a:pt x="11" y="0"/>
                    <a:pt x="10" y="0"/>
                  </a:cubicBezTo>
                  <a:cubicBezTo>
                    <a:pt x="4" y="0"/>
                    <a:pt x="0" y="4"/>
                    <a:pt x="0" y="10"/>
                  </a:cubicBezTo>
                  <a:cubicBezTo>
                    <a:pt x="0" y="15"/>
                    <a:pt x="4" y="20"/>
                    <a:pt x="10" y="20"/>
                  </a:cubicBezTo>
                  <a:cubicBezTo>
                    <a:pt x="13" y="20"/>
                    <a:pt x="16" y="18"/>
                    <a:pt x="18" y="15"/>
                  </a:cubicBezTo>
                  <a:cubicBezTo>
                    <a:pt x="23" y="15"/>
                    <a:pt x="23" y="15"/>
                    <a:pt x="23" y="15"/>
                  </a:cubicBezTo>
                  <a:cubicBezTo>
                    <a:pt x="23" y="15"/>
                    <a:pt x="27" y="14"/>
                    <a:pt x="31" y="19"/>
                  </a:cubicBezTo>
                  <a:cubicBezTo>
                    <a:pt x="32" y="20"/>
                    <a:pt x="33" y="23"/>
                    <a:pt x="36" y="26"/>
                  </a:cubicBezTo>
                  <a:cubicBezTo>
                    <a:pt x="35" y="27"/>
                    <a:pt x="36" y="29"/>
                    <a:pt x="36" y="32"/>
                  </a:cubicBezTo>
                  <a:cubicBezTo>
                    <a:pt x="75" y="107"/>
                    <a:pt x="75" y="107"/>
                    <a:pt x="75" y="107"/>
                  </a:cubicBezTo>
                  <a:cubicBezTo>
                    <a:pt x="76" y="108"/>
                    <a:pt x="76" y="108"/>
                    <a:pt x="76" y="108"/>
                  </a:cubicBezTo>
                  <a:cubicBezTo>
                    <a:pt x="78" y="110"/>
                    <a:pt x="78" y="110"/>
                    <a:pt x="78" y="110"/>
                  </a:cubicBezTo>
                  <a:cubicBezTo>
                    <a:pt x="80" y="111"/>
                    <a:pt x="80" y="111"/>
                    <a:pt x="80" y="111"/>
                  </a:cubicBezTo>
                  <a:cubicBezTo>
                    <a:pt x="83" y="111"/>
                    <a:pt x="83" y="111"/>
                    <a:pt x="83" y="111"/>
                  </a:cubicBezTo>
                  <a:cubicBezTo>
                    <a:pt x="145" y="111"/>
                    <a:pt x="145" y="111"/>
                    <a:pt x="145" y="111"/>
                  </a:cubicBezTo>
                  <a:cubicBezTo>
                    <a:pt x="156" y="111"/>
                    <a:pt x="160" y="107"/>
                    <a:pt x="160" y="104"/>
                  </a:cubicBezTo>
                  <a:cubicBezTo>
                    <a:pt x="160" y="103"/>
                    <a:pt x="160" y="103"/>
                    <a:pt x="160" y="103"/>
                  </a:cubicBezTo>
                  <a:cubicBezTo>
                    <a:pt x="160" y="102"/>
                    <a:pt x="160" y="102"/>
                    <a:pt x="160" y="102"/>
                  </a:cubicBezTo>
                  <a:cubicBezTo>
                    <a:pt x="160" y="101"/>
                    <a:pt x="160" y="101"/>
                    <a:pt x="160" y="101"/>
                  </a:cubicBezTo>
                  <a:cubicBezTo>
                    <a:pt x="159" y="100"/>
                    <a:pt x="159" y="100"/>
                    <a:pt x="159" y="100"/>
                  </a:cubicBezTo>
                  <a:cubicBezTo>
                    <a:pt x="159" y="99"/>
                    <a:pt x="159" y="99"/>
                    <a:pt x="159" y="99"/>
                  </a:cubicBezTo>
                  <a:cubicBezTo>
                    <a:pt x="157" y="99"/>
                    <a:pt x="157" y="99"/>
                    <a:pt x="157" y="99"/>
                  </a:cubicBezTo>
                  <a:cubicBezTo>
                    <a:pt x="155" y="98"/>
                    <a:pt x="155" y="98"/>
                    <a:pt x="155" y="98"/>
                  </a:cubicBezTo>
                  <a:cubicBezTo>
                    <a:pt x="88" y="98"/>
                    <a:pt x="88" y="98"/>
                    <a:pt x="88" y="98"/>
                  </a:cubicBezTo>
                  <a:cubicBezTo>
                    <a:pt x="88" y="98"/>
                    <a:pt x="85" y="99"/>
                    <a:pt x="83" y="95"/>
                  </a:cubicBezTo>
                  <a:cubicBezTo>
                    <a:pt x="79" y="85"/>
                    <a:pt x="79" y="85"/>
                    <a:pt x="79" y="85"/>
                  </a:cubicBezTo>
                  <a:cubicBezTo>
                    <a:pt x="79" y="83"/>
                    <a:pt x="86" y="83"/>
                    <a:pt x="88" y="83"/>
                  </a:cubicBezTo>
                  <a:cubicBezTo>
                    <a:pt x="167" y="83"/>
                    <a:pt x="167" y="83"/>
                    <a:pt x="167" y="83"/>
                  </a:cubicBezTo>
                  <a:cubicBezTo>
                    <a:pt x="169" y="83"/>
                    <a:pt x="169" y="83"/>
                    <a:pt x="169" y="83"/>
                  </a:cubicBezTo>
                  <a:cubicBezTo>
                    <a:pt x="170" y="83"/>
                    <a:pt x="170" y="83"/>
                    <a:pt x="170" y="83"/>
                  </a:cubicBezTo>
                  <a:cubicBezTo>
                    <a:pt x="171" y="83"/>
                    <a:pt x="171" y="83"/>
                    <a:pt x="171" y="83"/>
                  </a:cubicBezTo>
                  <a:cubicBezTo>
                    <a:pt x="172" y="82"/>
                    <a:pt x="172" y="82"/>
                    <a:pt x="172" y="82"/>
                  </a:cubicBezTo>
                  <a:cubicBezTo>
                    <a:pt x="173" y="81"/>
                    <a:pt x="173" y="81"/>
                    <a:pt x="173" y="81"/>
                  </a:cubicBezTo>
                  <a:cubicBezTo>
                    <a:pt x="174" y="81"/>
                    <a:pt x="174" y="81"/>
                    <a:pt x="174" y="81"/>
                  </a:cubicBezTo>
                  <a:cubicBezTo>
                    <a:pt x="174" y="80"/>
                    <a:pt x="174" y="80"/>
                    <a:pt x="174" y="80"/>
                  </a:cubicBezTo>
                  <a:cubicBezTo>
                    <a:pt x="175" y="79"/>
                    <a:pt x="175" y="79"/>
                    <a:pt x="175" y="79"/>
                  </a:cubicBezTo>
                  <a:cubicBezTo>
                    <a:pt x="202" y="32"/>
                    <a:pt x="202" y="32"/>
                    <a:pt x="202" y="32"/>
                  </a:cubicBezTo>
                  <a:cubicBezTo>
                    <a:pt x="209" y="21"/>
                    <a:pt x="203" y="21"/>
                    <a:pt x="19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Oval 25"/>
            <p:cNvSpPr>
              <a:spLocks noChangeArrowheads="1"/>
            </p:cNvSpPr>
            <p:nvPr/>
          </p:nvSpPr>
          <p:spPr bwMode="auto">
            <a:xfrm>
              <a:off x="9344448" y="4400081"/>
              <a:ext cx="66141" cy="6939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 name="Oval 26"/>
            <p:cNvSpPr>
              <a:spLocks noChangeArrowheads="1"/>
            </p:cNvSpPr>
            <p:nvPr/>
          </p:nvSpPr>
          <p:spPr bwMode="auto">
            <a:xfrm>
              <a:off x="9477815" y="4400081"/>
              <a:ext cx="66141" cy="6939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5" name="Group 64"/>
          <p:cNvGrpSpPr/>
          <p:nvPr/>
        </p:nvGrpSpPr>
        <p:grpSpPr>
          <a:xfrm>
            <a:off x="10116458" y="1627567"/>
            <a:ext cx="1281624" cy="1421496"/>
            <a:chOff x="10116458" y="1627567"/>
            <a:chExt cx="1281624" cy="1421496"/>
          </a:xfrm>
        </p:grpSpPr>
        <p:sp>
          <p:nvSpPr>
            <p:cNvPr id="14" name="Freeform 11"/>
            <p:cNvSpPr>
              <a:spLocks/>
            </p:cNvSpPr>
            <p:nvPr/>
          </p:nvSpPr>
          <p:spPr bwMode="auto">
            <a:xfrm>
              <a:off x="10116458" y="1627567"/>
              <a:ext cx="1281624" cy="1421496"/>
            </a:xfrm>
            <a:custGeom>
              <a:avLst/>
              <a:gdLst>
                <a:gd name="T0" fmla="*/ 448 w 500"/>
                <a:gd name="T1" fmla="*/ 345 h 554"/>
                <a:gd name="T2" fmla="*/ 345 w 500"/>
                <a:gd name="T3" fmla="*/ 53 h 554"/>
                <a:gd name="T4" fmla="*/ 52 w 500"/>
                <a:gd name="T5" fmla="*/ 153 h 554"/>
                <a:gd name="T6" fmla="*/ 155 w 500"/>
                <a:gd name="T7" fmla="*/ 445 h 554"/>
                <a:gd name="T8" fmla="*/ 169 w 500"/>
                <a:gd name="T9" fmla="*/ 451 h 554"/>
                <a:gd name="T10" fmla="*/ 210 w 500"/>
                <a:gd name="T11" fmla="*/ 554 h 554"/>
                <a:gd name="T12" fmla="*/ 264 w 500"/>
                <a:gd name="T13" fmla="*/ 467 h 554"/>
                <a:gd name="T14" fmla="*/ 448 w 500"/>
                <a:gd name="T15" fmla="*/ 345 h 5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0" h="554">
                  <a:moveTo>
                    <a:pt x="448" y="345"/>
                  </a:moveTo>
                  <a:cubicBezTo>
                    <a:pt x="500" y="237"/>
                    <a:pt x="454" y="106"/>
                    <a:pt x="345" y="53"/>
                  </a:cubicBezTo>
                  <a:cubicBezTo>
                    <a:pt x="235" y="0"/>
                    <a:pt x="104" y="45"/>
                    <a:pt x="52" y="153"/>
                  </a:cubicBezTo>
                  <a:cubicBezTo>
                    <a:pt x="0" y="261"/>
                    <a:pt x="46" y="392"/>
                    <a:pt x="155" y="445"/>
                  </a:cubicBezTo>
                  <a:cubicBezTo>
                    <a:pt x="160" y="447"/>
                    <a:pt x="164" y="449"/>
                    <a:pt x="169" y="451"/>
                  </a:cubicBezTo>
                  <a:cubicBezTo>
                    <a:pt x="210" y="554"/>
                    <a:pt x="210" y="554"/>
                    <a:pt x="210" y="554"/>
                  </a:cubicBezTo>
                  <a:cubicBezTo>
                    <a:pt x="264" y="467"/>
                    <a:pt x="264" y="467"/>
                    <a:pt x="264" y="467"/>
                  </a:cubicBezTo>
                  <a:cubicBezTo>
                    <a:pt x="341" y="463"/>
                    <a:pt x="413" y="418"/>
                    <a:pt x="448" y="34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30" name="Freeform 27"/>
            <p:cNvSpPr>
              <a:spLocks/>
            </p:cNvSpPr>
            <p:nvPr/>
          </p:nvSpPr>
          <p:spPr bwMode="auto">
            <a:xfrm>
              <a:off x="10379939" y="2194647"/>
              <a:ext cx="251554" cy="330707"/>
            </a:xfrm>
            <a:custGeom>
              <a:avLst/>
              <a:gdLst>
                <a:gd name="T0" fmla="*/ 78 w 98"/>
                <a:gd name="T1" fmla="*/ 44 h 129"/>
                <a:gd name="T2" fmla="*/ 98 w 98"/>
                <a:gd name="T3" fmla="*/ 55 h 129"/>
                <a:gd name="T4" fmla="*/ 67 w 98"/>
                <a:gd name="T5" fmla="*/ 0 h 129"/>
                <a:gd name="T6" fmla="*/ 3 w 98"/>
                <a:gd name="T7" fmla="*/ 0 h 129"/>
                <a:gd name="T8" fmla="*/ 21 w 98"/>
                <a:gd name="T9" fmla="*/ 11 h 129"/>
                <a:gd name="T10" fmla="*/ 7 w 98"/>
                <a:gd name="T11" fmla="*/ 38 h 129"/>
                <a:gd name="T12" fmla="*/ 7 w 98"/>
                <a:gd name="T13" fmla="*/ 64 h 129"/>
                <a:gd name="T14" fmla="*/ 44 w 98"/>
                <a:gd name="T15" fmla="*/ 129 h 129"/>
                <a:gd name="T16" fmla="*/ 47 w 98"/>
                <a:gd name="T17" fmla="*/ 97 h 129"/>
                <a:gd name="T18" fmla="*/ 78 w 98"/>
                <a:gd name="T19"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29">
                  <a:moveTo>
                    <a:pt x="78" y="44"/>
                  </a:moveTo>
                  <a:cubicBezTo>
                    <a:pt x="98" y="55"/>
                    <a:pt x="98" y="55"/>
                    <a:pt x="98" y="55"/>
                  </a:cubicBezTo>
                  <a:cubicBezTo>
                    <a:pt x="67" y="0"/>
                    <a:pt x="67" y="0"/>
                    <a:pt x="67" y="0"/>
                  </a:cubicBezTo>
                  <a:cubicBezTo>
                    <a:pt x="3" y="0"/>
                    <a:pt x="3" y="0"/>
                    <a:pt x="3" y="0"/>
                  </a:cubicBezTo>
                  <a:cubicBezTo>
                    <a:pt x="21" y="11"/>
                    <a:pt x="21" y="11"/>
                    <a:pt x="21" y="11"/>
                  </a:cubicBezTo>
                  <a:cubicBezTo>
                    <a:pt x="7" y="38"/>
                    <a:pt x="7" y="38"/>
                    <a:pt x="7" y="38"/>
                  </a:cubicBezTo>
                  <a:cubicBezTo>
                    <a:pt x="0" y="50"/>
                    <a:pt x="7" y="64"/>
                    <a:pt x="7" y="64"/>
                  </a:cubicBezTo>
                  <a:cubicBezTo>
                    <a:pt x="44" y="129"/>
                    <a:pt x="44" y="129"/>
                    <a:pt x="44" y="129"/>
                  </a:cubicBezTo>
                  <a:cubicBezTo>
                    <a:pt x="38" y="117"/>
                    <a:pt x="47" y="97"/>
                    <a:pt x="47" y="97"/>
                  </a:cubicBezTo>
                  <a:lnTo>
                    <a:pt x="78"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Freeform 28"/>
            <p:cNvSpPr>
              <a:spLocks/>
            </p:cNvSpPr>
            <p:nvPr/>
          </p:nvSpPr>
          <p:spPr bwMode="auto">
            <a:xfrm>
              <a:off x="10460176" y="2435358"/>
              <a:ext cx="274324" cy="166980"/>
            </a:xfrm>
            <a:custGeom>
              <a:avLst/>
              <a:gdLst>
                <a:gd name="T0" fmla="*/ 62 w 107"/>
                <a:gd name="T1" fmla="*/ 65 h 65"/>
                <a:gd name="T2" fmla="*/ 107 w 107"/>
                <a:gd name="T3" fmla="*/ 64 h 65"/>
                <a:gd name="T4" fmla="*/ 107 w 107"/>
                <a:gd name="T5" fmla="*/ 0 h 65"/>
                <a:gd name="T6" fmla="*/ 30 w 107"/>
                <a:gd name="T7" fmla="*/ 0 h 65"/>
                <a:gd name="T8" fmla="*/ 62 w 107"/>
                <a:gd name="T9" fmla="*/ 65 h 65"/>
              </a:gdLst>
              <a:ahLst/>
              <a:cxnLst>
                <a:cxn ang="0">
                  <a:pos x="T0" y="T1"/>
                </a:cxn>
                <a:cxn ang="0">
                  <a:pos x="T2" y="T3"/>
                </a:cxn>
                <a:cxn ang="0">
                  <a:pos x="T4" y="T5"/>
                </a:cxn>
                <a:cxn ang="0">
                  <a:pos x="T6" y="T7"/>
                </a:cxn>
                <a:cxn ang="0">
                  <a:pos x="T8" y="T9"/>
                </a:cxn>
              </a:cxnLst>
              <a:rect l="0" t="0" r="r" b="b"/>
              <a:pathLst>
                <a:path w="107" h="65">
                  <a:moveTo>
                    <a:pt x="62" y="65"/>
                  </a:moveTo>
                  <a:cubicBezTo>
                    <a:pt x="107" y="64"/>
                    <a:pt x="107" y="64"/>
                    <a:pt x="107" y="64"/>
                  </a:cubicBezTo>
                  <a:cubicBezTo>
                    <a:pt x="107" y="0"/>
                    <a:pt x="107" y="0"/>
                    <a:pt x="107" y="0"/>
                  </a:cubicBezTo>
                  <a:cubicBezTo>
                    <a:pt x="30" y="0"/>
                    <a:pt x="30" y="0"/>
                    <a:pt x="30" y="0"/>
                  </a:cubicBezTo>
                  <a:cubicBezTo>
                    <a:pt x="30" y="0"/>
                    <a:pt x="0" y="58"/>
                    <a:pt x="62" y="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 name="Freeform 29"/>
            <p:cNvSpPr>
              <a:spLocks/>
            </p:cNvSpPr>
            <p:nvPr/>
          </p:nvSpPr>
          <p:spPr bwMode="auto">
            <a:xfrm>
              <a:off x="10678117" y="1925745"/>
              <a:ext cx="338297" cy="214688"/>
            </a:xfrm>
            <a:custGeom>
              <a:avLst/>
              <a:gdLst>
                <a:gd name="T0" fmla="*/ 101 w 132"/>
                <a:gd name="T1" fmla="*/ 83 h 84"/>
                <a:gd name="T2" fmla="*/ 132 w 132"/>
                <a:gd name="T3" fmla="*/ 28 h 84"/>
                <a:gd name="T4" fmla="*/ 113 w 132"/>
                <a:gd name="T5" fmla="*/ 38 h 84"/>
                <a:gd name="T6" fmla="*/ 97 w 132"/>
                <a:gd name="T7" fmla="*/ 12 h 84"/>
                <a:gd name="T8" fmla="*/ 74 w 132"/>
                <a:gd name="T9" fmla="*/ 0 h 84"/>
                <a:gd name="T10" fmla="*/ 0 w 132"/>
                <a:gd name="T11" fmla="*/ 0 h 84"/>
                <a:gd name="T12" fmla="*/ 26 w 132"/>
                <a:gd name="T13" fmla="*/ 19 h 84"/>
                <a:gd name="T14" fmla="*/ 57 w 132"/>
                <a:gd name="T15" fmla="*/ 71 h 84"/>
                <a:gd name="T16" fmla="*/ 38 w 132"/>
                <a:gd name="T17" fmla="*/ 84 h 84"/>
                <a:gd name="T18" fmla="*/ 101 w 132"/>
                <a:gd name="T19"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84">
                  <a:moveTo>
                    <a:pt x="101" y="83"/>
                  </a:moveTo>
                  <a:cubicBezTo>
                    <a:pt x="132" y="28"/>
                    <a:pt x="132" y="28"/>
                    <a:pt x="132" y="28"/>
                  </a:cubicBezTo>
                  <a:cubicBezTo>
                    <a:pt x="113" y="38"/>
                    <a:pt x="113" y="38"/>
                    <a:pt x="113" y="38"/>
                  </a:cubicBezTo>
                  <a:cubicBezTo>
                    <a:pt x="97" y="12"/>
                    <a:pt x="97" y="12"/>
                    <a:pt x="97" y="12"/>
                  </a:cubicBezTo>
                  <a:cubicBezTo>
                    <a:pt x="90" y="1"/>
                    <a:pt x="74" y="0"/>
                    <a:pt x="74" y="0"/>
                  </a:cubicBezTo>
                  <a:cubicBezTo>
                    <a:pt x="0" y="0"/>
                    <a:pt x="0" y="0"/>
                    <a:pt x="0" y="0"/>
                  </a:cubicBezTo>
                  <a:cubicBezTo>
                    <a:pt x="13" y="1"/>
                    <a:pt x="26" y="19"/>
                    <a:pt x="26" y="19"/>
                  </a:cubicBezTo>
                  <a:cubicBezTo>
                    <a:pt x="57" y="71"/>
                    <a:pt x="57" y="71"/>
                    <a:pt x="57" y="71"/>
                  </a:cubicBezTo>
                  <a:cubicBezTo>
                    <a:pt x="38" y="84"/>
                    <a:pt x="38" y="84"/>
                    <a:pt x="38" y="84"/>
                  </a:cubicBezTo>
                  <a:lnTo>
                    <a:pt x="101" y="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30"/>
            <p:cNvSpPr>
              <a:spLocks/>
            </p:cNvSpPr>
            <p:nvPr/>
          </p:nvSpPr>
          <p:spPr bwMode="auto">
            <a:xfrm>
              <a:off x="10492705" y="1869362"/>
              <a:ext cx="238542" cy="312274"/>
            </a:xfrm>
            <a:custGeom>
              <a:avLst/>
              <a:gdLst>
                <a:gd name="T0" fmla="*/ 93 w 93"/>
                <a:gd name="T1" fmla="*/ 55 h 122"/>
                <a:gd name="T2" fmla="*/ 21 w 93"/>
                <a:gd name="T3" fmla="*/ 51 h 122"/>
                <a:gd name="T4" fmla="*/ 0 w 93"/>
                <a:gd name="T5" fmla="*/ 91 h 122"/>
                <a:gd name="T6" fmla="*/ 56 w 93"/>
                <a:gd name="T7" fmla="*/ 122 h 122"/>
                <a:gd name="T8" fmla="*/ 93 w 93"/>
                <a:gd name="T9" fmla="*/ 55 h 122"/>
              </a:gdLst>
              <a:ahLst/>
              <a:cxnLst>
                <a:cxn ang="0">
                  <a:pos x="T0" y="T1"/>
                </a:cxn>
                <a:cxn ang="0">
                  <a:pos x="T2" y="T3"/>
                </a:cxn>
                <a:cxn ang="0">
                  <a:pos x="T4" y="T5"/>
                </a:cxn>
                <a:cxn ang="0">
                  <a:pos x="T6" y="T7"/>
                </a:cxn>
                <a:cxn ang="0">
                  <a:pos x="T8" y="T9"/>
                </a:cxn>
              </a:cxnLst>
              <a:rect l="0" t="0" r="r" b="b"/>
              <a:pathLst>
                <a:path w="93" h="122">
                  <a:moveTo>
                    <a:pt x="93" y="55"/>
                  </a:moveTo>
                  <a:cubicBezTo>
                    <a:pt x="93" y="55"/>
                    <a:pt x="57" y="0"/>
                    <a:pt x="21" y="51"/>
                  </a:cubicBezTo>
                  <a:cubicBezTo>
                    <a:pt x="0" y="91"/>
                    <a:pt x="0" y="91"/>
                    <a:pt x="0" y="91"/>
                  </a:cubicBezTo>
                  <a:cubicBezTo>
                    <a:pt x="56" y="122"/>
                    <a:pt x="56" y="122"/>
                    <a:pt x="56" y="122"/>
                  </a:cubicBezTo>
                  <a:lnTo>
                    <a:pt x="93"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Freeform 31"/>
            <p:cNvSpPr>
              <a:spLocks/>
            </p:cNvSpPr>
            <p:nvPr/>
          </p:nvSpPr>
          <p:spPr bwMode="auto">
            <a:xfrm>
              <a:off x="10787630" y="2374639"/>
              <a:ext cx="313358" cy="278661"/>
            </a:xfrm>
            <a:custGeom>
              <a:avLst/>
              <a:gdLst>
                <a:gd name="T0" fmla="*/ 93 w 122"/>
                <a:gd name="T1" fmla="*/ 19 h 109"/>
                <a:gd name="T2" fmla="*/ 32 w 122"/>
                <a:gd name="T3" fmla="*/ 22 h 109"/>
                <a:gd name="T4" fmla="*/ 30 w 122"/>
                <a:gd name="T5" fmla="*/ 0 h 109"/>
                <a:gd name="T6" fmla="*/ 0 w 122"/>
                <a:gd name="T7" fmla="*/ 55 h 109"/>
                <a:gd name="T8" fmla="*/ 35 w 122"/>
                <a:gd name="T9" fmla="*/ 109 h 109"/>
                <a:gd name="T10" fmla="*/ 35 w 122"/>
                <a:gd name="T11" fmla="*/ 87 h 109"/>
                <a:gd name="T12" fmla="*/ 65 w 122"/>
                <a:gd name="T13" fmla="*/ 85 h 109"/>
                <a:gd name="T14" fmla="*/ 87 w 122"/>
                <a:gd name="T15" fmla="*/ 71 h 109"/>
                <a:gd name="T16" fmla="*/ 122 w 122"/>
                <a:gd name="T17" fmla="*/ 5 h 109"/>
                <a:gd name="T18" fmla="*/ 93 w 122"/>
                <a:gd name="T19"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09">
                  <a:moveTo>
                    <a:pt x="93" y="19"/>
                  </a:moveTo>
                  <a:cubicBezTo>
                    <a:pt x="32" y="22"/>
                    <a:pt x="32" y="22"/>
                    <a:pt x="32" y="22"/>
                  </a:cubicBezTo>
                  <a:cubicBezTo>
                    <a:pt x="30" y="0"/>
                    <a:pt x="30" y="0"/>
                    <a:pt x="30" y="0"/>
                  </a:cubicBezTo>
                  <a:cubicBezTo>
                    <a:pt x="0" y="55"/>
                    <a:pt x="0" y="55"/>
                    <a:pt x="0" y="55"/>
                  </a:cubicBezTo>
                  <a:cubicBezTo>
                    <a:pt x="35" y="109"/>
                    <a:pt x="35" y="109"/>
                    <a:pt x="35" y="109"/>
                  </a:cubicBezTo>
                  <a:cubicBezTo>
                    <a:pt x="35" y="87"/>
                    <a:pt x="35" y="87"/>
                    <a:pt x="35" y="87"/>
                  </a:cubicBezTo>
                  <a:cubicBezTo>
                    <a:pt x="65" y="85"/>
                    <a:pt x="65" y="85"/>
                    <a:pt x="65" y="85"/>
                  </a:cubicBezTo>
                  <a:cubicBezTo>
                    <a:pt x="78" y="84"/>
                    <a:pt x="87" y="71"/>
                    <a:pt x="87" y="71"/>
                  </a:cubicBezTo>
                  <a:cubicBezTo>
                    <a:pt x="122" y="5"/>
                    <a:pt x="122" y="5"/>
                    <a:pt x="122" y="5"/>
                  </a:cubicBezTo>
                  <a:cubicBezTo>
                    <a:pt x="115" y="17"/>
                    <a:pt x="93" y="19"/>
                    <a:pt x="93"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Freeform 32"/>
            <p:cNvSpPr>
              <a:spLocks/>
            </p:cNvSpPr>
            <p:nvPr/>
          </p:nvSpPr>
          <p:spPr bwMode="auto">
            <a:xfrm>
              <a:off x="10896058" y="2143686"/>
              <a:ext cx="271071" cy="253722"/>
            </a:xfrm>
            <a:custGeom>
              <a:avLst/>
              <a:gdLst>
                <a:gd name="T0" fmla="*/ 41 w 106"/>
                <a:gd name="T1" fmla="*/ 99 h 99"/>
                <a:gd name="T2" fmla="*/ 79 w 106"/>
                <a:gd name="T3" fmla="*/ 38 h 99"/>
                <a:gd name="T4" fmla="*/ 53 w 106"/>
                <a:gd name="T5" fmla="*/ 0 h 99"/>
                <a:gd name="T6" fmla="*/ 0 w 106"/>
                <a:gd name="T7" fmla="*/ 34 h 99"/>
                <a:gd name="T8" fmla="*/ 41 w 106"/>
                <a:gd name="T9" fmla="*/ 99 h 99"/>
              </a:gdLst>
              <a:ahLst/>
              <a:cxnLst>
                <a:cxn ang="0">
                  <a:pos x="T0" y="T1"/>
                </a:cxn>
                <a:cxn ang="0">
                  <a:pos x="T2" y="T3"/>
                </a:cxn>
                <a:cxn ang="0">
                  <a:pos x="T4" y="T5"/>
                </a:cxn>
                <a:cxn ang="0">
                  <a:pos x="T6" y="T7"/>
                </a:cxn>
                <a:cxn ang="0">
                  <a:pos x="T8" y="T9"/>
                </a:cxn>
              </a:cxnLst>
              <a:rect l="0" t="0" r="r" b="b"/>
              <a:pathLst>
                <a:path w="106" h="99">
                  <a:moveTo>
                    <a:pt x="41" y="99"/>
                  </a:moveTo>
                  <a:cubicBezTo>
                    <a:pt x="41" y="99"/>
                    <a:pt x="106" y="93"/>
                    <a:pt x="79" y="38"/>
                  </a:cubicBezTo>
                  <a:cubicBezTo>
                    <a:pt x="53" y="0"/>
                    <a:pt x="53" y="0"/>
                    <a:pt x="53" y="0"/>
                  </a:cubicBezTo>
                  <a:cubicBezTo>
                    <a:pt x="0" y="34"/>
                    <a:pt x="0" y="34"/>
                    <a:pt x="0" y="34"/>
                  </a:cubicBezTo>
                  <a:lnTo>
                    <a:pt x="41"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7" name="Group 56"/>
          <p:cNvGrpSpPr/>
          <p:nvPr/>
        </p:nvGrpSpPr>
        <p:grpSpPr>
          <a:xfrm>
            <a:off x="7059862" y="1381434"/>
            <a:ext cx="971518" cy="1100548"/>
            <a:chOff x="7059862" y="1381434"/>
            <a:chExt cx="971518" cy="1100548"/>
          </a:xfrm>
        </p:grpSpPr>
        <p:sp>
          <p:nvSpPr>
            <p:cNvPr id="20" name="Freeform 17"/>
            <p:cNvSpPr>
              <a:spLocks/>
            </p:cNvSpPr>
            <p:nvPr/>
          </p:nvSpPr>
          <p:spPr bwMode="auto">
            <a:xfrm>
              <a:off x="7059862" y="1381434"/>
              <a:ext cx="971518" cy="1100548"/>
            </a:xfrm>
            <a:custGeom>
              <a:avLst/>
              <a:gdLst>
                <a:gd name="T0" fmla="*/ 359 w 379"/>
                <a:gd name="T1" fmla="*/ 224 h 429"/>
                <a:gd name="T2" fmla="*/ 226 w 379"/>
                <a:gd name="T3" fmla="*/ 20 h 429"/>
                <a:gd name="T4" fmla="*/ 20 w 379"/>
                <a:gd name="T5" fmla="*/ 151 h 429"/>
                <a:gd name="T6" fmla="*/ 153 w 379"/>
                <a:gd name="T7" fmla="*/ 355 h 429"/>
                <a:gd name="T8" fmla="*/ 165 w 379"/>
                <a:gd name="T9" fmla="*/ 357 h 429"/>
                <a:gd name="T10" fmla="*/ 215 w 379"/>
                <a:gd name="T11" fmla="*/ 429 h 429"/>
                <a:gd name="T12" fmla="*/ 241 w 379"/>
                <a:gd name="T13" fmla="*/ 352 h 429"/>
                <a:gd name="T14" fmla="*/ 359 w 379"/>
                <a:gd name="T15" fmla="*/ 22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9" h="429">
                  <a:moveTo>
                    <a:pt x="359" y="224"/>
                  </a:moveTo>
                  <a:cubicBezTo>
                    <a:pt x="379" y="132"/>
                    <a:pt x="319" y="40"/>
                    <a:pt x="226" y="20"/>
                  </a:cubicBezTo>
                  <a:cubicBezTo>
                    <a:pt x="132" y="0"/>
                    <a:pt x="40" y="58"/>
                    <a:pt x="20" y="151"/>
                  </a:cubicBezTo>
                  <a:cubicBezTo>
                    <a:pt x="0" y="244"/>
                    <a:pt x="60" y="335"/>
                    <a:pt x="153" y="355"/>
                  </a:cubicBezTo>
                  <a:cubicBezTo>
                    <a:pt x="157" y="356"/>
                    <a:pt x="161" y="357"/>
                    <a:pt x="165" y="357"/>
                  </a:cubicBezTo>
                  <a:cubicBezTo>
                    <a:pt x="215" y="429"/>
                    <a:pt x="215" y="429"/>
                    <a:pt x="215" y="429"/>
                  </a:cubicBezTo>
                  <a:cubicBezTo>
                    <a:pt x="241" y="352"/>
                    <a:pt x="241" y="352"/>
                    <a:pt x="241" y="352"/>
                  </a:cubicBezTo>
                  <a:cubicBezTo>
                    <a:pt x="299" y="334"/>
                    <a:pt x="346" y="287"/>
                    <a:pt x="359" y="22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36" name="Freeform 33"/>
            <p:cNvSpPr>
              <a:spLocks noEditPoints="1"/>
            </p:cNvSpPr>
            <p:nvPr/>
          </p:nvSpPr>
          <p:spPr bwMode="auto">
            <a:xfrm>
              <a:off x="7400327" y="1646000"/>
              <a:ext cx="272155" cy="451062"/>
            </a:xfrm>
            <a:custGeom>
              <a:avLst/>
              <a:gdLst>
                <a:gd name="T0" fmla="*/ 65 w 106"/>
                <a:gd name="T1" fmla="*/ 81 h 176"/>
                <a:gd name="T2" fmla="*/ 106 w 106"/>
                <a:gd name="T3" fmla="*/ 28 h 176"/>
                <a:gd name="T4" fmla="*/ 106 w 106"/>
                <a:gd name="T5" fmla="*/ 0 h 176"/>
                <a:gd name="T6" fmla="*/ 98 w 106"/>
                <a:gd name="T7" fmla="*/ 0 h 176"/>
                <a:gd name="T8" fmla="*/ 8 w 106"/>
                <a:gd name="T9" fmla="*/ 0 h 176"/>
                <a:gd name="T10" fmla="*/ 0 w 106"/>
                <a:gd name="T11" fmla="*/ 0 h 176"/>
                <a:gd name="T12" fmla="*/ 0 w 106"/>
                <a:gd name="T13" fmla="*/ 28 h 176"/>
                <a:gd name="T14" fmla="*/ 0 w 106"/>
                <a:gd name="T15" fmla="*/ 28 h 176"/>
                <a:gd name="T16" fmla="*/ 42 w 106"/>
                <a:gd name="T17" fmla="*/ 81 h 176"/>
                <a:gd name="T18" fmla="*/ 48 w 106"/>
                <a:gd name="T19" fmla="*/ 89 h 176"/>
                <a:gd name="T20" fmla="*/ 45 w 106"/>
                <a:gd name="T21" fmla="*/ 94 h 176"/>
                <a:gd name="T22" fmla="*/ 0 w 106"/>
                <a:gd name="T23" fmla="*/ 147 h 176"/>
                <a:gd name="T24" fmla="*/ 0 w 106"/>
                <a:gd name="T25" fmla="*/ 147 h 176"/>
                <a:gd name="T26" fmla="*/ 0 w 106"/>
                <a:gd name="T27" fmla="*/ 176 h 176"/>
                <a:gd name="T28" fmla="*/ 8 w 106"/>
                <a:gd name="T29" fmla="*/ 176 h 176"/>
                <a:gd name="T30" fmla="*/ 98 w 106"/>
                <a:gd name="T31" fmla="*/ 176 h 176"/>
                <a:gd name="T32" fmla="*/ 106 w 106"/>
                <a:gd name="T33" fmla="*/ 176 h 176"/>
                <a:gd name="T34" fmla="*/ 106 w 106"/>
                <a:gd name="T35" fmla="*/ 147 h 176"/>
                <a:gd name="T36" fmla="*/ 62 w 106"/>
                <a:gd name="T37" fmla="*/ 94 h 176"/>
                <a:gd name="T38" fmla="*/ 59 w 106"/>
                <a:gd name="T39" fmla="*/ 89 h 176"/>
                <a:gd name="T40" fmla="*/ 65 w 106"/>
                <a:gd name="T41" fmla="*/ 81 h 176"/>
                <a:gd name="T42" fmla="*/ 16 w 106"/>
                <a:gd name="T43" fmla="*/ 147 h 176"/>
                <a:gd name="T44" fmla="*/ 16 w 106"/>
                <a:gd name="T45" fmla="*/ 143 h 176"/>
                <a:gd name="T46" fmla="*/ 16 w 106"/>
                <a:gd name="T47" fmla="*/ 143 h 176"/>
                <a:gd name="T48" fmla="*/ 47 w 106"/>
                <a:gd name="T49" fmla="*/ 106 h 176"/>
                <a:gd name="T50" fmla="*/ 16 w 106"/>
                <a:gd name="T51" fmla="*/ 147 h 176"/>
                <a:gd name="T52" fmla="*/ 90 w 106"/>
                <a:gd name="T53" fmla="*/ 143 h 176"/>
                <a:gd name="T54" fmla="*/ 90 w 106"/>
                <a:gd name="T55" fmla="*/ 145 h 176"/>
                <a:gd name="T56" fmla="*/ 58 w 106"/>
                <a:gd name="T57" fmla="*/ 106 h 176"/>
                <a:gd name="T58" fmla="*/ 90 w 106"/>
                <a:gd name="T59" fmla="*/ 143 h 176"/>
                <a:gd name="T60" fmla="*/ 47 w 106"/>
                <a:gd name="T61" fmla="*/ 47 h 176"/>
                <a:gd name="T62" fmla="*/ 21 w 106"/>
                <a:gd name="T63" fmla="*/ 51 h 176"/>
                <a:gd name="T64" fmla="*/ 16 w 106"/>
                <a:gd name="T65" fmla="*/ 32 h 176"/>
                <a:gd name="T66" fmla="*/ 16 w 106"/>
                <a:gd name="T67" fmla="*/ 32 h 176"/>
                <a:gd name="T68" fmla="*/ 16 w 106"/>
                <a:gd name="T69" fmla="*/ 12 h 176"/>
                <a:gd name="T70" fmla="*/ 22 w 106"/>
                <a:gd name="T71" fmla="*/ 12 h 176"/>
                <a:gd name="T72" fmla="*/ 85 w 106"/>
                <a:gd name="T73" fmla="*/ 12 h 176"/>
                <a:gd name="T74" fmla="*/ 90 w 106"/>
                <a:gd name="T75" fmla="*/ 12 h 176"/>
                <a:gd name="T76" fmla="*/ 90 w 106"/>
                <a:gd name="T77" fmla="*/ 32 h 176"/>
                <a:gd name="T78" fmla="*/ 89 w 106"/>
                <a:gd name="T79" fmla="*/ 42 h 176"/>
                <a:gd name="T80" fmla="*/ 68 w 106"/>
                <a:gd name="T81" fmla="*/ 49 h 176"/>
                <a:gd name="T82" fmla="*/ 47 w 106"/>
                <a:gd name="T83" fmla="*/ 4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76">
                  <a:moveTo>
                    <a:pt x="65" y="81"/>
                  </a:moveTo>
                  <a:cubicBezTo>
                    <a:pt x="89" y="75"/>
                    <a:pt x="106" y="54"/>
                    <a:pt x="106" y="28"/>
                  </a:cubicBezTo>
                  <a:cubicBezTo>
                    <a:pt x="106" y="0"/>
                    <a:pt x="106" y="0"/>
                    <a:pt x="106" y="0"/>
                  </a:cubicBezTo>
                  <a:cubicBezTo>
                    <a:pt x="98" y="0"/>
                    <a:pt x="98" y="0"/>
                    <a:pt x="98" y="0"/>
                  </a:cubicBezTo>
                  <a:cubicBezTo>
                    <a:pt x="8" y="0"/>
                    <a:pt x="8" y="0"/>
                    <a:pt x="8" y="0"/>
                  </a:cubicBezTo>
                  <a:cubicBezTo>
                    <a:pt x="0" y="0"/>
                    <a:pt x="0" y="0"/>
                    <a:pt x="0" y="0"/>
                  </a:cubicBezTo>
                  <a:cubicBezTo>
                    <a:pt x="0" y="28"/>
                    <a:pt x="0" y="28"/>
                    <a:pt x="0" y="28"/>
                  </a:cubicBezTo>
                  <a:cubicBezTo>
                    <a:pt x="0" y="28"/>
                    <a:pt x="0" y="28"/>
                    <a:pt x="0" y="28"/>
                  </a:cubicBezTo>
                  <a:cubicBezTo>
                    <a:pt x="0" y="54"/>
                    <a:pt x="18" y="76"/>
                    <a:pt x="42" y="81"/>
                  </a:cubicBezTo>
                  <a:cubicBezTo>
                    <a:pt x="45" y="83"/>
                    <a:pt x="47" y="86"/>
                    <a:pt x="48" y="89"/>
                  </a:cubicBezTo>
                  <a:cubicBezTo>
                    <a:pt x="47" y="91"/>
                    <a:pt x="46" y="92"/>
                    <a:pt x="45" y="94"/>
                  </a:cubicBezTo>
                  <a:cubicBezTo>
                    <a:pt x="20" y="98"/>
                    <a:pt x="0" y="120"/>
                    <a:pt x="0" y="147"/>
                  </a:cubicBezTo>
                  <a:cubicBezTo>
                    <a:pt x="0" y="147"/>
                    <a:pt x="0" y="147"/>
                    <a:pt x="0" y="147"/>
                  </a:cubicBezTo>
                  <a:cubicBezTo>
                    <a:pt x="0" y="176"/>
                    <a:pt x="0" y="176"/>
                    <a:pt x="0" y="176"/>
                  </a:cubicBezTo>
                  <a:cubicBezTo>
                    <a:pt x="8" y="176"/>
                    <a:pt x="8" y="176"/>
                    <a:pt x="8" y="176"/>
                  </a:cubicBezTo>
                  <a:cubicBezTo>
                    <a:pt x="98" y="176"/>
                    <a:pt x="98" y="176"/>
                    <a:pt x="98" y="176"/>
                  </a:cubicBezTo>
                  <a:cubicBezTo>
                    <a:pt x="106" y="176"/>
                    <a:pt x="106" y="176"/>
                    <a:pt x="106" y="176"/>
                  </a:cubicBezTo>
                  <a:cubicBezTo>
                    <a:pt x="106" y="147"/>
                    <a:pt x="106" y="147"/>
                    <a:pt x="106" y="147"/>
                  </a:cubicBezTo>
                  <a:cubicBezTo>
                    <a:pt x="106" y="120"/>
                    <a:pt x="87" y="98"/>
                    <a:pt x="62" y="94"/>
                  </a:cubicBezTo>
                  <a:cubicBezTo>
                    <a:pt x="61" y="92"/>
                    <a:pt x="60" y="91"/>
                    <a:pt x="59" y="89"/>
                  </a:cubicBezTo>
                  <a:cubicBezTo>
                    <a:pt x="60" y="86"/>
                    <a:pt x="62" y="83"/>
                    <a:pt x="65" y="81"/>
                  </a:cubicBezTo>
                  <a:close/>
                  <a:moveTo>
                    <a:pt x="16" y="147"/>
                  </a:moveTo>
                  <a:cubicBezTo>
                    <a:pt x="16" y="143"/>
                    <a:pt x="16" y="143"/>
                    <a:pt x="16" y="143"/>
                  </a:cubicBezTo>
                  <a:cubicBezTo>
                    <a:pt x="16" y="143"/>
                    <a:pt x="16" y="143"/>
                    <a:pt x="16" y="143"/>
                  </a:cubicBezTo>
                  <a:cubicBezTo>
                    <a:pt x="16" y="124"/>
                    <a:pt x="29" y="109"/>
                    <a:pt x="47" y="106"/>
                  </a:cubicBezTo>
                  <a:cubicBezTo>
                    <a:pt x="47" y="113"/>
                    <a:pt x="43" y="131"/>
                    <a:pt x="16" y="147"/>
                  </a:cubicBezTo>
                  <a:close/>
                  <a:moveTo>
                    <a:pt x="90" y="143"/>
                  </a:moveTo>
                  <a:cubicBezTo>
                    <a:pt x="90" y="145"/>
                    <a:pt x="90" y="145"/>
                    <a:pt x="90" y="145"/>
                  </a:cubicBezTo>
                  <a:cubicBezTo>
                    <a:pt x="79" y="138"/>
                    <a:pt x="57" y="122"/>
                    <a:pt x="58" y="106"/>
                  </a:cubicBezTo>
                  <a:cubicBezTo>
                    <a:pt x="76" y="109"/>
                    <a:pt x="90" y="124"/>
                    <a:pt x="90" y="143"/>
                  </a:cubicBezTo>
                  <a:close/>
                  <a:moveTo>
                    <a:pt x="47" y="47"/>
                  </a:moveTo>
                  <a:cubicBezTo>
                    <a:pt x="36" y="42"/>
                    <a:pt x="26" y="48"/>
                    <a:pt x="21" y="51"/>
                  </a:cubicBezTo>
                  <a:cubicBezTo>
                    <a:pt x="18" y="46"/>
                    <a:pt x="16" y="39"/>
                    <a:pt x="16" y="32"/>
                  </a:cubicBezTo>
                  <a:cubicBezTo>
                    <a:pt x="16" y="32"/>
                    <a:pt x="16" y="32"/>
                    <a:pt x="16" y="32"/>
                  </a:cubicBezTo>
                  <a:cubicBezTo>
                    <a:pt x="16" y="12"/>
                    <a:pt x="16" y="12"/>
                    <a:pt x="16" y="12"/>
                  </a:cubicBezTo>
                  <a:cubicBezTo>
                    <a:pt x="22" y="12"/>
                    <a:pt x="22" y="12"/>
                    <a:pt x="22" y="12"/>
                  </a:cubicBezTo>
                  <a:cubicBezTo>
                    <a:pt x="85" y="12"/>
                    <a:pt x="85" y="12"/>
                    <a:pt x="85" y="12"/>
                  </a:cubicBezTo>
                  <a:cubicBezTo>
                    <a:pt x="90" y="12"/>
                    <a:pt x="90" y="12"/>
                    <a:pt x="90" y="12"/>
                  </a:cubicBezTo>
                  <a:cubicBezTo>
                    <a:pt x="90" y="32"/>
                    <a:pt x="90" y="32"/>
                    <a:pt x="90" y="32"/>
                  </a:cubicBezTo>
                  <a:cubicBezTo>
                    <a:pt x="90" y="36"/>
                    <a:pt x="90" y="39"/>
                    <a:pt x="89" y="42"/>
                  </a:cubicBezTo>
                  <a:cubicBezTo>
                    <a:pt x="83" y="42"/>
                    <a:pt x="72" y="47"/>
                    <a:pt x="68" y="49"/>
                  </a:cubicBezTo>
                  <a:cubicBezTo>
                    <a:pt x="63" y="52"/>
                    <a:pt x="63" y="53"/>
                    <a:pt x="47"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 name="Freeform 34"/>
            <p:cNvSpPr>
              <a:spLocks/>
            </p:cNvSpPr>
            <p:nvPr/>
          </p:nvSpPr>
          <p:spPr bwMode="auto">
            <a:xfrm>
              <a:off x="7375389" y="2115495"/>
              <a:ext cx="319864" cy="56383"/>
            </a:xfrm>
            <a:custGeom>
              <a:avLst/>
              <a:gdLst>
                <a:gd name="T0" fmla="*/ 117 w 125"/>
                <a:gd name="T1" fmla="*/ 0 h 22"/>
                <a:gd name="T2" fmla="*/ 8 w 125"/>
                <a:gd name="T3" fmla="*/ 0 h 22"/>
                <a:gd name="T4" fmla="*/ 0 w 125"/>
                <a:gd name="T5" fmla="*/ 11 h 22"/>
                <a:gd name="T6" fmla="*/ 8 w 125"/>
                <a:gd name="T7" fmla="*/ 22 h 22"/>
                <a:gd name="T8" fmla="*/ 117 w 125"/>
                <a:gd name="T9" fmla="*/ 22 h 22"/>
                <a:gd name="T10" fmla="*/ 125 w 125"/>
                <a:gd name="T11" fmla="*/ 11 h 22"/>
                <a:gd name="T12" fmla="*/ 117 w 125"/>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5" h="22">
                  <a:moveTo>
                    <a:pt x="117" y="0"/>
                  </a:moveTo>
                  <a:cubicBezTo>
                    <a:pt x="8" y="0"/>
                    <a:pt x="8" y="0"/>
                    <a:pt x="8" y="0"/>
                  </a:cubicBezTo>
                  <a:cubicBezTo>
                    <a:pt x="3" y="0"/>
                    <a:pt x="0" y="5"/>
                    <a:pt x="0" y="11"/>
                  </a:cubicBezTo>
                  <a:cubicBezTo>
                    <a:pt x="0" y="17"/>
                    <a:pt x="3" y="22"/>
                    <a:pt x="8" y="22"/>
                  </a:cubicBezTo>
                  <a:cubicBezTo>
                    <a:pt x="117" y="22"/>
                    <a:pt x="117" y="22"/>
                    <a:pt x="117" y="22"/>
                  </a:cubicBezTo>
                  <a:cubicBezTo>
                    <a:pt x="121" y="22"/>
                    <a:pt x="125" y="17"/>
                    <a:pt x="125" y="11"/>
                  </a:cubicBezTo>
                  <a:cubicBezTo>
                    <a:pt x="125" y="5"/>
                    <a:pt x="121" y="0"/>
                    <a:pt x="1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 name="Freeform 35"/>
            <p:cNvSpPr>
              <a:spLocks/>
            </p:cNvSpPr>
            <p:nvPr/>
          </p:nvSpPr>
          <p:spPr bwMode="auto">
            <a:xfrm>
              <a:off x="7375389" y="1569016"/>
              <a:ext cx="319864" cy="58551"/>
            </a:xfrm>
            <a:custGeom>
              <a:avLst/>
              <a:gdLst>
                <a:gd name="T0" fmla="*/ 8 w 125"/>
                <a:gd name="T1" fmla="*/ 23 h 23"/>
                <a:gd name="T2" fmla="*/ 117 w 125"/>
                <a:gd name="T3" fmla="*/ 23 h 23"/>
                <a:gd name="T4" fmla="*/ 125 w 125"/>
                <a:gd name="T5" fmla="*/ 11 h 23"/>
                <a:gd name="T6" fmla="*/ 117 w 125"/>
                <a:gd name="T7" fmla="*/ 0 h 23"/>
                <a:gd name="T8" fmla="*/ 8 w 125"/>
                <a:gd name="T9" fmla="*/ 0 h 23"/>
                <a:gd name="T10" fmla="*/ 0 w 125"/>
                <a:gd name="T11" fmla="*/ 11 h 23"/>
                <a:gd name="T12" fmla="*/ 8 w 125"/>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25" h="23">
                  <a:moveTo>
                    <a:pt x="8" y="23"/>
                  </a:moveTo>
                  <a:cubicBezTo>
                    <a:pt x="117" y="23"/>
                    <a:pt x="117" y="23"/>
                    <a:pt x="117" y="23"/>
                  </a:cubicBezTo>
                  <a:cubicBezTo>
                    <a:pt x="121" y="23"/>
                    <a:pt x="125" y="17"/>
                    <a:pt x="125" y="11"/>
                  </a:cubicBezTo>
                  <a:cubicBezTo>
                    <a:pt x="125" y="5"/>
                    <a:pt x="121" y="0"/>
                    <a:pt x="117" y="0"/>
                  </a:cubicBezTo>
                  <a:cubicBezTo>
                    <a:pt x="8" y="0"/>
                    <a:pt x="8" y="0"/>
                    <a:pt x="8" y="0"/>
                  </a:cubicBezTo>
                  <a:cubicBezTo>
                    <a:pt x="3" y="0"/>
                    <a:pt x="0" y="5"/>
                    <a:pt x="0" y="11"/>
                  </a:cubicBezTo>
                  <a:cubicBezTo>
                    <a:pt x="0" y="17"/>
                    <a:pt x="3" y="23"/>
                    <a:pt x="8"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0" name="Group 59"/>
          <p:cNvGrpSpPr/>
          <p:nvPr/>
        </p:nvGrpSpPr>
        <p:grpSpPr>
          <a:xfrm>
            <a:off x="8372930" y="2664142"/>
            <a:ext cx="1281624" cy="1399811"/>
            <a:chOff x="8372930" y="2664142"/>
            <a:chExt cx="1281624" cy="1399811"/>
          </a:xfrm>
        </p:grpSpPr>
        <p:sp>
          <p:nvSpPr>
            <p:cNvPr id="21" name="Freeform 18"/>
            <p:cNvSpPr>
              <a:spLocks/>
            </p:cNvSpPr>
            <p:nvPr/>
          </p:nvSpPr>
          <p:spPr bwMode="auto">
            <a:xfrm>
              <a:off x="8372930" y="2664142"/>
              <a:ext cx="1281624" cy="1399811"/>
            </a:xfrm>
            <a:custGeom>
              <a:avLst/>
              <a:gdLst>
                <a:gd name="T0" fmla="*/ 435 w 500"/>
                <a:gd name="T1" fmla="*/ 369 h 546"/>
                <a:gd name="T2" fmla="*/ 369 w 500"/>
                <a:gd name="T3" fmla="*/ 66 h 546"/>
                <a:gd name="T4" fmla="*/ 66 w 500"/>
                <a:gd name="T5" fmla="*/ 129 h 546"/>
                <a:gd name="T6" fmla="*/ 132 w 500"/>
                <a:gd name="T7" fmla="*/ 431 h 546"/>
                <a:gd name="T8" fmla="*/ 144 w 500"/>
                <a:gd name="T9" fmla="*/ 439 h 546"/>
                <a:gd name="T10" fmla="*/ 172 w 500"/>
                <a:gd name="T11" fmla="*/ 546 h 546"/>
                <a:gd name="T12" fmla="*/ 237 w 500"/>
                <a:gd name="T13" fmla="*/ 466 h 546"/>
                <a:gd name="T14" fmla="*/ 435 w 500"/>
                <a:gd name="T15" fmla="*/ 369 h 5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0" h="546">
                  <a:moveTo>
                    <a:pt x="435" y="369"/>
                  </a:moveTo>
                  <a:cubicBezTo>
                    <a:pt x="500" y="268"/>
                    <a:pt x="471" y="133"/>
                    <a:pt x="369" y="66"/>
                  </a:cubicBezTo>
                  <a:cubicBezTo>
                    <a:pt x="267" y="0"/>
                    <a:pt x="131" y="28"/>
                    <a:pt x="66" y="129"/>
                  </a:cubicBezTo>
                  <a:cubicBezTo>
                    <a:pt x="0" y="229"/>
                    <a:pt x="30" y="365"/>
                    <a:pt x="132" y="431"/>
                  </a:cubicBezTo>
                  <a:cubicBezTo>
                    <a:pt x="136" y="434"/>
                    <a:pt x="140" y="436"/>
                    <a:pt x="144" y="439"/>
                  </a:cubicBezTo>
                  <a:cubicBezTo>
                    <a:pt x="172" y="546"/>
                    <a:pt x="172" y="546"/>
                    <a:pt x="172" y="546"/>
                  </a:cubicBezTo>
                  <a:cubicBezTo>
                    <a:pt x="237" y="466"/>
                    <a:pt x="237" y="466"/>
                    <a:pt x="237" y="466"/>
                  </a:cubicBezTo>
                  <a:cubicBezTo>
                    <a:pt x="313" y="472"/>
                    <a:pt x="390" y="437"/>
                    <a:pt x="435" y="36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39" name="Freeform 36"/>
            <p:cNvSpPr>
              <a:spLocks noEditPoints="1"/>
            </p:cNvSpPr>
            <p:nvPr/>
          </p:nvSpPr>
          <p:spPr bwMode="auto">
            <a:xfrm>
              <a:off x="8767609" y="2946056"/>
              <a:ext cx="479253" cy="715627"/>
            </a:xfrm>
            <a:custGeom>
              <a:avLst/>
              <a:gdLst>
                <a:gd name="T0" fmla="*/ 93 w 187"/>
                <a:gd name="T1" fmla="*/ 1 h 279"/>
                <a:gd name="T2" fmla="*/ 18 w 187"/>
                <a:gd name="T3" fmla="*/ 38 h 279"/>
                <a:gd name="T4" fmla="*/ 2 w 187"/>
                <a:gd name="T5" fmla="*/ 103 h 279"/>
                <a:gd name="T6" fmla="*/ 27 w 187"/>
                <a:gd name="T7" fmla="*/ 158 h 279"/>
                <a:gd name="T8" fmla="*/ 27 w 187"/>
                <a:gd name="T9" fmla="*/ 158 h 279"/>
                <a:gd name="T10" fmla="*/ 42 w 187"/>
                <a:gd name="T11" fmla="*/ 204 h 279"/>
                <a:gd name="T12" fmla="*/ 51 w 187"/>
                <a:gd name="T13" fmla="*/ 269 h 279"/>
                <a:gd name="T14" fmla="*/ 55 w 187"/>
                <a:gd name="T15" fmla="*/ 273 h 279"/>
                <a:gd name="T16" fmla="*/ 91 w 187"/>
                <a:gd name="T17" fmla="*/ 279 h 279"/>
                <a:gd name="T18" fmla="*/ 134 w 187"/>
                <a:gd name="T19" fmla="*/ 271 h 279"/>
                <a:gd name="T20" fmla="*/ 144 w 187"/>
                <a:gd name="T21" fmla="*/ 246 h 279"/>
                <a:gd name="T22" fmla="*/ 149 w 187"/>
                <a:gd name="T23" fmla="*/ 184 h 279"/>
                <a:gd name="T24" fmla="*/ 160 w 187"/>
                <a:gd name="T25" fmla="*/ 156 h 279"/>
                <a:gd name="T26" fmla="*/ 176 w 187"/>
                <a:gd name="T27" fmla="*/ 127 h 279"/>
                <a:gd name="T28" fmla="*/ 185 w 187"/>
                <a:gd name="T29" fmla="*/ 70 h 279"/>
                <a:gd name="T30" fmla="*/ 94 w 187"/>
                <a:gd name="T31" fmla="*/ 1 h 279"/>
                <a:gd name="T32" fmla="*/ 164 w 187"/>
                <a:gd name="T33" fmla="*/ 74 h 279"/>
                <a:gd name="T34" fmla="*/ 130 w 187"/>
                <a:gd name="T35" fmla="*/ 169 h 279"/>
                <a:gd name="T36" fmla="*/ 127 w 187"/>
                <a:gd name="T37" fmla="*/ 184 h 279"/>
                <a:gd name="T38" fmla="*/ 125 w 187"/>
                <a:gd name="T39" fmla="*/ 193 h 279"/>
                <a:gd name="T40" fmla="*/ 103 w 187"/>
                <a:gd name="T41" fmla="*/ 199 h 279"/>
                <a:gd name="T42" fmla="*/ 101 w 187"/>
                <a:gd name="T43" fmla="*/ 148 h 279"/>
                <a:gd name="T44" fmla="*/ 125 w 187"/>
                <a:gd name="T45" fmla="*/ 71 h 279"/>
                <a:gd name="T46" fmla="*/ 112 w 187"/>
                <a:gd name="T47" fmla="*/ 65 h 279"/>
                <a:gd name="T48" fmla="*/ 99 w 187"/>
                <a:gd name="T49" fmla="*/ 66 h 279"/>
                <a:gd name="T50" fmla="*/ 75 w 187"/>
                <a:gd name="T51" fmla="*/ 68 h 279"/>
                <a:gd name="T52" fmla="*/ 66 w 187"/>
                <a:gd name="T53" fmla="*/ 69 h 279"/>
                <a:gd name="T54" fmla="*/ 52 w 187"/>
                <a:gd name="T55" fmla="*/ 77 h 279"/>
                <a:gd name="T56" fmla="*/ 83 w 187"/>
                <a:gd name="T57" fmla="*/ 153 h 279"/>
                <a:gd name="T58" fmla="*/ 65 w 187"/>
                <a:gd name="T59" fmla="*/ 198 h 279"/>
                <a:gd name="T60" fmla="*/ 62 w 187"/>
                <a:gd name="T61" fmla="*/ 194 h 279"/>
                <a:gd name="T62" fmla="*/ 60 w 187"/>
                <a:gd name="T63" fmla="*/ 185 h 279"/>
                <a:gd name="T64" fmla="*/ 57 w 187"/>
                <a:gd name="T65" fmla="*/ 170 h 279"/>
                <a:gd name="T66" fmla="*/ 31 w 187"/>
                <a:gd name="T67" fmla="*/ 122 h 279"/>
                <a:gd name="T68" fmla="*/ 23 w 187"/>
                <a:gd name="T69" fmla="*/ 76 h 279"/>
                <a:gd name="T70" fmla="*/ 36 w 187"/>
                <a:gd name="T71" fmla="*/ 47 h 279"/>
                <a:gd name="T72" fmla="*/ 93 w 187"/>
                <a:gd name="T73" fmla="*/ 20 h 279"/>
                <a:gd name="T74" fmla="*/ 93 w 187"/>
                <a:gd name="T75" fmla="*/ 19 h 279"/>
                <a:gd name="T76" fmla="*/ 150 w 187"/>
                <a:gd name="T77" fmla="*/ 45 h 279"/>
                <a:gd name="T78" fmla="*/ 72 w 187"/>
                <a:gd name="T79" fmla="*/ 71 h 279"/>
                <a:gd name="T80" fmla="*/ 80 w 187"/>
                <a:gd name="T81" fmla="*/ 76 h 279"/>
                <a:gd name="T82" fmla="*/ 83 w 187"/>
                <a:gd name="T83" fmla="*/ 69 h 279"/>
                <a:gd name="T84" fmla="*/ 91 w 187"/>
                <a:gd name="T85" fmla="*/ 69 h 279"/>
                <a:gd name="T86" fmla="*/ 95 w 187"/>
                <a:gd name="T87" fmla="*/ 69 h 279"/>
                <a:gd name="T88" fmla="*/ 98 w 187"/>
                <a:gd name="T89" fmla="*/ 79 h 279"/>
                <a:gd name="T90" fmla="*/ 103 w 187"/>
                <a:gd name="T91" fmla="*/ 77 h 279"/>
                <a:gd name="T92" fmla="*/ 116 w 187"/>
                <a:gd name="T93" fmla="*/ 78 h 279"/>
                <a:gd name="T94" fmla="*/ 63 w 187"/>
                <a:gd name="T95" fmla="*/ 80 h 279"/>
                <a:gd name="T96" fmla="*/ 72 w 187"/>
                <a:gd name="T97" fmla="*/ 71 h 279"/>
                <a:gd name="T98" fmla="*/ 114 w 187"/>
                <a:gd name="T99" fmla="*/ 71 h 279"/>
                <a:gd name="T100" fmla="*/ 115 w 187"/>
                <a:gd name="T101" fmla="*/ 69 h 279"/>
                <a:gd name="T102" fmla="*/ 107 w 187"/>
                <a:gd name="T103" fmla="*/ 68 h 279"/>
                <a:gd name="T104" fmla="*/ 103 w 187"/>
                <a:gd name="T105" fmla="*/ 69 h 279"/>
                <a:gd name="T106" fmla="*/ 62 w 187"/>
                <a:gd name="T107" fmla="*/ 77 h 279"/>
                <a:gd name="T108" fmla="*/ 62 w 187"/>
                <a:gd name="T109" fmla="*/ 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279">
                  <a:moveTo>
                    <a:pt x="94" y="1"/>
                  </a:moveTo>
                  <a:cubicBezTo>
                    <a:pt x="93" y="1"/>
                    <a:pt x="93" y="1"/>
                    <a:pt x="93" y="1"/>
                  </a:cubicBezTo>
                  <a:cubicBezTo>
                    <a:pt x="93" y="1"/>
                    <a:pt x="93" y="1"/>
                    <a:pt x="92" y="1"/>
                  </a:cubicBezTo>
                  <a:cubicBezTo>
                    <a:pt x="53" y="2"/>
                    <a:pt x="30" y="21"/>
                    <a:pt x="18" y="38"/>
                  </a:cubicBezTo>
                  <a:cubicBezTo>
                    <a:pt x="6" y="54"/>
                    <a:pt x="2" y="71"/>
                    <a:pt x="2" y="73"/>
                  </a:cubicBezTo>
                  <a:cubicBezTo>
                    <a:pt x="0" y="82"/>
                    <a:pt x="0" y="92"/>
                    <a:pt x="2" y="103"/>
                  </a:cubicBezTo>
                  <a:cubicBezTo>
                    <a:pt x="4" y="112"/>
                    <a:pt x="7" y="121"/>
                    <a:pt x="11" y="130"/>
                  </a:cubicBezTo>
                  <a:cubicBezTo>
                    <a:pt x="18" y="146"/>
                    <a:pt x="26" y="157"/>
                    <a:pt x="27" y="158"/>
                  </a:cubicBezTo>
                  <a:cubicBezTo>
                    <a:pt x="27" y="158"/>
                    <a:pt x="27" y="158"/>
                    <a:pt x="27" y="158"/>
                  </a:cubicBezTo>
                  <a:cubicBezTo>
                    <a:pt x="27" y="158"/>
                    <a:pt x="27" y="158"/>
                    <a:pt x="27" y="158"/>
                  </a:cubicBezTo>
                  <a:cubicBezTo>
                    <a:pt x="34" y="166"/>
                    <a:pt x="37" y="180"/>
                    <a:pt x="37" y="185"/>
                  </a:cubicBezTo>
                  <a:cubicBezTo>
                    <a:pt x="37" y="193"/>
                    <a:pt x="40" y="200"/>
                    <a:pt x="42" y="204"/>
                  </a:cubicBezTo>
                  <a:cubicBezTo>
                    <a:pt x="41" y="222"/>
                    <a:pt x="41" y="236"/>
                    <a:pt x="43" y="248"/>
                  </a:cubicBezTo>
                  <a:cubicBezTo>
                    <a:pt x="45" y="257"/>
                    <a:pt x="47" y="265"/>
                    <a:pt x="51" y="269"/>
                  </a:cubicBezTo>
                  <a:cubicBezTo>
                    <a:pt x="52" y="272"/>
                    <a:pt x="52" y="272"/>
                    <a:pt x="52" y="272"/>
                  </a:cubicBezTo>
                  <a:cubicBezTo>
                    <a:pt x="55" y="273"/>
                    <a:pt x="55" y="273"/>
                    <a:pt x="55" y="273"/>
                  </a:cubicBezTo>
                  <a:cubicBezTo>
                    <a:pt x="61" y="275"/>
                    <a:pt x="73" y="279"/>
                    <a:pt x="91" y="279"/>
                  </a:cubicBezTo>
                  <a:cubicBezTo>
                    <a:pt x="91" y="279"/>
                    <a:pt x="91" y="279"/>
                    <a:pt x="91" y="279"/>
                  </a:cubicBezTo>
                  <a:cubicBezTo>
                    <a:pt x="104" y="278"/>
                    <a:pt x="117" y="276"/>
                    <a:pt x="131" y="272"/>
                  </a:cubicBezTo>
                  <a:cubicBezTo>
                    <a:pt x="134" y="271"/>
                    <a:pt x="134" y="271"/>
                    <a:pt x="134" y="271"/>
                  </a:cubicBezTo>
                  <a:cubicBezTo>
                    <a:pt x="137" y="268"/>
                    <a:pt x="137" y="268"/>
                    <a:pt x="137" y="268"/>
                  </a:cubicBezTo>
                  <a:cubicBezTo>
                    <a:pt x="140" y="263"/>
                    <a:pt x="142" y="256"/>
                    <a:pt x="144" y="246"/>
                  </a:cubicBezTo>
                  <a:cubicBezTo>
                    <a:pt x="146" y="234"/>
                    <a:pt x="146" y="220"/>
                    <a:pt x="145" y="202"/>
                  </a:cubicBezTo>
                  <a:cubicBezTo>
                    <a:pt x="147" y="198"/>
                    <a:pt x="150" y="192"/>
                    <a:pt x="149" y="184"/>
                  </a:cubicBezTo>
                  <a:cubicBezTo>
                    <a:pt x="150" y="178"/>
                    <a:pt x="152" y="164"/>
                    <a:pt x="159" y="156"/>
                  </a:cubicBezTo>
                  <a:cubicBezTo>
                    <a:pt x="160" y="156"/>
                    <a:pt x="160" y="156"/>
                    <a:pt x="160" y="156"/>
                  </a:cubicBezTo>
                  <a:cubicBezTo>
                    <a:pt x="160" y="155"/>
                    <a:pt x="160" y="155"/>
                    <a:pt x="160" y="155"/>
                  </a:cubicBezTo>
                  <a:cubicBezTo>
                    <a:pt x="160" y="155"/>
                    <a:pt x="169" y="143"/>
                    <a:pt x="176" y="127"/>
                  </a:cubicBezTo>
                  <a:cubicBezTo>
                    <a:pt x="180" y="118"/>
                    <a:pt x="183" y="108"/>
                    <a:pt x="185" y="100"/>
                  </a:cubicBezTo>
                  <a:cubicBezTo>
                    <a:pt x="187" y="89"/>
                    <a:pt x="187" y="79"/>
                    <a:pt x="185" y="70"/>
                  </a:cubicBezTo>
                  <a:cubicBezTo>
                    <a:pt x="184" y="67"/>
                    <a:pt x="180" y="51"/>
                    <a:pt x="168" y="35"/>
                  </a:cubicBezTo>
                  <a:cubicBezTo>
                    <a:pt x="156" y="19"/>
                    <a:pt x="133" y="0"/>
                    <a:pt x="94" y="1"/>
                  </a:cubicBezTo>
                  <a:close/>
                  <a:moveTo>
                    <a:pt x="164" y="73"/>
                  </a:moveTo>
                  <a:cubicBezTo>
                    <a:pt x="164" y="74"/>
                    <a:pt x="164" y="74"/>
                    <a:pt x="164" y="74"/>
                  </a:cubicBezTo>
                  <a:cubicBezTo>
                    <a:pt x="171" y="102"/>
                    <a:pt x="144" y="140"/>
                    <a:pt x="142" y="144"/>
                  </a:cubicBezTo>
                  <a:cubicBezTo>
                    <a:pt x="136" y="150"/>
                    <a:pt x="132" y="159"/>
                    <a:pt x="130" y="169"/>
                  </a:cubicBezTo>
                  <a:cubicBezTo>
                    <a:pt x="128" y="176"/>
                    <a:pt x="127" y="182"/>
                    <a:pt x="127" y="183"/>
                  </a:cubicBezTo>
                  <a:cubicBezTo>
                    <a:pt x="127" y="184"/>
                    <a:pt x="127" y="184"/>
                    <a:pt x="127" y="184"/>
                  </a:cubicBezTo>
                  <a:cubicBezTo>
                    <a:pt x="127" y="184"/>
                    <a:pt x="127" y="184"/>
                    <a:pt x="127" y="184"/>
                  </a:cubicBezTo>
                  <a:cubicBezTo>
                    <a:pt x="127" y="189"/>
                    <a:pt x="125" y="192"/>
                    <a:pt x="125" y="193"/>
                  </a:cubicBezTo>
                  <a:cubicBezTo>
                    <a:pt x="122" y="195"/>
                    <a:pt x="122" y="195"/>
                    <a:pt x="122" y="195"/>
                  </a:cubicBezTo>
                  <a:cubicBezTo>
                    <a:pt x="115" y="197"/>
                    <a:pt x="109" y="199"/>
                    <a:pt x="103" y="199"/>
                  </a:cubicBezTo>
                  <a:cubicBezTo>
                    <a:pt x="102" y="152"/>
                    <a:pt x="102" y="152"/>
                    <a:pt x="102" y="152"/>
                  </a:cubicBezTo>
                  <a:cubicBezTo>
                    <a:pt x="102" y="151"/>
                    <a:pt x="102" y="149"/>
                    <a:pt x="101" y="148"/>
                  </a:cubicBezTo>
                  <a:cubicBezTo>
                    <a:pt x="128" y="72"/>
                    <a:pt x="128" y="72"/>
                    <a:pt x="128" y="72"/>
                  </a:cubicBezTo>
                  <a:cubicBezTo>
                    <a:pt x="125" y="71"/>
                    <a:pt x="125" y="71"/>
                    <a:pt x="125" y="71"/>
                  </a:cubicBezTo>
                  <a:cubicBezTo>
                    <a:pt x="125" y="70"/>
                    <a:pt x="125" y="69"/>
                    <a:pt x="124" y="69"/>
                  </a:cubicBezTo>
                  <a:cubicBezTo>
                    <a:pt x="122" y="64"/>
                    <a:pt x="117" y="64"/>
                    <a:pt x="112" y="65"/>
                  </a:cubicBezTo>
                  <a:cubicBezTo>
                    <a:pt x="112" y="65"/>
                    <a:pt x="111" y="64"/>
                    <a:pt x="110" y="63"/>
                  </a:cubicBezTo>
                  <a:cubicBezTo>
                    <a:pt x="106" y="62"/>
                    <a:pt x="102" y="63"/>
                    <a:pt x="99" y="66"/>
                  </a:cubicBezTo>
                  <a:cubicBezTo>
                    <a:pt x="96" y="65"/>
                    <a:pt x="92" y="65"/>
                    <a:pt x="89" y="66"/>
                  </a:cubicBezTo>
                  <a:cubicBezTo>
                    <a:pt x="85" y="64"/>
                    <a:pt x="79" y="65"/>
                    <a:pt x="75" y="68"/>
                  </a:cubicBezTo>
                  <a:cubicBezTo>
                    <a:pt x="74" y="67"/>
                    <a:pt x="72" y="66"/>
                    <a:pt x="70" y="67"/>
                  </a:cubicBezTo>
                  <a:cubicBezTo>
                    <a:pt x="69" y="67"/>
                    <a:pt x="67" y="68"/>
                    <a:pt x="66" y="69"/>
                  </a:cubicBezTo>
                  <a:cubicBezTo>
                    <a:pt x="61" y="65"/>
                    <a:pt x="56" y="70"/>
                    <a:pt x="55" y="76"/>
                  </a:cubicBezTo>
                  <a:cubicBezTo>
                    <a:pt x="52" y="77"/>
                    <a:pt x="52" y="77"/>
                    <a:pt x="52" y="77"/>
                  </a:cubicBezTo>
                  <a:cubicBezTo>
                    <a:pt x="85" y="149"/>
                    <a:pt x="85" y="149"/>
                    <a:pt x="85" y="149"/>
                  </a:cubicBezTo>
                  <a:cubicBezTo>
                    <a:pt x="84" y="150"/>
                    <a:pt x="83" y="151"/>
                    <a:pt x="83" y="153"/>
                  </a:cubicBezTo>
                  <a:cubicBezTo>
                    <a:pt x="84" y="201"/>
                    <a:pt x="84" y="201"/>
                    <a:pt x="84" y="201"/>
                  </a:cubicBezTo>
                  <a:cubicBezTo>
                    <a:pt x="76" y="200"/>
                    <a:pt x="69" y="199"/>
                    <a:pt x="65" y="198"/>
                  </a:cubicBezTo>
                  <a:cubicBezTo>
                    <a:pt x="65" y="197"/>
                    <a:pt x="65" y="197"/>
                    <a:pt x="65" y="197"/>
                  </a:cubicBezTo>
                  <a:cubicBezTo>
                    <a:pt x="62" y="194"/>
                    <a:pt x="62" y="194"/>
                    <a:pt x="62" y="194"/>
                  </a:cubicBezTo>
                  <a:cubicBezTo>
                    <a:pt x="62" y="194"/>
                    <a:pt x="59" y="190"/>
                    <a:pt x="60" y="186"/>
                  </a:cubicBezTo>
                  <a:cubicBezTo>
                    <a:pt x="60" y="185"/>
                    <a:pt x="60" y="185"/>
                    <a:pt x="60" y="185"/>
                  </a:cubicBezTo>
                  <a:cubicBezTo>
                    <a:pt x="60" y="184"/>
                    <a:pt x="60" y="184"/>
                    <a:pt x="60" y="184"/>
                  </a:cubicBezTo>
                  <a:cubicBezTo>
                    <a:pt x="59" y="183"/>
                    <a:pt x="59" y="178"/>
                    <a:pt x="57" y="170"/>
                  </a:cubicBezTo>
                  <a:cubicBezTo>
                    <a:pt x="54" y="160"/>
                    <a:pt x="50" y="152"/>
                    <a:pt x="45" y="145"/>
                  </a:cubicBezTo>
                  <a:cubicBezTo>
                    <a:pt x="44" y="144"/>
                    <a:pt x="37" y="134"/>
                    <a:pt x="31" y="122"/>
                  </a:cubicBezTo>
                  <a:cubicBezTo>
                    <a:pt x="25" y="109"/>
                    <a:pt x="19" y="92"/>
                    <a:pt x="23" y="76"/>
                  </a:cubicBezTo>
                  <a:cubicBezTo>
                    <a:pt x="23" y="76"/>
                    <a:pt x="23" y="76"/>
                    <a:pt x="23" y="76"/>
                  </a:cubicBezTo>
                  <a:cubicBezTo>
                    <a:pt x="23" y="76"/>
                    <a:pt x="23" y="76"/>
                    <a:pt x="23" y="76"/>
                  </a:cubicBezTo>
                  <a:cubicBezTo>
                    <a:pt x="23" y="76"/>
                    <a:pt x="26" y="61"/>
                    <a:pt x="36" y="47"/>
                  </a:cubicBezTo>
                  <a:cubicBezTo>
                    <a:pt x="49" y="29"/>
                    <a:pt x="68" y="20"/>
                    <a:pt x="92" y="20"/>
                  </a:cubicBezTo>
                  <a:cubicBezTo>
                    <a:pt x="93" y="20"/>
                    <a:pt x="93" y="20"/>
                    <a:pt x="93" y="20"/>
                  </a:cubicBezTo>
                  <a:cubicBezTo>
                    <a:pt x="93" y="20"/>
                    <a:pt x="93" y="20"/>
                    <a:pt x="93" y="20"/>
                  </a:cubicBezTo>
                  <a:cubicBezTo>
                    <a:pt x="93" y="19"/>
                    <a:pt x="93" y="19"/>
                    <a:pt x="93" y="19"/>
                  </a:cubicBezTo>
                  <a:cubicBezTo>
                    <a:pt x="93" y="20"/>
                    <a:pt x="93" y="19"/>
                    <a:pt x="94" y="19"/>
                  </a:cubicBezTo>
                  <a:cubicBezTo>
                    <a:pt x="118" y="19"/>
                    <a:pt x="137" y="27"/>
                    <a:pt x="150" y="45"/>
                  </a:cubicBezTo>
                  <a:cubicBezTo>
                    <a:pt x="160" y="58"/>
                    <a:pt x="164" y="73"/>
                    <a:pt x="164" y="73"/>
                  </a:cubicBezTo>
                  <a:close/>
                  <a:moveTo>
                    <a:pt x="72" y="71"/>
                  </a:moveTo>
                  <a:cubicBezTo>
                    <a:pt x="71" y="72"/>
                    <a:pt x="70" y="75"/>
                    <a:pt x="71" y="77"/>
                  </a:cubicBezTo>
                  <a:cubicBezTo>
                    <a:pt x="73" y="80"/>
                    <a:pt x="78" y="79"/>
                    <a:pt x="80" y="76"/>
                  </a:cubicBezTo>
                  <a:cubicBezTo>
                    <a:pt x="80" y="74"/>
                    <a:pt x="80" y="72"/>
                    <a:pt x="79" y="70"/>
                  </a:cubicBezTo>
                  <a:cubicBezTo>
                    <a:pt x="80" y="69"/>
                    <a:pt x="81" y="69"/>
                    <a:pt x="83" y="69"/>
                  </a:cubicBezTo>
                  <a:cubicBezTo>
                    <a:pt x="76" y="75"/>
                    <a:pt x="89" y="83"/>
                    <a:pt x="91" y="73"/>
                  </a:cubicBezTo>
                  <a:cubicBezTo>
                    <a:pt x="92" y="71"/>
                    <a:pt x="91" y="70"/>
                    <a:pt x="91" y="69"/>
                  </a:cubicBezTo>
                  <a:cubicBezTo>
                    <a:pt x="91" y="69"/>
                    <a:pt x="92" y="69"/>
                    <a:pt x="92" y="69"/>
                  </a:cubicBezTo>
                  <a:cubicBezTo>
                    <a:pt x="93" y="69"/>
                    <a:pt x="94" y="69"/>
                    <a:pt x="95" y="69"/>
                  </a:cubicBezTo>
                  <a:cubicBezTo>
                    <a:pt x="95" y="69"/>
                    <a:pt x="95" y="69"/>
                    <a:pt x="95" y="69"/>
                  </a:cubicBezTo>
                  <a:cubicBezTo>
                    <a:pt x="92" y="72"/>
                    <a:pt x="93" y="80"/>
                    <a:pt x="98" y="79"/>
                  </a:cubicBezTo>
                  <a:cubicBezTo>
                    <a:pt x="100" y="78"/>
                    <a:pt x="101" y="78"/>
                    <a:pt x="102" y="76"/>
                  </a:cubicBezTo>
                  <a:cubicBezTo>
                    <a:pt x="103" y="77"/>
                    <a:pt x="103" y="77"/>
                    <a:pt x="103" y="77"/>
                  </a:cubicBezTo>
                  <a:cubicBezTo>
                    <a:pt x="108" y="79"/>
                    <a:pt x="111" y="77"/>
                    <a:pt x="113" y="74"/>
                  </a:cubicBezTo>
                  <a:cubicBezTo>
                    <a:pt x="113" y="76"/>
                    <a:pt x="114" y="77"/>
                    <a:pt x="116" y="78"/>
                  </a:cubicBezTo>
                  <a:cubicBezTo>
                    <a:pt x="92" y="144"/>
                    <a:pt x="92" y="144"/>
                    <a:pt x="92" y="144"/>
                  </a:cubicBezTo>
                  <a:cubicBezTo>
                    <a:pt x="63" y="80"/>
                    <a:pt x="63" y="80"/>
                    <a:pt x="63" y="80"/>
                  </a:cubicBezTo>
                  <a:cubicBezTo>
                    <a:pt x="69" y="82"/>
                    <a:pt x="70" y="76"/>
                    <a:pt x="68" y="72"/>
                  </a:cubicBezTo>
                  <a:cubicBezTo>
                    <a:pt x="69" y="71"/>
                    <a:pt x="70" y="71"/>
                    <a:pt x="72" y="71"/>
                  </a:cubicBezTo>
                  <a:close/>
                  <a:moveTo>
                    <a:pt x="115" y="69"/>
                  </a:moveTo>
                  <a:cubicBezTo>
                    <a:pt x="115" y="70"/>
                    <a:pt x="114" y="70"/>
                    <a:pt x="114" y="71"/>
                  </a:cubicBezTo>
                  <a:cubicBezTo>
                    <a:pt x="114" y="70"/>
                    <a:pt x="114" y="69"/>
                    <a:pt x="114" y="69"/>
                  </a:cubicBezTo>
                  <a:cubicBezTo>
                    <a:pt x="114" y="69"/>
                    <a:pt x="115" y="69"/>
                    <a:pt x="115" y="69"/>
                  </a:cubicBezTo>
                  <a:close/>
                  <a:moveTo>
                    <a:pt x="102" y="67"/>
                  </a:moveTo>
                  <a:cubicBezTo>
                    <a:pt x="104" y="67"/>
                    <a:pt x="105" y="67"/>
                    <a:pt x="107" y="68"/>
                  </a:cubicBezTo>
                  <a:cubicBezTo>
                    <a:pt x="106" y="69"/>
                    <a:pt x="105" y="70"/>
                    <a:pt x="104" y="71"/>
                  </a:cubicBezTo>
                  <a:cubicBezTo>
                    <a:pt x="103" y="70"/>
                    <a:pt x="103" y="69"/>
                    <a:pt x="103" y="69"/>
                  </a:cubicBezTo>
                  <a:cubicBezTo>
                    <a:pt x="103" y="68"/>
                    <a:pt x="102" y="68"/>
                    <a:pt x="102" y="67"/>
                  </a:cubicBezTo>
                  <a:close/>
                  <a:moveTo>
                    <a:pt x="62" y="77"/>
                  </a:moveTo>
                  <a:cubicBezTo>
                    <a:pt x="62" y="77"/>
                    <a:pt x="62" y="77"/>
                    <a:pt x="62" y="77"/>
                  </a:cubicBezTo>
                  <a:cubicBezTo>
                    <a:pt x="62" y="77"/>
                    <a:pt x="62" y="77"/>
                    <a:pt x="62" y="77"/>
                  </a:cubicBezTo>
                  <a:cubicBezTo>
                    <a:pt x="62" y="77"/>
                    <a:pt x="62" y="77"/>
                    <a:pt x="62"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0" name="Freeform 37"/>
          <p:cNvSpPr>
            <a:spLocks/>
          </p:cNvSpPr>
          <p:nvPr/>
        </p:nvSpPr>
        <p:spPr bwMode="auto">
          <a:xfrm>
            <a:off x="9385651" y="16384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58" name="Group 57"/>
          <p:cNvGrpSpPr/>
          <p:nvPr/>
        </p:nvGrpSpPr>
        <p:grpSpPr>
          <a:xfrm>
            <a:off x="8375098" y="1043138"/>
            <a:ext cx="1266444" cy="1416075"/>
            <a:chOff x="8375098" y="1043138"/>
            <a:chExt cx="1266444" cy="1416075"/>
          </a:xfrm>
        </p:grpSpPr>
        <p:sp>
          <p:nvSpPr>
            <p:cNvPr id="22" name="Freeform 19"/>
            <p:cNvSpPr>
              <a:spLocks/>
            </p:cNvSpPr>
            <p:nvPr/>
          </p:nvSpPr>
          <p:spPr bwMode="auto">
            <a:xfrm>
              <a:off x="8375098" y="1043138"/>
              <a:ext cx="1266444" cy="1416075"/>
            </a:xfrm>
            <a:custGeom>
              <a:avLst/>
              <a:gdLst>
                <a:gd name="T0" fmla="*/ 455 w 494"/>
                <a:gd name="T1" fmla="*/ 317 h 552"/>
                <a:gd name="T2" fmla="*/ 317 w 494"/>
                <a:gd name="T3" fmla="*/ 39 h 552"/>
                <a:gd name="T4" fmla="*/ 39 w 494"/>
                <a:gd name="T5" fmla="*/ 174 h 552"/>
                <a:gd name="T6" fmla="*/ 176 w 494"/>
                <a:gd name="T7" fmla="*/ 451 h 552"/>
                <a:gd name="T8" fmla="*/ 190 w 494"/>
                <a:gd name="T9" fmla="*/ 455 h 552"/>
                <a:gd name="T10" fmla="*/ 243 w 494"/>
                <a:gd name="T11" fmla="*/ 552 h 552"/>
                <a:gd name="T12" fmla="*/ 287 w 494"/>
                <a:gd name="T13" fmla="*/ 460 h 552"/>
                <a:gd name="T14" fmla="*/ 455 w 494"/>
                <a:gd name="T15" fmla="*/ 317 h 5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52">
                  <a:moveTo>
                    <a:pt x="455" y="317"/>
                  </a:moveTo>
                  <a:cubicBezTo>
                    <a:pt x="494" y="203"/>
                    <a:pt x="432" y="79"/>
                    <a:pt x="317" y="39"/>
                  </a:cubicBezTo>
                  <a:cubicBezTo>
                    <a:pt x="202" y="0"/>
                    <a:pt x="78" y="60"/>
                    <a:pt x="39" y="174"/>
                  </a:cubicBezTo>
                  <a:cubicBezTo>
                    <a:pt x="0" y="287"/>
                    <a:pt x="61" y="412"/>
                    <a:pt x="176" y="451"/>
                  </a:cubicBezTo>
                  <a:cubicBezTo>
                    <a:pt x="181" y="453"/>
                    <a:pt x="186" y="454"/>
                    <a:pt x="190" y="455"/>
                  </a:cubicBezTo>
                  <a:cubicBezTo>
                    <a:pt x="243" y="552"/>
                    <a:pt x="243" y="552"/>
                    <a:pt x="243" y="552"/>
                  </a:cubicBezTo>
                  <a:cubicBezTo>
                    <a:pt x="287" y="460"/>
                    <a:pt x="287" y="460"/>
                    <a:pt x="287" y="460"/>
                  </a:cubicBezTo>
                  <a:cubicBezTo>
                    <a:pt x="362" y="446"/>
                    <a:pt x="428" y="394"/>
                    <a:pt x="455" y="31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41" name="Freeform 38"/>
            <p:cNvSpPr>
              <a:spLocks noEditPoints="1"/>
            </p:cNvSpPr>
            <p:nvPr/>
          </p:nvSpPr>
          <p:spPr bwMode="auto">
            <a:xfrm>
              <a:off x="8608219" y="1396614"/>
              <a:ext cx="813213" cy="564912"/>
            </a:xfrm>
            <a:custGeom>
              <a:avLst/>
              <a:gdLst>
                <a:gd name="T0" fmla="*/ 314 w 317"/>
                <a:gd name="T1" fmla="*/ 82 h 220"/>
                <a:gd name="T2" fmla="*/ 309 w 317"/>
                <a:gd name="T3" fmla="*/ 75 h 220"/>
                <a:gd name="T4" fmla="*/ 303 w 317"/>
                <a:gd name="T5" fmla="*/ 71 h 220"/>
                <a:gd name="T6" fmla="*/ 302 w 317"/>
                <a:gd name="T7" fmla="*/ 72 h 220"/>
                <a:gd name="T8" fmla="*/ 306 w 317"/>
                <a:gd name="T9" fmla="*/ 83 h 220"/>
                <a:gd name="T10" fmla="*/ 307 w 317"/>
                <a:gd name="T11" fmla="*/ 87 h 220"/>
                <a:gd name="T12" fmla="*/ 305 w 317"/>
                <a:gd name="T13" fmla="*/ 92 h 220"/>
                <a:gd name="T14" fmla="*/ 303 w 317"/>
                <a:gd name="T15" fmla="*/ 94 h 220"/>
                <a:gd name="T16" fmla="*/ 302 w 317"/>
                <a:gd name="T17" fmla="*/ 94 h 220"/>
                <a:gd name="T18" fmla="*/ 303 w 317"/>
                <a:gd name="T19" fmla="*/ 94 h 220"/>
                <a:gd name="T20" fmla="*/ 303 w 317"/>
                <a:gd name="T21" fmla="*/ 94 h 220"/>
                <a:gd name="T22" fmla="*/ 301 w 317"/>
                <a:gd name="T23" fmla="*/ 95 h 220"/>
                <a:gd name="T24" fmla="*/ 298 w 317"/>
                <a:gd name="T25" fmla="*/ 96 h 220"/>
                <a:gd name="T26" fmla="*/ 159 w 317"/>
                <a:gd name="T27" fmla="*/ 0 h 220"/>
                <a:gd name="T28" fmla="*/ 17 w 317"/>
                <a:gd name="T29" fmla="*/ 11 h 220"/>
                <a:gd name="T30" fmla="*/ 20 w 317"/>
                <a:gd name="T31" fmla="*/ 99 h 220"/>
                <a:gd name="T32" fmla="*/ 9 w 317"/>
                <a:gd name="T33" fmla="*/ 99 h 220"/>
                <a:gd name="T34" fmla="*/ 9 w 317"/>
                <a:gd name="T35" fmla="*/ 146 h 220"/>
                <a:gd name="T36" fmla="*/ 91 w 317"/>
                <a:gd name="T37" fmla="*/ 185 h 220"/>
                <a:gd name="T38" fmla="*/ 113 w 317"/>
                <a:gd name="T39" fmla="*/ 220 h 220"/>
                <a:gd name="T40" fmla="*/ 135 w 317"/>
                <a:gd name="T41" fmla="*/ 196 h 220"/>
                <a:gd name="T42" fmla="*/ 177 w 317"/>
                <a:gd name="T43" fmla="*/ 197 h 220"/>
                <a:gd name="T44" fmla="*/ 196 w 317"/>
                <a:gd name="T45" fmla="*/ 220 h 220"/>
                <a:gd name="T46" fmla="*/ 220 w 317"/>
                <a:gd name="T47" fmla="*/ 187 h 220"/>
                <a:gd name="T48" fmla="*/ 303 w 317"/>
                <a:gd name="T49" fmla="*/ 110 h 220"/>
                <a:gd name="T50" fmla="*/ 309 w 317"/>
                <a:gd name="T51" fmla="*/ 106 h 220"/>
                <a:gd name="T52" fmla="*/ 311 w 317"/>
                <a:gd name="T53" fmla="*/ 104 h 220"/>
                <a:gd name="T54" fmla="*/ 312 w 317"/>
                <a:gd name="T55" fmla="*/ 104 h 220"/>
                <a:gd name="T56" fmla="*/ 312 w 317"/>
                <a:gd name="T57" fmla="*/ 103 h 220"/>
                <a:gd name="T58" fmla="*/ 312 w 317"/>
                <a:gd name="T59" fmla="*/ 103 h 220"/>
                <a:gd name="T60" fmla="*/ 316 w 317"/>
                <a:gd name="T61" fmla="*/ 96 h 220"/>
                <a:gd name="T62" fmla="*/ 316 w 317"/>
                <a:gd name="T63" fmla="*/ 85 h 220"/>
                <a:gd name="T64" fmla="*/ 52 w 317"/>
                <a:gd name="T65" fmla="*/ 99 h 220"/>
                <a:gd name="T66" fmla="*/ 76 w 317"/>
                <a:gd name="T67" fmla="*/ 99 h 220"/>
                <a:gd name="T68" fmla="*/ 201 w 317"/>
                <a:gd name="T69" fmla="*/ 24 h 220"/>
                <a:gd name="T70" fmla="*/ 158 w 317"/>
                <a:gd name="T71" fmla="*/ 31 h 220"/>
                <a:gd name="T72" fmla="*/ 119 w 317"/>
                <a:gd name="T73" fmla="*/ 37 h 220"/>
                <a:gd name="T74" fmla="*/ 113 w 317"/>
                <a:gd name="T75" fmla="*/ 25 h 220"/>
                <a:gd name="T76" fmla="*/ 158 w 317"/>
                <a:gd name="T77" fmla="*/ 12 h 220"/>
                <a:gd name="T78" fmla="*/ 201 w 317"/>
                <a:gd name="T79" fmla="*/ 2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7" h="220">
                  <a:moveTo>
                    <a:pt x="316" y="85"/>
                  </a:moveTo>
                  <a:cubicBezTo>
                    <a:pt x="315" y="84"/>
                    <a:pt x="315" y="83"/>
                    <a:pt x="314" y="82"/>
                  </a:cubicBezTo>
                  <a:cubicBezTo>
                    <a:pt x="314" y="81"/>
                    <a:pt x="313" y="80"/>
                    <a:pt x="313" y="79"/>
                  </a:cubicBezTo>
                  <a:cubicBezTo>
                    <a:pt x="311" y="78"/>
                    <a:pt x="310" y="77"/>
                    <a:pt x="309" y="75"/>
                  </a:cubicBezTo>
                  <a:cubicBezTo>
                    <a:pt x="308" y="74"/>
                    <a:pt x="307" y="74"/>
                    <a:pt x="306" y="73"/>
                  </a:cubicBezTo>
                  <a:cubicBezTo>
                    <a:pt x="305" y="72"/>
                    <a:pt x="304" y="71"/>
                    <a:pt x="303" y="71"/>
                  </a:cubicBezTo>
                  <a:cubicBezTo>
                    <a:pt x="302" y="70"/>
                    <a:pt x="301" y="70"/>
                    <a:pt x="301" y="70"/>
                  </a:cubicBezTo>
                  <a:cubicBezTo>
                    <a:pt x="301" y="70"/>
                    <a:pt x="301" y="71"/>
                    <a:pt x="302" y="72"/>
                  </a:cubicBezTo>
                  <a:cubicBezTo>
                    <a:pt x="303" y="74"/>
                    <a:pt x="304" y="76"/>
                    <a:pt x="305" y="78"/>
                  </a:cubicBezTo>
                  <a:cubicBezTo>
                    <a:pt x="305" y="80"/>
                    <a:pt x="306" y="81"/>
                    <a:pt x="306" y="83"/>
                  </a:cubicBezTo>
                  <a:cubicBezTo>
                    <a:pt x="306" y="83"/>
                    <a:pt x="306" y="84"/>
                    <a:pt x="306" y="85"/>
                  </a:cubicBezTo>
                  <a:cubicBezTo>
                    <a:pt x="307" y="85"/>
                    <a:pt x="307" y="86"/>
                    <a:pt x="307" y="87"/>
                  </a:cubicBezTo>
                  <a:cubicBezTo>
                    <a:pt x="307" y="88"/>
                    <a:pt x="306" y="89"/>
                    <a:pt x="306" y="90"/>
                  </a:cubicBezTo>
                  <a:cubicBezTo>
                    <a:pt x="306" y="91"/>
                    <a:pt x="305" y="91"/>
                    <a:pt x="305" y="92"/>
                  </a:cubicBezTo>
                  <a:cubicBezTo>
                    <a:pt x="305" y="92"/>
                    <a:pt x="305" y="92"/>
                    <a:pt x="305" y="92"/>
                  </a:cubicBezTo>
                  <a:cubicBezTo>
                    <a:pt x="303" y="94"/>
                    <a:pt x="303" y="94"/>
                    <a:pt x="303" y="94"/>
                  </a:cubicBezTo>
                  <a:cubicBezTo>
                    <a:pt x="302" y="94"/>
                    <a:pt x="302" y="94"/>
                    <a:pt x="302" y="94"/>
                  </a:cubicBezTo>
                  <a:cubicBezTo>
                    <a:pt x="302" y="94"/>
                    <a:pt x="302" y="94"/>
                    <a:pt x="302" y="94"/>
                  </a:cubicBezTo>
                  <a:cubicBezTo>
                    <a:pt x="302" y="94"/>
                    <a:pt x="303" y="94"/>
                    <a:pt x="303" y="94"/>
                  </a:cubicBezTo>
                  <a:cubicBezTo>
                    <a:pt x="303" y="94"/>
                    <a:pt x="303" y="94"/>
                    <a:pt x="303" y="94"/>
                  </a:cubicBezTo>
                  <a:cubicBezTo>
                    <a:pt x="303" y="94"/>
                    <a:pt x="303" y="94"/>
                    <a:pt x="303" y="94"/>
                  </a:cubicBezTo>
                  <a:cubicBezTo>
                    <a:pt x="303" y="94"/>
                    <a:pt x="303" y="94"/>
                    <a:pt x="303" y="94"/>
                  </a:cubicBezTo>
                  <a:cubicBezTo>
                    <a:pt x="302" y="94"/>
                    <a:pt x="302" y="94"/>
                    <a:pt x="302" y="94"/>
                  </a:cubicBezTo>
                  <a:cubicBezTo>
                    <a:pt x="301" y="95"/>
                    <a:pt x="301" y="95"/>
                    <a:pt x="301" y="95"/>
                  </a:cubicBezTo>
                  <a:cubicBezTo>
                    <a:pt x="301" y="95"/>
                    <a:pt x="300" y="95"/>
                    <a:pt x="300" y="96"/>
                  </a:cubicBezTo>
                  <a:cubicBezTo>
                    <a:pt x="299" y="96"/>
                    <a:pt x="299" y="96"/>
                    <a:pt x="298" y="96"/>
                  </a:cubicBezTo>
                  <a:cubicBezTo>
                    <a:pt x="298" y="96"/>
                    <a:pt x="297" y="96"/>
                    <a:pt x="297" y="96"/>
                  </a:cubicBezTo>
                  <a:cubicBezTo>
                    <a:pt x="295" y="43"/>
                    <a:pt x="234" y="0"/>
                    <a:pt x="159" y="0"/>
                  </a:cubicBezTo>
                  <a:cubicBezTo>
                    <a:pt x="123" y="0"/>
                    <a:pt x="90" y="10"/>
                    <a:pt x="66" y="26"/>
                  </a:cubicBezTo>
                  <a:cubicBezTo>
                    <a:pt x="56" y="19"/>
                    <a:pt x="39" y="11"/>
                    <a:pt x="17" y="11"/>
                  </a:cubicBezTo>
                  <a:cubicBezTo>
                    <a:pt x="17" y="11"/>
                    <a:pt x="32" y="33"/>
                    <a:pt x="40" y="48"/>
                  </a:cubicBezTo>
                  <a:cubicBezTo>
                    <a:pt x="28" y="63"/>
                    <a:pt x="20" y="80"/>
                    <a:pt x="20" y="99"/>
                  </a:cubicBezTo>
                  <a:cubicBezTo>
                    <a:pt x="20" y="99"/>
                    <a:pt x="20" y="99"/>
                    <a:pt x="20" y="99"/>
                  </a:cubicBezTo>
                  <a:cubicBezTo>
                    <a:pt x="9" y="99"/>
                    <a:pt x="9" y="99"/>
                    <a:pt x="9" y="99"/>
                  </a:cubicBezTo>
                  <a:cubicBezTo>
                    <a:pt x="9" y="99"/>
                    <a:pt x="0" y="108"/>
                    <a:pt x="0" y="123"/>
                  </a:cubicBezTo>
                  <a:cubicBezTo>
                    <a:pt x="0" y="138"/>
                    <a:pt x="9" y="146"/>
                    <a:pt x="9" y="146"/>
                  </a:cubicBezTo>
                  <a:cubicBezTo>
                    <a:pt x="45" y="155"/>
                    <a:pt x="45" y="155"/>
                    <a:pt x="45" y="155"/>
                  </a:cubicBezTo>
                  <a:cubicBezTo>
                    <a:pt x="57" y="167"/>
                    <a:pt x="72" y="177"/>
                    <a:pt x="91" y="185"/>
                  </a:cubicBezTo>
                  <a:cubicBezTo>
                    <a:pt x="99" y="216"/>
                    <a:pt x="99" y="216"/>
                    <a:pt x="99" y="216"/>
                  </a:cubicBezTo>
                  <a:cubicBezTo>
                    <a:pt x="99" y="216"/>
                    <a:pt x="101" y="220"/>
                    <a:pt x="113" y="220"/>
                  </a:cubicBezTo>
                  <a:cubicBezTo>
                    <a:pt x="126" y="220"/>
                    <a:pt x="130" y="216"/>
                    <a:pt x="130" y="216"/>
                  </a:cubicBezTo>
                  <a:cubicBezTo>
                    <a:pt x="135" y="196"/>
                    <a:pt x="135" y="196"/>
                    <a:pt x="135" y="196"/>
                  </a:cubicBezTo>
                  <a:cubicBezTo>
                    <a:pt x="143" y="197"/>
                    <a:pt x="151" y="197"/>
                    <a:pt x="159" y="197"/>
                  </a:cubicBezTo>
                  <a:cubicBezTo>
                    <a:pt x="165" y="197"/>
                    <a:pt x="171" y="197"/>
                    <a:pt x="177" y="197"/>
                  </a:cubicBezTo>
                  <a:cubicBezTo>
                    <a:pt x="182" y="216"/>
                    <a:pt x="182" y="216"/>
                    <a:pt x="182" y="216"/>
                  </a:cubicBezTo>
                  <a:cubicBezTo>
                    <a:pt x="182" y="216"/>
                    <a:pt x="184" y="220"/>
                    <a:pt x="196" y="220"/>
                  </a:cubicBezTo>
                  <a:cubicBezTo>
                    <a:pt x="208" y="220"/>
                    <a:pt x="213" y="216"/>
                    <a:pt x="213" y="216"/>
                  </a:cubicBezTo>
                  <a:cubicBezTo>
                    <a:pt x="220" y="187"/>
                    <a:pt x="220" y="187"/>
                    <a:pt x="220" y="187"/>
                  </a:cubicBezTo>
                  <a:cubicBezTo>
                    <a:pt x="260" y="173"/>
                    <a:pt x="290" y="145"/>
                    <a:pt x="296" y="111"/>
                  </a:cubicBezTo>
                  <a:cubicBezTo>
                    <a:pt x="298" y="111"/>
                    <a:pt x="300" y="111"/>
                    <a:pt x="303" y="110"/>
                  </a:cubicBezTo>
                  <a:cubicBezTo>
                    <a:pt x="304" y="109"/>
                    <a:pt x="305" y="109"/>
                    <a:pt x="306" y="108"/>
                  </a:cubicBezTo>
                  <a:cubicBezTo>
                    <a:pt x="307" y="108"/>
                    <a:pt x="308" y="107"/>
                    <a:pt x="309" y="106"/>
                  </a:cubicBezTo>
                  <a:cubicBezTo>
                    <a:pt x="311" y="105"/>
                    <a:pt x="311" y="105"/>
                    <a:pt x="311" y="105"/>
                  </a:cubicBezTo>
                  <a:cubicBezTo>
                    <a:pt x="311" y="104"/>
                    <a:pt x="311" y="104"/>
                    <a:pt x="311" y="104"/>
                  </a:cubicBezTo>
                  <a:cubicBezTo>
                    <a:pt x="312" y="104"/>
                    <a:pt x="312" y="104"/>
                    <a:pt x="312" y="104"/>
                  </a:cubicBezTo>
                  <a:cubicBezTo>
                    <a:pt x="312" y="104"/>
                    <a:pt x="312" y="104"/>
                    <a:pt x="312" y="104"/>
                  </a:cubicBezTo>
                  <a:cubicBezTo>
                    <a:pt x="312" y="104"/>
                    <a:pt x="312" y="104"/>
                    <a:pt x="312" y="104"/>
                  </a:cubicBezTo>
                  <a:cubicBezTo>
                    <a:pt x="312" y="103"/>
                    <a:pt x="312" y="103"/>
                    <a:pt x="312" y="103"/>
                  </a:cubicBezTo>
                  <a:cubicBezTo>
                    <a:pt x="312" y="103"/>
                    <a:pt x="312" y="103"/>
                    <a:pt x="312" y="103"/>
                  </a:cubicBezTo>
                  <a:cubicBezTo>
                    <a:pt x="312" y="103"/>
                    <a:pt x="312" y="103"/>
                    <a:pt x="312" y="103"/>
                  </a:cubicBezTo>
                  <a:cubicBezTo>
                    <a:pt x="314" y="101"/>
                    <a:pt x="314" y="101"/>
                    <a:pt x="314" y="101"/>
                  </a:cubicBezTo>
                  <a:cubicBezTo>
                    <a:pt x="315" y="99"/>
                    <a:pt x="316" y="98"/>
                    <a:pt x="316" y="96"/>
                  </a:cubicBezTo>
                  <a:cubicBezTo>
                    <a:pt x="317" y="95"/>
                    <a:pt x="317" y="93"/>
                    <a:pt x="317" y="92"/>
                  </a:cubicBezTo>
                  <a:cubicBezTo>
                    <a:pt x="317" y="89"/>
                    <a:pt x="317" y="87"/>
                    <a:pt x="316" y="85"/>
                  </a:cubicBezTo>
                  <a:close/>
                  <a:moveTo>
                    <a:pt x="64" y="111"/>
                  </a:moveTo>
                  <a:cubicBezTo>
                    <a:pt x="57" y="111"/>
                    <a:pt x="52" y="106"/>
                    <a:pt x="52" y="99"/>
                  </a:cubicBezTo>
                  <a:cubicBezTo>
                    <a:pt x="52" y="93"/>
                    <a:pt x="57" y="87"/>
                    <a:pt x="64" y="87"/>
                  </a:cubicBezTo>
                  <a:cubicBezTo>
                    <a:pt x="70" y="87"/>
                    <a:pt x="76" y="93"/>
                    <a:pt x="76" y="99"/>
                  </a:cubicBezTo>
                  <a:cubicBezTo>
                    <a:pt x="76" y="106"/>
                    <a:pt x="70" y="111"/>
                    <a:pt x="64" y="111"/>
                  </a:cubicBezTo>
                  <a:close/>
                  <a:moveTo>
                    <a:pt x="201" y="24"/>
                  </a:moveTo>
                  <a:cubicBezTo>
                    <a:pt x="200" y="27"/>
                    <a:pt x="197" y="37"/>
                    <a:pt x="195" y="36"/>
                  </a:cubicBezTo>
                  <a:cubicBezTo>
                    <a:pt x="183" y="33"/>
                    <a:pt x="171" y="31"/>
                    <a:pt x="158" y="31"/>
                  </a:cubicBezTo>
                  <a:cubicBezTo>
                    <a:pt x="145" y="31"/>
                    <a:pt x="132" y="33"/>
                    <a:pt x="119" y="37"/>
                  </a:cubicBezTo>
                  <a:cubicBezTo>
                    <a:pt x="119" y="37"/>
                    <a:pt x="119" y="37"/>
                    <a:pt x="119" y="37"/>
                  </a:cubicBezTo>
                  <a:cubicBezTo>
                    <a:pt x="119" y="37"/>
                    <a:pt x="119" y="37"/>
                    <a:pt x="119" y="37"/>
                  </a:cubicBezTo>
                  <a:cubicBezTo>
                    <a:pt x="116" y="36"/>
                    <a:pt x="114" y="27"/>
                    <a:pt x="113" y="25"/>
                  </a:cubicBezTo>
                  <a:cubicBezTo>
                    <a:pt x="112" y="23"/>
                    <a:pt x="114" y="20"/>
                    <a:pt x="116" y="19"/>
                  </a:cubicBezTo>
                  <a:cubicBezTo>
                    <a:pt x="130" y="15"/>
                    <a:pt x="144" y="12"/>
                    <a:pt x="158" y="12"/>
                  </a:cubicBezTo>
                  <a:cubicBezTo>
                    <a:pt x="172" y="12"/>
                    <a:pt x="185" y="14"/>
                    <a:pt x="198" y="18"/>
                  </a:cubicBezTo>
                  <a:cubicBezTo>
                    <a:pt x="200" y="19"/>
                    <a:pt x="202" y="22"/>
                    <a:pt x="20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3" name="Group 62"/>
          <p:cNvGrpSpPr/>
          <p:nvPr/>
        </p:nvGrpSpPr>
        <p:grpSpPr>
          <a:xfrm>
            <a:off x="9611182" y="2728115"/>
            <a:ext cx="1025733" cy="1091874"/>
            <a:chOff x="9611182" y="2728115"/>
            <a:chExt cx="1025733" cy="1091874"/>
          </a:xfrm>
        </p:grpSpPr>
        <p:sp>
          <p:nvSpPr>
            <p:cNvPr id="10" name="Freeform 7"/>
            <p:cNvSpPr>
              <a:spLocks/>
            </p:cNvSpPr>
            <p:nvPr/>
          </p:nvSpPr>
          <p:spPr bwMode="auto">
            <a:xfrm>
              <a:off x="9611182" y="2728115"/>
              <a:ext cx="1025733" cy="1091874"/>
            </a:xfrm>
            <a:custGeom>
              <a:avLst/>
              <a:gdLst>
                <a:gd name="T0" fmla="*/ 327 w 400"/>
                <a:gd name="T1" fmla="*/ 332 h 426"/>
                <a:gd name="T2" fmla="*/ 330 w 400"/>
                <a:gd name="T3" fmla="*/ 75 h 426"/>
                <a:gd name="T4" fmla="*/ 74 w 400"/>
                <a:gd name="T5" fmla="*/ 69 h 426"/>
                <a:gd name="T6" fmla="*/ 70 w 400"/>
                <a:gd name="T7" fmla="*/ 326 h 426"/>
                <a:gd name="T8" fmla="*/ 79 w 400"/>
                <a:gd name="T9" fmla="*/ 334 h 426"/>
                <a:gd name="T10" fmla="*/ 82 w 400"/>
                <a:gd name="T11" fmla="*/ 426 h 426"/>
                <a:gd name="T12" fmla="*/ 149 w 400"/>
                <a:gd name="T13" fmla="*/ 374 h 426"/>
                <a:gd name="T14" fmla="*/ 327 w 400"/>
                <a:gd name="T15" fmla="*/ 332 h 4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0" h="426">
                  <a:moveTo>
                    <a:pt x="327" y="332"/>
                  </a:moveTo>
                  <a:cubicBezTo>
                    <a:pt x="399" y="263"/>
                    <a:pt x="400" y="148"/>
                    <a:pt x="330" y="75"/>
                  </a:cubicBezTo>
                  <a:cubicBezTo>
                    <a:pt x="260" y="3"/>
                    <a:pt x="146" y="0"/>
                    <a:pt x="74" y="69"/>
                  </a:cubicBezTo>
                  <a:cubicBezTo>
                    <a:pt x="2" y="138"/>
                    <a:pt x="0" y="253"/>
                    <a:pt x="70" y="326"/>
                  </a:cubicBezTo>
                  <a:cubicBezTo>
                    <a:pt x="73" y="329"/>
                    <a:pt x="76" y="331"/>
                    <a:pt x="79" y="334"/>
                  </a:cubicBezTo>
                  <a:cubicBezTo>
                    <a:pt x="82" y="426"/>
                    <a:pt x="82" y="426"/>
                    <a:pt x="82" y="426"/>
                  </a:cubicBezTo>
                  <a:cubicBezTo>
                    <a:pt x="149" y="374"/>
                    <a:pt x="149" y="374"/>
                    <a:pt x="149" y="374"/>
                  </a:cubicBezTo>
                  <a:cubicBezTo>
                    <a:pt x="210" y="393"/>
                    <a:pt x="278" y="379"/>
                    <a:pt x="327" y="33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42" name="Freeform 39"/>
            <p:cNvSpPr>
              <a:spLocks/>
            </p:cNvSpPr>
            <p:nvPr/>
          </p:nvSpPr>
          <p:spPr bwMode="auto">
            <a:xfrm>
              <a:off x="9787920" y="3010029"/>
              <a:ext cx="499855" cy="325285"/>
            </a:xfrm>
            <a:custGeom>
              <a:avLst/>
              <a:gdLst>
                <a:gd name="T0" fmla="*/ 95 w 195"/>
                <a:gd name="T1" fmla="*/ 122 h 127"/>
                <a:gd name="T2" fmla="*/ 180 w 195"/>
                <a:gd name="T3" fmla="*/ 65 h 127"/>
                <a:gd name="T4" fmla="*/ 195 w 195"/>
                <a:gd name="T5" fmla="*/ 66 h 127"/>
                <a:gd name="T6" fmla="*/ 195 w 195"/>
                <a:gd name="T7" fmla="*/ 63 h 127"/>
                <a:gd name="T8" fmla="*/ 100 w 195"/>
                <a:gd name="T9" fmla="*/ 0 h 127"/>
                <a:gd name="T10" fmla="*/ 5 w 195"/>
                <a:gd name="T11" fmla="*/ 63 h 127"/>
                <a:gd name="T12" fmla="*/ 28 w 195"/>
                <a:gd name="T13" fmla="*/ 105 h 127"/>
                <a:gd name="T14" fmla="*/ 0 w 195"/>
                <a:gd name="T15" fmla="*/ 125 h 127"/>
                <a:gd name="T16" fmla="*/ 13 w 195"/>
                <a:gd name="T17" fmla="*/ 127 h 127"/>
                <a:gd name="T18" fmla="*/ 44 w 195"/>
                <a:gd name="T19" fmla="*/ 115 h 127"/>
                <a:gd name="T20" fmla="*/ 94 w 195"/>
                <a:gd name="T21" fmla="*/ 126 h 127"/>
                <a:gd name="T22" fmla="*/ 95 w 195"/>
                <a:gd name="T23" fmla="*/ 1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95" y="122"/>
                  </a:moveTo>
                  <a:cubicBezTo>
                    <a:pt x="102" y="89"/>
                    <a:pt x="134" y="65"/>
                    <a:pt x="180" y="65"/>
                  </a:cubicBezTo>
                  <a:cubicBezTo>
                    <a:pt x="185" y="65"/>
                    <a:pt x="190" y="65"/>
                    <a:pt x="195" y="66"/>
                  </a:cubicBezTo>
                  <a:cubicBezTo>
                    <a:pt x="195" y="65"/>
                    <a:pt x="195" y="64"/>
                    <a:pt x="195" y="63"/>
                  </a:cubicBezTo>
                  <a:cubicBezTo>
                    <a:pt x="195" y="28"/>
                    <a:pt x="152" y="0"/>
                    <a:pt x="100" y="0"/>
                  </a:cubicBezTo>
                  <a:cubicBezTo>
                    <a:pt x="47" y="0"/>
                    <a:pt x="5" y="28"/>
                    <a:pt x="5" y="63"/>
                  </a:cubicBezTo>
                  <a:cubicBezTo>
                    <a:pt x="5" y="79"/>
                    <a:pt x="14" y="94"/>
                    <a:pt x="28" y="105"/>
                  </a:cubicBezTo>
                  <a:cubicBezTo>
                    <a:pt x="21" y="114"/>
                    <a:pt x="11" y="121"/>
                    <a:pt x="0" y="125"/>
                  </a:cubicBezTo>
                  <a:cubicBezTo>
                    <a:pt x="4" y="126"/>
                    <a:pt x="8" y="127"/>
                    <a:pt x="13" y="127"/>
                  </a:cubicBezTo>
                  <a:cubicBezTo>
                    <a:pt x="25" y="127"/>
                    <a:pt x="36" y="122"/>
                    <a:pt x="44" y="115"/>
                  </a:cubicBezTo>
                  <a:cubicBezTo>
                    <a:pt x="59" y="122"/>
                    <a:pt x="74" y="126"/>
                    <a:pt x="94" y="126"/>
                  </a:cubicBezTo>
                  <a:cubicBezTo>
                    <a:pt x="93" y="125"/>
                    <a:pt x="94" y="123"/>
                    <a:pt x="95" y="1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40"/>
            <p:cNvSpPr>
              <a:spLocks noEditPoints="1"/>
            </p:cNvSpPr>
            <p:nvPr/>
          </p:nvSpPr>
          <p:spPr bwMode="auto">
            <a:xfrm>
              <a:off x="10073087" y="3220380"/>
              <a:ext cx="387089" cy="251554"/>
            </a:xfrm>
            <a:custGeom>
              <a:avLst/>
              <a:gdLst>
                <a:gd name="T0" fmla="*/ 129 w 151"/>
                <a:gd name="T1" fmla="*/ 81 h 98"/>
                <a:gd name="T2" fmla="*/ 147 w 151"/>
                <a:gd name="T3" fmla="*/ 49 h 98"/>
                <a:gd name="T4" fmla="*/ 73 w 151"/>
                <a:gd name="T5" fmla="*/ 0 h 98"/>
                <a:gd name="T6" fmla="*/ 0 w 151"/>
                <a:gd name="T7" fmla="*/ 49 h 98"/>
                <a:gd name="T8" fmla="*/ 73 w 151"/>
                <a:gd name="T9" fmla="*/ 98 h 98"/>
                <a:gd name="T10" fmla="*/ 116 w 151"/>
                <a:gd name="T11" fmla="*/ 88 h 98"/>
                <a:gd name="T12" fmla="*/ 140 w 151"/>
                <a:gd name="T13" fmla="*/ 98 h 98"/>
                <a:gd name="T14" fmla="*/ 151 w 151"/>
                <a:gd name="T15" fmla="*/ 96 h 98"/>
                <a:gd name="T16" fmla="*/ 129 w 151"/>
                <a:gd name="T17" fmla="*/ 81 h 98"/>
                <a:gd name="T18" fmla="*/ 46 w 151"/>
                <a:gd name="T19" fmla="*/ 57 h 98"/>
                <a:gd name="T20" fmla="*/ 37 w 151"/>
                <a:gd name="T21" fmla="*/ 49 h 98"/>
                <a:gd name="T22" fmla="*/ 46 w 151"/>
                <a:gd name="T23" fmla="*/ 40 h 98"/>
                <a:gd name="T24" fmla="*/ 54 w 151"/>
                <a:gd name="T25" fmla="*/ 49 h 98"/>
                <a:gd name="T26" fmla="*/ 46 w 151"/>
                <a:gd name="T27" fmla="*/ 57 h 98"/>
                <a:gd name="T28" fmla="*/ 76 w 151"/>
                <a:gd name="T29" fmla="*/ 57 h 98"/>
                <a:gd name="T30" fmla="*/ 67 w 151"/>
                <a:gd name="T31" fmla="*/ 49 h 98"/>
                <a:gd name="T32" fmla="*/ 76 w 151"/>
                <a:gd name="T33" fmla="*/ 40 h 98"/>
                <a:gd name="T34" fmla="*/ 84 w 151"/>
                <a:gd name="T35" fmla="*/ 49 h 98"/>
                <a:gd name="T36" fmla="*/ 76 w 151"/>
                <a:gd name="T37" fmla="*/ 57 h 98"/>
                <a:gd name="T38" fmla="*/ 106 w 151"/>
                <a:gd name="T39" fmla="*/ 57 h 98"/>
                <a:gd name="T40" fmla="*/ 97 w 151"/>
                <a:gd name="T41" fmla="*/ 49 h 98"/>
                <a:gd name="T42" fmla="*/ 106 w 151"/>
                <a:gd name="T43" fmla="*/ 40 h 98"/>
                <a:gd name="T44" fmla="*/ 114 w 151"/>
                <a:gd name="T45" fmla="*/ 49 h 98"/>
                <a:gd name="T46" fmla="*/ 106 w 151"/>
                <a:gd name="T47" fmla="*/ 5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98">
                  <a:moveTo>
                    <a:pt x="129" y="81"/>
                  </a:moveTo>
                  <a:cubicBezTo>
                    <a:pt x="140" y="72"/>
                    <a:pt x="147" y="61"/>
                    <a:pt x="147" y="49"/>
                  </a:cubicBezTo>
                  <a:cubicBezTo>
                    <a:pt x="147" y="22"/>
                    <a:pt x="114" y="0"/>
                    <a:pt x="73" y="0"/>
                  </a:cubicBezTo>
                  <a:cubicBezTo>
                    <a:pt x="33" y="0"/>
                    <a:pt x="0" y="22"/>
                    <a:pt x="0" y="49"/>
                  </a:cubicBezTo>
                  <a:cubicBezTo>
                    <a:pt x="0" y="76"/>
                    <a:pt x="33" y="98"/>
                    <a:pt x="73" y="98"/>
                  </a:cubicBezTo>
                  <a:cubicBezTo>
                    <a:pt x="89" y="98"/>
                    <a:pt x="104" y="94"/>
                    <a:pt x="116" y="88"/>
                  </a:cubicBezTo>
                  <a:cubicBezTo>
                    <a:pt x="123" y="94"/>
                    <a:pt x="131" y="98"/>
                    <a:pt x="140" y="98"/>
                  </a:cubicBezTo>
                  <a:cubicBezTo>
                    <a:pt x="144" y="98"/>
                    <a:pt x="147" y="97"/>
                    <a:pt x="151" y="96"/>
                  </a:cubicBezTo>
                  <a:cubicBezTo>
                    <a:pt x="142" y="93"/>
                    <a:pt x="134" y="88"/>
                    <a:pt x="129" y="81"/>
                  </a:cubicBezTo>
                  <a:close/>
                  <a:moveTo>
                    <a:pt x="46" y="57"/>
                  </a:moveTo>
                  <a:cubicBezTo>
                    <a:pt x="41" y="57"/>
                    <a:pt x="37" y="54"/>
                    <a:pt x="37" y="49"/>
                  </a:cubicBezTo>
                  <a:cubicBezTo>
                    <a:pt x="37" y="44"/>
                    <a:pt x="41" y="40"/>
                    <a:pt x="46" y="40"/>
                  </a:cubicBezTo>
                  <a:cubicBezTo>
                    <a:pt x="50" y="40"/>
                    <a:pt x="54" y="44"/>
                    <a:pt x="54" y="49"/>
                  </a:cubicBezTo>
                  <a:cubicBezTo>
                    <a:pt x="54" y="54"/>
                    <a:pt x="50" y="57"/>
                    <a:pt x="46" y="57"/>
                  </a:cubicBezTo>
                  <a:close/>
                  <a:moveTo>
                    <a:pt x="76" y="57"/>
                  </a:moveTo>
                  <a:cubicBezTo>
                    <a:pt x="71" y="57"/>
                    <a:pt x="67" y="54"/>
                    <a:pt x="67" y="49"/>
                  </a:cubicBezTo>
                  <a:cubicBezTo>
                    <a:pt x="67" y="44"/>
                    <a:pt x="71" y="40"/>
                    <a:pt x="76" y="40"/>
                  </a:cubicBezTo>
                  <a:cubicBezTo>
                    <a:pt x="80" y="40"/>
                    <a:pt x="84" y="44"/>
                    <a:pt x="84" y="49"/>
                  </a:cubicBezTo>
                  <a:cubicBezTo>
                    <a:pt x="84" y="54"/>
                    <a:pt x="80" y="57"/>
                    <a:pt x="76" y="57"/>
                  </a:cubicBezTo>
                  <a:close/>
                  <a:moveTo>
                    <a:pt x="106" y="57"/>
                  </a:moveTo>
                  <a:cubicBezTo>
                    <a:pt x="101" y="57"/>
                    <a:pt x="97" y="54"/>
                    <a:pt x="97" y="49"/>
                  </a:cubicBezTo>
                  <a:cubicBezTo>
                    <a:pt x="97" y="44"/>
                    <a:pt x="101" y="40"/>
                    <a:pt x="106" y="40"/>
                  </a:cubicBezTo>
                  <a:cubicBezTo>
                    <a:pt x="110" y="40"/>
                    <a:pt x="114" y="44"/>
                    <a:pt x="114" y="49"/>
                  </a:cubicBezTo>
                  <a:cubicBezTo>
                    <a:pt x="114" y="54"/>
                    <a:pt x="110" y="57"/>
                    <a:pt x="106"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4" name="Group 63"/>
          <p:cNvGrpSpPr/>
          <p:nvPr/>
        </p:nvGrpSpPr>
        <p:grpSpPr>
          <a:xfrm>
            <a:off x="10595712" y="2838712"/>
            <a:ext cx="1277286" cy="1225241"/>
            <a:chOff x="10595712" y="2838712"/>
            <a:chExt cx="1277286" cy="1225241"/>
          </a:xfrm>
        </p:grpSpPr>
        <p:sp>
          <p:nvSpPr>
            <p:cNvPr id="15" name="Freeform 12"/>
            <p:cNvSpPr>
              <a:spLocks/>
            </p:cNvSpPr>
            <p:nvPr/>
          </p:nvSpPr>
          <p:spPr bwMode="auto">
            <a:xfrm>
              <a:off x="10595712" y="2838712"/>
              <a:ext cx="1277286" cy="1225241"/>
            </a:xfrm>
            <a:custGeom>
              <a:avLst/>
              <a:gdLst>
                <a:gd name="T0" fmla="*/ 314 w 498"/>
                <a:gd name="T1" fmla="*/ 456 h 478"/>
                <a:gd name="T2" fmla="*/ 465 w 498"/>
                <a:gd name="T3" fmla="*/ 187 h 478"/>
                <a:gd name="T4" fmla="*/ 197 w 498"/>
                <a:gd name="T5" fmla="*/ 32 h 478"/>
                <a:gd name="T6" fmla="*/ 46 w 498"/>
                <a:gd name="T7" fmla="*/ 302 h 478"/>
                <a:gd name="T8" fmla="*/ 50 w 498"/>
                <a:gd name="T9" fmla="*/ 316 h 478"/>
                <a:gd name="T10" fmla="*/ 0 w 498"/>
                <a:gd name="T11" fmla="*/ 415 h 478"/>
                <a:gd name="T12" fmla="*/ 101 w 498"/>
                <a:gd name="T13" fmla="*/ 398 h 478"/>
                <a:gd name="T14" fmla="*/ 314 w 498"/>
                <a:gd name="T15" fmla="*/ 456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478">
                  <a:moveTo>
                    <a:pt x="314" y="456"/>
                  </a:moveTo>
                  <a:cubicBezTo>
                    <a:pt x="430" y="425"/>
                    <a:pt x="498" y="304"/>
                    <a:pt x="465" y="187"/>
                  </a:cubicBezTo>
                  <a:cubicBezTo>
                    <a:pt x="433" y="69"/>
                    <a:pt x="313" y="0"/>
                    <a:pt x="197" y="32"/>
                  </a:cubicBezTo>
                  <a:cubicBezTo>
                    <a:pt x="81" y="64"/>
                    <a:pt x="14" y="185"/>
                    <a:pt x="46" y="302"/>
                  </a:cubicBezTo>
                  <a:cubicBezTo>
                    <a:pt x="47" y="307"/>
                    <a:pt x="49" y="312"/>
                    <a:pt x="50" y="316"/>
                  </a:cubicBezTo>
                  <a:cubicBezTo>
                    <a:pt x="0" y="415"/>
                    <a:pt x="0" y="415"/>
                    <a:pt x="0" y="415"/>
                  </a:cubicBezTo>
                  <a:cubicBezTo>
                    <a:pt x="101" y="398"/>
                    <a:pt x="101" y="398"/>
                    <a:pt x="101" y="398"/>
                  </a:cubicBezTo>
                  <a:cubicBezTo>
                    <a:pt x="155" y="453"/>
                    <a:pt x="235" y="478"/>
                    <a:pt x="314" y="45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44" name="Freeform 41"/>
            <p:cNvSpPr>
              <a:spLocks noEditPoints="1"/>
            </p:cNvSpPr>
            <p:nvPr/>
          </p:nvSpPr>
          <p:spPr bwMode="auto">
            <a:xfrm>
              <a:off x="10931840" y="3214959"/>
              <a:ext cx="651655" cy="477085"/>
            </a:xfrm>
            <a:custGeom>
              <a:avLst/>
              <a:gdLst>
                <a:gd name="T0" fmla="*/ 223 w 254"/>
                <a:gd name="T1" fmla="*/ 0 h 186"/>
                <a:gd name="T2" fmla="*/ 31 w 254"/>
                <a:gd name="T3" fmla="*/ 0 h 186"/>
                <a:gd name="T4" fmla="*/ 0 w 254"/>
                <a:gd name="T5" fmla="*/ 31 h 186"/>
                <a:gd name="T6" fmla="*/ 0 w 254"/>
                <a:gd name="T7" fmla="*/ 155 h 186"/>
                <a:gd name="T8" fmla="*/ 31 w 254"/>
                <a:gd name="T9" fmla="*/ 186 h 186"/>
                <a:gd name="T10" fmla="*/ 223 w 254"/>
                <a:gd name="T11" fmla="*/ 186 h 186"/>
                <a:gd name="T12" fmla="*/ 254 w 254"/>
                <a:gd name="T13" fmla="*/ 155 h 186"/>
                <a:gd name="T14" fmla="*/ 254 w 254"/>
                <a:gd name="T15" fmla="*/ 31 h 186"/>
                <a:gd name="T16" fmla="*/ 223 w 254"/>
                <a:gd name="T17" fmla="*/ 0 h 186"/>
                <a:gd name="T18" fmla="*/ 216 w 254"/>
                <a:gd name="T19" fmla="*/ 24 h 186"/>
                <a:gd name="T20" fmla="*/ 129 w 254"/>
                <a:gd name="T21" fmla="*/ 86 h 186"/>
                <a:gd name="T22" fmla="*/ 47 w 254"/>
                <a:gd name="T23" fmla="*/ 24 h 186"/>
                <a:gd name="T24" fmla="*/ 216 w 254"/>
                <a:gd name="T25" fmla="*/ 24 h 186"/>
                <a:gd name="T26" fmla="*/ 223 w 254"/>
                <a:gd name="T27" fmla="*/ 162 h 186"/>
                <a:gd name="T28" fmla="*/ 31 w 254"/>
                <a:gd name="T29" fmla="*/ 162 h 186"/>
                <a:gd name="T30" fmla="*/ 24 w 254"/>
                <a:gd name="T31" fmla="*/ 155 h 186"/>
                <a:gd name="T32" fmla="*/ 24 w 254"/>
                <a:gd name="T33" fmla="*/ 36 h 186"/>
                <a:gd name="T34" fmla="*/ 128 w 254"/>
                <a:gd name="T35" fmla="*/ 115 h 186"/>
                <a:gd name="T36" fmla="*/ 230 w 254"/>
                <a:gd name="T37" fmla="*/ 43 h 186"/>
                <a:gd name="T38" fmla="*/ 230 w 254"/>
                <a:gd name="T39" fmla="*/ 155 h 186"/>
                <a:gd name="T40" fmla="*/ 223 w 254"/>
                <a:gd name="T41" fmla="*/ 16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 h="186">
                  <a:moveTo>
                    <a:pt x="223" y="0"/>
                  </a:moveTo>
                  <a:cubicBezTo>
                    <a:pt x="31" y="0"/>
                    <a:pt x="31" y="0"/>
                    <a:pt x="31" y="0"/>
                  </a:cubicBezTo>
                  <a:cubicBezTo>
                    <a:pt x="14" y="0"/>
                    <a:pt x="0" y="14"/>
                    <a:pt x="0" y="31"/>
                  </a:cubicBezTo>
                  <a:cubicBezTo>
                    <a:pt x="0" y="155"/>
                    <a:pt x="0" y="155"/>
                    <a:pt x="0" y="155"/>
                  </a:cubicBezTo>
                  <a:cubicBezTo>
                    <a:pt x="0" y="172"/>
                    <a:pt x="14" y="186"/>
                    <a:pt x="31" y="186"/>
                  </a:cubicBezTo>
                  <a:cubicBezTo>
                    <a:pt x="223" y="186"/>
                    <a:pt x="223" y="186"/>
                    <a:pt x="223" y="186"/>
                  </a:cubicBezTo>
                  <a:cubicBezTo>
                    <a:pt x="240" y="186"/>
                    <a:pt x="254" y="172"/>
                    <a:pt x="254" y="155"/>
                  </a:cubicBezTo>
                  <a:cubicBezTo>
                    <a:pt x="254" y="31"/>
                    <a:pt x="254" y="31"/>
                    <a:pt x="254" y="31"/>
                  </a:cubicBezTo>
                  <a:cubicBezTo>
                    <a:pt x="254" y="14"/>
                    <a:pt x="240" y="0"/>
                    <a:pt x="223" y="0"/>
                  </a:cubicBezTo>
                  <a:close/>
                  <a:moveTo>
                    <a:pt x="216" y="24"/>
                  </a:moveTo>
                  <a:cubicBezTo>
                    <a:pt x="129" y="86"/>
                    <a:pt x="129" y="86"/>
                    <a:pt x="129" y="86"/>
                  </a:cubicBezTo>
                  <a:cubicBezTo>
                    <a:pt x="47" y="24"/>
                    <a:pt x="47" y="24"/>
                    <a:pt x="47" y="24"/>
                  </a:cubicBezTo>
                  <a:lnTo>
                    <a:pt x="216" y="24"/>
                  </a:lnTo>
                  <a:close/>
                  <a:moveTo>
                    <a:pt x="223" y="162"/>
                  </a:moveTo>
                  <a:cubicBezTo>
                    <a:pt x="31" y="162"/>
                    <a:pt x="31" y="162"/>
                    <a:pt x="31" y="162"/>
                  </a:cubicBezTo>
                  <a:cubicBezTo>
                    <a:pt x="27" y="162"/>
                    <a:pt x="24" y="159"/>
                    <a:pt x="24" y="155"/>
                  </a:cubicBezTo>
                  <a:cubicBezTo>
                    <a:pt x="24" y="36"/>
                    <a:pt x="24" y="36"/>
                    <a:pt x="24" y="36"/>
                  </a:cubicBezTo>
                  <a:cubicBezTo>
                    <a:pt x="128" y="115"/>
                    <a:pt x="128" y="115"/>
                    <a:pt x="128" y="115"/>
                  </a:cubicBezTo>
                  <a:cubicBezTo>
                    <a:pt x="230" y="43"/>
                    <a:pt x="230" y="43"/>
                    <a:pt x="230" y="43"/>
                  </a:cubicBezTo>
                  <a:cubicBezTo>
                    <a:pt x="230" y="155"/>
                    <a:pt x="230" y="155"/>
                    <a:pt x="230" y="155"/>
                  </a:cubicBezTo>
                  <a:cubicBezTo>
                    <a:pt x="230" y="159"/>
                    <a:pt x="227" y="162"/>
                    <a:pt x="223" y="16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9" name="Group 58"/>
          <p:cNvGrpSpPr/>
          <p:nvPr/>
        </p:nvGrpSpPr>
        <p:grpSpPr>
          <a:xfrm>
            <a:off x="7823198" y="1940925"/>
            <a:ext cx="974771" cy="1087537"/>
            <a:chOff x="7823198" y="1940925"/>
            <a:chExt cx="974771" cy="1087537"/>
          </a:xfrm>
        </p:grpSpPr>
        <p:sp>
          <p:nvSpPr>
            <p:cNvPr id="12" name="Freeform 9"/>
            <p:cNvSpPr>
              <a:spLocks/>
            </p:cNvSpPr>
            <p:nvPr/>
          </p:nvSpPr>
          <p:spPr bwMode="auto">
            <a:xfrm>
              <a:off x="7823198" y="1940925"/>
              <a:ext cx="974771" cy="1087537"/>
            </a:xfrm>
            <a:custGeom>
              <a:avLst/>
              <a:gdLst>
                <a:gd name="T0" fmla="*/ 347 w 380"/>
                <a:gd name="T1" fmla="*/ 249 h 424"/>
                <a:gd name="T2" fmla="*/ 250 w 380"/>
                <a:gd name="T3" fmla="*/ 33 h 424"/>
                <a:gd name="T4" fmla="*/ 33 w 380"/>
                <a:gd name="T5" fmla="*/ 129 h 424"/>
                <a:gd name="T6" fmla="*/ 131 w 380"/>
                <a:gd name="T7" fmla="*/ 344 h 424"/>
                <a:gd name="T8" fmla="*/ 141 w 380"/>
                <a:gd name="T9" fmla="*/ 348 h 424"/>
                <a:gd name="T10" fmla="*/ 179 w 380"/>
                <a:gd name="T11" fmla="*/ 424 h 424"/>
                <a:gd name="T12" fmla="*/ 215 w 380"/>
                <a:gd name="T13" fmla="*/ 354 h 424"/>
                <a:gd name="T14" fmla="*/ 347 w 380"/>
                <a:gd name="T15" fmla="*/ 249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0" h="424">
                  <a:moveTo>
                    <a:pt x="347" y="249"/>
                  </a:moveTo>
                  <a:cubicBezTo>
                    <a:pt x="380" y="163"/>
                    <a:pt x="337" y="67"/>
                    <a:pt x="250" y="33"/>
                  </a:cubicBezTo>
                  <a:cubicBezTo>
                    <a:pt x="163" y="0"/>
                    <a:pt x="66" y="43"/>
                    <a:pt x="33" y="129"/>
                  </a:cubicBezTo>
                  <a:cubicBezTo>
                    <a:pt x="0" y="215"/>
                    <a:pt x="44" y="311"/>
                    <a:pt x="131" y="344"/>
                  </a:cubicBezTo>
                  <a:cubicBezTo>
                    <a:pt x="134" y="346"/>
                    <a:pt x="138" y="347"/>
                    <a:pt x="141" y="348"/>
                  </a:cubicBezTo>
                  <a:cubicBezTo>
                    <a:pt x="179" y="424"/>
                    <a:pt x="179" y="424"/>
                    <a:pt x="179" y="424"/>
                  </a:cubicBezTo>
                  <a:cubicBezTo>
                    <a:pt x="215" y="354"/>
                    <a:pt x="215" y="354"/>
                    <a:pt x="215" y="354"/>
                  </a:cubicBezTo>
                  <a:cubicBezTo>
                    <a:pt x="273" y="346"/>
                    <a:pt x="325" y="307"/>
                    <a:pt x="347" y="2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45" name="Freeform 42"/>
            <p:cNvSpPr>
              <a:spLocks noEditPoints="1"/>
            </p:cNvSpPr>
            <p:nvPr/>
          </p:nvSpPr>
          <p:spPr bwMode="auto">
            <a:xfrm>
              <a:off x="8051982" y="2176215"/>
              <a:ext cx="497686" cy="510698"/>
            </a:xfrm>
            <a:custGeom>
              <a:avLst/>
              <a:gdLst>
                <a:gd name="T0" fmla="*/ 142 w 194"/>
                <a:gd name="T1" fmla="*/ 189 h 199"/>
                <a:gd name="T2" fmla="*/ 89 w 194"/>
                <a:gd name="T3" fmla="*/ 199 h 199"/>
                <a:gd name="T4" fmla="*/ 0 w 194"/>
                <a:gd name="T5" fmla="*/ 109 h 199"/>
                <a:gd name="T6" fmla="*/ 107 w 194"/>
                <a:gd name="T7" fmla="*/ 0 h 199"/>
                <a:gd name="T8" fmla="*/ 194 w 194"/>
                <a:gd name="T9" fmla="*/ 83 h 199"/>
                <a:gd name="T10" fmla="*/ 139 w 194"/>
                <a:gd name="T11" fmla="*/ 151 h 199"/>
                <a:gd name="T12" fmla="*/ 115 w 194"/>
                <a:gd name="T13" fmla="*/ 129 h 199"/>
                <a:gd name="T14" fmla="*/ 114 w 194"/>
                <a:gd name="T15" fmla="*/ 129 h 199"/>
                <a:gd name="T16" fmla="*/ 77 w 194"/>
                <a:gd name="T17" fmla="*/ 151 h 199"/>
                <a:gd name="T18" fmla="*/ 45 w 194"/>
                <a:gd name="T19" fmla="*/ 114 h 199"/>
                <a:gd name="T20" fmla="*/ 112 w 194"/>
                <a:gd name="T21" fmla="*/ 47 h 199"/>
                <a:gd name="T22" fmla="*/ 146 w 194"/>
                <a:gd name="T23" fmla="*/ 54 h 199"/>
                <a:gd name="T24" fmla="*/ 138 w 194"/>
                <a:gd name="T25" fmla="*/ 107 h 199"/>
                <a:gd name="T26" fmla="*/ 145 w 194"/>
                <a:gd name="T27" fmla="*/ 132 h 199"/>
                <a:gd name="T28" fmla="*/ 173 w 194"/>
                <a:gd name="T29" fmla="*/ 84 h 199"/>
                <a:gd name="T30" fmla="*/ 104 w 194"/>
                <a:gd name="T31" fmla="*/ 17 h 199"/>
                <a:gd name="T32" fmla="*/ 22 w 194"/>
                <a:gd name="T33" fmla="*/ 106 h 199"/>
                <a:gd name="T34" fmla="*/ 95 w 194"/>
                <a:gd name="T35" fmla="*/ 181 h 199"/>
                <a:gd name="T36" fmla="*/ 137 w 194"/>
                <a:gd name="T37" fmla="*/ 173 h 199"/>
                <a:gd name="T38" fmla="*/ 142 w 194"/>
                <a:gd name="T39" fmla="*/ 189 h 199"/>
                <a:gd name="T40" fmla="*/ 117 w 194"/>
                <a:gd name="T41" fmla="*/ 71 h 199"/>
                <a:gd name="T42" fmla="*/ 108 w 194"/>
                <a:gd name="T43" fmla="*/ 70 h 199"/>
                <a:gd name="T44" fmla="*/ 74 w 194"/>
                <a:gd name="T45" fmla="*/ 110 h 199"/>
                <a:gd name="T46" fmla="*/ 88 w 194"/>
                <a:gd name="T47" fmla="*/ 128 h 199"/>
                <a:gd name="T48" fmla="*/ 113 w 194"/>
                <a:gd name="T49" fmla="*/ 98 h 199"/>
                <a:gd name="T50" fmla="*/ 117 w 194"/>
                <a:gd name="T51" fmla="*/ 7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199">
                  <a:moveTo>
                    <a:pt x="142" y="189"/>
                  </a:moveTo>
                  <a:cubicBezTo>
                    <a:pt x="125" y="197"/>
                    <a:pt x="110" y="199"/>
                    <a:pt x="89" y="199"/>
                  </a:cubicBezTo>
                  <a:cubicBezTo>
                    <a:pt x="42" y="199"/>
                    <a:pt x="0" y="165"/>
                    <a:pt x="0" y="109"/>
                  </a:cubicBezTo>
                  <a:cubicBezTo>
                    <a:pt x="0" y="51"/>
                    <a:pt x="43" y="0"/>
                    <a:pt x="107" y="0"/>
                  </a:cubicBezTo>
                  <a:cubicBezTo>
                    <a:pt x="158" y="0"/>
                    <a:pt x="194" y="35"/>
                    <a:pt x="194" y="83"/>
                  </a:cubicBezTo>
                  <a:cubicBezTo>
                    <a:pt x="194" y="125"/>
                    <a:pt x="170" y="151"/>
                    <a:pt x="139" y="151"/>
                  </a:cubicBezTo>
                  <a:cubicBezTo>
                    <a:pt x="126" y="151"/>
                    <a:pt x="116" y="144"/>
                    <a:pt x="115" y="129"/>
                  </a:cubicBezTo>
                  <a:cubicBezTo>
                    <a:pt x="114" y="129"/>
                    <a:pt x="114" y="129"/>
                    <a:pt x="114" y="129"/>
                  </a:cubicBezTo>
                  <a:cubicBezTo>
                    <a:pt x="105" y="143"/>
                    <a:pt x="92" y="151"/>
                    <a:pt x="77" y="151"/>
                  </a:cubicBezTo>
                  <a:cubicBezTo>
                    <a:pt x="59" y="151"/>
                    <a:pt x="45" y="137"/>
                    <a:pt x="45" y="114"/>
                  </a:cubicBezTo>
                  <a:cubicBezTo>
                    <a:pt x="45" y="78"/>
                    <a:pt x="71" y="47"/>
                    <a:pt x="112" y="47"/>
                  </a:cubicBezTo>
                  <a:cubicBezTo>
                    <a:pt x="125" y="47"/>
                    <a:pt x="139" y="50"/>
                    <a:pt x="146" y="54"/>
                  </a:cubicBezTo>
                  <a:cubicBezTo>
                    <a:pt x="138" y="107"/>
                    <a:pt x="138" y="107"/>
                    <a:pt x="138" y="107"/>
                  </a:cubicBezTo>
                  <a:cubicBezTo>
                    <a:pt x="135" y="124"/>
                    <a:pt x="137" y="132"/>
                    <a:pt x="145" y="132"/>
                  </a:cubicBezTo>
                  <a:cubicBezTo>
                    <a:pt x="157" y="132"/>
                    <a:pt x="173" y="117"/>
                    <a:pt x="173" y="84"/>
                  </a:cubicBezTo>
                  <a:cubicBezTo>
                    <a:pt x="173" y="46"/>
                    <a:pt x="149" y="17"/>
                    <a:pt x="104" y="17"/>
                  </a:cubicBezTo>
                  <a:cubicBezTo>
                    <a:pt x="60" y="17"/>
                    <a:pt x="22" y="51"/>
                    <a:pt x="22" y="106"/>
                  </a:cubicBezTo>
                  <a:cubicBezTo>
                    <a:pt x="22" y="154"/>
                    <a:pt x="52" y="181"/>
                    <a:pt x="95" y="181"/>
                  </a:cubicBezTo>
                  <a:cubicBezTo>
                    <a:pt x="110" y="181"/>
                    <a:pt x="125" y="178"/>
                    <a:pt x="137" y="173"/>
                  </a:cubicBezTo>
                  <a:lnTo>
                    <a:pt x="142" y="189"/>
                  </a:lnTo>
                  <a:close/>
                  <a:moveTo>
                    <a:pt x="117" y="71"/>
                  </a:moveTo>
                  <a:cubicBezTo>
                    <a:pt x="114" y="70"/>
                    <a:pt x="111" y="70"/>
                    <a:pt x="108" y="70"/>
                  </a:cubicBezTo>
                  <a:cubicBezTo>
                    <a:pt x="89" y="70"/>
                    <a:pt x="74" y="88"/>
                    <a:pt x="74" y="110"/>
                  </a:cubicBezTo>
                  <a:cubicBezTo>
                    <a:pt x="74" y="121"/>
                    <a:pt x="79" y="128"/>
                    <a:pt x="88" y="128"/>
                  </a:cubicBezTo>
                  <a:cubicBezTo>
                    <a:pt x="99" y="128"/>
                    <a:pt x="110" y="114"/>
                    <a:pt x="113" y="98"/>
                  </a:cubicBezTo>
                  <a:lnTo>
                    <a:pt x="117"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2" name="Group 61"/>
          <p:cNvGrpSpPr/>
          <p:nvPr/>
        </p:nvGrpSpPr>
        <p:grpSpPr>
          <a:xfrm>
            <a:off x="9759729" y="3936007"/>
            <a:ext cx="1271865" cy="1228494"/>
            <a:chOff x="9759729" y="3936007"/>
            <a:chExt cx="1271865" cy="1228494"/>
          </a:xfrm>
        </p:grpSpPr>
        <p:sp>
          <p:nvSpPr>
            <p:cNvPr id="17" name="Freeform 14"/>
            <p:cNvSpPr>
              <a:spLocks/>
            </p:cNvSpPr>
            <p:nvPr/>
          </p:nvSpPr>
          <p:spPr bwMode="auto">
            <a:xfrm>
              <a:off x="9759729" y="3936007"/>
              <a:ext cx="1271865" cy="1228494"/>
            </a:xfrm>
            <a:custGeom>
              <a:avLst/>
              <a:gdLst>
                <a:gd name="T0" fmla="*/ 315 w 496"/>
                <a:gd name="T1" fmla="*/ 456 h 479"/>
                <a:gd name="T2" fmla="*/ 462 w 496"/>
                <a:gd name="T3" fmla="*/ 184 h 479"/>
                <a:gd name="T4" fmla="*/ 191 w 496"/>
                <a:gd name="T5" fmla="*/ 34 h 479"/>
                <a:gd name="T6" fmla="*/ 44 w 496"/>
                <a:gd name="T7" fmla="*/ 307 h 479"/>
                <a:gd name="T8" fmla="*/ 49 w 496"/>
                <a:gd name="T9" fmla="*/ 321 h 479"/>
                <a:gd name="T10" fmla="*/ 0 w 496"/>
                <a:gd name="T11" fmla="*/ 420 h 479"/>
                <a:gd name="T12" fmla="*/ 101 w 496"/>
                <a:gd name="T13" fmla="*/ 402 h 479"/>
                <a:gd name="T14" fmla="*/ 315 w 496"/>
                <a:gd name="T15" fmla="*/ 456 h 4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6" h="479">
                  <a:moveTo>
                    <a:pt x="315" y="456"/>
                  </a:moveTo>
                  <a:cubicBezTo>
                    <a:pt x="430" y="422"/>
                    <a:pt x="496" y="300"/>
                    <a:pt x="462" y="184"/>
                  </a:cubicBezTo>
                  <a:cubicBezTo>
                    <a:pt x="427" y="67"/>
                    <a:pt x="306" y="0"/>
                    <a:pt x="191" y="34"/>
                  </a:cubicBezTo>
                  <a:cubicBezTo>
                    <a:pt x="75" y="68"/>
                    <a:pt x="10" y="190"/>
                    <a:pt x="44" y="307"/>
                  </a:cubicBezTo>
                  <a:cubicBezTo>
                    <a:pt x="46" y="311"/>
                    <a:pt x="47" y="316"/>
                    <a:pt x="49" y="321"/>
                  </a:cubicBezTo>
                  <a:cubicBezTo>
                    <a:pt x="0" y="420"/>
                    <a:pt x="0" y="420"/>
                    <a:pt x="0" y="420"/>
                  </a:cubicBezTo>
                  <a:cubicBezTo>
                    <a:pt x="101" y="402"/>
                    <a:pt x="101" y="402"/>
                    <a:pt x="101" y="402"/>
                  </a:cubicBezTo>
                  <a:cubicBezTo>
                    <a:pt x="156" y="456"/>
                    <a:pt x="237" y="479"/>
                    <a:pt x="315" y="45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46" name="Freeform 43"/>
            <p:cNvSpPr>
              <a:spLocks/>
            </p:cNvSpPr>
            <p:nvPr/>
          </p:nvSpPr>
          <p:spPr bwMode="auto">
            <a:xfrm>
              <a:off x="10011283" y="4235270"/>
              <a:ext cx="535636" cy="518288"/>
            </a:xfrm>
            <a:custGeom>
              <a:avLst/>
              <a:gdLst>
                <a:gd name="T0" fmla="*/ 11 w 209"/>
                <a:gd name="T1" fmla="*/ 202 h 202"/>
                <a:gd name="T2" fmla="*/ 26 w 209"/>
                <a:gd name="T3" fmla="*/ 166 h 202"/>
                <a:gd name="T4" fmla="*/ 79 w 209"/>
                <a:gd name="T5" fmla="*/ 119 h 202"/>
                <a:gd name="T6" fmla="*/ 52 w 209"/>
                <a:gd name="T7" fmla="*/ 63 h 202"/>
                <a:gd name="T8" fmla="*/ 107 w 209"/>
                <a:gd name="T9" fmla="*/ 0 h 202"/>
                <a:gd name="T10" fmla="*/ 159 w 209"/>
                <a:gd name="T11" fmla="*/ 68 h 202"/>
                <a:gd name="T12" fmla="*/ 134 w 209"/>
                <a:gd name="T13" fmla="*/ 121 h 202"/>
                <a:gd name="T14" fmla="*/ 190 w 209"/>
                <a:gd name="T15" fmla="*/ 163 h 202"/>
                <a:gd name="T16" fmla="*/ 209 w 209"/>
                <a:gd name="T17" fmla="*/ 202 h 202"/>
                <a:gd name="T18" fmla="*/ 11 w 209"/>
                <a:gd name="T19"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202">
                  <a:moveTo>
                    <a:pt x="11" y="202"/>
                  </a:moveTo>
                  <a:cubicBezTo>
                    <a:pt x="11" y="202"/>
                    <a:pt x="0" y="174"/>
                    <a:pt x="26" y="166"/>
                  </a:cubicBezTo>
                  <a:cubicBezTo>
                    <a:pt x="52" y="158"/>
                    <a:pt x="79" y="149"/>
                    <a:pt x="79" y="119"/>
                  </a:cubicBezTo>
                  <a:cubicBezTo>
                    <a:pt x="79" y="119"/>
                    <a:pt x="52" y="108"/>
                    <a:pt x="52" y="63"/>
                  </a:cubicBezTo>
                  <a:cubicBezTo>
                    <a:pt x="52" y="23"/>
                    <a:pt x="73" y="0"/>
                    <a:pt x="107" y="0"/>
                  </a:cubicBezTo>
                  <a:cubicBezTo>
                    <a:pt x="140" y="0"/>
                    <a:pt x="159" y="25"/>
                    <a:pt x="159" y="68"/>
                  </a:cubicBezTo>
                  <a:cubicBezTo>
                    <a:pt x="159" y="68"/>
                    <a:pt x="152" y="111"/>
                    <a:pt x="134" y="121"/>
                  </a:cubicBezTo>
                  <a:cubicBezTo>
                    <a:pt x="135" y="128"/>
                    <a:pt x="130" y="154"/>
                    <a:pt x="190" y="163"/>
                  </a:cubicBezTo>
                  <a:cubicBezTo>
                    <a:pt x="208" y="165"/>
                    <a:pt x="209" y="183"/>
                    <a:pt x="209" y="202"/>
                  </a:cubicBezTo>
                  <a:lnTo>
                    <a:pt x="11"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44"/>
            <p:cNvSpPr>
              <a:spLocks/>
            </p:cNvSpPr>
            <p:nvPr/>
          </p:nvSpPr>
          <p:spPr bwMode="auto">
            <a:xfrm>
              <a:off x="10482946" y="4304664"/>
              <a:ext cx="345887" cy="446725"/>
            </a:xfrm>
            <a:custGeom>
              <a:avLst/>
              <a:gdLst>
                <a:gd name="T0" fmla="*/ 40 w 135"/>
                <a:gd name="T1" fmla="*/ 174 h 174"/>
                <a:gd name="T2" fmla="*/ 135 w 135"/>
                <a:gd name="T3" fmla="*/ 174 h 174"/>
                <a:gd name="T4" fmla="*/ 119 w 135"/>
                <a:gd name="T5" fmla="*/ 141 h 174"/>
                <a:gd name="T6" fmla="*/ 70 w 135"/>
                <a:gd name="T7" fmla="*/ 104 h 174"/>
                <a:gd name="T8" fmla="*/ 92 w 135"/>
                <a:gd name="T9" fmla="*/ 59 h 174"/>
                <a:gd name="T10" fmla="*/ 47 w 135"/>
                <a:gd name="T11" fmla="*/ 0 h 174"/>
                <a:gd name="T12" fmla="*/ 0 w 135"/>
                <a:gd name="T13" fmla="*/ 55 h 174"/>
                <a:gd name="T14" fmla="*/ 23 w 135"/>
                <a:gd name="T15" fmla="*/ 103 h 174"/>
                <a:gd name="T16" fmla="*/ 14 w 135"/>
                <a:gd name="T17" fmla="*/ 124 h 174"/>
                <a:gd name="T18" fmla="*/ 38 w 135"/>
                <a:gd name="T19" fmla="*/ 146 h 174"/>
                <a:gd name="T20" fmla="*/ 40 w 135"/>
                <a:gd name="T2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74">
                  <a:moveTo>
                    <a:pt x="40" y="174"/>
                  </a:moveTo>
                  <a:cubicBezTo>
                    <a:pt x="135" y="174"/>
                    <a:pt x="135" y="174"/>
                    <a:pt x="135" y="174"/>
                  </a:cubicBezTo>
                  <a:cubicBezTo>
                    <a:pt x="135" y="158"/>
                    <a:pt x="134" y="143"/>
                    <a:pt x="119" y="141"/>
                  </a:cubicBezTo>
                  <a:cubicBezTo>
                    <a:pt x="67" y="133"/>
                    <a:pt x="71" y="111"/>
                    <a:pt x="70" y="104"/>
                  </a:cubicBezTo>
                  <a:cubicBezTo>
                    <a:pt x="86" y="96"/>
                    <a:pt x="92" y="59"/>
                    <a:pt x="92" y="59"/>
                  </a:cubicBezTo>
                  <a:cubicBezTo>
                    <a:pt x="92" y="22"/>
                    <a:pt x="76" y="0"/>
                    <a:pt x="47" y="0"/>
                  </a:cubicBezTo>
                  <a:cubicBezTo>
                    <a:pt x="18" y="0"/>
                    <a:pt x="0" y="20"/>
                    <a:pt x="0" y="55"/>
                  </a:cubicBezTo>
                  <a:cubicBezTo>
                    <a:pt x="0" y="93"/>
                    <a:pt x="23" y="103"/>
                    <a:pt x="23" y="103"/>
                  </a:cubicBezTo>
                  <a:cubicBezTo>
                    <a:pt x="23" y="115"/>
                    <a:pt x="18" y="121"/>
                    <a:pt x="14" y="124"/>
                  </a:cubicBezTo>
                  <a:cubicBezTo>
                    <a:pt x="14" y="124"/>
                    <a:pt x="33" y="129"/>
                    <a:pt x="38" y="146"/>
                  </a:cubicBezTo>
                  <a:cubicBezTo>
                    <a:pt x="42" y="158"/>
                    <a:pt x="40" y="174"/>
                    <a:pt x="40" y="1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4" name="Group 53"/>
          <p:cNvGrpSpPr/>
          <p:nvPr/>
        </p:nvGrpSpPr>
        <p:grpSpPr>
          <a:xfrm>
            <a:off x="5941965" y="3066412"/>
            <a:ext cx="1073441" cy="999710"/>
            <a:chOff x="5941965" y="3066412"/>
            <a:chExt cx="1073441" cy="999710"/>
          </a:xfrm>
        </p:grpSpPr>
        <p:sp>
          <p:nvSpPr>
            <p:cNvPr id="23" name="Freeform 20"/>
            <p:cNvSpPr>
              <a:spLocks/>
            </p:cNvSpPr>
            <p:nvPr/>
          </p:nvSpPr>
          <p:spPr bwMode="auto">
            <a:xfrm>
              <a:off x="5941965" y="3066412"/>
              <a:ext cx="1073441" cy="999710"/>
            </a:xfrm>
            <a:custGeom>
              <a:avLst/>
              <a:gdLst>
                <a:gd name="T0" fmla="*/ 311 w 419"/>
                <a:gd name="T1" fmla="*/ 64 h 390"/>
                <a:gd name="T2" fmla="*/ 65 w 419"/>
                <a:gd name="T3" fmla="*/ 79 h 390"/>
                <a:gd name="T4" fmla="*/ 77 w 419"/>
                <a:gd name="T5" fmla="*/ 326 h 390"/>
                <a:gd name="T6" fmla="*/ 323 w 419"/>
                <a:gd name="T7" fmla="*/ 311 h 390"/>
                <a:gd name="T8" fmla="*/ 331 w 419"/>
                <a:gd name="T9" fmla="*/ 302 h 390"/>
                <a:gd name="T10" fmla="*/ 419 w 419"/>
                <a:gd name="T11" fmla="*/ 293 h 390"/>
                <a:gd name="T12" fmla="*/ 364 w 419"/>
                <a:gd name="T13" fmla="*/ 232 h 390"/>
                <a:gd name="T14" fmla="*/ 311 w 419"/>
                <a:gd name="T15" fmla="*/ 64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 h="390">
                  <a:moveTo>
                    <a:pt x="311" y="64"/>
                  </a:moveTo>
                  <a:cubicBezTo>
                    <a:pt x="240" y="0"/>
                    <a:pt x="129" y="7"/>
                    <a:pt x="65" y="79"/>
                  </a:cubicBezTo>
                  <a:cubicBezTo>
                    <a:pt x="0" y="151"/>
                    <a:pt x="5" y="262"/>
                    <a:pt x="77" y="326"/>
                  </a:cubicBezTo>
                  <a:cubicBezTo>
                    <a:pt x="148" y="390"/>
                    <a:pt x="259" y="383"/>
                    <a:pt x="323" y="311"/>
                  </a:cubicBezTo>
                  <a:cubicBezTo>
                    <a:pt x="326" y="308"/>
                    <a:pt x="328" y="305"/>
                    <a:pt x="331" y="302"/>
                  </a:cubicBezTo>
                  <a:cubicBezTo>
                    <a:pt x="419" y="293"/>
                    <a:pt x="419" y="293"/>
                    <a:pt x="419" y="293"/>
                  </a:cubicBezTo>
                  <a:cubicBezTo>
                    <a:pt x="364" y="232"/>
                    <a:pt x="364" y="232"/>
                    <a:pt x="364" y="232"/>
                  </a:cubicBezTo>
                  <a:cubicBezTo>
                    <a:pt x="378" y="173"/>
                    <a:pt x="360" y="108"/>
                    <a:pt x="311" y="6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sp>
          <p:nvSpPr>
            <p:cNvPr id="48" name="Freeform 45"/>
            <p:cNvSpPr>
              <a:spLocks/>
            </p:cNvSpPr>
            <p:nvPr/>
          </p:nvSpPr>
          <p:spPr bwMode="auto">
            <a:xfrm>
              <a:off x="6159906" y="3286521"/>
              <a:ext cx="481422" cy="512866"/>
            </a:xfrm>
            <a:custGeom>
              <a:avLst/>
              <a:gdLst>
                <a:gd name="T0" fmla="*/ 188 w 188"/>
                <a:gd name="T1" fmla="*/ 9 h 200"/>
                <a:gd name="T2" fmla="*/ 179 w 188"/>
                <a:gd name="T3" fmla="*/ 0 h 200"/>
                <a:gd name="T4" fmla="*/ 48 w 188"/>
                <a:gd name="T5" fmla="*/ 42 h 200"/>
                <a:gd name="T6" fmla="*/ 48 w 188"/>
                <a:gd name="T7" fmla="*/ 154 h 200"/>
                <a:gd name="T8" fmla="*/ 34 w 188"/>
                <a:gd name="T9" fmla="*/ 151 h 200"/>
                <a:gd name="T10" fmla="*/ 0 w 188"/>
                <a:gd name="T11" fmla="*/ 176 h 200"/>
                <a:gd name="T12" fmla="*/ 34 w 188"/>
                <a:gd name="T13" fmla="*/ 200 h 200"/>
                <a:gd name="T14" fmla="*/ 68 w 188"/>
                <a:gd name="T15" fmla="*/ 176 h 200"/>
                <a:gd name="T16" fmla="*/ 68 w 188"/>
                <a:gd name="T17" fmla="*/ 172 h 200"/>
                <a:gd name="T18" fmla="*/ 68 w 188"/>
                <a:gd name="T19" fmla="*/ 80 h 200"/>
                <a:gd name="T20" fmla="*/ 159 w 188"/>
                <a:gd name="T21" fmla="*/ 50 h 200"/>
                <a:gd name="T22" fmla="*/ 159 w 188"/>
                <a:gd name="T23" fmla="*/ 120 h 200"/>
                <a:gd name="T24" fmla="*/ 145 w 188"/>
                <a:gd name="T25" fmla="*/ 117 h 200"/>
                <a:gd name="T26" fmla="*/ 111 w 188"/>
                <a:gd name="T27" fmla="*/ 142 h 200"/>
                <a:gd name="T28" fmla="*/ 145 w 188"/>
                <a:gd name="T29" fmla="*/ 166 h 200"/>
                <a:gd name="T30" fmla="*/ 179 w 188"/>
                <a:gd name="T31" fmla="*/ 142 h 200"/>
                <a:gd name="T32" fmla="*/ 178 w 188"/>
                <a:gd name="T33" fmla="*/ 137 h 200"/>
                <a:gd name="T34" fmla="*/ 179 w 188"/>
                <a:gd name="T35" fmla="*/ 137 h 200"/>
                <a:gd name="T36" fmla="*/ 188 w 188"/>
                <a:gd name="T37" fmla="*/ 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8" h="200">
                  <a:moveTo>
                    <a:pt x="188" y="9"/>
                  </a:moveTo>
                  <a:cubicBezTo>
                    <a:pt x="179" y="0"/>
                    <a:pt x="179" y="0"/>
                    <a:pt x="179" y="0"/>
                  </a:cubicBezTo>
                  <a:cubicBezTo>
                    <a:pt x="48" y="42"/>
                    <a:pt x="48" y="42"/>
                    <a:pt x="48" y="42"/>
                  </a:cubicBezTo>
                  <a:cubicBezTo>
                    <a:pt x="48" y="154"/>
                    <a:pt x="48" y="154"/>
                    <a:pt x="48" y="154"/>
                  </a:cubicBezTo>
                  <a:cubicBezTo>
                    <a:pt x="44" y="152"/>
                    <a:pt x="39" y="151"/>
                    <a:pt x="34" y="151"/>
                  </a:cubicBezTo>
                  <a:cubicBezTo>
                    <a:pt x="15" y="151"/>
                    <a:pt x="0" y="162"/>
                    <a:pt x="0" y="176"/>
                  </a:cubicBezTo>
                  <a:cubicBezTo>
                    <a:pt x="0" y="189"/>
                    <a:pt x="15" y="200"/>
                    <a:pt x="34" y="200"/>
                  </a:cubicBezTo>
                  <a:cubicBezTo>
                    <a:pt x="53" y="200"/>
                    <a:pt x="68" y="189"/>
                    <a:pt x="68" y="176"/>
                  </a:cubicBezTo>
                  <a:cubicBezTo>
                    <a:pt x="68" y="174"/>
                    <a:pt x="68" y="173"/>
                    <a:pt x="68" y="172"/>
                  </a:cubicBezTo>
                  <a:cubicBezTo>
                    <a:pt x="68" y="80"/>
                    <a:pt x="68" y="80"/>
                    <a:pt x="68" y="80"/>
                  </a:cubicBezTo>
                  <a:cubicBezTo>
                    <a:pt x="159" y="50"/>
                    <a:pt x="159" y="50"/>
                    <a:pt x="159" y="50"/>
                  </a:cubicBezTo>
                  <a:cubicBezTo>
                    <a:pt x="159" y="120"/>
                    <a:pt x="159" y="120"/>
                    <a:pt x="159" y="120"/>
                  </a:cubicBezTo>
                  <a:cubicBezTo>
                    <a:pt x="155" y="118"/>
                    <a:pt x="150" y="117"/>
                    <a:pt x="145" y="117"/>
                  </a:cubicBezTo>
                  <a:cubicBezTo>
                    <a:pt x="126" y="117"/>
                    <a:pt x="111" y="128"/>
                    <a:pt x="111" y="142"/>
                  </a:cubicBezTo>
                  <a:cubicBezTo>
                    <a:pt x="111" y="155"/>
                    <a:pt x="126" y="166"/>
                    <a:pt x="145" y="166"/>
                  </a:cubicBezTo>
                  <a:cubicBezTo>
                    <a:pt x="164" y="166"/>
                    <a:pt x="179" y="155"/>
                    <a:pt x="179" y="142"/>
                  </a:cubicBezTo>
                  <a:cubicBezTo>
                    <a:pt x="179" y="140"/>
                    <a:pt x="179" y="138"/>
                    <a:pt x="178" y="137"/>
                  </a:cubicBezTo>
                  <a:cubicBezTo>
                    <a:pt x="179" y="137"/>
                    <a:pt x="179" y="137"/>
                    <a:pt x="179" y="137"/>
                  </a:cubicBezTo>
                  <a:lnTo>
                    <a:pt x="18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5" name="Group 54"/>
          <p:cNvGrpSpPr/>
          <p:nvPr/>
        </p:nvGrpSpPr>
        <p:grpSpPr>
          <a:xfrm>
            <a:off x="6913484" y="2576315"/>
            <a:ext cx="1166689" cy="1307646"/>
            <a:chOff x="6913484" y="2576315"/>
            <a:chExt cx="1166689" cy="1307646"/>
          </a:xfrm>
        </p:grpSpPr>
        <p:sp>
          <p:nvSpPr>
            <p:cNvPr id="13" name="Freeform 10"/>
            <p:cNvSpPr>
              <a:spLocks/>
            </p:cNvSpPr>
            <p:nvPr/>
          </p:nvSpPr>
          <p:spPr bwMode="auto">
            <a:xfrm>
              <a:off x="6913484" y="2576315"/>
              <a:ext cx="1166689" cy="1307646"/>
            </a:xfrm>
            <a:custGeom>
              <a:avLst/>
              <a:gdLst>
                <a:gd name="T0" fmla="*/ 449 w 455"/>
                <a:gd name="T1" fmla="*/ 209 h 510"/>
                <a:gd name="T2" fmla="*/ 212 w 455"/>
                <a:gd name="T3" fmla="*/ 10 h 510"/>
                <a:gd name="T4" fmla="*/ 10 w 455"/>
                <a:gd name="T5" fmla="*/ 245 h 510"/>
                <a:gd name="T6" fmla="*/ 247 w 455"/>
                <a:gd name="T7" fmla="*/ 444 h 510"/>
                <a:gd name="T8" fmla="*/ 262 w 455"/>
                <a:gd name="T9" fmla="*/ 442 h 510"/>
                <a:gd name="T10" fmla="*/ 349 w 455"/>
                <a:gd name="T11" fmla="*/ 510 h 510"/>
                <a:gd name="T12" fmla="*/ 352 w 455"/>
                <a:gd name="T13" fmla="*/ 408 h 510"/>
                <a:gd name="T14" fmla="*/ 449 w 455"/>
                <a:gd name="T15" fmla="*/ 209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5" h="510">
                  <a:moveTo>
                    <a:pt x="449" y="209"/>
                  </a:moveTo>
                  <a:cubicBezTo>
                    <a:pt x="439" y="90"/>
                    <a:pt x="333" y="0"/>
                    <a:pt x="212" y="10"/>
                  </a:cubicBezTo>
                  <a:cubicBezTo>
                    <a:pt x="91" y="20"/>
                    <a:pt x="0" y="125"/>
                    <a:pt x="10" y="245"/>
                  </a:cubicBezTo>
                  <a:cubicBezTo>
                    <a:pt x="20" y="365"/>
                    <a:pt x="126" y="454"/>
                    <a:pt x="247" y="444"/>
                  </a:cubicBezTo>
                  <a:cubicBezTo>
                    <a:pt x="252" y="444"/>
                    <a:pt x="257" y="443"/>
                    <a:pt x="262" y="442"/>
                  </a:cubicBezTo>
                  <a:cubicBezTo>
                    <a:pt x="349" y="510"/>
                    <a:pt x="349" y="510"/>
                    <a:pt x="349" y="510"/>
                  </a:cubicBezTo>
                  <a:cubicBezTo>
                    <a:pt x="352" y="408"/>
                    <a:pt x="352" y="408"/>
                    <a:pt x="352" y="408"/>
                  </a:cubicBezTo>
                  <a:cubicBezTo>
                    <a:pt x="416" y="365"/>
                    <a:pt x="455" y="291"/>
                    <a:pt x="449" y="20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GB"/>
            </a:p>
          </p:txBody>
        </p:sp>
        <p:sp>
          <p:nvSpPr>
            <p:cNvPr id="49" name="Freeform 46"/>
            <p:cNvSpPr>
              <a:spLocks/>
            </p:cNvSpPr>
            <p:nvPr/>
          </p:nvSpPr>
          <p:spPr bwMode="auto">
            <a:xfrm>
              <a:off x="7118413" y="2850639"/>
              <a:ext cx="669003" cy="628885"/>
            </a:xfrm>
            <a:custGeom>
              <a:avLst/>
              <a:gdLst>
                <a:gd name="T0" fmla="*/ 245 w 261"/>
                <a:gd name="T1" fmla="*/ 61 h 245"/>
                <a:gd name="T2" fmla="*/ 168 w 261"/>
                <a:gd name="T3" fmla="*/ 18 h 245"/>
                <a:gd name="T4" fmla="*/ 122 w 261"/>
                <a:gd name="T5" fmla="*/ 70 h 245"/>
                <a:gd name="T6" fmla="*/ 55 w 261"/>
                <a:gd name="T7" fmla="*/ 54 h 245"/>
                <a:gd name="T8" fmla="*/ 17 w 261"/>
                <a:gd name="T9" fmla="*/ 134 h 245"/>
                <a:gd name="T10" fmla="*/ 86 w 261"/>
                <a:gd name="T11" fmla="*/ 204 h 245"/>
                <a:gd name="T12" fmla="*/ 179 w 261"/>
                <a:gd name="T13" fmla="*/ 245 h 245"/>
                <a:gd name="T14" fmla="*/ 179 w 261"/>
                <a:gd name="T15" fmla="*/ 245 h 245"/>
                <a:gd name="T16" fmla="*/ 179 w 261"/>
                <a:gd name="T17" fmla="*/ 245 h 245"/>
                <a:gd name="T18" fmla="*/ 179 w 261"/>
                <a:gd name="T19" fmla="*/ 245 h 245"/>
                <a:gd name="T20" fmla="*/ 179 w 261"/>
                <a:gd name="T21" fmla="*/ 245 h 245"/>
                <a:gd name="T22" fmla="*/ 230 w 261"/>
                <a:gd name="T23" fmla="*/ 158 h 245"/>
                <a:gd name="T24" fmla="*/ 245 w 261"/>
                <a:gd name="T25" fmla="*/ 6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1" h="245">
                  <a:moveTo>
                    <a:pt x="245" y="61"/>
                  </a:moveTo>
                  <a:cubicBezTo>
                    <a:pt x="222" y="0"/>
                    <a:pt x="168" y="18"/>
                    <a:pt x="168" y="18"/>
                  </a:cubicBezTo>
                  <a:cubicBezTo>
                    <a:pt x="131" y="28"/>
                    <a:pt x="123" y="68"/>
                    <a:pt x="122" y="70"/>
                  </a:cubicBezTo>
                  <a:cubicBezTo>
                    <a:pt x="121" y="68"/>
                    <a:pt x="91" y="41"/>
                    <a:pt x="55" y="54"/>
                  </a:cubicBezTo>
                  <a:cubicBezTo>
                    <a:pt x="55" y="54"/>
                    <a:pt x="0" y="71"/>
                    <a:pt x="17" y="134"/>
                  </a:cubicBezTo>
                  <a:cubicBezTo>
                    <a:pt x="17" y="134"/>
                    <a:pt x="28" y="176"/>
                    <a:pt x="86" y="204"/>
                  </a:cubicBezTo>
                  <a:cubicBezTo>
                    <a:pt x="179" y="245"/>
                    <a:pt x="179" y="245"/>
                    <a:pt x="179" y="245"/>
                  </a:cubicBezTo>
                  <a:cubicBezTo>
                    <a:pt x="179" y="245"/>
                    <a:pt x="179" y="245"/>
                    <a:pt x="179" y="245"/>
                  </a:cubicBezTo>
                  <a:cubicBezTo>
                    <a:pt x="179" y="245"/>
                    <a:pt x="179" y="245"/>
                    <a:pt x="179" y="245"/>
                  </a:cubicBezTo>
                  <a:cubicBezTo>
                    <a:pt x="179" y="245"/>
                    <a:pt x="179" y="245"/>
                    <a:pt x="179" y="245"/>
                  </a:cubicBezTo>
                  <a:cubicBezTo>
                    <a:pt x="179" y="245"/>
                    <a:pt x="179" y="245"/>
                    <a:pt x="179" y="245"/>
                  </a:cubicBezTo>
                  <a:cubicBezTo>
                    <a:pt x="230" y="158"/>
                    <a:pt x="230" y="158"/>
                    <a:pt x="230" y="158"/>
                  </a:cubicBezTo>
                  <a:cubicBezTo>
                    <a:pt x="261" y="101"/>
                    <a:pt x="245" y="61"/>
                    <a:pt x="245"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3" name="Group 52"/>
          <p:cNvGrpSpPr/>
          <p:nvPr/>
        </p:nvGrpSpPr>
        <p:grpSpPr>
          <a:xfrm>
            <a:off x="5859560" y="1735995"/>
            <a:ext cx="1189459" cy="1302225"/>
            <a:chOff x="5859560" y="1735995"/>
            <a:chExt cx="1189459" cy="1302225"/>
          </a:xfrm>
        </p:grpSpPr>
        <p:sp>
          <p:nvSpPr>
            <p:cNvPr id="16" name="Freeform 13"/>
            <p:cNvSpPr>
              <a:spLocks/>
            </p:cNvSpPr>
            <p:nvPr/>
          </p:nvSpPr>
          <p:spPr bwMode="auto">
            <a:xfrm>
              <a:off x="5859560" y="1735995"/>
              <a:ext cx="1189459" cy="1302225"/>
            </a:xfrm>
            <a:custGeom>
              <a:avLst/>
              <a:gdLst>
                <a:gd name="T0" fmla="*/ 453 w 464"/>
                <a:gd name="T1" fmla="*/ 202 h 508"/>
                <a:gd name="T2" fmla="*/ 205 w 464"/>
                <a:gd name="T3" fmla="*/ 17 h 508"/>
                <a:gd name="T4" fmla="*/ 17 w 464"/>
                <a:gd name="T5" fmla="*/ 263 h 508"/>
                <a:gd name="T6" fmla="*/ 265 w 464"/>
                <a:gd name="T7" fmla="*/ 448 h 508"/>
                <a:gd name="T8" fmla="*/ 280 w 464"/>
                <a:gd name="T9" fmla="*/ 445 h 508"/>
                <a:gd name="T10" fmla="*/ 371 w 464"/>
                <a:gd name="T11" fmla="*/ 508 h 508"/>
                <a:gd name="T12" fmla="*/ 368 w 464"/>
                <a:gd name="T13" fmla="*/ 406 h 508"/>
                <a:gd name="T14" fmla="*/ 453 w 464"/>
                <a:gd name="T15" fmla="*/ 202 h 5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4" h="508">
                  <a:moveTo>
                    <a:pt x="453" y="202"/>
                  </a:moveTo>
                  <a:cubicBezTo>
                    <a:pt x="436" y="83"/>
                    <a:pt x="325" y="0"/>
                    <a:pt x="205" y="17"/>
                  </a:cubicBezTo>
                  <a:cubicBezTo>
                    <a:pt x="84" y="34"/>
                    <a:pt x="0" y="144"/>
                    <a:pt x="17" y="263"/>
                  </a:cubicBezTo>
                  <a:cubicBezTo>
                    <a:pt x="34" y="382"/>
                    <a:pt x="145" y="465"/>
                    <a:pt x="265" y="448"/>
                  </a:cubicBezTo>
                  <a:cubicBezTo>
                    <a:pt x="270" y="447"/>
                    <a:pt x="275" y="446"/>
                    <a:pt x="280" y="445"/>
                  </a:cubicBezTo>
                  <a:cubicBezTo>
                    <a:pt x="371" y="508"/>
                    <a:pt x="371" y="508"/>
                    <a:pt x="371" y="508"/>
                  </a:cubicBezTo>
                  <a:cubicBezTo>
                    <a:pt x="368" y="406"/>
                    <a:pt x="368" y="406"/>
                    <a:pt x="368" y="406"/>
                  </a:cubicBezTo>
                  <a:cubicBezTo>
                    <a:pt x="429" y="359"/>
                    <a:pt x="464" y="283"/>
                    <a:pt x="453" y="20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50" name="Freeform 47"/>
            <p:cNvSpPr>
              <a:spLocks noEditPoints="1"/>
            </p:cNvSpPr>
            <p:nvPr/>
          </p:nvSpPr>
          <p:spPr bwMode="auto">
            <a:xfrm>
              <a:off x="6023287" y="2030921"/>
              <a:ext cx="841404" cy="702616"/>
            </a:xfrm>
            <a:custGeom>
              <a:avLst/>
              <a:gdLst>
                <a:gd name="T0" fmla="*/ 328 w 328"/>
                <a:gd name="T1" fmla="*/ 42 h 274"/>
                <a:gd name="T2" fmla="*/ 163 w 328"/>
                <a:gd name="T3" fmla="*/ 0 h 274"/>
                <a:gd name="T4" fmla="*/ 0 w 328"/>
                <a:gd name="T5" fmla="*/ 42 h 274"/>
                <a:gd name="T6" fmla="*/ 1 w 328"/>
                <a:gd name="T7" fmla="*/ 53 h 274"/>
                <a:gd name="T8" fmla="*/ 66 w 328"/>
                <a:gd name="T9" fmla="*/ 70 h 274"/>
                <a:gd name="T10" fmla="*/ 66 w 328"/>
                <a:gd name="T11" fmla="*/ 150 h 274"/>
                <a:gd name="T12" fmla="*/ 160 w 328"/>
                <a:gd name="T13" fmla="*/ 197 h 274"/>
                <a:gd name="T14" fmla="*/ 261 w 328"/>
                <a:gd name="T15" fmla="*/ 150 h 274"/>
                <a:gd name="T16" fmla="*/ 262 w 328"/>
                <a:gd name="T17" fmla="*/ 71 h 274"/>
                <a:gd name="T18" fmla="*/ 266 w 328"/>
                <a:gd name="T19" fmla="*/ 70 h 274"/>
                <a:gd name="T20" fmla="*/ 272 w 328"/>
                <a:gd name="T21" fmla="*/ 134 h 274"/>
                <a:gd name="T22" fmla="*/ 269 w 328"/>
                <a:gd name="T23" fmla="*/ 204 h 274"/>
                <a:gd name="T24" fmla="*/ 258 w 328"/>
                <a:gd name="T25" fmla="*/ 216 h 274"/>
                <a:gd name="T26" fmla="*/ 267 w 328"/>
                <a:gd name="T27" fmla="*/ 228 h 274"/>
                <a:gd name="T28" fmla="*/ 252 w 328"/>
                <a:gd name="T29" fmla="*/ 272 h 274"/>
                <a:gd name="T30" fmla="*/ 256 w 328"/>
                <a:gd name="T31" fmla="*/ 273 h 274"/>
                <a:gd name="T32" fmla="*/ 263 w 328"/>
                <a:gd name="T33" fmla="*/ 256 h 274"/>
                <a:gd name="T34" fmla="*/ 259 w 328"/>
                <a:gd name="T35" fmla="*/ 273 h 274"/>
                <a:gd name="T36" fmla="*/ 264 w 328"/>
                <a:gd name="T37" fmla="*/ 274 h 274"/>
                <a:gd name="T38" fmla="*/ 266 w 328"/>
                <a:gd name="T39" fmla="*/ 261 h 274"/>
                <a:gd name="T40" fmla="*/ 267 w 328"/>
                <a:gd name="T41" fmla="*/ 274 h 274"/>
                <a:gd name="T42" fmla="*/ 272 w 328"/>
                <a:gd name="T43" fmla="*/ 274 h 274"/>
                <a:gd name="T44" fmla="*/ 272 w 328"/>
                <a:gd name="T45" fmla="*/ 261 h 274"/>
                <a:gd name="T46" fmla="*/ 274 w 328"/>
                <a:gd name="T47" fmla="*/ 274 h 274"/>
                <a:gd name="T48" fmla="*/ 278 w 328"/>
                <a:gd name="T49" fmla="*/ 274 h 274"/>
                <a:gd name="T50" fmla="*/ 276 w 328"/>
                <a:gd name="T51" fmla="*/ 259 h 274"/>
                <a:gd name="T52" fmla="*/ 281 w 328"/>
                <a:gd name="T53" fmla="*/ 273 h 274"/>
                <a:gd name="T54" fmla="*/ 284 w 328"/>
                <a:gd name="T55" fmla="*/ 272 h 274"/>
                <a:gd name="T56" fmla="*/ 274 w 328"/>
                <a:gd name="T57" fmla="*/ 228 h 274"/>
                <a:gd name="T58" fmla="*/ 283 w 328"/>
                <a:gd name="T59" fmla="*/ 216 h 274"/>
                <a:gd name="T60" fmla="*/ 274 w 328"/>
                <a:gd name="T61" fmla="*/ 204 h 274"/>
                <a:gd name="T62" fmla="*/ 277 w 328"/>
                <a:gd name="T63" fmla="*/ 134 h 274"/>
                <a:gd name="T64" fmla="*/ 271 w 328"/>
                <a:gd name="T65" fmla="*/ 68 h 274"/>
                <a:gd name="T66" fmla="*/ 327 w 328"/>
                <a:gd name="T67" fmla="*/ 54 h 274"/>
                <a:gd name="T68" fmla="*/ 328 w 328"/>
                <a:gd name="T69" fmla="*/ 42 h 274"/>
                <a:gd name="T70" fmla="*/ 162 w 328"/>
                <a:gd name="T71" fmla="*/ 57 h 274"/>
                <a:gd name="T72" fmla="*/ 66 w 328"/>
                <a:gd name="T73" fmla="*/ 40 h 274"/>
                <a:gd name="T74" fmla="*/ 162 w 328"/>
                <a:gd name="T75" fmla="*/ 23 h 274"/>
                <a:gd name="T76" fmla="*/ 258 w 328"/>
                <a:gd name="T77" fmla="*/ 40 h 274"/>
                <a:gd name="T78" fmla="*/ 162 w 328"/>
                <a:gd name="T79" fmla="*/ 5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8" h="274">
                  <a:moveTo>
                    <a:pt x="328" y="42"/>
                  </a:moveTo>
                  <a:cubicBezTo>
                    <a:pt x="163" y="0"/>
                    <a:pt x="163" y="0"/>
                    <a:pt x="163" y="0"/>
                  </a:cubicBezTo>
                  <a:cubicBezTo>
                    <a:pt x="0" y="42"/>
                    <a:pt x="0" y="42"/>
                    <a:pt x="0" y="42"/>
                  </a:cubicBezTo>
                  <a:cubicBezTo>
                    <a:pt x="1" y="53"/>
                    <a:pt x="1" y="53"/>
                    <a:pt x="1" y="53"/>
                  </a:cubicBezTo>
                  <a:cubicBezTo>
                    <a:pt x="66" y="70"/>
                    <a:pt x="66" y="70"/>
                    <a:pt x="66" y="70"/>
                  </a:cubicBezTo>
                  <a:cubicBezTo>
                    <a:pt x="66" y="150"/>
                    <a:pt x="66" y="150"/>
                    <a:pt x="66" y="150"/>
                  </a:cubicBezTo>
                  <a:cubicBezTo>
                    <a:pt x="80" y="195"/>
                    <a:pt x="160" y="197"/>
                    <a:pt x="160" y="197"/>
                  </a:cubicBezTo>
                  <a:cubicBezTo>
                    <a:pt x="253" y="196"/>
                    <a:pt x="261" y="150"/>
                    <a:pt x="261" y="150"/>
                  </a:cubicBezTo>
                  <a:cubicBezTo>
                    <a:pt x="262" y="71"/>
                    <a:pt x="262" y="71"/>
                    <a:pt x="262" y="71"/>
                  </a:cubicBezTo>
                  <a:cubicBezTo>
                    <a:pt x="266" y="70"/>
                    <a:pt x="266" y="70"/>
                    <a:pt x="266" y="70"/>
                  </a:cubicBezTo>
                  <a:cubicBezTo>
                    <a:pt x="270" y="80"/>
                    <a:pt x="274" y="99"/>
                    <a:pt x="272" y="134"/>
                  </a:cubicBezTo>
                  <a:cubicBezTo>
                    <a:pt x="269" y="182"/>
                    <a:pt x="268" y="196"/>
                    <a:pt x="269" y="204"/>
                  </a:cubicBezTo>
                  <a:cubicBezTo>
                    <a:pt x="263" y="204"/>
                    <a:pt x="258" y="210"/>
                    <a:pt x="258" y="216"/>
                  </a:cubicBezTo>
                  <a:cubicBezTo>
                    <a:pt x="258" y="222"/>
                    <a:pt x="262" y="226"/>
                    <a:pt x="267" y="228"/>
                  </a:cubicBezTo>
                  <a:cubicBezTo>
                    <a:pt x="266" y="234"/>
                    <a:pt x="261" y="251"/>
                    <a:pt x="252" y="272"/>
                  </a:cubicBezTo>
                  <a:cubicBezTo>
                    <a:pt x="256" y="273"/>
                    <a:pt x="256" y="273"/>
                    <a:pt x="256" y="273"/>
                  </a:cubicBezTo>
                  <a:cubicBezTo>
                    <a:pt x="256" y="273"/>
                    <a:pt x="262" y="260"/>
                    <a:pt x="263" y="256"/>
                  </a:cubicBezTo>
                  <a:cubicBezTo>
                    <a:pt x="262" y="259"/>
                    <a:pt x="260" y="272"/>
                    <a:pt x="259" y="273"/>
                  </a:cubicBezTo>
                  <a:cubicBezTo>
                    <a:pt x="264" y="274"/>
                    <a:pt x="264" y="274"/>
                    <a:pt x="264" y="274"/>
                  </a:cubicBezTo>
                  <a:cubicBezTo>
                    <a:pt x="264" y="274"/>
                    <a:pt x="267" y="263"/>
                    <a:pt x="266" y="261"/>
                  </a:cubicBezTo>
                  <a:cubicBezTo>
                    <a:pt x="266" y="261"/>
                    <a:pt x="267" y="273"/>
                    <a:pt x="267" y="274"/>
                  </a:cubicBezTo>
                  <a:cubicBezTo>
                    <a:pt x="272" y="274"/>
                    <a:pt x="272" y="274"/>
                    <a:pt x="272" y="274"/>
                  </a:cubicBezTo>
                  <a:cubicBezTo>
                    <a:pt x="272" y="274"/>
                    <a:pt x="271" y="263"/>
                    <a:pt x="272" y="261"/>
                  </a:cubicBezTo>
                  <a:cubicBezTo>
                    <a:pt x="272" y="261"/>
                    <a:pt x="274" y="268"/>
                    <a:pt x="274" y="274"/>
                  </a:cubicBezTo>
                  <a:cubicBezTo>
                    <a:pt x="278" y="274"/>
                    <a:pt x="278" y="274"/>
                    <a:pt x="278" y="274"/>
                  </a:cubicBezTo>
                  <a:cubicBezTo>
                    <a:pt x="278" y="274"/>
                    <a:pt x="277" y="261"/>
                    <a:pt x="276" y="259"/>
                  </a:cubicBezTo>
                  <a:cubicBezTo>
                    <a:pt x="276" y="259"/>
                    <a:pt x="280" y="266"/>
                    <a:pt x="281" y="273"/>
                  </a:cubicBezTo>
                  <a:cubicBezTo>
                    <a:pt x="284" y="272"/>
                    <a:pt x="284" y="272"/>
                    <a:pt x="284" y="272"/>
                  </a:cubicBezTo>
                  <a:cubicBezTo>
                    <a:pt x="284" y="272"/>
                    <a:pt x="277" y="237"/>
                    <a:pt x="274" y="228"/>
                  </a:cubicBezTo>
                  <a:cubicBezTo>
                    <a:pt x="279" y="226"/>
                    <a:pt x="283" y="221"/>
                    <a:pt x="283" y="216"/>
                  </a:cubicBezTo>
                  <a:cubicBezTo>
                    <a:pt x="283" y="210"/>
                    <a:pt x="279" y="205"/>
                    <a:pt x="274" y="204"/>
                  </a:cubicBezTo>
                  <a:cubicBezTo>
                    <a:pt x="274" y="196"/>
                    <a:pt x="274" y="183"/>
                    <a:pt x="277" y="134"/>
                  </a:cubicBezTo>
                  <a:cubicBezTo>
                    <a:pt x="279" y="105"/>
                    <a:pt x="277" y="83"/>
                    <a:pt x="271" y="68"/>
                  </a:cubicBezTo>
                  <a:cubicBezTo>
                    <a:pt x="327" y="54"/>
                    <a:pt x="327" y="54"/>
                    <a:pt x="327" y="54"/>
                  </a:cubicBezTo>
                  <a:lnTo>
                    <a:pt x="328" y="42"/>
                  </a:lnTo>
                  <a:close/>
                  <a:moveTo>
                    <a:pt x="162" y="57"/>
                  </a:moveTo>
                  <a:cubicBezTo>
                    <a:pt x="109" y="57"/>
                    <a:pt x="66" y="50"/>
                    <a:pt x="66" y="40"/>
                  </a:cubicBezTo>
                  <a:cubicBezTo>
                    <a:pt x="66" y="30"/>
                    <a:pt x="109" y="23"/>
                    <a:pt x="162" y="23"/>
                  </a:cubicBezTo>
                  <a:cubicBezTo>
                    <a:pt x="215" y="23"/>
                    <a:pt x="258" y="30"/>
                    <a:pt x="258" y="40"/>
                  </a:cubicBezTo>
                  <a:cubicBezTo>
                    <a:pt x="258" y="50"/>
                    <a:pt x="215" y="57"/>
                    <a:pt x="162"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6" name="Group 65"/>
          <p:cNvGrpSpPr/>
          <p:nvPr/>
        </p:nvGrpSpPr>
        <p:grpSpPr>
          <a:xfrm>
            <a:off x="9233851" y="2123085"/>
            <a:ext cx="741650" cy="817550"/>
            <a:chOff x="9233851" y="2123085"/>
            <a:chExt cx="741650" cy="817550"/>
          </a:xfrm>
        </p:grpSpPr>
        <p:sp>
          <p:nvSpPr>
            <p:cNvPr id="19" name="Freeform 16"/>
            <p:cNvSpPr>
              <a:spLocks/>
            </p:cNvSpPr>
            <p:nvPr/>
          </p:nvSpPr>
          <p:spPr bwMode="auto">
            <a:xfrm>
              <a:off x="9233851" y="2123085"/>
              <a:ext cx="741650" cy="817550"/>
            </a:xfrm>
            <a:custGeom>
              <a:avLst/>
              <a:gdLst>
                <a:gd name="T0" fmla="*/ 258 w 289"/>
                <a:gd name="T1" fmla="*/ 200 h 319"/>
                <a:gd name="T2" fmla="*/ 201 w 289"/>
                <a:gd name="T3" fmla="*/ 31 h 319"/>
                <a:gd name="T4" fmla="*/ 31 w 289"/>
                <a:gd name="T5" fmla="*/ 87 h 319"/>
                <a:gd name="T6" fmla="*/ 89 w 289"/>
                <a:gd name="T7" fmla="*/ 256 h 319"/>
                <a:gd name="T8" fmla="*/ 96 w 289"/>
                <a:gd name="T9" fmla="*/ 259 h 319"/>
                <a:gd name="T10" fmla="*/ 119 w 289"/>
                <a:gd name="T11" fmla="*/ 319 h 319"/>
                <a:gd name="T12" fmla="*/ 151 w 289"/>
                <a:gd name="T13" fmla="*/ 269 h 319"/>
                <a:gd name="T14" fmla="*/ 258 w 289"/>
                <a:gd name="T15" fmla="*/ 200 h 3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319">
                  <a:moveTo>
                    <a:pt x="258" y="200"/>
                  </a:moveTo>
                  <a:cubicBezTo>
                    <a:pt x="289" y="138"/>
                    <a:pt x="264" y="62"/>
                    <a:pt x="201" y="31"/>
                  </a:cubicBezTo>
                  <a:cubicBezTo>
                    <a:pt x="138" y="0"/>
                    <a:pt x="62" y="25"/>
                    <a:pt x="31" y="87"/>
                  </a:cubicBezTo>
                  <a:cubicBezTo>
                    <a:pt x="0" y="149"/>
                    <a:pt x="26" y="224"/>
                    <a:pt x="89" y="256"/>
                  </a:cubicBezTo>
                  <a:cubicBezTo>
                    <a:pt x="91" y="257"/>
                    <a:pt x="94" y="258"/>
                    <a:pt x="96" y="259"/>
                  </a:cubicBezTo>
                  <a:cubicBezTo>
                    <a:pt x="119" y="319"/>
                    <a:pt x="119" y="319"/>
                    <a:pt x="119" y="319"/>
                  </a:cubicBezTo>
                  <a:cubicBezTo>
                    <a:pt x="151" y="269"/>
                    <a:pt x="151" y="269"/>
                    <a:pt x="151" y="269"/>
                  </a:cubicBezTo>
                  <a:cubicBezTo>
                    <a:pt x="196" y="267"/>
                    <a:pt x="237" y="242"/>
                    <a:pt x="258" y="20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51" name="Freeform 48"/>
            <p:cNvSpPr>
              <a:spLocks noEditPoints="1"/>
            </p:cNvSpPr>
            <p:nvPr/>
          </p:nvSpPr>
          <p:spPr bwMode="auto">
            <a:xfrm>
              <a:off x="9419264" y="2251030"/>
              <a:ext cx="368657" cy="492265"/>
            </a:xfrm>
            <a:custGeom>
              <a:avLst/>
              <a:gdLst>
                <a:gd name="T0" fmla="*/ 87 w 144"/>
                <a:gd name="T1" fmla="*/ 86 h 192"/>
                <a:gd name="T2" fmla="*/ 126 w 144"/>
                <a:gd name="T3" fmla="*/ 119 h 192"/>
                <a:gd name="T4" fmla="*/ 128 w 144"/>
                <a:gd name="T5" fmla="*/ 143 h 192"/>
                <a:gd name="T6" fmla="*/ 127 w 144"/>
                <a:gd name="T7" fmla="*/ 145 h 192"/>
                <a:gd name="T8" fmla="*/ 104 w 144"/>
                <a:gd name="T9" fmla="*/ 169 h 192"/>
                <a:gd name="T10" fmla="*/ 65 w 144"/>
                <a:gd name="T11" fmla="*/ 171 h 192"/>
                <a:gd name="T12" fmla="*/ 61 w 144"/>
                <a:gd name="T13" fmla="*/ 186 h 192"/>
                <a:gd name="T14" fmla="*/ 51 w 144"/>
                <a:gd name="T15" fmla="*/ 191 h 192"/>
                <a:gd name="T16" fmla="*/ 45 w 144"/>
                <a:gd name="T17" fmla="*/ 182 h 192"/>
                <a:gd name="T18" fmla="*/ 48 w 144"/>
                <a:gd name="T19" fmla="*/ 167 h 192"/>
                <a:gd name="T20" fmla="*/ 12 w 144"/>
                <a:gd name="T21" fmla="*/ 143 h 192"/>
                <a:gd name="T22" fmla="*/ 2 w 144"/>
                <a:gd name="T23" fmla="*/ 113 h 192"/>
                <a:gd name="T24" fmla="*/ 17 w 144"/>
                <a:gd name="T25" fmla="*/ 106 h 192"/>
                <a:gd name="T26" fmla="*/ 27 w 144"/>
                <a:gd name="T27" fmla="*/ 118 h 192"/>
                <a:gd name="T28" fmla="*/ 53 w 144"/>
                <a:gd name="T29" fmla="*/ 150 h 192"/>
                <a:gd name="T30" fmla="*/ 66 w 144"/>
                <a:gd name="T31" fmla="*/ 99 h 192"/>
                <a:gd name="T32" fmla="*/ 28 w 144"/>
                <a:gd name="T33" fmla="*/ 47 h 192"/>
                <a:gd name="T34" fmla="*/ 86 w 144"/>
                <a:gd name="T35" fmla="*/ 20 h 192"/>
                <a:gd name="T36" fmla="*/ 90 w 144"/>
                <a:gd name="T37" fmla="*/ 6 h 192"/>
                <a:gd name="T38" fmla="*/ 100 w 144"/>
                <a:gd name="T39" fmla="*/ 1 h 192"/>
                <a:gd name="T40" fmla="*/ 106 w 144"/>
                <a:gd name="T41" fmla="*/ 10 h 192"/>
                <a:gd name="T42" fmla="*/ 102 w 144"/>
                <a:gd name="T43" fmla="*/ 25 h 192"/>
                <a:gd name="T44" fmla="*/ 143 w 144"/>
                <a:gd name="T45" fmla="*/ 71 h 192"/>
                <a:gd name="T46" fmla="*/ 129 w 144"/>
                <a:gd name="T47" fmla="*/ 77 h 192"/>
                <a:gd name="T48" fmla="*/ 120 w 144"/>
                <a:gd name="T49" fmla="*/ 68 h 192"/>
                <a:gd name="T50" fmla="*/ 98 w 144"/>
                <a:gd name="T51" fmla="*/ 41 h 192"/>
                <a:gd name="T52" fmla="*/ 87 w 144"/>
                <a:gd name="T53" fmla="*/ 86 h 192"/>
                <a:gd name="T54" fmla="*/ 82 w 144"/>
                <a:gd name="T55" fmla="*/ 37 h 192"/>
                <a:gd name="T56" fmla="*/ 53 w 144"/>
                <a:gd name="T57" fmla="*/ 51 h 192"/>
                <a:gd name="T58" fmla="*/ 72 w 144"/>
                <a:gd name="T59" fmla="*/ 78 h 192"/>
                <a:gd name="T60" fmla="*/ 82 w 144"/>
                <a:gd name="T61" fmla="*/ 37 h 192"/>
                <a:gd name="T62" fmla="*/ 69 w 144"/>
                <a:gd name="T63" fmla="*/ 154 h 192"/>
                <a:gd name="T64" fmla="*/ 103 w 144"/>
                <a:gd name="T65" fmla="*/ 139 h 192"/>
                <a:gd name="T66" fmla="*/ 81 w 144"/>
                <a:gd name="T67" fmla="*/ 108 h 192"/>
                <a:gd name="T68" fmla="*/ 69 w 144"/>
                <a:gd name="T69" fmla="*/ 15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192">
                  <a:moveTo>
                    <a:pt x="87" y="86"/>
                  </a:moveTo>
                  <a:cubicBezTo>
                    <a:pt x="109" y="99"/>
                    <a:pt x="120" y="107"/>
                    <a:pt x="126" y="119"/>
                  </a:cubicBezTo>
                  <a:cubicBezTo>
                    <a:pt x="129" y="126"/>
                    <a:pt x="130" y="135"/>
                    <a:pt x="128" y="143"/>
                  </a:cubicBezTo>
                  <a:cubicBezTo>
                    <a:pt x="127" y="145"/>
                    <a:pt x="127" y="145"/>
                    <a:pt x="127" y="145"/>
                  </a:cubicBezTo>
                  <a:cubicBezTo>
                    <a:pt x="125" y="154"/>
                    <a:pt x="119" y="164"/>
                    <a:pt x="104" y="169"/>
                  </a:cubicBezTo>
                  <a:cubicBezTo>
                    <a:pt x="88" y="175"/>
                    <a:pt x="73" y="173"/>
                    <a:pt x="65" y="171"/>
                  </a:cubicBezTo>
                  <a:cubicBezTo>
                    <a:pt x="61" y="186"/>
                    <a:pt x="61" y="186"/>
                    <a:pt x="61" y="186"/>
                  </a:cubicBezTo>
                  <a:cubicBezTo>
                    <a:pt x="60" y="188"/>
                    <a:pt x="59" y="192"/>
                    <a:pt x="51" y="191"/>
                  </a:cubicBezTo>
                  <a:cubicBezTo>
                    <a:pt x="44" y="189"/>
                    <a:pt x="44" y="184"/>
                    <a:pt x="45" y="182"/>
                  </a:cubicBezTo>
                  <a:cubicBezTo>
                    <a:pt x="48" y="167"/>
                    <a:pt x="48" y="167"/>
                    <a:pt x="48" y="167"/>
                  </a:cubicBezTo>
                  <a:cubicBezTo>
                    <a:pt x="41" y="165"/>
                    <a:pt x="24" y="159"/>
                    <a:pt x="12" y="143"/>
                  </a:cubicBezTo>
                  <a:cubicBezTo>
                    <a:pt x="4" y="132"/>
                    <a:pt x="0" y="119"/>
                    <a:pt x="2" y="113"/>
                  </a:cubicBezTo>
                  <a:cubicBezTo>
                    <a:pt x="4" y="107"/>
                    <a:pt x="11" y="105"/>
                    <a:pt x="17" y="106"/>
                  </a:cubicBezTo>
                  <a:cubicBezTo>
                    <a:pt x="25" y="108"/>
                    <a:pt x="26" y="114"/>
                    <a:pt x="27" y="118"/>
                  </a:cubicBezTo>
                  <a:cubicBezTo>
                    <a:pt x="28" y="127"/>
                    <a:pt x="31" y="142"/>
                    <a:pt x="53" y="150"/>
                  </a:cubicBezTo>
                  <a:cubicBezTo>
                    <a:pt x="66" y="99"/>
                    <a:pt x="66" y="99"/>
                    <a:pt x="66" y="99"/>
                  </a:cubicBezTo>
                  <a:cubicBezTo>
                    <a:pt x="46" y="88"/>
                    <a:pt x="21" y="73"/>
                    <a:pt x="28" y="47"/>
                  </a:cubicBezTo>
                  <a:cubicBezTo>
                    <a:pt x="33" y="24"/>
                    <a:pt x="57" y="15"/>
                    <a:pt x="86" y="20"/>
                  </a:cubicBezTo>
                  <a:cubicBezTo>
                    <a:pt x="90" y="6"/>
                    <a:pt x="90" y="6"/>
                    <a:pt x="90" y="6"/>
                  </a:cubicBezTo>
                  <a:cubicBezTo>
                    <a:pt x="91" y="4"/>
                    <a:pt x="93" y="0"/>
                    <a:pt x="100" y="1"/>
                  </a:cubicBezTo>
                  <a:cubicBezTo>
                    <a:pt x="107" y="3"/>
                    <a:pt x="106" y="8"/>
                    <a:pt x="106" y="10"/>
                  </a:cubicBezTo>
                  <a:cubicBezTo>
                    <a:pt x="102" y="25"/>
                    <a:pt x="102" y="25"/>
                    <a:pt x="102" y="25"/>
                  </a:cubicBezTo>
                  <a:cubicBezTo>
                    <a:pt x="142" y="37"/>
                    <a:pt x="144" y="67"/>
                    <a:pt x="143" y="71"/>
                  </a:cubicBezTo>
                  <a:cubicBezTo>
                    <a:pt x="141" y="77"/>
                    <a:pt x="135" y="79"/>
                    <a:pt x="129" y="77"/>
                  </a:cubicBezTo>
                  <a:cubicBezTo>
                    <a:pt x="122" y="75"/>
                    <a:pt x="120" y="71"/>
                    <a:pt x="120" y="68"/>
                  </a:cubicBezTo>
                  <a:cubicBezTo>
                    <a:pt x="118" y="60"/>
                    <a:pt x="116" y="49"/>
                    <a:pt x="98" y="41"/>
                  </a:cubicBezTo>
                  <a:lnTo>
                    <a:pt x="87" y="86"/>
                  </a:lnTo>
                  <a:close/>
                  <a:moveTo>
                    <a:pt x="82" y="37"/>
                  </a:moveTo>
                  <a:cubicBezTo>
                    <a:pt x="63" y="34"/>
                    <a:pt x="55" y="44"/>
                    <a:pt x="53" y="51"/>
                  </a:cubicBezTo>
                  <a:cubicBezTo>
                    <a:pt x="50" y="64"/>
                    <a:pt x="60" y="70"/>
                    <a:pt x="72" y="78"/>
                  </a:cubicBezTo>
                  <a:lnTo>
                    <a:pt x="82" y="37"/>
                  </a:lnTo>
                  <a:close/>
                  <a:moveTo>
                    <a:pt x="69" y="154"/>
                  </a:moveTo>
                  <a:cubicBezTo>
                    <a:pt x="75" y="155"/>
                    <a:pt x="98" y="157"/>
                    <a:pt x="103" y="139"/>
                  </a:cubicBezTo>
                  <a:cubicBezTo>
                    <a:pt x="106" y="125"/>
                    <a:pt x="95" y="116"/>
                    <a:pt x="81" y="108"/>
                  </a:cubicBezTo>
                  <a:lnTo>
                    <a:pt x="69" y="1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67" name="TextBox 66"/>
          <p:cNvSpPr txBox="1"/>
          <p:nvPr/>
        </p:nvSpPr>
        <p:spPr>
          <a:xfrm flipH="1">
            <a:off x="454432" y="1732463"/>
            <a:ext cx="3231975" cy="400110"/>
          </a:xfrm>
          <a:prstGeom prst="rect">
            <a:avLst/>
          </a:prstGeom>
          <a:noFill/>
        </p:spPr>
        <p:txBody>
          <a:bodyPr wrap="none" rtlCol="0">
            <a:spAutoFit/>
          </a:bodyPr>
          <a:lstStyle/>
          <a:p>
            <a:r>
              <a:rPr lang="en-US" sz="2000" b="1" smtClean="0">
                <a:solidFill>
                  <a:schemeClr val="accent2"/>
                </a:solidFill>
                <a:latin typeface="+mj-lt"/>
              </a:rPr>
              <a:t>POPULAR SOCIAL MEDIA</a:t>
            </a:r>
            <a:endParaRPr lang="en-GB" sz="2000" b="1">
              <a:solidFill>
                <a:schemeClr val="accent2"/>
              </a:solidFill>
              <a:latin typeface="+mj-lt"/>
            </a:endParaRPr>
          </a:p>
        </p:txBody>
      </p:sp>
      <p:sp>
        <p:nvSpPr>
          <p:cNvPr id="68" name="Rectangle 67"/>
          <p:cNvSpPr/>
          <p:nvPr/>
        </p:nvSpPr>
        <p:spPr>
          <a:xfrm flipH="1">
            <a:off x="454432" y="2097648"/>
            <a:ext cx="4984063"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grpSp>
        <p:nvGrpSpPr>
          <p:cNvPr id="69" name="Group 68"/>
          <p:cNvGrpSpPr/>
          <p:nvPr/>
        </p:nvGrpSpPr>
        <p:grpSpPr>
          <a:xfrm flipH="1">
            <a:off x="730388" y="3526543"/>
            <a:ext cx="914400" cy="914400"/>
            <a:chOff x="10206307" y="3388690"/>
            <a:chExt cx="914400" cy="914400"/>
          </a:xfrm>
        </p:grpSpPr>
        <p:sp>
          <p:nvSpPr>
            <p:cNvPr id="70" name="Oval 69"/>
            <p:cNvSpPr/>
            <p:nvPr/>
          </p:nvSpPr>
          <p:spPr>
            <a:xfrm>
              <a:off x="10206307" y="3388690"/>
              <a:ext cx="914400" cy="914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71" name="AutoShape 13"/>
            <p:cNvSpPr>
              <a:spLocks/>
            </p:cNvSpPr>
            <p:nvPr/>
          </p:nvSpPr>
          <p:spPr bwMode="auto">
            <a:xfrm flipH="1">
              <a:off x="10529463" y="3675931"/>
              <a:ext cx="268088" cy="346493"/>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grpSp>
      <p:grpSp>
        <p:nvGrpSpPr>
          <p:cNvPr id="72" name="Group 71"/>
          <p:cNvGrpSpPr/>
          <p:nvPr/>
        </p:nvGrpSpPr>
        <p:grpSpPr>
          <a:xfrm flipH="1">
            <a:off x="2265627" y="3430531"/>
            <a:ext cx="1106424" cy="1106424"/>
            <a:chOff x="8479044" y="3292678"/>
            <a:chExt cx="1106424" cy="1106424"/>
          </a:xfrm>
        </p:grpSpPr>
        <p:sp>
          <p:nvSpPr>
            <p:cNvPr id="73" name="Oval 72"/>
            <p:cNvSpPr/>
            <p:nvPr/>
          </p:nvSpPr>
          <p:spPr>
            <a:xfrm>
              <a:off x="8479044" y="3292678"/>
              <a:ext cx="1106424" cy="11064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74" name="Oval 73"/>
            <p:cNvSpPr/>
            <p:nvPr/>
          </p:nvSpPr>
          <p:spPr>
            <a:xfrm>
              <a:off x="8654404" y="3468038"/>
              <a:ext cx="755703" cy="75570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75" name="AutoShape 15"/>
            <p:cNvSpPr>
              <a:spLocks/>
            </p:cNvSpPr>
            <p:nvPr/>
          </p:nvSpPr>
          <p:spPr bwMode="auto">
            <a:xfrm flipH="1">
              <a:off x="8953093" y="3675931"/>
              <a:ext cx="158323" cy="339915"/>
            </a:xfrm>
            <a:custGeom>
              <a:avLst/>
              <a:gdLst>
                <a:gd name="T0" fmla="*/ 262945285 w 21600"/>
                <a:gd name="T1" fmla="*/ 616631 h 21437"/>
                <a:gd name="T2" fmla="*/ 262945285 w 21600"/>
                <a:gd name="T3" fmla="*/ 451557226 h 21437"/>
                <a:gd name="T4" fmla="*/ 180361170 w 21600"/>
                <a:gd name="T5" fmla="*/ 514655930 h 21437"/>
                <a:gd name="T6" fmla="*/ 173604519 w 21600"/>
                <a:gd name="T7" fmla="*/ 869221096 h 21437"/>
                <a:gd name="T8" fmla="*/ 262945285 w 21600"/>
                <a:gd name="T9" fmla="*/ 869221096 h 21437"/>
                <a:gd name="T10" fmla="*/ 252829379 w 21600"/>
                <a:gd name="T11" fmla="*/ 1326201898 h 21437"/>
                <a:gd name="T12" fmla="*/ 176977025 w 21600"/>
                <a:gd name="T13" fmla="*/ 1326201898 h 21437"/>
                <a:gd name="T14" fmla="*/ 176977025 w 21600"/>
                <a:gd name="T15" fmla="*/ 2147483646 h 21437"/>
                <a:gd name="T16" fmla="*/ 57300181 w 21600"/>
                <a:gd name="T17" fmla="*/ 2147483646 h 21437"/>
                <a:gd name="T18" fmla="*/ 57300181 w 21600"/>
                <a:gd name="T19" fmla="*/ 1326201898 h 21437"/>
                <a:gd name="T20" fmla="*/ 0 w 21600"/>
                <a:gd name="T21" fmla="*/ 1326201898 h 21437"/>
                <a:gd name="T22" fmla="*/ 0 w 21600"/>
                <a:gd name="T23" fmla="*/ 869221096 h 21437"/>
                <a:gd name="T24" fmla="*/ 55620013 w 21600"/>
                <a:gd name="T25" fmla="*/ 869221096 h 21437"/>
                <a:gd name="T26" fmla="*/ 87648428 w 21600"/>
                <a:gd name="T27" fmla="*/ 152203103 h 21437"/>
                <a:gd name="T28" fmla="*/ 262945285 w 21600"/>
                <a:gd name="T29" fmla="*/ 616631 h 21437"/>
                <a:gd name="T30" fmla="*/ 262945285 w 21600"/>
                <a:gd name="T31" fmla="*/ 616631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chemeClr val="accent2"/>
            </a:solidFill>
            <a:ln>
              <a:noFill/>
            </a:ln>
          </p:spPr>
          <p:txBody>
            <a:bodyPr lIns="0" tIns="0" rIns="0" bIns="0"/>
            <a:lstStyle/>
            <a:p>
              <a:endParaRPr lang="en-GB"/>
            </a:p>
          </p:txBody>
        </p:sp>
      </p:grpSp>
      <p:grpSp>
        <p:nvGrpSpPr>
          <p:cNvPr id="76" name="Group 75"/>
          <p:cNvGrpSpPr/>
          <p:nvPr/>
        </p:nvGrpSpPr>
        <p:grpSpPr>
          <a:xfrm flipH="1">
            <a:off x="3992890" y="3526543"/>
            <a:ext cx="914400" cy="914400"/>
            <a:chOff x="6943805" y="3388690"/>
            <a:chExt cx="914400" cy="914400"/>
          </a:xfrm>
        </p:grpSpPr>
        <p:sp>
          <p:nvSpPr>
            <p:cNvPr id="77" name="Oval 76"/>
            <p:cNvSpPr/>
            <p:nvPr/>
          </p:nvSpPr>
          <p:spPr>
            <a:xfrm>
              <a:off x="6943805" y="3388690"/>
              <a:ext cx="914400" cy="914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a:p>
          </p:txBody>
        </p:sp>
        <p:sp>
          <p:nvSpPr>
            <p:cNvPr id="78" name="AutoShape 14"/>
            <p:cNvSpPr>
              <a:spLocks/>
            </p:cNvSpPr>
            <p:nvPr/>
          </p:nvSpPr>
          <p:spPr bwMode="auto">
            <a:xfrm flipH="1">
              <a:off x="7231048" y="3690927"/>
              <a:ext cx="339914" cy="309921"/>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grpSp>
      <p:sp>
        <p:nvSpPr>
          <p:cNvPr id="79" name="TextBox 78"/>
          <p:cNvSpPr txBox="1"/>
          <p:nvPr/>
        </p:nvSpPr>
        <p:spPr>
          <a:xfrm flipH="1">
            <a:off x="2405107" y="4624566"/>
            <a:ext cx="859531" cy="461665"/>
          </a:xfrm>
          <a:prstGeom prst="rect">
            <a:avLst/>
          </a:prstGeom>
          <a:noFill/>
        </p:spPr>
        <p:txBody>
          <a:bodyPr wrap="none" rtlCol="0">
            <a:spAutoFit/>
          </a:bodyPr>
          <a:lstStyle/>
          <a:p>
            <a:r>
              <a:rPr lang="en-US" sz="2400" b="1" smtClean="0">
                <a:solidFill>
                  <a:schemeClr val="accent2"/>
                </a:solidFill>
                <a:latin typeface="Source Sans Pro" panose="020B0503030403020204" pitchFamily="34" charset="0"/>
              </a:rPr>
              <a:t>518K</a:t>
            </a:r>
            <a:endParaRPr lang="en-GB" sz="2400" b="1">
              <a:solidFill>
                <a:schemeClr val="accent2"/>
              </a:solidFill>
              <a:latin typeface="Source Sans Pro" panose="020B0503030403020204" pitchFamily="34" charset="0"/>
            </a:endParaRPr>
          </a:p>
        </p:txBody>
      </p:sp>
      <p:sp>
        <p:nvSpPr>
          <p:cNvPr id="80" name="TextBox 79"/>
          <p:cNvSpPr txBox="1"/>
          <p:nvPr/>
        </p:nvSpPr>
        <p:spPr>
          <a:xfrm flipH="1">
            <a:off x="4040363" y="4609369"/>
            <a:ext cx="859531" cy="461665"/>
          </a:xfrm>
          <a:prstGeom prst="rect">
            <a:avLst/>
          </a:prstGeom>
          <a:noFill/>
        </p:spPr>
        <p:txBody>
          <a:bodyPr wrap="none" rtlCol="0">
            <a:spAutoFit/>
          </a:bodyPr>
          <a:lstStyle/>
          <a:p>
            <a:r>
              <a:rPr lang="en-US" sz="2400" b="1" smtClean="0">
                <a:solidFill>
                  <a:schemeClr val="bg2"/>
                </a:solidFill>
                <a:latin typeface="Source Sans Pro" panose="020B0503030403020204" pitchFamily="34" charset="0"/>
              </a:rPr>
              <a:t>312K</a:t>
            </a:r>
            <a:endParaRPr lang="en-GB" sz="2400" b="1">
              <a:solidFill>
                <a:schemeClr val="bg2"/>
              </a:solidFill>
              <a:latin typeface="Source Sans Pro" panose="020B0503030403020204" pitchFamily="34" charset="0"/>
            </a:endParaRPr>
          </a:p>
        </p:txBody>
      </p:sp>
      <p:sp>
        <p:nvSpPr>
          <p:cNvPr id="81" name="TextBox 80"/>
          <p:cNvSpPr txBox="1"/>
          <p:nvPr/>
        </p:nvSpPr>
        <p:spPr>
          <a:xfrm flipH="1">
            <a:off x="777861" y="4609370"/>
            <a:ext cx="859531" cy="461665"/>
          </a:xfrm>
          <a:prstGeom prst="rect">
            <a:avLst/>
          </a:prstGeom>
          <a:noFill/>
        </p:spPr>
        <p:txBody>
          <a:bodyPr wrap="none" rtlCol="0">
            <a:spAutoFit/>
          </a:bodyPr>
          <a:lstStyle/>
          <a:p>
            <a:r>
              <a:rPr lang="en-US" sz="2400" b="1" smtClean="0">
                <a:solidFill>
                  <a:schemeClr val="bg2"/>
                </a:solidFill>
                <a:latin typeface="Source Sans Pro" panose="020B0503030403020204" pitchFamily="34" charset="0"/>
              </a:rPr>
              <a:t>410K</a:t>
            </a:r>
            <a:endParaRPr lang="en-GB" sz="2400" b="1">
              <a:solidFill>
                <a:schemeClr val="bg2"/>
              </a:solidFill>
              <a:latin typeface="Source Sans Pro" panose="020B0503030403020204" pitchFamily="34" charset="0"/>
            </a:endParaRPr>
          </a:p>
        </p:txBody>
      </p:sp>
      <p:sp>
        <p:nvSpPr>
          <p:cNvPr id="82" name="Rectangle 81"/>
          <p:cNvSpPr/>
          <p:nvPr/>
        </p:nvSpPr>
        <p:spPr>
          <a:xfrm flipH="1">
            <a:off x="454433" y="5239460"/>
            <a:ext cx="583523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Tree>
    <p:extLst>
      <p:ext uri="{BB962C8B-B14F-4D97-AF65-F5344CB8AC3E}">
        <p14:creationId xmlns:p14="http://schemas.microsoft.com/office/powerpoint/2010/main" val="1529942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1000"/>
                                        <p:tgtEl>
                                          <p:spTgt spid="56"/>
                                        </p:tgtEl>
                                      </p:cBhvr>
                                    </p:animEffect>
                                    <p:anim calcmode="lin" valueType="num">
                                      <p:cBhvr>
                                        <p:cTn id="18" dur="1000" fill="hold"/>
                                        <p:tgtEl>
                                          <p:spTgt spid="56"/>
                                        </p:tgtEl>
                                        <p:attrNameLst>
                                          <p:attrName>ppt_x</p:attrName>
                                        </p:attrNameLst>
                                      </p:cBhvr>
                                      <p:tavLst>
                                        <p:tav tm="0">
                                          <p:val>
                                            <p:strVal val="#ppt_x"/>
                                          </p:val>
                                        </p:tav>
                                        <p:tav tm="100000">
                                          <p:val>
                                            <p:strVal val="#ppt_x"/>
                                          </p:val>
                                        </p:tav>
                                      </p:tavLst>
                                    </p:anim>
                                    <p:anim calcmode="lin" valueType="num">
                                      <p:cBhvr>
                                        <p:cTn id="19" dur="1000" fill="hold"/>
                                        <p:tgtEl>
                                          <p:spTgt spid="56"/>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1000"/>
                                        <p:tgtEl>
                                          <p:spTgt spid="61"/>
                                        </p:tgtEl>
                                      </p:cBhvr>
                                    </p:animEffect>
                                    <p:anim calcmode="lin" valueType="num">
                                      <p:cBhvr>
                                        <p:cTn id="24" dur="1000" fill="hold"/>
                                        <p:tgtEl>
                                          <p:spTgt spid="61"/>
                                        </p:tgtEl>
                                        <p:attrNameLst>
                                          <p:attrName>ppt_x</p:attrName>
                                        </p:attrNameLst>
                                      </p:cBhvr>
                                      <p:tavLst>
                                        <p:tav tm="0">
                                          <p:val>
                                            <p:strVal val="#ppt_x"/>
                                          </p:val>
                                        </p:tav>
                                        <p:tav tm="100000">
                                          <p:val>
                                            <p:strVal val="#ppt_x"/>
                                          </p:val>
                                        </p:tav>
                                      </p:tavLst>
                                    </p:anim>
                                    <p:anim calcmode="lin" valueType="num">
                                      <p:cBhvr>
                                        <p:cTn id="25" dur="1000" fill="hold"/>
                                        <p:tgtEl>
                                          <p:spTgt spid="61"/>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1000" fill="hold"/>
                                        <p:tgtEl>
                                          <p:spTgt spid="62"/>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fade">
                                      <p:cBhvr>
                                        <p:cTn id="35" dur="1000"/>
                                        <p:tgtEl>
                                          <p:spTgt spid="64"/>
                                        </p:tgtEl>
                                      </p:cBhvr>
                                    </p:animEffect>
                                    <p:anim calcmode="lin" valueType="num">
                                      <p:cBhvr>
                                        <p:cTn id="36" dur="1000" fill="hold"/>
                                        <p:tgtEl>
                                          <p:spTgt spid="64"/>
                                        </p:tgtEl>
                                        <p:attrNameLst>
                                          <p:attrName>ppt_x</p:attrName>
                                        </p:attrNameLst>
                                      </p:cBhvr>
                                      <p:tavLst>
                                        <p:tav tm="0">
                                          <p:val>
                                            <p:strVal val="#ppt_x"/>
                                          </p:val>
                                        </p:tav>
                                        <p:tav tm="100000">
                                          <p:val>
                                            <p:strVal val="#ppt_x"/>
                                          </p:val>
                                        </p:tav>
                                      </p:tavLst>
                                    </p:anim>
                                    <p:anim calcmode="lin" valueType="num">
                                      <p:cBhvr>
                                        <p:cTn id="37" dur="1000" fill="hold"/>
                                        <p:tgtEl>
                                          <p:spTgt spid="64"/>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fade">
                                      <p:cBhvr>
                                        <p:cTn id="41" dur="1000"/>
                                        <p:tgtEl>
                                          <p:spTgt spid="60"/>
                                        </p:tgtEl>
                                      </p:cBhvr>
                                    </p:animEffect>
                                    <p:anim calcmode="lin" valueType="num">
                                      <p:cBhvr>
                                        <p:cTn id="42" dur="1000" fill="hold"/>
                                        <p:tgtEl>
                                          <p:spTgt spid="60"/>
                                        </p:tgtEl>
                                        <p:attrNameLst>
                                          <p:attrName>ppt_x</p:attrName>
                                        </p:attrNameLst>
                                      </p:cBhvr>
                                      <p:tavLst>
                                        <p:tav tm="0">
                                          <p:val>
                                            <p:strVal val="#ppt_x"/>
                                          </p:val>
                                        </p:tav>
                                        <p:tav tm="100000">
                                          <p:val>
                                            <p:strVal val="#ppt_x"/>
                                          </p:val>
                                        </p:tav>
                                      </p:tavLst>
                                    </p:anim>
                                    <p:anim calcmode="lin" valueType="num">
                                      <p:cBhvr>
                                        <p:cTn id="43" dur="1000" fill="hold"/>
                                        <p:tgtEl>
                                          <p:spTgt spid="60"/>
                                        </p:tgtEl>
                                        <p:attrNameLst>
                                          <p:attrName>ppt_y</p:attrName>
                                        </p:attrNameLst>
                                      </p:cBhvr>
                                      <p:tavLst>
                                        <p:tav tm="0">
                                          <p:val>
                                            <p:strVal val="#ppt_y+.1"/>
                                          </p:val>
                                        </p:tav>
                                        <p:tav tm="100000">
                                          <p:val>
                                            <p:strVal val="#ppt_y"/>
                                          </p:val>
                                        </p:tav>
                                      </p:tavLst>
                                    </p:anim>
                                  </p:childTnLst>
                                </p:cTn>
                              </p:par>
                            </p:childTnLst>
                          </p:cTn>
                        </p:par>
                        <p:par>
                          <p:cTn id="44" fill="hold">
                            <p:stCondLst>
                              <p:cond delay="6500"/>
                            </p:stCondLst>
                            <p:childTnLst>
                              <p:par>
                                <p:cTn id="45" presetID="42" presetClass="entr" presetSubtype="0" fill="hold" nodeType="afterEffect">
                                  <p:stCondLst>
                                    <p:cond delay="0"/>
                                  </p:stCondLst>
                                  <p:childTnLst>
                                    <p:set>
                                      <p:cBhvr>
                                        <p:cTn id="46" dur="1" fill="hold">
                                          <p:stCondLst>
                                            <p:cond delay="0"/>
                                          </p:stCondLst>
                                        </p:cTn>
                                        <p:tgtEl>
                                          <p:spTgt spid="63"/>
                                        </p:tgtEl>
                                        <p:attrNameLst>
                                          <p:attrName>style.visibility</p:attrName>
                                        </p:attrNameLst>
                                      </p:cBhvr>
                                      <p:to>
                                        <p:strVal val="visible"/>
                                      </p:to>
                                    </p:set>
                                    <p:animEffect transition="in" filter="fade">
                                      <p:cBhvr>
                                        <p:cTn id="47" dur="1000"/>
                                        <p:tgtEl>
                                          <p:spTgt spid="63"/>
                                        </p:tgtEl>
                                      </p:cBhvr>
                                    </p:animEffect>
                                    <p:anim calcmode="lin" valueType="num">
                                      <p:cBhvr>
                                        <p:cTn id="48" dur="1000" fill="hold"/>
                                        <p:tgtEl>
                                          <p:spTgt spid="63"/>
                                        </p:tgtEl>
                                        <p:attrNameLst>
                                          <p:attrName>ppt_x</p:attrName>
                                        </p:attrNameLst>
                                      </p:cBhvr>
                                      <p:tavLst>
                                        <p:tav tm="0">
                                          <p:val>
                                            <p:strVal val="#ppt_x"/>
                                          </p:val>
                                        </p:tav>
                                        <p:tav tm="100000">
                                          <p:val>
                                            <p:strVal val="#ppt_x"/>
                                          </p:val>
                                        </p:tav>
                                      </p:tavLst>
                                    </p:anim>
                                    <p:anim calcmode="lin" valueType="num">
                                      <p:cBhvr>
                                        <p:cTn id="49" dur="1000" fill="hold"/>
                                        <p:tgtEl>
                                          <p:spTgt spid="63"/>
                                        </p:tgtEl>
                                        <p:attrNameLst>
                                          <p:attrName>ppt_y</p:attrName>
                                        </p:attrNameLst>
                                      </p:cBhvr>
                                      <p:tavLst>
                                        <p:tav tm="0">
                                          <p:val>
                                            <p:strVal val="#ppt_y+.1"/>
                                          </p:val>
                                        </p:tav>
                                        <p:tav tm="100000">
                                          <p:val>
                                            <p:strVal val="#ppt_y"/>
                                          </p:val>
                                        </p:tav>
                                      </p:tavLst>
                                    </p:anim>
                                  </p:childTnLst>
                                </p:cTn>
                              </p:par>
                            </p:childTnLst>
                          </p:cTn>
                        </p:par>
                        <p:par>
                          <p:cTn id="50" fill="hold">
                            <p:stCondLst>
                              <p:cond delay="750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8500"/>
                            </p:stCondLst>
                            <p:childTnLst>
                              <p:par>
                                <p:cTn id="57" presetID="42" presetClass="entr" presetSubtype="0" fill="hold"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1000" fill="hold"/>
                                        <p:tgtEl>
                                          <p:spTgt spid="54"/>
                                        </p:tgtEl>
                                        <p:attrNameLst>
                                          <p:attrName>ppt_y</p:attrName>
                                        </p:attrNameLst>
                                      </p:cBhvr>
                                      <p:tavLst>
                                        <p:tav tm="0">
                                          <p:val>
                                            <p:strVal val="#ppt_y+.1"/>
                                          </p:val>
                                        </p:tav>
                                        <p:tav tm="100000">
                                          <p:val>
                                            <p:strVal val="#ppt_y"/>
                                          </p:val>
                                        </p:tav>
                                      </p:tavLst>
                                    </p:anim>
                                  </p:childTnLst>
                                </p:cTn>
                              </p:par>
                            </p:childTnLst>
                          </p:cTn>
                        </p:par>
                        <p:par>
                          <p:cTn id="62" fill="hold">
                            <p:stCondLst>
                              <p:cond delay="9500"/>
                            </p:stCondLst>
                            <p:childTnLst>
                              <p:par>
                                <p:cTn id="63" presetID="42" presetClass="entr" presetSubtype="0" fill="hold" nodeType="afterEffect">
                                  <p:stCondLst>
                                    <p:cond delay="0"/>
                                  </p:stCondLst>
                                  <p:childTnLst>
                                    <p:set>
                                      <p:cBhvr>
                                        <p:cTn id="64" dur="1" fill="hold">
                                          <p:stCondLst>
                                            <p:cond delay="0"/>
                                          </p:stCondLst>
                                        </p:cTn>
                                        <p:tgtEl>
                                          <p:spTgt spid="53"/>
                                        </p:tgtEl>
                                        <p:attrNameLst>
                                          <p:attrName>style.visibility</p:attrName>
                                        </p:attrNameLst>
                                      </p:cBhvr>
                                      <p:to>
                                        <p:strVal val="visible"/>
                                      </p:to>
                                    </p:set>
                                    <p:animEffect transition="in" filter="fade">
                                      <p:cBhvr>
                                        <p:cTn id="65" dur="1000"/>
                                        <p:tgtEl>
                                          <p:spTgt spid="53"/>
                                        </p:tgtEl>
                                      </p:cBhvr>
                                    </p:animEffect>
                                    <p:anim calcmode="lin" valueType="num">
                                      <p:cBhvr>
                                        <p:cTn id="66" dur="1000" fill="hold"/>
                                        <p:tgtEl>
                                          <p:spTgt spid="53"/>
                                        </p:tgtEl>
                                        <p:attrNameLst>
                                          <p:attrName>ppt_x</p:attrName>
                                        </p:attrNameLst>
                                      </p:cBhvr>
                                      <p:tavLst>
                                        <p:tav tm="0">
                                          <p:val>
                                            <p:strVal val="#ppt_x"/>
                                          </p:val>
                                        </p:tav>
                                        <p:tav tm="100000">
                                          <p:val>
                                            <p:strVal val="#ppt_x"/>
                                          </p:val>
                                        </p:tav>
                                      </p:tavLst>
                                    </p:anim>
                                    <p:anim calcmode="lin" valueType="num">
                                      <p:cBhvr>
                                        <p:cTn id="67" dur="1000" fill="hold"/>
                                        <p:tgtEl>
                                          <p:spTgt spid="53"/>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42" presetClass="entr" presetSubtype="0" fill="hold" nodeType="afterEffect">
                                  <p:stCondLst>
                                    <p:cond delay="0"/>
                                  </p:stCondLst>
                                  <p:childTnLst>
                                    <p:set>
                                      <p:cBhvr>
                                        <p:cTn id="70" dur="1" fill="hold">
                                          <p:stCondLst>
                                            <p:cond delay="0"/>
                                          </p:stCondLst>
                                        </p:cTn>
                                        <p:tgtEl>
                                          <p:spTgt spid="57"/>
                                        </p:tgtEl>
                                        <p:attrNameLst>
                                          <p:attrName>style.visibility</p:attrName>
                                        </p:attrNameLst>
                                      </p:cBhvr>
                                      <p:to>
                                        <p:strVal val="visible"/>
                                      </p:to>
                                    </p:set>
                                    <p:animEffect transition="in" filter="fade">
                                      <p:cBhvr>
                                        <p:cTn id="71" dur="1000"/>
                                        <p:tgtEl>
                                          <p:spTgt spid="57"/>
                                        </p:tgtEl>
                                      </p:cBhvr>
                                    </p:animEffect>
                                    <p:anim calcmode="lin" valueType="num">
                                      <p:cBhvr>
                                        <p:cTn id="72" dur="1000" fill="hold"/>
                                        <p:tgtEl>
                                          <p:spTgt spid="57"/>
                                        </p:tgtEl>
                                        <p:attrNameLst>
                                          <p:attrName>ppt_x</p:attrName>
                                        </p:attrNameLst>
                                      </p:cBhvr>
                                      <p:tavLst>
                                        <p:tav tm="0">
                                          <p:val>
                                            <p:strVal val="#ppt_x"/>
                                          </p:val>
                                        </p:tav>
                                        <p:tav tm="100000">
                                          <p:val>
                                            <p:strVal val="#ppt_x"/>
                                          </p:val>
                                        </p:tav>
                                      </p:tavLst>
                                    </p:anim>
                                    <p:anim calcmode="lin" valueType="num">
                                      <p:cBhvr>
                                        <p:cTn id="73" dur="1000" fill="hold"/>
                                        <p:tgtEl>
                                          <p:spTgt spid="57"/>
                                        </p:tgtEl>
                                        <p:attrNameLst>
                                          <p:attrName>ppt_y</p:attrName>
                                        </p:attrNameLst>
                                      </p:cBhvr>
                                      <p:tavLst>
                                        <p:tav tm="0">
                                          <p:val>
                                            <p:strVal val="#ppt_y+.1"/>
                                          </p:val>
                                        </p:tav>
                                        <p:tav tm="100000">
                                          <p:val>
                                            <p:strVal val="#ppt_y"/>
                                          </p:val>
                                        </p:tav>
                                      </p:tavLst>
                                    </p:anim>
                                  </p:childTnLst>
                                </p:cTn>
                              </p:par>
                            </p:childTnLst>
                          </p:cTn>
                        </p:par>
                        <p:par>
                          <p:cTn id="74" fill="hold">
                            <p:stCondLst>
                              <p:cond delay="11500"/>
                            </p:stCondLst>
                            <p:childTnLst>
                              <p:par>
                                <p:cTn id="75" presetID="42" presetClass="entr" presetSubtype="0" fill="hold" nodeType="after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fade">
                                      <p:cBhvr>
                                        <p:cTn id="77" dur="1000"/>
                                        <p:tgtEl>
                                          <p:spTgt spid="59"/>
                                        </p:tgtEl>
                                      </p:cBhvr>
                                    </p:animEffect>
                                    <p:anim calcmode="lin" valueType="num">
                                      <p:cBhvr>
                                        <p:cTn id="78" dur="1000" fill="hold"/>
                                        <p:tgtEl>
                                          <p:spTgt spid="59"/>
                                        </p:tgtEl>
                                        <p:attrNameLst>
                                          <p:attrName>ppt_x</p:attrName>
                                        </p:attrNameLst>
                                      </p:cBhvr>
                                      <p:tavLst>
                                        <p:tav tm="0">
                                          <p:val>
                                            <p:strVal val="#ppt_x"/>
                                          </p:val>
                                        </p:tav>
                                        <p:tav tm="100000">
                                          <p:val>
                                            <p:strVal val="#ppt_x"/>
                                          </p:val>
                                        </p:tav>
                                      </p:tavLst>
                                    </p:anim>
                                    <p:anim calcmode="lin" valueType="num">
                                      <p:cBhvr>
                                        <p:cTn id="79" dur="1000" fill="hold"/>
                                        <p:tgtEl>
                                          <p:spTgt spid="59"/>
                                        </p:tgtEl>
                                        <p:attrNameLst>
                                          <p:attrName>ppt_y</p:attrName>
                                        </p:attrNameLst>
                                      </p:cBhvr>
                                      <p:tavLst>
                                        <p:tav tm="0">
                                          <p:val>
                                            <p:strVal val="#ppt_y+.1"/>
                                          </p:val>
                                        </p:tav>
                                        <p:tav tm="100000">
                                          <p:val>
                                            <p:strVal val="#ppt_y"/>
                                          </p:val>
                                        </p:tav>
                                      </p:tavLst>
                                    </p:anim>
                                  </p:childTnLst>
                                </p:cTn>
                              </p:par>
                            </p:childTnLst>
                          </p:cTn>
                        </p:par>
                        <p:par>
                          <p:cTn id="80" fill="hold">
                            <p:stCondLst>
                              <p:cond delay="12500"/>
                            </p:stCondLst>
                            <p:childTnLst>
                              <p:par>
                                <p:cTn id="81" presetID="42" presetClass="entr" presetSubtype="0" fill="hold" nodeType="afterEffect">
                                  <p:stCondLst>
                                    <p:cond delay="0"/>
                                  </p:stCondLst>
                                  <p:childTnLst>
                                    <p:set>
                                      <p:cBhvr>
                                        <p:cTn id="82" dur="1" fill="hold">
                                          <p:stCondLst>
                                            <p:cond delay="0"/>
                                          </p:stCondLst>
                                        </p:cTn>
                                        <p:tgtEl>
                                          <p:spTgt spid="58"/>
                                        </p:tgtEl>
                                        <p:attrNameLst>
                                          <p:attrName>style.visibility</p:attrName>
                                        </p:attrNameLst>
                                      </p:cBhvr>
                                      <p:to>
                                        <p:strVal val="visible"/>
                                      </p:to>
                                    </p:set>
                                    <p:animEffect transition="in" filter="fade">
                                      <p:cBhvr>
                                        <p:cTn id="83" dur="1000"/>
                                        <p:tgtEl>
                                          <p:spTgt spid="58"/>
                                        </p:tgtEl>
                                      </p:cBhvr>
                                    </p:animEffect>
                                    <p:anim calcmode="lin" valueType="num">
                                      <p:cBhvr>
                                        <p:cTn id="84" dur="1000" fill="hold"/>
                                        <p:tgtEl>
                                          <p:spTgt spid="58"/>
                                        </p:tgtEl>
                                        <p:attrNameLst>
                                          <p:attrName>ppt_x</p:attrName>
                                        </p:attrNameLst>
                                      </p:cBhvr>
                                      <p:tavLst>
                                        <p:tav tm="0">
                                          <p:val>
                                            <p:strVal val="#ppt_x"/>
                                          </p:val>
                                        </p:tav>
                                        <p:tav tm="100000">
                                          <p:val>
                                            <p:strVal val="#ppt_x"/>
                                          </p:val>
                                        </p:tav>
                                      </p:tavLst>
                                    </p:anim>
                                    <p:anim calcmode="lin" valueType="num">
                                      <p:cBhvr>
                                        <p:cTn id="85" dur="1000" fill="hold"/>
                                        <p:tgtEl>
                                          <p:spTgt spid="58"/>
                                        </p:tgtEl>
                                        <p:attrNameLst>
                                          <p:attrName>ppt_y</p:attrName>
                                        </p:attrNameLst>
                                      </p:cBhvr>
                                      <p:tavLst>
                                        <p:tav tm="0">
                                          <p:val>
                                            <p:strVal val="#ppt_y+.1"/>
                                          </p:val>
                                        </p:tav>
                                        <p:tav tm="100000">
                                          <p:val>
                                            <p:strVal val="#ppt_y"/>
                                          </p:val>
                                        </p:tav>
                                      </p:tavLst>
                                    </p:anim>
                                  </p:childTnLst>
                                </p:cTn>
                              </p:par>
                            </p:childTnLst>
                          </p:cTn>
                        </p:par>
                        <p:par>
                          <p:cTn id="86" fill="hold">
                            <p:stCondLst>
                              <p:cond delay="13500"/>
                            </p:stCondLst>
                            <p:childTnLst>
                              <p:par>
                                <p:cTn id="87" presetID="42" presetClass="entr" presetSubtype="0" fill="hold" nodeType="afterEffect">
                                  <p:stCondLst>
                                    <p:cond delay="0"/>
                                  </p:stCondLst>
                                  <p:childTnLst>
                                    <p:set>
                                      <p:cBhvr>
                                        <p:cTn id="88" dur="1" fill="hold">
                                          <p:stCondLst>
                                            <p:cond delay="0"/>
                                          </p:stCondLst>
                                        </p:cTn>
                                        <p:tgtEl>
                                          <p:spTgt spid="65"/>
                                        </p:tgtEl>
                                        <p:attrNameLst>
                                          <p:attrName>style.visibility</p:attrName>
                                        </p:attrNameLst>
                                      </p:cBhvr>
                                      <p:to>
                                        <p:strVal val="visible"/>
                                      </p:to>
                                    </p:set>
                                    <p:animEffect transition="in" filter="fade">
                                      <p:cBhvr>
                                        <p:cTn id="89" dur="1000"/>
                                        <p:tgtEl>
                                          <p:spTgt spid="65"/>
                                        </p:tgtEl>
                                      </p:cBhvr>
                                    </p:animEffect>
                                    <p:anim calcmode="lin" valueType="num">
                                      <p:cBhvr>
                                        <p:cTn id="90" dur="1000" fill="hold"/>
                                        <p:tgtEl>
                                          <p:spTgt spid="65"/>
                                        </p:tgtEl>
                                        <p:attrNameLst>
                                          <p:attrName>ppt_x</p:attrName>
                                        </p:attrNameLst>
                                      </p:cBhvr>
                                      <p:tavLst>
                                        <p:tav tm="0">
                                          <p:val>
                                            <p:strVal val="#ppt_x"/>
                                          </p:val>
                                        </p:tav>
                                        <p:tav tm="100000">
                                          <p:val>
                                            <p:strVal val="#ppt_x"/>
                                          </p:val>
                                        </p:tav>
                                      </p:tavLst>
                                    </p:anim>
                                    <p:anim calcmode="lin" valueType="num">
                                      <p:cBhvr>
                                        <p:cTn id="91" dur="1000" fill="hold"/>
                                        <p:tgtEl>
                                          <p:spTgt spid="65"/>
                                        </p:tgtEl>
                                        <p:attrNameLst>
                                          <p:attrName>ppt_y</p:attrName>
                                        </p:attrNameLst>
                                      </p:cBhvr>
                                      <p:tavLst>
                                        <p:tav tm="0">
                                          <p:val>
                                            <p:strVal val="#ppt_y+.1"/>
                                          </p:val>
                                        </p:tav>
                                        <p:tav tm="100000">
                                          <p:val>
                                            <p:strVal val="#ppt_y"/>
                                          </p:val>
                                        </p:tav>
                                      </p:tavLst>
                                    </p:anim>
                                  </p:childTnLst>
                                </p:cTn>
                              </p:par>
                            </p:childTnLst>
                          </p:cTn>
                        </p:par>
                        <p:par>
                          <p:cTn id="92" fill="hold">
                            <p:stCondLst>
                              <p:cond delay="14500"/>
                            </p:stCondLst>
                            <p:childTnLst>
                              <p:par>
                                <p:cTn id="93" presetID="42" presetClass="entr" presetSubtype="0" fill="hold" nodeType="afterEffect">
                                  <p:stCondLst>
                                    <p:cond delay="0"/>
                                  </p:stCondLst>
                                  <p:childTnLst>
                                    <p:set>
                                      <p:cBhvr>
                                        <p:cTn id="94" dur="1" fill="hold">
                                          <p:stCondLst>
                                            <p:cond delay="0"/>
                                          </p:stCondLst>
                                        </p:cTn>
                                        <p:tgtEl>
                                          <p:spTgt spid="66"/>
                                        </p:tgtEl>
                                        <p:attrNameLst>
                                          <p:attrName>style.visibility</p:attrName>
                                        </p:attrNameLst>
                                      </p:cBhvr>
                                      <p:to>
                                        <p:strVal val="visible"/>
                                      </p:to>
                                    </p:set>
                                    <p:animEffect transition="in" filter="fade">
                                      <p:cBhvr>
                                        <p:cTn id="95" dur="1000"/>
                                        <p:tgtEl>
                                          <p:spTgt spid="66"/>
                                        </p:tgtEl>
                                      </p:cBhvr>
                                    </p:animEffect>
                                    <p:anim calcmode="lin" valueType="num">
                                      <p:cBhvr>
                                        <p:cTn id="96" dur="1000" fill="hold"/>
                                        <p:tgtEl>
                                          <p:spTgt spid="66"/>
                                        </p:tgtEl>
                                        <p:attrNameLst>
                                          <p:attrName>ppt_x</p:attrName>
                                        </p:attrNameLst>
                                      </p:cBhvr>
                                      <p:tavLst>
                                        <p:tav tm="0">
                                          <p:val>
                                            <p:strVal val="#ppt_x"/>
                                          </p:val>
                                        </p:tav>
                                        <p:tav tm="100000">
                                          <p:val>
                                            <p:strVal val="#ppt_x"/>
                                          </p:val>
                                        </p:tav>
                                      </p:tavLst>
                                    </p:anim>
                                    <p:anim calcmode="lin" valueType="num">
                                      <p:cBhvr>
                                        <p:cTn id="97" dur="1000" fill="hold"/>
                                        <p:tgtEl>
                                          <p:spTgt spid="66"/>
                                        </p:tgtEl>
                                        <p:attrNameLst>
                                          <p:attrName>ppt_y</p:attrName>
                                        </p:attrNameLst>
                                      </p:cBhvr>
                                      <p:tavLst>
                                        <p:tav tm="0">
                                          <p:val>
                                            <p:strVal val="#ppt_y+.1"/>
                                          </p:val>
                                        </p:tav>
                                        <p:tav tm="100000">
                                          <p:val>
                                            <p:strVal val="#ppt_y"/>
                                          </p:val>
                                        </p:tav>
                                      </p:tavLst>
                                    </p:anim>
                                  </p:childTnLst>
                                </p:cTn>
                              </p:par>
                            </p:childTnLst>
                          </p:cTn>
                        </p:par>
                        <p:par>
                          <p:cTn id="98" fill="hold">
                            <p:stCondLst>
                              <p:cond delay="15500"/>
                            </p:stCondLst>
                            <p:childTnLst>
                              <p:par>
                                <p:cTn id="99" presetID="22" presetClass="entr" presetSubtype="8" fill="hold" grpId="0" nodeType="after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wipe(left)">
                                      <p:cBhvr>
                                        <p:cTn id="101" dur="500"/>
                                        <p:tgtEl>
                                          <p:spTgt spid="67"/>
                                        </p:tgtEl>
                                      </p:cBhvr>
                                    </p:animEffect>
                                  </p:childTnLst>
                                </p:cTn>
                              </p:par>
                            </p:childTnLst>
                          </p:cTn>
                        </p:par>
                        <p:par>
                          <p:cTn id="102" fill="hold">
                            <p:stCondLst>
                              <p:cond delay="16000"/>
                            </p:stCondLst>
                            <p:childTnLst>
                              <p:par>
                                <p:cTn id="103" presetID="22" presetClass="entr" presetSubtype="8" fill="hold" grpId="0" nodeType="afterEffect">
                                  <p:stCondLst>
                                    <p:cond delay="0"/>
                                  </p:stCondLst>
                                  <p:childTnLst>
                                    <p:set>
                                      <p:cBhvr>
                                        <p:cTn id="104" dur="1" fill="hold">
                                          <p:stCondLst>
                                            <p:cond delay="0"/>
                                          </p:stCondLst>
                                        </p:cTn>
                                        <p:tgtEl>
                                          <p:spTgt spid="68"/>
                                        </p:tgtEl>
                                        <p:attrNameLst>
                                          <p:attrName>style.visibility</p:attrName>
                                        </p:attrNameLst>
                                      </p:cBhvr>
                                      <p:to>
                                        <p:strVal val="visible"/>
                                      </p:to>
                                    </p:set>
                                    <p:animEffect transition="in" filter="wipe(left)">
                                      <p:cBhvr>
                                        <p:cTn id="105" dur="500"/>
                                        <p:tgtEl>
                                          <p:spTgt spid="68"/>
                                        </p:tgtEl>
                                      </p:cBhvr>
                                    </p:animEffect>
                                  </p:childTnLst>
                                </p:cTn>
                              </p:par>
                            </p:childTnLst>
                          </p:cTn>
                        </p:par>
                        <p:par>
                          <p:cTn id="106" fill="hold">
                            <p:stCondLst>
                              <p:cond delay="16500"/>
                            </p:stCondLst>
                            <p:childTnLst>
                              <p:par>
                                <p:cTn id="107" presetID="53" presetClass="entr" presetSubtype="16" fill="hold" nodeType="afterEffect">
                                  <p:stCondLst>
                                    <p:cond delay="0"/>
                                  </p:stCondLst>
                                  <p:childTnLst>
                                    <p:set>
                                      <p:cBhvr>
                                        <p:cTn id="108" dur="1" fill="hold">
                                          <p:stCondLst>
                                            <p:cond delay="0"/>
                                          </p:stCondLst>
                                        </p:cTn>
                                        <p:tgtEl>
                                          <p:spTgt spid="69"/>
                                        </p:tgtEl>
                                        <p:attrNameLst>
                                          <p:attrName>style.visibility</p:attrName>
                                        </p:attrNameLst>
                                      </p:cBhvr>
                                      <p:to>
                                        <p:strVal val="visible"/>
                                      </p:to>
                                    </p:set>
                                    <p:anim calcmode="lin" valueType="num">
                                      <p:cBhvr>
                                        <p:cTn id="109" dur="500" fill="hold"/>
                                        <p:tgtEl>
                                          <p:spTgt spid="69"/>
                                        </p:tgtEl>
                                        <p:attrNameLst>
                                          <p:attrName>ppt_w</p:attrName>
                                        </p:attrNameLst>
                                      </p:cBhvr>
                                      <p:tavLst>
                                        <p:tav tm="0">
                                          <p:val>
                                            <p:fltVal val="0"/>
                                          </p:val>
                                        </p:tav>
                                        <p:tav tm="100000">
                                          <p:val>
                                            <p:strVal val="#ppt_w"/>
                                          </p:val>
                                        </p:tav>
                                      </p:tavLst>
                                    </p:anim>
                                    <p:anim calcmode="lin" valueType="num">
                                      <p:cBhvr>
                                        <p:cTn id="110" dur="500" fill="hold"/>
                                        <p:tgtEl>
                                          <p:spTgt spid="69"/>
                                        </p:tgtEl>
                                        <p:attrNameLst>
                                          <p:attrName>ppt_h</p:attrName>
                                        </p:attrNameLst>
                                      </p:cBhvr>
                                      <p:tavLst>
                                        <p:tav tm="0">
                                          <p:val>
                                            <p:fltVal val="0"/>
                                          </p:val>
                                        </p:tav>
                                        <p:tav tm="100000">
                                          <p:val>
                                            <p:strVal val="#ppt_h"/>
                                          </p:val>
                                        </p:tav>
                                      </p:tavLst>
                                    </p:anim>
                                    <p:animEffect transition="in" filter="fade">
                                      <p:cBhvr>
                                        <p:cTn id="111" dur="500"/>
                                        <p:tgtEl>
                                          <p:spTgt spid="69"/>
                                        </p:tgtEl>
                                      </p:cBhvr>
                                    </p:animEffect>
                                  </p:childTnLst>
                                </p:cTn>
                              </p:par>
                            </p:childTnLst>
                          </p:cTn>
                        </p:par>
                        <p:par>
                          <p:cTn id="112" fill="hold">
                            <p:stCondLst>
                              <p:cond delay="17000"/>
                            </p:stCondLst>
                            <p:childTnLst>
                              <p:par>
                                <p:cTn id="113" presetID="53" presetClass="entr" presetSubtype="16" fill="hold" nodeType="afterEffect">
                                  <p:stCondLst>
                                    <p:cond delay="0"/>
                                  </p:stCondLst>
                                  <p:childTnLst>
                                    <p:set>
                                      <p:cBhvr>
                                        <p:cTn id="114" dur="1" fill="hold">
                                          <p:stCondLst>
                                            <p:cond delay="0"/>
                                          </p:stCondLst>
                                        </p:cTn>
                                        <p:tgtEl>
                                          <p:spTgt spid="72"/>
                                        </p:tgtEl>
                                        <p:attrNameLst>
                                          <p:attrName>style.visibility</p:attrName>
                                        </p:attrNameLst>
                                      </p:cBhvr>
                                      <p:to>
                                        <p:strVal val="visible"/>
                                      </p:to>
                                    </p:set>
                                    <p:anim calcmode="lin" valueType="num">
                                      <p:cBhvr>
                                        <p:cTn id="115" dur="500" fill="hold"/>
                                        <p:tgtEl>
                                          <p:spTgt spid="72"/>
                                        </p:tgtEl>
                                        <p:attrNameLst>
                                          <p:attrName>ppt_w</p:attrName>
                                        </p:attrNameLst>
                                      </p:cBhvr>
                                      <p:tavLst>
                                        <p:tav tm="0">
                                          <p:val>
                                            <p:fltVal val="0"/>
                                          </p:val>
                                        </p:tav>
                                        <p:tav tm="100000">
                                          <p:val>
                                            <p:strVal val="#ppt_w"/>
                                          </p:val>
                                        </p:tav>
                                      </p:tavLst>
                                    </p:anim>
                                    <p:anim calcmode="lin" valueType="num">
                                      <p:cBhvr>
                                        <p:cTn id="116" dur="500" fill="hold"/>
                                        <p:tgtEl>
                                          <p:spTgt spid="72"/>
                                        </p:tgtEl>
                                        <p:attrNameLst>
                                          <p:attrName>ppt_h</p:attrName>
                                        </p:attrNameLst>
                                      </p:cBhvr>
                                      <p:tavLst>
                                        <p:tav tm="0">
                                          <p:val>
                                            <p:fltVal val="0"/>
                                          </p:val>
                                        </p:tav>
                                        <p:tav tm="100000">
                                          <p:val>
                                            <p:strVal val="#ppt_h"/>
                                          </p:val>
                                        </p:tav>
                                      </p:tavLst>
                                    </p:anim>
                                    <p:animEffect transition="in" filter="fade">
                                      <p:cBhvr>
                                        <p:cTn id="117" dur="500"/>
                                        <p:tgtEl>
                                          <p:spTgt spid="72"/>
                                        </p:tgtEl>
                                      </p:cBhvr>
                                    </p:animEffect>
                                  </p:childTnLst>
                                </p:cTn>
                              </p:par>
                            </p:childTnLst>
                          </p:cTn>
                        </p:par>
                        <p:par>
                          <p:cTn id="118" fill="hold">
                            <p:stCondLst>
                              <p:cond delay="17500"/>
                            </p:stCondLst>
                            <p:childTnLst>
                              <p:par>
                                <p:cTn id="119" presetID="53" presetClass="entr" presetSubtype="16" fill="hold" nodeType="afterEffect">
                                  <p:stCondLst>
                                    <p:cond delay="0"/>
                                  </p:stCondLst>
                                  <p:childTnLst>
                                    <p:set>
                                      <p:cBhvr>
                                        <p:cTn id="120" dur="1" fill="hold">
                                          <p:stCondLst>
                                            <p:cond delay="0"/>
                                          </p:stCondLst>
                                        </p:cTn>
                                        <p:tgtEl>
                                          <p:spTgt spid="76"/>
                                        </p:tgtEl>
                                        <p:attrNameLst>
                                          <p:attrName>style.visibility</p:attrName>
                                        </p:attrNameLst>
                                      </p:cBhvr>
                                      <p:to>
                                        <p:strVal val="visible"/>
                                      </p:to>
                                    </p:set>
                                    <p:anim calcmode="lin" valueType="num">
                                      <p:cBhvr>
                                        <p:cTn id="121" dur="500" fill="hold"/>
                                        <p:tgtEl>
                                          <p:spTgt spid="76"/>
                                        </p:tgtEl>
                                        <p:attrNameLst>
                                          <p:attrName>ppt_w</p:attrName>
                                        </p:attrNameLst>
                                      </p:cBhvr>
                                      <p:tavLst>
                                        <p:tav tm="0">
                                          <p:val>
                                            <p:fltVal val="0"/>
                                          </p:val>
                                        </p:tav>
                                        <p:tav tm="100000">
                                          <p:val>
                                            <p:strVal val="#ppt_w"/>
                                          </p:val>
                                        </p:tav>
                                      </p:tavLst>
                                    </p:anim>
                                    <p:anim calcmode="lin" valueType="num">
                                      <p:cBhvr>
                                        <p:cTn id="122" dur="500" fill="hold"/>
                                        <p:tgtEl>
                                          <p:spTgt spid="76"/>
                                        </p:tgtEl>
                                        <p:attrNameLst>
                                          <p:attrName>ppt_h</p:attrName>
                                        </p:attrNameLst>
                                      </p:cBhvr>
                                      <p:tavLst>
                                        <p:tav tm="0">
                                          <p:val>
                                            <p:fltVal val="0"/>
                                          </p:val>
                                        </p:tav>
                                        <p:tav tm="100000">
                                          <p:val>
                                            <p:strVal val="#ppt_h"/>
                                          </p:val>
                                        </p:tav>
                                      </p:tavLst>
                                    </p:anim>
                                    <p:animEffect transition="in" filter="fade">
                                      <p:cBhvr>
                                        <p:cTn id="123" dur="500"/>
                                        <p:tgtEl>
                                          <p:spTgt spid="76"/>
                                        </p:tgtEl>
                                      </p:cBhvr>
                                    </p:animEffect>
                                  </p:childTnLst>
                                </p:cTn>
                              </p:par>
                            </p:childTnLst>
                          </p:cTn>
                        </p:par>
                        <p:par>
                          <p:cTn id="124" fill="hold">
                            <p:stCondLst>
                              <p:cond delay="18000"/>
                            </p:stCondLst>
                            <p:childTnLst>
                              <p:par>
                                <p:cTn id="125" presetID="10" presetClass="entr" presetSubtype="0" fill="hold" grpId="0" nodeType="after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8500"/>
                            </p:stCondLst>
                            <p:childTnLst>
                              <p:par>
                                <p:cTn id="129" presetID="10" presetClass="entr" presetSubtype="0" fill="hold" grpId="0" nodeType="afterEffect">
                                  <p:stCondLst>
                                    <p:cond delay="0"/>
                                  </p:stCondLst>
                                  <p:childTnLst>
                                    <p:set>
                                      <p:cBhvr>
                                        <p:cTn id="130" dur="1" fill="hold">
                                          <p:stCondLst>
                                            <p:cond delay="0"/>
                                          </p:stCondLst>
                                        </p:cTn>
                                        <p:tgtEl>
                                          <p:spTgt spid="79"/>
                                        </p:tgtEl>
                                        <p:attrNameLst>
                                          <p:attrName>style.visibility</p:attrName>
                                        </p:attrNameLst>
                                      </p:cBhvr>
                                      <p:to>
                                        <p:strVal val="visible"/>
                                      </p:to>
                                    </p:set>
                                    <p:animEffect transition="in" filter="fade">
                                      <p:cBhvr>
                                        <p:cTn id="131" dur="500"/>
                                        <p:tgtEl>
                                          <p:spTgt spid="79"/>
                                        </p:tgtEl>
                                      </p:cBhvr>
                                    </p:animEffect>
                                  </p:childTnLst>
                                </p:cTn>
                              </p:par>
                            </p:childTnLst>
                          </p:cTn>
                        </p:par>
                        <p:par>
                          <p:cTn id="132" fill="hold">
                            <p:stCondLst>
                              <p:cond delay="19000"/>
                            </p:stCondLst>
                            <p:childTnLst>
                              <p:par>
                                <p:cTn id="133" presetID="10" presetClass="entr" presetSubtype="0" fill="hold" grpId="0" nodeType="afterEffect">
                                  <p:stCondLst>
                                    <p:cond delay="0"/>
                                  </p:stCondLst>
                                  <p:childTnLst>
                                    <p:set>
                                      <p:cBhvr>
                                        <p:cTn id="134" dur="1" fill="hold">
                                          <p:stCondLst>
                                            <p:cond delay="0"/>
                                          </p:stCondLst>
                                        </p:cTn>
                                        <p:tgtEl>
                                          <p:spTgt spid="80"/>
                                        </p:tgtEl>
                                        <p:attrNameLst>
                                          <p:attrName>style.visibility</p:attrName>
                                        </p:attrNameLst>
                                      </p:cBhvr>
                                      <p:to>
                                        <p:strVal val="visible"/>
                                      </p:to>
                                    </p:set>
                                    <p:animEffect transition="in" filter="fade">
                                      <p:cBhvr>
                                        <p:cTn id="135" dur="500"/>
                                        <p:tgtEl>
                                          <p:spTgt spid="80"/>
                                        </p:tgtEl>
                                      </p:cBhvr>
                                    </p:animEffect>
                                  </p:childTnLst>
                                </p:cTn>
                              </p:par>
                            </p:childTnLst>
                          </p:cTn>
                        </p:par>
                        <p:par>
                          <p:cTn id="136" fill="hold">
                            <p:stCondLst>
                              <p:cond delay="19500"/>
                            </p:stCondLst>
                            <p:childTnLst>
                              <p:par>
                                <p:cTn id="137" presetID="16" presetClass="entr" presetSubtype="21" fill="hold" grpId="0" nodeType="afterEffect">
                                  <p:stCondLst>
                                    <p:cond delay="0"/>
                                  </p:stCondLst>
                                  <p:childTnLst>
                                    <p:set>
                                      <p:cBhvr>
                                        <p:cTn id="138" dur="1" fill="hold">
                                          <p:stCondLst>
                                            <p:cond delay="0"/>
                                          </p:stCondLst>
                                        </p:cTn>
                                        <p:tgtEl>
                                          <p:spTgt spid="82"/>
                                        </p:tgtEl>
                                        <p:attrNameLst>
                                          <p:attrName>style.visibility</p:attrName>
                                        </p:attrNameLst>
                                      </p:cBhvr>
                                      <p:to>
                                        <p:strVal val="visible"/>
                                      </p:to>
                                    </p:set>
                                    <p:animEffect transition="in" filter="barn(inVertical)">
                                      <p:cBhvr>
                                        <p:cTn id="139"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7" grpId="0"/>
      <p:bldP spid="68" grpId="0"/>
      <p:bldP spid="79" grpId="0"/>
      <p:bldP spid="80" grpId="0"/>
      <p:bldP spid="81" grpId="0"/>
      <p:bldP spid="8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14"/>
          <p:cNvSpPr/>
          <p:nvPr/>
        </p:nvSpPr>
        <p:spPr>
          <a:xfrm>
            <a:off x="9240157" y="4706081"/>
            <a:ext cx="352541" cy="35254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t>Marketing Digital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47</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7060749" y="3773501"/>
            <a:ext cx="4022946" cy="2866666"/>
            <a:chOff x="7200839" y="1790292"/>
            <a:chExt cx="795919" cy="623870"/>
          </a:xfrm>
          <a:solidFill>
            <a:schemeClr val="accent1"/>
          </a:solidFill>
        </p:grpSpPr>
        <p:sp>
          <p:nvSpPr>
            <p:cNvPr id="6" name="Freeform 5"/>
            <p:cNvSpPr>
              <a:spLocks/>
            </p:cNvSpPr>
            <p:nvPr/>
          </p:nvSpPr>
          <p:spPr bwMode="auto">
            <a:xfrm>
              <a:off x="7235969" y="1790292"/>
              <a:ext cx="760789" cy="434110"/>
            </a:xfrm>
            <a:custGeom>
              <a:avLst/>
              <a:gdLst>
                <a:gd name="T0" fmla="*/ 295 w 628"/>
                <a:gd name="T1" fmla="*/ 232 h 334"/>
                <a:gd name="T2" fmla="*/ 295 w 628"/>
                <a:gd name="T3" fmla="*/ 232 h 334"/>
                <a:gd name="T4" fmla="*/ 295 w 628"/>
                <a:gd name="T5" fmla="*/ 232 h 334"/>
                <a:gd name="T6" fmla="*/ 295 w 628"/>
                <a:gd name="T7" fmla="*/ 232 h 334"/>
                <a:gd name="T8" fmla="*/ 430 w 628"/>
                <a:gd name="T9" fmla="*/ 334 h 334"/>
                <a:gd name="T10" fmla="*/ 628 w 628"/>
                <a:gd name="T11" fmla="*/ 218 h 334"/>
                <a:gd name="T12" fmla="*/ 494 w 628"/>
                <a:gd name="T13" fmla="*/ 114 h 334"/>
                <a:gd name="T14" fmla="*/ 305 w 628"/>
                <a:gd name="T15" fmla="*/ 225 h 334"/>
                <a:gd name="T16" fmla="*/ 305 w 628"/>
                <a:gd name="T17" fmla="*/ 3 h 334"/>
                <a:gd name="T18" fmla="*/ 494 w 628"/>
                <a:gd name="T19" fmla="*/ 114 h 334"/>
                <a:gd name="T20" fmla="*/ 600 w 628"/>
                <a:gd name="T21" fmla="*/ 102 h 334"/>
                <a:gd name="T22" fmla="*/ 437 w 628"/>
                <a:gd name="T23" fmla="*/ 7 h 334"/>
                <a:gd name="T24" fmla="*/ 305 w 628"/>
                <a:gd name="T25" fmla="*/ 0 h 334"/>
                <a:gd name="T26" fmla="*/ 305 w 628"/>
                <a:gd name="T27" fmla="*/ 0 h 334"/>
                <a:gd name="T28" fmla="*/ 302 w 628"/>
                <a:gd name="T29" fmla="*/ 0 h 334"/>
                <a:gd name="T30" fmla="*/ 300 w 628"/>
                <a:gd name="T31" fmla="*/ 0 h 334"/>
                <a:gd name="T32" fmla="*/ 295 w 628"/>
                <a:gd name="T33" fmla="*/ 0 h 334"/>
                <a:gd name="T34" fmla="*/ 295 w 628"/>
                <a:gd name="T35" fmla="*/ 0 h 334"/>
                <a:gd name="T36" fmla="*/ 165 w 628"/>
                <a:gd name="T37" fmla="*/ 7 h 334"/>
                <a:gd name="T38" fmla="*/ 0 w 628"/>
                <a:gd name="T39" fmla="*/ 102 h 334"/>
                <a:gd name="T40" fmla="*/ 108 w 628"/>
                <a:gd name="T41" fmla="*/ 114 h 334"/>
                <a:gd name="T42" fmla="*/ 295 w 628"/>
                <a:gd name="T43" fmla="*/ 3 h 334"/>
                <a:gd name="T44" fmla="*/ 295 w 628"/>
                <a:gd name="T45" fmla="*/ 232 h 334"/>
                <a:gd name="T46" fmla="*/ 295 w 628"/>
                <a:gd name="T47" fmla="*/ 23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8" h="334">
                  <a:moveTo>
                    <a:pt x="295" y="232"/>
                  </a:moveTo>
                  <a:lnTo>
                    <a:pt x="295" y="232"/>
                  </a:lnTo>
                  <a:lnTo>
                    <a:pt x="295" y="232"/>
                  </a:lnTo>
                  <a:lnTo>
                    <a:pt x="295" y="232"/>
                  </a:lnTo>
                  <a:lnTo>
                    <a:pt x="430" y="334"/>
                  </a:lnTo>
                  <a:lnTo>
                    <a:pt x="628" y="218"/>
                  </a:lnTo>
                  <a:lnTo>
                    <a:pt x="494" y="114"/>
                  </a:lnTo>
                  <a:lnTo>
                    <a:pt x="305" y="225"/>
                  </a:lnTo>
                  <a:lnTo>
                    <a:pt x="305" y="3"/>
                  </a:lnTo>
                  <a:lnTo>
                    <a:pt x="494" y="114"/>
                  </a:lnTo>
                  <a:lnTo>
                    <a:pt x="600" y="102"/>
                  </a:lnTo>
                  <a:lnTo>
                    <a:pt x="437" y="7"/>
                  </a:lnTo>
                  <a:lnTo>
                    <a:pt x="305" y="0"/>
                  </a:lnTo>
                  <a:lnTo>
                    <a:pt x="305" y="0"/>
                  </a:lnTo>
                  <a:lnTo>
                    <a:pt x="302" y="0"/>
                  </a:lnTo>
                  <a:lnTo>
                    <a:pt x="300" y="0"/>
                  </a:lnTo>
                  <a:lnTo>
                    <a:pt x="295" y="0"/>
                  </a:lnTo>
                  <a:lnTo>
                    <a:pt x="295" y="0"/>
                  </a:lnTo>
                  <a:lnTo>
                    <a:pt x="165" y="7"/>
                  </a:lnTo>
                  <a:lnTo>
                    <a:pt x="0" y="102"/>
                  </a:lnTo>
                  <a:lnTo>
                    <a:pt x="108" y="114"/>
                  </a:lnTo>
                  <a:lnTo>
                    <a:pt x="295" y="3"/>
                  </a:lnTo>
                  <a:lnTo>
                    <a:pt x="295" y="232"/>
                  </a:lnTo>
                  <a:lnTo>
                    <a:pt x="295"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 name="Freeform 6"/>
            <p:cNvSpPr>
              <a:spLocks/>
            </p:cNvSpPr>
            <p:nvPr/>
          </p:nvSpPr>
          <p:spPr bwMode="auto">
            <a:xfrm>
              <a:off x="7200839" y="1941061"/>
              <a:ext cx="392509" cy="289840"/>
            </a:xfrm>
            <a:custGeom>
              <a:avLst/>
              <a:gdLst>
                <a:gd name="T0" fmla="*/ 0 w 324"/>
                <a:gd name="T1" fmla="*/ 100 h 223"/>
                <a:gd name="T2" fmla="*/ 187 w 324"/>
                <a:gd name="T3" fmla="*/ 223 h 223"/>
                <a:gd name="T4" fmla="*/ 324 w 324"/>
                <a:gd name="T5" fmla="*/ 116 h 223"/>
                <a:gd name="T6" fmla="*/ 130 w 324"/>
                <a:gd name="T7" fmla="*/ 0 h 223"/>
                <a:gd name="T8" fmla="*/ 0 w 324"/>
                <a:gd name="T9" fmla="*/ 100 h 223"/>
              </a:gdLst>
              <a:ahLst/>
              <a:cxnLst>
                <a:cxn ang="0">
                  <a:pos x="T0" y="T1"/>
                </a:cxn>
                <a:cxn ang="0">
                  <a:pos x="T2" y="T3"/>
                </a:cxn>
                <a:cxn ang="0">
                  <a:pos x="T4" y="T5"/>
                </a:cxn>
                <a:cxn ang="0">
                  <a:pos x="T6" y="T7"/>
                </a:cxn>
                <a:cxn ang="0">
                  <a:pos x="T8" y="T9"/>
                </a:cxn>
              </a:cxnLst>
              <a:rect l="0" t="0" r="r" b="b"/>
              <a:pathLst>
                <a:path w="324" h="223">
                  <a:moveTo>
                    <a:pt x="0" y="100"/>
                  </a:moveTo>
                  <a:lnTo>
                    <a:pt x="187" y="223"/>
                  </a:lnTo>
                  <a:lnTo>
                    <a:pt x="324" y="116"/>
                  </a:lnTo>
                  <a:lnTo>
                    <a:pt x="130" y="0"/>
                  </a:lnTo>
                  <a:lnTo>
                    <a:pt x="0"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 name="Freeform 7"/>
            <p:cNvSpPr>
              <a:spLocks/>
            </p:cNvSpPr>
            <p:nvPr/>
          </p:nvSpPr>
          <p:spPr bwMode="auto">
            <a:xfrm>
              <a:off x="7353481" y="2116524"/>
              <a:ext cx="477310" cy="297638"/>
            </a:xfrm>
            <a:custGeom>
              <a:avLst/>
              <a:gdLst>
                <a:gd name="T0" fmla="*/ 198 w 394"/>
                <a:gd name="T1" fmla="*/ 0 h 229"/>
                <a:gd name="T2" fmla="*/ 61 w 394"/>
                <a:gd name="T3" fmla="*/ 109 h 229"/>
                <a:gd name="T4" fmla="*/ 0 w 394"/>
                <a:gd name="T5" fmla="*/ 71 h 229"/>
                <a:gd name="T6" fmla="*/ 0 w 394"/>
                <a:gd name="T7" fmla="*/ 114 h 229"/>
                <a:gd name="T8" fmla="*/ 198 w 394"/>
                <a:gd name="T9" fmla="*/ 229 h 229"/>
                <a:gd name="T10" fmla="*/ 394 w 394"/>
                <a:gd name="T11" fmla="*/ 116 h 229"/>
                <a:gd name="T12" fmla="*/ 394 w 394"/>
                <a:gd name="T13" fmla="*/ 64 h 229"/>
                <a:gd name="T14" fmla="*/ 335 w 394"/>
                <a:gd name="T15" fmla="*/ 104 h 229"/>
                <a:gd name="T16" fmla="*/ 198 w 394"/>
                <a:gd name="T1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229">
                  <a:moveTo>
                    <a:pt x="198" y="0"/>
                  </a:moveTo>
                  <a:lnTo>
                    <a:pt x="61" y="109"/>
                  </a:lnTo>
                  <a:lnTo>
                    <a:pt x="0" y="71"/>
                  </a:lnTo>
                  <a:lnTo>
                    <a:pt x="0" y="114"/>
                  </a:lnTo>
                  <a:lnTo>
                    <a:pt x="198" y="229"/>
                  </a:lnTo>
                  <a:lnTo>
                    <a:pt x="394" y="116"/>
                  </a:lnTo>
                  <a:lnTo>
                    <a:pt x="394" y="64"/>
                  </a:lnTo>
                  <a:lnTo>
                    <a:pt x="335" y="104"/>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 name="Oval 9"/>
          <p:cNvSpPr/>
          <p:nvPr/>
        </p:nvSpPr>
        <p:spPr>
          <a:xfrm>
            <a:off x="10266430" y="3515423"/>
            <a:ext cx="516155" cy="516155"/>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8650012" y="3080044"/>
            <a:ext cx="516155" cy="516155"/>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Oval 17"/>
          <p:cNvSpPr/>
          <p:nvPr/>
        </p:nvSpPr>
        <p:spPr>
          <a:xfrm>
            <a:off x="9166598" y="2399957"/>
            <a:ext cx="516155" cy="516155"/>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7337813" y="2157424"/>
            <a:ext cx="516155" cy="516155"/>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9" name="Group 58"/>
          <p:cNvGrpSpPr/>
          <p:nvPr/>
        </p:nvGrpSpPr>
        <p:grpSpPr>
          <a:xfrm>
            <a:off x="9776632" y="1624115"/>
            <a:ext cx="755703" cy="755703"/>
            <a:chOff x="9776632" y="1624115"/>
            <a:chExt cx="755703" cy="755703"/>
          </a:xfrm>
        </p:grpSpPr>
        <p:sp>
          <p:nvSpPr>
            <p:cNvPr id="13" name="Oval 12"/>
            <p:cNvSpPr/>
            <p:nvPr/>
          </p:nvSpPr>
          <p:spPr>
            <a:xfrm>
              <a:off x="9776632" y="1624115"/>
              <a:ext cx="755703" cy="7557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Freeform 19"/>
            <p:cNvSpPr>
              <a:spLocks noEditPoints="1"/>
            </p:cNvSpPr>
            <p:nvPr/>
          </p:nvSpPr>
          <p:spPr bwMode="auto">
            <a:xfrm>
              <a:off x="9932167" y="1823472"/>
              <a:ext cx="444632" cy="333952"/>
            </a:xfrm>
            <a:custGeom>
              <a:avLst/>
              <a:gdLst>
                <a:gd name="T0" fmla="*/ 3 w 108"/>
                <a:gd name="T1" fmla="*/ 54 h 81"/>
                <a:gd name="T2" fmla="*/ 21 w 108"/>
                <a:gd name="T3" fmla="*/ 47 h 81"/>
                <a:gd name="T4" fmla="*/ 25 w 108"/>
                <a:gd name="T5" fmla="*/ 44 h 81"/>
                <a:gd name="T6" fmla="*/ 35 w 108"/>
                <a:gd name="T7" fmla="*/ 62 h 81"/>
                <a:gd name="T8" fmla="*/ 43 w 108"/>
                <a:gd name="T9" fmla="*/ 44 h 81"/>
                <a:gd name="T10" fmla="*/ 48 w 108"/>
                <a:gd name="T11" fmla="*/ 47 h 81"/>
                <a:gd name="T12" fmla="*/ 60 w 108"/>
                <a:gd name="T13" fmla="*/ 52 h 81"/>
                <a:gd name="T14" fmla="*/ 60 w 108"/>
                <a:gd name="T15" fmla="*/ 51 h 81"/>
                <a:gd name="T16" fmla="*/ 72 w 108"/>
                <a:gd name="T17" fmla="*/ 47 h 81"/>
                <a:gd name="T18" fmla="*/ 83 w 108"/>
                <a:gd name="T19" fmla="*/ 61 h 81"/>
                <a:gd name="T20" fmla="*/ 96 w 108"/>
                <a:gd name="T21" fmla="*/ 47 h 81"/>
                <a:gd name="T22" fmla="*/ 105 w 108"/>
                <a:gd name="T23" fmla="*/ 49 h 81"/>
                <a:gd name="T24" fmla="*/ 108 w 108"/>
                <a:gd name="T25" fmla="*/ 72 h 81"/>
                <a:gd name="T26" fmla="*/ 69 w 108"/>
                <a:gd name="T27" fmla="*/ 72 h 81"/>
                <a:gd name="T28" fmla="*/ 69 w 108"/>
                <a:gd name="T29" fmla="*/ 81 h 81"/>
                <a:gd name="T30" fmla="*/ 0 w 108"/>
                <a:gd name="T31" fmla="*/ 81 h 81"/>
                <a:gd name="T32" fmla="*/ 3 w 108"/>
                <a:gd name="T33" fmla="*/ 54 h 81"/>
                <a:gd name="T34" fmla="*/ 73 w 108"/>
                <a:gd name="T35" fmla="*/ 27 h 81"/>
                <a:gd name="T36" fmla="*/ 93 w 108"/>
                <a:gd name="T37" fmla="*/ 25 h 81"/>
                <a:gd name="T38" fmla="*/ 92 w 108"/>
                <a:gd name="T39" fmla="*/ 37 h 81"/>
                <a:gd name="T40" fmla="*/ 88 w 108"/>
                <a:gd name="T41" fmla="*/ 42 h 81"/>
                <a:gd name="T42" fmla="*/ 99 w 108"/>
                <a:gd name="T43" fmla="*/ 42 h 81"/>
                <a:gd name="T44" fmla="*/ 98 w 108"/>
                <a:gd name="T45" fmla="*/ 32 h 81"/>
                <a:gd name="T46" fmla="*/ 69 w 108"/>
                <a:gd name="T47" fmla="*/ 32 h 81"/>
                <a:gd name="T48" fmla="*/ 68 w 108"/>
                <a:gd name="T49" fmla="*/ 42 h 81"/>
                <a:gd name="T50" fmla="*/ 78 w 108"/>
                <a:gd name="T51" fmla="*/ 42 h 81"/>
                <a:gd name="T52" fmla="*/ 75 w 108"/>
                <a:gd name="T53" fmla="*/ 37 h 81"/>
                <a:gd name="T54" fmla="*/ 73 w 108"/>
                <a:gd name="T55" fmla="*/ 27 h 81"/>
                <a:gd name="T56" fmla="*/ 73 w 108"/>
                <a:gd name="T57" fmla="*/ 27 h 81"/>
                <a:gd name="T58" fmla="*/ 21 w 108"/>
                <a:gd name="T59" fmla="*/ 31 h 81"/>
                <a:gd name="T60" fmla="*/ 22 w 108"/>
                <a:gd name="T61" fmla="*/ 16 h 81"/>
                <a:gd name="T62" fmla="*/ 46 w 108"/>
                <a:gd name="T63" fmla="*/ 16 h 81"/>
                <a:gd name="T64" fmla="*/ 47 w 108"/>
                <a:gd name="T65" fmla="*/ 31 h 81"/>
                <a:gd name="T66" fmla="*/ 52 w 108"/>
                <a:gd name="T67" fmla="*/ 25 h 81"/>
                <a:gd name="T68" fmla="*/ 50 w 108"/>
                <a:gd name="T69" fmla="*/ 8 h 81"/>
                <a:gd name="T70" fmla="*/ 19 w 108"/>
                <a:gd name="T71" fmla="*/ 7 h 81"/>
                <a:gd name="T72" fmla="*/ 18 w 108"/>
                <a:gd name="T73" fmla="*/ 28 h 81"/>
                <a:gd name="T74" fmla="*/ 21 w 108"/>
                <a:gd name="T7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81">
                  <a:moveTo>
                    <a:pt x="3" y="54"/>
                  </a:moveTo>
                  <a:cubicBezTo>
                    <a:pt x="9" y="52"/>
                    <a:pt x="15" y="49"/>
                    <a:pt x="21" y="47"/>
                  </a:cubicBezTo>
                  <a:cubicBezTo>
                    <a:pt x="22" y="46"/>
                    <a:pt x="24" y="45"/>
                    <a:pt x="25" y="44"/>
                  </a:cubicBezTo>
                  <a:cubicBezTo>
                    <a:pt x="35" y="62"/>
                    <a:pt x="35" y="62"/>
                    <a:pt x="35" y="62"/>
                  </a:cubicBezTo>
                  <a:cubicBezTo>
                    <a:pt x="43" y="44"/>
                    <a:pt x="43" y="44"/>
                    <a:pt x="43" y="44"/>
                  </a:cubicBezTo>
                  <a:cubicBezTo>
                    <a:pt x="45" y="45"/>
                    <a:pt x="46" y="46"/>
                    <a:pt x="48" y="47"/>
                  </a:cubicBezTo>
                  <a:cubicBezTo>
                    <a:pt x="60" y="52"/>
                    <a:pt x="60" y="52"/>
                    <a:pt x="60" y="52"/>
                  </a:cubicBezTo>
                  <a:cubicBezTo>
                    <a:pt x="60" y="51"/>
                    <a:pt x="60" y="51"/>
                    <a:pt x="60" y="51"/>
                  </a:cubicBezTo>
                  <a:cubicBezTo>
                    <a:pt x="65" y="49"/>
                    <a:pt x="69" y="47"/>
                    <a:pt x="72" y="47"/>
                  </a:cubicBezTo>
                  <a:cubicBezTo>
                    <a:pt x="74" y="53"/>
                    <a:pt x="78" y="57"/>
                    <a:pt x="83" y="61"/>
                  </a:cubicBezTo>
                  <a:cubicBezTo>
                    <a:pt x="89" y="57"/>
                    <a:pt x="93" y="52"/>
                    <a:pt x="96" y="47"/>
                  </a:cubicBezTo>
                  <a:cubicBezTo>
                    <a:pt x="98" y="47"/>
                    <a:pt x="102" y="48"/>
                    <a:pt x="105" y="49"/>
                  </a:cubicBezTo>
                  <a:cubicBezTo>
                    <a:pt x="108" y="54"/>
                    <a:pt x="108" y="65"/>
                    <a:pt x="108" y="72"/>
                  </a:cubicBezTo>
                  <a:cubicBezTo>
                    <a:pt x="69" y="72"/>
                    <a:pt x="69" y="72"/>
                    <a:pt x="69" y="72"/>
                  </a:cubicBezTo>
                  <a:cubicBezTo>
                    <a:pt x="70" y="75"/>
                    <a:pt x="70" y="78"/>
                    <a:pt x="69" y="81"/>
                  </a:cubicBezTo>
                  <a:cubicBezTo>
                    <a:pt x="46" y="81"/>
                    <a:pt x="23" y="81"/>
                    <a:pt x="0" y="81"/>
                  </a:cubicBezTo>
                  <a:cubicBezTo>
                    <a:pt x="0" y="68"/>
                    <a:pt x="0" y="59"/>
                    <a:pt x="3" y="54"/>
                  </a:cubicBezTo>
                  <a:close/>
                  <a:moveTo>
                    <a:pt x="73" y="27"/>
                  </a:moveTo>
                  <a:cubicBezTo>
                    <a:pt x="79" y="28"/>
                    <a:pt x="89" y="27"/>
                    <a:pt x="93" y="25"/>
                  </a:cubicBezTo>
                  <a:cubicBezTo>
                    <a:pt x="93" y="27"/>
                    <a:pt x="93" y="33"/>
                    <a:pt x="92" y="37"/>
                  </a:cubicBezTo>
                  <a:cubicBezTo>
                    <a:pt x="91" y="39"/>
                    <a:pt x="90" y="41"/>
                    <a:pt x="88" y="42"/>
                  </a:cubicBezTo>
                  <a:cubicBezTo>
                    <a:pt x="99" y="42"/>
                    <a:pt x="99" y="42"/>
                    <a:pt x="99" y="42"/>
                  </a:cubicBezTo>
                  <a:cubicBezTo>
                    <a:pt x="99" y="42"/>
                    <a:pt x="98" y="34"/>
                    <a:pt x="98" y="32"/>
                  </a:cubicBezTo>
                  <a:cubicBezTo>
                    <a:pt x="102" y="3"/>
                    <a:pt x="64" y="3"/>
                    <a:pt x="69" y="32"/>
                  </a:cubicBezTo>
                  <a:cubicBezTo>
                    <a:pt x="69" y="34"/>
                    <a:pt x="68" y="42"/>
                    <a:pt x="68" y="42"/>
                  </a:cubicBezTo>
                  <a:cubicBezTo>
                    <a:pt x="78" y="42"/>
                    <a:pt x="78" y="42"/>
                    <a:pt x="78" y="42"/>
                  </a:cubicBezTo>
                  <a:cubicBezTo>
                    <a:pt x="77" y="41"/>
                    <a:pt x="76" y="39"/>
                    <a:pt x="75" y="37"/>
                  </a:cubicBezTo>
                  <a:cubicBezTo>
                    <a:pt x="73" y="34"/>
                    <a:pt x="73" y="30"/>
                    <a:pt x="73" y="27"/>
                  </a:cubicBezTo>
                  <a:cubicBezTo>
                    <a:pt x="73" y="27"/>
                    <a:pt x="73" y="27"/>
                    <a:pt x="73" y="27"/>
                  </a:cubicBezTo>
                  <a:close/>
                  <a:moveTo>
                    <a:pt x="21" y="31"/>
                  </a:moveTo>
                  <a:cubicBezTo>
                    <a:pt x="21" y="25"/>
                    <a:pt x="21" y="21"/>
                    <a:pt x="22" y="16"/>
                  </a:cubicBezTo>
                  <a:cubicBezTo>
                    <a:pt x="29" y="12"/>
                    <a:pt x="37" y="18"/>
                    <a:pt x="46" y="16"/>
                  </a:cubicBezTo>
                  <a:cubicBezTo>
                    <a:pt x="47" y="20"/>
                    <a:pt x="48" y="25"/>
                    <a:pt x="47" y="31"/>
                  </a:cubicBezTo>
                  <a:cubicBezTo>
                    <a:pt x="47" y="31"/>
                    <a:pt x="51" y="28"/>
                    <a:pt x="52" y="25"/>
                  </a:cubicBezTo>
                  <a:cubicBezTo>
                    <a:pt x="52" y="22"/>
                    <a:pt x="51" y="10"/>
                    <a:pt x="50" y="8"/>
                  </a:cubicBezTo>
                  <a:cubicBezTo>
                    <a:pt x="45" y="0"/>
                    <a:pt x="25" y="0"/>
                    <a:pt x="19" y="7"/>
                  </a:cubicBezTo>
                  <a:cubicBezTo>
                    <a:pt x="18" y="9"/>
                    <a:pt x="16" y="25"/>
                    <a:pt x="18" y="28"/>
                  </a:cubicBezTo>
                  <a:cubicBezTo>
                    <a:pt x="19" y="30"/>
                    <a:pt x="21" y="31"/>
                    <a:pt x="21" y="3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grpSp>
      <p:grpSp>
        <p:nvGrpSpPr>
          <p:cNvPr id="57" name="Group 56"/>
          <p:cNvGrpSpPr/>
          <p:nvPr/>
        </p:nvGrpSpPr>
        <p:grpSpPr>
          <a:xfrm>
            <a:off x="9423109" y="2950996"/>
            <a:ext cx="755703" cy="755703"/>
            <a:chOff x="9423109" y="2950996"/>
            <a:chExt cx="755703" cy="755703"/>
          </a:xfrm>
        </p:grpSpPr>
        <p:sp>
          <p:nvSpPr>
            <p:cNvPr id="11" name="Oval 10"/>
            <p:cNvSpPr/>
            <p:nvPr/>
          </p:nvSpPr>
          <p:spPr>
            <a:xfrm>
              <a:off x="9423109" y="2950996"/>
              <a:ext cx="755703" cy="7557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a:spLocks noEditPoints="1"/>
            </p:cNvSpPr>
            <p:nvPr/>
          </p:nvSpPr>
          <p:spPr bwMode="auto">
            <a:xfrm>
              <a:off x="9626351" y="3155192"/>
              <a:ext cx="349218" cy="347310"/>
            </a:xfrm>
            <a:custGeom>
              <a:avLst/>
              <a:gdLst>
                <a:gd name="T0" fmla="*/ 43 w 85"/>
                <a:gd name="T1" fmla="*/ 0 h 84"/>
                <a:gd name="T2" fmla="*/ 73 w 85"/>
                <a:gd name="T3" fmla="*/ 12 h 84"/>
                <a:gd name="T4" fmla="*/ 85 w 85"/>
                <a:gd name="T5" fmla="*/ 42 h 84"/>
                <a:gd name="T6" fmla="*/ 73 w 85"/>
                <a:gd name="T7" fmla="*/ 72 h 84"/>
                <a:gd name="T8" fmla="*/ 43 w 85"/>
                <a:gd name="T9" fmla="*/ 84 h 84"/>
                <a:gd name="T10" fmla="*/ 13 w 85"/>
                <a:gd name="T11" fmla="*/ 72 h 84"/>
                <a:gd name="T12" fmla="*/ 0 w 85"/>
                <a:gd name="T13" fmla="*/ 42 h 84"/>
                <a:gd name="T14" fmla="*/ 13 w 85"/>
                <a:gd name="T15" fmla="*/ 12 h 84"/>
                <a:gd name="T16" fmla="*/ 43 w 85"/>
                <a:gd name="T17" fmla="*/ 0 h 84"/>
                <a:gd name="T18" fmla="*/ 62 w 85"/>
                <a:gd name="T19" fmla="*/ 23 h 84"/>
                <a:gd name="T20" fmla="*/ 43 w 85"/>
                <a:gd name="T21" fmla="*/ 15 h 84"/>
                <a:gd name="T22" fmla="*/ 24 w 85"/>
                <a:gd name="T23" fmla="*/ 23 h 84"/>
                <a:gd name="T24" fmla="*/ 16 w 85"/>
                <a:gd name="T25" fmla="*/ 42 h 84"/>
                <a:gd name="T26" fmla="*/ 24 w 85"/>
                <a:gd name="T27" fmla="*/ 61 h 84"/>
                <a:gd name="T28" fmla="*/ 43 w 85"/>
                <a:gd name="T29" fmla="*/ 69 h 84"/>
                <a:gd name="T30" fmla="*/ 62 w 85"/>
                <a:gd name="T31" fmla="*/ 61 h 84"/>
                <a:gd name="T32" fmla="*/ 69 w 85"/>
                <a:gd name="T33" fmla="*/ 42 h 84"/>
                <a:gd name="T34" fmla="*/ 62 w 85"/>
                <a:gd name="T35" fmla="*/ 23 h 84"/>
                <a:gd name="T36" fmla="*/ 35 w 85"/>
                <a:gd name="T37" fmla="*/ 23 h 84"/>
                <a:gd name="T38" fmla="*/ 22 w 85"/>
                <a:gd name="T39" fmla="*/ 36 h 84"/>
                <a:gd name="T40" fmla="*/ 44 w 85"/>
                <a:gd name="T41" fmla="*/ 31 h 84"/>
                <a:gd name="T42" fmla="*/ 35 w 85"/>
                <a:gd name="T43" fmla="*/ 23 h 84"/>
                <a:gd name="T44" fmla="*/ 22 w 85"/>
                <a:gd name="T45" fmla="*/ 39 h 84"/>
                <a:gd name="T46" fmla="*/ 28 w 85"/>
                <a:gd name="T47" fmla="*/ 57 h 84"/>
                <a:gd name="T48" fmla="*/ 34 w 85"/>
                <a:gd name="T49" fmla="*/ 36 h 84"/>
                <a:gd name="T50" fmla="*/ 22 w 85"/>
                <a:gd name="T51" fmla="*/ 39 h 84"/>
                <a:gd name="T52" fmla="*/ 30 w 85"/>
                <a:gd name="T53" fmla="*/ 59 h 84"/>
                <a:gd name="T54" fmla="*/ 48 w 85"/>
                <a:gd name="T55" fmla="*/ 63 h 84"/>
                <a:gd name="T56" fmla="*/ 34 w 85"/>
                <a:gd name="T57" fmla="*/ 47 h 84"/>
                <a:gd name="T58" fmla="*/ 30 w 85"/>
                <a:gd name="T59" fmla="*/ 59 h 84"/>
                <a:gd name="T60" fmla="*/ 51 w 85"/>
                <a:gd name="T61" fmla="*/ 61 h 84"/>
                <a:gd name="T62" fmla="*/ 63 w 85"/>
                <a:gd name="T63" fmla="*/ 48 h 84"/>
                <a:gd name="T64" fmla="*/ 42 w 85"/>
                <a:gd name="T65" fmla="*/ 53 h 84"/>
                <a:gd name="T66" fmla="*/ 51 w 85"/>
                <a:gd name="T67" fmla="*/ 61 h 84"/>
                <a:gd name="T68" fmla="*/ 64 w 85"/>
                <a:gd name="T69" fmla="*/ 45 h 84"/>
                <a:gd name="T70" fmla="*/ 58 w 85"/>
                <a:gd name="T71" fmla="*/ 27 h 84"/>
                <a:gd name="T72" fmla="*/ 52 w 85"/>
                <a:gd name="T73" fmla="*/ 48 h 84"/>
                <a:gd name="T74" fmla="*/ 64 w 85"/>
                <a:gd name="T75" fmla="*/ 45 h 84"/>
                <a:gd name="T76" fmla="*/ 55 w 85"/>
                <a:gd name="T77" fmla="*/ 25 h 84"/>
                <a:gd name="T78" fmla="*/ 38 w 85"/>
                <a:gd name="T79" fmla="*/ 22 h 84"/>
                <a:gd name="T80" fmla="*/ 53 w 85"/>
                <a:gd name="T81" fmla="*/ 36 h 84"/>
                <a:gd name="T82" fmla="*/ 55 w 85"/>
                <a:gd name="T83"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84">
                  <a:moveTo>
                    <a:pt x="43" y="0"/>
                  </a:moveTo>
                  <a:cubicBezTo>
                    <a:pt x="54" y="0"/>
                    <a:pt x="65" y="4"/>
                    <a:pt x="73" y="12"/>
                  </a:cubicBezTo>
                  <a:cubicBezTo>
                    <a:pt x="80" y="20"/>
                    <a:pt x="85" y="30"/>
                    <a:pt x="85" y="42"/>
                  </a:cubicBezTo>
                  <a:cubicBezTo>
                    <a:pt x="85" y="54"/>
                    <a:pt x="80" y="64"/>
                    <a:pt x="73" y="72"/>
                  </a:cubicBezTo>
                  <a:cubicBezTo>
                    <a:pt x="65" y="79"/>
                    <a:pt x="54" y="84"/>
                    <a:pt x="43" y="84"/>
                  </a:cubicBezTo>
                  <a:cubicBezTo>
                    <a:pt x="31" y="84"/>
                    <a:pt x="20" y="79"/>
                    <a:pt x="13" y="72"/>
                  </a:cubicBezTo>
                  <a:cubicBezTo>
                    <a:pt x="5" y="64"/>
                    <a:pt x="0" y="54"/>
                    <a:pt x="0" y="42"/>
                  </a:cubicBezTo>
                  <a:cubicBezTo>
                    <a:pt x="0" y="30"/>
                    <a:pt x="5" y="20"/>
                    <a:pt x="13" y="12"/>
                  </a:cubicBezTo>
                  <a:cubicBezTo>
                    <a:pt x="20" y="4"/>
                    <a:pt x="31" y="0"/>
                    <a:pt x="43" y="0"/>
                  </a:cubicBezTo>
                  <a:close/>
                  <a:moveTo>
                    <a:pt x="62" y="23"/>
                  </a:moveTo>
                  <a:cubicBezTo>
                    <a:pt x="57" y="18"/>
                    <a:pt x="50" y="15"/>
                    <a:pt x="43" y="15"/>
                  </a:cubicBezTo>
                  <a:cubicBezTo>
                    <a:pt x="35" y="15"/>
                    <a:pt x="29" y="18"/>
                    <a:pt x="24" y="23"/>
                  </a:cubicBezTo>
                  <a:cubicBezTo>
                    <a:pt x="19" y="28"/>
                    <a:pt x="16" y="35"/>
                    <a:pt x="16" y="42"/>
                  </a:cubicBezTo>
                  <a:cubicBezTo>
                    <a:pt x="16" y="49"/>
                    <a:pt x="19" y="56"/>
                    <a:pt x="24" y="61"/>
                  </a:cubicBezTo>
                  <a:cubicBezTo>
                    <a:pt x="29" y="66"/>
                    <a:pt x="35" y="69"/>
                    <a:pt x="43" y="69"/>
                  </a:cubicBezTo>
                  <a:cubicBezTo>
                    <a:pt x="50" y="69"/>
                    <a:pt x="57" y="66"/>
                    <a:pt x="62" y="61"/>
                  </a:cubicBezTo>
                  <a:cubicBezTo>
                    <a:pt x="66" y="56"/>
                    <a:pt x="69" y="49"/>
                    <a:pt x="69" y="42"/>
                  </a:cubicBezTo>
                  <a:cubicBezTo>
                    <a:pt x="69" y="35"/>
                    <a:pt x="66" y="28"/>
                    <a:pt x="62" y="23"/>
                  </a:cubicBezTo>
                  <a:close/>
                  <a:moveTo>
                    <a:pt x="35" y="23"/>
                  </a:moveTo>
                  <a:cubicBezTo>
                    <a:pt x="27" y="26"/>
                    <a:pt x="24" y="31"/>
                    <a:pt x="22" y="36"/>
                  </a:cubicBezTo>
                  <a:cubicBezTo>
                    <a:pt x="44" y="31"/>
                    <a:pt x="44" y="31"/>
                    <a:pt x="44" y="31"/>
                  </a:cubicBezTo>
                  <a:cubicBezTo>
                    <a:pt x="35" y="23"/>
                    <a:pt x="35" y="23"/>
                    <a:pt x="35" y="23"/>
                  </a:cubicBezTo>
                  <a:close/>
                  <a:moveTo>
                    <a:pt x="22" y="39"/>
                  </a:moveTo>
                  <a:cubicBezTo>
                    <a:pt x="21" y="47"/>
                    <a:pt x="24" y="53"/>
                    <a:pt x="28" y="57"/>
                  </a:cubicBezTo>
                  <a:cubicBezTo>
                    <a:pt x="34" y="36"/>
                    <a:pt x="34" y="36"/>
                    <a:pt x="34" y="36"/>
                  </a:cubicBezTo>
                  <a:cubicBezTo>
                    <a:pt x="22" y="39"/>
                    <a:pt x="22" y="39"/>
                    <a:pt x="22" y="39"/>
                  </a:cubicBezTo>
                  <a:close/>
                  <a:moveTo>
                    <a:pt x="30" y="59"/>
                  </a:moveTo>
                  <a:cubicBezTo>
                    <a:pt x="36" y="63"/>
                    <a:pt x="42" y="64"/>
                    <a:pt x="48" y="63"/>
                  </a:cubicBezTo>
                  <a:cubicBezTo>
                    <a:pt x="34" y="47"/>
                    <a:pt x="34" y="47"/>
                    <a:pt x="34" y="47"/>
                  </a:cubicBezTo>
                  <a:cubicBezTo>
                    <a:pt x="30" y="59"/>
                    <a:pt x="30" y="59"/>
                    <a:pt x="30" y="59"/>
                  </a:cubicBezTo>
                  <a:close/>
                  <a:moveTo>
                    <a:pt x="51" y="61"/>
                  </a:moveTo>
                  <a:cubicBezTo>
                    <a:pt x="58" y="58"/>
                    <a:pt x="61" y="53"/>
                    <a:pt x="63" y="48"/>
                  </a:cubicBezTo>
                  <a:cubicBezTo>
                    <a:pt x="42" y="53"/>
                    <a:pt x="42" y="53"/>
                    <a:pt x="42" y="53"/>
                  </a:cubicBezTo>
                  <a:cubicBezTo>
                    <a:pt x="51" y="61"/>
                    <a:pt x="51" y="61"/>
                    <a:pt x="51" y="61"/>
                  </a:cubicBezTo>
                  <a:close/>
                  <a:moveTo>
                    <a:pt x="64" y="45"/>
                  </a:moveTo>
                  <a:cubicBezTo>
                    <a:pt x="64" y="37"/>
                    <a:pt x="62" y="32"/>
                    <a:pt x="58" y="27"/>
                  </a:cubicBezTo>
                  <a:cubicBezTo>
                    <a:pt x="52" y="48"/>
                    <a:pt x="52" y="48"/>
                    <a:pt x="52" y="48"/>
                  </a:cubicBezTo>
                  <a:cubicBezTo>
                    <a:pt x="64" y="45"/>
                    <a:pt x="64" y="45"/>
                    <a:pt x="64" y="45"/>
                  </a:cubicBezTo>
                  <a:close/>
                  <a:moveTo>
                    <a:pt x="55" y="25"/>
                  </a:moveTo>
                  <a:cubicBezTo>
                    <a:pt x="49" y="21"/>
                    <a:pt x="43" y="20"/>
                    <a:pt x="38" y="22"/>
                  </a:cubicBezTo>
                  <a:cubicBezTo>
                    <a:pt x="53" y="36"/>
                    <a:pt x="53" y="36"/>
                    <a:pt x="53" y="36"/>
                  </a:cubicBezTo>
                  <a:lnTo>
                    <a:pt x="55" y="25"/>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grpSp>
      <p:grpSp>
        <p:nvGrpSpPr>
          <p:cNvPr id="61" name="Group 60"/>
          <p:cNvGrpSpPr/>
          <p:nvPr/>
        </p:nvGrpSpPr>
        <p:grpSpPr>
          <a:xfrm>
            <a:off x="8650012" y="1295095"/>
            <a:ext cx="1005840" cy="1005840"/>
            <a:chOff x="8650012" y="1295095"/>
            <a:chExt cx="1005840" cy="1005840"/>
          </a:xfrm>
        </p:grpSpPr>
        <p:sp>
          <p:nvSpPr>
            <p:cNvPr id="17" name="Oval 16"/>
            <p:cNvSpPr/>
            <p:nvPr/>
          </p:nvSpPr>
          <p:spPr>
            <a:xfrm>
              <a:off x="8650012" y="1295095"/>
              <a:ext cx="1005840" cy="10058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Freeform 21"/>
            <p:cNvSpPr>
              <a:spLocks noEditPoints="1"/>
            </p:cNvSpPr>
            <p:nvPr/>
          </p:nvSpPr>
          <p:spPr bwMode="auto">
            <a:xfrm>
              <a:off x="8909097" y="1538942"/>
              <a:ext cx="487669" cy="518147"/>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grpSp>
      <p:grpSp>
        <p:nvGrpSpPr>
          <p:cNvPr id="56" name="Group 55"/>
          <p:cNvGrpSpPr/>
          <p:nvPr/>
        </p:nvGrpSpPr>
        <p:grpSpPr>
          <a:xfrm>
            <a:off x="6939155" y="2893657"/>
            <a:ext cx="1005840" cy="1005840"/>
            <a:chOff x="6939155" y="2893657"/>
            <a:chExt cx="1005840" cy="1005840"/>
          </a:xfrm>
        </p:grpSpPr>
        <p:sp>
          <p:nvSpPr>
            <p:cNvPr id="16" name="Oval 15"/>
            <p:cNvSpPr/>
            <p:nvPr/>
          </p:nvSpPr>
          <p:spPr>
            <a:xfrm>
              <a:off x="6939155" y="2893657"/>
              <a:ext cx="1005840" cy="10058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Freeform 22"/>
            <p:cNvSpPr>
              <a:spLocks noEditPoints="1"/>
            </p:cNvSpPr>
            <p:nvPr/>
          </p:nvSpPr>
          <p:spPr bwMode="auto">
            <a:xfrm>
              <a:off x="7170763" y="3168647"/>
              <a:ext cx="542623" cy="438717"/>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grpSp>
      <p:grpSp>
        <p:nvGrpSpPr>
          <p:cNvPr id="26" name="Group 25"/>
          <p:cNvGrpSpPr/>
          <p:nvPr/>
        </p:nvGrpSpPr>
        <p:grpSpPr>
          <a:xfrm>
            <a:off x="8444887" y="4208203"/>
            <a:ext cx="516155" cy="516155"/>
            <a:chOff x="8444887" y="4208203"/>
            <a:chExt cx="516155" cy="516155"/>
          </a:xfrm>
        </p:grpSpPr>
        <p:sp>
          <p:nvSpPr>
            <p:cNvPr id="9" name="Oval 8"/>
            <p:cNvSpPr/>
            <p:nvPr/>
          </p:nvSpPr>
          <p:spPr>
            <a:xfrm>
              <a:off x="8444887" y="4208203"/>
              <a:ext cx="516155" cy="51615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Freeform 26"/>
            <p:cNvSpPr>
              <a:spLocks noEditPoints="1"/>
            </p:cNvSpPr>
            <p:nvPr/>
          </p:nvSpPr>
          <p:spPr bwMode="auto">
            <a:xfrm>
              <a:off x="8557405" y="4351686"/>
              <a:ext cx="278451" cy="203804"/>
            </a:xfrm>
            <a:custGeom>
              <a:avLst/>
              <a:gdLst>
                <a:gd name="T0" fmla="*/ 60 w 235"/>
                <a:gd name="T1" fmla="*/ 34 h 172"/>
                <a:gd name="T2" fmla="*/ 54 w 235"/>
                <a:gd name="T3" fmla="*/ 43 h 172"/>
                <a:gd name="T4" fmla="*/ 54 w 235"/>
                <a:gd name="T5" fmla="*/ 144 h 172"/>
                <a:gd name="T6" fmla="*/ 226 w 235"/>
                <a:gd name="T7" fmla="*/ 144 h 172"/>
                <a:gd name="T8" fmla="*/ 235 w 235"/>
                <a:gd name="T9" fmla="*/ 138 h 172"/>
                <a:gd name="T10" fmla="*/ 235 w 235"/>
                <a:gd name="T11" fmla="*/ 34 h 172"/>
                <a:gd name="T12" fmla="*/ 226 w 235"/>
                <a:gd name="T13" fmla="*/ 34 h 172"/>
                <a:gd name="T14" fmla="*/ 95 w 235"/>
                <a:gd name="T15" fmla="*/ 86 h 172"/>
                <a:gd name="T16" fmla="*/ 97 w 235"/>
                <a:gd name="T17" fmla="*/ 88 h 172"/>
                <a:gd name="T18" fmla="*/ 103 w 235"/>
                <a:gd name="T19" fmla="*/ 71 h 172"/>
                <a:gd name="T20" fmla="*/ 114 w 235"/>
                <a:gd name="T21" fmla="*/ 81 h 172"/>
                <a:gd name="T22" fmla="*/ 121 w 235"/>
                <a:gd name="T23" fmla="*/ 73 h 172"/>
                <a:gd name="T24" fmla="*/ 136 w 235"/>
                <a:gd name="T25" fmla="*/ 99 h 172"/>
                <a:gd name="T26" fmla="*/ 140 w 235"/>
                <a:gd name="T27" fmla="*/ 73 h 172"/>
                <a:gd name="T28" fmla="*/ 149 w 235"/>
                <a:gd name="T29" fmla="*/ 86 h 172"/>
                <a:gd name="T30" fmla="*/ 166 w 235"/>
                <a:gd name="T31" fmla="*/ 73 h 172"/>
                <a:gd name="T32" fmla="*/ 175 w 235"/>
                <a:gd name="T33" fmla="*/ 86 h 172"/>
                <a:gd name="T34" fmla="*/ 179 w 235"/>
                <a:gd name="T35" fmla="*/ 81 h 172"/>
                <a:gd name="T36" fmla="*/ 205 w 235"/>
                <a:gd name="T37" fmla="*/ 90 h 172"/>
                <a:gd name="T38" fmla="*/ 179 w 235"/>
                <a:gd name="T39" fmla="*/ 105 h 172"/>
                <a:gd name="T40" fmla="*/ 162 w 235"/>
                <a:gd name="T41" fmla="*/ 84 h 172"/>
                <a:gd name="T42" fmla="*/ 151 w 235"/>
                <a:gd name="T43" fmla="*/ 101 h 172"/>
                <a:gd name="T44" fmla="*/ 144 w 235"/>
                <a:gd name="T45" fmla="*/ 92 h 172"/>
                <a:gd name="T46" fmla="*/ 134 w 235"/>
                <a:gd name="T47" fmla="*/ 112 h 172"/>
                <a:gd name="T48" fmla="*/ 114 w 235"/>
                <a:gd name="T49" fmla="*/ 90 h 172"/>
                <a:gd name="T50" fmla="*/ 110 w 235"/>
                <a:gd name="T51" fmla="*/ 90 h 172"/>
                <a:gd name="T52" fmla="*/ 103 w 235"/>
                <a:gd name="T53" fmla="*/ 103 h 172"/>
                <a:gd name="T54" fmla="*/ 90 w 235"/>
                <a:gd name="T55" fmla="*/ 92 h 172"/>
                <a:gd name="T56" fmla="*/ 82 w 235"/>
                <a:gd name="T57" fmla="*/ 86 h 172"/>
                <a:gd name="T58" fmla="*/ 80 w 235"/>
                <a:gd name="T59" fmla="*/ 172 h 172"/>
                <a:gd name="T60" fmla="*/ 0 w 235"/>
                <a:gd name="T61" fmla="*/ 0 h 172"/>
                <a:gd name="T62" fmla="*/ 80 w 235"/>
                <a:gd name="T63" fmla="*/ 23 h 172"/>
                <a:gd name="T64" fmla="*/ 41 w 235"/>
                <a:gd name="T65" fmla="*/ 23 h 172"/>
                <a:gd name="T66" fmla="*/ 6 w 235"/>
                <a:gd name="T67" fmla="*/ 23 h 172"/>
                <a:gd name="T68" fmla="*/ 6 w 235"/>
                <a:gd name="T69" fmla="*/ 49 h 172"/>
                <a:gd name="T70" fmla="*/ 11 w 235"/>
                <a:gd name="T71" fmla="*/ 51 h 172"/>
                <a:gd name="T72" fmla="*/ 41 w 235"/>
                <a:gd name="T73" fmla="*/ 58 h 172"/>
                <a:gd name="T74" fmla="*/ 6 w 235"/>
                <a:gd name="T75" fmla="*/ 58 h 172"/>
                <a:gd name="T76" fmla="*/ 6 w 235"/>
                <a:gd name="T77" fmla="*/ 84 h 172"/>
                <a:gd name="T78" fmla="*/ 11 w 235"/>
                <a:gd name="T79" fmla="*/ 86 h 172"/>
                <a:gd name="T80" fmla="*/ 41 w 235"/>
                <a:gd name="T81" fmla="*/ 155 h 172"/>
                <a:gd name="T82" fmla="*/ 80 w 235"/>
                <a:gd name="T83" fmla="*/ 172 h 172"/>
                <a:gd name="T84" fmla="*/ 21 w 235"/>
                <a:gd name="T85" fmla="*/ 97 h 172"/>
                <a:gd name="T86" fmla="*/ 9 w 235"/>
                <a:gd name="T87" fmla="*/ 105 h 172"/>
                <a:gd name="T88" fmla="*/ 21 w 235"/>
                <a:gd name="T89" fmla="*/ 97 h 172"/>
                <a:gd name="T90" fmla="*/ 21 w 235"/>
                <a:gd name="T91" fmla="*/ 112 h 172"/>
                <a:gd name="T92" fmla="*/ 9 w 235"/>
                <a:gd name="T93" fmla="*/ 118 h 172"/>
                <a:gd name="T94" fmla="*/ 21 w 235"/>
                <a:gd name="T95" fmla="*/ 112 h 172"/>
                <a:gd name="T96" fmla="*/ 41 w 235"/>
                <a:gd name="T97" fmla="*/ 30 h 172"/>
                <a:gd name="T98" fmla="*/ 15 w 235"/>
                <a:gd name="T99" fmla="*/ 45 h 172"/>
                <a:gd name="T100" fmla="*/ 41 w 235"/>
                <a:gd name="T101" fmla="*/ 30 h 172"/>
                <a:gd name="T102" fmla="*/ 41 w 235"/>
                <a:gd name="T103" fmla="*/ 66 h 172"/>
                <a:gd name="T104" fmla="*/ 15 w 235"/>
                <a:gd name="T105" fmla="*/ 79 h 172"/>
                <a:gd name="T106" fmla="*/ 41 w 235"/>
                <a:gd name="T107" fmla="*/ 66 h 172"/>
                <a:gd name="T108" fmla="*/ 187 w 235"/>
                <a:gd name="T109" fmla="*/ 163 h 172"/>
                <a:gd name="T110" fmla="*/ 175 w 235"/>
                <a:gd name="T111" fmla="*/ 148 h 172"/>
                <a:gd name="T112" fmla="*/ 116 w 235"/>
                <a:gd name="T113" fmla="*/ 163 h 172"/>
                <a:gd name="T114" fmla="*/ 103 w 235"/>
                <a:gd name="T115" fmla="*/ 172 h 172"/>
                <a:gd name="T116" fmla="*/ 187 w 235"/>
                <a:gd name="T117" fmla="*/ 163 h 172"/>
                <a:gd name="T118" fmla="*/ 73 w 235"/>
                <a:gd name="T119" fmla="*/ 53 h 172"/>
                <a:gd name="T120" fmla="*/ 213 w 235"/>
                <a:gd name="T121" fmla="*/ 125 h 172"/>
                <a:gd name="T122" fmla="*/ 73 w 235"/>
                <a:gd name="T123" fmla="*/ 5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5" h="172">
                  <a:moveTo>
                    <a:pt x="226" y="34"/>
                  </a:moveTo>
                  <a:lnTo>
                    <a:pt x="60" y="34"/>
                  </a:lnTo>
                  <a:lnTo>
                    <a:pt x="54" y="34"/>
                  </a:lnTo>
                  <a:lnTo>
                    <a:pt x="54" y="43"/>
                  </a:lnTo>
                  <a:lnTo>
                    <a:pt x="54" y="138"/>
                  </a:lnTo>
                  <a:lnTo>
                    <a:pt x="54" y="144"/>
                  </a:lnTo>
                  <a:lnTo>
                    <a:pt x="60" y="144"/>
                  </a:lnTo>
                  <a:lnTo>
                    <a:pt x="226" y="144"/>
                  </a:lnTo>
                  <a:lnTo>
                    <a:pt x="235" y="144"/>
                  </a:lnTo>
                  <a:lnTo>
                    <a:pt x="235" y="138"/>
                  </a:lnTo>
                  <a:lnTo>
                    <a:pt x="235" y="43"/>
                  </a:lnTo>
                  <a:lnTo>
                    <a:pt x="235" y="34"/>
                  </a:lnTo>
                  <a:lnTo>
                    <a:pt x="226" y="34"/>
                  </a:lnTo>
                  <a:lnTo>
                    <a:pt x="226" y="34"/>
                  </a:lnTo>
                  <a:close/>
                  <a:moveTo>
                    <a:pt x="82" y="86"/>
                  </a:moveTo>
                  <a:lnTo>
                    <a:pt x="95" y="86"/>
                  </a:lnTo>
                  <a:lnTo>
                    <a:pt x="97" y="86"/>
                  </a:lnTo>
                  <a:lnTo>
                    <a:pt x="97" y="88"/>
                  </a:lnTo>
                  <a:lnTo>
                    <a:pt x="99" y="90"/>
                  </a:lnTo>
                  <a:lnTo>
                    <a:pt x="103" y="71"/>
                  </a:lnTo>
                  <a:lnTo>
                    <a:pt x="110" y="71"/>
                  </a:lnTo>
                  <a:lnTo>
                    <a:pt x="114" y="81"/>
                  </a:lnTo>
                  <a:lnTo>
                    <a:pt x="116" y="77"/>
                  </a:lnTo>
                  <a:lnTo>
                    <a:pt x="121" y="73"/>
                  </a:lnTo>
                  <a:lnTo>
                    <a:pt x="123" y="79"/>
                  </a:lnTo>
                  <a:lnTo>
                    <a:pt x="136" y="99"/>
                  </a:lnTo>
                  <a:lnTo>
                    <a:pt x="138" y="81"/>
                  </a:lnTo>
                  <a:lnTo>
                    <a:pt x="140" y="73"/>
                  </a:lnTo>
                  <a:lnTo>
                    <a:pt x="147" y="81"/>
                  </a:lnTo>
                  <a:lnTo>
                    <a:pt x="149" y="86"/>
                  </a:lnTo>
                  <a:lnTo>
                    <a:pt x="159" y="73"/>
                  </a:lnTo>
                  <a:lnTo>
                    <a:pt x="166" y="73"/>
                  </a:lnTo>
                  <a:lnTo>
                    <a:pt x="175" y="92"/>
                  </a:lnTo>
                  <a:lnTo>
                    <a:pt x="175" y="86"/>
                  </a:lnTo>
                  <a:lnTo>
                    <a:pt x="177" y="81"/>
                  </a:lnTo>
                  <a:lnTo>
                    <a:pt x="179" y="81"/>
                  </a:lnTo>
                  <a:lnTo>
                    <a:pt x="205" y="81"/>
                  </a:lnTo>
                  <a:lnTo>
                    <a:pt x="205" y="90"/>
                  </a:lnTo>
                  <a:lnTo>
                    <a:pt x="183" y="90"/>
                  </a:lnTo>
                  <a:lnTo>
                    <a:pt x="179" y="105"/>
                  </a:lnTo>
                  <a:lnTo>
                    <a:pt x="172" y="105"/>
                  </a:lnTo>
                  <a:lnTo>
                    <a:pt x="162" y="84"/>
                  </a:lnTo>
                  <a:lnTo>
                    <a:pt x="153" y="97"/>
                  </a:lnTo>
                  <a:lnTo>
                    <a:pt x="151" y="101"/>
                  </a:lnTo>
                  <a:lnTo>
                    <a:pt x="147" y="97"/>
                  </a:lnTo>
                  <a:lnTo>
                    <a:pt x="144" y="92"/>
                  </a:lnTo>
                  <a:lnTo>
                    <a:pt x="140" y="112"/>
                  </a:lnTo>
                  <a:lnTo>
                    <a:pt x="134" y="112"/>
                  </a:lnTo>
                  <a:lnTo>
                    <a:pt x="118" y="86"/>
                  </a:lnTo>
                  <a:lnTo>
                    <a:pt x="114" y="90"/>
                  </a:lnTo>
                  <a:lnTo>
                    <a:pt x="110" y="94"/>
                  </a:lnTo>
                  <a:lnTo>
                    <a:pt x="110" y="90"/>
                  </a:lnTo>
                  <a:lnTo>
                    <a:pt x="108" y="86"/>
                  </a:lnTo>
                  <a:lnTo>
                    <a:pt x="103" y="103"/>
                  </a:lnTo>
                  <a:lnTo>
                    <a:pt x="97" y="103"/>
                  </a:lnTo>
                  <a:lnTo>
                    <a:pt x="90" y="92"/>
                  </a:lnTo>
                  <a:lnTo>
                    <a:pt x="82" y="92"/>
                  </a:lnTo>
                  <a:lnTo>
                    <a:pt x="82" y="86"/>
                  </a:lnTo>
                  <a:lnTo>
                    <a:pt x="82" y="86"/>
                  </a:lnTo>
                  <a:close/>
                  <a:moveTo>
                    <a:pt x="80" y="172"/>
                  </a:moveTo>
                  <a:lnTo>
                    <a:pt x="0" y="172"/>
                  </a:lnTo>
                  <a:lnTo>
                    <a:pt x="0" y="0"/>
                  </a:lnTo>
                  <a:lnTo>
                    <a:pt x="80" y="0"/>
                  </a:lnTo>
                  <a:lnTo>
                    <a:pt x="80" y="23"/>
                  </a:lnTo>
                  <a:lnTo>
                    <a:pt x="56" y="23"/>
                  </a:lnTo>
                  <a:lnTo>
                    <a:pt x="41" y="23"/>
                  </a:lnTo>
                  <a:lnTo>
                    <a:pt x="11" y="23"/>
                  </a:lnTo>
                  <a:lnTo>
                    <a:pt x="6" y="23"/>
                  </a:lnTo>
                  <a:lnTo>
                    <a:pt x="6" y="28"/>
                  </a:lnTo>
                  <a:lnTo>
                    <a:pt x="6" y="49"/>
                  </a:lnTo>
                  <a:lnTo>
                    <a:pt x="6" y="51"/>
                  </a:lnTo>
                  <a:lnTo>
                    <a:pt x="11" y="51"/>
                  </a:lnTo>
                  <a:lnTo>
                    <a:pt x="41" y="51"/>
                  </a:lnTo>
                  <a:lnTo>
                    <a:pt x="41" y="58"/>
                  </a:lnTo>
                  <a:lnTo>
                    <a:pt x="11" y="58"/>
                  </a:lnTo>
                  <a:lnTo>
                    <a:pt x="6" y="58"/>
                  </a:lnTo>
                  <a:lnTo>
                    <a:pt x="6" y="62"/>
                  </a:lnTo>
                  <a:lnTo>
                    <a:pt x="6" y="84"/>
                  </a:lnTo>
                  <a:lnTo>
                    <a:pt x="6" y="86"/>
                  </a:lnTo>
                  <a:lnTo>
                    <a:pt x="11" y="86"/>
                  </a:lnTo>
                  <a:lnTo>
                    <a:pt x="41" y="86"/>
                  </a:lnTo>
                  <a:lnTo>
                    <a:pt x="41" y="155"/>
                  </a:lnTo>
                  <a:lnTo>
                    <a:pt x="80" y="155"/>
                  </a:lnTo>
                  <a:lnTo>
                    <a:pt x="80" y="172"/>
                  </a:lnTo>
                  <a:lnTo>
                    <a:pt x="80" y="172"/>
                  </a:lnTo>
                  <a:close/>
                  <a:moveTo>
                    <a:pt x="21" y="97"/>
                  </a:moveTo>
                  <a:lnTo>
                    <a:pt x="9" y="97"/>
                  </a:lnTo>
                  <a:lnTo>
                    <a:pt x="9" y="105"/>
                  </a:lnTo>
                  <a:lnTo>
                    <a:pt x="21" y="105"/>
                  </a:lnTo>
                  <a:lnTo>
                    <a:pt x="21" y="97"/>
                  </a:lnTo>
                  <a:lnTo>
                    <a:pt x="21" y="97"/>
                  </a:lnTo>
                  <a:close/>
                  <a:moveTo>
                    <a:pt x="21" y="112"/>
                  </a:moveTo>
                  <a:lnTo>
                    <a:pt x="9" y="112"/>
                  </a:lnTo>
                  <a:lnTo>
                    <a:pt x="9" y="118"/>
                  </a:lnTo>
                  <a:lnTo>
                    <a:pt x="21" y="118"/>
                  </a:lnTo>
                  <a:lnTo>
                    <a:pt x="21" y="112"/>
                  </a:lnTo>
                  <a:lnTo>
                    <a:pt x="21" y="112"/>
                  </a:lnTo>
                  <a:close/>
                  <a:moveTo>
                    <a:pt x="41" y="30"/>
                  </a:moveTo>
                  <a:lnTo>
                    <a:pt x="15" y="30"/>
                  </a:lnTo>
                  <a:lnTo>
                    <a:pt x="15" y="45"/>
                  </a:lnTo>
                  <a:lnTo>
                    <a:pt x="41" y="45"/>
                  </a:lnTo>
                  <a:lnTo>
                    <a:pt x="41" y="30"/>
                  </a:lnTo>
                  <a:lnTo>
                    <a:pt x="41" y="30"/>
                  </a:lnTo>
                  <a:close/>
                  <a:moveTo>
                    <a:pt x="41" y="66"/>
                  </a:moveTo>
                  <a:lnTo>
                    <a:pt x="15" y="66"/>
                  </a:lnTo>
                  <a:lnTo>
                    <a:pt x="15" y="79"/>
                  </a:lnTo>
                  <a:lnTo>
                    <a:pt x="41" y="79"/>
                  </a:lnTo>
                  <a:lnTo>
                    <a:pt x="41" y="66"/>
                  </a:lnTo>
                  <a:lnTo>
                    <a:pt x="41" y="66"/>
                  </a:lnTo>
                  <a:close/>
                  <a:moveTo>
                    <a:pt x="187" y="163"/>
                  </a:moveTo>
                  <a:lnTo>
                    <a:pt x="175" y="163"/>
                  </a:lnTo>
                  <a:lnTo>
                    <a:pt x="175" y="148"/>
                  </a:lnTo>
                  <a:lnTo>
                    <a:pt x="116" y="148"/>
                  </a:lnTo>
                  <a:lnTo>
                    <a:pt x="116" y="163"/>
                  </a:lnTo>
                  <a:lnTo>
                    <a:pt x="103" y="163"/>
                  </a:lnTo>
                  <a:lnTo>
                    <a:pt x="103" y="172"/>
                  </a:lnTo>
                  <a:lnTo>
                    <a:pt x="187" y="172"/>
                  </a:lnTo>
                  <a:lnTo>
                    <a:pt x="187" y="163"/>
                  </a:lnTo>
                  <a:lnTo>
                    <a:pt x="187" y="163"/>
                  </a:lnTo>
                  <a:close/>
                  <a:moveTo>
                    <a:pt x="73" y="53"/>
                  </a:moveTo>
                  <a:lnTo>
                    <a:pt x="213" y="53"/>
                  </a:lnTo>
                  <a:lnTo>
                    <a:pt x="213" y="125"/>
                  </a:lnTo>
                  <a:lnTo>
                    <a:pt x="73" y="125"/>
                  </a:lnTo>
                  <a:lnTo>
                    <a:pt x="73" y="53"/>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grpSp>
      <p:grpSp>
        <p:nvGrpSpPr>
          <p:cNvPr id="31" name="Group 30"/>
          <p:cNvGrpSpPr/>
          <p:nvPr/>
        </p:nvGrpSpPr>
        <p:grpSpPr>
          <a:xfrm>
            <a:off x="7615427" y="1331408"/>
            <a:ext cx="755703" cy="755703"/>
            <a:chOff x="7615427" y="1331408"/>
            <a:chExt cx="755703" cy="755703"/>
          </a:xfrm>
        </p:grpSpPr>
        <p:sp>
          <p:nvSpPr>
            <p:cNvPr id="25" name="Oval 24"/>
            <p:cNvSpPr/>
            <p:nvPr/>
          </p:nvSpPr>
          <p:spPr>
            <a:xfrm>
              <a:off x="7615427" y="1331408"/>
              <a:ext cx="755703" cy="7557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Freeform 27"/>
            <p:cNvSpPr>
              <a:spLocks noEditPoints="1"/>
            </p:cNvSpPr>
            <p:nvPr/>
          </p:nvSpPr>
          <p:spPr bwMode="auto">
            <a:xfrm>
              <a:off x="7843477" y="1524368"/>
              <a:ext cx="299602" cy="438908"/>
            </a:xfrm>
            <a:custGeom>
              <a:avLst/>
              <a:gdLst>
                <a:gd name="T0" fmla="*/ 16 w 73"/>
                <a:gd name="T1" fmla="*/ 77 h 107"/>
                <a:gd name="T2" fmla="*/ 57 w 73"/>
                <a:gd name="T3" fmla="*/ 77 h 107"/>
                <a:gd name="T4" fmla="*/ 52 w 73"/>
                <a:gd name="T5" fmla="*/ 101 h 107"/>
                <a:gd name="T6" fmla="*/ 45 w 73"/>
                <a:gd name="T7" fmla="*/ 101 h 107"/>
                <a:gd name="T8" fmla="*/ 37 w 73"/>
                <a:gd name="T9" fmla="*/ 107 h 107"/>
                <a:gd name="T10" fmla="*/ 29 w 73"/>
                <a:gd name="T11" fmla="*/ 101 h 107"/>
                <a:gd name="T12" fmla="*/ 21 w 73"/>
                <a:gd name="T13" fmla="*/ 101 h 107"/>
                <a:gd name="T14" fmla="*/ 16 w 73"/>
                <a:gd name="T15" fmla="*/ 77 h 107"/>
                <a:gd name="T16" fmla="*/ 51 w 73"/>
                <a:gd name="T17" fmla="*/ 29 h 107"/>
                <a:gd name="T18" fmla="*/ 52 w 73"/>
                <a:gd name="T19" fmla="*/ 35 h 107"/>
                <a:gd name="T20" fmla="*/ 51 w 73"/>
                <a:gd name="T21" fmla="*/ 37 h 107"/>
                <a:gd name="T22" fmla="*/ 53 w 73"/>
                <a:gd name="T23" fmla="*/ 38 h 107"/>
                <a:gd name="T24" fmla="*/ 52 w 73"/>
                <a:gd name="T25" fmla="*/ 42 h 107"/>
                <a:gd name="T26" fmla="*/ 50 w 73"/>
                <a:gd name="T27" fmla="*/ 42 h 107"/>
                <a:gd name="T28" fmla="*/ 52 w 73"/>
                <a:gd name="T29" fmla="*/ 44 h 107"/>
                <a:gd name="T30" fmla="*/ 51 w 73"/>
                <a:gd name="T31" fmla="*/ 47 h 107"/>
                <a:gd name="T32" fmla="*/ 50 w 73"/>
                <a:gd name="T33" fmla="*/ 48 h 107"/>
                <a:gd name="T34" fmla="*/ 51 w 73"/>
                <a:gd name="T35" fmla="*/ 49 h 107"/>
                <a:gd name="T36" fmla="*/ 50 w 73"/>
                <a:gd name="T37" fmla="*/ 53 h 107"/>
                <a:gd name="T38" fmla="*/ 47 w 73"/>
                <a:gd name="T39" fmla="*/ 54 h 107"/>
                <a:gd name="T40" fmla="*/ 29 w 73"/>
                <a:gd name="T41" fmla="*/ 49 h 107"/>
                <a:gd name="T42" fmla="*/ 21 w 73"/>
                <a:gd name="T43" fmla="*/ 49 h 107"/>
                <a:gd name="T44" fmla="*/ 21 w 73"/>
                <a:gd name="T45" fmla="*/ 32 h 107"/>
                <a:gd name="T46" fmla="*/ 28 w 73"/>
                <a:gd name="T47" fmla="*/ 31 h 107"/>
                <a:gd name="T48" fmla="*/ 42 w 73"/>
                <a:gd name="T49" fmla="*/ 16 h 107"/>
                <a:gd name="T50" fmla="*/ 38 w 73"/>
                <a:gd name="T51" fmla="*/ 30 h 107"/>
                <a:gd name="T52" fmla="*/ 51 w 73"/>
                <a:gd name="T53" fmla="*/ 29 h 107"/>
                <a:gd name="T54" fmla="*/ 15 w 73"/>
                <a:gd name="T55" fmla="*/ 71 h 107"/>
                <a:gd name="T56" fmla="*/ 25 w 73"/>
                <a:gd name="T57" fmla="*/ 71 h 107"/>
                <a:gd name="T58" fmla="*/ 17 w 73"/>
                <a:gd name="T59" fmla="*/ 48 h 107"/>
                <a:gd name="T60" fmla="*/ 11 w 73"/>
                <a:gd name="T61" fmla="*/ 29 h 107"/>
                <a:gd name="T62" fmla="*/ 23 w 73"/>
                <a:gd name="T63" fmla="*/ 13 h 107"/>
                <a:gd name="T64" fmla="*/ 37 w 73"/>
                <a:gd name="T65" fmla="*/ 11 h 107"/>
                <a:gd name="T66" fmla="*/ 50 w 73"/>
                <a:gd name="T67" fmla="*/ 14 h 107"/>
                <a:gd name="T68" fmla="*/ 62 w 73"/>
                <a:gd name="T69" fmla="*/ 29 h 107"/>
                <a:gd name="T70" fmla="*/ 56 w 73"/>
                <a:gd name="T71" fmla="*/ 48 h 107"/>
                <a:gd name="T72" fmla="*/ 48 w 73"/>
                <a:gd name="T73" fmla="*/ 71 h 107"/>
                <a:gd name="T74" fmla="*/ 58 w 73"/>
                <a:gd name="T75" fmla="*/ 71 h 107"/>
                <a:gd name="T76" fmla="*/ 65 w 73"/>
                <a:gd name="T77" fmla="*/ 52 h 107"/>
                <a:gd name="T78" fmla="*/ 71 w 73"/>
                <a:gd name="T79" fmla="*/ 27 h 107"/>
                <a:gd name="T80" fmla="*/ 55 w 73"/>
                <a:gd name="T81" fmla="*/ 5 h 107"/>
                <a:gd name="T82" fmla="*/ 37 w 73"/>
                <a:gd name="T83" fmla="*/ 1 h 107"/>
                <a:gd name="T84" fmla="*/ 19 w 73"/>
                <a:gd name="T85" fmla="*/ 5 h 107"/>
                <a:gd name="T86" fmla="*/ 2 w 73"/>
                <a:gd name="T87" fmla="*/ 27 h 107"/>
                <a:gd name="T88" fmla="*/ 8 w 73"/>
                <a:gd name="T89" fmla="*/ 53 h 107"/>
                <a:gd name="T90" fmla="*/ 15 w 73"/>
                <a:gd name="T91"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4"/>
                    <a:pt x="52" y="44"/>
                    <a:pt x="52" y="44"/>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7"/>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5"/>
                  </a:cubicBezTo>
                  <a:cubicBezTo>
                    <a:pt x="10" y="9"/>
                    <a:pt x="4" y="16"/>
                    <a:pt x="2" y="27"/>
                  </a:cubicBezTo>
                  <a:cubicBezTo>
                    <a:pt x="0" y="36"/>
                    <a:pt x="4" y="44"/>
                    <a:pt x="8" y="53"/>
                  </a:cubicBezTo>
                  <a:cubicBezTo>
                    <a:pt x="11" y="58"/>
                    <a:pt x="13" y="64"/>
                    <a:pt x="15" y="71"/>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grpSp>
      <p:grpSp>
        <p:nvGrpSpPr>
          <p:cNvPr id="60" name="Group 59"/>
          <p:cNvGrpSpPr/>
          <p:nvPr/>
        </p:nvGrpSpPr>
        <p:grpSpPr>
          <a:xfrm>
            <a:off x="7944995" y="2295728"/>
            <a:ext cx="755703" cy="755703"/>
            <a:chOff x="7944995" y="2295728"/>
            <a:chExt cx="755703" cy="755703"/>
          </a:xfrm>
        </p:grpSpPr>
        <p:sp>
          <p:nvSpPr>
            <p:cNvPr id="12" name="Oval 11"/>
            <p:cNvSpPr/>
            <p:nvPr/>
          </p:nvSpPr>
          <p:spPr>
            <a:xfrm>
              <a:off x="7944995" y="2295728"/>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Freeform 28"/>
            <p:cNvSpPr>
              <a:spLocks noEditPoints="1"/>
            </p:cNvSpPr>
            <p:nvPr/>
          </p:nvSpPr>
          <p:spPr bwMode="auto">
            <a:xfrm>
              <a:off x="8130946" y="2483636"/>
              <a:ext cx="377843" cy="362576"/>
            </a:xfrm>
            <a:custGeom>
              <a:avLst/>
              <a:gdLst>
                <a:gd name="T0" fmla="*/ 80 w 198"/>
                <a:gd name="T1" fmla="*/ 39 h 190"/>
                <a:gd name="T2" fmla="*/ 32 w 198"/>
                <a:gd name="T3" fmla="*/ 39 h 190"/>
                <a:gd name="T4" fmla="*/ 24 w 198"/>
                <a:gd name="T5" fmla="*/ 52 h 190"/>
                <a:gd name="T6" fmla="*/ 32 w 198"/>
                <a:gd name="T7" fmla="*/ 65 h 190"/>
                <a:gd name="T8" fmla="*/ 80 w 198"/>
                <a:gd name="T9" fmla="*/ 65 h 190"/>
                <a:gd name="T10" fmla="*/ 80 w 198"/>
                <a:gd name="T11" fmla="*/ 39 h 190"/>
                <a:gd name="T12" fmla="*/ 80 w 198"/>
                <a:gd name="T13" fmla="*/ 39 h 190"/>
                <a:gd name="T14" fmla="*/ 114 w 198"/>
                <a:gd name="T15" fmla="*/ 65 h 190"/>
                <a:gd name="T16" fmla="*/ 170 w 198"/>
                <a:gd name="T17" fmla="*/ 65 h 190"/>
                <a:gd name="T18" fmla="*/ 177 w 198"/>
                <a:gd name="T19" fmla="*/ 65 h 190"/>
                <a:gd name="T20" fmla="*/ 179 w 198"/>
                <a:gd name="T21" fmla="*/ 69 h 190"/>
                <a:gd name="T22" fmla="*/ 194 w 198"/>
                <a:gd name="T23" fmla="*/ 93 h 190"/>
                <a:gd name="T24" fmla="*/ 198 w 198"/>
                <a:gd name="T25" fmla="*/ 99 h 190"/>
                <a:gd name="T26" fmla="*/ 194 w 198"/>
                <a:gd name="T27" fmla="*/ 103 h 190"/>
                <a:gd name="T28" fmla="*/ 179 w 198"/>
                <a:gd name="T29" fmla="*/ 127 h 190"/>
                <a:gd name="T30" fmla="*/ 177 w 198"/>
                <a:gd name="T31" fmla="*/ 134 h 190"/>
                <a:gd name="T32" fmla="*/ 170 w 198"/>
                <a:gd name="T33" fmla="*/ 134 h 190"/>
                <a:gd name="T34" fmla="*/ 114 w 198"/>
                <a:gd name="T35" fmla="*/ 134 h 190"/>
                <a:gd name="T36" fmla="*/ 114 w 198"/>
                <a:gd name="T37" fmla="*/ 164 h 190"/>
                <a:gd name="T38" fmla="*/ 164 w 198"/>
                <a:gd name="T39" fmla="*/ 164 h 190"/>
                <a:gd name="T40" fmla="*/ 164 w 198"/>
                <a:gd name="T41" fmla="*/ 190 h 190"/>
                <a:gd name="T42" fmla="*/ 37 w 198"/>
                <a:gd name="T43" fmla="*/ 190 h 190"/>
                <a:gd name="T44" fmla="*/ 37 w 198"/>
                <a:gd name="T45" fmla="*/ 164 h 190"/>
                <a:gd name="T46" fmla="*/ 82 w 198"/>
                <a:gd name="T47" fmla="*/ 164 h 190"/>
                <a:gd name="T48" fmla="*/ 82 w 198"/>
                <a:gd name="T49" fmla="*/ 86 h 190"/>
                <a:gd name="T50" fmla="*/ 26 w 198"/>
                <a:gd name="T51" fmla="*/ 86 h 190"/>
                <a:gd name="T52" fmla="*/ 19 w 198"/>
                <a:gd name="T53" fmla="*/ 86 h 190"/>
                <a:gd name="T54" fmla="*/ 17 w 198"/>
                <a:gd name="T55" fmla="*/ 80 h 190"/>
                <a:gd name="T56" fmla="*/ 2 w 198"/>
                <a:gd name="T57" fmla="*/ 56 h 190"/>
                <a:gd name="T58" fmla="*/ 0 w 198"/>
                <a:gd name="T59" fmla="*/ 52 h 190"/>
                <a:gd name="T60" fmla="*/ 2 w 198"/>
                <a:gd name="T61" fmla="*/ 45 h 190"/>
                <a:gd name="T62" fmla="*/ 17 w 198"/>
                <a:gd name="T63" fmla="*/ 21 h 190"/>
                <a:gd name="T64" fmla="*/ 19 w 198"/>
                <a:gd name="T65" fmla="*/ 17 h 190"/>
                <a:gd name="T66" fmla="*/ 26 w 198"/>
                <a:gd name="T67" fmla="*/ 17 h 190"/>
                <a:gd name="T68" fmla="*/ 82 w 198"/>
                <a:gd name="T69" fmla="*/ 17 h 190"/>
                <a:gd name="T70" fmla="*/ 82 w 198"/>
                <a:gd name="T71" fmla="*/ 13 h 190"/>
                <a:gd name="T72" fmla="*/ 99 w 198"/>
                <a:gd name="T73" fmla="*/ 0 h 190"/>
                <a:gd name="T74" fmla="*/ 114 w 198"/>
                <a:gd name="T75" fmla="*/ 13 h 190"/>
                <a:gd name="T76" fmla="*/ 114 w 198"/>
                <a:gd name="T77" fmla="*/ 65 h 190"/>
                <a:gd name="T78" fmla="*/ 114 w 198"/>
                <a:gd name="T79" fmla="*/ 65 h 190"/>
                <a:gd name="T80" fmla="*/ 166 w 198"/>
                <a:gd name="T81" fmla="*/ 84 h 190"/>
                <a:gd name="T82" fmla="*/ 116 w 198"/>
                <a:gd name="T83" fmla="*/ 84 h 190"/>
                <a:gd name="T84" fmla="*/ 116 w 198"/>
                <a:gd name="T85" fmla="*/ 112 h 190"/>
                <a:gd name="T86" fmla="*/ 166 w 198"/>
                <a:gd name="T87" fmla="*/ 112 h 190"/>
                <a:gd name="T88" fmla="*/ 175 w 198"/>
                <a:gd name="T89" fmla="*/ 99 h 190"/>
                <a:gd name="T90" fmla="*/ 166 w 198"/>
                <a:gd name="T91"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 h="190">
                  <a:moveTo>
                    <a:pt x="80" y="39"/>
                  </a:moveTo>
                  <a:lnTo>
                    <a:pt x="32" y="39"/>
                  </a:lnTo>
                  <a:lnTo>
                    <a:pt x="24" y="52"/>
                  </a:lnTo>
                  <a:lnTo>
                    <a:pt x="32" y="65"/>
                  </a:lnTo>
                  <a:lnTo>
                    <a:pt x="80" y="65"/>
                  </a:lnTo>
                  <a:lnTo>
                    <a:pt x="80" y="39"/>
                  </a:lnTo>
                  <a:lnTo>
                    <a:pt x="80" y="39"/>
                  </a:lnTo>
                  <a:close/>
                  <a:moveTo>
                    <a:pt x="114" y="65"/>
                  </a:moveTo>
                  <a:lnTo>
                    <a:pt x="170" y="65"/>
                  </a:lnTo>
                  <a:lnTo>
                    <a:pt x="177" y="65"/>
                  </a:lnTo>
                  <a:lnTo>
                    <a:pt x="179" y="69"/>
                  </a:lnTo>
                  <a:lnTo>
                    <a:pt x="194" y="93"/>
                  </a:lnTo>
                  <a:lnTo>
                    <a:pt x="198" y="99"/>
                  </a:lnTo>
                  <a:lnTo>
                    <a:pt x="194" y="103"/>
                  </a:lnTo>
                  <a:lnTo>
                    <a:pt x="179" y="127"/>
                  </a:lnTo>
                  <a:lnTo>
                    <a:pt x="177" y="134"/>
                  </a:lnTo>
                  <a:lnTo>
                    <a:pt x="170" y="134"/>
                  </a:lnTo>
                  <a:lnTo>
                    <a:pt x="114" y="134"/>
                  </a:lnTo>
                  <a:lnTo>
                    <a:pt x="114" y="164"/>
                  </a:lnTo>
                  <a:lnTo>
                    <a:pt x="164" y="164"/>
                  </a:lnTo>
                  <a:lnTo>
                    <a:pt x="164" y="190"/>
                  </a:lnTo>
                  <a:lnTo>
                    <a:pt x="37" y="190"/>
                  </a:lnTo>
                  <a:lnTo>
                    <a:pt x="37" y="164"/>
                  </a:lnTo>
                  <a:lnTo>
                    <a:pt x="82" y="164"/>
                  </a:lnTo>
                  <a:lnTo>
                    <a:pt x="82" y="86"/>
                  </a:lnTo>
                  <a:lnTo>
                    <a:pt x="26" y="86"/>
                  </a:lnTo>
                  <a:lnTo>
                    <a:pt x="19" y="86"/>
                  </a:lnTo>
                  <a:lnTo>
                    <a:pt x="17" y="80"/>
                  </a:lnTo>
                  <a:lnTo>
                    <a:pt x="2" y="56"/>
                  </a:lnTo>
                  <a:lnTo>
                    <a:pt x="0" y="52"/>
                  </a:lnTo>
                  <a:lnTo>
                    <a:pt x="2" y="45"/>
                  </a:lnTo>
                  <a:lnTo>
                    <a:pt x="17" y="21"/>
                  </a:lnTo>
                  <a:lnTo>
                    <a:pt x="19" y="17"/>
                  </a:lnTo>
                  <a:lnTo>
                    <a:pt x="26" y="17"/>
                  </a:lnTo>
                  <a:lnTo>
                    <a:pt x="82" y="17"/>
                  </a:lnTo>
                  <a:lnTo>
                    <a:pt x="82" y="13"/>
                  </a:lnTo>
                  <a:lnTo>
                    <a:pt x="99" y="0"/>
                  </a:lnTo>
                  <a:lnTo>
                    <a:pt x="114" y="13"/>
                  </a:lnTo>
                  <a:lnTo>
                    <a:pt x="114" y="65"/>
                  </a:lnTo>
                  <a:lnTo>
                    <a:pt x="114" y="65"/>
                  </a:lnTo>
                  <a:close/>
                  <a:moveTo>
                    <a:pt x="166" y="84"/>
                  </a:moveTo>
                  <a:lnTo>
                    <a:pt x="116" y="84"/>
                  </a:lnTo>
                  <a:lnTo>
                    <a:pt x="116" y="112"/>
                  </a:lnTo>
                  <a:lnTo>
                    <a:pt x="166" y="112"/>
                  </a:lnTo>
                  <a:lnTo>
                    <a:pt x="175" y="99"/>
                  </a:lnTo>
                  <a:lnTo>
                    <a:pt x="166" y="84"/>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grpSp>
      <p:grpSp>
        <p:nvGrpSpPr>
          <p:cNvPr id="58" name="Group 57"/>
          <p:cNvGrpSpPr/>
          <p:nvPr/>
        </p:nvGrpSpPr>
        <p:grpSpPr>
          <a:xfrm>
            <a:off x="10299187" y="2443225"/>
            <a:ext cx="755703" cy="755703"/>
            <a:chOff x="10299187" y="2443225"/>
            <a:chExt cx="755703" cy="755703"/>
          </a:xfrm>
        </p:grpSpPr>
        <p:sp>
          <p:nvSpPr>
            <p:cNvPr id="24" name="Oval 23"/>
            <p:cNvSpPr/>
            <p:nvPr/>
          </p:nvSpPr>
          <p:spPr>
            <a:xfrm>
              <a:off x="10299187" y="2443225"/>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Freeform 29"/>
            <p:cNvSpPr>
              <a:spLocks noEditPoints="1"/>
            </p:cNvSpPr>
            <p:nvPr/>
          </p:nvSpPr>
          <p:spPr bwMode="auto">
            <a:xfrm>
              <a:off x="10508154" y="2659184"/>
              <a:ext cx="337768" cy="330136"/>
            </a:xfrm>
            <a:custGeom>
              <a:avLst/>
              <a:gdLst>
                <a:gd name="T0" fmla="*/ 74 w 82"/>
                <a:gd name="T1" fmla="*/ 6 h 80"/>
                <a:gd name="T2" fmla="*/ 67 w 82"/>
                <a:gd name="T3" fmla="*/ 27 h 80"/>
                <a:gd name="T4" fmla="*/ 65 w 82"/>
                <a:gd name="T5" fmla="*/ 30 h 80"/>
                <a:gd name="T6" fmla="*/ 75 w 82"/>
                <a:gd name="T7" fmla="*/ 71 h 80"/>
                <a:gd name="T8" fmla="*/ 66 w 82"/>
                <a:gd name="T9" fmla="*/ 80 h 80"/>
                <a:gd name="T10" fmla="*/ 44 w 82"/>
                <a:gd name="T11" fmla="*/ 50 h 80"/>
                <a:gd name="T12" fmla="*/ 36 w 82"/>
                <a:gd name="T13" fmla="*/ 57 h 80"/>
                <a:gd name="T14" fmla="*/ 39 w 82"/>
                <a:gd name="T15" fmla="*/ 70 h 80"/>
                <a:gd name="T16" fmla="*/ 34 w 82"/>
                <a:gd name="T17" fmla="*/ 75 h 80"/>
                <a:gd name="T18" fmla="*/ 26 w 82"/>
                <a:gd name="T19" fmla="*/ 61 h 80"/>
                <a:gd name="T20" fmla="*/ 21 w 82"/>
                <a:gd name="T21" fmla="*/ 67 h 80"/>
                <a:gd name="T22" fmla="*/ 16 w 82"/>
                <a:gd name="T23" fmla="*/ 62 h 80"/>
                <a:gd name="T24" fmla="*/ 21 w 82"/>
                <a:gd name="T25" fmla="*/ 57 h 80"/>
                <a:gd name="T26" fmla="*/ 7 w 82"/>
                <a:gd name="T27" fmla="*/ 50 h 80"/>
                <a:gd name="T28" fmla="*/ 12 w 82"/>
                <a:gd name="T29" fmla="*/ 44 h 80"/>
                <a:gd name="T30" fmla="*/ 25 w 82"/>
                <a:gd name="T31" fmla="*/ 47 h 80"/>
                <a:gd name="T32" fmla="*/ 32 w 82"/>
                <a:gd name="T33" fmla="*/ 39 h 80"/>
                <a:gd name="T34" fmla="*/ 0 w 82"/>
                <a:gd name="T35" fmla="*/ 18 h 80"/>
                <a:gd name="T36" fmla="*/ 9 w 82"/>
                <a:gd name="T37" fmla="*/ 8 h 80"/>
                <a:gd name="T38" fmla="*/ 51 w 82"/>
                <a:gd name="T39" fmla="*/ 16 h 80"/>
                <a:gd name="T40" fmla="*/ 53 w 82"/>
                <a:gd name="T41" fmla="*/ 13 h 80"/>
                <a:gd name="T42" fmla="*/ 74 w 82"/>
                <a:gd name="T43" fmla="*/ 6 h 80"/>
                <a:gd name="T44" fmla="*/ 82 w 82"/>
                <a:gd name="T45" fmla="*/ 50 h 80"/>
                <a:gd name="T46" fmla="*/ 74 w 82"/>
                <a:gd name="T47" fmla="*/ 42 h 80"/>
                <a:gd name="T48" fmla="*/ 72 w 82"/>
                <a:gd name="T49" fmla="*/ 44 h 80"/>
                <a:gd name="T50" fmla="*/ 76 w 82"/>
                <a:gd name="T51" fmla="*/ 57 h 80"/>
                <a:gd name="T52" fmla="*/ 82 w 82"/>
                <a:gd name="T53" fmla="*/ 50 h 80"/>
                <a:gd name="T54" fmla="*/ 29 w 82"/>
                <a:gd name="T55" fmla="*/ 0 h 80"/>
                <a:gd name="T56" fmla="*/ 23 w 82"/>
                <a:gd name="T57" fmla="*/ 7 h 80"/>
                <a:gd name="T58" fmla="*/ 36 w 82"/>
                <a:gd name="T59" fmla="*/ 10 h 80"/>
                <a:gd name="T60" fmla="*/ 37 w 82"/>
                <a:gd name="T61" fmla="*/ 8 h 80"/>
                <a:gd name="T62" fmla="*/ 29 w 82"/>
                <a:gd name="T6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0">
                  <a:moveTo>
                    <a:pt x="74" y="6"/>
                  </a:moveTo>
                  <a:cubicBezTo>
                    <a:pt x="76" y="15"/>
                    <a:pt x="74" y="21"/>
                    <a:pt x="67" y="27"/>
                  </a:cubicBezTo>
                  <a:cubicBezTo>
                    <a:pt x="65" y="30"/>
                    <a:pt x="65" y="30"/>
                    <a:pt x="65" y="30"/>
                  </a:cubicBezTo>
                  <a:cubicBezTo>
                    <a:pt x="75" y="71"/>
                    <a:pt x="75" y="71"/>
                    <a:pt x="75" y="71"/>
                  </a:cubicBezTo>
                  <a:cubicBezTo>
                    <a:pt x="66" y="80"/>
                    <a:pt x="66" y="80"/>
                    <a:pt x="66" y="80"/>
                  </a:cubicBezTo>
                  <a:cubicBezTo>
                    <a:pt x="44" y="50"/>
                    <a:pt x="44" y="50"/>
                    <a:pt x="44" y="50"/>
                  </a:cubicBezTo>
                  <a:cubicBezTo>
                    <a:pt x="36" y="57"/>
                    <a:pt x="36" y="57"/>
                    <a:pt x="36" y="57"/>
                  </a:cubicBezTo>
                  <a:cubicBezTo>
                    <a:pt x="39" y="70"/>
                    <a:pt x="39" y="70"/>
                    <a:pt x="39" y="70"/>
                  </a:cubicBezTo>
                  <a:cubicBezTo>
                    <a:pt x="34" y="75"/>
                    <a:pt x="34" y="75"/>
                    <a:pt x="34" y="75"/>
                  </a:cubicBezTo>
                  <a:cubicBezTo>
                    <a:pt x="26" y="61"/>
                    <a:pt x="26" y="61"/>
                    <a:pt x="26" y="61"/>
                  </a:cubicBezTo>
                  <a:cubicBezTo>
                    <a:pt x="21" y="67"/>
                    <a:pt x="21" y="67"/>
                    <a:pt x="21" y="67"/>
                  </a:cubicBezTo>
                  <a:cubicBezTo>
                    <a:pt x="16" y="62"/>
                    <a:pt x="16" y="62"/>
                    <a:pt x="16" y="62"/>
                  </a:cubicBezTo>
                  <a:cubicBezTo>
                    <a:pt x="21" y="57"/>
                    <a:pt x="21" y="57"/>
                    <a:pt x="21" y="57"/>
                  </a:cubicBezTo>
                  <a:cubicBezTo>
                    <a:pt x="7" y="50"/>
                    <a:pt x="7" y="50"/>
                    <a:pt x="7" y="50"/>
                  </a:cubicBezTo>
                  <a:cubicBezTo>
                    <a:pt x="12" y="44"/>
                    <a:pt x="12" y="44"/>
                    <a:pt x="12" y="44"/>
                  </a:cubicBezTo>
                  <a:cubicBezTo>
                    <a:pt x="25" y="47"/>
                    <a:pt x="25" y="47"/>
                    <a:pt x="25" y="47"/>
                  </a:cubicBezTo>
                  <a:cubicBezTo>
                    <a:pt x="32" y="39"/>
                    <a:pt x="32" y="39"/>
                    <a:pt x="32" y="39"/>
                  </a:cubicBezTo>
                  <a:cubicBezTo>
                    <a:pt x="0" y="18"/>
                    <a:pt x="0" y="18"/>
                    <a:pt x="0" y="18"/>
                  </a:cubicBezTo>
                  <a:cubicBezTo>
                    <a:pt x="9" y="8"/>
                    <a:pt x="9" y="8"/>
                    <a:pt x="9" y="8"/>
                  </a:cubicBezTo>
                  <a:cubicBezTo>
                    <a:pt x="51" y="16"/>
                    <a:pt x="51" y="16"/>
                    <a:pt x="51" y="16"/>
                  </a:cubicBezTo>
                  <a:cubicBezTo>
                    <a:pt x="53" y="13"/>
                    <a:pt x="53" y="13"/>
                    <a:pt x="53" y="13"/>
                  </a:cubicBezTo>
                  <a:cubicBezTo>
                    <a:pt x="60" y="5"/>
                    <a:pt x="67" y="4"/>
                    <a:pt x="74" y="6"/>
                  </a:cubicBezTo>
                  <a:close/>
                  <a:moveTo>
                    <a:pt x="82" y="50"/>
                  </a:moveTo>
                  <a:cubicBezTo>
                    <a:pt x="74" y="42"/>
                    <a:pt x="74" y="42"/>
                    <a:pt x="74" y="42"/>
                  </a:cubicBezTo>
                  <a:cubicBezTo>
                    <a:pt x="72" y="44"/>
                    <a:pt x="72" y="44"/>
                    <a:pt x="72" y="44"/>
                  </a:cubicBezTo>
                  <a:cubicBezTo>
                    <a:pt x="76" y="57"/>
                    <a:pt x="76" y="57"/>
                    <a:pt x="76" y="57"/>
                  </a:cubicBezTo>
                  <a:cubicBezTo>
                    <a:pt x="82" y="50"/>
                    <a:pt x="82" y="50"/>
                    <a:pt x="82" y="50"/>
                  </a:cubicBezTo>
                  <a:close/>
                  <a:moveTo>
                    <a:pt x="29" y="0"/>
                  </a:moveTo>
                  <a:cubicBezTo>
                    <a:pt x="23" y="7"/>
                    <a:pt x="23" y="7"/>
                    <a:pt x="23" y="7"/>
                  </a:cubicBezTo>
                  <a:cubicBezTo>
                    <a:pt x="36" y="10"/>
                    <a:pt x="36" y="10"/>
                    <a:pt x="36" y="10"/>
                  </a:cubicBezTo>
                  <a:cubicBezTo>
                    <a:pt x="37" y="8"/>
                    <a:pt x="37" y="8"/>
                    <a:pt x="37" y="8"/>
                  </a:cubicBezTo>
                  <a:lnTo>
                    <a:pt x="29" y="0"/>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grpSp>
      <p:sp>
        <p:nvSpPr>
          <p:cNvPr id="32" name="TextBox 31"/>
          <p:cNvSpPr txBox="1"/>
          <p:nvPr/>
        </p:nvSpPr>
        <p:spPr>
          <a:xfrm>
            <a:off x="525544" y="1454764"/>
            <a:ext cx="1534394" cy="923330"/>
          </a:xfrm>
          <a:prstGeom prst="rect">
            <a:avLst/>
          </a:prstGeom>
          <a:noFill/>
        </p:spPr>
        <p:txBody>
          <a:bodyPr wrap="none" rtlCol="0">
            <a:spAutoFit/>
          </a:bodyPr>
          <a:lstStyle/>
          <a:p>
            <a:r>
              <a:rPr lang="en-US" sz="5400" b="1" smtClean="0">
                <a:solidFill>
                  <a:schemeClr val="accent2"/>
                </a:solidFill>
                <a:latin typeface="+mj-lt"/>
              </a:rPr>
              <a:t>85%</a:t>
            </a:r>
            <a:endParaRPr lang="en-GB" sz="5400" b="1">
              <a:solidFill>
                <a:schemeClr val="accent2"/>
              </a:solidFill>
              <a:latin typeface="+mj-lt"/>
            </a:endParaRPr>
          </a:p>
        </p:txBody>
      </p:sp>
      <p:sp>
        <p:nvSpPr>
          <p:cNvPr id="33" name="TextBox 32"/>
          <p:cNvSpPr txBox="1"/>
          <p:nvPr/>
        </p:nvSpPr>
        <p:spPr>
          <a:xfrm>
            <a:off x="2059938" y="1833085"/>
            <a:ext cx="1810432"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WEB ANALYSIS</a:t>
            </a:r>
            <a:endParaRPr lang="en-GB" sz="2000" b="1">
              <a:solidFill>
                <a:schemeClr val="bg2"/>
              </a:solidFill>
              <a:latin typeface="Source Sans Pro" panose="020B0503030403020204" pitchFamily="34" charset="0"/>
            </a:endParaRPr>
          </a:p>
        </p:txBody>
      </p:sp>
      <p:sp>
        <p:nvSpPr>
          <p:cNvPr id="34" name="Rectangle 33"/>
          <p:cNvSpPr/>
          <p:nvPr/>
        </p:nvSpPr>
        <p:spPr>
          <a:xfrm>
            <a:off x="567831" y="2279361"/>
            <a:ext cx="523733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35" name="Rectangle 34"/>
          <p:cNvSpPr/>
          <p:nvPr/>
        </p:nvSpPr>
        <p:spPr>
          <a:xfrm>
            <a:off x="567388" y="3064191"/>
            <a:ext cx="5800885" cy="523220"/>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36" name="Donut 35"/>
          <p:cNvSpPr/>
          <p:nvPr/>
        </p:nvSpPr>
        <p:spPr>
          <a:xfrm>
            <a:off x="1046631" y="3747624"/>
            <a:ext cx="831273" cy="831273"/>
          </a:xfrm>
          <a:prstGeom prst="donut">
            <a:avLst>
              <a:gd name="adj" fmla="val 680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7" name="Freeform 36"/>
          <p:cNvSpPr>
            <a:spLocks noEditPoints="1"/>
          </p:cNvSpPr>
          <p:nvPr/>
        </p:nvSpPr>
        <p:spPr bwMode="auto">
          <a:xfrm>
            <a:off x="1282714" y="3974164"/>
            <a:ext cx="359106" cy="378190"/>
          </a:xfrm>
          <a:custGeom>
            <a:avLst/>
            <a:gdLst>
              <a:gd name="T0" fmla="*/ 20 w 96"/>
              <a:gd name="T1" fmla="*/ 86 h 101"/>
              <a:gd name="T2" fmla="*/ 7 w 96"/>
              <a:gd name="T3" fmla="*/ 58 h 101"/>
              <a:gd name="T4" fmla="*/ 18 w 96"/>
              <a:gd name="T5" fmla="*/ 29 h 101"/>
              <a:gd name="T6" fmla="*/ 42 w 96"/>
              <a:gd name="T7" fmla="*/ 17 h 101"/>
              <a:gd name="T8" fmla="*/ 41 w 96"/>
              <a:gd name="T9" fmla="*/ 9 h 101"/>
              <a:gd name="T10" fmla="*/ 36 w 96"/>
              <a:gd name="T11" fmla="*/ 10 h 101"/>
              <a:gd name="T12" fmla="*/ 35 w 96"/>
              <a:gd name="T13" fmla="*/ 5 h 101"/>
              <a:gd name="T14" fmla="*/ 48 w 96"/>
              <a:gd name="T15" fmla="*/ 3 h 101"/>
              <a:gd name="T16" fmla="*/ 49 w 96"/>
              <a:gd name="T17" fmla="*/ 8 h 101"/>
              <a:gd name="T18" fmla="*/ 44 w 96"/>
              <a:gd name="T19" fmla="*/ 9 h 101"/>
              <a:gd name="T20" fmla="*/ 46 w 96"/>
              <a:gd name="T21" fmla="*/ 16 h 101"/>
              <a:gd name="T22" fmla="*/ 74 w 96"/>
              <a:gd name="T23" fmla="*/ 27 h 101"/>
              <a:gd name="T24" fmla="*/ 87 w 96"/>
              <a:gd name="T25" fmla="*/ 54 h 101"/>
              <a:gd name="T26" fmla="*/ 77 w 96"/>
              <a:gd name="T27" fmla="*/ 83 h 101"/>
              <a:gd name="T28" fmla="*/ 75 w 96"/>
              <a:gd name="T29" fmla="*/ 85 h 101"/>
              <a:gd name="T30" fmla="*/ 79 w 96"/>
              <a:gd name="T31" fmla="*/ 101 h 101"/>
              <a:gd name="T32" fmla="*/ 74 w 96"/>
              <a:gd name="T33" fmla="*/ 101 h 101"/>
              <a:gd name="T34" fmla="*/ 63 w 96"/>
              <a:gd name="T35" fmla="*/ 93 h 101"/>
              <a:gd name="T36" fmla="*/ 49 w 96"/>
              <a:gd name="T37" fmla="*/ 96 h 101"/>
              <a:gd name="T38" fmla="*/ 32 w 96"/>
              <a:gd name="T39" fmla="*/ 93 h 101"/>
              <a:gd name="T40" fmla="*/ 22 w 96"/>
              <a:gd name="T41" fmla="*/ 101 h 101"/>
              <a:gd name="T42" fmla="*/ 17 w 96"/>
              <a:gd name="T43" fmla="*/ 101 h 101"/>
              <a:gd name="T44" fmla="*/ 21 w 96"/>
              <a:gd name="T45" fmla="*/ 86 h 101"/>
              <a:gd name="T46" fmla="*/ 20 w 96"/>
              <a:gd name="T47" fmla="*/ 86 h 101"/>
              <a:gd name="T48" fmla="*/ 82 w 96"/>
              <a:gd name="T49" fmla="*/ 6 h 101"/>
              <a:gd name="T50" fmla="*/ 60 w 96"/>
              <a:gd name="T51" fmla="*/ 11 h 101"/>
              <a:gd name="T52" fmla="*/ 92 w 96"/>
              <a:gd name="T53" fmla="*/ 31 h 101"/>
              <a:gd name="T54" fmla="*/ 88 w 96"/>
              <a:gd name="T55" fmla="*/ 9 h 101"/>
              <a:gd name="T56" fmla="*/ 92 w 96"/>
              <a:gd name="T57" fmla="*/ 3 h 101"/>
              <a:gd name="T58" fmla="*/ 86 w 96"/>
              <a:gd name="T59" fmla="*/ 0 h 101"/>
              <a:gd name="T60" fmla="*/ 82 w 96"/>
              <a:gd name="T61" fmla="*/ 6 h 101"/>
              <a:gd name="T62" fmla="*/ 14 w 96"/>
              <a:gd name="T63" fmla="*/ 6 h 101"/>
              <a:gd name="T64" fmla="*/ 10 w 96"/>
              <a:gd name="T65" fmla="*/ 0 h 101"/>
              <a:gd name="T66" fmla="*/ 4 w 96"/>
              <a:gd name="T67" fmla="*/ 3 h 101"/>
              <a:gd name="T68" fmla="*/ 8 w 96"/>
              <a:gd name="T69" fmla="*/ 9 h 101"/>
              <a:gd name="T70" fmla="*/ 4 w 96"/>
              <a:gd name="T71" fmla="*/ 31 h 101"/>
              <a:gd name="T72" fmla="*/ 36 w 96"/>
              <a:gd name="T73" fmla="*/ 11 h 101"/>
              <a:gd name="T74" fmla="*/ 14 w 96"/>
              <a:gd name="T75" fmla="*/ 6 h 101"/>
              <a:gd name="T76" fmla="*/ 43 w 96"/>
              <a:gd name="T77" fmla="*/ 54 h 101"/>
              <a:gd name="T78" fmla="*/ 42 w 96"/>
              <a:gd name="T79" fmla="*/ 56 h 101"/>
              <a:gd name="T80" fmla="*/ 22 w 96"/>
              <a:gd name="T81" fmla="*/ 61 h 101"/>
              <a:gd name="T82" fmla="*/ 22 w 96"/>
              <a:gd name="T83" fmla="*/ 64 h 101"/>
              <a:gd name="T84" fmla="*/ 43 w 96"/>
              <a:gd name="T85" fmla="*/ 59 h 101"/>
              <a:gd name="T86" fmla="*/ 46 w 96"/>
              <a:gd name="T87" fmla="*/ 61 h 101"/>
              <a:gd name="T88" fmla="*/ 54 w 96"/>
              <a:gd name="T89" fmla="*/ 58 h 101"/>
              <a:gd name="T90" fmla="*/ 50 w 96"/>
              <a:gd name="T91" fmla="*/ 50 h 101"/>
              <a:gd name="T92" fmla="*/ 49 w 96"/>
              <a:gd name="T93" fmla="*/ 50 h 101"/>
              <a:gd name="T94" fmla="*/ 41 w 96"/>
              <a:gd name="T95" fmla="*/ 37 h 101"/>
              <a:gd name="T96" fmla="*/ 38 w 96"/>
              <a:gd name="T97" fmla="*/ 39 h 101"/>
              <a:gd name="T98" fmla="*/ 44 w 96"/>
              <a:gd name="T99" fmla="*/ 52 h 101"/>
              <a:gd name="T100" fmla="*/ 43 w 96"/>
              <a:gd name="T101" fmla="*/ 54 h 101"/>
              <a:gd name="T102" fmla="*/ 18 w 96"/>
              <a:gd name="T103" fmla="*/ 58 h 101"/>
              <a:gd name="T104" fmla="*/ 28 w 96"/>
              <a:gd name="T105" fmla="*/ 78 h 101"/>
              <a:gd name="T106" fmla="*/ 49 w 96"/>
              <a:gd name="T107" fmla="*/ 85 h 101"/>
              <a:gd name="T108" fmla="*/ 69 w 96"/>
              <a:gd name="T109" fmla="*/ 76 h 101"/>
              <a:gd name="T110" fmla="*/ 76 w 96"/>
              <a:gd name="T111" fmla="*/ 55 h 101"/>
              <a:gd name="T112" fmla="*/ 67 w 96"/>
              <a:gd name="T113" fmla="*/ 35 h 101"/>
              <a:gd name="T114" fmla="*/ 46 w 96"/>
              <a:gd name="T115" fmla="*/ 27 h 101"/>
              <a:gd name="T116" fmla="*/ 26 w 96"/>
              <a:gd name="T117" fmla="*/ 37 h 101"/>
              <a:gd name="T118" fmla="*/ 18 w 96"/>
              <a:gd name="T119" fmla="*/ 5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38" name="Freeform 37"/>
          <p:cNvSpPr>
            <a:spLocks noEditPoints="1"/>
          </p:cNvSpPr>
          <p:nvPr/>
        </p:nvSpPr>
        <p:spPr bwMode="auto">
          <a:xfrm>
            <a:off x="1255826" y="5490998"/>
            <a:ext cx="407681" cy="329615"/>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39" name="Freeform 38"/>
          <p:cNvSpPr>
            <a:spLocks noEditPoints="1"/>
          </p:cNvSpPr>
          <p:nvPr/>
        </p:nvSpPr>
        <p:spPr bwMode="auto">
          <a:xfrm>
            <a:off x="3941344" y="5488281"/>
            <a:ext cx="272366" cy="399007"/>
          </a:xfrm>
          <a:custGeom>
            <a:avLst/>
            <a:gdLst>
              <a:gd name="T0" fmla="*/ 16 w 73"/>
              <a:gd name="T1" fmla="*/ 77 h 107"/>
              <a:gd name="T2" fmla="*/ 57 w 73"/>
              <a:gd name="T3" fmla="*/ 77 h 107"/>
              <a:gd name="T4" fmla="*/ 52 w 73"/>
              <a:gd name="T5" fmla="*/ 101 h 107"/>
              <a:gd name="T6" fmla="*/ 45 w 73"/>
              <a:gd name="T7" fmla="*/ 101 h 107"/>
              <a:gd name="T8" fmla="*/ 37 w 73"/>
              <a:gd name="T9" fmla="*/ 107 h 107"/>
              <a:gd name="T10" fmla="*/ 29 w 73"/>
              <a:gd name="T11" fmla="*/ 101 h 107"/>
              <a:gd name="T12" fmla="*/ 21 w 73"/>
              <a:gd name="T13" fmla="*/ 101 h 107"/>
              <a:gd name="T14" fmla="*/ 16 w 73"/>
              <a:gd name="T15" fmla="*/ 77 h 107"/>
              <a:gd name="T16" fmla="*/ 51 w 73"/>
              <a:gd name="T17" fmla="*/ 29 h 107"/>
              <a:gd name="T18" fmla="*/ 52 w 73"/>
              <a:gd name="T19" fmla="*/ 35 h 107"/>
              <a:gd name="T20" fmla="*/ 51 w 73"/>
              <a:gd name="T21" fmla="*/ 37 h 107"/>
              <a:gd name="T22" fmla="*/ 53 w 73"/>
              <a:gd name="T23" fmla="*/ 38 h 107"/>
              <a:gd name="T24" fmla="*/ 52 w 73"/>
              <a:gd name="T25" fmla="*/ 42 h 107"/>
              <a:gd name="T26" fmla="*/ 50 w 73"/>
              <a:gd name="T27" fmla="*/ 42 h 107"/>
              <a:gd name="T28" fmla="*/ 52 w 73"/>
              <a:gd name="T29" fmla="*/ 44 h 107"/>
              <a:gd name="T30" fmla="*/ 51 w 73"/>
              <a:gd name="T31" fmla="*/ 47 h 107"/>
              <a:gd name="T32" fmla="*/ 50 w 73"/>
              <a:gd name="T33" fmla="*/ 48 h 107"/>
              <a:gd name="T34" fmla="*/ 51 w 73"/>
              <a:gd name="T35" fmla="*/ 49 h 107"/>
              <a:gd name="T36" fmla="*/ 50 w 73"/>
              <a:gd name="T37" fmla="*/ 53 h 107"/>
              <a:gd name="T38" fmla="*/ 47 w 73"/>
              <a:gd name="T39" fmla="*/ 54 h 107"/>
              <a:gd name="T40" fmla="*/ 29 w 73"/>
              <a:gd name="T41" fmla="*/ 49 h 107"/>
              <a:gd name="T42" fmla="*/ 21 w 73"/>
              <a:gd name="T43" fmla="*/ 49 h 107"/>
              <a:gd name="T44" fmla="*/ 21 w 73"/>
              <a:gd name="T45" fmla="*/ 32 h 107"/>
              <a:gd name="T46" fmla="*/ 28 w 73"/>
              <a:gd name="T47" fmla="*/ 31 h 107"/>
              <a:gd name="T48" fmla="*/ 42 w 73"/>
              <a:gd name="T49" fmla="*/ 16 h 107"/>
              <a:gd name="T50" fmla="*/ 38 w 73"/>
              <a:gd name="T51" fmla="*/ 30 h 107"/>
              <a:gd name="T52" fmla="*/ 51 w 73"/>
              <a:gd name="T53" fmla="*/ 29 h 107"/>
              <a:gd name="T54" fmla="*/ 15 w 73"/>
              <a:gd name="T55" fmla="*/ 71 h 107"/>
              <a:gd name="T56" fmla="*/ 25 w 73"/>
              <a:gd name="T57" fmla="*/ 71 h 107"/>
              <a:gd name="T58" fmla="*/ 17 w 73"/>
              <a:gd name="T59" fmla="*/ 48 h 107"/>
              <a:gd name="T60" fmla="*/ 11 w 73"/>
              <a:gd name="T61" fmla="*/ 29 h 107"/>
              <a:gd name="T62" fmla="*/ 23 w 73"/>
              <a:gd name="T63" fmla="*/ 13 h 107"/>
              <a:gd name="T64" fmla="*/ 37 w 73"/>
              <a:gd name="T65" fmla="*/ 11 h 107"/>
              <a:gd name="T66" fmla="*/ 50 w 73"/>
              <a:gd name="T67" fmla="*/ 14 h 107"/>
              <a:gd name="T68" fmla="*/ 62 w 73"/>
              <a:gd name="T69" fmla="*/ 29 h 107"/>
              <a:gd name="T70" fmla="*/ 56 w 73"/>
              <a:gd name="T71" fmla="*/ 48 h 107"/>
              <a:gd name="T72" fmla="*/ 48 w 73"/>
              <a:gd name="T73" fmla="*/ 71 h 107"/>
              <a:gd name="T74" fmla="*/ 58 w 73"/>
              <a:gd name="T75" fmla="*/ 71 h 107"/>
              <a:gd name="T76" fmla="*/ 65 w 73"/>
              <a:gd name="T77" fmla="*/ 52 h 107"/>
              <a:gd name="T78" fmla="*/ 71 w 73"/>
              <a:gd name="T79" fmla="*/ 27 h 107"/>
              <a:gd name="T80" fmla="*/ 55 w 73"/>
              <a:gd name="T81" fmla="*/ 5 h 107"/>
              <a:gd name="T82" fmla="*/ 37 w 73"/>
              <a:gd name="T83" fmla="*/ 1 h 107"/>
              <a:gd name="T84" fmla="*/ 19 w 73"/>
              <a:gd name="T85" fmla="*/ 5 h 107"/>
              <a:gd name="T86" fmla="*/ 2 w 73"/>
              <a:gd name="T87" fmla="*/ 27 h 107"/>
              <a:gd name="T88" fmla="*/ 8 w 73"/>
              <a:gd name="T89" fmla="*/ 53 h 107"/>
              <a:gd name="T90" fmla="*/ 15 w 73"/>
              <a:gd name="T91"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4"/>
                  <a:pt x="52" y="44"/>
                  <a:pt x="52" y="44"/>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7"/>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5"/>
                </a:cubicBezTo>
                <a:cubicBezTo>
                  <a:pt x="10" y="9"/>
                  <a:pt x="4" y="16"/>
                  <a:pt x="2" y="27"/>
                </a:cubicBezTo>
                <a:cubicBezTo>
                  <a:pt x="0" y="36"/>
                  <a:pt x="4" y="44"/>
                  <a:pt x="8" y="53"/>
                </a:cubicBezTo>
                <a:cubicBezTo>
                  <a:pt x="11" y="58"/>
                  <a:pt x="13" y="64"/>
                  <a:pt x="15" y="71"/>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40" name="Freeform 39"/>
          <p:cNvSpPr>
            <a:spLocks noEditPoints="1"/>
          </p:cNvSpPr>
          <p:nvPr/>
        </p:nvSpPr>
        <p:spPr bwMode="auto">
          <a:xfrm>
            <a:off x="3936266" y="3988911"/>
            <a:ext cx="287979" cy="348698"/>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41" name="Donut 40"/>
          <p:cNvSpPr/>
          <p:nvPr/>
        </p:nvSpPr>
        <p:spPr>
          <a:xfrm>
            <a:off x="3661892" y="5255332"/>
            <a:ext cx="831273" cy="831273"/>
          </a:xfrm>
          <a:prstGeom prst="donut">
            <a:avLst>
              <a:gd name="adj" fmla="val 680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2" name="Donut 41"/>
          <p:cNvSpPr/>
          <p:nvPr/>
        </p:nvSpPr>
        <p:spPr>
          <a:xfrm>
            <a:off x="1046056" y="5255332"/>
            <a:ext cx="831273" cy="831273"/>
          </a:xfrm>
          <a:prstGeom prst="donut">
            <a:avLst>
              <a:gd name="adj" fmla="val 680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3" name="Donut 42"/>
          <p:cNvSpPr/>
          <p:nvPr/>
        </p:nvSpPr>
        <p:spPr>
          <a:xfrm>
            <a:off x="3661892" y="3747624"/>
            <a:ext cx="831273" cy="831273"/>
          </a:xfrm>
          <a:prstGeom prst="donut">
            <a:avLst>
              <a:gd name="adj" fmla="val 680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4" name="TextBox 43"/>
          <p:cNvSpPr txBox="1"/>
          <p:nvPr/>
        </p:nvSpPr>
        <p:spPr>
          <a:xfrm>
            <a:off x="1950385" y="4209565"/>
            <a:ext cx="678391" cy="369332"/>
          </a:xfrm>
          <a:prstGeom prst="rect">
            <a:avLst/>
          </a:prstGeom>
          <a:noFill/>
        </p:spPr>
        <p:txBody>
          <a:bodyPr wrap="none" rtlCol="0">
            <a:spAutoFit/>
          </a:bodyPr>
          <a:lstStyle/>
          <a:p>
            <a:r>
              <a:rPr lang="en-US" smtClean="0">
                <a:solidFill>
                  <a:schemeClr val="bg2"/>
                </a:solidFill>
              </a:rPr>
              <a:t>Clock</a:t>
            </a:r>
            <a:endParaRPr lang="en-GB">
              <a:solidFill>
                <a:schemeClr val="bg2"/>
              </a:solidFill>
            </a:endParaRPr>
          </a:p>
        </p:txBody>
      </p:sp>
      <p:sp>
        <p:nvSpPr>
          <p:cNvPr id="45" name="TextBox 44"/>
          <p:cNvSpPr txBox="1"/>
          <p:nvPr/>
        </p:nvSpPr>
        <p:spPr>
          <a:xfrm>
            <a:off x="1955880" y="3752834"/>
            <a:ext cx="877163" cy="584775"/>
          </a:xfrm>
          <a:prstGeom prst="rect">
            <a:avLst/>
          </a:prstGeom>
          <a:noFill/>
        </p:spPr>
        <p:txBody>
          <a:bodyPr wrap="none" rtlCol="0">
            <a:spAutoFit/>
          </a:bodyPr>
          <a:lstStyle/>
          <a:p>
            <a:r>
              <a:rPr lang="en-US" sz="3200" b="1" smtClean="0">
                <a:solidFill>
                  <a:schemeClr val="accent1"/>
                </a:solidFill>
              </a:rPr>
              <a:t>80%</a:t>
            </a:r>
            <a:endParaRPr lang="en-GB" sz="3200" b="1">
              <a:solidFill>
                <a:schemeClr val="accent1"/>
              </a:solidFill>
            </a:endParaRPr>
          </a:p>
        </p:txBody>
      </p:sp>
      <p:sp>
        <p:nvSpPr>
          <p:cNvPr id="46" name="TextBox 45"/>
          <p:cNvSpPr txBox="1"/>
          <p:nvPr/>
        </p:nvSpPr>
        <p:spPr>
          <a:xfrm>
            <a:off x="4508661" y="4209565"/>
            <a:ext cx="731034" cy="369332"/>
          </a:xfrm>
          <a:prstGeom prst="rect">
            <a:avLst/>
          </a:prstGeom>
          <a:noFill/>
        </p:spPr>
        <p:txBody>
          <a:bodyPr wrap="none" rtlCol="0">
            <a:spAutoFit/>
          </a:bodyPr>
          <a:lstStyle/>
          <a:p>
            <a:r>
              <a:rPr lang="en-US" smtClean="0">
                <a:solidFill>
                  <a:schemeClr val="bg2"/>
                </a:solidFill>
              </a:rPr>
              <a:t>Pencil</a:t>
            </a:r>
            <a:endParaRPr lang="en-GB">
              <a:solidFill>
                <a:schemeClr val="bg2"/>
              </a:solidFill>
            </a:endParaRPr>
          </a:p>
        </p:txBody>
      </p:sp>
      <p:sp>
        <p:nvSpPr>
          <p:cNvPr id="47" name="TextBox 46"/>
          <p:cNvSpPr txBox="1"/>
          <p:nvPr/>
        </p:nvSpPr>
        <p:spPr>
          <a:xfrm>
            <a:off x="4514156" y="3752834"/>
            <a:ext cx="877163" cy="584775"/>
          </a:xfrm>
          <a:prstGeom prst="rect">
            <a:avLst/>
          </a:prstGeom>
          <a:noFill/>
        </p:spPr>
        <p:txBody>
          <a:bodyPr wrap="none" rtlCol="0">
            <a:spAutoFit/>
          </a:bodyPr>
          <a:lstStyle/>
          <a:p>
            <a:r>
              <a:rPr lang="en-US" sz="3200" b="1" smtClean="0">
                <a:solidFill>
                  <a:schemeClr val="accent2"/>
                </a:solidFill>
              </a:rPr>
              <a:t>60%</a:t>
            </a:r>
            <a:endParaRPr lang="en-GB" sz="3200" b="1">
              <a:solidFill>
                <a:schemeClr val="accent2"/>
              </a:solidFill>
            </a:endParaRPr>
          </a:p>
        </p:txBody>
      </p:sp>
      <p:sp>
        <p:nvSpPr>
          <p:cNvPr id="48" name="TextBox 47"/>
          <p:cNvSpPr txBox="1"/>
          <p:nvPr/>
        </p:nvSpPr>
        <p:spPr>
          <a:xfrm>
            <a:off x="1950385" y="5714511"/>
            <a:ext cx="567591" cy="369332"/>
          </a:xfrm>
          <a:prstGeom prst="rect">
            <a:avLst/>
          </a:prstGeom>
          <a:noFill/>
        </p:spPr>
        <p:txBody>
          <a:bodyPr wrap="none" rtlCol="0">
            <a:spAutoFit/>
          </a:bodyPr>
          <a:lstStyle/>
          <a:p>
            <a:r>
              <a:rPr lang="en-US" smtClean="0">
                <a:solidFill>
                  <a:schemeClr val="bg2"/>
                </a:solidFill>
              </a:rPr>
              <a:t>CEO</a:t>
            </a:r>
            <a:endParaRPr lang="en-GB">
              <a:solidFill>
                <a:schemeClr val="bg2"/>
              </a:solidFill>
            </a:endParaRPr>
          </a:p>
        </p:txBody>
      </p:sp>
      <p:sp>
        <p:nvSpPr>
          <p:cNvPr id="49" name="TextBox 48"/>
          <p:cNvSpPr txBox="1"/>
          <p:nvPr/>
        </p:nvSpPr>
        <p:spPr>
          <a:xfrm>
            <a:off x="1955880" y="5257780"/>
            <a:ext cx="877163" cy="584775"/>
          </a:xfrm>
          <a:prstGeom prst="rect">
            <a:avLst/>
          </a:prstGeom>
          <a:noFill/>
        </p:spPr>
        <p:txBody>
          <a:bodyPr wrap="none" rtlCol="0">
            <a:spAutoFit/>
          </a:bodyPr>
          <a:lstStyle/>
          <a:p>
            <a:r>
              <a:rPr lang="en-US" sz="3200" b="1" smtClean="0">
                <a:solidFill>
                  <a:schemeClr val="accent4"/>
                </a:solidFill>
              </a:rPr>
              <a:t>93%</a:t>
            </a:r>
            <a:endParaRPr lang="en-GB" sz="3200" b="1">
              <a:solidFill>
                <a:schemeClr val="accent4"/>
              </a:solidFill>
            </a:endParaRPr>
          </a:p>
        </p:txBody>
      </p:sp>
      <p:sp>
        <p:nvSpPr>
          <p:cNvPr id="50" name="TextBox 49"/>
          <p:cNvSpPr txBox="1"/>
          <p:nvPr/>
        </p:nvSpPr>
        <p:spPr>
          <a:xfrm>
            <a:off x="4503166" y="5714511"/>
            <a:ext cx="583814" cy="369332"/>
          </a:xfrm>
          <a:prstGeom prst="rect">
            <a:avLst/>
          </a:prstGeom>
          <a:noFill/>
        </p:spPr>
        <p:txBody>
          <a:bodyPr wrap="none" rtlCol="0">
            <a:spAutoFit/>
          </a:bodyPr>
          <a:lstStyle/>
          <a:p>
            <a:r>
              <a:rPr lang="en-US" smtClean="0">
                <a:solidFill>
                  <a:schemeClr val="bg2"/>
                </a:solidFill>
              </a:rPr>
              <a:t>Idea</a:t>
            </a:r>
            <a:endParaRPr lang="en-GB">
              <a:solidFill>
                <a:schemeClr val="bg2"/>
              </a:solidFill>
            </a:endParaRPr>
          </a:p>
        </p:txBody>
      </p:sp>
      <p:sp>
        <p:nvSpPr>
          <p:cNvPr id="51" name="TextBox 50"/>
          <p:cNvSpPr txBox="1"/>
          <p:nvPr/>
        </p:nvSpPr>
        <p:spPr>
          <a:xfrm>
            <a:off x="4508661" y="5257780"/>
            <a:ext cx="877163" cy="584775"/>
          </a:xfrm>
          <a:prstGeom prst="rect">
            <a:avLst/>
          </a:prstGeom>
          <a:noFill/>
        </p:spPr>
        <p:txBody>
          <a:bodyPr wrap="none" rtlCol="0">
            <a:spAutoFit/>
          </a:bodyPr>
          <a:lstStyle/>
          <a:p>
            <a:r>
              <a:rPr lang="en-US" sz="3200" b="1" smtClean="0">
                <a:solidFill>
                  <a:schemeClr val="accent5"/>
                </a:solidFill>
              </a:rPr>
              <a:t>55%</a:t>
            </a:r>
            <a:endParaRPr lang="en-GB" sz="3200" b="1">
              <a:solidFill>
                <a:schemeClr val="accent5"/>
              </a:solidFill>
            </a:endParaRPr>
          </a:p>
        </p:txBody>
      </p:sp>
      <p:sp>
        <p:nvSpPr>
          <p:cNvPr id="52" name="Rectangle 51"/>
          <p:cNvSpPr/>
          <p:nvPr/>
        </p:nvSpPr>
        <p:spPr>
          <a:xfrm>
            <a:off x="876213" y="4614279"/>
            <a:ext cx="2706238" cy="523220"/>
          </a:xfrm>
          <a:prstGeom prst="rect">
            <a:avLst/>
          </a:prstGeom>
        </p:spPr>
        <p:txBody>
          <a:bodyPr wrap="square">
            <a:spAutoFit/>
          </a:bodyPr>
          <a:lstStyle/>
          <a:p>
            <a:r>
              <a:rPr lang="en-GB" sz="1400">
                <a:solidFill>
                  <a:schemeClr val="bg2"/>
                </a:solidFill>
              </a:rPr>
              <a:t>Lorem ipsum dolor sit amet, consectetur adipiscing </a:t>
            </a:r>
            <a:r>
              <a:rPr lang="en-GB" sz="1400" smtClean="0">
                <a:solidFill>
                  <a:schemeClr val="bg2"/>
                </a:solidFill>
              </a:rPr>
              <a:t>elit</a:t>
            </a:r>
            <a:endParaRPr lang="en-GB" sz="1400">
              <a:solidFill>
                <a:schemeClr val="bg2"/>
              </a:solidFill>
            </a:endParaRPr>
          </a:p>
        </p:txBody>
      </p:sp>
      <p:sp>
        <p:nvSpPr>
          <p:cNvPr id="53" name="Rectangle 52"/>
          <p:cNvSpPr/>
          <p:nvPr/>
        </p:nvSpPr>
        <p:spPr>
          <a:xfrm>
            <a:off x="876213" y="6116947"/>
            <a:ext cx="2706238" cy="523220"/>
          </a:xfrm>
          <a:prstGeom prst="rect">
            <a:avLst/>
          </a:prstGeom>
        </p:spPr>
        <p:txBody>
          <a:bodyPr wrap="square">
            <a:spAutoFit/>
          </a:bodyPr>
          <a:lstStyle/>
          <a:p>
            <a:r>
              <a:rPr lang="en-GB" sz="1400">
                <a:solidFill>
                  <a:schemeClr val="bg2"/>
                </a:solidFill>
              </a:rPr>
              <a:t>Lorem ipsum dolor sit amet, consectetur adipiscing </a:t>
            </a:r>
            <a:r>
              <a:rPr lang="en-GB" sz="1400" smtClean="0">
                <a:solidFill>
                  <a:schemeClr val="bg2"/>
                </a:solidFill>
              </a:rPr>
              <a:t>elit</a:t>
            </a:r>
            <a:endParaRPr lang="en-GB" sz="1400">
              <a:solidFill>
                <a:schemeClr val="bg2"/>
              </a:solidFill>
            </a:endParaRPr>
          </a:p>
        </p:txBody>
      </p:sp>
      <p:sp>
        <p:nvSpPr>
          <p:cNvPr id="54" name="Rectangle 53"/>
          <p:cNvSpPr/>
          <p:nvPr/>
        </p:nvSpPr>
        <p:spPr>
          <a:xfrm>
            <a:off x="3662035" y="4614279"/>
            <a:ext cx="2706238" cy="523220"/>
          </a:xfrm>
          <a:prstGeom prst="rect">
            <a:avLst/>
          </a:prstGeom>
        </p:spPr>
        <p:txBody>
          <a:bodyPr wrap="square">
            <a:spAutoFit/>
          </a:bodyPr>
          <a:lstStyle/>
          <a:p>
            <a:r>
              <a:rPr lang="en-GB" sz="1400">
                <a:solidFill>
                  <a:schemeClr val="bg2"/>
                </a:solidFill>
              </a:rPr>
              <a:t>Lorem ipsum dolor sit amet, consectetur adipiscing </a:t>
            </a:r>
            <a:r>
              <a:rPr lang="en-GB" sz="1400" smtClean="0">
                <a:solidFill>
                  <a:schemeClr val="bg2"/>
                </a:solidFill>
              </a:rPr>
              <a:t>elit</a:t>
            </a:r>
            <a:endParaRPr lang="en-GB" sz="1400">
              <a:solidFill>
                <a:schemeClr val="bg2"/>
              </a:solidFill>
            </a:endParaRPr>
          </a:p>
        </p:txBody>
      </p:sp>
      <p:sp>
        <p:nvSpPr>
          <p:cNvPr id="55" name="Rectangle 54"/>
          <p:cNvSpPr/>
          <p:nvPr/>
        </p:nvSpPr>
        <p:spPr>
          <a:xfrm>
            <a:off x="3662035" y="6116947"/>
            <a:ext cx="2706238" cy="523220"/>
          </a:xfrm>
          <a:prstGeom prst="rect">
            <a:avLst/>
          </a:prstGeom>
        </p:spPr>
        <p:txBody>
          <a:bodyPr wrap="square">
            <a:spAutoFit/>
          </a:bodyPr>
          <a:lstStyle/>
          <a:p>
            <a:r>
              <a:rPr lang="en-GB" sz="1400">
                <a:solidFill>
                  <a:schemeClr val="bg2"/>
                </a:solidFill>
              </a:rPr>
              <a:t>Lorem ipsum dolor sit amet, consectetur adipiscing </a:t>
            </a:r>
            <a:r>
              <a:rPr lang="en-GB" sz="1400" smtClean="0">
                <a:solidFill>
                  <a:schemeClr val="bg2"/>
                </a:solidFill>
              </a:rPr>
              <a:t>elit</a:t>
            </a:r>
            <a:endParaRPr lang="en-GB" sz="1400">
              <a:solidFill>
                <a:schemeClr val="bg2"/>
              </a:solidFill>
            </a:endParaRPr>
          </a:p>
        </p:txBody>
      </p:sp>
    </p:spTree>
    <p:extLst>
      <p:ext uri="{BB962C8B-B14F-4D97-AF65-F5344CB8AC3E}">
        <p14:creationId xmlns:p14="http://schemas.microsoft.com/office/powerpoint/2010/main" val="1226989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500" fill="hold"/>
                                        <p:tgtEl>
                                          <p:spTgt spid="10"/>
                                        </p:tgtEl>
                                        <p:attrNameLst>
                                          <p:attrName>ppt_w</p:attrName>
                                        </p:attrNameLst>
                                      </p:cBhvr>
                                      <p:tavLst>
                                        <p:tav tm="0">
                                          <p:val>
                                            <p:fltVal val="0"/>
                                          </p:val>
                                        </p:tav>
                                        <p:tav tm="100000">
                                          <p:val>
                                            <p:strVal val="#ppt_w"/>
                                          </p:val>
                                        </p:tav>
                                      </p:tavLst>
                                    </p:anim>
                                    <p:anim calcmode="lin" valueType="num">
                                      <p:cBhvr>
                                        <p:cTn id="24" dur="500" fill="hold"/>
                                        <p:tgtEl>
                                          <p:spTgt spid="10"/>
                                        </p:tgtEl>
                                        <p:attrNameLst>
                                          <p:attrName>ppt_h</p:attrName>
                                        </p:attrNameLst>
                                      </p:cBhvr>
                                      <p:tavLst>
                                        <p:tav tm="0">
                                          <p:val>
                                            <p:fltVal val="0"/>
                                          </p:val>
                                        </p:tav>
                                        <p:tav tm="100000">
                                          <p:val>
                                            <p:strVal val="#ppt_h"/>
                                          </p:val>
                                        </p:tav>
                                      </p:tavLst>
                                    </p:anim>
                                    <p:animEffect transition="in" filter="fade">
                                      <p:cBhvr>
                                        <p:cTn id="25" dur="500"/>
                                        <p:tgtEl>
                                          <p:spTgt spid="10"/>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500" fill="hold"/>
                                        <p:tgtEl>
                                          <p:spTgt spid="57"/>
                                        </p:tgtEl>
                                        <p:attrNameLst>
                                          <p:attrName>ppt_w</p:attrName>
                                        </p:attrNameLst>
                                      </p:cBhvr>
                                      <p:tavLst>
                                        <p:tav tm="0">
                                          <p:val>
                                            <p:fltVal val="0"/>
                                          </p:val>
                                        </p:tav>
                                        <p:tav tm="100000">
                                          <p:val>
                                            <p:strVal val="#ppt_w"/>
                                          </p:val>
                                        </p:tav>
                                      </p:tavLst>
                                    </p:anim>
                                    <p:anim calcmode="lin" valueType="num">
                                      <p:cBhvr>
                                        <p:cTn id="30" dur="500" fill="hold"/>
                                        <p:tgtEl>
                                          <p:spTgt spid="57"/>
                                        </p:tgtEl>
                                        <p:attrNameLst>
                                          <p:attrName>ppt_h</p:attrName>
                                        </p:attrNameLst>
                                      </p:cBhvr>
                                      <p:tavLst>
                                        <p:tav tm="0">
                                          <p:val>
                                            <p:fltVal val="0"/>
                                          </p:val>
                                        </p:tav>
                                        <p:tav tm="100000">
                                          <p:val>
                                            <p:strVal val="#ppt_h"/>
                                          </p:val>
                                        </p:tav>
                                      </p:tavLst>
                                    </p:anim>
                                    <p:animEffect transition="in" filter="fade">
                                      <p:cBhvr>
                                        <p:cTn id="31" dur="500"/>
                                        <p:tgtEl>
                                          <p:spTgt spid="57"/>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 calcmode="lin" valueType="num">
                                      <p:cBhvr>
                                        <p:cTn id="41" dur="500" fill="hold"/>
                                        <p:tgtEl>
                                          <p:spTgt spid="60"/>
                                        </p:tgtEl>
                                        <p:attrNameLst>
                                          <p:attrName>ppt_w</p:attrName>
                                        </p:attrNameLst>
                                      </p:cBhvr>
                                      <p:tavLst>
                                        <p:tav tm="0">
                                          <p:val>
                                            <p:fltVal val="0"/>
                                          </p:val>
                                        </p:tav>
                                        <p:tav tm="100000">
                                          <p:val>
                                            <p:strVal val="#ppt_w"/>
                                          </p:val>
                                        </p:tav>
                                      </p:tavLst>
                                    </p:anim>
                                    <p:anim calcmode="lin" valueType="num">
                                      <p:cBhvr>
                                        <p:cTn id="42" dur="500" fill="hold"/>
                                        <p:tgtEl>
                                          <p:spTgt spid="60"/>
                                        </p:tgtEl>
                                        <p:attrNameLst>
                                          <p:attrName>ppt_h</p:attrName>
                                        </p:attrNameLst>
                                      </p:cBhvr>
                                      <p:tavLst>
                                        <p:tav tm="0">
                                          <p:val>
                                            <p:fltVal val="0"/>
                                          </p:val>
                                        </p:tav>
                                        <p:tav tm="100000">
                                          <p:val>
                                            <p:strVal val="#ppt_h"/>
                                          </p:val>
                                        </p:tav>
                                      </p:tavLst>
                                    </p:anim>
                                    <p:animEffect transition="in" filter="fade">
                                      <p:cBhvr>
                                        <p:cTn id="43" dur="500"/>
                                        <p:tgtEl>
                                          <p:spTgt spid="60"/>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56"/>
                                        </p:tgtEl>
                                        <p:attrNameLst>
                                          <p:attrName>style.visibility</p:attrName>
                                        </p:attrNameLst>
                                      </p:cBhvr>
                                      <p:to>
                                        <p:strVal val="visible"/>
                                      </p:to>
                                    </p:set>
                                    <p:anim calcmode="lin" valueType="num">
                                      <p:cBhvr>
                                        <p:cTn id="47" dur="500" fill="hold"/>
                                        <p:tgtEl>
                                          <p:spTgt spid="56"/>
                                        </p:tgtEl>
                                        <p:attrNameLst>
                                          <p:attrName>ppt_w</p:attrName>
                                        </p:attrNameLst>
                                      </p:cBhvr>
                                      <p:tavLst>
                                        <p:tav tm="0">
                                          <p:val>
                                            <p:fltVal val="0"/>
                                          </p:val>
                                        </p:tav>
                                        <p:tav tm="100000">
                                          <p:val>
                                            <p:strVal val="#ppt_w"/>
                                          </p:val>
                                        </p:tav>
                                      </p:tavLst>
                                    </p:anim>
                                    <p:anim calcmode="lin" valueType="num">
                                      <p:cBhvr>
                                        <p:cTn id="48" dur="500" fill="hold"/>
                                        <p:tgtEl>
                                          <p:spTgt spid="56"/>
                                        </p:tgtEl>
                                        <p:attrNameLst>
                                          <p:attrName>ppt_h</p:attrName>
                                        </p:attrNameLst>
                                      </p:cBhvr>
                                      <p:tavLst>
                                        <p:tav tm="0">
                                          <p:val>
                                            <p:fltVal val="0"/>
                                          </p:val>
                                        </p:tav>
                                        <p:tav tm="100000">
                                          <p:val>
                                            <p:strVal val="#ppt_h"/>
                                          </p:val>
                                        </p:tav>
                                      </p:tavLst>
                                    </p:anim>
                                    <p:animEffect transition="in" filter="fade">
                                      <p:cBhvr>
                                        <p:cTn id="49" dur="500"/>
                                        <p:tgtEl>
                                          <p:spTgt spid="56"/>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p:cTn id="53" dur="500" fill="hold"/>
                                        <p:tgtEl>
                                          <p:spTgt spid="19"/>
                                        </p:tgtEl>
                                        <p:attrNameLst>
                                          <p:attrName>ppt_w</p:attrName>
                                        </p:attrNameLst>
                                      </p:cBhvr>
                                      <p:tavLst>
                                        <p:tav tm="0">
                                          <p:val>
                                            <p:fltVal val="0"/>
                                          </p:val>
                                        </p:tav>
                                        <p:tav tm="100000">
                                          <p:val>
                                            <p:strVal val="#ppt_w"/>
                                          </p:val>
                                        </p:tav>
                                      </p:tavLst>
                                    </p:anim>
                                    <p:anim calcmode="lin" valueType="num">
                                      <p:cBhvr>
                                        <p:cTn id="54" dur="500" fill="hold"/>
                                        <p:tgtEl>
                                          <p:spTgt spid="19"/>
                                        </p:tgtEl>
                                        <p:attrNameLst>
                                          <p:attrName>ppt_h</p:attrName>
                                        </p:attrNameLst>
                                      </p:cBhvr>
                                      <p:tavLst>
                                        <p:tav tm="0">
                                          <p:val>
                                            <p:fltVal val="0"/>
                                          </p:val>
                                        </p:tav>
                                        <p:tav tm="100000">
                                          <p:val>
                                            <p:strVal val="#ppt_h"/>
                                          </p:val>
                                        </p:tav>
                                      </p:tavLst>
                                    </p:anim>
                                    <p:animEffect transition="in" filter="fade">
                                      <p:cBhvr>
                                        <p:cTn id="55" dur="500"/>
                                        <p:tgtEl>
                                          <p:spTgt spid="19"/>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p:cTn id="59" dur="500" fill="hold"/>
                                        <p:tgtEl>
                                          <p:spTgt spid="18"/>
                                        </p:tgtEl>
                                        <p:attrNameLst>
                                          <p:attrName>ppt_w</p:attrName>
                                        </p:attrNameLst>
                                      </p:cBhvr>
                                      <p:tavLst>
                                        <p:tav tm="0">
                                          <p:val>
                                            <p:fltVal val="0"/>
                                          </p:val>
                                        </p:tav>
                                        <p:tav tm="100000">
                                          <p:val>
                                            <p:strVal val="#ppt_w"/>
                                          </p:val>
                                        </p:tav>
                                      </p:tavLst>
                                    </p:anim>
                                    <p:anim calcmode="lin" valueType="num">
                                      <p:cBhvr>
                                        <p:cTn id="60" dur="500" fill="hold"/>
                                        <p:tgtEl>
                                          <p:spTgt spid="18"/>
                                        </p:tgtEl>
                                        <p:attrNameLst>
                                          <p:attrName>ppt_h</p:attrName>
                                        </p:attrNameLst>
                                      </p:cBhvr>
                                      <p:tavLst>
                                        <p:tav tm="0">
                                          <p:val>
                                            <p:fltVal val="0"/>
                                          </p:val>
                                        </p:tav>
                                        <p:tav tm="100000">
                                          <p:val>
                                            <p:strVal val="#ppt_h"/>
                                          </p:val>
                                        </p:tav>
                                      </p:tavLst>
                                    </p:anim>
                                    <p:animEffect transition="in" filter="fade">
                                      <p:cBhvr>
                                        <p:cTn id="61" dur="500"/>
                                        <p:tgtEl>
                                          <p:spTgt spid="18"/>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58"/>
                                        </p:tgtEl>
                                        <p:attrNameLst>
                                          <p:attrName>style.visibility</p:attrName>
                                        </p:attrNameLst>
                                      </p:cBhvr>
                                      <p:to>
                                        <p:strVal val="visible"/>
                                      </p:to>
                                    </p:set>
                                    <p:anim calcmode="lin" valueType="num">
                                      <p:cBhvr>
                                        <p:cTn id="65" dur="500" fill="hold"/>
                                        <p:tgtEl>
                                          <p:spTgt spid="58"/>
                                        </p:tgtEl>
                                        <p:attrNameLst>
                                          <p:attrName>ppt_w</p:attrName>
                                        </p:attrNameLst>
                                      </p:cBhvr>
                                      <p:tavLst>
                                        <p:tav tm="0">
                                          <p:val>
                                            <p:fltVal val="0"/>
                                          </p:val>
                                        </p:tav>
                                        <p:tav tm="100000">
                                          <p:val>
                                            <p:strVal val="#ppt_w"/>
                                          </p:val>
                                        </p:tav>
                                      </p:tavLst>
                                    </p:anim>
                                    <p:anim calcmode="lin" valueType="num">
                                      <p:cBhvr>
                                        <p:cTn id="66" dur="500" fill="hold"/>
                                        <p:tgtEl>
                                          <p:spTgt spid="58"/>
                                        </p:tgtEl>
                                        <p:attrNameLst>
                                          <p:attrName>ppt_h</p:attrName>
                                        </p:attrNameLst>
                                      </p:cBhvr>
                                      <p:tavLst>
                                        <p:tav tm="0">
                                          <p:val>
                                            <p:fltVal val="0"/>
                                          </p:val>
                                        </p:tav>
                                        <p:tav tm="100000">
                                          <p:val>
                                            <p:strVal val="#ppt_h"/>
                                          </p:val>
                                        </p:tav>
                                      </p:tavLst>
                                    </p:anim>
                                    <p:animEffect transition="in" filter="fade">
                                      <p:cBhvr>
                                        <p:cTn id="67" dur="500"/>
                                        <p:tgtEl>
                                          <p:spTgt spid="58"/>
                                        </p:tgtEl>
                                      </p:cBhvr>
                                    </p:animEffect>
                                  </p:childTnLst>
                                </p:cTn>
                              </p:par>
                            </p:childTnLst>
                          </p:cTn>
                        </p:par>
                        <p:par>
                          <p:cTn id="68" fill="hold">
                            <p:stCondLst>
                              <p:cond delay="5500"/>
                            </p:stCondLst>
                            <p:childTnLst>
                              <p:par>
                                <p:cTn id="69" presetID="53" presetClass="entr" presetSubtype="16" fill="hold" nodeType="afterEffect">
                                  <p:stCondLst>
                                    <p:cond delay="0"/>
                                  </p:stCondLst>
                                  <p:childTnLst>
                                    <p:set>
                                      <p:cBhvr>
                                        <p:cTn id="70" dur="1" fill="hold">
                                          <p:stCondLst>
                                            <p:cond delay="0"/>
                                          </p:stCondLst>
                                        </p:cTn>
                                        <p:tgtEl>
                                          <p:spTgt spid="59"/>
                                        </p:tgtEl>
                                        <p:attrNameLst>
                                          <p:attrName>style.visibility</p:attrName>
                                        </p:attrNameLst>
                                      </p:cBhvr>
                                      <p:to>
                                        <p:strVal val="visible"/>
                                      </p:to>
                                    </p:set>
                                    <p:anim calcmode="lin" valueType="num">
                                      <p:cBhvr>
                                        <p:cTn id="71" dur="500" fill="hold"/>
                                        <p:tgtEl>
                                          <p:spTgt spid="59"/>
                                        </p:tgtEl>
                                        <p:attrNameLst>
                                          <p:attrName>ppt_w</p:attrName>
                                        </p:attrNameLst>
                                      </p:cBhvr>
                                      <p:tavLst>
                                        <p:tav tm="0">
                                          <p:val>
                                            <p:fltVal val="0"/>
                                          </p:val>
                                        </p:tav>
                                        <p:tav tm="100000">
                                          <p:val>
                                            <p:strVal val="#ppt_w"/>
                                          </p:val>
                                        </p:tav>
                                      </p:tavLst>
                                    </p:anim>
                                    <p:anim calcmode="lin" valueType="num">
                                      <p:cBhvr>
                                        <p:cTn id="72" dur="500" fill="hold"/>
                                        <p:tgtEl>
                                          <p:spTgt spid="59"/>
                                        </p:tgtEl>
                                        <p:attrNameLst>
                                          <p:attrName>ppt_h</p:attrName>
                                        </p:attrNameLst>
                                      </p:cBhvr>
                                      <p:tavLst>
                                        <p:tav tm="0">
                                          <p:val>
                                            <p:fltVal val="0"/>
                                          </p:val>
                                        </p:tav>
                                        <p:tav tm="100000">
                                          <p:val>
                                            <p:strVal val="#ppt_h"/>
                                          </p:val>
                                        </p:tav>
                                      </p:tavLst>
                                    </p:anim>
                                    <p:animEffect transition="in" filter="fade">
                                      <p:cBhvr>
                                        <p:cTn id="73" dur="500"/>
                                        <p:tgtEl>
                                          <p:spTgt spid="59"/>
                                        </p:tgtEl>
                                      </p:cBhvr>
                                    </p:animEffect>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53" presetClass="entr" presetSubtype="16"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p:cTn id="83" dur="500" fill="hold"/>
                                        <p:tgtEl>
                                          <p:spTgt spid="31"/>
                                        </p:tgtEl>
                                        <p:attrNameLst>
                                          <p:attrName>ppt_w</p:attrName>
                                        </p:attrNameLst>
                                      </p:cBhvr>
                                      <p:tavLst>
                                        <p:tav tm="0">
                                          <p:val>
                                            <p:fltVal val="0"/>
                                          </p:val>
                                        </p:tav>
                                        <p:tav tm="100000">
                                          <p:val>
                                            <p:strVal val="#ppt_w"/>
                                          </p:val>
                                        </p:tav>
                                      </p:tavLst>
                                    </p:anim>
                                    <p:anim calcmode="lin" valueType="num">
                                      <p:cBhvr>
                                        <p:cTn id="84" dur="500" fill="hold"/>
                                        <p:tgtEl>
                                          <p:spTgt spid="31"/>
                                        </p:tgtEl>
                                        <p:attrNameLst>
                                          <p:attrName>ppt_h</p:attrName>
                                        </p:attrNameLst>
                                      </p:cBhvr>
                                      <p:tavLst>
                                        <p:tav tm="0">
                                          <p:val>
                                            <p:fltVal val="0"/>
                                          </p:val>
                                        </p:tav>
                                        <p:tav tm="100000">
                                          <p:val>
                                            <p:strVal val="#ppt_h"/>
                                          </p:val>
                                        </p:tav>
                                      </p:tavLst>
                                    </p:anim>
                                    <p:animEffect transition="in" filter="fade">
                                      <p:cBhvr>
                                        <p:cTn id="85" dur="500"/>
                                        <p:tgtEl>
                                          <p:spTgt spid="31"/>
                                        </p:tgtEl>
                                      </p:cBhvr>
                                    </p:animEffect>
                                  </p:childTnLst>
                                </p:cTn>
                              </p:par>
                            </p:childTnLst>
                          </p:cTn>
                        </p:par>
                        <p:par>
                          <p:cTn id="86" fill="hold">
                            <p:stCondLst>
                              <p:cond delay="7000"/>
                            </p:stCondLst>
                            <p:childTnLst>
                              <p:par>
                                <p:cTn id="87" presetID="42" presetClass="entr" presetSubtype="0" fill="hold" grpId="0" nodeType="afterEffect">
                                  <p:stCondLst>
                                    <p:cond delay="0"/>
                                  </p:stCondLst>
                                  <p:childTnLst>
                                    <p:set>
                                      <p:cBhvr>
                                        <p:cTn id="88" dur="1" fill="hold">
                                          <p:stCondLst>
                                            <p:cond delay="0"/>
                                          </p:stCondLst>
                                        </p:cTn>
                                        <p:tgtEl>
                                          <p:spTgt spid="32"/>
                                        </p:tgtEl>
                                        <p:attrNameLst>
                                          <p:attrName>style.visibility</p:attrName>
                                        </p:attrNameLst>
                                      </p:cBhvr>
                                      <p:to>
                                        <p:strVal val="visible"/>
                                      </p:to>
                                    </p:set>
                                    <p:animEffect transition="in" filter="fade">
                                      <p:cBhvr>
                                        <p:cTn id="89" dur="1000"/>
                                        <p:tgtEl>
                                          <p:spTgt spid="32"/>
                                        </p:tgtEl>
                                      </p:cBhvr>
                                    </p:animEffect>
                                    <p:anim calcmode="lin" valueType="num">
                                      <p:cBhvr>
                                        <p:cTn id="90" dur="1000" fill="hold"/>
                                        <p:tgtEl>
                                          <p:spTgt spid="32"/>
                                        </p:tgtEl>
                                        <p:attrNameLst>
                                          <p:attrName>ppt_x</p:attrName>
                                        </p:attrNameLst>
                                      </p:cBhvr>
                                      <p:tavLst>
                                        <p:tav tm="0">
                                          <p:val>
                                            <p:strVal val="#ppt_x"/>
                                          </p:val>
                                        </p:tav>
                                        <p:tav tm="100000">
                                          <p:val>
                                            <p:strVal val="#ppt_x"/>
                                          </p:val>
                                        </p:tav>
                                      </p:tavLst>
                                    </p:anim>
                                    <p:anim calcmode="lin" valueType="num">
                                      <p:cBhvr>
                                        <p:cTn id="91" dur="1000" fill="hold"/>
                                        <p:tgtEl>
                                          <p:spTgt spid="32"/>
                                        </p:tgtEl>
                                        <p:attrNameLst>
                                          <p:attrName>ppt_y</p:attrName>
                                        </p:attrNameLst>
                                      </p:cBhvr>
                                      <p:tavLst>
                                        <p:tav tm="0">
                                          <p:val>
                                            <p:strVal val="#ppt_y+.1"/>
                                          </p:val>
                                        </p:tav>
                                        <p:tav tm="100000">
                                          <p:val>
                                            <p:strVal val="#ppt_y"/>
                                          </p:val>
                                        </p:tav>
                                      </p:tavLst>
                                    </p:anim>
                                  </p:childTnLst>
                                </p:cTn>
                              </p:par>
                            </p:childTnLst>
                          </p:cTn>
                        </p:par>
                        <p:par>
                          <p:cTn id="92" fill="hold">
                            <p:stCondLst>
                              <p:cond delay="8000"/>
                            </p:stCondLst>
                            <p:childTnLst>
                              <p:par>
                                <p:cTn id="93" presetID="22" presetClass="entr" presetSubtype="8" fill="hold" grpId="0" nodeType="afterEffect">
                                  <p:stCondLst>
                                    <p:cond delay="0"/>
                                  </p:stCondLst>
                                  <p:childTnLst>
                                    <p:set>
                                      <p:cBhvr>
                                        <p:cTn id="94" dur="1" fill="hold">
                                          <p:stCondLst>
                                            <p:cond delay="0"/>
                                          </p:stCondLst>
                                        </p:cTn>
                                        <p:tgtEl>
                                          <p:spTgt spid="33"/>
                                        </p:tgtEl>
                                        <p:attrNameLst>
                                          <p:attrName>style.visibility</p:attrName>
                                        </p:attrNameLst>
                                      </p:cBhvr>
                                      <p:to>
                                        <p:strVal val="visible"/>
                                      </p:to>
                                    </p:set>
                                    <p:animEffect transition="in" filter="wipe(left)">
                                      <p:cBhvr>
                                        <p:cTn id="95" dur="500"/>
                                        <p:tgtEl>
                                          <p:spTgt spid="33"/>
                                        </p:tgtEl>
                                      </p:cBhvr>
                                    </p:animEffect>
                                  </p:childTnLst>
                                </p:cTn>
                              </p:par>
                            </p:childTnLst>
                          </p:cTn>
                        </p:par>
                        <p:par>
                          <p:cTn id="96" fill="hold">
                            <p:stCondLst>
                              <p:cond delay="8500"/>
                            </p:stCondLst>
                            <p:childTnLst>
                              <p:par>
                                <p:cTn id="97" presetID="22" presetClass="entr" presetSubtype="8" fill="hold" grpId="0" nodeType="afterEffect">
                                  <p:stCondLst>
                                    <p:cond delay="0"/>
                                  </p:stCondLst>
                                  <p:childTnLst>
                                    <p:set>
                                      <p:cBhvr>
                                        <p:cTn id="98" dur="1" fill="hold">
                                          <p:stCondLst>
                                            <p:cond delay="0"/>
                                          </p:stCondLst>
                                        </p:cTn>
                                        <p:tgtEl>
                                          <p:spTgt spid="34"/>
                                        </p:tgtEl>
                                        <p:attrNameLst>
                                          <p:attrName>style.visibility</p:attrName>
                                        </p:attrNameLst>
                                      </p:cBhvr>
                                      <p:to>
                                        <p:strVal val="visible"/>
                                      </p:to>
                                    </p:set>
                                    <p:animEffect transition="in" filter="wipe(left)">
                                      <p:cBhvr>
                                        <p:cTn id="99" dur="500"/>
                                        <p:tgtEl>
                                          <p:spTgt spid="34"/>
                                        </p:tgtEl>
                                      </p:cBhvr>
                                    </p:animEffect>
                                  </p:childTnLst>
                                </p:cTn>
                              </p:par>
                            </p:childTnLst>
                          </p:cTn>
                        </p:par>
                        <p:par>
                          <p:cTn id="100" fill="hold">
                            <p:stCondLst>
                              <p:cond delay="9000"/>
                            </p:stCondLst>
                            <p:childTnLst>
                              <p:par>
                                <p:cTn id="101" presetID="22" presetClass="entr" presetSubtype="8"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wipe(left)">
                                      <p:cBhvr>
                                        <p:cTn id="103" dur="500"/>
                                        <p:tgtEl>
                                          <p:spTgt spid="35"/>
                                        </p:tgtEl>
                                      </p:cBhvr>
                                    </p:animEffect>
                                  </p:childTnLst>
                                </p:cTn>
                              </p:par>
                            </p:childTnLst>
                          </p:cTn>
                        </p:par>
                        <p:par>
                          <p:cTn id="104" fill="hold">
                            <p:stCondLst>
                              <p:cond delay="9500"/>
                            </p:stCondLst>
                            <p:childTnLst>
                              <p:par>
                                <p:cTn id="105" presetID="49" presetClass="entr" presetSubtype="0" decel="100000" fill="hold" grpId="0" nodeType="after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p:cTn id="107" dur="500" fill="hold"/>
                                        <p:tgtEl>
                                          <p:spTgt spid="36"/>
                                        </p:tgtEl>
                                        <p:attrNameLst>
                                          <p:attrName>ppt_w</p:attrName>
                                        </p:attrNameLst>
                                      </p:cBhvr>
                                      <p:tavLst>
                                        <p:tav tm="0">
                                          <p:val>
                                            <p:fltVal val="0"/>
                                          </p:val>
                                        </p:tav>
                                        <p:tav tm="100000">
                                          <p:val>
                                            <p:strVal val="#ppt_w"/>
                                          </p:val>
                                        </p:tav>
                                      </p:tavLst>
                                    </p:anim>
                                    <p:anim calcmode="lin" valueType="num">
                                      <p:cBhvr>
                                        <p:cTn id="108" dur="500" fill="hold"/>
                                        <p:tgtEl>
                                          <p:spTgt spid="36"/>
                                        </p:tgtEl>
                                        <p:attrNameLst>
                                          <p:attrName>ppt_h</p:attrName>
                                        </p:attrNameLst>
                                      </p:cBhvr>
                                      <p:tavLst>
                                        <p:tav tm="0">
                                          <p:val>
                                            <p:fltVal val="0"/>
                                          </p:val>
                                        </p:tav>
                                        <p:tav tm="100000">
                                          <p:val>
                                            <p:strVal val="#ppt_h"/>
                                          </p:val>
                                        </p:tav>
                                      </p:tavLst>
                                    </p:anim>
                                    <p:anim calcmode="lin" valueType="num">
                                      <p:cBhvr>
                                        <p:cTn id="109" dur="500" fill="hold"/>
                                        <p:tgtEl>
                                          <p:spTgt spid="36"/>
                                        </p:tgtEl>
                                        <p:attrNameLst>
                                          <p:attrName>style.rotation</p:attrName>
                                        </p:attrNameLst>
                                      </p:cBhvr>
                                      <p:tavLst>
                                        <p:tav tm="0">
                                          <p:val>
                                            <p:fltVal val="360"/>
                                          </p:val>
                                        </p:tav>
                                        <p:tav tm="100000">
                                          <p:val>
                                            <p:fltVal val="0"/>
                                          </p:val>
                                        </p:tav>
                                      </p:tavLst>
                                    </p:anim>
                                    <p:animEffect transition="in" filter="fade">
                                      <p:cBhvr>
                                        <p:cTn id="110" dur="500"/>
                                        <p:tgtEl>
                                          <p:spTgt spid="36"/>
                                        </p:tgtEl>
                                      </p:cBhvr>
                                    </p:animEffect>
                                  </p:childTnLst>
                                </p:cTn>
                              </p:par>
                            </p:childTnLst>
                          </p:cTn>
                        </p:par>
                        <p:par>
                          <p:cTn id="111" fill="hold">
                            <p:stCondLst>
                              <p:cond delay="10000"/>
                            </p:stCondLst>
                            <p:childTnLst>
                              <p:par>
                                <p:cTn id="112" presetID="49" presetClass="entr" presetSubtype="0" decel="100000" fill="hold" grpId="0" nodeType="afterEffect">
                                  <p:stCondLst>
                                    <p:cond delay="0"/>
                                  </p:stCondLst>
                                  <p:childTnLst>
                                    <p:set>
                                      <p:cBhvr>
                                        <p:cTn id="113" dur="1" fill="hold">
                                          <p:stCondLst>
                                            <p:cond delay="0"/>
                                          </p:stCondLst>
                                        </p:cTn>
                                        <p:tgtEl>
                                          <p:spTgt spid="37"/>
                                        </p:tgtEl>
                                        <p:attrNameLst>
                                          <p:attrName>style.visibility</p:attrName>
                                        </p:attrNameLst>
                                      </p:cBhvr>
                                      <p:to>
                                        <p:strVal val="visible"/>
                                      </p:to>
                                    </p:set>
                                    <p:anim calcmode="lin" valueType="num">
                                      <p:cBhvr>
                                        <p:cTn id="114" dur="500" fill="hold"/>
                                        <p:tgtEl>
                                          <p:spTgt spid="37"/>
                                        </p:tgtEl>
                                        <p:attrNameLst>
                                          <p:attrName>ppt_w</p:attrName>
                                        </p:attrNameLst>
                                      </p:cBhvr>
                                      <p:tavLst>
                                        <p:tav tm="0">
                                          <p:val>
                                            <p:fltVal val="0"/>
                                          </p:val>
                                        </p:tav>
                                        <p:tav tm="100000">
                                          <p:val>
                                            <p:strVal val="#ppt_w"/>
                                          </p:val>
                                        </p:tav>
                                      </p:tavLst>
                                    </p:anim>
                                    <p:anim calcmode="lin" valueType="num">
                                      <p:cBhvr>
                                        <p:cTn id="115" dur="500" fill="hold"/>
                                        <p:tgtEl>
                                          <p:spTgt spid="37"/>
                                        </p:tgtEl>
                                        <p:attrNameLst>
                                          <p:attrName>ppt_h</p:attrName>
                                        </p:attrNameLst>
                                      </p:cBhvr>
                                      <p:tavLst>
                                        <p:tav tm="0">
                                          <p:val>
                                            <p:fltVal val="0"/>
                                          </p:val>
                                        </p:tav>
                                        <p:tav tm="100000">
                                          <p:val>
                                            <p:strVal val="#ppt_h"/>
                                          </p:val>
                                        </p:tav>
                                      </p:tavLst>
                                    </p:anim>
                                    <p:anim calcmode="lin" valueType="num">
                                      <p:cBhvr>
                                        <p:cTn id="116" dur="500" fill="hold"/>
                                        <p:tgtEl>
                                          <p:spTgt spid="37"/>
                                        </p:tgtEl>
                                        <p:attrNameLst>
                                          <p:attrName>style.rotation</p:attrName>
                                        </p:attrNameLst>
                                      </p:cBhvr>
                                      <p:tavLst>
                                        <p:tav tm="0">
                                          <p:val>
                                            <p:fltVal val="360"/>
                                          </p:val>
                                        </p:tav>
                                        <p:tav tm="100000">
                                          <p:val>
                                            <p:fltVal val="0"/>
                                          </p:val>
                                        </p:tav>
                                      </p:tavLst>
                                    </p:anim>
                                    <p:animEffect transition="in" filter="fade">
                                      <p:cBhvr>
                                        <p:cTn id="117" dur="500"/>
                                        <p:tgtEl>
                                          <p:spTgt spid="37"/>
                                        </p:tgtEl>
                                      </p:cBhvr>
                                    </p:animEffect>
                                  </p:childTnLst>
                                </p:cTn>
                              </p:par>
                            </p:childTnLst>
                          </p:cTn>
                        </p:par>
                        <p:par>
                          <p:cTn id="118" fill="hold">
                            <p:stCondLst>
                              <p:cond delay="10500"/>
                            </p:stCondLst>
                            <p:childTnLst>
                              <p:par>
                                <p:cTn id="119" presetID="12" presetClass="entr" presetSubtype="4" fill="hold" grpId="0" nodeType="afterEffect">
                                  <p:stCondLst>
                                    <p:cond delay="0"/>
                                  </p:stCondLst>
                                  <p:childTnLst>
                                    <p:set>
                                      <p:cBhvr>
                                        <p:cTn id="120" dur="1" fill="hold">
                                          <p:stCondLst>
                                            <p:cond delay="0"/>
                                          </p:stCondLst>
                                        </p:cTn>
                                        <p:tgtEl>
                                          <p:spTgt spid="45"/>
                                        </p:tgtEl>
                                        <p:attrNameLst>
                                          <p:attrName>style.visibility</p:attrName>
                                        </p:attrNameLst>
                                      </p:cBhvr>
                                      <p:to>
                                        <p:strVal val="visible"/>
                                      </p:to>
                                    </p:set>
                                    <p:anim calcmode="lin" valueType="num">
                                      <p:cBhvr additive="base">
                                        <p:cTn id="121" dur="500"/>
                                        <p:tgtEl>
                                          <p:spTgt spid="45"/>
                                        </p:tgtEl>
                                        <p:attrNameLst>
                                          <p:attrName>ppt_y</p:attrName>
                                        </p:attrNameLst>
                                      </p:cBhvr>
                                      <p:tavLst>
                                        <p:tav tm="0">
                                          <p:val>
                                            <p:strVal val="#ppt_y+#ppt_h*1.125000"/>
                                          </p:val>
                                        </p:tav>
                                        <p:tav tm="100000">
                                          <p:val>
                                            <p:strVal val="#ppt_y"/>
                                          </p:val>
                                        </p:tav>
                                      </p:tavLst>
                                    </p:anim>
                                    <p:animEffect transition="in" filter="wipe(up)">
                                      <p:cBhvr>
                                        <p:cTn id="122" dur="500"/>
                                        <p:tgtEl>
                                          <p:spTgt spid="45"/>
                                        </p:tgtEl>
                                      </p:cBhvr>
                                    </p:animEffect>
                                  </p:childTnLst>
                                </p:cTn>
                              </p:par>
                            </p:childTnLst>
                          </p:cTn>
                        </p:par>
                        <p:par>
                          <p:cTn id="123" fill="hold">
                            <p:stCondLst>
                              <p:cond delay="11000"/>
                            </p:stCondLst>
                            <p:childTnLst>
                              <p:par>
                                <p:cTn id="124" presetID="12" presetClass="entr" presetSubtype="4" fill="hold" grpId="0" nodeType="afterEffect">
                                  <p:stCondLst>
                                    <p:cond delay="0"/>
                                  </p:stCondLst>
                                  <p:childTnLst>
                                    <p:set>
                                      <p:cBhvr>
                                        <p:cTn id="125" dur="1" fill="hold">
                                          <p:stCondLst>
                                            <p:cond delay="0"/>
                                          </p:stCondLst>
                                        </p:cTn>
                                        <p:tgtEl>
                                          <p:spTgt spid="44"/>
                                        </p:tgtEl>
                                        <p:attrNameLst>
                                          <p:attrName>style.visibility</p:attrName>
                                        </p:attrNameLst>
                                      </p:cBhvr>
                                      <p:to>
                                        <p:strVal val="visible"/>
                                      </p:to>
                                    </p:set>
                                    <p:anim calcmode="lin" valueType="num">
                                      <p:cBhvr additive="base">
                                        <p:cTn id="126" dur="500"/>
                                        <p:tgtEl>
                                          <p:spTgt spid="44"/>
                                        </p:tgtEl>
                                        <p:attrNameLst>
                                          <p:attrName>ppt_y</p:attrName>
                                        </p:attrNameLst>
                                      </p:cBhvr>
                                      <p:tavLst>
                                        <p:tav tm="0">
                                          <p:val>
                                            <p:strVal val="#ppt_y+#ppt_h*1.125000"/>
                                          </p:val>
                                        </p:tav>
                                        <p:tav tm="100000">
                                          <p:val>
                                            <p:strVal val="#ppt_y"/>
                                          </p:val>
                                        </p:tav>
                                      </p:tavLst>
                                    </p:anim>
                                    <p:animEffect transition="in" filter="wipe(up)">
                                      <p:cBhvr>
                                        <p:cTn id="127" dur="500"/>
                                        <p:tgtEl>
                                          <p:spTgt spid="44"/>
                                        </p:tgtEl>
                                      </p:cBhvr>
                                    </p:animEffect>
                                  </p:childTnLst>
                                </p:cTn>
                              </p:par>
                            </p:childTnLst>
                          </p:cTn>
                        </p:par>
                        <p:par>
                          <p:cTn id="128" fill="hold">
                            <p:stCondLst>
                              <p:cond delay="11500"/>
                            </p:stCondLst>
                            <p:childTnLst>
                              <p:par>
                                <p:cTn id="129" presetID="12" presetClass="entr" presetSubtype="4" fill="hold" grpId="0" nodeType="afterEffect">
                                  <p:stCondLst>
                                    <p:cond delay="0"/>
                                  </p:stCondLst>
                                  <p:childTnLst>
                                    <p:set>
                                      <p:cBhvr>
                                        <p:cTn id="130" dur="1" fill="hold">
                                          <p:stCondLst>
                                            <p:cond delay="0"/>
                                          </p:stCondLst>
                                        </p:cTn>
                                        <p:tgtEl>
                                          <p:spTgt spid="52"/>
                                        </p:tgtEl>
                                        <p:attrNameLst>
                                          <p:attrName>style.visibility</p:attrName>
                                        </p:attrNameLst>
                                      </p:cBhvr>
                                      <p:to>
                                        <p:strVal val="visible"/>
                                      </p:to>
                                    </p:set>
                                    <p:anim calcmode="lin" valueType="num">
                                      <p:cBhvr additive="base">
                                        <p:cTn id="131" dur="500"/>
                                        <p:tgtEl>
                                          <p:spTgt spid="52"/>
                                        </p:tgtEl>
                                        <p:attrNameLst>
                                          <p:attrName>ppt_y</p:attrName>
                                        </p:attrNameLst>
                                      </p:cBhvr>
                                      <p:tavLst>
                                        <p:tav tm="0">
                                          <p:val>
                                            <p:strVal val="#ppt_y+#ppt_h*1.125000"/>
                                          </p:val>
                                        </p:tav>
                                        <p:tav tm="100000">
                                          <p:val>
                                            <p:strVal val="#ppt_y"/>
                                          </p:val>
                                        </p:tav>
                                      </p:tavLst>
                                    </p:anim>
                                    <p:animEffect transition="in" filter="wipe(up)">
                                      <p:cBhvr>
                                        <p:cTn id="132" dur="500"/>
                                        <p:tgtEl>
                                          <p:spTgt spid="52"/>
                                        </p:tgtEl>
                                      </p:cBhvr>
                                    </p:animEffect>
                                  </p:childTnLst>
                                </p:cTn>
                              </p:par>
                            </p:childTnLst>
                          </p:cTn>
                        </p:par>
                        <p:par>
                          <p:cTn id="133" fill="hold">
                            <p:stCondLst>
                              <p:cond delay="12000"/>
                            </p:stCondLst>
                            <p:childTnLst>
                              <p:par>
                                <p:cTn id="134" presetID="49" presetClass="entr" presetSubtype="0" decel="100000" fill="hold" grpId="0" nodeType="afterEffect">
                                  <p:stCondLst>
                                    <p:cond delay="0"/>
                                  </p:stCondLst>
                                  <p:childTnLst>
                                    <p:set>
                                      <p:cBhvr>
                                        <p:cTn id="135" dur="1" fill="hold">
                                          <p:stCondLst>
                                            <p:cond delay="0"/>
                                          </p:stCondLst>
                                        </p:cTn>
                                        <p:tgtEl>
                                          <p:spTgt spid="43"/>
                                        </p:tgtEl>
                                        <p:attrNameLst>
                                          <p:attrName>style.visibility</p:attrName>
                                        </p:attrNameLst>
                                      </p:cBhvr>
                                      <p:to>
                                        <p:strVal val="visible"/>
                                      </p:to>
                                    </p:set>
                                    <p:anim calcmode="lin" valueType="num">
                                      <p:cBhvr>
                                        <p:cTn id="136" dur="500" fill="hold"/>
                                        <p:tgtEl>
                                          <p:spTgt spid="43"/>
                                        </p:tgtEl>
                                        <p:attrNameLst>
                                          <p:attrName>ppt_w</p:attrName>
                                        </p:attrNameLst>
                                      </p:cBhvr>
                                      <p:tavLst>
                                        <p:tav tm="0">
                                          <p:val>
                                            <p:fltVal val="0"/>
                                          </p:val>
                                        </p:tav>
                                        <p:tav tm="100000">
                                          <p:val>
                                            <p:strVal val="#ppt_w"/>
                                          </p:val>
                                        </p:tav>
                                      </p:tavLst>
                                    </p:anim>
                                    <p:anim calcmode="lin" valueType="num">
                                      <p:cBhvr>
                                        <p:cTn id="137" dur="500" fill="hold"/>
                                        <p:tgtEl>
                                          <p:spTgt spid="43"/>
                                        </p:tgtEl>
                                        <p:attrNameLst>
                                          <p:attrName>ppt_h</p:attrName>
                                        </p:attrNameLst>
                                      </p:cBhvr>
                                      <p:tavLst>
                                        <p:tav tm="0">
                                          <p:val>
                                            <p:fltVal val="0"/>
                                          </p:val>
                                        </p:tav>
                                        <p:tav tm="100000">
                                          <p:val>
                                            <p:strVal val="#ppt_h"/>
                                          </p:val>
                                        </p:tav>
                                      </p:tavLst>
                                    </p:anim>
                                    <p:anim calcmode="lin" valueType="num">
                                      <p:cBhvr>
                                        <p:cTn id="138" dur="500" fill="hold"/>
                                        <p:tgtEl>
                                          <p:spTgt spid="43"/>
                                        </p:tgtEl>
                                        <p:attrNameLst>
                                          <p:attrName>style.rotation</p:attrName>
                                        </p:attrNameLst>
                                      </p:cBhvr>
                                      <p:tavLst>
                                        <p:tav tm="0">
                                          <p:val>
                                            <p:fltVal val="360"/>
                                          </p:val>
                                        </p:tav>
                                        <p:tav tm="100000">
                                          <p:val>
                                            <p:fltVal val="0"/>
                                          </p:val>
                                        </p:tav>
                                      </p:tavLst>
                                    </p:anim>
                                    <p:animEffect transition="in" filter="fade">
                                      <p:cBhvr>
                                        <p:cTn id="139" dur="500"/>
                                        <p:tgtEl>
                                          <p:spTgt spid="43"/>
                                        </p:tgtEl>
                                      </p:cBhvr>
                                    </p:animEffect>
                                  </p:childTnLst>
                                </p:cTn>
                              </p:par>
                            </p:childTnLst>
                          </p:cTn>
                        </p:par>
                        <p:par>
                          <p:cTn id="140" fill="hold">
                            <p:stCondLst>
                              <p:cond delay="12500"/>
                            </p:stCondLst>
                            <p:childTnLst>
                              <p:par>
                                <p:cTn id="141" presetID="49" presetClass="entr" presetSubtype="0" decel="100000"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 calcmode="lin" valueType="num">
                                      <p:cBhvr>
                                        <p:cTn id="145" dur="500" fill="hold"/>
                                        <p:tgtEl>
                                          <p:spTgt spid="40"/>
                                        </p:tgtEl>
                                        <p:attrNameLst>
                                          <p:attrName>style.rotation</p:attrName>
                                        </p:attrNameLst>
                                      </p:cBhvr>
                                      <p:tavLst>
                                        <p:tav tm="0">
                                          <p:val>
                                            <p:fltVal val="360"/>
                                          </p:val>
                                        </p:tav>
                                        <p:tav tm="100000">
                                          <p:val>
                                            <p:fltVal val="0"/>
                                          </p:val>
                                        </p:tav>
                                      </p:tavLst>
                                    </p:anim>
                                    <p:animEffect transition="in" filter="fade">
                                      <p:cBhvr>
                                        <p:cTn id="146" dur="500"/>
                                        <p:tgtEl>
                                          <p:spTgt spid="40"/>
                                        </p:tgtEl>
                                      </p:cBhvr>
                                    </p:animEffect>
                                  </p:childTnLst>
                                </p:cTn>
                              </p:par>
                            </p:childTnLst>
                          </p:cTn>
                        </p:par>
                        <p:par>
                          <p:cTn id="147" fill="hold">
                            <p:stCondLst>
                              <p:cond delay="13000"/>
                            </p:stCondLst>
                            <p:childTnLst>
                              <p:par>
                                <p:cTn id="148" presetID="12" presetClass="entr" presetSubtype="4" fill="hold" grpId="0" nodeType="afterEffect">
                                  <p:stCondLst>
                                    <p:cond delay="0"/>
                                  </p:stCondLst>
                                  <p:childTnLst>
                                    <p:set>
                                      <p:cBhvr>
                                        <p:cTn id="149" dur="1" fill="hold">
                                          <p:stCondLst>
                                            <p:cond delay="0"/>
                                          </p:stCondLst>
                                        </p:cTn>
                                        <p:tgtEl>
                                          <p:spTgt spid="47"/>
                                        </p:tgtEl>
                                        <p:attrNameLst>
                                          <p:attrName>style.visibility</p:attrName>
                                        </p:attrNameLst>
                                      </p:cBhvr>
                                      <p:to>
                                        <p:strVal val="visible"/>
                                      </p:to>
                                    </p:set>
                                    <p:anim calcmode="lin" valueType="num">
                                      <p:cBhvr additive="base">
                                        <p:cTn id="150" dur="500"/>
                                        <p:tgtEl>
                                          <p:spTgt spid="47"/>
                                        </p:tgtEl>
                                        <p:attrNameLst>
                                          <p:attrName>ppt_y</p:attrName>
                                        </p:attrNameLst>
                                      </p:cBhvr>
                                      <p:tavLst>
                                        <p:tav tm="0">
                                          <p:val>
                                            <p:strVal val="#ppt_y+#ppt_h*1.125000"/>
                                          </p:val>
                                        </p:tav>
                                        <p:tav tm="100000">
                                          <p:val>
                                            <p:strVal val="#ppt_y"/>
                                          </p:val>
                                        </p:tav>
                                      </p:tavLst>
                                    </p:anim>
                                    <p:animEffect transition="in" filter="wipe(up)">
                                      <p:cBhvr>
                                        <p:cTn id="151" dur="500"/>
                                        <p:tgtEl>
                                          <p:spTgt spid="47"/>
                                        </p:tgtEl>
                                      </p:cBhvr>
                                    </p:animEffect>
                                  </p:childTnLst>
                                </p:cTn>
                              </p:par>
                            </p:childTnLst>
                          </p:cTn>
                        </p:par>
                        <p:par>
                          <p:cTn id="152" fill="hold">
                            <p:stCondLst>
                              <p:cond delay="13500"/>
                            </p:stCondLst>
                            <p:childTnLst>
                              <p:par>
                                <p:cTn id="153" presetID="12" presetClass="entr" presetSubtype="4" fill="hold" grpId="0" nodeType="afterEffect">
                                  <p:stCondLst>
                                    <p:cond delay="0"/>
                                  </p:stCondLst>
                                  <p:childTnLst>
                                    <p:set>
                                      <p:cBhvr>
                                        <p:cTn id="154" dur="1" fill="hold">
                                          <p:stCondLst>
                                            <p:cond delay="0"/>
                                          </p:stCondLst>
                                        </p:cTn>
                                        <p:tgtEl>
                                          <p:spTgt spid="46"/>
                                        </p:tgtEl>
                                        <p:attrNameLst>
                                          <p:attrName>style.visibility</p:attrName>
                                        </p:attrNameLst>
                                      </p:cBhvr>
                                      <p:to>
                                        <p:strVal val="visible"/>
                                      </p:to>
                                    </p:set>
                                    <p:anim calcmode="lin" valueType="num">
                                      <p:cBhvr additive="base">
                                        <p:cTn id="155" dur="500"/>
                                        <p:tgtEl>
                                          <p:spTgt spid="46"/>
                                        </p:tgtEl>
                                        <p:attrNameLst>
                                          <p:attrName>ppt_y</p:attrName>
                                        </p:attrNameLst>
                                      </p:cBhvr>
                                      <p:tavLst>
                                        <p:tav tm="0">
                                          <p:val>
                                            <p:strVal val="#ppt_y+#ppt_h*1.125000"/>
                                          </p:val>
                                        </p:tav>
                                        <p:tav tm="100000">
                                          <p:val>
                                            <p:strVal val="#ppt_y"/>
                                          </p:val>
                                        </p:tav>
                                      </p:tavLst>
                                    </p:anim>
                                    <p:animEffect transition="in" filter="wipe(up)">
                                      <p:cBhvr>
                                        <p:cTn id="156" dur="500"/>
                                        <p:tgtEl>
                                          <p:spTgt spid="46"/>
                                        </p:tgtEl>
                                      </p:cBhvr>
                                    </p:animEffect>
                                  </p:childTnLst>
                                </p:cTn>
                              </p:par>
                            </p:childTnLst>
                          </p:cTn>
                        </p:par>
                        <p:par>
                          <p:cTn id="157" fill="hold">
                            <p:stCondLst>
                              <p:cond delay="14000"/>
                            </p:stCondLst>
                            <p:childTnLst>
                              <p:par>
                                <p:cTn id="158" presetID="12" presetClass="entr" presetSubtype="4" fill="hold" grpId="0" nodeType="afterEffect">
                                  <p:stCondLst>
                                    <p:cond delay="0"/>
                                  </p:stCondLst>
                                  <p:childTnLst>
                                    <p:set>
                                      <p:cBhvr>
                                        <p:cTn id="159" dur="1" fill="hold">
                                          <p:stCondLst>
                                            <p:cond delay="0"/>
                                          </p:stCondLst>
                                        </p:cTn>
                                        <p:tgtEl>
                                          <p:spTgt spid="54"/>
                                        </p:tgtEl>
                                        <p:attrNameLst>
                                          <p:attrName>style.visibility</p:attrName>
                                        </p:attrNameLst>
                                      </p:cBhvr>
                                      <p:to>
                                        <p:strVal val="visible"/>
                                      </p:to>
                                    </p:set>
                                    <p:anim calcmode="lin" valueType="num">
                                      <p:cBhvr additive="base">
                                        <p:cTn id="160" dur="500"/>
                                        <p:tgtEl>
                                          <p:spTgt spid="54"/>
                                        </p:tgtEl>
                                        <p:attrNameLst>
                                          <p:attrName>ppt_y</p:attrName>
                                        </p:attrNameLst>
                                      </p:cBhvr>
                                      <p:tavLst>
                                        <p:tav tm="0">
                                          <p:val>
                                            <p:strVal val="#ppt_y+#ppt_h*1.125000"/>
                                          </p:val>
                                        </p:tav>
                                        <p:tav tm="100000">
                                          <p:val>
                                            <p:strVal val="#ppt_y"/>
                                          </p:val>
                                        </p:tav>
                                      </p:tavLst>
                                    </p:anim>
                                    <p:animEffect transition="in" filter="wipe(up)">
                                      <p:cBhvr>
                                        <p:cTn id="161" dur="500"/>
                                        <p:tgtEl>
                                          <p:spTgt spid="54"/>
                                        </p:tgtEl>
                                      </p:cBhvr>
                                    </p:animEffect>
                                  </p:childTnLst>
                                </p:cTn>
                              </p:par>
                            </p:childTnLst>
                          </p:cTn>
                        </p:par>
                        <p:par>
                          <p:cTn id="162" fill="hold">
                            <p:stCondLst>
                              <p:cond delay="14500"/>
                            </p:stCondLst>
                            <p:childTnLst>
                              <p:par>
                                <p:cTn id="163" presetID="49" presetClass="entr" presetSubtype="0" decel="100000" fill="hold" grpId="0" nodeType="afterEffect">
                                  <p:stCondLst>
                                    <p:cond delay="0"/>
                                  </p:stCondLst>
                                  <p:childTnLst>
                                    <p:set>
                                      <p:cBhvr>
                                        <p:cTn id="164" dur="1" fill="hold">
                                          <p:stCondLst>
                                            <p:cond delay="0"/>
                                          </p:stCondLst>
                                        </p:cTn>
                                        <p:tgtEl>
                                          <p:spTgt spid="42"/>
                                        </p:tgtEl>
                                        <p:attrNameLst>
                                          <p:attrName>style.visibility</p:attrName>
                                        </p:attrNameLst>
                                      </p:cBhvr>
                                      <p:to>
                                        <p:strVal val="visible"/>
                                      </p:to>
                                    </p:set>
                                    <p:anim calcmode="lin" valueType="num">
                                      <p:cBhvr>
                                        <p:cTn id="165" dur="500" fill="hold"/>
                                        <p:tgtEl>
                                          <p:spTgt spid="42"/>
                                        </p:tgtEl>
                                        <p:attrNameLst>
                                          <p:attrName>ppt_w</p:attrName>
                                        </p:attrNameLst>
                                      </p:cBhvr>
                                      <p:tavLst>
                                        <p:tav tm="0">
                                          <p:val>
                                            <p:fltVal val="0"/>
                                          </p:val>
                                        </p:tav>
                                        <p:tav tm="100000">
                                          <p:val>
                                            <p:strVal val="#ppt_w"/>
                                          </p:val>
                                        </p:tav>
                                      </p:tavLst>
                                    </p:anim>
                                    <p:anim calcmode="lin" valueType="num">
                                      <p:cBhvr>
                                        <p:cTn id="166" dur="500" fill="hold"/>
                                        <p:tgtEl>
                                          <p:spTgt spid="42"/>
                                        </p:tgtEl>
                                        <p:attrNameLst>
                                          <p:attrName>ppt_h</p:attrName>
                                        </p:attrNameLst>
                                      </p:cBhvr>
                                      <p:tavLst>
                                        <p:tav tm="0">
                                          <p:val>
                                            <p:fltVal val="0"/>
                                          </p:val>
                                        </p:tav>
                                        <p:tav tm="100000">
                                          <p:val>
                                            <p:strVal val="#ppt_h"/>
                                          </p:val>
                                        </p:tav>
                                      </p:tavLst>
                                    </p:anim>
                                    <p:anim calcmode="lin" valueType="num">
                                      <p:cBhvr>
                                        <p:cTn id="167" dur="500" fill="hold"/>
                                        <p:tgtEl>
                                          <p:spTgt spid="42"/>
                                        </p:tgtEl>
                                        <p:attrNameLst>
                                          <p:attrName>style.rotation</p:attrName>
                                        </p:attrNameLst>
                                      </p:cBhvr>
                                      <p:tavLst>
                                        <p:tav tm="0">
                                          <p:val>
                                            <p:fltVal val="360"/>
                                          </p:val>
                                        </p:tav>
                                        <p:tav tm="100000">
                                          <p:val>
                                            <p:fltVal val="0"/>
                                          </p:val>
                                        </p:tav>
                                      </p:tavLst>
                                    </p:anim>
                                    <p:animEffect transition="in" filter="fade">
                                      <p:cBhvr>
                                        <p:cTn id="168" dur="500"/>
                                        <p:tgtEl>
                                          <p:spTgt spid="42"/>
                                        </p:tgtEl>
                                      </p:cBhvr>
                                    </p:animEffect>
                                  </p:childTnLst>
                                </p:cTn>
                              </p:par>
                            </p:childTnLst>
                          </p:cTn>
                        </p:par>
                        <p:par>
                          <p:cTn id="169" fill="hold">
                            <p:stCondLst>
                              <p:cond delay="15000"/>
                            </p:stCondLst>
                            <p:childTnLst>
                              <p:par>
                                <p:cTn id="170" presetID="49" presetClass="entr" presetSubtype="0" decel="100000" fill="hold" grpId="0" nodeType="afterEffect">
                                  <p:stCondLst>
                                    <p:cond delay="0"/>
                                  </p:stCondLst>
                                  <p:childTnLst>
                                    <p:set>
                                      <p:cBhvr>
                                        <p:cTn id="171" dur="1" fill="hold">
                                          <p:stCondLst>
                                            <p:cond delay="0"/>
                                          </p:stCondLst>
                                        </p:cTn>
                                        <p:tgtEl>
                                          <p:spTgt spid="38"/>
                                        </p:tgtEl>
                                        <p:attrNameLst>
                                          <p:attrName>style.visibility</p:attrName>
                                        </p:attrNameLst>
                                      </p:cBhvr>
                                      <p:to>
                                        <p:strVal val="visible"/>
                                      </p:to>
                                    </p:set>
                                    <p:anim calcmode="lin" valueType="num">
                                      <p:cBhvr>
                                        <p:cTn id="172" dur="500" fill="hold"/>
                                        <p:tgtEl>
                                          <p:spTgt spid="38"/>
                                        </p:tgtEl>
                                        <p:attrNameLst>
                                          <p:attrName>ppt_w</p:attrName>
                                        </p:attrNameLst>
                                      </p:cBhvr>
                                      <p:tavLst>
                                        <p:tav tm="0">
                                          <p:val>
                                            <p:fltVal val="0"/>
                                          </p:val>
                                        </p:tav>
                                        <p:tav tm="100000">
                                          <p:val>
                                            <p:strVal val="#ppt_w"/>
                                          </p:val>
                                        </p:tav>
                                      </p:tavLst>
                                    </p:anim>
                                    <p:anim calcmode="lin" valueType="num">
                                      <p:cBhvr>
                                        <p:cTn id="173" dur="500" fill="hold"/>
                                        <p:tgtEl>
                                          <p:spTgt spid="38"/>
                                        </p:tgtEl>
                                        <p:attrNameLst>
                                          <p:attrName>ppt_h</p:attrName>
                                        </p:attrNameLst>
                                      </p:cBhvr>
                                      <p:tavLst>
                                        <p:tav tm="0">
                                          <p:val>
                                            <p:fltVal val="0"/>
                                          </p:val>
                                        </p:tav>
                                        <p:tav tm="100000">
                                          <p:val>
                                            <p:strVal val="#ppt_h"/>
                                          </p:val>
                                        </p:tav>
                                      </p:tavLst>
                                    </p:anim>
                                    <p:anim calcmode="lin" valueType="num">
                                      <p:cBhvr>
                                        <p:cTn id="174" dur="500" fill="hold"/>
                                        <p:tgtEl>
                                          <p:spTgt spid="38"/>
                                        </p:tgtEl>
                                        <p:attrNameLst>
                                          <p:attrName>style.rotation</p:attrName>
                                        </p:attrNameLst>
                                      </p:cBhvr>
                                      <p:tavLst>
                                        <p:tav tm="0">
                                          <p:val>
                                            <p:fltVal val="360"/>
                                          </p:val>
                                        </p:tav>
                                        <p:tav tm="100000">
                                          <p:val>
                                            <p:fltVal val="0"/>
                                          </p:val>
                                        </p:tav>
                                      </p:tavLst>
                                    </p:anim>
                                    <p:animEffect transition="in" filter="fade">
                                      <p:cBhvr>
                                        <p:cTn id="175" dur="500"/>
                                        <p:tgtEl>
                                          <p:spTgt spid="38"/>
                                        </p:tgtEl>
                                      </p:cBhvr>
                                    </p:animEffect>
                                  </p:childTnLst>
                                </p:cTn>
                              </p:par>
                            </p:childTnLst>
                          </p:cTn>
                        </p:par>
                        <p:par>
                          <p:cTn id="176" fill="hold">
                            <p:stCondLst>
                              <p:cond delay="15500"/>
                            </p:stCondLst>
                            <p:childTnLst>
                              <p:par>
                                <p:cTn id="177" presetID="12" presetClass="entr" presetSubtype="4" fill="hold" grpId="0" nodeType="afterEffect">
                                  <p:stCondLst>
                                    <p:cond delay="0"/>
                                  </p:stCondLst>
                                  <p:childTnLst>
                                    <p:set>
                                      <p:cBhvr>
                                        <p:cTn id="178" dur="1" fill="hold">
                                          <p:stCondLst>
                                            <p:cond delay="0"/>
                                          </p:stCondLst>
                                        </p:cTn>
                                        <p:tgtEl>
                                          <p:spTgt spid="49"/>
                                        </p:tgtEl>
                                        <p:attrNameLst>
                                          <p:attrName>style.visibility</p:attrName>
                                        </p:attrNameLst>
                                      </p:cBhvr>
                                      <p:to>
                                        <p:strVal val="visible"/>
                                      </p:to>
                                    </p:set>
                                    <p:anim calcmode="lin" valueType="num">
                                      <p:cBhvr additive="base">
                                        <p:cTn id="179" dur="500"/>
                                        <p:tgtEl>
                                          <p:spTgt spid="49"/>
                                        </p:tgtEl>
                                        <p:attrNameLst>
                                          <p:attrName>ppt_y</p:attrName>
                                        </p:attrNameLst>
                                      </p:cBhvr>
                                      <p:tavLst>
                                        <p:tav tm="0">
                                          <p:val>
                                            <p:strVal val="#ppt_y+#ppt_h*1.125000"/>
                                          </p:val>
                                        </p:tav>
                                        <p:tav tm="100000">
                                          <p:val>
                                            <p:strVal val="#ppt_y"/>
                                          </p:val>
                                        </p:tav>
                                      </p:tavLst>
                                    </p:anim>
                                    <p:animEffect transition="in" filter="wipe(up)">
                                      <p:cBhvr>
                                        <p:cTn id="180" dur="500"/>
                                        <p:tgtEl>
                                          <p:spTgt spid="49"/>
                                        </p:tgtEl>
                                      </p:cBhvr>
                                    </p:animEffect>
                                  </p:childTnLst>
                                </p:cTn>
                              </p:par>
                            </p:childTnLst>
                          </p:cTn>
                        </p:par>
                        <p:par>
                          <p:cTn id="181" fill="hold">
                            <p:stCondLst>
                              <p:cond delay="16000"/>
                            </p:stCondLst>
                            <p:childTnLst>
                              <p:par>
                                <p:cTn id="182" presetID="12" presetClass="entr" presetSubtype="4" fill="hold" grpId="0" nodeType="afterEffect">
                                  <p:stCondLst>
                                    <p:cond delay="0"/>
                                  </p:stCondLst>
                                  <p:childTnLst>
                                    <p:set>
                                      <p:cBhvr>
                                        <p:cTn id="183" dur="1" fill="hold">
                                          <p:stCondLst>
                                            <p:cond delay="0"/>
                                          </p:stCondLst>
                                        </p:cTn>
                                        <p:tgtEl>
                                          <p:spTgt spid="48"/>
                                        </p:tgtEl>
                                        <p:attrNameLst>
                                          <p:attrName>style.visibility</p:attrName>
                                        </p:attrNameLst>
                                      </p:cBhvr>
                                      <p:to>
                                        <p:strVal val="visible"/>
                                      </p:to>
                                    </p:set>
                                    <p:anim calcmode="lin" valueType="num">
                                      <p:cBhvr additive="base">
                                        <p:cTn id="184" dur="500"/>
                                        <p:tgtEl>
                                          <p:spTgt spid="48"/>
                                        </p:tgtEl>
                                        <p:attrNameLst>
                                          <p:attrName>ppt_y</p:attrName>
                                        </p:attrNameLst>
                                      </p:cBhvr>
                                      <p:tavLst>
                                        <p:tav tm="0">
                                          <p:val>
                                            <p:strVal val="#ppt_y+#ppt_h*1.125000"/>
                                          </p:val>
                                        </p:tav>
                                        <p:tav tm="100000">
                                          <p:val>
                                            <p:strVal val="#ppt_y"/>
                                          </p:val>
                                        </p:tav>
                                      </p:tavLst>
                                    </p:anim>
                                    <p:animEffect transition="in" filter="wipe(up)">
                                      <p:cBhvr>
                                        <p:cTn id="185" dur="500"/>
                                        <p:tgtEl>
                                          <p:spTgt spid="48"/>
                                        </p:tgtEl>
                                      </p:cBhvr>
                                    </p:animEffect>
                                  </p:childTnLst>
                                </p:cTn>
                              </p:par>
                            </p:childTnLst>
                          </p:cTn>
                        </p:par>
                        <p:par>
                          <p:cTn id="186" fill="hold">
                            <p:stCondLst>
                              <p:cond delay="16500"/>
                            </p:stCondLst>
                            <p:childTnLst>
                              <p:par>
                                <p:cTn id="187" presetID="12" presetClass="entr" presetSubtype="4" fill="hold" grpId="0" nodeType="afterEffect">
                                  <p:stCondLst>
                                    <p:cond delay="0"/>
                                  </p:stCondLst>
                                  <p:childTnLst>
                                    <p:set>
                                      <p:cBhvr>
                                        <p:cTn id="188" dur="1" fill="hold">
                                          <p:stCondLst>
                                            <p:cond delay="0"/>
                                          </p:stCondLst>
                                        </p:cTn>
                                        <p:tgtEl>
                                          <p:spTgt spid="53"/>
                                        </p:tgtEl>
                                        <p:attrNameLst>
                                          <p:attrName>style.visibility</p:attrName>
                                        </p:attrNameLst>
                                      </p:cBhvr>
                                      <p:to>
                                        <p:strVal val="visible"/>
                                      </p:to>
                                    </p:set>
                                    <p:anim calcmode="lin" valueType="num">
                                      <p:cBhvr additive="base">
                                        <p:cTn id="189" dur="500"/>
                                        <p:tgtEl>
                                          <p:spTgt spid="53"/>
                                        </p:tgtEl>
                                        <p:attrNameLst>
                                          <p:attrName>ppt_y</p:attrName>
                                        </p:attrNameLst>
                                      </p:cBhvr>
                                      <p:tavLst>
                                        <p:tav tm="0">
                                          <p:val>
                                            <p:strVal val="#ppt_y+#ppt_h*1.125000"/>
                                          </p:val>
                                        </p:tav>
                                        <p:tav tm="100000">
                                          <p:val>
                                            <p:strVal val="#ppt_y"/>
                                          </p:val>
                                        </p:tav>
                                      </p:tavLst>
                                    </p:anim>
                                    <p:animEffect transition="in" filter="wipe(up)">
                                      <p:cBhvr>
                                        <p:cTn id="190" dur="500"/>
                                        <p:tgtEl>
                                          <p:spTgt spid="53"/>
                                        </p:tgtEl>
                                      </p:cBhvr>
                                    </p:animEffect>
                                  </p:childTnLst>
                                </p:cTn>
                              </p:par>
                            </p:childTnLst>
                          </p:cTn>
                        </p:par>
                        <p:par>
                          <p:cTn id="191" fill="hold">
                            <p:stCondLst>
                              <p:cond delay="17000"/>
                            </p:stCondLst>
                            <p:childTnLst>
                              <p:par>
                                <p:cTn id="192" presetID="49" presetClass="entr" presetSubtype="0" decel="100000" fill="hold" grpId="0" nodeType="afterEffect">
                                  <p:stCondLst>
                                    <p:cond delay="0"/>
                                  </p:stCondLst>
                                  <p:childTnLst>
                                    <p:set>
                                      <p:cBhvr>
                                        <p:cTn id="193" dur="1" fill="hold">
                                          <p:stCondLst>
                                            <p:cond delay="0"/>
                                          </p:stCondLst>
                                        </p:cTn>
                                        <p:tgtEl>
                                          <p:spTgt spid="41"/>
                                        </p:tgtEl>
                                        <p:attrNameLst>
                                          <p:attrName>style.visibility</p:attrName>
                                        </p:attrNameLst>
                                      </p:cBhvr>
                                      <p:to>
                                        <p:strVal val="visible"/>
                                      </p:to>
                                    </p:set>
                                    <p:anim calcmode="lin" valueType="num">
                                      <p:cBhvr>
                                        <p:cTn id="194" dur="500" fill="hold"/>
                                        <p:tgtEl>
                                          <p:spTgt spid="41"/>
                                        </p:tgtEl>
                                        <p:attrNameLst>
                                          <p:attrName>ppt_w</p:attrName>
                                        </p:attrNameLst>
                                      </p:cBhvr>
                                      <p:tavLst>
                                        <p:tav tm="0">
                                          <p:val>
                                            <p:fltVal val="0"/>
                                          </p:val>
                                        </p:tav>
                                        <p:tav tm="100000">
                                          <p:val>
                                            <p:strVal val="#ppt_w"/>
                                          </p:val>
                                        </p:tav>
                                      </p:tavLst>
                                    </p:anim>
                                    <p:anim calcmode="lin" valueType="num">
                                      <p:cBhvr>
                                        <p:cTn id="195" dur="500" fill="hold"/>
                                        <p:tgtEl>
                                          <p:spTgt spid="41"/>
                                        </p:tgtEl>
                                        <p:attrNameLst>
                                          <p:attrName>ppt_h</p:attrName>
                                        </p:attrNameLst>
                                      </p:cBhvr>
                                      <p:tavLst>
                                        <p:tav tm="0">
                                          <p:val>
                                            <p:fltVal val="0"/>
                                          </p:val>
                                        </p:tav>
                                        <p:tav tm="100000">
                                          <p:val>
                                            <p:strVal val="#ppt_h"/>
                                          </p:val>
                                        </p:tav>
                                      </p:tavLst>
                                    </p:anim>
                                    <p:anim calcmode="lin" valueType="num">
                                      <p:cBhvr>
                                        <p:cTn id="196" dur="500" fill="hold"/>
                                        <p:tgtEl>
                                          <p:spTgt spid="41"/>
                                        </p:tgtEl>
                                        <p:attrNameLst>
                                          <p:attrName>style.rotation</p:attrName>
                                        </p:attrNameLst>
                                      </p:cBhvr>
                                      <p:tavLst>
                                        <p:tav tm="0">
                                          <p:val>
                                            <p:fltVal val="360"/>
                                          </p:val>
                                        </p:tav>
                                        <p:tav tm="100000">
                                          <p:val>
                                            <p:fltVal val="0"/>
                                          </p:val>
                                        </p:tav>
                                      </p:tavLst>
                                    </p:anim>
                                    <p:animEffect transition="in" filter="fade">
                                      <p:cBhvr>
                                        <p:cTn id="197" dur="500"/>
                                        <p:tgtEl>
                                          <p:spTgt spid="41"/>
                                        </p:tgtEl>
                                      </p:cBhvr>
                                    </p:animEffect>
                                  </p:childTnLst>
                                </p:cTn>
                              </p:par>
                            </p:childTnLst>
                          </p:cTn>
                        </p:par>
                        <p:par>
                          <p:cTn id="198" fill="hold">
                            <p:stCondLst>
                              <p:cond delay="17500"/>
                            </p:stCondLst>
                            <p:childTnLst>
                              <p:par>
                                <p:cTn id="199" presetID="49" presetClass="entr" presetSubtype="0" decel="100000" fill="hold" grpId="0" nodeType="afterEffect">
                                  <p:stCondLst>
                                    <p:cond delay="0"/>
                                  </p:stCondLst>
                                  <p:childTnLst>
                                    <p:set>
                                      <p:cBhvr>
                                        <p:cTn id="200" dur="1" fill="hold">
                                          <p:stCondLst>
                                            <p:cond delay="0"/>
                                          </p:stCondLst>
                                        </p:cTn>
                                        <p:tgtEl>
                                          <p:spTgt spid="39"/>
                                        </p:tgtEl>
                                        <p:attrNameLst>
                                          <p:attrName>style.visibility</p:attrName>
                                        </p:attrNameLst>
                                      </p:cBhvr>
                                      <p:to>
                                        <p:strVal val="visible"/>
                                      </p:to>
                                    </p:set>
                                    <p:anim calcmode="lin" valueType="num">
                                      <p:cBhvr>
                                        <p:cTn id="201" dur="500" fill="hold"/>
                                        <p:tgtEl>
                                          <p:spTgt spid="39"/>
                                        </p:tgtEl>
                                        <p:attrNameLst>
                                          <p:attrName>ppt_w</p:attrName>
                                        </p:attrNameLst>
                                      </p:cBhvr>
                                      <p:tavLst>
                                        <p:tav tm="0">
                                          <p:val>
                                            <p:fltVal val="0"/>
                                          </p:val>
                                        </p:tav>
                                        <p:tav tm="100000">
                                          <p:val>
                                            <p:strVal val="#ppt_w"/>
                                          </p:val>
                                        </p:tav>
                                      </p:tavLst>
                                    </p:anim>
                                    <p:anim calcmode="lin" valueType="num">
                                      <p:cBhvr>
                                        <p:cTn id="202" dur="500" fill="hold"/>
                                        <p:tgtEl>
                                          <p:spTgt spid="39"/>
                                        </p:tgtEl>
                                        <p:attrNameLst>
                                          <p:attrName>ppt_h</p:attrName>
                                        </p:attrNameLst>
                                      </p:cBhvr>
                                      <p:tavLst>
                                        <p:tav tm="0">
                                          <p:val>
                                            <p:fltVal val="0"/>
                                          </p:val>
                                        </p:tav>
                                        <p:tav tm="100000">
                                          <p:val>
                                            <p:strVal val="#ppt_h"/>
                                          </p:val>
                                        </p:tav>
                                      </p:tavLst>
                                    </p:anim>
                                    <p:anim calcmode="lin" valueType="num">
                                      <p:cBhvr>
                                        <p:cTn id="203" dur="500" fill="hold"/>
                                        <p:tgtEl>
                                          <p:spTgt spid="39"/>
                                        </p:tgtEl>
                                        <p:attrNameLst>
                                          <p:attrName>style.rotation</p:attrName>
                                        </p:attrNameLst>
                                      </p:cBhvr>
                                      <p:tavLst>
                                        <p:tav tm="0">
                                          <p:val>
                                            <p:fltVal val="360"/>
                                          </p:val>
                                        </p:tav>
                                        <p:tav tm="100000">
                                          <p:val>
                                            <p:fltVal val="0"/>
                                          </p:val>
                                        </p:tav>
                                      </p:tavLst>
                                    </p:anim>
                                    <p:animEffect transition="in" filter="fade">
                                      <p:cBhvr>
                                        <p:cTn id="204" dur="500"/>
                                        <p:tgtEl>
                                          <p:spTgt spid="39"/>
                                        </p:tgtEl>
                                      </p:cBhvr>
                                    </p:animEffect>
                                  </p:childTnLst>
                                </p:cTn>
                              </p:par>
                            </p:childTnLst>
                          </p:cTn>
                        </p:par>
                        <p:par>
                          <p:cTn id="205" fill="hold">
                            <p:stCondLst>
                              <p:cond delay="18000"/>
                            </p:stCondLst>
                            <p:childTnLst>
                              <p:par>
                                <p:cTn id="206" presetID="12" presetClass="entr" presetSubtype="4" fill="hold" grpId="0" nodeType="afterEffect">
                                  <p:stCondLst>
                                    <p:cond delay="0"/>
                                  </p:stCondLst>
                                  <p:childTnLst>
                                    <p:set>
                                      <p:cBhvr>
                                        <p:cTn id="207" dur="1" fill="hold">
                                          <p:stCondLst>
                                            <p:cond delay="0"/>
                                          </p:stCondLst>
                                        </p:cTn>
                                        <p:tgtEl>
                                          <p:spTgt spid="51"/>
                                        </p:tgtEl>
                                        <p:attrNameLst>
                                          <p:attrName>style.visibility</p:attrName>
                                        </p:attrNameLst>
                                      </p:cBhvr>
                                      <p:to>
                                        <p:strVal val="visible"/>
                                      </p:to>
                                    </p:set>
                                    <p:anim calcmode="lin" valueType="num">
                                      <p:cBhvr additive="base">
                                        <p:cTn id="208" dur="500"/>
                                        <p:tgtEl>
                                          <p:spTgt spid="51"/>
                                        </p:tgtEl>
                                        <p:attrNameLst>
                                          <p:attrName>ppt_y</p:attrName>
                                        </p:attrNameLst>
                                      </p:cBhvr>
                                      <p:tavLst>
                                        <p:tav tm="0">
                                          <p:val>
                                            <p:strVal val="#ppt_y+#ppt_h*1.125000"/>
                                          </p:val>
                                        </p:tav>
                                        <p:tav tm="100000">
                                          <p:val>
                                            <p:strVal val="#ppt_y"/>
                                          </p:val>
                                        </p:tav>
                                      </p:tavLst>
                                    </p:anim>
                                    <p:animEffect transition="in" filter="wipe(up)">
                                      <p:cBhvr>
                                        <p:cTn id="209" dur="500"/>
                                        <p:tgtEl>
                                          <p:spTgt spid="51"/>
                                        </p:tgtEl>
                                      </p:cBhvr>
                                    </p:animEffect>
                                  </p:childTnLst>
                                </p:cTn>
                              </p:par>
                            </p:childTnLst>
                          </p:cTn>
                        </p:par>
                        <p:par>
                          <p:cTn id="210" fill="hold">
                            <p:stCondLst>
                              <p:cond delay="18500"/>
                            </p:stCondLst>
                            <p:childTnLst>
                              <p:par>
                                <p:cTn id="211" presetID="12" presetClass="entr" presetSubtype="4" fill="hold" grpId="0" nodeType="afterEffect">
                                  <p:stCondLst>
                                    <p:cond delay="0"/>
                                  </p:stCondLst>
                                  <p:childTnLst>
                                    <p:set>
                                      <p:cBhvr>
                                        <p:cTn id="212" dur="1" fill="hold">
                                          <p:stCondLst>
                                            <p:cond delay="0"/>
                                          </p:stCondLst>
                                        </p:cTn>
                                        <p:tgtEl>
                                          <p:spTgt spid="50"/>
                                        </p:tgtEl>
                                        <p:attrNameLst>
                                          <p:attrName>style.visibility</p:attrName>
                                        </p:attrNameLst>
                                      </p:cBhvr>
                                      <p:to>
                                        <p:strVal val="visible"/>
                                      </p:to>
                                    </p:set>
                                    <p:anim calcmode="lin" valueType="num">
                                      <p:cBhvr additive="base">
                                        <p:cTn id="213" dur="500"/>
                                        <p:tgtEl>
                                          <p:spTgt spid="50"/>
                                        </p:tgtEl>
                                        <p:attrNameLst>
                                          <p:attrName>ppt_y</p:attrName>
                                        </p:attrNameLst>
                                      </p:cBhvr>
                                      <p:tavLst>
                                        <p:tav tm="0">
                                          <p:val>
                                            <p:strVal val="#ppt_y+#ppt_h*1.125000"/>
                                          </p:val>
                                        </p:tav>
                                        <p:tav tm="100000">
                                          <p:val>
                                            <p:strVal val="#ppt_y"/>
                                          </p:val>
                                        </p:tav>
                                      </p:tavLst>
                                    </p:anim>
                                    <p:animEffect transition="in" filter="wipe(up)">
                                      <p:cBhvr>
                                        <p:cTn id="214" dur="500"/>
                                        <p:tgtEl>
                                          <p:spTgt spid="50"/>
                                        </p:tgtEl>
                                      </p:cBhvr>
                                    </p:animEffect>
                                  </p:childTnLst>
                                </p:cTn>
                              </p:par>
                            </p:childTnLst>
                          </p:cTn>
                        </p:par>
                        <p:par>
                          <p:cTn id="215" fill="hold">
                            <p:stCondLst>
                              <p:cond delay="19000"/>
                            </p:stCondLst>
                            <p:childTnLst>
                              <p:par>
                                <p:cTn id="216" presetID="12" presetClass="entr" presetSubtype="4" fill="hold" grpId="0" nodeType="afterEffect">
                                  <p:stCondLst>
                                    <p:cond delay="0"/>
                                  </p:stCondLst>
                                  <p:childTnLst>
                                    <p:set>
                                      <p:cBhvr>
                                        <p:cTn id="217" dur="1" fill="hold">
                                          <p:stCondLst>
                                            <p:cond delay="0"/>
                                          </p:stCondLst>
                                        </p:cTn>
                                        <p:tgtEl>
                                          <p:spTgt spid="55"/>
                                        </p:tgtEl>
                                        <p:attrNameLst>
                                          <p:attrName>style.visibility</p:attrName>
                                        </p:attrNameLst>
                                      </p:cBhvr>
                                      <p:to>
                                        <p:strVal val="visible"/>
                                      </p:to>
                                    </p:set>
                                    <p:anim calcmode="lin" valueType="num">
                                      <p:cBhvr additive="base">
                                        <p:cTn id="218" dur="500"/>
                                        <p:tgtEl>
                                          <p:spTgt spid="55"/>
                                        </p:tgtEl>
                                        <p:attrNameLst>
                                          <p:attrName>ppt_y</p:attrName>
                                        </p:attrNameLst>
                                      </p:cBhvr>
                                      <p:tavLst>
                                        <p:tav tm="0">
                                          <p:val>
                                            <p:strVal val="#ppt_y+#ppt_h*1.125000"/>
                                          </p:val>
                                        </p:tav>
                                        <p:tav tm="100000">
                                          <p:val>
                                            <p:strVal val="#ppt_y"/>
                                          </p:val>
                                        </p:tav>
                                      </p:tavLst>
                                    </p:anim>
                                    <p:animEffect transition="in" filter="wipe(up)">
                                      <p:cBhvr>
                                        <p:cTn id="21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0" grpId="0" animBg="1"/>
      <p:bldP spid="14" grpId="0" animBg="1"/>
      <p:bldP spid="18" grpId="0" animBg="1"/>
      <p:bldP spid="19" grpId="0" animBg="1"/>
      <p:bldP spid="32" grpId="0"/>
      <p:bldP spid="33" grpId="0"/>
      <p:bldP spid="34" grpId="0"/>
      <p:bldP spid="35" grpId="0"/>
      <p:bldP spid="36" grpId="0" animBg="1"/>
      <p:bldP spid="37" grpId="0" animBg="1"/>
      <p:bldP spid="38" grpId="0" animBg="1"/>
      <p:bldP spid="39" grpId="0" animBg="1"/>
      <p:bldP spid="40" grpId="0" animBg="1"/>
      <p:bldP spid="41" grpId="0" animBg="1"/>
      <p:bldP spid="42" grpId="0" animBg="1"/>
      <p:bldP spid="43" grpId="0" animBg="1"/>
      <p:bldP spid="44" grpId="0"/>
      <p:bldP spid="45" grpId="0"/>
      <p:bldP spid="46" grpId="0"/>
      <p:bldP spid="47" grpId="0"/>
      <p:bldP spid="48" grpId="0"/>
      <p:bldP spid="49" grpId="0"/>
      <p:bldP spid="50" grpId="0"/>
      <p:bldP spid="51" grpId="0"/>
      <p:bldP spid="52" grpId="0"/>
      <p:bldP spid="53" grpId="0"/>
      <p:bldP spid="54" grpId="0"/>
      <p:bldP spid="5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SEO Diagram</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48</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2968820" y="1295095"/>
            <a:ext cx="897467" cy="879640"/>
            <a:chOff x="6404692" y="74201"/>
            <a:chExt cx="775965" cy="773425"/>
          </a:xfrm>
          <a:solidFill>
            <a:schemeClr val="accent1"/>
          </a:solidFill>
        </p:grpSpPr>
        <p:sp>
          <p:nvSpPr>
            <p:cNvPr id="6" name="Donut 32"/>
            <p:cNvSpPr>
              <a:spLocks noChangeArrowheads="1"/>
            </p:cNvSpPr>
            <p:nvPr/>
          </p:nvSpPr>
          <p:spPr bwMode="auto">
            <a:xfrm>
              <a:off x="6404692" y="74201"/>
              <a:ext cx="775965" cy="773425"/>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7" name="Freeform 26"/>
            <p:cNvSpPr>
              <a:spLocks noEditPoints="1"/>
            </p:cNvSpPr>
            <p:nvPr/>
          </p:nvSpPr>
          <p:spPr bwMode="auto">
            <a:xfrm>
              <a:off x="6572304" y="259394"/>
              <a:ext cx="286205" cy="287290"/>
            </a:xfrm>
            <a:custGeom>
              <a:avLst/>
              <a:gdLst/>
              <a:ahLst/>
              <a:cxnLst>
                <a:cxn ang="0">
                  <a:pos x="51" y="27"/>
                </a:cxn>
                <a:cxn ang="0">
                  <a:pos x="46" y="23"/>
                </a:cxn>
                <a:cxn ang="0">
                  <a:pos x="52" y="20"/>
                </a:cxn>
                <a:cxn ang="0">
                  <a:pos x="49" y="13"/>
                </a:cxn>
                <a:cxn ang="0">
                  <a:pos x="47" y="12"/>
                </a:cxn>
                <a:cxn ang="0">
                  <a:pos x="40" y="13"/>
                </a:cxn>
                <a:cxn ang="0">
                  <a:pos x="43" y="7"/>
                </a:cxn>
                <a:cxn ang="0">
                  <a:pos x="37" y="2"/>
                </a:cxn>
                <a:cxn ang="0">
                  <a:pos x="32" y="7"/>
                </a:cxn>
                <a:cxn ang="0">
                  <a:pos x="29" y="1"/>
                </a:cxn>
                <a:cxn ang="0">
                  <a:pos x="27" y="0"/>
                </a:cxn>
                <a:cxn ang="0">
                  <a:pos x="19" y="2"/>
                </a:cxn>
                <a:cxn ang="0">
                  <a:pos x="18" y="9"/>
                </a:cxn>
                <a:cxn ang="0">
                  <a:pos x="12" y="4"/>
                </a:cxn>
                <a:cxn ang="0">
                  <a:pos x="6" y="10"/>
                </a:cxn>
                <a:cxn ang="0">
                  <a:pos x="10" y="15"/>
                </a:cxn>
                <a:cxn ang="0">
                  <a:pos x="3" y="16"/>
                </a:cxn>
                <a:cxn ang="0">
                  <a:pos x="2" y="17"/>
                </a:cxn>
                <a:cxn ang="0">
                  <a:pos x="0" y="25"/>
                </a:cxn>
                <a:cxn ang="0">
                  <a:pos x="7" y="27"/>
                </a:cxn>
                <a:cxn ang="0">
                  <a:pos x="2" y="31"/>
                </a:cxn>
                <a:cxn ang="0">
                  <a:pos x="4" y="39"/>
                </a:cxn>
                <a:cxn ang="0">
                  <a:pos x="6" y="40"/>
                </a:cxn>
                <a:cxn ang="0">
                  <a:pos x="12" y="40"/>
                </a:cxn>
                <a:cxn ang="0">
                  <a:pos x="10" y="47"/>
                </a:cxn>
                <a:cxn ang="0">
                  <a:pos x="17" y="50"/>
                </a:cxn>
                <a:cxn ang="0">
                  <a:pos x="21" y="45"/>
                </a:cxn>
                <a:cxn ang="0">
                  <a:pos x="23" y="51"/>
                </a:cxn>
                <a:cxn ang="0">
                  <a:pos x="24" y="52"/>
                </a:cxn>
                <a:cxn ang="0">
                  <a:pos x="32" y="52"/>
                </a:cxn>
                <a:cxn ang="0">
                  <a:pos x="33" y="50"/>
                </a:cxn>
                <a:cxn ang="0">
                  <a:pos x="35" y="44"/>
                </a:cxn>
                <a:cxn ang="0">
                  <a:pos x="40" y="48"/>
                </a:cxn>
                <a:cxn ang="0">
                  <a:pos x="46" y="43"/>
                </a:cxn>
                <a:cxn ang="0">
                  <a:pos x="46" y="41"/>
                </a:cxn>
                <a:cxn ang="0">
                  <a:pos x="43" y="35"/>
                </a:cxn>
                <a:cxn ang="0">
                  <a:pos x="50" y="36"/>
                </a:cxn>
                <a:cxn ang="0">
                  <a:pos x="52" y="29"/>
                </a:cxn>
                <a:cxn ang="0">
                  <a:pos x="33" y="28"/>
                </a:cxn>
                <a:cxn ang="0">
                  <a:pos x="19" y="25"/>
                </a:cxn>
                <a:cxn ang="0">
                  <a:pos x="33" y="28"/>
                </a:cxn>
              </a:cxnLst>
              <a:rect l="0" t="0" r="r" b="b"/>
              <a:pathLst>
                <a:path w="52" h="52">
                  <a:moveTo>
                    <a:pt x="52" y="27"/>
                  </a:moveTo>
                  <a:cubicBezTo>
                    <a:pt x="52" y="27"/>
                    <a:pt x="52" y="27"/>
                    <a:pt x="51" y="27"/>
                  </a:cubicBezTo>
                  <a:cubicBezTo>
                    <a:pt x="46" y="26"/>
                    <a:pt x="46" y="26"/>
                    <a:pt x="46" y="26"/>
                  </a:cubicBezTo>
                  <a:cubicBezTo>
                    <a:pt x="46" y="23"/>
                    <a:pt x="46" y="23"/>
                    <a:pt x="46" y="23"/>
                  </a:cubicBezTo>
                  <a:cubicBezTo>
                    <a:pt x="51" y="21"/>
                    <a:pt x="51" y="21"/>
                    <a:pt x="51" y="21"/>
                  </a:cubicBezTo>
                  <a:cubicBezTo>
                    <a:pt x="51" y="21"/>
                    <a:pt x="51" y="21"/>
                    <a:pt x="52" y="20"/>
                  </a:cubicBezTo>
                  <a:cubicBezTo>
                    <a:pt x="52" y="20"/>
                    <a:pt x="52" y="20"/>
                    <a:pt x="51" y="19"/>
                  </a:cubicBezTo>
                  <a:cubicBezTo>
                    <a:pt x="49" y="13"/>
                    <a:pt x="49" y="13"/>
                    <a:pt x="49" y="13"/>
                  </a:cubicBezTo>
                  <a:cubicBezTo>
                    <a:pt x="49" y="12"/>
                    <a:pt x="48" y="12"/>
                    <a:pt x="48" y="12"/>
                  </a:cubicBezTo>
                  <a:cubicBezTo>
                    <a:pt x="48" y="12"/>
                    <a:pt x="47" y="12"/>
                    <a:pt x="47" y="12"/>
                  </a:cubicBezTo>
                  <a:cubicBezTo>
                    <a:pt x="42" y="14"/>
                    <a:pt x="42" y="14"/>
                    <a:pt x="42" y="14"/>
                  </a:cubicBezTo>
                  <a:cubicBezTo>
                    <a:pt x="40" y="13"/>
                    <a:pt x="40" y="13"/>
                    <a:pt x="40" y="13"/>
                  </a:cubicBezTo>
                  <a:cubicBezTo>
                    <a:pt x="43" y="8"/>
                    <a:pt x="43" y="8"/>
                    <a:pt x="43" y="8"/>
                  </a:cubicBezTo>
                  <a:cubicBezTo>
                    <a:pt x="43" y="7"/>
                    <a:pt x="43" y="7"/>
                    <a:pt x="43" y="7"/>
                  </a:cubicBezTo>
                  <a:cubicBezTo>
                    <a:pt x="43" y="6"/>
                    <a:pt x="43" y="6"/>
                    <a:pt x="43" y="6"/>
                  </a:cubicBezTo>
                  <a:cubicBezTo>
                    <a:pt x="37" y="2"/>
                    <a:pt x="37" y="2"/>
                    <a:pt x="37" y="2"/>
                  </a:cubicBezTo>
                  <a:cubicBezTo>
                    <a:pt x="36" y="2"/>
                    <a:pt x="35" y="2"/>
                    <a:pt x="35" y="3"/>
                  </a:cubicBezTo>
                  <a:cubicBezTo>
                    <a:pt x="32" y="7"/>
                    <a:pt x="32" y="7"/>
                    <a:pt x="32" y="7"/>
                  </a:cubicBezTo>
                  <a:cubicBezTo>
                    <a:pt x="30" y="7"/>
                    <a:pt x="30" y="7"/>
                    <a:pt x="30" y="7"/>
                  </a:cubicBezTo>
                  <a:cubicBezTo>
                    <a:pt x="29" y="1"/>
                    <a:pt x="29" y="1"/>
                    <a:pt x="29" y="1"/>
                  </a:cubicBezTo>
                  <a:cubicBezTo>
                    <a:pt x="29" y="1"/>
                    <a:pt x="29" y="1"/>
                    <a:pt x="29" y="0"/>
                  </a:cubicBezTo>
                  <a:cubicBezTo>
                    <a:pt x="28" y="0"/>
                    <a:pt x="28" y="0"/>
                    <a:pt x="27" y="0"/>
                  </a:cubicBezTo>
                  <a:cubicBezTo>
                    <a:pt x="20" y="1"/>
                    <a:pt x="20" y="1"/>
                    <a:pt x="20" y="1"/>
                  </a:cubicBezTo>
                  <a:cubicBezTo>
                    <a:pt x="20" y="1"/>
                    <a:pt x="19" y="1"/>
                    <a:pt x="19" y="2"/>
                  </a:cubicBezTo>
                  <a:cubicBezTo>
                    <a:pt x="20" y="8"/>
                    <a:pt x="20" y="8"/>
                    <a:pt x="20" y="8"/>
                  </a:cubicBezTo>
                  <a:cubicBezTo>
                    <a:pt x="18" y="9"/>
                    <a:pt x="18" y="9"/>
                    <a:pt x="18" y="9"/>
                  </a:cubicBezTo>
                  <a:cubicBezTo>
                    <a:pt x="14" y="4"/>
                    <a:pt x="14" y="4"/>
                    <a:pt x="14" y="4"/>
                  </a:cubicBezTo>
                  <a:cubicBezTo>
                    <a:pt x="13" y="4"/>
                    <a:pt x="12" y="4"/>
                    <a:pt x="12" y="4"/>
                  </a:cubicBezTo>
                  <a:cubicBezTo>
                    <a:pt x="7" y="9"/>
                    <a:pt x="7" y="9"/>
                    <a:pt x="7" y="9"/>
                  </a:cubicBezTo>
                  <a:cubicBezTo>
                    <a:pt x="6" y="9"/>
                    <a:pt x="6" y="9"/>
                    <a:pt x="6" y="10"/>
                  </a:cubicBezTo>
                  <a:cubicBezTo>
                    <a:pt x="6" y="10"/>
                    <a:pt x="6" y="11"/>
                    <a:pt x="6" y="11"/>
                  </a:cubicBezTo>
                  <a:cubicBezTo>
                    <a:pt x="10" y="15"/>
                    <a:pt x="10" y="15"/>
                    <a:pt x="10" y="15"/>
                  </a:cubicBezTo>
                  <a:cubicBezTo>
                    <a:pt x="9" y="17"/>
                    <a:pt x="9" y="17"/>
                    <a:pt x="9" y="17"/>
                  </a:cubicBezTo>
                  <a:cubicBezTo>
                    <a:pt x="3" y="16"/>
                    <a:pt x="3" y="16"/>
                    <a:pt x="3" y="16"/>
                  </a:cubicBezTo>
                  <a:cubicBezTo>
                    <a:pt x="3" y="16"/>
                    <a:pt x="3" y="16"/>
                    <a:pt x="2" y="16"/>
                  </a:cubicBezTo>
                  <a:cubicBezTo>
                    <a:pt x="2" y="16"/>
                    <a:pt x="2" y="16"/>
                    <a:pt x="2" y="17"/>
                  </a:cubicBezTo>
                  <a:cubicBezTo>
                    <a:pt x="0" y="24"/>
                    <a:pt x="0" y="24"/>
                    <a:pt x="0" y="24"/>
                  </a:cubicBezTo>
                  <a:cubicBezTo>
                    <a:pt x="0" y="24"/>
                    <a:pt x="0" y="24"/>
                    <a:pt x="0" y="25"/>
                  </a:cubicBezTo>
                  <a:cubicBezTo>
                    <a:pt x="1" y="25"/>
                    <a:pt x="1" y="25"/>
                    <a:pt x="1" y="25"/>
                  </a:cubicBezTo>
                  <a:cubicBezTo>
                    <a:pt x="7" y="27"/>
                    <a:pt x="7" y="27"/>
                    <a:pt x="7" y="27"/>
                  </a:cubicBezTo>
                  <a:cubicBezTo>
                    <a:pt x="7" y="29"/>
                    <a:pt x="7" y="29"/>
                    <a:pt x="7" y="29"/>
                  </a:cubicBezTo>
                  <a:cubicBezTo>
                    <a:pt x="2" y="31"/>
                    <a:pt x="2" y="31"/>
                    <a:pt x="2" y="31"/>
                  </a:cubicBezTo>
                  <a:cubicBezTo>
                    <a:pt x="1" y="31"/>
                    <a:pt x="1" y="32"/>
                    <a:pt x="1" y="33"/>
                  </a:cubicBezTo>
                  <a:cubicBezTo>
                    <a:pt x="4" y="39"/>
                    <a:pt x="4" y="39"/>
                    <a:pt x="4" y="39"/>
                  </a:cubicBezTo>
                  <a:cubicBezTo>
                    <a:pt x="4" y="40"/>
                    <a:pt x="4" y="40"/>
                    <a:pt x="5" y="40"/>
                  </a:cubicBezTo>
                  <a:cubicBezTo>
                    <a:pt x="5" y="40"/>
                    <a:pt x="5" y="40"/>
                    <a:pt x="6" y="40"/>
                  </a:cubicBezTo>
                  <a:cubicBezTo>
                    <a:pt x="11" y="38"/>
                    <a:pt x="11" y="38"/>
                    <a:pt x="11" y="38"/>
                  </a:cubicBezTo>
                  <a:cubicBezTo>
                    <a:pt x="12" y="40"/>
                    <a:pt x="12" y="40"/>
                    <a:pt x="12" y="40"/>
                  </a:cubicBezTo>
                  <a:cubicBezTo>
                    <a:pt x="9" y="45"/>
                    <a:pt x="9" y="45"/>
                    <a:pt x="9" y="45"/>
                  </a:cubicBezTo>
                  <a:cubicBezTo>
                    <a:pt x="9" y="45"/>
                    <a:pt x="9" y="46"/>
                    <a:pt x="10" y="47"/>
                  </a:cubicBezTo>
                  <a:cubicBezTo>
                    <a:pt x="16" y="50"/>
                    <a:pt x="16" y="50"/>
                    <a:pt x="16" y="50"/>
                  </a:cubicBezTo>
                  <a:cubicBezTo>
                    <a:pt x="16" y="50"/>
                    <a:pt x="17" y="50"/>
                    <a:pt x="17" y="50"/>
                  </a:cubicBezTo>
                  <a:cubicBezTo>
                    <a:pt x="17" y="50"/>
                    <a:pt x="18" y="50"/>
                    <a:pt x="18" y="50"/>
                  </a:cubicBezTo>
                  <a:cubicBezTo>
                    <a:pt x="21" y="45"/>
                    <a:pt x="21" y="45"/>
                    <a:pt x="21" y="45"/>
                  </a:cubicBezTo>
                  <a:cubicBezTo>
                    <a:pt x="23" y="45"/>
                    <a:pt x="23" y="45"/>
                    <a:pt x="23" y="45"/>
                  </a:cubicBezTo>
                  <a:cubicBezTo>
                    <a:pt x="23" y="51"/>
                    <a:pt x="23" y="51"/>
                    <a:pt x="23" y="51"/>
                  </a:cubicBezTo>
                  <a:cubicBezTo>
                    <a:pt x="23" y="51"/>
                    <a:pt x="24" y="52"/>
                    <a:pt x="24" y="52"/>
                  </a:cubicBezTo>
                  <a:cubicBezTo>
                    <a:pt x="24" y="52"/>
                    <a:pt x="24" y="52"/>
                    <a:pt x="24" y="52"/>
                  </a:cubicBezTo>
                  <a:cubicBezTo>
                    <a:pt x="25" y="52"/>
                    <a:pt x="25" y="52"/>
                    <a:pt x="25" y="52"/>
                  </a:cubicBezTo>
                  <a:cubicBezTo>
                    <a:pt x="32" y="52"/>
                    <a:pt x="32" y="52"/>
                    <a:pt x="32" y="52"/>
                  </a:cubicBezTo>
                  <a:cubicBezTo>
                    <a:pt x="32" y="52"/>
                    <a:pt x="33" y="51"/>
                    <a:pt x="33" y="51"/>
                  </a:cubicBezTo>
                  <a:cubicBezTo>
                    <a:pt x="33" y="51"/>
                    <a:pt x="33" y="50"/>
                    <a:pt x="33" y="50"/>
                  </a:cubicBezTo>
                  <a:cubicBezTo>
                    <a:pt x="33" y="44"/>
                    <a:pt x="33" y="44"/>
                    <a:pt x="33" y="44"/>
                  </a:cubicBezTo>
                  <a:cubicBezTo>
                    <a:pt x="35" y="44"/>
                    <a:pt x="35" y="44"/>
                    <a:pt x="35" y="44"/>
                  </a:cubicBezTo>
                  <a:cubicBezTo>
                    <a:pt x="39" y="48"/>
                    <a:pt x="39" y="48"/>
                    <a:pt x="39" y="48"/>
                  </a:cubicBezTo>
                  <a:cubicBezTo>
                    <a:pt x="39" y="48"/>
                    <a:pt x="39" y="48"/>
                    <a:pt x="40" y="48"/>
                  </a:cubicBezTo>
                  <a:cubicBezTo>
                    <a:pt x="40" y="48"/>
                    <a:pt x="40" y="48"/>
                    <a:pt x="41" y="48"/>
                  </a:cubicBezTo>
                  <a:cubicBezTo>
                    <a:pt x="46" y="43"/>
                    <a:pt x="46" y="43"/>
                    <a:pt x="46" y="43"/>
                  </a:cubicBezTo>
                  <a:cubicBezTo>
                    <a:pt x="46" y="43"/>
                    <a:pt x="46" y="43"/>
                    <a:pt x="46" y="42"/>
                  </a:cubicBezTo>
                  <a:cubicBezTo>
                    <a:pt x="46" y="42"/>
                    <a:pt x="46" y="42"/>
                    <a:pt x="46" y="41"/>
                  </a:cubicBezTo>
                  <a:cubicBezTo>
                    <a:pt x="42" y="37"/>
                    <a:pt x="42" y="37"/>
                    <a:pt x="42" y="37"/>
                  </a:cubicBezTo>
                  <a:cubicBezTo>
                    <a:pt x="43" y="35"/>
                    <a:pt x="43" y="35"/>
                    <a:pt x="43" y="35"/>
                  </a:cubicBezTo>
                  <a:cubicBezTo>
                    <a:pt x="49" y="36"/>
                    <a:pt x="49" y="36"/>
                    <a:pt x="49" y="36"/>
                  </a:cubicBezTo>
                  <a:cubicBezTo>
                    <a:pt x="49" y="37"/>
                    <a:pt x="50" y="36"/>
                    <a:pt x="50" y="36"/>
                  </a:cubicBezTo>
                  <a:cubicBezTo>
                    <a:pt x="50" y="36"/>
                    <a:pt x="51" y="36"/>
                    <a:pt x="51" y="35"/>
                  </a:cubicBezTo>
                  <a:cubicBezTo>
                    <a:pt x="52" y="29"/>
                    <a:pt x="52" y="29"/>
                    <a:pt x="52" y="29"/>
                  </a:cubicBezTo>
                  <a:cubicBezTo>
                    <a:pt x="52" y="28"/>
                    <a:pt x="52" y="28"/>
                    <a:pt x="52" y="27"/>
                  </a:cubicBezTo>
                  <a:close/>
                  <a:moveTo>
                    <a:pt x="33" y="28"/>
                  </a:moveTo>
                  <a:cubicBezTo>
                    <a:pt x="32" y="31"/>
                    <a:pt x="28" y="34"/>
                    <a:pt x="25" y="33"/>
                  </a:cubicBezTo>
                  <a:cubicBezTo>
                    <a:pt x="21" y="32"/>
                    <a:pt x="18" y="28"/>
                    <a:pt x="19" y="25"/>
                  </a:cubicBezTo>
                  <a:cubicBezTo>
                    <a:pt x="20" y="21"/>
                    <a:pt x="24" y="18"/>
                    <a:pt x="28" y="19"/>
                  </a:cubicBezTo>
                  <a:cubicBezTo>
                    <a:pt x="32" y="20"/>
                    <a:pt x="34" y="24"/>
                    <a:pt x="33" y="28"/>
                  </a:cubicBez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dirty="0">
                <a:ln>
                  <a:noFill/>
                </a:ln>
                <a:solidFill>
                  <a:sysClr val="windowText" lastClr="000000"/>
                </a:solidFill>
                <a:effectLst/>
                <a:uLnTx/>
                <a:uFillTx/>
                <a:latin typeface=""/>
                <a:ea typeface="ＭＳ Ｐゴシック" pitchFamily="-97" charset="-128"/>
              </a:endParaRPr>
            </a:p>
          </p:txBody>
        </p:sp>
        <p:sp>
          <p:nvSpPr>
            <p:cNvPr id="8" name="Freeform 27"/>
            <p:cNvSpPr>
              <a:spLocks noEditPoints="1"/>
            </p:cNvSpPr>
            <p:nvPr/>
          </p:nvSpPr>
          <p:spPr bwMode="auto">
            <a:xfrm>
              <a:off x="6809534" y="458054"/>
              <a:ext cx="203558" cy="204771"/>
            </a:xfrm>
            <a:custGeom>
              <a:avLst/>
              <a:gdLst/>
              <a:ahLst/>
              <a:cxnLst>
                <a:cxn ang="0">
                  <a:pos x="33" y="29"/>
                </a:cxn>
                <a:cxn ang="0">
                  <a:pos x="31" y="24"/>
                </a:cxn>
                <a:cxn ang="0">
                  <a:pos x="36" y="25"/>
                </a:cxn>
                <a:cxn ang="0">
                  <a:pos x="37" y="20"/>
                </a:cxn>
                <a:cxn ang="0">
                  <a:pos x="36" y="18"/>
                </a:cxn>
                <a:cxn ang="0">
                  <a:pos x="32" y="16"/>
                </a:cxn>
                <a:cxn ang="0">
                  <a:pos x="37" y="14"/>
                </a:cxn>
                <a:cxn ang="0">
                  <a:pos x="35" y="9"/>
                </a:cxn>
                <a:cxn ang="0">
                  <a:pos x="30" y="10"/>
                </a:cxn>
                <a:cxn ang="0">
                  <a:pos x="31" y="5"/>
                </a:cxn>
                <a:cxn ang="0">
                  <a:pos x="30" y="4"/>
                </a:cxn>
                <a:cxn ang="0">
                  <a:pos x="24" y="2"/>
                </a:cxn>
                <a:cxn ang="0">
                  <a:pos x="21" y="5"/>
                </a:cxn>
                <a:cxn ang="0">
                  <a:pos x="19" y="0"/>
                </a:cxn>
                <a:cxn ang="0">
                  <a:pos x="14" y="1"/>
                </a:cxn>
                <a:cxn ang="0">
                  <a:pos x="14" y="5"/>
                </a:cxn>
                <a:cxn ang="0">
                  <a:pos x="10" y="3"/>
                </a:cxn>
                <a:cxn ang="0">
                  <a:pos x="8" y="3"/>
                </a:cxn>
                <a:cxn ang="0">
                  <a:pos x="4" y="7"/>
                </a:cxn>
                <a:cxn ang="0">
                  <a:pos x="7" y="11"/>
                </a:cxn>
                <a:cxn ang="0">
                  <a:pos x="3" y="11"/>
                </a:cxn>
                <a:cxn ang="0">
                  <a:pos x="0" y="17"/>
                </a:cxn>
                <a:cxn ang="0">
                  <a:pos x="1" y="18"/>
                </a:cxn>
                <a:cxn ang="0">
                  <a:pos x="5" y="20"/>
                </a:cxn>
                <a:cxn ang="0">
                  <a:pos x="1" y="23"/>
                </a:cxn>
                <a:cxn ang="0">
                  <a:pos x="4" y="28"/>
                </a:cxn>
                <a:cxn ang="0">
                  <a:pos x="8" y="27"/>
                </a:cxn>
                <a:cxn ang="0">
                  <a:pos x="7" y="31"/>
                </a:cxn>
                <a:cxn ang="0">
                  <a:pos x="7" y="33"/>
                </a:cxn>
                <a:cxn ang="0">
                  <a:pos x="12" y="35"/>
                </a:cxn>
                <a:cxn ang="0">
                  <a:pos x="13" y="35"/>
                </a:cxn>
                <a:cxn ang="0">
                  <a:pos x="17" y="32"/>
                </a:cxn>
                <a:cxn ang="0">
                  <a:pos x="17" y="37"/>
                </a:cxn>
                <a:cxn ang="0">
                  <a:pos x="23" y="36"/>
                </a:cxn>
                <a:cxn ang="0">
                  <a:pos x="24" y="35"/>
                </a:cxn>
                <a:cxn ang="0">
                  <a:pos x="25" y="31"/>
                </a:cxn>
                <a:cxn ang="0">
                  <a:pos x="28" y="34"/>
                </a:cxn>
                <a:cxn ang="0">
                  <a:pos x="33" y="30"/>
                </a:cxn>
                <a:cxn ang="0">
                  <a:pos x="22" y="22"/>
                </a:cxn>
                <a:cxn ang="0">
                  <a:pos x="15" y="15"/>
                </a:cxn>
                <a:cxn ang="0">
                  <a:pos x="22" y="22"/>
                </a:cxn>
              </a:cxnLst>
              <a:rect l="0" t="0" r="r" b="b"/>
              <a:pathLst>
                <a:path w="37" h="37">
                  <a:moveTo>
                    <a:pt x="33" y="29"/>
                  </a:moveTo>
                  <a:cubicBezTo>
                    <a:pt x="33" y="29"/>
                    <a:pt x="33" y="29"/>
                    <a:pt x="33" y="29"/>
                  </a:cubicBezTo>
                  <a:cubicBezTo>
                    <a:pt x="30" y="26"/>
                    <a:pt x="30" y="26"/>
                    <a:pt x="30" y="26"/>
                  </a:cubicBezTo>
                  <a:cubicBezTo>
                    <a:pt x="31" y="24"/>
                    <a:pt x="31" y="24"/>
                    <a:pt x="31" y="24"/>
                  </a:cubicBezTo>
                  <a:cubicBezTo>
                    <a:pt x="35" y="25"/>
                    <a:pt x="35" y="25"/>
                    <a:pt x="35" y="25"/>
                  </a:cubicBezTo>
                  <a:cubicBezTo>
                    <a:pt x="35" y="25"/>
                    <a:pt x="36" y="25"/>
                    <a:pt x="36" y="25"/>
                  </a:cubicBezTo>
                  <a:cubicBezTo>
                    <a:pt x="36" y="25"/>
                    <a:pt x="36" y="25"/>
                    <a:pt x="36" y="24"/>
                  </a:cubicBezTo>
                  <a:cubicBezTo>
                    <a:pt x="37" y="20"/>
                    <a:pt x="37" y="20"/>
                    <a:pt x="37" y="20"/>
                  </a:cubicBezTo>
                  <a:cubicBezTo>
                    <a:pt x="37" y="19"/>
                    <a:pt x="37" y="19"/>
                    <a:pt x="37" y="19"/>
                  </a:cubicBezTo>
                  <a:cubicBezTo>
                    <a:pt x="37" y="19"/>
                    <a:pt x="37" y="18"/>
                    <a:pt x="36" y="18"/>
                  </a:cubicBezTo>
                  <a:cubicBezTo>
                    <a:pt x="33" y="18"/>
                    <a:pt x="33" y="18"/>
                    <a:pt x="33" y="18"/>
                  </a:cubicBezTo>
                  <a:cubicBezTo>
                    <a:pt x="32" y="16"/>
                    <a:pt x="32" y="16"/>
                    <a:pt x="32" y="16"/>
                  </a:cubicBezTo>
                  <a:cubicBezTo>
                    <a:pt x="36" y="14"/>
                    <a:pt x="36" y="14"/>
                    <a:pt x="36" y="14"/>
                  </a:cubicBezTo>
                  <a:cubicBezTo>
                    <a:pt x="36" y="14"/>
                    <a:pt x="37" y="14"/>
                    <a:pt x="37" y="14"/>
                  </a:cubicBezTo>
                  <a:cubicBezTo>
                    <a:pt x="37" y="14"/>
                    <a:pt x="37" y="13"/>
                    <a:pt x="37" y="13"/>
                  </a:cubicBezTo>
                  <a:cubicBezTo>
                    <a:pt x="35" y="9"/>
                    <a:pt x="35" y="9"/>
                    <a:pt x="35" y="9"/>
                  </a:cubicBezTo>
                  <a:cubicBezTo>
                    <a:pt x="34" y="8"/>
                    <a:pt x="34" y="8"/>
                    <a:pt x="33" y="8"/>
                  </a:cubicBezTo>
                  <a:cubicBezTo>
                    <a:pt x="30" y="10"/>
                    <a:pt x="30" y="10"/>
                    <a:pt x="30" y="10"/>
                  </a:cubicBezTo>
                  <a:cubicBezTo>
                    <a:pt x="29" y="8"/>
                    <a:pt x="29" y="8"/>
                    <a:pt x="29" y="8"/>
                  </a:cubicBezTo>
                  <a:cubicBezTo>
                    <a:pt x="31" y="5"/>
                    <a:pt x="31" y="5"/>
                    <a:pt x="31" y="5"/>
                  </a:cubicBezTo>
                  <a:cubicBezTo>
                    <a:pt x="31" y="5"/>
                    <a:pt x="31" y="4"/>
                    <a:pt x="31" y="4"/>
                  </a:cubicBezTo>
                  <a:cubicBezTo>
                    <a:pt x="31" y="4"/>
                    <a:pt x="30" y="4"/>
                    <a:pt x="30" y="4"/>
                  </a:cubicBezTo>
                  <a:cubicBezTo>
                    <a:pt x="26" y="1"/>
                    <a:pt x="26" y="1"/>
                    <a:pt x="26" y="1"/>
                  </a:cubicBezTo>
                  <a:cubicBezTo>
                    <a:pt x="25" y="1"/>
                    <a:pt x="25" y="1"/>
                    <a:pt x="24" y="2"/>
                  </a:cubicBezTo>
                  <a:cubicBezTo>
                    <a:pt x="22" y="5"/>
                    <a:pt x="22" y="5"/>
                    <a:pt x="22" y="5"/>
                  </a:cubicBezTo>
                  <a:cubicBezTo>
                    <a:pt x="21" y="5"/>
                    <a:pt x="21" y="5"/>
                    <a:pt x="21" y="5"/>
                  </a:cubicBezTo>
                  <a:cubicBezTo>
                    <a:pt x="21" y="1"/>
                    <a:pt x="21" y="1"/>
                    <a:pt x="21" y="1"/>
                  </a:cubicBezTo>
                  <a:cubicBezTo>
                    <a:pt x="20" y="0"/>
                    <a:pt x="20" y="0"/>
                    <a:pt x="19" y="0"/>
                  </a:cubicBezTo>
                  <a:cubicBezTo>
                    <a:pt x="14" y="0"/>
                    <a:pt x="14" y="0"/>
                    <a:pt x="14" y="0"/>
                  </a:cubicBezTo>
                  <a:cubicBezTo>
                    <a:pt x="14" y="0"/>
                    <a:pt x="14" y="0"/>
                    <a:pt x="14" y="1"/>
                  </a:cubicBezTo>
                  <a:cubicBezTo>
                    <a:pt x="14" y="1"/>
                    <a:pt x="14" y="1"/>
                    <a:pt x="14" y="1"/>
                  </a:cubicBezTo>
                  <a:cubicBezTo>
                    <a:pt x="14" y="5"/>
                    <a:pt x="14" y="5"/>
                    <a:pt x="14" y="5"/>
                  </a:cubicBezTo>
                  <a:cubicBezTo>
                    <a:pt x="13" y="6"/>
                    <a:pt x="13" y="6"/>
                    <a:pt x="13" y="6"/>
                  </a:cubicBezTo>
                  <a:cubicBezTo>
                    <a:pt x="10" y="3"/>
                    <a:pt x="10" y="3"/>
                    <a:pt x="10" y="3"/>
                  </a:cubicBezTo>
                  <a:cubicBezTo>
                    <a:pt x="10" y="3"/>
                    <a:pt x="9" y="3"/>
                    <a:pt x="9" y="3"/>
                  </a:cubicBezTo>
                  <a:cubicBezTo>
                    <a:pt x="9" y="3"/>
                    <a:pt x="9" y="3"/>
                    <a:pt x="8" y="3"/>
                  </a:cubicBezTo>
                  <a:cubicBezTo>
                    <a:pt x="5" y="6"/>
                    <a:pt x="5" y="6"/>
                    <a:pt x="5" y="6"/>
                  </a:cubicBezTo>
                  <a:cubicBezTo>
                    <a:pt x="5" y="6"/>
                    <a:pt x="4" y="7"/>
                    <a:pt x="4" y="7"/>
                  </a:cubicBezTo>
                  <a:cubicBezTo>
                    <a:pt x="4" y="7"/>
                    <a:pt x="4" y="8"/>
                    <a:pt x="5" y="8"/>
                  </a:cubicBezTo>
                  <a:cubicBezTo>
                    <a:pt x="7" y="11"/>
                    <a:pt x="7" y="11"/>
                    <a:pt x="7" y="11"/>
                  </a:cubicBezTo>
                  <a:cubicBezTo>
                    <a:pt x="7" y="12"/>
                    <a:pt x="7" y="12"/>
                    <a:pt x="7" y="12"/>
                  </a:cubicBezTo>
                  <a:cubicBezTo>
                    <a:pt x="3" y="11"/>
                    <a:pt x="3" y="11"/>
                    <a:pt x="3" y="11"/>
                  </a:cubicBezTo>
                  <a:cubicBezTo>
                    <a:pt x="2" y="11"/>
                    <a:pt x="2" y="11"/>
                    <a:pt x="1" y="12"/>
                  </a:cubicBezTo>
                  <a:cubicBezTo>
                    <a:pt x="0" y="17"/>
                    <a:pt x="0" y="17"/>
                    <a:pt x="0" y="17"/>
                  </a:cubicBezTo>
                  <a:cubicBezTo>
                    <a:pt x="0" y="17"/>
                    <a:pt x="0" y="17"/>
                    <a:pt x="1" y="18"/>
                  </a:cubicBezTo>
                  <a:cubicBezTo>
                    <a:pt x="1" y="18"/>
                    <a:pt x="1" y="18"/>
                    <a:pt x="1" y="18"/>
                  </a:cubicBezTo>
                  <a:cubicBezTo>
                    <a:pt x="5" y="19"/>
                    <a:pt x="5" y="19"/>
                    <a:pt x="5" y="19"/>
                  </a:cubicBezTo>
                  <a:cubicBezTo>
                    <a:pt x="5" y="20"/>
                    <a:pt x="5" y="20"/>
                    <a:pt x="5" y="20"/>
                  </a:cubicBezTo>
                  <a:cubicBezTo>
                    <a:pt x="2" y="22"/>
                    <a:pt x="2" y="22"/>
                    <a:pt x="2" y="22"/>
                  </a:cubicBezTo>
                  <a:cubicBezTo>
                    <a:pt x="1" y="22"/>
                    <a:pt x="1" y="23"/>
                    <a:pt x="1" y="23"/>
                  </a:cubicBezTo>
                  <a:cubicBezTo>
                    <a:pt x="3" y="28"/>
                    <a:pt x="3" y="28"/>
                    <a:pt x="3" y="28"/>
                  </a:cubicBezTo>
                  <a:cubicBezTo>
                    <a:pt x="3" y="28"/>
                    <a:pt x="3" y="28"/>
                    <a:pt x="4" y="28"/>
                  </a:cubicBezTo>
                  <a:cubicBezTo>
                    <a:pt x="4" y="29"/>
                    <a:pt x="4" y="29"/>
                    <a:pt x="4" y="28"/>
                  </a:cubicBezTo>
                  <a:cubicBezTo>
                    <a:pt x="8" y="27"/>
                    <a:pt x="8" y="27"/>
                    <a:pt x="8" y="27"/>
                  </a:cubicBezTo>
                  <a:cubicBezTo>
                    <a:pt x="9" y="28"/>
                    <a:pt x="9" y="28"/>
                    <a:pt x="9" y="28"/>
                  </a:cubicBezTo>
                  <a:cubicBezTo>
                    <a:pt x="7" y="31"/>
                    <a:pt x="7" y="31"/>
                    <a:pt x="7" y="31"/>
                  </a:cubicBezTo>
                  <a:cubicBezTo>
                    <a:pt x="7" y="32"/>
                    <a:pt x="7" y="32"/>
                    <a:pt x="7" y="32"/>
                  </a:cubicBezTo>
                  <a:cubicBezTo>
                    <a:pt x="7" y="32"/>
                    <a:pt x="7" y="33"/>
                    <a:pt x="7" y="33"/>
                  </a:cubicBezTo>
                  <a:cubicBezTo>
                    <a:pt x="7" y="33"/>
                    <a:pt x="7" y="33"/>
                    <a:pt x="7" y="33"/>
                  </a:cubicBezTo>
                  <a:cubicBezTo>
                    <a:pt x="12" y="35"/>
                    <a:pt x="12" y="35"/>
                    <a:pt x="12" y="35"/>
                  </a:cubicBezTo>
                  <a:cubicBezTo>
                    <a:pt x="12" y="35"/>
                    <a:pt x="12" y="35"/>
                    <a:pt x="13" y="35"/>
                  </a:cubicBezTo>
                  <a:cubicBezTo>
                    <a:pt x="13" y="35"/>
                    <a:pt x="13" y="35"/>
                    <a:pt x="13" y="35"/>
                  </a:cubicBezTo>
                  <a:cubicBezTo>
                    <a:pt x="15" y="31"/>
                    <a:pt x="15" y="31"/>
                    <a:pt x="15" y="31"/>
                  </a:cubicBezTo>
                  <a:cubicBezTo>
                    <a:pt x="17" y="32"/>
                    <a:pt x="17" y="32"/>
                    <a:pt x="17" y="32"/>
                  </a:cubicBezTo>
                  <a:cubicBezTo>
                    <a:pt x="17" y="36"/>
                    <a:pt x="17" y="36"/>
                    <a:pt x="17" y="36"/>
                  </a:cubicBezTo>
                  <a:cubicBezTo>
                    <a:pt x="17" y="36"/>
                    <a:pt x="17" y="36"/>
                    <a:pt x="17" y="37"/>
                  </a:cubicBezTo>
                  <a:cubicBezTo>
                    <a:pt x="18" y="37"/>
                    <a:pt x="18" y="37"/>
                    <a:pt x="18" y="37"/>
                  </a:cubicBezTo>
                  <a:cubicBezTo>
                    <a:pt x="23" y="36"/>
                    <a:pt x="23" y="36"/>
                    <a:pt x="23" y="36"/>
                  </a:cubicBezTo>
                  <a:cubicBezTo>
                    <a:pt x="23" y="36"/>
                    <a:pt x="24" y="36"/>
                    <a:pt x="24" y="36"/>
                  </a:cubicBezTo>
                  <a:cubicBezTo>
                    <a:pt x="24" y="36"/>
                    <a:pt x="24" y="35"/>
                    <a:pt x="24" y="35"/>
                  </a:cubicBezTo>
                  <a:cubicBezTo>
                    <a:pt x="24" y="31"/>
                    <a:pt x="24" y="31"/>
                    <a:pt x="24" y="31"/>
                  </a:cubicBezTo>
                  <a:cubicBezTo>
                    <a:pt x="25" y="31"/>
                    <a:pt x="25" y="31"/>
                    <a:pt x="25" y="31"/>
                  </a:cubicBezTo>
                  <a:cubicBezTo>
                    <a:pt x="28" y="33"/>
                    <a:pt x="28" y="33"/>
                    <a:pt x="28" y="33"/>
                  </a:cubicBezTo>
                  <a:cubicBezTo>
                    <a:pt x="28" y="34"/>
                    <a:pt x="28" y="34"/>
                    <a:pt x="28" y="34"/>
                  </a:cubicBezTo>
                  <a:cubicBezTo>
                    <a:pt x="29" y="34"/>
                    <a:pt x="29" y="34"/>
                    <a:pt x="29" y="34"/>
                  </a:cubicBezTo>
                  <a:cubicBezTo>
                    <a:pt x="33" y="30"/>
                    <a:pt x="33" y="30"/>
                    <a:pt x="33" y="30"/>
                  </a:cubicBezTo>
                  <a:cubicBezTo>
                    <a:pt x="33" y="30"/>
                    <a:pt x="33" y="30"/>
                    <a:pt x="33" y="29"/>
                  </a:cubicBezTo>
                  <a:close/>
                  <a:moveTo>
                    <a:pt x="22" y="22"/>
                  </a:moveTo>
                  <a:cubicBezTo>
                    <a:pt x="20" y="24"/>
                    <a:pt x="17" y="24"/>
                    <a:pt x="15" y="22"/>
                  </a:cubicBezTo>
                  <a:cubicBezTo>
                    <a:pt x="13" y="20"/>
                    <a:pt x="13" y="16"/>
                    <a:pt x="15" y="15"/>
                  </a:cubicBezTo>
                  <a:cubicBezTo>
                    <a:pt x="17" y="13"/>
                    <a:pt x="21" y="13"/>
                    <a:pt x="23" y="15"/>
                  </a:cubicBezTo>
                  <a:cubicBezTo>
                    <a:pt x="24" y="17"/>
                    <a:pt x="24" y="20"/>
                    <a:pt x="22" y="22"/>
                  </a:cubicBez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dirty="0">
                <a:ln>
                  <a:noFill/>
                </a:ln>
                <a:solidFill>
                  <a:sysClr val="windowText" lastClr="000000"/>
                </a:solidFill>
                <a:effectLst/>
                <a:uLnTx/>
                <a:uFillTx/>
                <a:latin typeface=""/>
                <a:ea typeface="ＭＳ Ｐゴシック" pitchFamily="-97" charset="-128"/>
              </a:endParaRPr>
            </a:p>
          </p:txBody>
        </p:sp>
      </p:grpSp>
      <p:grpSp>
        <p:nvGrpSpPr>
          <p:cNvPr id="9" name="Group 8"/>
          <p:cNvGrpSpPr/>
          <p:nvPr/>
        </p:nvGrpSpPr>
        <p:grpSpPr>
          <a:xfrm>
            <a:off x="4091019" y="5407303"/>
            <a:ext cx="894529" cy="879640"/>
            <a:chOff x="7374964" y="3689869"/>
            <a:chExt cx="773425" cy="773425"/>
          </a:xfrm>
          <a:solidFill>
            <a:schemeClr val="accent6"/>
          </a:solidFill>
        </p:grpSpPr>
        <p:sp>
          <p:nvSpPr>
            <p:cNvPr id="10" name="Donut 33"/>
            <p:cNvSpPr>
              <a:spLocks noChangeArrowheads="1"/>
            </p:cNvSpPr>
            <p:nvPr/>
          </p:nvSpPr>
          <p:spPr bwMode="auto">
            <a:xfrm>
              <a:off x="7374964" y="3689869"/>
              <a:ext cx="773425" cy="773425"/>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11" name="Freeform 36"/>
            <p:cNvSpPr>
              <a:spLocks/>
            </p:cNvSpPr>
            <p:nvPr/>
          </p:nvSpPr>
          <p:spPr bwMode="auto">
            <a:xfrm>
              <a:off x="7722201" y="4081429"/>
              <a:ext cx="83545" cy="167131"/>
            </a:xfrm>
            <a:custGeom>
              <a:avLst/>
              <a:gdLst/>
              <a:ahLst/>
              <a:cxnLst>
                <a:cxn ang="0">
                  <a:pos x="17" y="30"/>
                </a:cxn>
                <a:cxn ang="0">
                  <a:pos x="14" y="34"/>
                </a:cxn>
                <a:cxn ang="0">
                  <a:pos x="4" y="34"/>
                </a:cxn>
                <a:cxn ang="0">
                  <a:pos x="0" y="30"/>
                </a:cxn>
                <a:cxn ang="0">
                  <a:pos x="0" y="3"/>
                </a:cxn>
                <a:cxn ang="0">
                  <a:pos x="4" y="0"/>
                </a:cxn>
                <a:cxn ang="0">
                  <a:pos x="14" y="0"/>
                </a:cxn>
                <a:cxn ang="0">
                  <a:pos x="17" y="3"/>
                </a:cxn>
                <a:cxn ang="0">
                  <a:pos x="17" y="30"/>
                </a:cxn>
              </a:cxnLst>
              <a:rect l="0" t="0" r="r" b="b"/>
              <a:pathLst>
                <a:path w="17" h="34">
                  <a:moveTo>
                    <a:pt x="17" y="30"/>
                  </a:moveTo>
                  <a:cubicBezTo>
                    <a:pt x="17" y="32"/>
                    <a:pt x="16" y="34"/>
                    <a:pt x="14" y="34"/>
                  </a:cubicBezTo>
                  <a:cubicBezTo>
                    <a:pt x="4" y="34"/>
                    <a:pt x="4" y="34"/>
                    <a:pt x="4" y="34"/>
                  </a:cubicBezTo>
                  <a:cubicBezTo>
                    <a:pt x="2" y="34"/>
                    <a:pt x="0" y="32"/>
                    <a:pt x="0" y="30"/>
                  </a:cubicBezTo>
                  <a:cubicBezTo>
                    <a:pt x="0" y="3"/>
                    <a:pt x="0" y="3"/>
                    <a:pt x="0" y="3"/>
                  </a:cubicBezTo>
                  <a:cubicBezTo>
                    <a:pt x="0" y="1"/>
                    <a:pt x="2" y="0"/>
                    <a:pt x="4" y="0"/>
                  </a:cubicBezTo>
                  <a:cubicBezTo>
                    <a:pt x="14" y="0"/>
                    <a:pt x="14" y="0"/>
                    <a:pt x="14" y="0"/>
                  </a:cubicBezTo>
                  <a:cubicBezTo>
                    <a:pt x="16" y="0"/>
                    <a:pt x="17" y="1"/>
                    <a:pt x="17" y="3"/>
                  </a:cubicBezTo>
                  <a:lnTo>
                    <a:pt x="17" y="30"/>
                  </a:ln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dirty="0">
                <a:ln>
                  <a:noFill/>
                </a:ln>
                <a:solidFill>
                  <a:sysClr val="windowText" lastClr="000000"/>
                </a:solidFill>
                <a:effectLst/>
                <a:uLnTx/>
                <a:uFillTx/>
                <a:latin typeface=""/>
                <a:ea typeface="ＭＳ Ｐゴシック" pitchFamily="-97" charset="-128"/>
              </a:endParaRPr>
            </a:p>
          </p:txBody>
        </p:sp>
        <p:sp>
          <p:nvSpPr>
            <p:cNvPr id="12" name="Freeform 37"/>
            <p:cNvSpPr>
              <a:spLocks/>
            </p:cNvSpPr>
            <p:nvPr/>
          </p:nvSpPr>
          <p:spPr bwMode="auto">
            <a:xfrm>
              <a:off x="7850258" y="4027317"/>
              <a:ext cx="83545" cy="221244"/>
            </a:xfrm>
            <a:custGeom>
              <a:avLst/>
              <a:gdLst/>
              <a:ahLst/>
              <a:cxnLst>
                <a:cxn ang="0">
                  <a:pos x="17" y="41"/>
                </a:cxn>
                <a:cxn ang="0">
                  <a:pos x="13" y="45"/>
                </a:cxn>
                <a:cxn ang="0">
                  <a:pos x="3" y="45"/>
                </a:cxn>
                <a:cxn ang="0">
                  <a:pos x="0" y="41"/>
                </a:cxn>
                <a:cxn ang="0">
                  <a:pos x="0" y="3"/>
                </a:cxn>
                <a:cxn ang="0">
                  <a:pos x="3" y="0"/>
                </a:cxn>
                <a:cxn ang="0">
                  <a:pos x="13" y="0"/>
                </a:cxn>
                <a:cxn ang="0">
                  <a:pos x="17" y="3"/>
                </a:cxn>
                <a:cxn ang="0">
                  <a:pos x="17" y="41"/>
                </a:cxn>
              </a:cxnLst>
              <a:rect l="0" t="0" r="r" b="b"/>
              <a:pathLst>
                <a:path w="17" h="45">
                  <a:moveTo>
                    <a:pt x="17" y="41"/>
                  </a:moveTo>
                  <a:cubicBezTo>
                    <a:pt x="17" y="43"/>
                    <a:pt x="15" y="45"/>
                    <a:pt x="13" y="45"/>
                  </a:cubicBezTo>
                  <a:cubicBezTo>
                    <a:pt x="3" y="45"/>
                    <a:pt x="3" y="45"/>
                    <a:pt x="3" y="45"/>
                  </a:cubicBezTo>
                  <a:cubicBezTo>
                    <a:pt x="1" y="45"/>
                    <a:pt x="0" y="43"/>
                    <a:pt x="0" y="41"/>
                  </a:cubicBezTo>
                  <a:cubicBezTo>
                    <a:pt x="0" y="3"/>
                    <a:pt x="0" y="3"/>
                    <a:pt x="0" y="3"/>
                  </a:cubicBezTo>
                  <a:cubicBezTo>
                    <a:pt x="0" y="1"/>
                    <a:pt x="1" y="0"/>
                    <a:pt x="3" y="0"/>
                  </a:cubicBezTo>
                  <a:cubicBezTo>
                    <a:pt x="13" y="0"/>
                    <a:pt x="13" y="0"/>
                    <a:pt x="13" y="0"/>
                  </a:cubicBezTo>
                  <a:cubicBezTo>
                    <a:pt x="15" y="0"/>
                    <a:pt x="17" y="1"/>
                    <a:pt x="17" y="3"/>
                  </a:cubicBezTo>
                  <a:lnTo>
                    <a:pt x="17" y="41"/>
                  </a:ln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dirty="0">
                <a:ln>
                  <a:noFill/>
                </a:ln>
                <a:solidFill>
                  <a:sysClr val="windowText" lastClr="000000"/>
                </a:solidFill>
                <a:effectLst/>
                <a:uLnTx/>
                <a:uFillTx/>
                <a:latin typeface=""/>
                <a:ea typeface="ＭＳ Ｐゴシック" pitchFamily="-97" charset="-128"/>
              </a:endParaRPr>
            </a:p>
          </p:txBody>
        </p:sp>
        <p:sp>
          <p:nvSpPr>
            <p:cNvPr id="13" name="Freeform 37"/>
            <p:cNvSpPr>
              <a:spLocks/>
            </p:cNvSpPr>
            <p:nvPr/>
          </p:nvSpPr>
          <p:spPr bwMode="auto">
            <a:xfrm>
              <a:off x="7590027" y="3903726"/>
              <a:ext cx="90436" cy="344835"/>
            </a:xfrm>
            <a:custGeom>
              <a:avLst/>
              <a:gdLst/>
              <a:ahLst/>
              <a:cxnLst>
                <a:cxn ang="0">
                  <a:pos x="17" y="41"/>
                </a:cxn>
                <a:cxn ang="0">
                  <a:pos x="13" y="45"/>
                </a:cxn>
                <a:cxn ang="0">
                  <a:pos x="3" y="45"/>
                </a:cxn>
                <a:cxn ang="0">
                  <a:pos x="0" y="41"/>
                </a:cxn>
                <a:cxn ang="0">
                  <a:pos x="0" y="3"/>
                </a:cxn>
                <a:cxn ang="0">
                  <a:pos x="3" y="0"/>
                </a:cxn>
                <a:cxn ang="0">
                  <a:pos x="13" y="0"/>
                </a:cxn>
                <a:cxn ang="0">
                  <a:pos x="17" y="3"/>
                </a:cxn>
                <a:cxn ang="0">
                  <a:pos x="17" y="41"/>
                </a:cxn>
              </a:cxnLst>
              <a:rect l="0" t="0" r="r" b="b"/>
              <a:pathLst>
                <a:path w="17" h="45">
                  <a:moveTo>
                    <a:pt x="17" y="41"/>
                  </a:moveTo>
                  <a:cubicBezTo>
                    <a:pt x="17" y="43"/>
                    <a:pt x="15" y="45"/>
                    <a:pt x="13" y="45"/>
                  </a:cubicBezTo>
                  <a:cubicBezTo>
                    <a:pt x="3" y="45"/>
                    <a:pt x="3" y="45"/>
                    <a:pt x="3" y="45"/>
                  </a:cubicBezTo>
                  <a:cubicBezTo>
                    <a:pt x="1" y="45"/>
                    <a:pt x="0" y="43"/>
                    <a:pt x="0" y="41"/>
                  </a:cubicBezTo>
                  <a:cubicBezTo>
                    <a:pt x="0" y="3"/>
                    <a:pt x="0" y="3"/>
                    <a:pt x="0" y="3"/>
                  </a:cubicBezTo>
                  <a:cubicBezTo>
                    <a:pt x="0" y="1"/>
                    <a:pt x="1" y="0"/>
                    <a:pt x="3" y="0"/>
                  </a:cubicBezTo>
                  <a:cubicBezTo>
                    <a:pt x="13" y="0"/>
                    <a:pt x="13" y="0"/>
                    <a:pt x="13" y="0"/>
                  </a:cubicBezTo>
                  <a:cubicBezTo>
                    <a:pt x="15" y="0"/>
                    <a:pt x="17" y="1"/>
                    <a:pt x="17" y="3"/>
                  </a:cubicBezTo>
                  <a:lnTo>
                    <a:pt x="17" y="41"/>
                  </a:ln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dirty="0">
                <a:ln>
                  <a:noFill/>
                </a:ln>
                <a:solidFill>
                  <a:sysClr val="windowText" lastClr="000000"/>
                </a:solidFill>
                <a:effectLst/>
                <a:uLnTx/>
                <a:uFillTx/>
                <a:latin typeface=""/>
                <a:ea typeface="ＭＳ Ｐゴシック" pitchFamily="-97" charset="-128"/>
              </a:endParaRPr>
            </a:p>
          </p:txBody>
        </p:sp>
      </p:grpSp>
      <p:grpSp>
        <p:nvGrpSpPr>
          <p:cNvPr id="14" name="Group 13"/>
          <p:cNvGrpSpPr/>
          <p:nvPr/>
        </p:nvGrpSpPr>
        <p:grpSpPr>
          <a:xfrm>
            <a:off x="4091018" y="1543532"/>
            <a:ext cx="894528" cy="879640"/>
            <a:chOff x="7374963" y="292640"/>
            <a:chExt cx="773424" cy="773425"/>
          </a:xfrm>
          <a:solidFill>
            <a:schemeClr val="accent2"/>
          </a:solidFill>
        </p:grpSpPr>
        <p:sp>
          <p:nvSpPr>
            <p:cNvPr id="15" name="Donut 12"/>
            <p:cNvSpPr>
              <a:spLocks noChangeArrowheads="1"/>
            </p:cNvSpPr>
            <p:nvPr/>
          </p:nvSpPr>
          <p:spPr bwMode="auto">
            <a:xfrm flipV="1">
              <a:off x="7374963" y="292640"/>
              <a:ext cx="773424" cy="773425"/>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16" name="Freeform 41"/>
            <p:cNvSpPr>
              <a:spLocks noEditPoints="1"/>
            </p:cNvSpPr>
            <p:nvPr/>
          </p:nvSpPr>
          <p:spPr bwMode="auto">
            <a:xfrm>
              <a:off x="7574353" y="511080"/>
              <a:ext cx="374648" cy="336547"/>
            </a:xfrm>
            <a:custGeom>
              <a:avLst/>
              <a:gdLst>
                <a:gd name="T0" fmla="*/ 2147483647 w 67"/>
                <a:gd name="T1" fmla="*/ 124018912 h 60"/>
                <a:gd name="T2" fmla="*/ 2147483647 w 67"/>
                <a:gd name="T3" fmla="*/ 0 h 60"/>
                <a:gd name="T4" fmla="*/ 2147483647 w 67"/>
                <a:gd name="T5" fmla="*/ 0 h 60"/>
                <a:gd name="T6" fmla="*/ 2147483647 w 67"/>
                <a:gd name="T7" fmla="*/ 124018912 h 60"/>
                <a:gd name="T8" fmla="*/ 2147483647 w 67"/>
                <a:gd name="T9" fmla="*/ 310059138 h 60"/>
                <a:gd name="T10" fmla="*/ 2147483647 w 67"/>
                <a:gd name="T11" fmla="*/ 868156039 h 60"/>
                <a:gd name="T12" fmla="*/ 2147483647 w 67"/>
                <a:gd name="T13" fmla="*/ 124018912 h 60"/>
                <a:gd name="T14" fmla="*/ 2147483647 w 67"/>
                <a:gd name="T15" fmla="*/ 1922344337 h 60"/>
                <a:gd name="T16" fmla="*/ 2147483647 w 67"/>
                <a:gd name="T17" fmla="*/ 124018912 h 60"/>
                <a:gd name="T18" fmla="*/ 1902898002 w 67"/>
                <a:gd name="T19" fmla="*/ 124018912 h 60"/>
                <a:gd name="T20" fmla="*/ 122771150 w 67"/>
                <a:gd name="T21" fmla="*/ 1922344337 h 60"/>
                <a:gd name="T22" fmla="*/ 122771150 w 67"/>
                <a:gd name="T23" fmla="*/ 2147483647 h 60"/>
                <a:gd name="T24" fmla="*/ 245534466 w 67"/>
                <a:gd name="T25" fmla="*/ 2147483647 h 60"/>
                <a:gd name="T26" fmla="*/ 429691207 w 67"/>
                <a:gd name="T27" fmla="*/ 2147483647 h 60"/>
                <a:gd name="T28" fmla="*/ 2087055172 w 67"/>
                <a:gd name="T29" fmla="*/ 558097024 h 60"/>
                <a:gd name="T30" fmla="*/ 2147483647 w 67"/>
                <a:gd name="T31" fmla="*/ 2147483647 h 60"/>
                <a:gd name="T32" fmla="*/ 2147483647 w 67"/>
                <a:gd name="T33" fmla="*/ 2147483647 h 60"/>
                <a:gd name="T34" fmla="*/ 2147483647 w 67"/>
                <a:gd name="T35" fmla="*/ 1922344337 h 60"/>
                <a:gd name="T36" fmla="*/ 552454614 w 67"/>
                <a:gd name="T37" fmla="*/ 2147483647 h 60"/>
                <a:gd name="T38" fmla="*/ 552454614 w 67"/>
                <a:gd name="T39" fmla="*/ 2147483647 h 60"/>
                <a:gd name="T40" fmla="*/ 797989019 w 67"/>
                <a:gd name="T41" fmla="*/ 2147483647 h 60"/>
                <a:gd name="T42" fmla="*/ 1718749157 w 67"/>
                <a:gd name="T43" fmla="*/ 2147483647 h 60"/>
                <a:gd name="T44" fmla="*/ 1718749157 w 67"/>
                <a:gd name="T45" fmla="*/ 2147483647 h 60"/>
                <a:gd name="T46" fmla="*/ 1780134717 w 67"/>
                <a:gd name="T47" fmla="*/ 2147483647 h 60"/>
                <a:gd name="T48" fmla="*/ 2147483647 w 67"/>
                <a:gd name="T49" fmla="*/ 2147483647 h 60"/>
                <a:gd name="T50" fmla="*/ 2147483647 w 67"/>
                <a:gd name="T51" fmla="*/ 2147483647 h 60"/>
                <a:gd name="T52" fmla="*/ 2147483647 w 67"/>
                <a:gd name="T53" fmla="*/ 2147483647 h 60"/>
                <a:gd name="T54" fmla="*/ 2147483647 w 67"/>
                <a:gd name="T55" fmla="*/ 2147483647 h 60"/>
                <a:gd name="T56" fmla="*/ 2147483647 w 67"/>
                <a:gd name="T57" fmla="*/ 2147483647 h 60"/>
                <a:gd name="T58" fmla="*/ 2147483647 w 67"/>
                <a:gd name="T59" fmla="*/ 2147483647 h 60"/>
                <a:gd name="T60" fmla="*/ 2087055172 w 67"/>
                <a:gd name="T61" fmla="*/ 806142661 h 60"/>
                <a:gd name="T62" fmla="*/ 552454614 w 67"/>
                <a:gd name="T63" fmla="*/ 2147483647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60"/>
                <a:gd name="T98" fmla="*/ 67 w 67"/>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60">
                  <a:moveTo>
                    <a:pt x="53" y="2"/>
                  </a:moveTo>
                  <a:cubicBezTo>
                    <a:pt x="53" y="1"/>
                    <a:pt x="52" y="0"/>
                    <a:pt x="51" y="0"/>
                  </a:cubicBezTo>
                  <a:cubicBezTo>
                    <a:pt x="46" y="0"/>
                    <a:pt x="46" y="0"/>
                    <a:pt x="46" y="0"/>
                  </a:cubicBezTo>
                  <a:cubicBezTo>
                    <a:pt x="45" y="0"/>
                    <a:pt x="44" y="1"/>
                    <a:pt x="44" y="2"/>
                  </a:cubicBezTo>
                  <a:cubicBezTo>
                    <a:pt x="44" y="5"/>
                    <a:pt x="44" y="5"/>
                    <a:pt x="44" y="5"/>
                  </a:cubicBezTo>
                  <a:cubicBezTo>
                    <a:pt x="53" y="14"/>
                    <a:pt x="53" y="14"/>
                    <a:pt x="53" y="14"/>
                  </a:cubicBezTo>
                  <a:lnTo>
                    <a:pt x="53" y="2"/>
                  </a:lnTo>
                  <a:close/>
                  <a:moveTo>
                    <a:pt x="66" y="31"/>
                  </a:moveTo>
                  <a:cubicBezTo>
                    <a:pt x="36" y="2"/>
                    <a:pt x="36" y="2"/>
                    <a:pt x="36" y="2"/>
                  </a:cubicBezTo>
                  <a:cubicBezTo>
                    <a:pt x="35" y="0"/>
                    <a:pt x="33" y="0"/>
                    <a:pt x="31" y="2"/>
                  </a:cubicBezTo>
                  <a:cubicBezTo>
                    <a:pt x="2" y="31"/>
                    <a:pt x="2" y="31"/>
                    <a:pt x="2" y="31"/>
                  </a:cubicBezTo>
                  <a:cubicBezTo>
                    <a:pt x="0" y="33"/>
                    <a:pt x="0" y="35"/>
                    <a:pt x="2" y="36"/>
                  </a:cubicBezTo>
                  <a:cubicBezTo>
                    <a:pt x="2" y="37"/>
                    <a:pt x="3" y="37"/>
                    <a:pt x="4" y="37"/>
                  </a:cubicBezTo>
                  <a:cubicBezTo>
                    <a:pt x="5" y="37"/>
                    <a:pt x="6" y="37"/>
                    <a:pt x="7" y="36"/>
                  </a:cubicBezTo>
                  <a:cubicBezTo>
                    <a:pt x="34" y="9"/>
                    <a:pt x="34" y="9"/>
                    <a:pt x="34" y="9"/>
                  </a:cubicBezTo>
                  <a:cubicBezTo>
                    <a:pt x="61" y="36"/>
                    <a:pt x="61" y="36"/>
                    <a:pt x="61" y="36"/>
                  </a:cubicBezTo>
                  <a:cubicBezTo>
                    <a:pt x="62" y="38"/>
                    <a:pt x="65" y="38"/>
                    <a:pt x="66" y="36"/>
                  </a:cubicBezTo>
                  <a:cubicBezTo>
                    <a:pt x="67" y="35"/>
                    <a:pt x="67" y="33"/>
                    <a:pt x="66" y="31"/>
                  </a:cubicBezTo>
                  <a:close/>
                  <a:moveTo>
                    <a:pt x="9" y="37"/>
                  </a:moveTo>
                  <a:cubicBezTo>
                    <a:pt x="9" y="57"/>
                    <a:pt x="9" y="57"/>
                    <a:pt x="9" y="57"/>
                  </a:cubicBezTo>
                  <a:cubicBezTo>
                    <a:pt x="9" y="59"/>
                    <a:pt x="11" y="60"/>
                    <a:pt x="13" y="60"/>
                  </a:cubicBezTo>
                  <a:cubicBezTo>
                    <a:pt x="28" y="60"/>
                    <a:pt x="28" y="60"/>
                    <a:pt x="28" y="60"/>
                  </a:cubicBezTo>
                  <a:cubicBezTo>
                    <a:pt x="28" y="42"/>
                    <a:pt x="28" y="42"/>
                    <a:pt x="28" y="42"/>
                  </a:cubicBezTo>
                  <a:cubicBezTo>
                    <a:pt x="28" y="42"/>
                    <a:pt x="29" y="41"/>
                    <a:pt x="29" y="41"/>
                  </a:cubicBezTo>
                  <a:cubicBezTo>
                    <a:pt x="38" y="41"/>
                    <a:pt x="38" y="41"/>
                    <a:pt x="38" y="41"/>
                  </a:cubicBezTo>
                  <a:cubicBezTo>
                    <a:pt x="39" y="41"/>
                    <a:pt x="39" y="42"/>
                    <a:pt x="39" y="42"/>
                  </a:cubicBezTo>
                  <a:cubicBezTo>
                    <a:pt x="39" y="60"/>
                    <a:pt x="39" y="60"/>
                    <a:pt x="39" y="60"/>
                  </a:cubicBezTo>
                  <a:cubicBezTo>
                    <a:pt x="55" y="60"/>
                    <a:pt x="55" y="60"/>
                    <a:pt x="55" y="60"/>
                  </a:cubicBezTo>
                  <a:cubicBezTo>
                    <a:pt x="57" y="60"/>
                    <a:pt x="58" y="59"/>
                    <a:pt x="58" y="57"/>
                  </a:cubicBezTo>
                  <a:cubicBezTo>
                    <a:pt x="58" y="38"/>
                    <a:pt x="58" y="38"/>
                    <a:pt x="58" y="38"/>
                  </a:cubicBezTo>
                  <a:cubicBezTo>
                    <a:pt x="34" y="13"/>
                    <a:pt x="34" y="13"/>
                    <a:pt x="34" y="13"/>
                  </a:cubicBezTo>
                  <a:lnTo>
                    <a:pt x="9" y="37"/>
                  </a:ln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ＭＳ Ｐゴシック" pitchFamily="-97" charset="-128"/>
              </a:endParaRPr>
            </a:p>
          </p:txBody>
        </p:sp>
      </p:grpSp>
      <p:grpSp>
        <p:nvGrpSpPr>
          <p:cNvPr id="17" name="Group 16"/>
          <p:cNvGrpSpPr/>
          <p:nvPr/>
        </p:nvGrpSpPr>
        <p:grpSpPr>
          <a:xfrm>
            <a:off x="4913577" y="2324953"/>
            <a:ext cx="895999" cy="882530"/>
            <a:chOff x="8086161" y="979706"/>
            <a:chExt cx="774696" cy="775966"/>
          </a:xfrm>
          <a:solidFill>
            <a:schemeClr val="accent3"/>
          </a:solidFill>
        </p:grpSpPr>
        <p:sp>
          <p:nvSpPr>
            <p:cNvPr id="18" name="Donut 13"/>
            <p:cNvSpPr>
              <a:spLocks noChangeArrowheads="1"/>
            </p:cNvSpPr>
            <p:nvPr/>
          </p:nvSpPr>
          <p:spPr bwMode="auto">
            <a:xfrm flipV="1">
              <a:off x="8086161" y="979706"/>
              <a:ext cx="774696" cy="775966"/>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19" name="Freeform 41"/>
            <p:cNvSpPr>
              <a:spLocks noEditPoints="1"/>
            </p:cNvSpPr>
            <p:nvPr/>
          </p:nvSpPr>
          <p:spPr bwMode="auto">
            <a:xfrm>
              <a:off x="8283010" y="1214655"/>
              <a:ext cx="380997" cy="306067"/>
            </a:xfrm>
            <a:custGeom>
              <a:avLst/>
              <a:gdLst>
                <a:gd name="T0" fmla="*/ 1176335871 w 72"/>
                <a:gd name="T1" fmla="*/ 232073966 h 58"/>
                <a:gd name="T2" fmla="*/ 2147483647 w 72"/>
                <a:gd name="T3" fmla="*/ 232073966 h 58"/>
                <a:gd name="T4" fmla="*/ 2147483647 w 72"/>
                <a:gd name="T5" fmla="*/ 510570880 h 58"/>
                <a:gd name="T6" fmla="*/ 2147483647 w 72"/>
                <a:gd name="T7" fmla="*/ 510570880 h 58"/>
                <a:gd name="T8" fmla="*/ 2147483647 w 72"/>
                <a:gd name="T9" fmla="*/ 185664591 h 58"/>
                <a:gd name="T10" fmla="*/ 2147483647 w 72"/>
                <a:gd name="T11" fmla="*/ 0 h 58"/>
                <a:gd name="T12" fmla="*/ 1129279435 w 72"/>
                <a:gd name="T13" fmla="*/ 0 h 58"/>
                <a:gd name="T14" fmla="*/ 941067411 w 72"/>
                <a:gd name="T15" fmla="*/ 185664591 h 58"/>
                <a:gd name="T16" fmla="*/ 941067411 w 72"/>
                <a:gd name="T17" fmla="*/ 510570880 h 58"/>
                <a:gd name="T18" fmla="*/ 1176335871 w 72"/>
                <a:gd name="T19" fmla="*/ 510570880 h 58"/>
                <a:gd name="T20" fmla="*/ 1176335871 w 72"/>
                <a:gd name="T21" fmla="*/ 232073966 h 58"/>
                <a:gd name="T22" fmla="*/ 0 w 72"/>
                <a:gd name="T23" fmla="*/ 881893143 h 58"/>
                <a:gd name="T24" fmla="*/ 0 w 72"/>
                <a:gd name="T25" fmla="*/ 2147483647 h 58"/>
                <a:gd name="T26" fmla="*/ 235268568 w 72"/>
                <a:gd name="T27" fmla="*/ 2147483647 h 58"/>
                <a:gd name="T28" fmla="*/ 470530276 w 72"/>
                <a:gd name="T29" fmla="*/ 2147483647 h 58"/>
                <a:gd name="T30" fmla="*/ 470530276 w 72"/>
                <a:gd name="T31" fmla="*/ 649812471 h 58"/>
                <a:gd name="T32" fmla="*/ 235268568 w 72"/>
                <a:gd name="T33" fmla="*/ 649812471 h 58"/>
                <a:gd name="T34" fmla="*/ 0 w 72"/>
                <a:gd name="T35" fmla="*/ 881893143 h 58"/>
                <a:gd name="T36" fmla="*/ 658749160 w 72"/>
                <a:gd name="T37" fmla="*/ 2147483647 h 58"/>
                <a:gd name="T38" fmla="*/ 2147483647 w 72"/>
                <a:gd name="T39" fmla="*/ 2147483647 h 58"/>
                <a:gd name="T40" fmla="*/ 2147483647 w 72"/>
                <a:gd name="T41" fmla="*/ 649812471 h 58"/>
                <a:gd name="T42" fmla="*/ 658749160 w 72"/>
                <a:gd name="T43" fmla="*/ 649812471 h 58"/>
                <a:gd name="T44" fmla="*/ 658749160 w 72"/>
                <a:gd name="T45" fmla="*/ 2147483647 h 58"/>
                <a:gd name="T46" fmla="*/ 2147483647 w 72"/>
                <a:gd name="T47" fmla="*/ 649812471 h 58"/>
                <a:gd name="T48" fmla="*/ 2147483647 w 72"/>
                <a:gd name="T49" fmla="*/ 649812471 h 58"/>
                <a:gd name="T50" fmla="*/ 2147483647 w 72"/>
                <a:gd name="T51" fmla="*/ 2147483647 h 58"/>
                <a:gd name="T52" fmla="*/ 2147483647 w 72"/>
                <a:gd name="T53" fmla="*/ 2147483647 h 58"/>
                <a:gd name="T54" fmla="*/ 2147483647 w 72"/>
                <a:gd name="T55" fmla="*/ 2147483647 h 58"/>
                <a:gd name="T56" fmla="*/ 2147483647 w 72"/>
                <a:gd name="T57" fmla="*/ 881893143 h 58"/>
                <a:gd name="T58" fmla="*/ 2147483647 w 72"/>
                <a:gd name="T59" fmla="*/ 649812471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2"/>
                <a:gd name="T91" fmla="*/ 0 h 58"/>
                <a:gd name="T92" fmla="*/ 72 w 72"/>
                <a:gd name="T93" fmla="*/ 58 h 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ＭＳ Ｐゴシック" pitchFamily="-97" charset="-128"/>
              </a:endParaRPr>
            </a:p>
          </p:txBody>
        </p:sp>
      </p:grpSp>
      <p:grpSp>
        <p:nvGrpSpPr>
          <p:cNvPr id="20" name="Group 19"/>
          <p:cNvGrpSpPr/>
          <p:nvPr/>
        </p:nvGrpSpPr>
        <p:grpSpPr>
          <a:xfrm>
            <a:off x="5201470" y="3466030"/>
            <a:ext cx="894530" cy="879640"/>
            <a:chOff x="8335078" y="1983000"/>
            <a:chExt cx="773426" cy="773425"/>
          </a:xfrm>
          <a:solidFill>
            <a:schemeClr val="accent4"/>
          </a:solidFill>
        </p:grpSpPr>
        <p:sp>
          <p:nvSpPr>
            <p:cNvPr id="21" name="Donut 14"/>
            <p:cNvSpPr>
              <a:spLocks noChangeArrowheads="1"/>
            </p:cNvSpPr>
            <p:nvPr/>
          </p:nvSpPr>
          <p:spPr bwMode="auto">
            <a:xfrm flipV="1">
              <a:off x="8335078" y="1983000"/>
              <a:ext cx="773426" cy="773425"/>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22" name="Freeform 17"/>
            <p:cNvSpPr>
              <a:spLocks noEditPoints="1"/>
            </p:cNvSpPr>
            <p:nvPr/>
          </p:nvSpPr>
          <p:spPr bwMode="auto">
            <a:xfrm>
              <a:off x="8561138" y="2182389"/>
              <a:ext cx="321308" cy="374647"/>
            </a:xfrm>
            <a:custGeom>
              <a:avLst/>
              <a:gdLst>
                <a:gd name="T0" fmla="*/ 2147483647 w 63"/>
                <a:gd name="T1" fmla="*/ 0 h 73"/>
                <a:gd name="T2" fmla="*/ 1122599098 w 63"/>
                <a:gd name="T3" fmla="*/ 0 h 73"/>
                <a:gd name="T4" fmla="*/ 561299549 w 63"/>
                <a:gd name="T5" fmla="*/ 560595689 h 73"/>
                <a:gd name="T6" fmla="*/ 561299549 w 63"/>
                <a:gd name="T7" fmla="*/ 1009069293 h 73"/>
                <a:gd name="T8" fmla="*/ 785819275 w 63"/>
                <a:gd name="T9" fmla="*/ 953011760 h 73"/>
                <a:gd name="T10" fmla="*/ 1852288207 w 63"/>
                <a:gd name="T11" fmla="*/ 2074203372 h 73"/>
                <a:gd name="T12" fmla="*/ 1627768481 w 63"/>
                <a:gd name="T13" fmla="*/ 2147483647 h 73"/>
                <a:gd name="T14" fmla="*/ 1627768481 w 63"/>
                <a:gd name="T15" fmla="*/ 2147483647 h 73"/>
                <a:gd name="T16" fmla="*/ 2147483647 w 63"/>
                <a:gd name="T17" fmla="*/ 2147483647 h 73"/>
                <a:gd name="T18" fmla="*/ 2147483647 w 63"/>
                <a:gd name="T19" fmla="*/ 2147483647 h 73"/>
                <a:gd name="T20" fmla="*/ 2147483647 w 63"/>
                <a:gd name="T21" fmla="*/ 1121191379 h 73"/>
                <a:gd name="T22" fmla="*/ 2147483647 w 63"/>
                <a:gd name="T23" fmla="*/ 0 h 73"/>
                <a:gd name="T24" fmla="*/ 2147483647 w 63"/>
                <a:gd name="T25" fmla="*/ 1345428064 h 73"/>
                <a:gd name="T26" fmla="*/ 2147483647 w 63"/>
                <a:gd name="T27" fmla="*/ 728775075 h 73"/>
                <a:gd name="T28" fmla="*/ 2147483647 w 63"/>
                <a:gd name="T29" fmla="*/ 56057314 h 73"/>
                <a:gd name="T30" fmla="*/ 2147483647 w 63"/>
                <a:gd name="T31" fmla="*/ 280294101 h 73"/>
                <a:gd name="T32" fmla="*/ 2147483647 w 63"/>
                <a:gd name="T33" fmla="*/ 560595689 h 73"/>
                <a:gd name="T34" fmla="*/ 2147483647 w 63"/>
                <a:gd name="T35" fmla="*/ 1121191379 h 73"/>
                <a:gd name="T36" fmla="*/ 2147483647 w 63"/>
                <a:gd name="T37" fmla="*/ 1121191379 h 73"/>
                <a:gd name="T38" fmla="*/ 2147483647 w 63"/>
                <a:gd name="T39" fmla="*/ 1345428064 h 73"/>
                <a:gd name="T40" fmla="*/ 2147483647 w 63"/>
                <a:gd name="T41" fmla="*/ 1345428064 h 73"/>
                <a:gd name="T42" fmla="*/ 224519784 w 63"/>
                <a:gd name="T43" fmla="*/ 2147483647 h 73"/>
                <a:gd name="T44" fmla="*/ 224519784 w 63"/>
                <a:gd name="T45" fmla="*/ 2147483647 h 73"/>
                <a:gd name="T46" fmla="*/ 785819275 w 63"/>
                <a:gd name="T47" fmla="*/ 2147483647 h 73"/>
                <a:gd name="T48" fmla="*/ 785819275 w 63"/>
                <a:gd name="T49" fmla="*/ 2147483647 h 73"/>
                <a:gd name="T50" fmla="*/ 1347118824 w 63"/>
                <a:gd name="T51" fmla="*/ 2147483647 h 73"/>
                <a:gd name="T52" fmla="*/ 1347118824 w 63"/>
                <a:gd name="T53" fmla="*/ 2147483647 h 73"/>
                <a:gd name="T54" fmla="*/ 785819275 w 63"/>
                <a:gd name="T55" fmla="*/ 2147483647 h 73"/>
                <a:gd name="T56" fmla="*/ 224519784 w 63"/>
                <a:gd name="T57" fmla="*/ 2147483647 h 73"/>
                <a:gd name="T58" fmla="*/ 785819275 w 63"/>
                <a:gd name="T59" fmla="*/ 1289370764 h 73"/>
                <a:gd name="T60" fmla="*/ 0 w 63"/>
                <a:gd name="T61" fmla="*/ 2074203372 h 73"/>
                <a:gd name="T62" fmla="*/ 785819275 w 63"/>
                <a:gd name="T63" fmla="*/ 2147483647 h 73"/>
                <a:gd name="T64" fmla="*/ 1515508618 w 63"/>
                <a:gd name="T65" fmla="*/ 2074203372 h 73"/>
                <a:gd name="T66" fmla="*/ 785819275 w 63"/>
                <a:gd name="T67" fmla="*/ 1289370764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73"/>
                <a:gd name="T104" fmla="*/ 63 w 63"/>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73">
                  <a:moveTo>
                    <a:pt x="43" y="0"/>
                  </a:moveTo>
                  <a:cubicBezTo>
                    <a:pt x="20" y="0"/>
                    <a:pt x="20" y="0"/>
                    <a:pt x="20" y="0"/>
                  </a:cubicBezTo>
                  <a:cubicBezTo>
                    <a:pt x="15" y="0"/>
                    <a:pt x="10" y="4"/>
                    <a:pt x="10" y="10"/>
                  </a:cubicBezTo>
                  <a:cubicBezTo>
                    <a:pt x="10" y="18"/>
                    <a:pt x="10" y="18"/>
                    <a:pt x="10" y="18"/>
                  </a:cubicBezTo>
                  <a:cubicBezTo>
                    <a:pt x="11" y="18"/>
                    <a:pt x="13" y="17"/>
                    <a:pt x="14" y="17"/>
                  </a:cubicBezTo>
                  <a:cubicBezTo>
                    <a:pt x="24" y="17"/>
                    <a:pt x="33" y="26"/>
                    <a:pt x="33" y="37"/>
                  </a:cubicBezTo>
                  <a:cubicBezTo>
                    <a:pt x="33" y="41"/>
                    <a:pt x="32" y="45"/>
                    <a:pt x="29" y="48"/>
                  </a:cubicBezTo>
                  <a:cubicBezTo>
                    <a:pt x="29" y="64"/>
                    <a:pt x="29" y="64"/>
                    <a:pt x="29" y="64"/>
                  </a:cubicBezTo>
                  <a:cubicBezTo>
                    <a:pt x="53" y="64"/>
                    <a:pt x="53" y="64"/>
                    <a:pt x="53" y="64"/>
                  </a:cubicBezTo>
                  <a:cubicBezTo>
                    <a:pt x="58" y="64"/>
                    <a:pt x="63" y="59"/>
                    <a:pt x="63" y="54"/>
                  </a:cubicBezTo>
                  <a:cubicBezTo>
                    <a:pt x="63" y="20"/>
                    <a:pt x="63" y="20"/>
                    <a:pt x="63" y="20"/>
                  </a:cubicBezTo>
                  <a:lnTo>
                    <a:pt x="43" y="0"/>
                  </a:lnTo>
                  <a:close/>
                  <a:moveTo>
                    <a:pt x="50" y="24"/>
                  </a:moveTo>
                  <a:cubicBezTo>
                    <a:pt x="44" y="24"/>
                    <a:pt x="39" y="19"/>
                    <a:pt x="39" y="13"/>
                  </a:cubicBezTo>
                  <a:cubicBezTo>
                    <a:pt x="39" y="1"/>
                    <a:pt x="39" y="1"/>
                    <a:pt x="39" y="1"/>
                  </a:cubicBezTo>
                  <a:cubicBezTo>
                    <a:pt x="43" y="5"/>
                    <a:pt x="43" y="5"/>
                    <a:pt x="43" y="5"/>
                  </a:cubicBezTo>
                  <a:cubicBezTo>
                    <a:pt x="43" y="10"/>
                    <a:pt x="43" y="10"/>
                    <a:pt x="43" y="10"/>
                  </a:cubicBezTo>
                  <a:cubicBezTo>
                    <a:pt x="43" y="16"/>
                    <a:pt x="47" y="20"/>
                    <a:pt x="53" y="20"/>
                  </a:cubicBezTo>
                  <a:cubicBezTo>
                    <a:pt x="58" y="20"/>
                    <a:pt x="58" y="20"/>
                    <a:pt x="58" y="20"/>
                  </a:cubicBezTo>
                  <a:cubicBezTo>
                    <a:pt x="62" y="24"/>
                    <a:pt x="62" y="24"/>
                    <a:pt x="62" y="24"/>
                  </a:cubicBezTo>
                  <a:lnTo>
                    <a:pt x="50" y="24"/>
                  </a:lnTo>
                  <a:close/>
                  <a:moveTo>
                    <a:pt x="4" y="52"/>
                  </a:moveTo>
                  <a:cubicBezTo>
                    <a:pt x="4" y="73"/>
                    <a:pt x="4" y="73"/>
                    <a:pt x="4" y="73"/>
                  </a:cubicBezTo>
                  <a:cubicBezTo>
                    <a:pt x="14" y="64"/>
                    <a:pt x="14" y="64"/>
                    <a:pt x="14" y="64"/>
                  </a:cubicBezTo>
                  <a:cubicBezTo>
                    <a:pt x="14" y="64"/>
                    <a:pt x="14" y="64"/>
                    <a:pt x="14" y="64"/>
                  </a:cubicBezTo>
                  <a:cubicBezTo>
                    <a:pt x="24" y="73"/>
                    <a:pt x="24" y="73"/>
                    <a:pt x="24" y="73"/>
                  </a:cubicBezTo>
                  <a:cubicBezTo>
                    <a:pt x="24" y="52"/>
                    <a:pt x="24" y="52"/>
                    <a:pt x="24" y="52"/>
                  </a:cubicBezTo>
                  <a:cubicBezTo>
                    <a:pt x="21" y="54"/>
                    <a:pt x="17" y="55"/>
                    <a:pt x="14" y="55"/>
                  </a:cubicBezTo>
                  <a:cubicBezTo>
                    <a:pt x="10" y="55"/>
                    <a:pt x="7" y="54"/>
                    <a:pt x="4" y="52"/>
                  </a:cubicBezTo>
                  <a:close/>
                  <a:moveTo>
                    <a:pt x="14" y="23"/>
                  </a:moveTo>
                  <a:cubicBezTo>
                    <a:pt x="6" y="23"/>
                    <a:pt x="0" y="29"/>
                    <a:pt x="0" y="37"/>
                  </a:cubicBezTo>
                  <a:cubicBezTo>
                    <a:pt x="0" y="44"/>
                    <a:pt x="6" y="50"/>
                    <a:pt x="14" y="50"/>
                  </a:cubicBezTo>
                  <a:cubicBezTo>
                    <a:pt x="21" y="50"/>
                    <a:pt x="27" y="44"/>
                    <a:pt x="27" y="37"/>
                  </a:cubicBezTo>
                  <a:cubicBezTo>
                    <a:pt x="27" y="29"/>
                    <a:pt x="21" y="23"/>
                    <a:pt x="14" y="23"/>
                  </a:cubicBez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ＭＳ Ｐゴシック" pitchFamily="-97" charset="-128"/>
              </a:endParaRPr>
            </a:p>
          </p:txBody>
        </p:sp>
      </p:grpSp>
      <p:grpSp>
        <p:nvGrpSpPr>
          <p:cNvPr id="23" name="Group 22"/>
          <p:cNvGrpSpPr/>
          <p:nvPr/>
        </p:nvGrpSpPr>
        <p:grpSpPr>
          <a:xfrm>
            <a:off x="4905646" y="4627014"/>
            <a:ext cx="882600" cy="867908"/>
            <a:chOff x="8079304" y="3003798"/>
            <a:chExt cx="763111" cy="763110"/>
          </a:xfrm>
          <a:solidFill>
            <a:schemeClr val="accent5"/>
          </a:solidFill>
        </p:grpSpPr>
        <p:sp>
          <p:nvSpPr>
            <p:cNvPr id="24" name="Donut 34"/>
            <p:cNvSpPr>
              <a:spLocks noChangeArrowheads="1"/>
            </p:cNvSpPr>
            <p:nvPr/>
          </p:nvSpPr>
          <p:spPr bwMode="auto">
            <a:xfrm>
              <a:off x="8079304" y="3003798"/>
              <a:ext cx="763111" cy="763110"/>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alibri"/>
                <a:ea typeface="+mn-ea"/>
              </a:endParaRPr>
            </a:p>
          </p:txBody>
        </p:sp>
        <p:sp>
          <p:nvSpPr>
            <p:cNvPr id="25" name="Freeform 15"/>
            <p:cNvSpPr>
              <a:spLocks noEditPoints="1"/>
            </p:cNvSpPr>
            <p:nvPr/>
          </p:nvSpPr>
          <p:spPr bwMode="auto">
            <a:xfrm>
              <a:off x="8331790" y="3201290"/>
              <a:ext cx="230184" cy="387810"/>
            </a:xfrm>
            <a:custGeom>
              <a:avLst/>
              <a:gdLst>
                <a:gd name="T0" fmla="*/ 0 w 166"/>
                <a:gd name="T1" fmla="*/ 444500 h 280"/>
                <a:gd name="T2" fmla="*/ 263525 w 166"/>
                <a:gd name="T3" fmla="*/ 444500 h 280"/>
                <a:gd name="T4" fmla="*/ 263525 w 166"/>
                <a:gd name="T5" fmla="*/ 425450 h 280"/>
                <a:gd name="T6" fmla="*/ 263525 w 166"/>
                <a:gd name="T7" fmla="*/ 425450 h 280"/>
                <a:gd name="T8" fmla="*/ 260350 w 166"/>
                <a:gd name="T9" fmla="*/ 419100 h 280"/>
                <a:gd name="T10" fmla="*/ 254000 w 166"/>
                <a:gd name="T11" fmla="*/ 415925 h 280"/>
                <a:gd name="T12" fmla="*/ 9525 w 166"/>
                <a:gd name="T13" fmla="*/ 415925 h 280"/>
                <a:gd name="T14" fmla="*/ 9525 w 166"/>
                <a:gd name="T15" fmla="*/ 415925 h 280"/>
                <a:gd name="T16" fmla="*/ 3175 w 166"/>
                <a:gd name="T17" fmla="*/ 419100 h 280"/>
                <a:gd name="T18" fmla="*/ 0 w 166"/>
                <a:gd name="T19" fmla="*/ 425450 h 280"/>
                <a:gd name="T20" fmla="*/ 0 w 166"/>
                <a:gd name="T21" fmla="*/ 444500 h 280"/>
                <a:gd name="T22" fmla="*/ 0 w 166"/>
                <a:gd name="T23" fmla="*/ 444500 h 280"/>
                <a:gd name="T24" fmla="*/ 0 w 166"/>
                <a:gd name="T25" fmla="*/ 0 h 280"/>
                <a:gd name="T26" fmla="*/ 263525 w 166"/>
                <a:gd name="T27" fmla="*/ 0 h 280"/>
                <a:gd name="T28" fmla="*/ 263525 w 166"/>
                <a:gd name="T29" fmla="*/ 19050 h 280"/>
                <a:gd name="T30" fmla="*/ 263525 w 166"/>
                <a:gd name="T31" fmla="*/ 19050 h 280"/>
                <a:gd name="T32" fmla="*/ 260350 w 166"/>
                <a:gd name="T33" fmla="*/ 25400 h 280"/>
                <a:gd name="T34" fmla="*/ 254000 w 166"/>
                <a:gd name="T35" fmla="*/ 28575 h 280"/>
                <a:gd name="T36" fmla="*/ 9525 w 166"/>
                <a:gd name="T37" fmla="*/ 28575 h 280"/>
                <a:gd name="T38" fmla="*/ 9525 w 166"/>
                <a:gd name="T39" fmla="*/ 28575 h 280"/>
                <a:gd name="T40" fmla="*/ 3175 w 166"/>
                <a:gd name="T41" fmla="*/ 25400 h 280"/>
                <a:gd name="T42" fmla="*/ 0 w 166"/>
                <a:gd name="T43" fmla="*/ 19050 h 280"/>
                <a:gd name="T44" fmla="*/ 0 w 166"/>
                <a:gd name="T45" fmla="*/ 0 h 2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6"/>
                <a:gd name="T70" fmla="*/ 0 h 280"/>
                <a:gd name="T71" fmla="*/ 166 w 166"/>
                <a:gd name="T72" fmla="*/ 280 h 2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6" h="280">
                  <a:moveTo>
                    <a:pt x="0" y="280"/>
                  </a:moveTo>
                  <a:lnTo>
                    <a:pt x="166" y="280"/>
                  </a:lnTo>
                  <a:lnTo>
                    <a:pt x="166" y="268"/>
                  </a:lnTo>
                  <a:lnTo>
                    <a:pt x="164" y="264"/>
                  </a:lnTo>
                  <a:lnTo>
                    <a:pt x="160" y="262"/>
                  </a:lnTo>
                  <a:lnTo>
                    <a:pt x="6" y="262"/>
                  </a:lnTo>
                  <a:lnTo>
                    <a:pt x="2" y="264"/>
                  </a:lnTo>
                  <a:lnTo>
                    <a:pt x="0" y="268"/>
                  </a:lnTo>
                  <a:lnTo>
                    <a:pt x="0" y="280"/>
                  </a:lnTo>
                  <a:close/>
                  <a:moveTo>
                    <a:pt x="0" y="0"/>
                  </a:moveTo>
                  <a:lnTo>
                    <a:pt x="166" y="0"/>
                  </a:lnTo>
                  <a:lnTo>
                    <a:pt x="166" y="12"/>
                  </a:lnTo>
                  <a:lnTo>
                    <a:pt x="164" y="16"/>
                  </a:lnTo>
                  <a:lnTo>
                    <a:pt x="160" y="18"/>
                  </a:lnTo>
                  <a:lnTo>
                    <a:pt x="6" y="18"/>
                  </a:lnTo>
                  <a:lnTo>
                    <a:pt x="2" y="16"/>
                  </a:lnTo>
                  <a:lnTo>
                    <a:pt x="0" y="12"/>
                  </a:lnTo>
                  <a:lnTo>
                    <a:pt x="0" y="0"/>
                  </a:ln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a typeface="ＭＳ Ｐゴシック" pitchFamily="-97" charset="-128"/>
              </a:endParaRPr>
            </a:p>
          </p:txBody>
        </p:sp>
        <p:sp>
          <p:nvSpPr>
            <p:cNvPr id="26" name="Freeform 16"/>
            <p:cNvSpPr>
              <a:spLocks noEditPoints="1"/>
            </p:cNvSpPr>
            <p:nvPr/>
          </p:nvSpPr>
          <p:spPr bwMode="auto">
            <a:xfrm>
              <a:off x="8349570" y="3239473"/>
              <a:ext cx="192654" cy="315251"/>
            </a:xfrm>
            <a:custGeom>
              <a:avLst/>
              <a:gdLst>
                <a:gd name="T0" fmla="*/ 22225 w 138"/>
                <a:gd name="T1" fmla="*/ 79375 h 228"/>
                <a:gd name="T2" fmla="*/ 22225 w 138"/>
                <a:gd name="T3" fmla="*/ 92075 h 228"/>
                <a:gd name="T4" fmla="*/ 31750 w 138"/>
                <a:gd name="T5" fmla="*/ 111125 h 228"/>
                <a:gd name="T6" fmla="*/ 76200 w 138"/>
                <a:gd name="T7" fmla="*/ 152400 h 228"/>
                <a:gd name="T8" fmla="*/ 88900 w 138"/>
                <a:gd name="T9" fmla="*/ 165100 h 228"/>
                <a:gd name="T10" fmla="*/ 92075 w 138"/>
                <a:gd name="T11" fmla="*/ 180975 h 228"/>
                <a:gd name="T12" fmla="*/ 76200 w 138"/>
                <a:gd name="T13" fmla="*/ 209550 h 228"/>
                <a:gd name="T14" fmla="*/ 38100 w 138"/>
                <a:gd name="T15" fmla="*/ 241300 h 228"/>
                <a:gd name="T16" fmla="*/ 25400 w 138"/>
                <a:gd name="T17" fmla="*/ 257175 h 228"/>
                <a:gd name="T18" fmla="*/ 22225 w 138"/>
                <a:gd name="T19" fmla="*/ 279400 h 228"/>
                <a:gd name="T20" fmla="*/ 0 w 138"/>
                <a:gd name="T21" fmla="*/ 361950 h 228"/>
                <a:gd name="T22" fmla="*/ 0 w 138"/>
                <a:gd name="T23" fmla="*/ 273050 h 228"/>
                <a:gd name="T24" fmla="*/ 3175 w 138"/>
                <a:gd name="T25" fmla="*/ 244475 h 228"/>
                <a:gd name="T26" fmla="*/ 22225 w 138"/>
                <a:gd name="T27" fmla="*/ 225425 h 228"/>
                <a:gd name="T28" fmla="*/ 57150 w 138"/>
                <a:gd name="T29" fmla="*/ 193675 h 228"/>
                <a:gd name="T30" fmla="*/ 66675 w 138"/>
                <a:gd name="T31" fmla="*/ 180975 h 228"/>
                <a:gd name="T32" fmla="*/ 57150 w 138"/>
                <a:gd name="T33" fmla="*/ 168275 h 228"/>
                <a:gd name="T34" fmla="*/ 22225 w 138"/>
                <a:gd name="T35" fmla="*/ 136525 h 228"/>
                <a:gd name="T36" fmla="*/ 3175 w 138"/>
                <a:gd name="T37" fmla="*/ 114300 h 228"/>
                <a:gd name="T38" fmla="*/ 0 w 138"/>
                <a:gd name="T39" fmla="*/ 88900 h 228"/>
                <a:gd name="T40" fmla="*/ 22225 w 138"/>
                <a:gd name="T41" fmla="*/ 0 h 228"/>
                <a:gd name="T42" fmla="*/ 196850 w 138"/>
                <a:gd name="T43" fmla="*/ 361950 h 228"/>
                <a:gd name="T44" fmla="*/ 196850 w 138"/>
                <a:gd name="T45" fmla="*/ 279400 h 228"/>
                <a:gd name="T46" fmla="*/ 193675 w 138"/>
                <a:gd name="T47" fmla="*/ 257175 h 228"/>
                <a:gd name="T48" fmla="*/ 180975 w 138"/>
                <a:gd name="T49" fmla="*/ 241300 h 228"/>
                <a:gd name="T50" fmla="*/ 142875 w 138"/>
                <a:gd name="T51" fmla="*/ 209550 h 228"/>
                <a:gd name="T52" fmla="*/ 127000 w 138"/>
                <a:gd name="T53" fmla="*/ 180975 h 228"/>
                <a:gd name="T54" fmla="*/ 130175 w 138"/>
                <a:gd name="T55" fmla="*/ 165100 h 228"/>
                <a:gd name="T56" fmla="*/ 180975 w 138"/>
                <a:gd name="T57" fmla="*/ 120650 h 228"/>
                <a:gd name="T58" fmla="*/ 187325 w 138"/>
                <a:gd name="T59" fmla="*/ 111125 h 228"/>
                <a:gd name="T60" fmla="*/ 196850 w 138"/>
                <a:gd name="T61" fmla="*/ 92075 h 228"/>
                <a:gd name="T62" fmla="*/ 196850 w 138"/>
                <a:gd name="T63" fmla="*/ 0 h 228"/>
                <a:gd name="T64" fmla="*/ 219075 w 138"/>
                <a:gd name="T65" fmla="*/ 88900 h 228"/>
                <a:gd name="T66" fmla="*/ 219075 w 138"/>
                <a:gd name="T67" fmla="*/ 104775 h 228"/>
                <a:gd name="T68" fmla="*/ 209550 w 138"/>
                <a:gd name="T69" fmla="*/ 127000 h 228"/>
                <a:gd name="T70" fmla="*/ 161925 w 138"/>
                <a:gd name="T71" fmla="*/ 168275 h 228"/>
                <a:gd name="T72" fmla="*/ 155575 w 138"/>
                <a:gd name="T73" fmla="*/ 174625 h 228"/>
                <a:gd name="T74" fmla="*/ 155575 w 138"/>
                <a:gd name="T75" fmla="*/ 187325 h 228"/>
                <a:gd name="T76" fmla="*/ 196850 w 138"/>
                <a:gd name="T77" fmla="*/ 225425 h 228"/>
                <a:gd name="T78" fmla="*/ 209550 w 138"/>
                <a:gd name="T79" fmla="*/ 234950 h 228"/>
                <a:gd name="T80" fmla="*/ 219075 w 138"/>
                <a:gd name="T81" fmla="*/ 257175 h 228"/>
                <a:gd name="T82" fmla="*/ 219075 w 138"/>
                <a:gd name="T83" fmla="*/ 361950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228"/>
                <a:gd name="T128" fmla="*/ 138 w 138"/>
                <a:gd name="T129" fmla="*/ 228 h 2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228">
                  <a:moveTo>
                    <a:pt x="14" y="0"/>
                  </a:moveTo>
                  <a:lnTo>
                    <a:pt x="14" y="50"/>
                  </a:lnTo>
                  <a:lnTo>
                    <a:pt x="14" y="58"/>
                  </a:lnTo>
                  <a:lnTo>
                    <a:pt x="16" y="66"/>
                  </a:lnTo>
                  <a:lnTo>
                    <a:pt x="20" y="70"/>
                  </a:lnTo>
                  <a:lnTo>
                    <a:pt x="24" y="76"/>
                  </a:lnTo>
                  <a:lnTo>
                    <a:pt x="48" y="96"/>
                  </a:lnTo>
                  <a:lnTo>
                    <a:pt x="56" y="104"/>
                  </a:lnTo>
                  <a:lnTo>
                    <a:pt x="58" y="110"/>
                  </a:lnTo>
                  <a:lnTo>
                    <a:pt x="58" y="114"/>
                  </a:lnTo>
                  <a:lnTo>
                    <a:pt x="56" y="122"/>
                  </a:lnTo>
                  <a:lnTo>
                    <a:pt x="48" y="132"/>
                  </a:lnTo>
                  <a:lnTo>
                    <a:pt x="24" y="152"/>
                  </a:lnTo>
                  <a:lnTo>
                    <a:pt x="20" y="156"/>
                  </a:lnTo>
                  <a:lnTo>
                    <a:pt x="16" y="162"/>
                  </a:lnTo>
                  <a:lnTo>
                    <a:pt x="14" y="168"/>
                  </a:lnTo>
                  <a:lnTo>
                    <a:pt x="14" y="176"/>
                  </a:lnTo>
                  <a:lnTo>
                    <a:pt x="14" y="228"/>
                  </a:lnTo>
                  <a:lnTo>
                    <a:pt x="0" y="228"/>
                  </a:lnTo>
                  <a:lnTo>
                    <a:pt x="0" y="172"/>
                  </a:lnTo>
                  <a:lnTo>
                    <a:pt x="0" y="162"/>
                  </a:lnTo>
                  <a:lnTo>
                    <a:pt x="2" y="154"/>
                  </a:lnTo>
                  <a:lnTo>
                    <a:pt x="8" y="148"/>
                  </a:lnTo>
                  <a:lnTo>
                    <a:pt x="14" y="142"/>
                  </a:lnTo>
                  <a:lnTo>
                    <a:pt x="36" y="122"/>
                  </a:lnTo>
                  <a:lnTo>
                    <a:pt x="40" y="118"/>
                  </a:lnTo>
                  <a:lnTo>
                    <a:pt x="42" y="114"/>
                  </a:lnTo>
                  <a:lnTo>
                    <a:pt x="40" y="110"/>
                  </a:lnTo>
                  <a:lnTo>
                    <a:pt x="36" y="106"/>
                  </a:lnTo>
                  <a:lnTo>
                    <a:pt x="14" y="86"/>
                  </a:lnTo>
                  <a:lnTo>
                    <a:pt x="8" y="80"/>
                  </a:lnTo>
                  <a:lnTo>
                    <a:pt x="2" y="72"/>
                  </a:lnTo>
                  <a:lnTo>
                    <a:pt x="0" y="66"/>
                  </a:lnTo>
                  <a:lnTo>
                    <a:pt x="0" y="56"/>
                  </a:lnTo>
                  <a:lnTo>
                    <a:pt x="0" y="0"/>
                  </a:lnTo>
                  <a:lnTo>
                    <a:pt x="14" y="0"/>
                  </a:lnTo>
                  <a:close/>
                  <a:moveTo>
                    <a:pt x="124" y="228"/>
                  </a:moveTo>
                  <a:lnTo>
                    <a:pt x="124" y="176"/>
                  </a:lnTo>
                  <a:lnTo>
                    <a:pt x="124" y="168"/>
                  </a:lnTo>
                  <a:lnTo>
                    <a:pt x="122" y="162"/>
                  </a:lnTo>
                  <a:lnTo>
                    <a:pt x="118" y="156"/>
                  </a:lnTo>
                  <a:lnTo>
                    <a:pt x="114" y="152"/>
                  </a:lnTo>
                  <a:lnTo>
                    <a:pt x="90" y="132"/>
                  </a:lnTo>
                  <a:lnTo>
                    <a:pt x="82" y="122"/>
                  </a:lnTo>
                  <a:lnTo>
                    <a:pt x="80" y="114"/>
                  </a:lnTo>
                  <a:lnTo>
                    <a:pt x="80" y="110"/>
                  </a:lnTo>
                  <a:lnTo>
                    <a:pt x="82" y="104"/>
                  </a:lnTo>
                  <a:lnTo>
                    <a:pt x="90" y="96"/>
                  </a:lnTo>
                  <a:lnTo>
                    <a:pt x="114" y="76"/>
                  </a:lnTo>
                  <a:lnTo>
                    <a:pt x="118" y="70"/>
                  </a:lnTo>
                  <a:lnTo>
                    <a:pt x="122" y="66"/>
                  </a:lnTo>
                  <a:lnTo>
                    <a:pt x="124" y="58"/>
                  </a:lnTo>
                  <a:lnTo>
                    <a:pt x="124" y="50"/>
                  </a:lnTo>
                  <a:lnTo>
                    <a:pt x="124" y="0"/>
                  </a:lnTo>
                  <a:lnTo>
                    <a:pt x="138" y="0"/>
                  </a:lnTo>
                  <a:lnTo>
                    <a:pt x="138" y="56"/>
                  </a:lnTo>
                  <a:lnTo>
                    <a:pt x="138" y="66"/>
                  </a:lnTo>
                  <a:lnTo>
                    <a:pt x="136" y="72"/>
                  </a:lnTo>
                  <a:lnTo>
                    <a:pt x="132" y="80"/>
                  </a:lnTo>
                  <a:lnTo>
                    <a:pt x="124" y="86"/>
                  </a:lnTo>
                  <a:lnTo>
                    <a:pt x="102" y="106"/>
                  </a:lnTo>
                  <a:lnTo>
                    <a:pt x="98" y="110"/>
                  </a:lnTo>
                  <a:lnTo>
                    <a:pt x="96" y="114"/>
                  </a:lnTo>
                  <a:lnTo>
                    <a:pt x="98" y="118"/>
                  </a:lnTo>
                  <a:lnTo>
                    <a:pt x="102" y="122"/>
                  </a:lnTo>
                  <a:lnTo>
                    <a:pt x="124" y="142"/>
                  </a:lnTo>
                  <a:lnTo>
                    <a:pt x="132" y="148"/>
                  </a:lnTo>
                  <a:lnTo>
                    <a:pt x="136" y="154"/>
                  </a:lnTo>
                  <a:lnTo>
                    <a:pt x="138" y="162"/>
                  </a:lnTo>
                  <a:lnTo>
                    <a:pt x="138" y="172"/>
                  </a:lnTo>
                  <a:lnTo>
                    <a:pt x="138" y="228"/>
                  </a:lnTo>
                  <a:lnTo>
                    <a:pt x="124" y="228"/>
                  </a:ln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a typeface="ＭＳ Ｐゴシック" pitchFamily="-97" charset="-128"/>
              </a:endParaRPr>
            </a:p>
          </p:txBody>
        </p:sp>
        <p:sp>
          <p:nvSpPr>
            <p:cNvPr id="27" name="Freeform 17"/>
            <p:cNvSpPr>
              <a:spLocks/>
            </p:cNvSpPr>
            <p:nvPr/>
          </p:nvSpPr>
          <p:spPr bwMode="auto">
            <a:xfrm>
              <a:off x="8379205" y="3334548"/>
              <a:ext cx="130104" cy="220176"/>
            </a:xfrm>
            <a:custGeom>
              <a:avLst/>
              <a:gdLst>
                <a:gd name="T0" fmla="*/ 0 w 94"/>
                <a:gd name="T1" fmla="*/ 254000 h 160"/>
                <a:gd name="T2" fmla="*/ 76200 w 94"/>
                <a:gd name="T3" fmla="*/ 254000 h 160"/>
                <a:gd name="T4" fmla="*/ 149225 w 94"/>
                <a:gd name="T5" fmla="*/ 254000 h 160"/>
                <a:gd name="T6" fmla="*/ 149225 w 94"/>
                <a:gd name="T7" fmla="*/ 212725 h 160"/>
                <a:gd name="T8" fmla="*/ 92075 w 94"/>
                <a:gd name="T9" fmla="*/ 155575 h 160"/>
                <a:gd name="T10" fmla="*/ 92075 w 94"/>
                <a:gd name="T11" fmla="*/ 155575 h 160"/>
                <a:gd name="T12" fmla="*/ 85725 w 94"/>
                <a:gd name="T13" fmla="*/ 149225 h 160"/>
                <a:gd name="T14" fmla="*/ 82550 w 94"/>
                <a:gd name="T15" fmla="*/ 142875 h 160"/>
                <a:gd name="T16" fmla="*/ 82550 w 94"/>
                <a:gd name="T17" fmla="*/ 123825 h 160"/>
                <a:gd name="T18" fmla="*/ 82550 w 94"/>
                <a:gd name="T19" fmla="*/ 69850 h 160"/>
                <a:gd name="T20" fmla="*/ 82550 w 94"/>
                <a:gd name="T21" fmla="*/ 69850 h 160"/>
                <a:gd name="T22" fmla="*/ 82550 w 94"/>
                <a:gd name="T23" fmla="*/ 60325 h 160"/>
                <a:gd name="T24" fmla="*/ 85725 w 94"/>
                <a:gd name="T25" fmla="*/ 50800 h 160"/>
                <a:gd name="T26" fmla="*/ 98425 w 94"/>
                <a:gd name="T27" fmla="*/ 34925 h 160"/>
                <a:gd name="T28" fmla="*/ 120650 w 94"/>
                <a:gd name="T29" fmla="*/ 15875 h 160"/>
                <a:gd name="T30" fmla="*/ 120650 w 94"/>
                <a:gd name="T31" fmla="*/ 15875 h 160"/>
                <a:gd name="T32" fmla="*/ 130175 w 94"/>
                <a:gd name="T33" fmla="*/ 9525 h 160"/>
                <a:gd name="T34" fmla="*/ 139700 w 94"/>
                <a:gd name="T35" fmla="*/ 0 h 160"/>
                <a:gd name="T36" fmla="*/ 76200 w 94"/>
                <a:gd name="T37" fmla="*/ 0 h 160"/>
                <a:gd name="T38" fmla="*/ 9525 w 94"/>
                <a:gd name="T39" fmla="*/ 0 h 160"/>
                <a:gd name="T40" fmla="*/ 9525 w 94"/>
                <a:gd name="T41" fmla="*/ 0 h 160"/>
                <a:gd name="T42" fmla="*/ 19050 w 94"/>
                <a:gd name="T43" fmla="*/ 9525 h 160"/>
                <a:gd name="T44" fmla="*/ 28575 w 94"/>
                <a:gd name="T45" fmla="*/ 15875 h 160"/>
                <a:gd name="T46" fmla="*/ 50800 w 94"/>
                <a:gd name="T47" fmla="*/ 34925 h 160"/>
                <a:gd name="T48" fmla="*/ 50800 w 94"/>
                <a:gd name="T49" fmla="*/ 34925 h 160"/>
                <a:gd name="T50" fmla="*/ 60325 w 94"/>
                <a:gd name="T51" fmla="*/ 50800 h 160"/>
                <a:gd name="T52" fmla="*/ 66675 w 94"/>
                <a:gd name="T53" fmla="*/ 60325 h 160"/>
                <a:gd name="T54" fmla="*/ 66675 w 94"/>
                <a:gd name="T55" fmla="*/ 69850 h 160"/>
                <a:gd name="T56" fmla="*/ 66675 w 94"/>
                <a:gd name="T57" fmla="*/ 123825 h 160"/>
                <a:gd name="T58" fmla="*/ 66675 w 94"/>
                <a:gd name="T59" fmla="*/ 123825 h 160"/>
                <a:gd name="T60" fmla="*/ 66675 w 94"/>
                <a:gd name="T61" fmla="*/ 142875 h 160"/>
                <a:gd name="T62" fmla="*/ 63500 w 94"/>
                <a:gd name="T63" fmla="*/ 149225 h 160"/>
                <a:gd name="T64" fmla="*/ 60325 w 94"/>
                <a:gd name="T65" fmla="*/ 155575 h 160"/>
                <a:gd name="T66" fmla="*/ 0 w 94"/>
                <a:gd name="T67" fmla="*/ 212725 h 160"/>
                <a:gd name="T68" fmla="*/ 0 w 94"/>
                <a:gd name="T69" fmla="*/ 25400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160"/>
                <a:gd name="T107" fmla="*/ 94 w 94"/>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160">
                  <a:moveTo>
                    <a:pt x="0" y="160"/>
                  </a:moveTo>
                  <a:lnTo>
                    <a:pt x="48" y="160"/>
                  </a:lnTo>
                  <a:lnTo>
                    <a:pt x="94" y="160"/>
                  </a:lnTo>
                  <a:lnTo>
                    <a:pt x="94" y="134"/>
                  </a:lnTo>
                  <a:lnTo>
                    <a:pt x="58" y="98"/>
                  </a:lnTo>
                  <a:lnTo>
                    <a:pt x="54" y="94"/>
                  </a:lnTo>
                  <a:lnTo>
                    <a:pt x="52" y="90"/>
                  </a:lnTo>
                  <a:lnTo>
                    <a:pt x="52" y="78"/>
                  </a:lnTo>
                  <a:lnTo>
                    <a:pt x="52" y="44"/>
                  </a:lnTo>
                  <a:lnTo>
                    <a:pt x="52" y="38"/>
                  </a:lnTo>
                  <a:lnTo>
                    <a:pt x="54" y="32"/>
                  </a:lnTo>
                  <a:lnTo>
                    <a:pt x="62" y="22"/>
                  </a:lnTo>
                  <a:lnTo>
                    <a:pt x="76" y="10"/>
                  </a:lnTo>
                  <a:lnTo>
                    <a:pt x="82" y="6"/>
                  </a:lnTo>
                  <a:lnTo>
                    <a:pt x="88" y="0"/>
                  </a:lnTo>
                  <a:lnTo>
                    <a:pt x="48" y="0"/>
                  </a:lnTo>
                  <a:lnTo>
                    <a:pt x="6" y="0"/>
                  </a:lnTo>
                  <a:lnTo>
                    <a:pt x="12" y="6"/>
                  </a:lnTo>
                  <a:lnTo>
                    <a:pt x="18" y="10"/>
                  </a:lnTo>
                  <a:lnTo>
                    <a:pt x="32" y="22"/>
                  </a:lnTo>
                  <a:lnTo>
                    <a:pt x="38" y="32"/>
                  </a:lnTo>
                  <a:lnTo>
                    <a:pt x="42" y="38"/>
                  </a:lnTo>
                  <a:lnTo>
                    <a:pt x="42" y="44"/>
                  </a:lnTo>
                  <a:lnTo>
                    <a:pt x="42" y="78"/>
                  </a:lnTo>
                  <a:lnTo>
                    <a:pt x="42" y="90"/>
                  </a:lnTo>
                  <a:lnTo>
                    <a:pt x="40" y="94"/>
                  </a:lnTo>
                  <a:lnTo>
                    <a:pt x="38" y="98"/>
                  </a:lnTo>
                  <a:lnTo>
                    <a:pt x="0" y="134"/>
                  </a:lnTo>
                  <a:lnTo>
                    <a:pt x="0" y="160"/>
                  </a:ln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a typeface="ＭＳ Ｐゴシック" pitchFamily="-97" charset="-128"/>
              </a:endParaRPr>
            </a:p>
          </p:txBody>
        </p:sp>
      </p:grpSp>
      <p:grpSp>
        <p:nvGrpSpPr>
          <p:cNvPr id="28" name="Group 27"/>
          <p:cNvGrpSpPr/>
          <p:nvPr/>
        </p:nvGrpSpPr>
        <p:grpSpPr>
          <a:xfrm>
            <a:off x="2968818" y="5675963"/>
            <a:ext cx="897467" cy="879640"/>
            <a:chOff x="6404690" y="3926089"/>
            <a:chExt cx="775965" cy="773425"/>
          </a:xfrm>
          <a:solidFill>
            <a:schemeClr val="accent1"/>
          </a:solidFill>
        </p:grpSpPr>
        <p:sp>
          <p:nvSpPr>
            <p:cNvPr id="29" name="Donut 10"/>
            <p:cNvSpPr>
              <a:spLocks noChangeArrowheads="1"/>
            </p:cNvSpPr>
            <p:nvPr/>
          </p:nvSpPr>
          <p:spPr bwMode="auto">
            <a:xfrm flipV="1">
              <a:off x="6404690" y="3926089"/>
              <a:ext cx="775965" cy="773425"/>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30" name="Freeform 12"/>
            <p:cNvSpPr>
              <a:spLocks noEditPoints="1"/>
            </p:cNvSpPr>
            <p:nvPr/>
          </p:nvSpPr>
          <p:spPr bwMode="auto">
            <a:xfrm>
              <a:off x="6642179" y="4100079"/>
              <a:ext cx="300988" cy="425447"/>
            </a:xfrm>
            <a:custGeom>
              <a:avLst/>
              <a:gdLst>
                <a:gd name="T0" fmla="*/ 76164973 w 408"/>
                <a:gd name="T1" fmla="*/ 197332205 h 578"/>
                <a:gd name="T2" fmla="*/ 68823691 w 408"/>
                <a:gd name="T3" fmla="*/ 193661209 h 578"/>
                <a:gd name="T4" fmla="*/ 67905862 w 408"/>
                <a:gd name="T5" fmla="*/ 185400621 h 578"/>
                <a:gd name="T6" fmla="*/ 69741521 w 408"/>
                <a:gd name="T7" fmla="*/ 165208408 h 578"/>
                <a:gd name="T8" fmla="*/ 75247144 w 408"/>
                <a:gd name="T9" fmla="*/ 149605151 h 578"/>
                <a:gd name="T10" fmla="*/ 94517521 w 408"/>
                <a:gd name="T11" fmla="*/ 125741984 h 578"/>
                <a:gd name="T12" fmla="*/ 122964819 w 408"/>
                <a:gd name="T13" fmla="*/ 101878817 h 578"/>
                <a:gd name="T14" fmla="*/ 133976742 w 408"/>
                <a:gd name="T15" fmla="*/ 89029315 h 578"/>
                <a:gd name="T16" fmla="*/ 137647383 w 408"/>
                <a:gd name="T17" fmla="*/ 74343955 h 578"/>
                <a:gd name="T18" fmla="*/ 134893894 w 408"/>
                <a:gd name="T19" fmla="*/ 60576535 h 578"/>
                <a:gd name="T20" fmla="*/ 126635460 w 408"/>
                <a:gd name="T21" fmla="*/ 48644951 h 578"/>
                <a:gd name="T22" fmla="*/ 103694462 w 408"/>
                <a:gd name="T23" fmla="*/ 39466435 h 578"/>
                <a:gd name="T24" fmla="*/ 85341237 w 408"/>
                <a:gd name="T25" fmla="*/ 39466435 h 578"/>
                <a:gd name="T26" fmla="*/ 62400239 w 408"/>
                <a:gd name="T27" fmla="*/ 49562870 h 578"/>
                <a:gd name="T28" fmla="*/ 51388316 w 408"/>
                <a:gd name="T29" fmla="*/ 63329612 h 578"/>
                <a:gd name="T30" fmla="*/ 5505624 w 408"/>
                <a:gd name="T31" fmla="*/ 78014951 h 578"/>
                <a:gd name="T32" fmla="*/ 917830 w 408"/>
                <a:gd name="T33" fmla="*/ 75261873 h 578"/>
                <a:gd name="T34" fmla="*/ 0 w 408"/>
                <a:gd name="T35" fmla="*/ 69754363 h 578"/>
                <a:gd name="T36" fmla="*/ 10094096 w 408"/>
                <a:gd name="T37" fmla="*/ 44055349 h 578"/>
                <a:gd name="T38" fmla="*/ 25693820 w 408"/>
                <a:gd name="T39" fmla="*/ 22945937 h 578"/>
                <a:gd name="T40" fmla="*/ 39458554 w 408"/>
                <a:gd name="T41" fmla="*/ 12849507 h 578"/>
                <a:gd name="T42" fmla="*/ 63317391 w 408"/>
                <a:gd name="T43" fmla="*/ 3670997 h 578"/>
                <a:gd name="T44" fmla="*/ 92682540 w 408"/>
                <a:gd name="T45" fmla="*/ 0 h 578"/>
                <a:gd name="T46" fmla="*/ 112870726 w 408"/>
                <a:gd name="T47" fmla="*/ 1835837 h 578"/>
                <a:gd name="T48" fmla="*/ 139482364 w 408"/>
                <a:gd name="T49" fmla="*/ 9178509 h 578"/>
                <a:gd name="T50" fmla="*/ 161506210 w 408"/>
                <a:gd name="T51" fmla="*/ 22945937 h 578"/>
                <a:gd name="T52" fmla="*/ 172517455 w 408"/>
                <a:gd name="T53" fmla="*/ 34877520 h 578"/>
                <a:gd name="T54" fmla="*/ 183529420 w 408"/>
                <a:gd name="T55" fmla="*/ 54151784 h 578"/>
                <a:gd name="T56" fmla="*/ 187200061 w 408"/>
                <a:gd name="T57" fmla="*/ 75261873 h 578"/>
                <a:gd name="T58" fmla="*/ 184447250 w 408"/>
                <a:gd name="T59" fmla="*/ 91782392 h 578"/>
                <a:gd name="T60" fmla="*/ 178023798 w 408"/>
                <a:gd name="T61" fmla="*/ 107385649 h 578"/>
                <a:gd name="T62" fmla="*/ 151412117 w 408"/>
                <a:gd name="T63" fmla="*/ 135838408 h 578"/>
                <a:gd name="T64" fmla="*/ 124799801 w 408"/>
                <a:gd name="T65" fmla="*/ 159701575 h 578"/>
                <a:gd name="T66" fmla="*/ 117459196 w 408"/>
                <a:gd name="T67" fmla="*/ 168880081 h 578"/>
                <a:gd name="T68" fmla="*/ 113788555 w 408"/>
                <a:gd name="T69" fmla="*/ 188154376 h 578"/>
                <a:gd name="T70" fmla="*/ 76164973 w 408"/>
                <a:gd name="T71" fmla="*/ 265251388 h 578"/>
                <a:gd name="T72" fmla="*/ 70658673 w 408"/>
                <a:gd name="T73" fmla="*/ 263415551 h 578"/>
                <a:gd name="T74" fmla="*/ 68823691 w 408"/>
                <a:gd name="T75" fmla="*/ 222113290 h 578"/>
                <a:gd name="T76" fmla="*/ 70658673 w 408"/>
                <a:gd name="T77" fmla="*/ 217524376 h 578"/>
                <a:gd name="T78" fmla="*/ 111035067 w 408"/>
                <a:gd name="T79" fmla="*/ 214771299 h 578"/>
                <a:gd name="T80" fmla="*/ 116541367 w 408"/>
                <a:gd name="T81" fmla="*/ 217524376 h 578"/>
                <a:gd name="T82" fmla="*/ 118376349 w 408"/>
                <a:gd name="T83" fmla="*/ 257908719 h 578"/>
                <a:gd name="T84" fmla="*/ 116541367 w 408"/>
                <a:gd name="T85" fmla="*/ 263415551 h 578"/>
                <a:gd name="T86" fmla="*/ 76164973 w 408"/>
                <a:gd name="T87" fmla="*/ 265251388 h 5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
                <a:gd name="T133" fmla="*/ 0 h 578"/>
                <a:gd name="T134" fmla="*/ 408 w 408"/>
                <a:gd name="T135" fmla="*/ 578 h 5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 h="578">
                  <a:moveTo>
                    <a:pt x="248" y="430"/>
                  </a:moveTo>
                  <a:lnTo>
                    <a:pt x="166" y="430"/>
                  </a:lnTo>
                  <a:lnTo>
                    <a:pt x="158" y="430"/>
                  </a:lnTo>
                  <a:lnTo>
                    <a:pt x="154" y="426"/>
                  </a:lnTo>
                  <a:lnTo>
                    <a:pt x="150" y="422"/>
                  </a:lnTo>
                  <a:lnTo>
                    <a:pt x="148" y="414"/>
                  </a:lnTo>
                  <a:lnTo>
                    <a:pt x="148" y="404"/>
                  </a:lnTo>
                  <a:lnTo>
                    <a:pt x="150" y="382"/>
                  </a:lnTo>
                  <a:lnTo>
                    <a:pt x="152" y="360"/>
                  </a:lnTo>
                  <a:lnTo>
                    <a:pt x="158" y="342"/>
                  </a:lnTo>
                  <a:lnTo>
                    <a:pt x="164" y="326"/>
                  </a:lnTo>
                  <a:lnTo>
                    <a:pt x="174" y="308"/>
                  </a:lnTo>
                  <a:lnTo>
                    <a:pt x="188" y="292"/>
                  </a:lnTo>
                  <a:lnTo>
                    <a:pt x="206" y="274"/>
                  </a:lnTo>
                  <a:lnTo>
                    <a:pt x="228" y="254"/>
                  </a:lnTo>
                  <a:lnTo>
                    <a:pt x="268" y="222"/>
                  </a:lnTo>
                  <a:lnTo>
                    <a:pt x="286" y="204"/>
                  </a:lnTo>
                  <a:lnTo>
                    <a:pt x="292" y="194"/>
                  </a:lnTo>
                  <a:lnTo>
                    <a:pt x="296" y="184"/>
                  </a:lnTo>
                  <a:lnTo>
                    <a:pt x="300" y="172"/>
                  </a:lnTo>
                  <a:lnTo>
                    <a:pt x="300" y="162"/>
                  </a:lnTo>
                  <a:lnTo>
                    <a:pt x="298" y="146"/>
                  </a:lnTo>
                  <a:lnTo>
                    <a:pt x="294" y="132"/>
                  </a:lnTo>
                  <a:lnTo>
                    <a:pt x="286" y="118"/>
                  </a:lnTo>
                  <a:lnTo>
                    <a:pt x="276" y="106"/>
                  </a:lnTo>
                  <a:lnTo>
                    <a:pt x="262" y="96"/>
                  </a:lnTo>
                  <a:lnTo>
                    <a:pt x="244" y="90"/>
                  </a:lnTo>
                  <a:lnTo>
                    <a:pt x="226" y="86"/>
                  </a:lnTo>
                  <a:lnTo>
                    <a:pt x="206" y="84"/>
                  </a:lnTo>
                  <a:lnTo>
                    <a:pt x="186" y="86"/>
                  </a:lnTo>
                  <a:lnTo>
                    <a:pt x="168" y="90"/>
                  </a:lnTo>
                  <a:lnTo>
                    <a:pt x="152" y="98"/>
                  </a:lnTo>
                  <a:lnTo>
                    <a:pt x="136" y="108"/>
                  </a:lnTo>
                  <a:lnTo>
                    <a:pt x="124" y="122"/>
                  </a:lnTo>
                  <a:lnTo>
                    <a:pt x="112" y="138"/>
                  </a:lnTo>
                  <a:lnTo>
                    <a:pt x="104" y="158"/>
                  </a:lnTo>
                  <a:lnTo>
                    <a:pt x="98" y="180"/>
                  </a:lnTo>
                  <a:lnTo>
                    <a:pt x="12" y="170"/>
                  </a:lnTo>
                  <a:lnTo>
                    <a:pt x="6" y="168"/>
                  </a:lnTo>
                  <a:lnTo>
                    <a:pt x="2" y="164"/>
                  </a:lnTo>
                  <a:lnTo>
                    <a:pt x="0" y="158"/>
                  </a:lnTo>
                  <a:lnTo>
                    <a:pt x="0" y="152"/>
                  </a:lnTo>
                  <a:lnTo>
                    <a:pt x="4" y="140"/>
                  </a:lnTo>
                  <a:lnTo>
                    <a:pt x="14" y="112"/>
                  </a:lnTo>
                  <a:lnTo>
                    <a:pt x="22" y="96"/>
                  </a:lnTo>
                  <a:lnTo>
                    <a:pt x="32" y="78"/>
                  </a:lnTo>
                  <a:lnTo>
                    <a:pt x="44" y="62"/>
                  </a:lnTo>
                  <a:lnTo>
                    <a:pt x="56" y="50"/>
                  </a:lnTo>
                  <a:lnTo>
                    <a:pt x="70" y="38"/>
                  </a:lnTo>
                  <a:lnTo>
                    <a:pt x="86" y="28"/>
                  </a:lnTo>
                  <a:lnTo>
                    <a:pt x="102" y="20"/>
                  </a:lnTo>
                  <a:lnTo>
                    <a:pt x="120" y="12"/>
                  </a:lnTo>
                  <a:lnTo>
                    <a:pt x="138" y="8"/>
                  </a:lnTo>
                  <a:lnTo>
                    <a:pt x="158" y="4"/>
                  </a:lnTo>
                  <a:lnTo>
                    <a:pt x="180" y="2"/>
                  </a:lnTo>
                  <a:lnTo>
                    <a:pt x="202" y="0"/>
                  </a:lnTo>
                  <a:lnTo>
                    <a:pt x="224" y="2"/>
                  </a:lnTo>
                  <a:lnTo>
                    <a:pt x="246" y="4"/>
                  </a:lnTo>
                  <a:lnTo>
                    <a:pt x="266" y="8"/>
                  </a:lnTo>
                  <a:lnTo>
                    <a:pt x="286" y="12"/>
                  </a:lnTo>
                  <a:lnTo>
                    <a:pt x="304" y="20"/>
                  </a:lnTo>
                  <a:lnTo>
                    <a:pt x="322" y="28"/>
                  </a:lnTo>
                  <a:lnTo>
                    <a:pt x="338" y="38"/>
                  </a:lnTo>
                  <a:lnTo>
                    <a:pt x="352" y="50"/>
                  </a:lnTo>
                  <a:lnTo>
                    <a:pt x="364" y="62"/>
                  </a:lnTo>
                  <a:lnTo>
                    <a:pt x="376" y="76"/>
                  </a:lnTo>
                  <a:lnTo>
                    <a:pt x="386" y="88"/>
                  </a:lnTo>
                  <a:lnTo>
                    <a:pt x="394" y="104"/>
                  </a:lnTo>
                  <a:lnTo>
                    <a:pt x="400" y="118"/>
                  </a:lnTo>
                  <a:lnTo>
                    <a:pt x="404" y="132"/>
                  </a:lnTo>
                  <a:lnTo>
                    <a:pt x="406" y="148"/>
                  </a:lnTo>
                  <a:lnTo>
                    <a:pt x="408" y="164"/>
                  </a:lnTo>
                  <a:lnTo>
                    <a:pt x="406" y="182"/>
                  </a:lnTo>
                  <a:lnTo>
                    <a:pt x="402" y="200"/>
                  </a:lnTo>
                  <a:lnTo>
                    <a:pt x="396" y="216"/>
                  </a:lnTo>
                  <a:lnTo>
                    <a:pt x="388" y="234"/>
                  </a:lnTo>
                  <a:lnTo>
                    <a:pt x="374" y="250"/>
                  </a:lnTo>
                  <a:lnTo>
                    <a:pt x="354" y="272"/>
                  </a:lnTo>
                  <a:lnTo>
                    <a:pt x="330" y="296"/>
                  </a:lnTo>
                  <a:lnTo>
                    <a:pt x="300" y="322"/>
                  </a:lnTo>
                  <a:lnTo>
                    <a:pt x="272" y="348"/>
                  </a:lnTo>
                  <a:lnTo>
                    <a:pt x="262" y="358"/>
                  </a:lnTo>
                  <a:lnTo>
                    <a:pt x="256" y="368"/>
                  </a:lnTo>
                  <a:lnTo>
                    <a:pt x="252" y="378"/>
                  </a:lnTo>
                  <a:lnTo>
                    <a:pt x="250" y="392"/>
                  </a:lnTo>
                  <a:lnTo>
                    <a:pt x="248" y="410"/>
                  </a:lnTo>
                  <a:lnTo>
                    <a:pt x="248" y="430"/>
                  </a:lnTo>
                  <a:close/>
                  <a:moveTo>
                    <a:pt x="166" y="578"/>
                  </a:moveTo>
                  <a:lnTo>
                    <a:pt x="166" y="578"/>
                  </a:lnTo>
                  <a:lnTo>
                    <a:pt x="158" y="578"/>
                  </a:lnTo>
                  <a:lnTo>
                    <a:pt x="154" y="574"/>
                  </a:lnTo>
                  <a:lnTo>
                    <a:pt x="150" y="568"/>
                  </a:lnTo>
                  <a:lnTo>
                    <a:pt x="150" y="562"/>
                  </a:lnTo>
                  <a:lnTo>
                    <a:pt x="150" y="484"/>
                  </a:lnTo>
                  <a:lnTo>
                    <a:pt x="150" y="478"/>
                  </a:lnTo>
                  <a:lnTo>
                    <a:pt x="154" y="474"/>
                  </a:lnTo>
                  <a:lnTo>
                    <a:pt x="158" y="470"/>
                  </a:lnTo>
                  <a:lnTo>
                    <a:pt x="166" y="468"/>
                  </a:lnTo>
                  <a:lnTo>
                    <a:pt x="242" y="468"/>
                  </a:lnTo>
                  <a:lnTo>
                    <a:pt x="250" y="470"/>
                  </a:lnTo>
                  <a:lnTo>
                    <a:pt x="254" y="474"/>
                  </a:lnTo>
                  <a:lnTo>
                    <a:pt x="258" y="478"/>
                  </a:lnTo>
                  <a:lnTo>
                    <a:pt x="258" y="484"/>
                  </a:lnTo>
                  <a:lnTo>
                    <a:pt x="258" y="562"/>
                  </a:lnTo>
                  <a:lnTo>
                    <a:pt x="258" y="568"/>
                  </a:lnTo>
                  <a:lnTo>
                    <a:pt x="254" y="574"/>
                  </a:lnTo>
                  <a:lnTo>
                    <a:pt x="250" y="578"/>
                  </a:lnTo>
                  <a:lnTo>
                    <a:pt x="242" y="578"/>
                  </a:lnTo>
                  <a:lnTo>
                    <a:pt x="166" y="578"/>
                  </a:lnTo>
                  <a:close/>
                </a:path>
              </a:pathLst>
            </a:custGeom>
            <a:grpFill/>
            <a:ln w="9525">
              <a:no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ＭＳ Ｐゴシック" pitchFamily="-97" charset="-128"/>
              </a:endParaRPr>
            </a:p>
          </p:txBody>
        </p:sp>
      </p:grpSp>
      <p:grpSp>
        <p:nvGrpSpPr>
          <p:cNvPr id="34" name="Group 33"/>
          <p:cNvGrpSpPr/>
          <p:nvPr/>
        </p:nvGrpSpPr>
        <p:grpSpPr>
          <a:xfrm>
            <a:off x="1848560" y="1543532"/>
            <a:ext cx="897467" cy="879640"/>
            <a:chOff x="5436096" y="292640"/>
            <a:chExt cx="775965" cy="773425"/>
          </a:xfrm>
          <a:solidFill>
            <a:schemeClr val="accent6"/>
          </a:solidFill>
        </p:grpSpPr>
        <p:sp>
          <p:nvSpPr>
            <p:cNvPr id="35" name="Donut 32"/>
            <p:cNvSpPr>
              <a:spLocks noChangeArrowheads="1"/>
            </p:cNvSpPr>
            <p:nvPr/>
          </p:nvSpPr>
          <p:spPr bwMode="auto">
            <a:xfrm>
              <a:off x="5436096" y="292640"/>
              <a:ext cx="775965" cy="773425"/>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36" name="AutoShape 139"/>
            <p:cNvSpPr>
              <a:spLocks/>
            </p:cNvSpPr>
            <p:nvPr/>
          </p:nvSpPr>
          <p:spPr bwMode="auto">
            <a:xfrm>
              <a:off x="5651219" y="494053"/>
              <a:ext cx="348258" cy="337543"/>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grpSp>
      <p:grpSp>
        <p:nvGrpSpPr>
          <p:cNvPr id="37" name="Group 36"/>
          <p:cNvGrpSpPr/>
          <p:nvPr/>
        </p:nvGrpSpPr>
        <p:grpSpPr>
          <a:xfrm>
            <a:off x="1015728" y="2324953"/>
            <a:ext cx="895999" cy="882530"/>
            <a:chOff x="4716016" y="979706"/>
            <a:chExt cx="774696" cy="775966"/>
          </a:xfrm>
          <a:solidFill>
            <a:schemeClr val="accent5"/>
          </a:solidFill>
        </p:grpSpPr>
        <p:sp>
          <p:nvSpPr>
            <p:cNvPr id="38" name="Donut 13"/>
            <p:cNvSpPr>
              <a:spLocks noChangeArrowheads="1"/>
            </p:cNvSpPr>
            <p:nvPr/>
          </p:nvSpPr>
          <p:spPr bwMode="auto">
            <a:xfrm flipV="1">
              <a:off x="4716016" y="979706"/>
              <a:ext cx="774696" cy="775966"/>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39" name="AutoShape 81"/>
            <p:cNvSpPr>
              <a:spLocks/>
            </p:cNvSpPr>
            <p:nvPr/>
          </p:nvSpPr>
          <p:spPr bwMode="auto">
            <a:xfrm>
              <a:off x="4935027" y="1193559"/>
              <a:ext cx="348258" cy="3482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40" name="AutoShape 82"/>
            <p:cNvSpPr>
              <a:spLocks/>
            </p:cNvSpPr>
            <p:nvPr/>
          </p:nvSpPr>
          <p:spPr bwMode="auto">
            <a:xfrm>
              <a:off x="4967770" y="1476333"/>
              <a:ext cx="32743" cy="32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grpSp>
      <p:grpSp>
        <p:nvGrpSpPr>
          <p:cNvPr id="41" name="Group 40"/>
          <p:cNvGrpSpPr/>
          <p:nvPr/>
        </p:nvGrpSpPr>
        <p:grpSpPr>
          <a:xfrm>
            <a:off x="638308" y="3375848"/>
            <a:ext cx="894530" cy="879640"/>
            <a:chOff x="4389692" y="1903708"/>
            <a:chExt cx="773426" cy="773425"/>
          </a:xfrm>
          <a:solidFill>
            <a:schemeClr val="accent4"/>
          </a:solidFill>
        </p:grpSpPr>
        <p:sp>
          <p:nvSpPr>
            <p:cNvPr id="42" name="Donut 14"/>
            <p:cNvSpPr>
              <a:spLocks noChangeArrowheads="1"/>
            </p:cNvSpPr>
            <p:nvPr/>
          </p:nvSpPr>
          <p:spPr bwMode="auto">
            <a:xfrm flipV="1">
              <a:off x="4389692" y="1903708"/>
              <a:ext cx="773426" cy="773425"/>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43" name="AutoShape 120"/>
            <p:cNvSpPr>
              <a:spLocks/>
            </p:cNvSpPr>
            <p:nvPr/>
          </p:nvSpPr>
          <p:spPr bwMode="auto">
            <a:xfrm>
              <a:off x="4673684" y="2219875"/>
              <a:ext cx="173831" cy="1738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21"/>
            <p:cNvSpPr>
              <a:spLocks/>
            </p:cNvSpPr>
            <p:nvPr/>
          </p:nvSpPr>
          <p:spPr bwMode="auto">
            <a:xfrm>
              <a:off x="4717142" y="2263333"/>
              <a:ext cx="48816" cy="488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2"/>
            <p:cNvSpPr>
              <a:spLocks/>
            </p:cNvSpPr>
            <p:nvPr/>
          </p:nvSpPr>
          <p:spPr bwMode="auto">
            <a:xfrm>
              <a:off x="4586173" y="2143675"/>
              <a:ext cx="348854" cy="2934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grpSp>
      <p:grpSp>
        <p:nvGrpSpPr>
          <p:cNvPr id="46" name="Group 45"/>
          <p:cNvGrpSpPr/>
          <p:nvPr/>
        </p:nvGrpSpPr>
        <p:grpSpPr>
          <a:xfrm>
            <a:off x="1029127" y="4516381"/>
            <a:ext cx="882600" cy="867908"/>
            <a:chOff x="4727601" y="2906524"/>
            <a:chExt cx="763111" cy="763110"/>
          </a:xfrm>
          <a:solidFill>
            <a:schemeClr val="accent3"/>
          </a:solidFill>
        </p:grpSpPr>
        <p:sp>
          <p:nvSpPr>
            <p:cNvPr id="47" name="Donut 34"/>
            <p:cNvSpPr>
              <a:spLocks noChangeArrowheads="1"/>
            </p:cNvSpPr>
            <p:nvPr/>
          </p:nvSpPr>
          <p:spPr bwMode="auto">
            <a:xfrm>
              <a:off x="4727601" y="2906524"/>
              <a:ext cx="763111" cy="763110"/>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alibri"/>
                <a:ea typeface="+mn-ea"/>
              </a:endParaRPr>
            </a:p>
          </p:txBody>
        </p:sp>
        <p:sp>
          <p:nvSpPr>
            <p:cNvPr id="48" name="AutoShape 7"/>
            <p:cNvSpPr>
              <a:spLocks/>
            </p:cNvSpPr>
            <p:nvPr/>
          </p:nvSpPr>
          <p:spPr bwMode="auto">
            <a:xfrm>
              <a:off x="4929235" y="3123604"/>
              <a:ext cx="348258" cy="348854"/>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49" name="AutoShape 8"/>
            <p:cNvSpPr>
              <a:spLocks/>
            </p:cNvSpPr>
            <p:nvPr/>
          </p:nvSpPr>
          <p:spPr bwMode="auto">
            <a:xfrm>
              <a:off x="5081635" y="3276004"/>
              <a:ext cx="43458" cy="43458"/>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50" name="AutoShape 9"/>
            <p:cNvSpPr>
              <a:spLocks/>
            </p:cNvSpPr>
            <p:nvPr/>
          </p:nvSpPr>
          <p:spPr bwMode="auto">
            <a:xfrm>
              <a:off x="5037582" y="3232547"/>
              <a:ext cx="130969" cy="130969"/>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0"/>
            <p:cNvSpPr>
              <a:spLocks/>
            </p:cNvSpPr>
            <p:nvPr/>
          </p:nvSpPr>
          <p:spPr bwMode="auto">
            <a:xfrm>
              <a:off x="5125094" y="3319463"/>
              <a:ext cx="54173" cy="55960"/>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52" name="AutoShape 11"/>
            <p:cNvSpPr>
              <a:spLocks/>
            </p:cNvSpPr>
            <p:nvPr/>
          </p:nvSpPr>
          <p:spPr bwMode="auto">
            <a:xfrm>
              <a:off x="5146525" y="3341489"/>
              <a:ext cx="77986" cy="79772"/>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53" name="AutoShape 12"/>
            <p:cNvSpPr>
              <a:spLocks/>
            </p:cNvSpPr>
            <p:nvPr/>
          </p:nvSpPr>
          <p:spPr bwMode="auto">
            <a:xfrm>
              <a:off x="5135808" y="3330773"/>
              <a:ext cx="66080" cy="67271"/>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3"/>
            <p:cNvSpPr>
              <a:spLocks/>
            </p:cNvSpPr>
            <p:nvPr/>
          </p:nvSpPr>
          <p:spPr bwMode="auto">
            <a:xfrm>
              <a:off x="5026866" y="3221832"/>
              <a:ext cx="54769" cy="55364"/>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55" name="AutoShape 14"/>
            <p:cNvSpPr>
              <a:spLocks/>
            </p:cNvSpPr>
            <p:nvPr/>
          </p:nvSpPr>
          <p:spPr bwMode="auto">
            <a:xfrm>
              <a:off x="4983409" y="3178373"/>
              <a:ext cx="77986" cy="79177"/>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sp>
          <p:nvSpPr>
            <p:cNvPr id="56" name="AutoShape 15"/>
            <p:cNvSpPr>
              <a:spLocks/>
            </p:cNvSpPr>
            <p:nvPr/>
          </p:nvSpPr>
          <p:spPr bwMode="auto">
            <a:xfrm>
              <a:off x="5005436" y="3199804"/>
              <a:ext cx="66080" cy="67866"/>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grpSp>
      <p:grpSp>
        <p:nvGrpSpPr>
          <p:cNvPr id="57" name="Group 56"/>
          <p:cNvGrpSpPr/>
          <p:nvPr/>
        </p:nvGrpSpPr>
        <p:grpSpPr>
          <a:xfrm>
            <a:off x="1851498" y="5460617"/>
            <a:ext cx="894529" cy="879640"/>
            <a:chOff x="5438636" y="3736745"/>
            <a:chExt cx="773425" cy="773425"/>
          </a:xfrm>
          <a:solidFill>
            <a:schemeClr val="accent2"/>
          </a:solidFill>
        </p:grpSpPr>
        <p:sp>
          <p:nvSpPr>
            <p:cNvPr id="58" name="Donut 33"/>
            <p:cNvSpPr>
              <a:spLocks noChangeArrowheads="1"/>
            </p:cNvSpPr>
            <p:nvPr/>
          </p:nvSpPr>
          <p:spPr bwMode="auto">
            <a:xfrm>
              <a:off x="5438636" y="3736745"/>
              <a:ext cx="773425" cy="773425"/>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w="9525">
              <a:noFill/>
              <a:miter lim="800000"/>
              <a:headEnd/>
              <a:tailEnd/>
            </a:ln>
            <a:effectLst>
              <a:outerShdw blurRad="63500" dist="23000" dir="5400000" rotWithShape="0">
                <a:srgbClr val="000000">
                  <a:alpha val="34999"/>
                </a:srgb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
                <a:ea typeface="+mn-ea"/>
              </a:endParaRPr>
            </a:p>
          </p:txBody>
        </p:sp>
        <p:sp>
          <p:nvSpPr>
            <p:cNvPr id="59" name="AutoShape 28"/>
            <p:cNvSpPr>
              <a:spLocks/>
            </p:cNvSpPr>
            <p:nvPr/>
          </p:nvSpPr>
          <p:spPr bwMode="auto">
            <a:xfrm>
              <a:off x="5648289" y="3963948"/>
              <a:ext cx="348854" cy="3488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00">
                <a:solidFill>
                  <a:srgbClr val="FFFFFF"/>
                </a:solidFill>
                <a:effectLst>
                  <a:outerShdw blurRad="38100" dist="38100" dir="2700000" algn="tl">
                    <a:srgbClr val="000000"/>
                  </a:outerShdw>
                </a:effectLst>
                <a:latin typeface="Gill Sans" charset="0"/>
                <a:sym typeface="Gill Sans" charset="0"/>
              </a:endParaRPr>
            </a:p>
          </p:txBody>
        </p:sp>
      </p:grpSp>
      <p:sp>
        <p:nvSpPr>
          <p:cNvPr id="62" name="Freeform 61"/>
          <p:cNvSpPr>
            <a:spLocks noEditPoints="1"/>
          </p:cNvSpPr>
          <p:nvPr/>
        </p:nvSpPr>
        <p:spPr bwMode="auto">
          <a:xfrm>
            <a:off x="2297083" y="2848456"/>
            <a:ext cx="2183130" cy="2345492"/>
          </a:xfrm>
          <a:custGeom>
            <a:avLst/>
            <a:gdLst>
              <a:gd name="T0" fmla="*/ 215 w 221"/>
              <a:gd name="T1" fmla="*/ 212 h 243"/>
              <a:gd name="T2" fmla="*/ 174 w 221"/>
              <a:gd name="T3" fmla="*/ 157 h 243"/>
              <a:gd name="T4" fmla="*/ 179 w 221"/>
              <a:gd name="T5" fmla="*/ 37 h 243"/>
              <a:gd name="T6" fmla="*/ 105 w 221"/>
              <a:gd name="T7" fmla="*/ 0 h 243"/>
              <a:gd name="T8" fmla="*/ 49 w 221"/>
              <a:gd name="T9" fmla="*/ 19 h 243"/>
              <a:gd name="T10" fmla="*/ 31 w 221"/>
              <a:gd name="T11" fmla="*/ 151 h 243"/>
              <a:gd name="T12" fmla="*/ 105 w 221"/>
              <a:gd name="T13" fmla="*/ 188 h 243"/>
              <a:gd name="T14" fmla="*/ 143 w 221"/>
              <a:gd name="T15" fmla="*/ 180 h 243"/>
              <a:gd name="T16" fmla="*/ 185 w 221"/>
              <a:gd name="T17" fmla="*/ 235 h 243"/>
              <a:gd name="T18" fmla="*/ 200 w 221"/>
              <a:gd name="T19" fmla="*/ 243 h 243"/>
              <a:gd name="T20" fmla="*/ 200 w 221"/>
              <a:gd name="T21" fmla="*/ 243 h 243"/>
              <a:gd name="T22" fmla="*/ 211 w 221"/>
              <a:gd name="T23" fmla="*/ 239 h 243"/>
              <a:gd name="T24" fmla="*/ 215 w 221"/>
              <a:gd name="T25" fmla="*/ 212 h 243"/>
              <a:gd name="T26" fmla="*/ 144 w 221"/>
              <a:gd name="T27" fmla="*/ 146 h 243"/>
              <a:gd name="T28" fmla="*/ 105 w 221"/>
              <a:gd name="T29" fmla="*/ 159 h 243"/>
              <a:gd name="T30" fmla="*/ 54 w 221"/>
              <a:gd name="T31" fmla="*/ 133 h 243"/>
              <a:gd name="T32" fmla="*/ 66 w 221"/>
              <a:gd name="T33" fmla="*/ 42 h 243"/>
              <a:gd name="T34" fmla="*/ 105 w 221"/>
              <a:gd name="T35" fmla="*/ 29 h 243"/>
              <a:gd name="T36" fmla="*/ 156 w 221"/>
              <a:gd name="T37" fmla="*/ 54 h 243"/>
              <a:gd name="T38" fmla="*/ 144 w 221"/>
              <a:gd name="T39" fmla="*/ 1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43">
                <a:moveTo>
                  <a:pt x="215" y="212"/>
                </a:moveTo>
                <a:cubicBezTo>
                  <a:pt x="174" y="157"/>
                  <a:pt x="174" y="157"/>
                  <a:pt x="174" y="157"/>
                </a:cubicBezTo>
                <a:cubicBezTo>
                  <a:pt x="204" y="124"/>
                  <a:pt x="206" y="73"/>
                  <a:pt x="179" y="37"/>
                </a:cubicBezTo>
                <a:cubicBezTo>
                  <a:pt x="161" y="13"/>
                  <a:pt x="134" y="0"/>
                  <a:pt x="105" y="0"/>
                </a:cubicBezTo>
                <a:cubicBezTo>
                  <a:pt x="85" y="0"/>
                  <a:pt x="65" y="7"/>
                  <a:pt x="49" y="19"/>
                </a:cubicBezTo>
                <a:cubicBezTo>
                  <a:pt x="8" y="51"/>
                  <a:pt x="0" y="110"/>
                  <a:pt x="31" y="151"/>
                </a:cubicBezTo>
                <a:cubicBezTo>
                  <a:pt x="49" y="174"/>
                  <a:pt x="76" y="188"/>
                  <a:pt x="105" y="188"/>
                </a:cubicBezTo>
                <a:cubicBezTo>
                  <a:pt x="118" y="188"/>
                  <a:pt x="131" y="185"/>
                  <a:pt x="143" y="180"/>
                </a:cubicBezTo>
                <a:cubicBezTo>
                  <a:pt x="185" y="235"/>
                  <a:pt x="185" y="235"/>
                  <a:pt x="185" y="235"/>
                </a:cubicBezTo>
                <a:cubicBezTo>
                  <a:pt x="189" y="240"/>
                  <a:pt x="194" y="243"/>
                  <a:pt x="200" y="243"/>
                </a:cubicBezTo>
                <a:cubicBezTo>
                  <a:pt x="200" y="243"/>
                  <a:pt x="200" y="243"/>
                  <a:pt x="200" y="243"/>
                </a:cubicBezTo>
                <a:cubicBezTo>
                  <a:pt x="204" y="243"/>
                  <a:pt x="208" y="241"/>
                  <a:pt x="211" y="239"/>
                </a:cubicBezTo>
                <a:cubicBezTo>
                  <a:pt x="220" y="232"/>
                  <a:pt x="221" y="220"/>
                  <a:pt x="215" y="212"/>
                </a:cubicBezTo>
                <a:close/>
                <a:moveTo>
                  <a:pt x="144" y="146"/>
                </a:moveTo>
                <a:cubicBezTo>
                  <a:pt x="133" y="154"/>
                  <a:pt x="119" y="159"/>
                  <a:pt x="105" y="159"/>
                </a:cubicBezTo>
                <a:cubicBezTo>
                  <a:pt x="85" y="159"/>
                  <a:pt x="66" y="150"/>
                  <a:pt x="54" y="133"/>
                </a:cubicBezTo>
                <a:cubicBezTo>
                  <a:pt x="33" y="105"/>
                  <a:pt x="38" y="64"/>
                  <a:pt x="66" y="42"/>
                </a:cubicBezTo>
                <a:cubicBezTo>
                  <a:pt x="78" y="33"/>
                  <a:pt x="91" y="29"/>
                  <a:pt x="105" y="29"/>
                </a:cubicBezTo>
                <a:cubicBezTo>
                  <a:pt x="125" y="29"/>
                  <a:pt x="144" y="38"/>
                  <a:pt x="156" y="54"/>
                </a:cubicBezTo>
                <a:cubicBezTo>
                  <a:pt x="178" y="83"/>
                  <a:pt x="172" y="124"/>
                  <a:pt x="144" y="146"/>
                </a:cubicBezTo>
                <a:close/>
              </a:path>
            </a:pathLst>
          </a:custGeom>
          <a:solidFill>
            <a:schemeClr val="accent1">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grpSp>
        <p:nvGrpSpPr>
          <p:cNvPr id="72" name="Group 71"/>
          <p:cNvGrpSpPr/>
          <p:nvPr/>
        </p:nvGrpSpPr>
        <p:grpSpPr>
          <a:xfrm>
            <a:off x="2997431" y="3419042"/>
            <a:ext cx="649267" cy="584096"/>
            <a:chOff x="2997431" y="3419042"/>
            <a:chExt cx="649267" cy="584096"/>
          </a:xfrm>
          <a:solidFill>
            <a:schemeClr val="accent1">
              <a:lumMod val="50000"/>
            </a:schemeClr>
          </a:solidFill>
        </p:grpSpPr>
        <p:sp>
          <p:nvSpPr>
            <p:cNvPr id="65" name="Freeform 24"/>
            <p:cNvSpPr>
              <a:spLocks/>
            </p:cNvSpPr>
            <p:nvPr/>
          </p:nvSpPr>
          <p:spPr bwMode="auto">
            <a:xfrm>
              <a:off x="3157101" y="3829620"/>
              <a:ext cx="60283" cy="173518"/>
            </a:xfrm>
            <a:custGeom>
              <a:avLst/>
              <a:gdLst>
                <a:gd name="T0" fmla="*/ 5 w 31"/>
                <a:gd name="T1" fmla="*/ 24 h 90"/>
                <a:gd name="T2" fmla="*/ 0 w 31"/>
                <a:gd name="T3" fmla="*/ 36 h 90"/>
                <a:gd name="T4" fmla="*/ 0 w 31"/>
                <a:gd name="T5" fmla="*/ 90 h 90"/>
                <a:gd name="T6" fmla="*/ 31 w 31"/>
                <a:gd name="T7" fmla="*/ 90 h 90"/>
                <a:gd name="T8" fmla="*/ 31 w 31"/>
                <a:gd name="T9" fmla="*/ 5 h 90"/>
                <a:gd name="T10" fmla="*/ 26 w 31"/>
                <a:gd name="T11" fmla="*/ 3 h 90"/>
                <a:gd name="T12" fmla="*/ 5 w 31"/>
                <a:gd name="T13" fmla="*/ 24 h 90"/>
              </a:gdLst>
              <a:ahLst/>
              <a:cxnLst>
                <a:cxn ang="0">
                  <a:pos x="T0" y="T1"/>
                </a:cxn>
                <a:cxn ang="0">
                  <a:pos x="T2" y="T3"/>
                </a:cxn>
                <a:cxn ang="0">
                  <a:pos x="T4" y="T5"/>
                </a:cxn>
                <a:cxn ang="0">
                  <a:pos x="T6" y="T7"/>
                </a:cxn>
                <a:cxn ang="0">
                  <a:pos x="T8" y="T9"/>
                </a:cxn>
                <a:cxn ang="0">
                  <a:pos x="T10" y="T11"/>
                </a:cxn>
                <a:cxn ang="0">
                  <a:pos x="T12" y="T13"/>
                </a:cxn>
              </a:cxnLst>
              <a:rect l="0" t="0" r="r" b="b"/>
              <a:pathLst>
                <a:path w="31" h="90">
                  <a:moveTo>
                    <a:pt x="5" y="24"/>
                  </a:moveTo>
                  <a:cubicBezTo>
                    <a:pt x="3" y="27"/>
                    <a:pt x="0" y="32"/>
                    <a:pt x="0" y="36"/>
                  </a:cubicBezTo>
                  <a:cubicBezTo>
                    <a:pt x="0" y="90"/>
                    <a:pt x="0" y="90"/>
                    <a:pt x="0" y="90"/>
                  </a:cubicBezTo>
                  <a:cubicBezTo>
                    <a:pt x="31" y="90"/>
                    <a:pt x="31" y="90"/>
                    <a:pt x="31" y="90"/>
                  </a:cubicBezTo>
                  <a:cubicBezTo>
                    <a:pt x="31" y="5"/>
                    <a:pt x="31" y="5"/>
                    <a:pt x="31" y="5"/>
                  </a:cubicBezTo>
                  <a:cubicBezTo>
                    <a:pt x="31" y="1"/>
                    <a:pt x="29" y="0"/>
                    <a:pt x="26" y="3"/>
                  </a:cubicBezTo>
                  <a:lnTo>
                    <a:pt x="5" y="2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3421043" y="3731863"/>
              <a:ext cx="60283" cy="271275"/>
            </a:xfrm>
            <a:custGeom>
              <a:avLst/>
              <a:gdLst>
                <a:gd name="T0" fmla="*/ 5 w 31"/>
                <a:gd name="T1" fmla="*/ 24 h 141"/>
                <a:gd name="T2" fmla="*/ 0 w 31"/>
                <a:gd name="T3" fmla="*/ 37 h 141"/>
                <a:gd name="T4" fmla="*/ 0 w 31"/>
                <a:gd name="T5" fmla="*/ 141 h 141"/>
                <a:gd name="T6" fmla="*/ 31 w 31"/>
                <a:gd name="T7" fmla="*/ 141 h 141"/>
                <a:gd name="T8" fmla="*/ 31 w 31"/>
                <a:gd name="T9" fmla="*/ 5 h 141"/>
                <a:gd name="T10" fmla="*/ 26 w 31"/>
                <a:gd name="T11" fmla="*/ 3 h 141"/>
                <a:gd name="T12" fmla="*/ 5 w 31"/>
                <a:gd name="T13" fmla="*/ 24 h 141"/>
              </a:gdLst>
              <a:ahLst/>
              <a:cxnLst>
                <a:cxn ang="0">
                  <a:pos x="T0" y="T1"/>
                </a:cxn>
                <a:cxn ang="0">
                  <a:pos x="T2" y="T3"/>
                </a:cxn>
                <a:cxn ang="0">
                  <a:pos x="T4" y="T5"/>
                </a:cxn>
                <a:cxn ang="0">
                  <a:pos x="T6" y="T7"/>
                </a:cxn>
                <a:cxn ang="0">
                  <a:pos x="T8" y="T9"/>
                </a:cxn>
                <a:cxn ang="0">
                  <a:pos x="T10" y="T11"/>
                </a:cxn>
                <a:cxn ang="0">
                  <a:pos x="T12" y="T13"/>
                </a:cxn>
              </a:cxnLst>
              <a:rect l="0" t="0" r="r" b="b"/>
              <a:pathLst>
                <a:path w="31" h="141">
                  <a:moveTo>
                    <a:pt x="5" y="24"/>
                  </a:moveTo>
                  <a:cubicBezTo>
                    <a:pt x="2" y="27"/>
                    <a:pt x="0" y="32"/>
                    <a:pt x="0" y="37"/>
                  </a:cubicBezTo>
                  <a:cubicBezTo>
                    <a:pt x="0" y="141"/>
                    <a:pt x="0" y="141"/>
                    <a:pt x="0" y="141"/>
                  </a:cubicBezTo>
                  <a:cubicBezTo>
                    <a:pt x="31" y="141"/>
                    <a:pt x="31" y="141"/>
                    <a:pt x="31" y="141"/>
                  </a:cubicBezTo>
                  <a:cubicBezTo>
                    <a:pt x="31" y="5"/>
                    <a:pt x="31" y="5"/>
                    <a:pt x="31" y="5"/>
                  </a:cubicBezTo>
                  <a:cubicBezTo>
                    <a:pt x="31" y="1"/>
                    <a:pt x="29" y="0"/>
                    <a:pt x="26" y="3"/>
                  </a:cubicBezTo>
                  <a:lnTo>
                    <a:pt x="5" y="2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3508210" y="3648770"/>
              <a:ext cx="55395" cy="354368"/>
            </a:xfrm>
            <a:custGeom>
              <a:avLst/>
              <a:gdLst>
                <a:gd name="T0" fmla="*/ 6 w 29"/>
                <a:gd name="T1" fmla="*/ 21 h 184"/>
                <a:gd name="T2" fmla="*/ 0 w 29"/>
                <a:gd name="T3" fmla="*/ 34 h 184"/>
                <a:gd name="T4" fmla="*/ 0 w 29"/>
                <a:gd name="T5" fmla="*/ 184 h 184"/>
                <a:gd name="T6" fmla="*/ 29 w 29"/>
                <a:gd name="T7" fmla="*/ 184 h 184"/>
                <a:gd name="T8" fmla="*/ 29 w 29"/>
                <a:gd name="T9" fmla="*/ 5 h 184"/>
                <a:gd name="T10" fmla="*/ 24 w 29"/>
                <a:gd name="T11" fmla="*/ 3 h 184"/>
                <a:gd name="T12" fmla="*/ 6 w 29"/>
                <a:gd name="T13" fmla="*/ 21 h 184"/>
              </a:gdLst>
              <a:ahLst/>
              <a:cxnLst>
                <a:cxn ang="0">
                  <a:pos x="T0" y="T1"/>
                </a:cxn>
                <a:cxn ang="0">
                  <a:pos x="T2" y="T3"/>
                </a:cxn>
                <a:cxn ang="0">
                  <a:pos x="T4" y="T5"/>
                </a:cxn>
                <a:cxn ang="0">
                  <a:pos x="T6" y="T7"/>
                </a:cxn>
                <a:cxn ang="0">
                  <a:pos x="T8" y="T9"/>
                </a:cxn>
                <a:cxn ang="0">
                  <a:pos x="T10" y="T11"/>
                </a:cxn>
                <a:cxn ang="0">
                  <a:pos x="T12" y="T13"/>
                </a:cxn>
              </a:cxnLst>
              <a:rect l="0" t="0" r="r" b="b"/>
              <a:pathLst>
                <a:path w="29" h="184">
                  <a:moveTo>
                    <a:pt x="6" y="21"/>
                  </a:moveTo>
                  <a:cubicBezTo>
                    <a:pt x="3" y="24"/>
                    <a:pt x="0" y="30"/>
                    <a:pt x="0" y="34"/>
                  </a:cubicBezTo>
                  <a:cubicBezTo>
                    <a:pt x="0" y="184"/>
                    <a:pt x="0" y="184"/>
                    <a:pt x="0" y="184"/>
                  </a:cubicBezTo>
                  <a:cubicBezTo>
                    <a:pt x="29" y="184"/>
                    <a:pt x="29" y="184"/>
                    <a:pt x="29" y="184"/>
                  </a:cubicBezTo>
                  <a:cubicBezTo>
                    <a:pt x="29" y="5"/>
                    <a:pt x="29" y="5"/>
                    <a:pt x="29" y="5"/>
                  </a:cubicBezTo>
                  <a:cubicBezTo>
                    <a:pt x="29" y="1"/>
                    <a:pt x="27" y="0"/>
                    <a:pt x="24" y="3"/>
                  </a:cubicBezTo>
                  <a:lnTo>
                    <a:pt x="6" y="2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3332248" y="3819844"/>
              <a:ext cx="60283" cy="183294"/>
            </a:xfrm>
            <a:custGeom>
              <a:avLst/>
              <a:gdLst>
                <a:gd name="T0" fmla="*/ 7 w 31"/>
                <a:gd name="T1" fmla="*/ 22 h 95"/>
                <a:gd name="T2" fmla="*/ 3 w 31"/>
                <a:gd name="T3" fmla="*/ 26 h 95"/>
                <a:gd name="T4" fmla="*/ 0 w 31"/>
                <a:gd name="T5" fmla="*/ 36 h 95"/>
                <a:gd name="T6" fmla="*/ 0 w 31"/>
                <a:gd name="T7" fmla="*/ 95 h 95"/>
                <a:gd name="T8" fmla="*/ 31 w 31"/>
                <a:gd name="T9" fmla="*/ 95 h 95"/>
                <a:gd name="T10" fmla="*/ 31 w 31"/>
                <a:gd name="T11" fmla="*/ 5 h 95"/>
                <a:gd name="T12" fmla="*/ 26 w 31"/>
                <a:gd name="T13" fmla="*/ 3 h 95"/>
                <a:gd name="T14" fmla="*/ 7 w 31"/>
                <a:gd name="T15" fmla="*/ 2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95">
                  <a:moveTo>
                    <a:pt x="7" y="22"/>
                  </a:moveTo>
                  <a:cubicBezTo>
                    <a:pt x="7" y="22"/>
                    <a:pt x="5" y="24"/>
                    <a:pt x="3" y="26"/>
                  </a:cubicBezTo>
                  <a:cubicBezTo>
                    <a:pt x="2" y="27"/>
                    <a:pt x="0" y="32"/>
                    <a:pt x="0" y="36"/>
                  </a:cubicBezTo>
                  <a:cubicBezTo>
                    <a:pt x="0" y="95"/>
                    <a:pt x="0" y="95"/>
                    <a:pt x="0" y="95"/>
                  </a:cubicBezTo>
                  <a:cubicBezTo>
                    <a:pt x="31" y="95"/>
                    <a:pt x="31" y="95"/>
                    <a:pt x="31" y="95"/>
                  </a:cubicBezTo>
                  <a:cubicBezTo>
                    <a:pt x="31" y="5"/>
                    <a:pt x="31" y="5"/>
                    <a:pt x="31" y="5"/>
                  </a:cubicBezTo>
                  <a:cubicBezTo>
                    <a:pt x="31" y="1"/>
                    <a:pt x="29" y="0"/>
                    <a:pt x="26" y="3"/>
                  </a:cubicBezTo>
                  <a:lnTo>
                    <a:pt x="7"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3245896" y="3827991"/>
              <a:ext cx="59469" cy="175147"/>
            </a:xfrm>
            <a:custGeom>
              <a:avLst/>
              <a:gdLst>
                <a:gd name="T0" fmla="*/ 5 w 31"/>
                <a:gd name="T1" fmla="*/ 3 h 91"/>
                <a:gd name="T2" fmla="*/ 0 w 31"/>
                <a:gd name="T3" fmla="*/ 5 h 91"/>
                <a:gd name="T4" fmla="*/ 0 w 31"/>
                <a:gd name="T5" fmla="*/ 91 h 91"/>
                <a:gd name="T6" fmla="*/ 31 w 31"/>
                <a:gd name="T7" fmla="*/ 91 h 91"/>
                <a:gd name="T8" fmla="*/ 31 w 31"/>
                <a:gd name="T9" fmla="*/ 36 h 91"/>
                <a:gd name="T10" fmla="*/ 26 w 31"/>
                <a:gd name="T11" fmla="*/ 23 h 91"/>
                <a:gd name="T12" fmla="*/ 21 w 31"/>
                <a:gd name="T13" fmla="*/ 18 h 91"/>
                <a:gd name="T14" fmla="*/ 5 w 31"/>
                <a:gd name="T15" fmla="*/ 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91">
                  <a:moveTo>
                    <a:pt x="5" y="3"/>
                  </a:moveTo>
                  <a:cubicBezTo>
                    <a:pt x="2" y="0"/>
                    <a:pt x="0" y="1"/>
                    <a:pt x="0" y="5"/>
                  </a:cubicBezTo>
                  <a:cubicBezTo>
                    <a:pt x="0" y="91"/>
                    <a:pt x="0" y="91"/>
                    <a:pt x="0" y="91"/>
                  </a:cubicBezTo>
                  <a:cubicBezTo>
                    <a:pt x="31" y="91"/>
                    <a:pt x="31" y="91"/>
                    <a:pt x="31" y="91"/>
                  </a:cubicBezTo>
                  <a:cubicBezTo>
                    <a:pt x="31" y="36"/>
                    <a:pt x="31" y="36"/>
                    <a:pt x="31" y="36"/>
                  </a:cubicBezTo>
                  <a:cubicBezTo>
                    <a:pt x="31" y="32"/>
                    <a:pt x="29" y="26"/>
                    <a:pt x="26" y="23"/>
                  </a:cubicBezTo>
                  <a:cubicBezTo>
                    <a:pt x="21" y="18"/>
                    <a:pt x="21" y="18"/>
                    <a:pt x="21" y="18"/>
                  </a:cubicBezTo>
                  <a:lnTo>
                    <a:pt x="5" y="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3062603" y="3918416"/>
              <a:ext cx="67615" cy="84722"/>
            </a:xfrm>
            <a:custGeom>
              <a:avLst/>
              <a:gdLst>
                <a:gd name="T0" fmla="*/ 15 w 35"/>
                <a:gd name="T1" fmla="*/ 17 h 44"/>
                <a:gd name="T2" fmla="*/ 5 w 35"/>
                <a:gd name="T3" fmla="*/ 27 h 44"/>
                <a:gd name="T4" fmla="*/ 0 w 35"/>
                <a:gd name="T5" fmla="*/ 38 h 44"/>
                <a:gd name="T6" fmla="*/ 0 w 35"/>
                <a:gd name="T7" fmla="*/ 44 h 44"/>
                <a:gd name="T8" fmla="*/ 35 w 35"/>
                <a:gd name="T9" fmla="*/ 44 h 44"/>
                <a:gd name="T10" fmla="*/ 35 w 35"/>
                <a:gd name="T11" fmla="*/ 5 h 44"/>
                <a:gd name="T12" fmla="*/ 29 w 35"/>
                <a:gd name="T13" fmla="*/ 3 h 44"/>
                <a:gd name="T14" fmla="*/ 15 w 35"/>
                <a:gd name="T15" fmla="*/ 17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4">
                  <a:moveTo>
                    <a:pt x="15" y="17"/>
                  </a:moveTo>
                  <a:cubicBezTo>
                    <a:pt x="5" y="27"/>
                    <a:pt x="5" y="27"/>
                    <a:pt x="5" y="27"/>
                  </a:cubicBezTo>
                  <a:cubicBezTo>
                    <a:pt x="2" y="30"/>
                    <a:pt x="0" y="35"/>
                    <a:pt x="0" y="38"/>
                  </a:cubicBezTo>
                  <a:cubicBezTo>
                    <a:pt x="0" y="44"/>
                    <a:pt x="0" y="44"/>
                    <a:pt x="0" y="44"/>
                  </a:cubicBezTo>
                  <a:cubicBezTo>
                    <a:pt x="35" y="44"/>
                    <a:pt x="35" y="44"/>
                    <a:pt x="35" y="44"/>
                  </a:cubicBezTo>
                  <a:cubicBezTo>
                    <a:pt x="35" y="5"/>
                    <a:pt x="35" y="5"/>
                    <a:pt x="35" y="5"/>
                  </a:cubicBezTo>
                  <a:cubicBezTo>
                    <a:pt x="35" y="1"/>
                    <a:pt x="32" y="0"/>
                    <a:pt x="29" y="3"/>
                  </a:cubicBezTo>
                  <a:lnTo>
                    <a:pt x="15" y="17"/>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2997431" y="3419042"/>
              <a:ext cx="649267" cy="483895"/>
            </a:xfrm>
            <a:custGeom>
              <a:avLst/>
              <a:gdLst>
                <a:gd name="T0" fmla="*/ 332 w 337"/>
                <a:gd name="T1" fmla="*/ 123 h 251"/>
                <a:gd name="T2" fmla="*/ 337 w 337"/>
                <a:gd name="T3" fmla="*/ 120 h 251"/>
                <a:gd name="T4" fmla="*/ 337 w 337"/>
                <a:gd name="T5" fmla="*/ 14 h 251"/>
                <a:gd name="T6" fmla="*/ 322 w 337"/>
                <a:gd name="T7" fmla="*/ 0 h 251"/>
                <a:gd name="T8" fmla="*/ 216 w 337"/>
                <a:gd name="T9" fmla="*/ 0 h 251"/>
                <a:gd name="T10" fmla="*/ 214 w 337"/>
                <a:gd name="T11" fmla="*/ 5 h 251"/>
                <a:gd name="T12" fmla="*/ 252 w 337"/>
                <a:gd name="T13" fmla="*/ 43 h 251"/>
                <a:gd name="T14" fmla="*/ 237 w 337"/>
                <a:gd name="T15" fmla="*/ 58 h 251"/>
                <a:gd name="T16" fmla="*/ 165 w 337"/>
                <a:gd name="T17" fmla="*/ 129 h 251"/>
                <a:gd name="T18" fmla="*/ 127 w 337"/>
                <a:gd name="T19" fmla="*/ 92 h 251"/>
                <a:gd name="T20" fmla="*/ 117 w 337"/>
                <a:gd name="T21" fmla="*/ 92 h 251"/>
                <a:gd name="T22" fmla="*/ 12 w 337"/>
                <a:gd name="T23" fmla="*/ 196 h 251"/>
                <a:gd name="T24" fmla="*/ 12 w 337"/>
                <a:gd name="T25" fmla="*/ 239 h 251"/>
                <a:gd name="T26" fmla="*/ 13 w 337"/>
                <a:gd name="T27" fmla="*/ 239 h 251"/>
                <a:gd name="T28" fmla="*/ 55 w 337"/>
                <a:gd name="T29" fmla="*/ 239 h 251"/>
                <a:gd name="T30" fmla="*/ 122 w 337"/>
                <a:gd name="T31" fmla="*/ 172 h 251"/>
                <a:gd name="T32" fmla="*/ 160 w 337"/>
                <a:gd name="T33" fmla="*/ 210 h 251"/>
                <a:gd name="T34" fmla="*/ 170 w 337"/>
                <a:gd name="T35" fmla="*/ 210 h 251"/>
                <a:gd name="T36" fmla="*/ 295 w 337"/>
                <a:gd name="T37" fmla="*/ 85 h 251"/>
                <a:gd name="T38" fmla="*/ 332 w 337"/>
                <a:gd name="T39" fmla="*/ 12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251">
                  <a:moveTo>
                    <a:pt x="332" y="123"/>
                  </a:moveTo>
                  <a:cubicBezTo>
                    <a:pt x="335" y="126"/>
                    <a:pt x="337" y="125"/>
                    <a:pt x="337" y="120"/>
                  </a:cubicBezTo>
                  <a:cubicBezTo>
                    <a:pt x="337" y="14"/>
                    <a:pt x="337" y="14"/>
                    <a:pt x="337" y="14"/>
                  </a:cubicBezTo>
                  <a:cubicBezTo>
                    <a:pt x="337" y="6"/>
                    <a:pt x="330" y="0"/>
                    <a:pt x="322" y="0"/>
                  </a:cubicBezTo>
                  <a:cubicBezTo>
                    <a:pt x="216" y="0"/>
                    <a:pt x="216" y="0"/>
                    <a:pt x="216" y="0"/>
                  </a:cubicBezTo>
                  <a:cubicBezTo>
                    <a:pt x="212" y="0"/>
                    <a:pt x="211" y="2"/>
                    <a:pt x="214" y="5"/>
                  </a:cubicBezTo>
                  <a:cubicBezTo>
                    <a:pt x="252" y="43"/>
                    <a:pt x="252" y="43"/>
                    <a:pt x="252" y="43"/>
                  </a:cubicBezTo>
                  <a:cubicBezTo>
                    <a:pt x="237" y="58"/>
                    <a:pt x="237" y="58"/>
                    <a:pt x="237" y="58"/>
                  </a:cubicBezTo>
                  <a:cubicBezTo>
                    <a:pt x="165" y="129"/>
                    <a:pt x="165" y="129"/>
                    <a:pt x="165" y="129"/>
                  </a:cubicBezTo>
                  <a:cubicBezTo>
                    <a:pt x="127" y="92"/>
                    <a:pt x="127" y="92"/>
                    <a:pt x="127" y="92"/>
                  </a:cubicBezTo>
                  <a:cubicBezTo>
                    <a:pt x="125" y="89"/>
                    <a:pt x="120" y="89"/>
                    <a:pt x="117" y="92"/>
                  </a:cubicBezTo>
                  <a:cubicBezTo>
                    <a:pt x="12" y="196"/>
                    <a:pt x="12" y="196"/>
                    <a:pt x="12" y="196"/>
                  </a:cubicBezTo>
                  <a:cubicBezTo>
                    <a:pt x="0" y="208"/>
                    <a:pt x="0" y="227"/>
                    <a:pt x="12" y="239"/>
                  </a:cubicBezTo>
                  <a:cubicBezTo>
                    <a:pt x="13" y="239"/>
                    <a:pt x="13" y="239"/>
                    <a:pt x="13" y="239"/>
                  </a:cubicBezTo>
                  <a:cubicBezTo>
                    <a:pt x="24" y="251"/>
                    <a:pt x="43" y="251"/>
                    <a:pt x="55" y="239"/>
                  </a:cubicBezTo>
                  <a:cubicBezTo>
                    <a:pt x="122" y="172"/>
                    <a:pt x="122" y="172"/>
                    <a:pt x="122" y="172"/>
                  </a:cubicBezTo>
                  <a:cubicBezTo>
                    <a:pt x="160" y="210"/>
                    <a:pt x="160" y="210"/>
                    <a:pt x="160" y="210"/>
                  </a:cubicBezTo>
                  <a:cubicBezTo>
                    <a:pt x="163" y="213"/>
                    <a:pt x="168" y="213"/>
                    <a:pt x="170" y="210"/>
                  </a:cubicBezTo>
                  <a:cubicBezTo>
                    <a:pt x="295" y="85"/>
                    <a:pt x="295" y="85"/>
                    <a:pt x="295" y="85"/>
                  </a:cubicBezTo>
                  <a:lnTo>
                    <a:pt x="332" y="12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GB"/>
            </a:p>
          </p:txBody>
        </p:sp>
      </p:grpSp>
      <p:graphicFrame>
        <p:nvGraphicFramePr>
          <p:cNvPr id="82" name="Chart 81"/>
          <p:cNvGraphicFramePr/>
          <p:nvPr>
            <p:extLst>
              <p:ext uri="{D42A27DB-BD31-4B8C-83A1-F6EECF244321}">
                <p14:modId xmlns:p14="http://schemas.microsoft.com/office/powerpoint/2010/main" val="395044038"/>
              </p:ext>
            </p:extLst>
          </p:nvPr>
        </p:nvGraphicFramePr>
        <p:xfrm>
          <a:off x="6555671" y="3300394"/>
          <a:ext cx="5549245" cy="1927726"/>
        </p:xfrm>
        <a:graphic>
          <a:graphicData uri="http://schemas.openxmlformats.org/drawingml/2006/chart">
            <c:chart xmlns:c="http://schemas.openxmlformats.org/drawingml/2006/chart" xmlns:r="http://schemas.openxmlformats.org/officeDocument/2006/relationships" r:id="rId2"/>
          </a:graphicData>
        </a:graphic>
      </p:graphicFrame>
      <p:sp>
        <p:nvSpPr>
          <p:cNvPr id="83" name="TextBox 82"/>
          <p:cNvSpPr txBox="1"/>
          <p:nvPr/>
        </p:nvSpPr>
        <p:spPr>
          <a:xfrm>
            <a:off x="10684097" y="5129716"/>
            <a:ext cx="832279"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2015</a:t>
            </a:r>
            <a:endParaRPr lang="en-GB" sz="2400" b="1">
              <a:solidFill>
                <a:schemeClr val="bg2"/>
              </a:solidFill>
              <a:latin typeface="Source Sans Pro" panose="020B0503030403020204" pitchFamily="34" charset="0"/>
            </a:endParaRPr>
          </a:p>
        </p:txBody>
      </p:sp>
      <p:sp>
        <p:nvSpPr>
          <p:cNvPr id="84" name="TextBox 83"/>
          <p:cNvSpPr txBox="1"/>
          <p:nvPr/>
        </p:nvSpPr>
        <p:spPr>
          <a:xfrm>
            <a:off x="8877739" y="5129716"/>
            <a:ext cx="832279"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2014</a:t>
            </a:r>
            <a:endParaRPr lang="en-GB" sz="2400" b="1">
              <a:solidFill>
                <a:schemeClr val="bg2"/>
              </a:solidFill>
              <a:latin typeface="Source Sans Pro" panose="020B0503030403020204" pitchFamily="34" charset="0"/>
            </a:endParaRPr>
          </a:p>
        </p:txBody>
      </p:sp>
      <p:sp>
        <p:nvSpPr>
          <p:cNvPr id="85" name="TextBox 84"/>
          <p:cNvSpPr txBox="1"/>
          <p:nvPr/>
        </p:nvSpPr>
        <p:spPr>
          <a:xfrm>
            <a:off x="7154226" y="5129716"/>
            <a:ext cx="832279"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2013</a:t>
            </a:r>
            <a:endParaRPr lang="en-GB" sz="2400" b="1">
              <a:solidFill>
                <a:schemeClr val="bg2"/>
              </a:solidFill>
              <a:latin typeface="Source Sans Pro" panose="020B0503030403020204" pitchFamily="34" charset="0"/>
            </a:endParaRPr>
          </a:p>
        </p:txBody>
      </p:sp>
      <p:sp>
        <p:nvSpPr>
          <p:cNvPr id="88" name="TextBox 87"/>
          <p:cNvSpPr txBox="1"/>
          <p:nvPr/>
        </p:nvSpPr>
        <p:spPr>
          <a:xfrm>
            <a:off x="6683099" y="1458993"/>
            <a:ext cx="2194640" cy="461665"/>
          </a:xfrm>
          <a:prstGeom prst="rect">
            <a:avLst/>
          </a:prstGeom>
          <a:noFill/>
        </p:spPr>
        <p:txBody>
          <a:bodyPr wrap="none" rtlCol="0">
            <a:spAutoFit/>
          </a:bodyPr>
          <a:lstStyle/>
          <a:p>
            <a:r>
              <a:rPr lang="en-US" sz="2400" b="1" smtClean="0">
                <a:solidFill>
                  <a:schemeClr val="bg2"/>
                </a:solidFill>
                <a:latin typeface="Source Sans Pro" panose="020B0503030403020204" pitchFamily="34" charset="0"/>
              </a:rPr>
              <a:t>DATA DIAGRAM</a:t>
            </a:r>
            <a:endParaRPr lang="en-GB" sz="2400" b="1">
              <a:solidFill>
                <a:schemeClr val="bg2"/>
              </a:solidFill>
              <a:latin typeface="Source Sans Pro" panose="020B0503030403020204" pitchFamily="34" charset="0"/>
            </a:endParaRPr>
          </a:p>
        </p:txBody>
      </p:sp>
      <p:sp>
        <p:nvSpPr>
          <p:cNvPr id="89" name="TextBox 88"/>
          <p:cNvSpPr txBox="1"/>
          <p:nvPr/>
        </p:nvSpPr>
        <p:spPr>
          <a:xfrm>
            <a:off x="6683099" y="1738544"/>
            <a:ext cx="1773242" cy="1015663"/>
          </a:xfrm>
          <a:prstGeom prst="rect">
            <a:avLst/>
          </a:prstGeom>
          <a:noFill/>
        </p:spPr>
        <p:txBody>
          <a:bodyPr wrap="none" rtlCol="0">
            <a:spAutoFit/>
          </a:bodyPr>
          <a:lstStyle/>
          <a:p>
            <a:r>
              <a:rPr lang="en-US" sz="6000" b="1" smtClean="0">
                <a:solidFill>
                  <a:schemeClr val="accent2"/>
                </a:solidFill>
              </a:rPr>
              <a:t>3.5M</a:t>
            </a:r>
            <a:endParaRPr lang="en-GB" sz="6000" b="1">
              <a:solidFill>
                <a:schemeClr val="accent2"/>
              </a:solidFill>
            </a:endParaRPr>
          </a:p>
        </p:txBody>
      </p:sp>
      <p:sp>
        <p:nvSpPr>
          <p:cNvPr id="90" name="Rectangle 89"/>
          <p:cNvSpPr/>
          <p:nvPr/>
        </p:nvSpPr>
        <p:spPr>
          <a:xfrm>
            <a:off x="8450232" y="1871310"/>
            <a:ext cx="3427653"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a:t>
            </a:r>
            <a:r>
              <a:rPr lang="en-GB" sz="1400" smtClean="0">
                <a:solidFill>
                  <a:schemeClr val="bg2"/>
                </a:solidFill>
              </a:rPr>
              <a:t>magna</a:t>
            </a:r>
            <a:endParaRPr lang="en-GB" sz="1400">
              <a:solidFill>
                <a:schemeClr val="bg2"/>
              </a:solidFill>
            </a:endParaRPr>
          </a:p>
        </p:txBody>
      </p:sp>
      <p:sp>
        <p:nvSpPr>
          <p:cNvPr id="91" name="Rectangle 90"/>
          <p:cNvSpPr/>
          <p:nvPr/>
        </p:nvSpPr>
        <p:spPr>
          <a:xfrm>
            <a:off x="6683100" y="2584461"/>
            <a:ext cx="5058960"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 t enim ad minim veniam, quis nostrud exercitation ullamco laboris </a:t>
            </a:r>
          </a:p>
        </p:txBody>
      </p:sp>
      <p:sp>
        <p:nvSpPr>
          <p:cNvPr id="92" name="Rectangle 91"/>
          <p:cNvSpPr/>
          <p:nvPr/>
        </p:nvSpPr>
        <p:spPr>
          <a:xfrm>
            <a:off x="7765477" y="5788991"/>
            <a:ext cx="221028" cy="2154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TextBox 92"/>
          <p:cNvSpPr txBox="1"/>
          <p:nvPr/>
        </p:nvSpPr>
        <p:spPr>
          <a:xfrm>
            <a:off x="7986505" y="5714189"/>
            <a:ext cx="1185902" cy="369332"/>
          </a:xfrm>
          <a:prstGeom prst="rect">
            <a:avLst/>
          </a:prstGeom>
          <a:noFill/>
        </p:spPr>
        <p:txBody>
          <a:bodyPr wrap="none" rtlCol="0">
            <a:spAutoFit/>
          </a:bodyPr>
          <a:lstStyle/>
          <a:p>
            <a:r>
              <a:rPr lang="en-US" smtClean="0">
                <a:solidFill>
                  <a:schemeClr val="bg2"/>
                </a:solidFill>
              </a:rPr>
              <a:t>Photoshop</a:t>
            </a:r>
            <a:endParaRPr lang="en-GB">
              <a:solidFill>
                <a:schemeClr val="bg2"/>
              </a:solidFill>
            </a:endParaRPr>
          </a:p>
        </p:txBody>
      </p:sp>
      <p:sp>
        <p:nvSpPr>
          <p:cNvPr id="94" name="Rectangle 93"/>
          <p:cNvSpPr/>
          <p:nvPr/>
        </p:nvSpPr>
        <p:spPr>
          <a:xfrm>
            <a:off x="9762655" y="5788991"/>
            <a:ext cx="221028" cy="2154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TextBox 94"/>
          <p:cNvSpPr txBox="1"/>
          <p:nvPr/>
        </p:nvSpPr>
        <p:spPr>
          <a:xfrm>
            <a:off x="9983683" y="5714189"/>
            <a:ext cx="723083" cy="369332"/>
          </a:xfrm>
          <a:prstGeom prst="rect">
            <a:avLst/>
          </a:prstGeom>
          <a:noFill/>
        </p:spPr>
        <p:txBody>
          <a:bodyPr wrap="none" rtlCol="0">
            <a:spAutoFit/>
          </a:bodyPr>
          <a:lstStyle/>
          <a:p>
            <a:r>
              <a:rPr lang="en-US" smtClean="0">
                <a:solidFill>
                  <a:schemeClr val="bg2"/>
                </a:solidFill>
              </a:rPr>
              <a:t>Corel </a:t>
            </a:r>
            <a:endParaRPr lang="en-GB">
              <a:solidFill>
                <a:schemeClr val="bg2"/>
              </a:solidFill>
            </a:endParaRPr>
          </a:p>
        </p:txBody>
      </p:sp>
      <p:sp>
        <p:nvSpPr>
          <p:cNvPr id="96" name="Rectangle 95"/>
          <p:cNvSpPr/>
          <p:nvPr/>
        </p:nvSpPr>
        <p:spPr>
          <a:xfrm>
            <a:off x="7765477" y="6242923"/>
            <a:ext cx="221028" cy="21545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TextBox 96"/>
          <p:cNvSpPr txBox="1"/>
          <p:nvPr/>
        </p:nvSpPr>
        <p:spPr>
          <a:xfrm>
            <a:off x="7986505" y="6168121"/>
            <a:ext cx="1081771" cy="369332"/>
          </a:xfrm>
          <a:prstGeom prst="rect">
            <a:avLst/>
          </a:prstGeom>
          <a:noFill/>
        </p:spPr>
        <p:txBody>
          <a:bodyPr wrap="none" rtlCol="0">
            <a:spAutoFit/>
          </a:bodyPr>
          <a:lstStyle/>
          <a:p>
            <a:r>
              <a:rPr lang="en-US" smtClean="0">
                <a:solidFill>
                  <a:schemeClr val="bg2"/>
                </a:solidFill>
              </a:rPr>
              <a:t>Illustrator</a:t>
            </a:r>
            <a:endParaRPr lang="en-GB">
              <a:solidFill>
                <a:schemeClr val="bg2"/>
              </a:solidFill>
            </a:endParaRPr>
          </a:p>
        </p:txBody>
      </p:sp>
      <p:sp>
        <p:nvSpPr>
          <p:cNvPr id="98" name="Rectangle 97"/>
          <p:cNvSpPr/>
          <p:nvPr/>
        </p:nvSpPr>
        <p:spPr>
          <a:xfrm>
            <a:off x="9762655" y="6242923"/>
            <a:ext cx="221028" cy="2154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TextBox 98"/>
          <p:cNvSpPr txBox="1"/>
          <p:nvPr/>
        </p:nvSpPr>
        <p:spPr>
          <a:xfrm>
            <a:off x="9983683" y="6168121"/>
            <a:ext cx="1037463" cy="369332"/>
          </a:xfrm>
          <a:prstGeom prst="rect">
            <a:avLst/>
          </a:prstGeom>
          <a:noFill/>
        </p:spPr>
        <p:txBody>
          <a:bodyPr wrap="none" rtlCol="0">
            <a:spAutoFit/>
          </a:bodyPr>
          <a:lstStyle/>
          <a:p>
            <a:r>
              <a:rPr lang="en-US" smtClean="0">
                <a:solidFill>
                  <a:schemeClr val="bg2"/>
                </a:solidFill>
              </a:rPr>
              <a:t>InDesign </a:t>
            </a:r>
            <a:endParaRPr lang="en-GB">
              <a:solidFill>
                <a:schemeClr val="bg2"/>
              </a:solidFill>
            </a:endParaRPr>
          </a:p>
        </p:txBody>
      </p:sp>
    </p:spTree>
    <p:extLst>
      <p:ext uri="{BB962C8B-B14F-4D97-AF65-F5344CB8AC3E}">
        <p14:creationId xmlns:p14="http://schemas.microsoft.com/office/powerpoint/2010/main" val="1617860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500"/>
                                        <p:tgtEl>
                                          <p:spTgt spid="28"/>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500"/>
                                        <p:tgtEl>
                                          <p:spTgt spid="5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fade">
                                      <p:cBhvr>
                                        <p:cTn id="39" dur="500"/>
                                        <p:tgtEl>
                                          <p:spTgt spid="46"/>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500"/>
                                        <p:tgtEl>
                                          <p:spTgt spid="37"/>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par>
                          <p:cTn id="52" fill="hold">
                            <p:stCondLst>
                              <p:cond delay="6000"/>
                            </p:stCondLst>
                            <p:childTnLst>
                              <p:par>
                                <p:cTn id="53" presetID="2" presetClass="entr" presetSubtype="6" fill="hold" grpId="0" nodeType="afterEffect">
                                  <p:stCondLst>
                                    <p:cond delay="0"/>
                                  </p:stCondLst>
                                  <p:childTnLst>
                                    <p:set>
                                      <p:cBhvr>
                                        <p:cTn id="54" dur="1" fill="hold">
                                          <p:stCondLst>
                                            <p:cond delay="0"/>
                                          </p:stCondLst>
                                        </p:cTn>
                                        <p:tgtEl>
                                          <p:spTgt spid="62"/>
                                        </p:tgtEl>
                                        <p:attrNameLst>
                                          <p:attrName>style.visibility</p:attrName>
                                        </p:attrNameLst>
                                      </p:cBhvr>
                                      <p:to>
                                        <p:strVal val="visible"/>
                                      </p:to>
                                    </p:set>
                                    <p:anim calcmode="lin" valueType="num">
                                      <p:cBhvr additive="base">
                                        <p:cTn id="55" dur="500" fill="hold"/>
                                        <p:tgtEl>
                                          <p:spTgt spid="62"/>
                                        </p:tgtEl>
                                        <p:attrNameLst>
                                          <p:attrName>ppt_x</p:attrName>
                                        </p:attrNameLst>
                                      </p:cBhvr>
                                      <p:tavLst>
                                        <p:tav tm="0">
                                          <p:val>
                                            <p:strVal val="1+#ppt_w/2"/>
                                          </p:val>
                                        </p:tav>
                                        <p:tav tm="100000">
                                          <p:val>
                                            <p:strVal val="#ppt_x"/>
                                          </p:val>
                                        </p:tav>
                                      </p:tavLst>
                                    </p:anim>
                                    <p:anim calcmode="lin" valueType="num">
                                      <p:cBhvr additive="base">
                                        <p:cTn id="56" dur="500" fill="hold"/>
                                        <p:tgtEl>
                                          <p:spTgt spid="62"/>
                                        </p:tgtEl>
                                        <p:attrNameLst>
                                          <p:attrName>ppt_y</p:attrName>
                                        </p:attrNameLst>
                                      </p:cBhvr>
                                      <p:tavLst>
                                        <p:tav tm="0">
                                          <p:val>
                                            <p:strVal val="1+#ppt_h/2"/>
                                          </p:val>
                                        </p:tav>
                                        <p:tav tm="100000">
                                          <p:val>
                                            <p:strVal val="#ppt_y"/>
                                          </p:val>
                                        </p:tav>
                                      </p:tavLst>
                                    </p:anim>
                                  </p:childTnLst>
                                </p:cTn>
                              </p:par>
                            </p:childTnLst>
                          </p:cTn>
                        </p:par>
                        <p:par>
                          <p:cTn id="57" fill="hold">
                            <p:stCondLst>
                              <p:cond delay="6500"/>
                            </p:stCondLst>
                            <p:childTnLst>
                              <p:par>
                                <p:cTn id="58" presetID="49" presetClass="entr" presetSubtype="0" decel="100000" fill="hold" nodeType="afterEffect">
                                  <p:stCondLst>
                                    <p:cond delay="0"/>
                                  </p:stCondLst>
                                  <p:childTnLst>
                                    <p:set>
                                      <p:cBhvr>
                                        <p:cTn id="59" dur="1" fill="hold">
                                          <p:stCondLst>
                                            <p:cond delay="0"/>
                                          </p:stCondLst>
                                        </p:cTn>
                                        <p:tgtEl>
                                          <p:spTgt spid="72"/>
                                        </p:tgtEl>
                                        <p:attrNameLst>
                                          <p:attrName>style.visibility</p:attrName>
                                        </p:attrNameLst>
                                      </p:cBhvr>
                                      <p:to>
                                        <p:strVal val="visible"/>
                                      </p:to>
                                    </p:set>
                                    <p:anim calcmode="lin" valueType="num">
                                      <p:cBhvr>
                                        <p:cTn id="60" dur="500" fill="hold"/>
                                        <p:tgtEl>
                                          <p:spTgt spid="72"/>
                                        </p:tgtEl>
                                        <p:attrNameLst>
                                          <p:attrName>ppt_w</p:attrName>
                                        </p:attrNameLst>
                                      </p:cBhvr>
                                      <p:tavLst>
                                        <p:tav tm="0">
                                          <p:val>
                                            <p:fltVal val="0"/>
                                          </p:val>
                                        </p:tav>
                                        <p:tav tm="100000">
                                          <p:val>
                                            <p:strVal val="#ppt_w"/>
                                          </p:val>
                                        </p:tav>
                                      </p:tavLst>
                                    </p:anim>
                                    <p:anim calcmode="lin" valueType="num">
                                      <p:cBhvr>
                                        <p:cTn id="61" dur="500" fill="hold"/>
                                        <p:tgtEl>
                                          <p:spTgt spid="72"/>
                                        </p:tgtEl>
                                        <p:attrNameLst>
                                          <p:attrName>ppt_h</p:attrName>
                                        </p:attrNameLst>
                                      </p:cBhvr>
                                      <p:tavLst>
                                        <p:tav tm="0">
                                          <p:val>
                                            <p:fltVal val="0"/>
                                          </p:val>
                                        </p:tav>
                                        <p:tav tm="100000">
                                          <p:val>
                                            <p:strVal val="#ppt_h"/>
                                          </p:val>
                                        </p:tav>
                                      </p:tavLst>
                                    </p:anim>
                                    <p:anim calcmode="lin" valueType="num">
                                      <p:cBhvr>
                                        <p:cTn id="62" dur="500" fill="hold"/>
                                        <p:tgtEl>
                                          <p:spTgt spid="72"/>
                                        </p:tgtEl>
                                        <p:attrNameLst>
                                          <p:attrName>style.rotation</p:attrName>
                                        </p:attrNameLst>
                                      </p:cBhvr>
                                      <p:tavLst>
                                        <p:tav tm="0">
                                          <p:val>
                                            <p:fltVal val="360"/>
                                          </p:val>
                                        </p:tav>
                                        <p:tav tm="100000">
                                          <p:val>
                                            <p:fltVal val="0"/>
                                          </p:val>
                                        </p:tav>
                                      </p:tavLst>
                                    </p:anim>
                                    <p:animEffect transition="in" filter="fade">
                                      <p:cBhvr>
                                        <p:cTn id="63" dur="500"/>
                                        <p:tgtEl>
                                          <p:spTgt spid="72"/>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88"/>
                                        </p:tgtEl>
                                        <p:attrNameLst>
                                          <p:attrName>style.visibility</p:attrName>
                                        </p:attrNameLst>
                                      </p:cBhvr>
                                      <p:to>
                                        <p:strVal val="visible"/>
                                      </p:to>
                                    </p:set>
                                    <p:animEffect transition="in" filter="fade">
                                      <p:cBhvr>
                                        <p:cTn id="67" dur="500"/>
                                        <p:tgtEl>
                                          <p:spTgt spid="88"/>
                                        </p:tgtEl>
                                      </p:cBhvr>
                                    </p:animEffect>
                                  </p:childTnLst>
                                </p:cTn>
                              </p:par>
                            </p:childTnLst>
                          </p:cTn>
                        </p:par>
                        <p:par>
                          <p:cTn id="68" fill="hold">
                            <p:stCondLst>
                              <p:cond delay="7500"/>
                            </p:stCondLst>
                            <p:childTnLst>
                              <p:par>
                                <p:cTn id="69" presetID="53" presetClass="entr" presetSubtype="16" fill="hold" grpId="0" nodeType="afterEffect">
                                  <p:stCondLst>
                                    <p:cond delay="0"/>
                                  </p:stCondLst>
                                  <p:childTnLst>
                                    <p:set>
                                      <p:cBhvr>
                                        <p:cTn id="70" dur="1" fill="hold">
                                          <p:stCondLst>
                                            <p:cond delay="0"/>
                                          </p:stCondLst>
                                        </p:cTn>
                                        <p:tgtEl>
                                          <p:spTgt spid="89"/>
                                        </p:tgtEl>
                                        <p:attrNameLst>
                                          <p:attrName>style.visibility</p:attrName>
                                        </p:attrNameLst>
                                      </p:cBhvr>
                                      <p:to>
                                        <p:strVal val="visible"/>
                                      </p:to>
                                    </p:set>
                                    <p:anim calcmode="lin" valueType="num">
                                      <p:cBhvr>
                                        <p:cTn id="71" dur="500" fill="hold"/>
                                        <p:tgtEl>
                                          <p:spTgt spid="89"/>
                                        </p:tgtEl>
                                        <p:attrNameLst>
                                          <p:attrName>ppt_w</p:attrName>
                                        </p:attrNameLst>
                                      </p:cBhvr>
                                      <p:tavLst>
                                        <p:tav tm="0">
                                          <p:val>
                                            <p:fltVal val="0"/>
                                          </p:val>
                                        </p:tav>
                                        <p:tav tm="100000">
                                          <p:val>
                                            <p:strVal val="#ppt_w"/>
                                          </p:val>
                                        </p:tav>
                                      </p:tavLst>
                                    </p:anim>
                                    <p:anim calcmode="lin" valueType="num">
                                      <p:cBhvr>
                                        <p:cTn id="72" dur="500" fill="hold"/>
                                        <p:tgtEl>
                                          <p:spTgt spid="89"/>
                                        </p:tgtEl>
                                        <p:attrNameLst>
                                          <p:attrName>ppt_h</p:attrName>
                                        </p:attrNameLst>
                                      </p:cBhvr>
                                      <p:tavLst>
                                        <p:tav tm="0">
                                          <p:val>
                                            <p:fltVal val="0"/>
                                          </p:val>
                                        </p:tav>
                                        <p:tav tm="100000">
                                          <p:val>
                                            <p:strVal val="#ppt_h"/>
                                          </p:val>
                                        </p:tav>
                                      </p:tavLst>
                                    </p:anim>
                                    <p:animEffect transition="in" filter="fade">
                                      <p:cBhvr>
                                        <p:cTn id="73" dur="500"/>
                                        <p:tgtEl>
                                          <p:spTgt spid="89"/>
                                        </p:tgtEl>
                                      </p:cBhvr>
                                    </p:animEffect>
                                  </p:childTnLst>
                                </p:cTn>
                              </p:par>
                            </p:childTnLst>
                          </p:cTn>
                        </p:par>
                        <p:par>
                          <p:cTn id="74" fill="hold">
                            <p:stCondLst>
                              <p:cond delay="8000"/>
                            </p:stCondLst>
                            <p:childTnLst>
                              <p:par>
                                <p:cTn id="75" presetID="22" presetClass="entr" presetSubtype="8" fill="hold" grpId="0" nodeType="afterEffect">
                                  <p:stCondLst>
                                    <p:cond delay="0"/>
                                  </p:stCondLst>
                                  <p:childTnLst>
                                    <p:set>
                                      <p:cBhvr>
                                        <p:cTn id="76" dur="1" fill="hold">
                                          <p:stCondLst>
                                            <p:cond delay="0"/>
                                          </p:stCondLst>
                                        </p:cTn>
                                        <p:tgtEl>
                                          <p:spTgt spid="90"/>
                                        </p:tgtEl>
                                        <p:attrNameLst>
                                          <p:attrName>style.visibility</p:attrName>
                                        </p:attrNameLst>
                                      </p:cBhvr>
                                      <p:to>
                                        <p:strVal val="visible"/>
                                      </p:to>
                                    </p:set>
                                    <p:animEffect transition="in" filter="wipe(left)">
                                      <p:cBhvr>
                                        <p:cTn id="77" dur="500"/>
                                        <p:tgtEl>
                                          <p:spTgt spid="90"/>
                                        </p:tgtEl>
                                      </p:cBhvr>
                                    </p:animEffect>
                                  </p:childTnLst>
                                </p:cTn>
                              </p:par>
                            </p:childTnLst>
                          </p:cTn>
                        </p:par>
                        <p:par>
                          <p:cTn id="78" fill="hold">
                            <p:stCondLst>
                              <p:cond delay="8500"/>
                            </p:stCondLst>
                            <p:childTnLst>
                              <p:par>
                                <p:cTn id="79" presetID="22" presetClass="entr" presetSubtype="8" fill="hold" grpId="0" nodeType="afterEffect">
                                  <p:stCondLst>
                                    <p:cond delay="0"/>
                                  </p:stCondLst>
                                  <p:childTnLst>
                                    <p:set>
                                      <p:cBhvr>
                                        <p:cTn id="80" dur="1" fill="hold">
                                          <p:stCondLst>
                                            <p:cond delay="0"/>
                                          </p:stCondLst>
                                        </p:cTn>
                                        <p:tgtEl>
                                          <p:spTgt spid="91"/>
                                        </p:tgtEl>
                                        <p:attrNameLst>
                                          <p:attrName>style.visibility</p:attrName>
                                        </p:attrNameLst>
                                      </p:cBhvr>
                                      <p:to>
                                        <p:strVal val="visible"/>
                                      </p:to>
                                    </p:set>
                                    <p:animEffect transition="in" filter="wipe(left)">
                                      <p:cBhvr>
                                        <p:cTn id="81" dur="500"/>
                                        <p:tgtEl>
                                          <p:spTgt spid="91"/>
                                        </p:tgtEl>
                                      </p:cBhvr>
                                    </p:animEffect>
                                  </p:childTnLst>
                                </p:cTn>
                              </p:par>
                            </p:childTnLst>
                          </p:cTn>
                        </p:par>
                        <p:par>
                          <p:cTn id="82" fill="hold">
                            <p:stCondLst>
                              <p:cond delay="9000"/>
                            </p:stCondLst>
                            <p:childTnLst>
                              <p:par>
                                <p:cTn id="83" presetID="22" presetClass="entr" presetSubtype="4" fill="hold" grpId="0" nodeType="afterEffect">
                                  <p:stCondLst>
                                    <p:cond delay="0"/>
                                  </p:stCondLst>
                                  <p:childTnLst>
                                    <p:set>
                                      <p:cBhvr>
                                        <p:cTn id="84" dur="1" fill="hold">
                                          <p:stCondLst>
                                            <p:cond delay="0"/>
                                          </p:stCondLst>
                                        </p:cTn>
                                        <p:tgtEl>
                                          <p:spTgt spid="82"/>
                                        </p:tgtEl>
                                        <p:attrNameLst>
                                          <p:attrName>style.visibility</p:attrName>
                                        </p:attrNameLst>
                                      </p:cBhvr>
                                      <p:to>
                                        <p:strVal val="visible"/>
                                      </p:to>
                                    </p:set>
                                    <p:animEffect transition="in" filter="wipe(down)">
                                      <p:cBhvr>
                                        <p:cTn id="85" dur="500"/>
                                        <p:tgtEl>
                                          <p:spTgt spid="82"/>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fade">
                                      <p:cBhvr>
                                        <p:cTn id="89" dur="500"/>
                                        <p:tgtEl>
                                          <p:spTgt spid="85"/>
                                        </p:tgtEl>
                                      </p:cBhvr>
                                    </p:animEffect>
                                  </p:childTnLst>
                                </p:cTn>
                              </p:par>
                            </p:childTnLst>
                          </p:cTn>
                        </p:par>
                        <p:par>
                          <p:cTn id="90" fill="hold">
                            <p:stCondLst>
                              <p:cond delay="10000"/>
                            </p:stCondLst>
                            <p:childTnLst>
                              <p:par>
                                <p:cTn id="91" presetID="10" presetClass="entr" presetSubtype="0" fill="hold" grpId="0" nodeType="afterEffect">
                                  <p:stCondLst>
                                    <p:cond delay="0"/>
                                  </p:stCondLst>
                                  <p:childTnLst>
                                    <p:set>
                                      <p:cBhvr>
                                        <p:cTn id="92" dur="1" fill="hold">
                                          <p:stCondLst>
                                            <p:cond delay="0"/>
                                          </p:stCondLst>
                                        </p:cTn>
                                        <p:tgtEl>
                                          <p:spTgt spid="84"/>
                                        </p:tgtEl>
                                        <p:attrNameLst>
                                          <p:attrName>style.visibility</p:attrName>
                                        </p:attrNameLst>
                                      </p:cBhvr>
                                      <p:to>
                                        <p:strVal val="visible"/>
                                      </p:to>
                                    </p:set>
                                    <p:animEffect transition="in" filter="fade">
                                      <p:cBhvr>
                                        <p:cTn id="93" dur="500"/>
                                        <p:tgtEl>
                                          <p:spTgt spid="84"/>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83"/>
                                        </p:tgtEl>
                                        <p:attrNameLst>
                                          <p:attrName>style.visibility</p:attrName>
                                        </p:attrNameLst>
                                      </p:cBhvr>
                                      <p:to>
                                        <p:strVal val="visible"/>
                                      </p:to>
                                    </p:set>
                                    <p:animEffect transition="in" filter="fade">
                                      <p:cBhvr>
                                        <p:cTn id="97" dur="500"/>
                                        <p:tgtEl>
                                          <p:spTgt spid="83"/>
                                        </p:tgtEl>
                                      </p:cBhvr>
                                    </p:animEffect>
                                  </p:childTnLst>
                                </p:cTn>
                              </p:par>
                            </p:childTnLst>
                          </p:cTn>
                        </p:par>
                        <p:par>
                          <p:cTn id="98" fill="hold">
                            <p:stCondLst>
                              <p:cond delay="11000"/>
                            </p:stCondLst>
                            <p:childTnLst>
                              <p:par>
                                <p:cTn id="99" presetID="53" presetClass="entr" presetSubtype="16" fill="hold" grpId="0" nodeType="afterEffect">
                                  <p:stCondLst>
                                    <p:cond delay="0"/>
                                  </p:stCondLst>
                                  <p:childTnLst>
                                    <p:set>
                                      <p:cBhvr>
                                        <p:cTn id="100" dur="1" fill="hold">
                                          <p:stCondLst>
                                            <p:cond delay="0"/>
                                          </p:stCondLst>
                                        </p:cTn>
                                        <p:tgtEl>
                                          <p:spTgt spid="92"/>
                                        </p:tgtEl>
                                        <p:attrNameLst>
                                          <p:attrName>style.visibility</p:attrName>
                                        </p:attrNameLst>
                                      </p:cBhvr>
                                      <p:to>
                                        <p:strVal val="visible"/>
                                      </p:to>
                                    </p:set>
                                    <p:anim calcmode="lin" valueType="num">
                                      <p:cBhvr>
                                        <p:cTn id="101" dur="500" fill="hold"/>
                                        <p:tgtEl>
                                          <p:spTgt spid="92"/>
                                        </p:tgtEl>
                                        <p:attrNameLst>
                                          <p:attrName>ppt_w</p:attrName>
                                        </p:attrNameLst>
                                      </p:cBhvr>
                                      <p:tavLst>
                                        <p:tav tm="0">
                                          <p:val>
                                            <p:fltVal val="0"/>
                                          </p:val>
                                        </p:tav>
                                        <p:tav tm="100000">
                                          <p:val>
                                            <p:strVal val="#ppt_w"/>
                                          </p:val>
                                        </p:tav>
                                      </p:tavLst>
                                    </p:anim>
                                    <p:anim calcmode="lin" valueType="num">
                                      <p:cBhvr>
                                        <p:cTn id="102" dur="500" fill="hold"/>
                                        <p:tgtEl>
                                          <p:spTgt spid="92"/>
                                        </p:tgtEl>
                                        <p:attrNameLst>
                                          <p:attrName>ppt_h</p:attrName>
                                        </p:attrNameLst>
                                      </p:cBhvr>
                                      <p:tavLst>
                                        <p:tav tm="0">
                                          <p:val>
                                            <p:fltVal val="0"/>
                                          </p:val>
                                        </p:tav>
                                        <p:tav tm="100000">
                                          <p:val>
                                            <p:strVal val="#ppt_h"/>
                                          </p:val>
                                        </p:tav>
                                      </p:tavLst>
                                    </p:anim>
                                    <p:animEffect transition="in" filter="fade">
                                      <p:cBhvr>
                                        <p:cTn id="103" dur="500"/>
                                        <p:tgtEl>
                                          <p:spTgt spid="92"/>
                                        </p:tgtEl>
                                      </p:cBhvr>
                                    </p:animEffect>
                                  </p:childTnLst>
                                </p:cTn>
                              </p:par>
                            </p:childTnLst>
                          </p:cTn>
                        </p:par>
                        <p:par>
                          <p:cTn id="104" fill="hold">
                            <p:stCondLst>
                              <p:cond delay="11500"/>
                            </p:stCondLst>
                            <p:childTnLst>
                              <p:par>
                                <p:cTn id="105" presetID="22" presetClass="entr" presetSubtype="8" fill="hold" grpId="0" nodeType="afterEffect">
                                  <p:stCondLst>
                                    <p:cond delay="0"/>
                                  </p:stCondLst>
                                  <p:childTnLst>
                                    <p:set>
                                      <p:cBhvr>
                                        <p:cTn id="106" dur="1" fill="hold">
                                          <p:stCondLst>
                                            <p:cond delay="0"/>
                                          </p:stCondLst>
                                        </p:cTn>
                                        <p:tgtEl>
                                          <p:spTgt spid="93"/>
                                        </p:tgtEl>
                                        <p:attrNameLst>
                                          <p:attrName>style.visibility</p:attrName>
                                        </p:attrNameLst>
                                      </p:cBhvr>
                                      <p:to>
                                        <p:strVal val="visible"/>
                                      </p:to>
                                    </p:set>
                                    <p:animEffect transition="in" filter="wipe(left)">
                                      <p:cBhvr>
                                        <p:cTn id="107" dur="500"/>
                                        <p:tgtEl>
                                          <p:spTgt spid="93"/>
                                        </p:tgtEl>
                                      </p:cBhvr>
                                    </p:animEffect>
                                  </p:childTnLst>
                                </p:cTn>
                              </p:par>
                            </p:childTnLst>
                          </p:cTn>
                        </p:par>
                        <p:par>
                          <p:cTn id="108" fill="hold">
                            <p:stCondLst>
                              <p:cond delay="12000"/>
                            </p:stCondLst>
                            <p:childTnLst>
                              <p:par>
                                <p:cTn id="109" presetID="53" presetClass="entr" presetSubtype="16" fill="hold" grpId="0" nodeType="afterEffect">
                                  <p:stCondLst>
                                    <p:cond delay="0"/>
                                  </p:stCondLst>
                                  <p:childTnLst>
                                    <p:set>
                                      <p:cBhvr>
                                        <p:cTn id="110" dur="1" fill="hold">
                                          <p:stCondLst>
                                            <p:cond delay="0"/>
                                          </p:stCondLst>
                                        </p:cTn>
                                        <p:tgtEl>
                                          <p:spTgt spid="96"/>
                                        </p:tgtEl>
                                        <p:attrNameLst>
                                          <p:attrName>style.visibility</p:attrName>
                                        </p:attrNameLst>
                                      </p:cBhvr>
                                      <p:to>
                                        <p:strVal val="visible"/>
                                      </p:to>
                                    </p:set>
                                    <p:anim calcmode="lin" valueType="num">
                                      <p:cBhvr>
                                        <p:cTn id="111" dur="500" fill="hold"/>
                                        <p:tgtEl>
                                          <p:spTgt spid="96"/>
                                        </p:tgtEl>
                                        <p:attrNameLst>
                                          <p:attrName>ppt_w</p:attrName>
                                        </p:attrNameLst>
                                      </p:cBhvr>
                                      <p:tavLst>
                                        <p:tav tm="0">
                                          <p:val>
                                            <p:fltVal val="0"/>
                                          </p:val>
                                        </p:tav>
                                        <p:tav tm="100000">
                                          <p:val>
                                            <p:strVal val="#ppt_w"/>
                                          </p:val>
                                        </p:tav>
                                      </p:tavLst>
                                    </p:anim>
                                    <p:anim calcmode="lin" valueType="num">
                                      <p:cBhvr>
                                        <p:cTn id="112" dur="500" fill="hold"/>
                                        <p:tgtEl>
                                          <p:spTgt spid="96"/>
                                        </p:tgtEl>
                                        <p:attrNameLst>
                                          <p:attrName>ppt_h</p:attrName>
                                        </p:attrNameLst>
                                      </p:cBhvr>
                                      <p:tavLst>
                                        <p:tav tm="0">
                                          <p:val>
                                            <p:fltVal val="0"/>
                                          </p:val>
                                        </p:tav>
                                        <p:tav tm="100000">
                                          <p:val>
                                            <p:strVal val="#ppt_h"/>
                                          </p:val>
                                        </p:tav>
                                      </p:tavLst>
                                    </p:anim>
                                    <p:animEffect transition="in" filter="fade">
                                      <p:cBhvr>
                                        <p:cTn id="113" dur="500"/>
                                        <p:tgtEl>
                                          <p:spTgt spid="96"/>
                                        </p:tgtEl>
                                      </p:cBhvr>
                                    </p:animEffect>
                                  </p:childTnLst>
                                </p:cTn>
                              </p:par>
                            </p:childTnLst>
                          </p:cTn>
                        </p:par>
                        <p:par>
                          <p:cTn id="114" fill="hold">
                            <p:stCondLst>
                              <p:cond delay="12500"/>
                            </p:stCondLst>
                            <p:childTnLst>
                              <p:par>
                                <p:cTn id="115" presetID="22" presetClass="entr" presetSubtype="8" fill="hold" grpId="0" nodeType="afterEffect">
                                  <p:stCondLst>
                                    <p:cond delay="0"/>
                                  </p:stCondLst>
                                  <p:childTnLst>
                                    <p:set>
                                      <p:cBhvr>
                                        <p:cTn id="116" dur="1" fill="hold">
                                          <p:stCondLst>
                                            <p:cond delay="0"/>
                                          </p:stCondLst>
                                        </p:cTn>
                                        <p:tgtEl>
                                          <p:spTgt spid="97"/>
                                        </p:tgtEl>
                                        <p:attrNameLst>
                                          <p:attrName>style.visibility</p:attrName>
                                        </p:attrNameLst>
                                      </p:cBhvr>
                                      <p:to>
                                        <p:strVal val="visible"/>
                                      </p:to>
                                    </p:set>
                                    <p:animEffect transition="in" filter="wipe(left)">
                                      <p:cBhvr>
                                        <p:cTn id="117" dur="500"/>
                                        <p:tgtEl>
                                          <p:spTgt spid="97"/>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94"/>
                                        </p:tgtEl>
                                        <p:attrNameLst>
                                          <p:attrName>style.visibility</p:attrName>
                                        </p:attrNameLst>
                                      </p:cBhvr>
                                      <p:to>
                                        <p:strVal val="visible"/>
                                      </p:to>
                                    </p:set>
                                    <p:anim calcmode="lin" valueType="num">
                                      <p:cBhvr>
                                        <p:cTn id="121" dur="500" fill="hold"/>
                                        <p:tgtEl>
                                          <p:spTgt spid="94"/>
                                        </p:tgtEl>
                                        <p:attrNameLst>
                                          <p:attrName>ppt_w</p:attrName>
                                        </p:attrNameLst>
                                      </p:cBhvr>
                                      <p:tavLst>
                                        <p:tav tm="0">
                                          <p:val>
                                            <p:fltVal val="0"/>
                                          </p:val>
                                        </p:tav>
                                        <p:tav tm="100000">
                                          <p:val>
                                            <p:strVal val="#ppt_w"/>
                                          </p:val>
                                        </p:tav>
                                      </p:tavLst>
                                    </p:anim>
                                    <p:anim calcmode="lin" valueType="num">
                                      <p:cBhvr>
                                        <p:cTn id="122" dur="500" fill="hold"/>
                                        <p:tgtEl>
                                          <p:spTgt spid="94"/>
                                        </p:tgtEl>
                                        <p:attrNameLst>
                                          <p:attrName>ppt_h</p:attrName>
                                        </p:attrNameLst>
                                      </p:cBhvr>
                                      <p:tavLst>
                                        <p:tav tm="0">
                                          <p:val>
                                            <p:fltVal val="0"/>
                                          </p:val>
                                        </p:tav>
                                        <p:tav tm="100000">
                                          <p:val>
                                            <p:strVal val="#ppt_h"/>
                                          </p:val>
                                        </p:tav>
                                      </p:tavLst>
                                    </p:anim>
                                    <p:animEffect transition="in" filter="fade">
                                      <p:cBhvr>
                                        <p:cTn id="123" dur="500"/>
                                        <p:tgtEl>
                                          <p:spTgt spid="94"/>
                                        </p:tgtEl>
                                      </p:cBhvr>
                                    </p:animEffect>
                                  </p:childTnLst>
                                </p:cTn>
                              </p:par>
                            </p:childTnLst>
                          </p:cTn>
                        </p:par>
                        <p:par>
                          <p:cTn id="124" fill="hold">
                            <p:stCondLst>
                              <p:cond delay="13500"/>
                            </p:stCondLst>
                            <p:childTnLst>
                              <p:par>
                                <p:cTn id="125" presetID="22" presetClass="entr" presetSubtype="8" fill="hold" grpId="0" nodeType="afterEffect">
                                  <p:stCondLst>
                                    <p:cond delay="0"/>
                                  </p:stCondLst>
                                  <p:childTnLst>
                                    <p:set>
                                      <p:cBhvr>
                                        <p:cTn id="126" dur="1" fill="hold">
                                          <p:stCondLst>
                                            <p:cond delay="0"/>
                                          </p:stCondLst>
                                        </p:cTn>
                                        <p:tgtEl>
                                          <p:spTgt spid="95"/>
                                        </p:tgtEl>
                                        <p:attrNameLst>
                                          <p:attrName>style.visibility</p:attrName>
                                        </p:attrNameLst>
                                      </p:cBhvr>
                                      <p:to>
                                        <p:strVal val="visible"/>
                                      </p:to>
                                    </p:set>
                                    <p:animEffect transition="in" filter="wipe(left)">
                                      <p:cBhvr>
                                        <p:cTn id="127" dur="500"/>
                                        <p:tgtEl>
                                          <p:spTgt spid="95"/>
                                        </p:tgtEl>
                                      </p:cBhvr>
                                    </p:animEffect>
                                  </p:childTnLst>
                                </p:cTn>
                              </p:par>
                            </p:childTnLst>
                          </p:cTn>
                        </p:par>
                        <p:par>
                          <p:cTn id="128" fill="hold">
                            <p:stCondLst>
                              <p:cond delay="14000"/>
                            </p:stCondLst>
                            <p:childTnLst>
                              <p:par>
                                <p:cTn id="129" presetID="53" presetClass="entr" presetSubtype="16" fill="hold" grpId="0" nodeType="afterEffect">
                                  <p:stCondLst>
                                    <p:cond delay="0"/>
                                  </p:stCondLst>
                                  <p:childTnLst>
                                    <p:set>
                                      <p:cBhvr>
                                        <p:cTn id="130" dur="1" fill="hold">
                                          <p:stCondLst>
                                            <p:cond delay="0"/>
                                          </p:stCondLst>
                                        </p:cTn>
                                        <p:tgtEl>
                                          <p:spTgt spid="98"/>
                                        </p:tgtEl>
                                        <p:attrNameLst>
                                          <p:attrName>style.visibility</p:attrName>
                                        </p:attrNameLst>
                                      </p:cBhvr>
                                      <p:to>
                                        <p:strVal val="visible"/>
                                      </p:to>
                                    </p:set>
                                    <p:anim calcmode="lin" valueType="num">
                                      <p:cBhvr>
                                        <p:cTn id="131" dur="500" fill="hold"/>
                                        <p:tgtEl>
                                          <p:spTgt spid="98"/>
                                        </p:tgtEl>
                                        <p:attrNameLst>
                                          <p:attrName>ppt_w</p:attrName>
                                        </p:attrNameLst>
                                      </p:cBhvr>
                                      <p:tavLst>
                                        <p:tav tm="0">
                                          <p:val>
                                            <p:fltVal val="0"/>
                                          </p:val>
                                        </p:tav>
                                        <p:tav tm="100000">
                                          <p:val>
                                            <p:strVal val="#ppt_w"/>
                                          </p:val>
                                        </p:tav>
                                      </p:tavLst>
                                    </p:anim>
                                    <p:anim calcmode="lin" valueType="num">
                                      <p:cBhvr>
                                        <p:cTn id="132" dur="500" fill="hold"/>
                                        <p:tgtEl>
                                          <p:spTgt spid="98"/>
                                        </p:tgtEl>
                                        <p:attrNameLst>
                                          <p:attrName>ppt_h</p:attrName>
                                        </p:attrNameLst>
                                      </p:cBhvr>
                                      <p:tavLst>
                                        <p:tav tm="0">
                                          <p:val>
                                            <p:fltVal val="0"/>
                                          </p:val>
                                        </p:tav>
                                        <p:tav tm="100000">
                                          <p:val>
                                            <p:strVal val="#ppt_h"/>
                                          </p:val>
                                        </p:tav>
                                      </p:tavLst>
                                    </p:anim>
                                    <p:animEffect transition="in" filter="fade">
                                      <p:cBhvr>
                                        <p:cTn id="133" dur="500"/>
                                        <p:tgtEl>
                                          <p:spTgt spid="98"/>
                                        </p:tgtEl>
                                      </p:cBhvr>
                                    </p:animEffect>
                                  </p:childTnLst>
                                </p:cTn>
                              </p:par>
                            </p:childTnLst>
                          </p:cTn>
                        </p:par>
                        <p:par>
                          <p:cTn id="134" fill="hold">
                            <p:stCondLst>
                              <p:cond delay="14500"/>
                            </p:stCondLst>
                            <p:childTnLst>
                              <p:par>
                                <p:cTn id="135" presetID="22" presetClass="entr" presetSubtype="8" fill="hold" grpId="0" nodeType="afterEffect">
                                  <p:stCondLst>
                                    <p:cond delay="0"/>
                                  </p:stCondLst>
                                  <p:childTnLst>
                                    <p:set>
                                      <p:cBhvr>
                                        <p:cTn id="136" dur="1" fill="hold">
                                          <p:stCondLst>
                                            <p:cond delay="0"/>
                                          </p:stCondLst>
                                        </p:cTn>
                                        <p:tgtEl>
                                          <p:spTgt spid="99"/>
                                        </p:tgtEl>
                                        <p:attrNameLst>
                                          <p:attrName>style.visibility</p:attrName>
                                        </p:attrNameLst>
                                      </p:cBhvr>
                                      <p:to>
                                        <p:strVal val="visible"/>
                                      </p:to>
                                    </p:set>
                                    <p:animEffect transition="in" filter="wipe(left)">
                                      <p:cBhvr>
                                        <p:cTn id="137"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Graphic spid="82" grpId="0">
        <p:bldAsOne/>
      </p:bldGraphic>
      <p:bldP spid="83" grpId="0"/>
      <p:bldP spid="84" grpId="0"/>
      <p:bldP spid="85" grpId="0"/>
      <p:bldP spid="88" grpId="0"/>
      <p:bldP spid="89" grpId="0"/>
      <p:bldP spid="90" grpId="0"/>
      <p:bldP spid="91" grpId="0"/>
      <p:bldP spid="92" grpId="0" animBg="1"/>
      <p:bldP spid="93" grpId="0"/>
      <p:bldP spid="94" grpId="0" animBg="1"/>
      <p:bldP spid="95" grpId="0"/>
      <p:bldP spid="96" grpId="0" animBg="1"/>
      <p:bldP spid="97" grpId="0"/>
      <p:bldP spid="98" grpId="0" animBg="1"/>
      <p:bldP spid="9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SWOT Analysis</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49</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7" name="Oval 6"/>
          <p:cNvSpPr/>
          <p:nvPr/>
        </p:nvSpPr>
        <p:spPr>
          <a:xfrm>
            <a:off x="4377531" y="1775150"/>
            <a:ext cx="1911947" cy="1911947"/>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Source Sans Pro" panose="020B0503030403020204" pitchFamily="34" charset="0"/>
              </a:rPr>
              <a:t>Strength</a:t>
            </a:r>
            <a:endParaRPr lang="zh-CN" altLang="en-US" dirty="0">
              <a:latin typeface="Source Sans Pro" panose="020B0503030403020204" pitchFamily="34" charset="0"/>
            </a:endParaRPr>
          </a:p>
        </p:txBody>
      </p:sp>
      <p:sp>
        <p:nvSpPr>
          <p:cNvPr id="8" name="Oval 7"/>
          <p:cNvSpPr/>
          <p:nvPr/>
        </p:nvSpPr>
        <p:spPr>
          <a:xfrm>
            <a:off x="6069807" y="1775149"/>
            <a:ext cx="1911947" cy="1911947"/>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Source Sans Pro" panose="020B0503030403020204" pitchFamily="34" charset="0"/>
              </a:rPr>
              <a:t>Weakness</a:t>
            </a:r>
            <a:endParaRPr lang="zh-CN" altLang="en-US" dirty="0">
              <a:latin typeface="Source Sans Pro" panose="020B0503030403020204" pitchFamily="34" charset="0"/>
            </a:endParaRPr>
          </a:p>
        </p:txBody>
      </p:sp>
      <p:sp>
        <p:nvSpPr>
          <p:cNvPr id="9" name="Oval 8"/>
          <p:cNvSpPr/>
          <p:nvPr/>
        </p:nvSpPr>
        <p:spPr>
          <a:xfrm>
            <a:off x="6110092" y="3404794"/>
            <a:ext cx="1911947" cy="1911947"/>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Source Sans Pro" panose="020B0503030403020204" pitchFamily="34" charset="0"/>
              </a:rPr>
              <a:t>Threat</a:t>
            </a:r>
            <a:endParaRPr lang="zh-CN" altLang="en-US" dirty="0">
              <a:latin typeface="Source Sans Pro" panose="020B0503030403020204" pitchFamily="34" charset="0"/>
            </a:endParaRPr>
          </a:p>
        </p:txBody>
      </p:sp>
      <p:sp>
        <p:nvSpPr>
          <p:cNvPr id="10" name="Oval 9"/>
          <p:cNvSpPr/>
          <p:nvPr/>
        </p:nvSpPr>
        <p:spPr>
          <a:xfrm>
            <a:off x="4397673" y="3391016"/>
            <a:ext cx="1911947" cy="1911947"/>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dirty="0"/>
          </a:p>
        </p:txBody>
      </p:sp>
      <p:sp>
        <p:nvSpPr>
          <p:cNvPr id="11" name="TextBox 10"/>
          <p:cNvSpPr txBox="1"/>
          <p:nvPr/>
        </p:nvSpPr>
        <p:spPr>
          <a:xfrm>
            <a:off x="4640276" y="4160711"/>
            <a:ext cx="1897811" cy="369332"/>
          </a:xfrm>
          <a:prstGeom prst="rect">
            <a:avLst/>
          </a:prstGeom>
          <a:noFill/>
        </p:spPr>
        <p:txBody>
          <a:bodyPr wrap="square" rtlCol="0">
            <a:spAutoFit/>
          </a:bodyPr>
          <a:lstStyle/>
          <a:p>
            <a:r>
              <a:rPr lang="en-US" altLang="zh-CN" dirty="0">
                <a:solidFill>
                  <a:schemeClr val="bg1"/>
                </a:solidFill>
                <a:latin typeface="Source Sans Pro" panose="020B0503030403020204" pitchFamily="34" charset="0"/>
              </a:rPr>
              <a:t>Opportunity</a:t>
            </a:r>
            <a:endParaRPr lang="zh-CN" altLang="en-US" dirty="0">
              <a:solidFill>
                <a:schemeClr val="bg1"/>
              </a:solidFill>
              <a:latin typeface="Source Sans Pro" panose="020B0503030403020204" pitchFamily="34" charset="0"/>
            </a:endParaRPr>
          </a:p>
        </p:txBody>
      </p:sp>
      <p:sp>
        <p:nvSpPr>
          <p:cNvPr id="12" name="Chevron 11"/>
          <p:cNvSpPr/>
          <p:nvPr/>
        </p:nvSpPr>
        <p:spPr>
          <a:xfrm>
            <a:off x="8159487" y="2587452"/>
            <a:ext cx="254296" cy="287339"/>
          </a:xfrm>
          <a:prstGeom prst="chevr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 name="Chevron 12"/>
          <p:cNvSpPr/>
          <p:nvPr/>
        </p:nvSpPr>
        <p:spPr>
          <a:xfrm>
            <a:off x="8159487" y="4217098"/>
            <a:ext cx="254296" cy="287339"/>
          </a:xfrm>
          <a:prstGeom prst="chevr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4" name="Chevron 13"/>
          <p:cNvSpPr/>
          <p:nvPr/>
        </p:nvSpPr>
        <p:spPr>
          <a:xfrm rot="10800000">
            <a:off x="3778217" y="4220573"/>
            <a:ext cx="254296" cy="287339"/>
          </a:xfrm>
          <a:prstGeom prst="chevr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5" name="Chevron 14"/>
          <p:cNvSpPr/>
          <p:nvPr/>
        </p:nvSpPr>
        <p:spPr>
          <a:xfrm rot="10800000">
            <a:off x="3778217" y="2587452"/>
            <a:ext cx="254296" cy="287339"/>
          </a:xfrm>
          <a:prstGeom prst="chevr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6" name="Oval 15"/>
          <p:cNvSpPr/>
          <p:nvPr/>
        </p:nvSpPr>
        <p:spPr>
          <a:xfrm>
            <a:off x="7458375" y="1774028"/>
            <a:ext cx="503237" cy="503237"/>
          </a:xfrm>
          <a:prstGeom prst="ellipse">
            <a:avLst/>
          </a:prstGeom>
          <a:solidFill>
            <a:schemeClr val="bg1">
              <a:lumMod val="6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latin typeface="Source Sans Pro" panose="020B0503030403020204" pitchFamily="34" charset="0"/>
              </a:rPr>
              <a:t>W</a:t>
            </a:r>
            <a:endParaRPr lang="zh-CN" altLang="en-US" sz="2000" b="1" dirty="0">
              <a:latin typeface="Source Sans Pro" panose="020B0503030403020204" pitchFamily="34" charset="0"/>
            </a:endParaRPr>
          </a:p>
        </p:txBody>
      </p:sp>
      <p:sp>
        <p:nvSpPr>
          <p:cNvPr id="17" name="Oval 16"/>
          <p:cNvSpPr/>
          <p:nvPr/>
        </p:nvSpPr>
        <p:spPr>
          <a:xfrm>
            <a:off x="7458375" y="4848429"/>
            <a:ext cx="503237" cy="503237"/>
          </a:xfrm>
          <a:prstGeom prst="ellipse">
            <a:avLst/>
          </a:prstGeom>
          <a:solidFill>
            <a:schemeClr val="bg1">
              <a:lumMod val="6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latin typeface="Source Sans Pro" panose="020B0503030403020204" pitchFamily="34" charset="0"/>
              </a:rPr>
              <a:t>T</a:t>
            </a:r>
            <a:endParaRPr lang="zh-CN" altLang="en-US" sz="2000" b="1" dirty="0">
              <a:latin typeface="Source Sans Pro" panose="020B0503030403020204" pitchFamily="34" charset="0"/>
            </a:endParaRPr>
          </a:p>
        </p:txBody>
      </p:sp>
      <p:sp>
        <p:nvSpPr>
          <p:cNvPr id="18" name="Oval 17"/>
          <p:cNvSpPr/>
          <p:nvPr/>
        </p:nvSpPr>
        <p:spPr>
          <a:xfrm>
            <a:off x="4416364" y="4848429"/>
            <a:ext cx="503237" cy="503237"/>
          </a:xfrm>
          <a:prstGeom prst="ellipse">
            <a:avLst/>
          </a:prstGeom>
          <a:solidFill>
            <a:schemeClr val="bg1">
              <a:lumMod val="6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latin typeface="Source Sans Pro" panose="020B0503030403020204" pitchFamily="34" charset="0"/>
              </a:rPr>
              <a:t>O</a:t>
            </a:r>
            <a:endParaRPr lang="zh-CN" altLang="en-US" sz="2000" b="1" dirty="0">
              <a:latin typeface="Source Sans Pro" panose="020B0503030403020204" pitchFamily="34" charset="0"/>
            </a:endParaRPr>
          </a:p>
        </p:txBody>
      </p:sp>
      <p:sp>
        <p:nvSpPr>
          <p:cNvPr id="19" name="Oval 18"/>
          <p:cNvSpPr/>
          <p:nvPr/>
        </p:nvSpPr>
        <p:spPr>
          <a:xfrm>
            <a:off x="4416364" y="1774028"/>
            <a:ext cx="503237" cy="503237"/>
          </a:xfrm>
          <a:prstGeom prst="ellipse">
            <a:avLst/>
          </a:prstGeom>
          <a:solidFill>
            <a:schemeClr val="bg1">
              <a:lumMod val="6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latin typeface="Source Sans Pro" panose="020B0503030403020204" pitchFamily="34" charset="0"/>
              </a:rPr>
              <a:t>S</a:t>
            </a:r>
            <a:endParaRPr lang="zh-CN" altLang="en-US" sz="2000" b="1" dirty="0">
              <a:latin typeface="Source Sans Pro" panose="020B0503030403020204" pitchFamily="34" charset="0"/>
            </a:endParaRPr>
          </a:p>
        </p:txBody>
      </p:sp>
      <p:sp>
        <p:nvSpPr>
          <p:cNvPr id="25" name="Rectangle 24"/>
          <p:cNvSpPr/>
          <p:nvPr/>
        </p:nvSpPr>
        <p:spPr>
          <a:xfrm>
            <a:off x="8625195" y="2254067"/>
            <a:ext cx="3021807"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
        <p:nvSpPr>
          <p:cNvPr id="26" name="Rectangle 25"/>
          <p:cNvSpPr/>
          <p:nvPr/>
        </p:nvSpPr>
        <p:spPr>
          <a:xfrm>
            <a:off x="8625194" y="3868323"/>
            <a:ext cx="3021807"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
        <p:nvSpPr>
          <p:cNvPr id="27" name="Rectangle 26"/>
          <p:cNvSpPr/>
          <p:nvPr/>
        </p:nvSpPr>
        <p:spPr>
          <a:xfrm>
            <a:off x="544997" y="2254066"/>
            <a:ext cx="3021807" cy="954107"/>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a:t>
            </a:r>
          </a:p>
        </p:txBody>
      </p:sp>
      <p:sp>
        <p:nvSpPr>
          <p:cNvPr id="29" name="Rectangle 28"/>
          <p:cNvSpPr/>
          <p:nvPr/>
        </p:nvSpPr>
        <p:spPr>
          <a:xfrm>
            <a:off x="544996" y="3868323"/>
            <a:ext cx="3021807" cy="954107"/>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a:t>
            </a:r>
          </a:p>
        </p:txBody>
      </p:sp>
      <p:sp>
        <p:nvSpPr>
          <p:cNvPr id="30" name="Rectangle 29"/>
          <p:cNvSpPr/>
          <p:nvPr/>
        </p:nvSpPr>
        <p:spPr>
          <a:xfrm>
            <a:off x="1088425" y="5797421"/>
            <a:ext cx="10015149"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aliquip </a:t>
            </a:r>
            <a:r>
              <a:rPr lang="en-GB" sz="1400" smtClean="0">
                <a:solidFill>
                  <a:schemeClr val="bg2"/>
                </a:solidFill>
              </a:rPr>
              <a:t>ex</a:t>
            </a:r>
          </a:p>
          <a:p>
            <a:pPr algn="ctr"/>
            <a:r>
              <a:rPr lang="en-GB" sz="1400" smtClean="0">
                <a:solidFill>
                  <a:schemeClr val="bg2"/>
                </a:solidFill>
              </a:rPr>
              <a:t> </a:t>
            </a:r>
            <a:r>
              <a:rPr lang="en-GB" sz="1400">
                <a:solidFill>
                  <a:schemeClr val="bg2"/>
                </a:solidFill>
              </a:rPr>
              <a:t>ea commodo consequat. </a:t>
            </a:r>
          </a:p>
        </p:txBody>
      </p:sp>
    </p:spTree>
    <p:extLst>
      <p:ext uri="{BB962C8B-B14F-4D97-AF65-F5344CB8AC3E}">
        <p14:creationId xmlns:p14="http://schemas.microsoft.com/office/powerpoint/2010/main" val="3333707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49" presetClass="entr" presetSubtype="0" decel="10000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anim calcmode="lin" valueType="num">
                                      <p:cBhvr>
                                        <p:cTn id="13" dur="500" fill="hold"/>
                                        <p:tgtEl>
                                          <p:spTgt spid="19"/>
                                        </p:tgtEl>
                                        <p:attrNameLst>
                                          <p:attrName>style.rotation</p:attrName>
                                        </p:attrNameLst>
                                      </p:cBhvr>
                                      <p:tavLst>
                                        <p:tav tm="0">
                                          <p:val>
                                            <p:fltVal val="360"/>
                                          </p:val>
                                        </p:tav>
                                        <p:tav tm="100000">
                                          <p:val>
                                            <p:fltVal val="0"/>
                                          </p:val>
                                        </p:tav>
                                      </p:tavLst>
                                    </p:anim>
                                    <p:animEffect transition="in" filter="fade">
                                      <p:cBhvr>
                                        <p:cTn id="14" dur="500"/>
                                        <p:tgtEl>
                                          <p:spTgt spid="19"/>
                                        </p:tgtEl>
                                      </p:cBhvr>
                                    </p:animEffect>
                                  </p:childTnLst>
                                </p:cTn>
                              </p:par>
                            </p:childTnLst>
                          </p:cTn>
                        </p:par>
                        <p:par>
                          <p:cTn id="15" fill="hold">
                            <p:stCondLst>
                              <p:cond delay="1000"/>
                            </p:stCondLst>
                            <p:childTnLst>
                              <p:par>
                                <p:cTn id="16" presetID="22" presetClass="entr" presetSubtype="2"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wipe(right)">
                                      <p:cBhvr>
                                        <p:cTn id="18" dur="500"/>
                                        <p:tgtEl>
                                          <p:spTgt spid="15"/>
                                        </p:tgtEl>
                                      </p:cBhvr>
                                    </p:animEffect>
                                  </p:childTnLst>
                                </p:cTn>
                              </p:par>
                            </p:childTnLst>
                          </p:cTn>
                        </p:par>
                        <p:par>
                          <p:cTn id="19" fill="hold">
                            <p:stCondLst>
                              <p:cond delay="1500"/>
                            </p:stCondLst>
                            <p:childTnLst>
                              <p:par>
                                <p:cTn id="20" presetID="12" presetClass="entr" presetSubtype="2"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p:tgtEl>
                                          <p:spTgt spid="27"/>
                                        </p:tgtEl>
                                        <p:attrNameLst>
                                          <p:attrName>ppt_x</p:attrName>
                                        </p:attrNameLst>
                                      </p:cBhvr>
                                      <p:tavLst>
                                        <p:tav tm="0">
                                          <p:val>
                                            <p:strVal val="#ppt_x+#ppt_w*1.125000"/>
                                          </p:val>
                                        </p:tav>
                                        <p:tav tm="100000">
                                          <p:val>
                                            <p:strVal val="#ppt_x"/>
                                          </p:val>
                                        </p:tav>
                                      </p:tavLst>
                                    </p:anim>
                                    <p:animEffect transition="in" filter="wipe(left)">
                                      <p:cBhvr>
                                        <p:cTn id="23" dur="500"/>
                                        <p:tgtEl>
                                          <p:spTgt spid="2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par>
                          <p:cTn id="28" fill="hold">
                            <p:stCondLst>
                              <p:cond delay="2500"/>
                            </p:stCondLst>
                            <p:childTnLst>
                              <p:par>
                                <p:cTn id="29" presetID="49" presetClass="entr" presetSubtype="0" decel="10000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 calcmode="lin" valueType="num">
                                      <p:cBhvr>
                                        <p:cTn id="33" dur="500" fill="hold"/>
                                        <p:tgtEl>
                                          <p:spTgt spid="16"/>
                                        </p:tgtEl>
                                        <p:attrNameLst>
                                          <p:attrName>style.rotation</p:attrName>
                                        </p:attrNameLst>
                                      </p:cBhvr>
                                      <p:tavLst>
                                        <p:tav tm="0">
                                          <p:val>
                                            <p:fltVal val="360"/>
                                          </p:val>
                                        </p:tav>
                                        <p:tav tm="100000">
                                          <p:val>
                                            <p:fltVal val="0"/>
                                          </p:val>
                                        </p:tav>
                                      </p:tavLst>
                                    </p:anim>
                                    <p:animEffect transition="in" filter="fade">
                                      <p:cBhvr>
                                        <p:cTn id="34" dur="500"/>
                                        <p:tgtEl>
                                          <p:spTgt spid="16"/>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childTnLst>
                          </p:cTn>
                        </p:par>
                        <p:par>
                          <p:cTn id="39" fill="hold">
                            <p:stCondLst>
                              <p:cond delay="3500"/>
                            </p:stCondLst>
                            <p:childTnLst>
                              <p:par>
                                <p:cTn id="40" presetID="1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p:tgtEl>
                                          <p:spTgt spid="25"/>
                                        </p:tgtEl>
                                        <p:attrNameLst>
                                          <p:attrName>ppt_x</p:attrName>
                                        </p:attrNameLst>
                                      </p:cBhvr>
                                      <p:tavLst>
                                        <p:tav tm="0">
                                          <p:val>
                                            <p:strVal val="#ppt_x-#ppt_w*1.125000"/>
                                          </p:val>
                                        </p:tav>
                                        <p:tav tm="100000">
                                          <p:val>
                                            <p:strVal val="#ppt_x"/>
                                          </p:val>
                                        </p:tav>
                                      </p:tavLst>
                                    </p:anim>
                                    <p:animEffect transition="in" filter="wipe(right)">
                                      <p:cBhvr>
                                        <p:cTn id="43" dur="500"/>
                                        <p:tgtEl>
                                          <p:spTgt spid="25"/>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500"/>
                            </p:stCondLst>
                            <p:childTnLst>
                              <p:par>
                                <p:cTn id="49" presetID="49" presetClass="entr" presetSubtype="0" decel="100000" fill="hold" grpId="0" nodeType="after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 calcmode="lin" valueType="num">
                                      <p:cBhvr>
                                        <p:cTn id="53" dur="500" fill="hold"/>
                                        <p:tgtEl>
                                          <p:spTgt spid="17"/>
                                        </p:tgtEl>
                                        <p:attrNameLst>
                                          <p:attrName>style.rotation</p:attrName>
                                        </p:attrNameLst>
                                      </p:cBhvr>
                                      <p:tavLst>
                                        <p:tav tm="0">
                                          <p:val>
                                            <p:fltVal val="360"/>
                                          </p:val>
                                        </p:tav>
                                        <p:tav tm="100000">
                                          <p:val>
                                            <p:fltVal val="0"/>
                                          </p:val>
                                        </p:tav>
                                      </p:tavLst>
                                    </p:anim>
                                    <p:animEffect transition="in" filter="fade">
                                      <p:cBhvr>
                                        <p:cTn id="54" dur="500"/>
                                        <p:tgtEl>
                                          <p:spTgt spid="17"/>
                                        </p:tgtEl>
                                      </p:cBhvr>
                                    </p:animEffect>
                                  </p:childTnLst>
                                </p:cTn>
                              </p:par>
                            </p:childTnLst>
                          </p:cTn>
                        </p:par>
                        <p:par>
                          <p:cTn id="55" fill="hold">
                            <p:stCondLst>
                              <p:cond delay="5000"/>
                            </p:stCondLst>
                            <p:childTnLst>
                              <p:par>
                                <p:cTn id="56" presetID="22" presetClass="entr" presetSubtype="8" fill="hold" grpId="0" nodeType="after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wipe(left)">
                                      <p:cBhvr>
                                        <p:cTn id="58" dur="500"/>
                                        <p:tgtEl>
                                          <p:spTgt spid="13"/>
                                        </p:tgtEl>
                                      </p:cBhvr>
                                    </p:animEffect>
                                  </p:childTnLst>
                                </p:cTn>
                              </p:par>
                            </p:childTnLst>
                          </p:cTn>
                        </p:par>
                        <p:par>
                          <p:cTn id="59" fill="hold">
                            <p:stCondLst>
                              <p:cond delay="5500"/>
                            </p:stCondLst>
                            <p:childTnLst>
                              <p:par>
                                <p:cTn id="60" presetID="12" presetClass="entr" presetSubtype="8"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p:tgtEl>
                                          <p:spTgt spid="26"/>
                                        </p:tgtEl>
                                        <p:attrNameLst>
                                          <p:attrName>ppt_x</p:attrName>
                                        </p:attrNameLst>
                                      </p:cBhvr>
                                      <p:tavLst>
                                        <p:tav tm="0">
                                          <p:val>
                                            <p:strVal val="#ppt_x-#ppt_w*1.125000"/>
                                          </p:val>
                                        </p:tav>
                                        <p:tav tm="100000">
                                          <p:val>
                                            <p:strVal val="#ppt_x"/>
                                          </p:val>
                                        </p:tav>
                                      </p:tavLst>
                                    </p:anim>
                                    <p:animEffect transition="in" filter="wipe(right)">
                                      <p:cBhvr>
                                        <p:cTn id="63" dur="500"/>
                                        <p:tgtEl>
                                          <p:spTgt spid="26"/>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Effect transition="in" filter="fade">
                                      <p:cBhvr>
                                        <p:cTn id="67" dur="500"/>
                                        <p:tgtEl>
                                          <p:spTgt spid="10"/>
                                        </p:tgtEl>
                                      </p:cBhvr>
                                    </p:animEffect>
                                  </p:childTnLst>
                                </p:cTn>
                              </p:par>
                            </p:childTnLst>
                          </p:cTn>
                        </p:par>
                        <p:par>
                          <p:cTn id="68" fill="hold">
                            <p:stCondLst>
                              <p:cond delay="6500"/>
                            </p:stCondLst>
                            <p:childTnLst>
                              <p:par>
                                <p:cTn id="69" presetID="49" presetClass="entr" presetSubtype="0" decel="10000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p:cTn id="71" dur="500" fill="hold"/>
                                        <p:tgtEl>
                                          <p:spTgt spid="18"/>
                                        </p:tgtEl>
                                        <p:attrNameLst>
                                          <p:attrName>ppt_w</p:attrName>
                                        </p:attrNameLst>
                                      </p:cBhvr>
                                      <p:tavLst>
                                        <p:tav tm="0">
                                          <p:val>
                                            <p:fltVal val="0"/>
                                          </p:val>
                                        </p:tav>
                                        <p:tav tm="100000">
                                          <p:val>
                                            <p:strVal val="#ppt_w"/>
                                          </p:val>
                                        </p:tav>
                                      </p:tavLst>
                                    </p:anim>
                                    <p:anim calcmode="lin" valueType="num">
                                      <p:cBhvr>
                                        <p:cTn id="72" dur="500" fill="hold"/>
                                        <p:tgtEl>
                                          <p:spTgt spid="18"/>
                                        </p:tgtEl>
                                        <p:attrNameLst>
                                          <p:attrName>ppt_h</p:attrName>
                                        </p:attrNameLst>
                                      </p:cBhvr>
                                      <p:tavLst>
                                        <p:tav tm="0">
                                          <p:val>
                                            <p:fltVal val="0"/>
                                          </p:val>
                                        </p:tav>
                                        <p:tav tm="100000">
                                          <p:val>
                                            <p:strVal val="#ppt_h"/>
                                          </p:val>
                                        </p:tav>
                                      </p:tavLst>
                                    </p:anim>
                                    <p:anim calcmode="lin" valueType="num">
                                      <p:cBhvr>
                                        <p:cTn id="73" dur="500" fill="hold"/>
                                        <p:tgtEl>
                                          <p:spTgt spid="18"/>
                                        </p:tgtEl>
                                        <p:attrNameLst>
                                          <p:attrName>style.rotation</p:attrName>
                                        </p:attrNameLst>
                                      </p:cBhvr>
                                      <p:tavLst>
                                        <p:tav tm="0">
                                          <p:val>
                                            <p:fltVal val="360"/>
                                          </p:val>
                                        </p:tav>
                                        <p:tav tm="100000">
                                          <p:val>
                                            <p:fltVal val="0"/>
                                          </p:val>
                                        </p:tav>
                                      </p:tavLst>
                                    </p:anim>
                                    <p:animEffect transition="in" filter="fade">
                                      <p:cBhvr>
                                        <p:cTn id="74" dur="500"/>
                                        <p:tgtEl>
                                          <p:spTgt spid="18"/>
                                        </p:tgtEl>
                                      </p:cBhvr>
                                    </p:animEffect>
                                  </p:childTnLst>
                                </p:cTn>
                              </p:par>
                            </p:childTnLst>
                          </p:cTn>
                        </p:par>
                        <p:par>
                          <p:cTn id="75" fill="hold">
                            <p:stCondLst>
                              <p:cond delay="7000"/>
                            </p:stCondLst>
                            <p:childTnLst>
                              <p:par>
                                <p:cTn id="76" presetID="22" presetClass="entr" presetSubtype="2" fill="hold" grpId="0" nodeType="afterEffect">
                                  <p:stCondLst>
                                    <p:cond delay="0"/>
                                  </p:stCondLst>
                                  <p:childTnLst>
                                    <p:set>
                                      <p:cBhvr>
                                        <p:cTn id="77" dur="1" fill="hold">
                                          <p:stCondLst>
                                            <p:cond delay="0"/>
                                          </p:stCondLst>
                                        </p:cTn>
                                        <p:tgtEl>
                                          <p:spTgt spid="14"/>
                                        </p:tgtEl>
                                        <p:attrNameLst>
                                          <p:attrName>style.visibility</p:attrName>
                                        </p:attrNameLst>
                                      </p:cBhvr>
                                      <p:to>
                                        <p:strVal val="visible"/>
                                      </p:to>
                                    </p:set>
                                    <p:animEffect transition="in" filter="wipe(right)">
                                      <p:cBhvr>
                                        <p:cTn id="78" dur="500"/>
                                        <p:tgtEl>
                                          <p:spTgt spid="14"/>
                                        </p:tgtEl>
                                      </p:cBhvr>
                                    </p:animEffect>
                                  </p:childTnLst>
                                </p:cTn>
                              </p:par>
                            </p:childTnLst>
                          </p:cTn>
                        </p:par>
                        <p:par>
                          <p:cTn id="79" fill="hold">
                            <p:stCondLst>
                              <p:cond delay="7500"/>
                            </p:stCondLst>
                            <p:childTnLst>
                              <p:par>
                                <p:cTn id="80" presetID="12" presetClass="entr" presetSubtype="2"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additive="base">
                                        <p:cTn id="82" dur="500"/>
                                        <p:tgtEl>
                                          <p:spTgt spid="29"/>
                                        </p:tgtEl>
                                        <p:attrNameLst>
                                          <p:attrName>ppt_x</p:attrName>
                                        </p:attrNameLst>
                                      </p:cBhvr>
                                      <p:tavLst>
                                        <p:tav tm="0">
                                          <p:val>
                                            <p:strVal val="#ppt_x+#ppt_w*1.125000"/>
                                          </p:val>
                                        </p:tav>
                                        <p:tav tm="100000">
                                          <p:val>
                                            <p:strVal val="#ppt_x"/>
                                          </p:val>
                                        </p:tav>
                                      </p:tavLst>
                                    </p:anim>
                                    <p:animEffect transition="in" filter="wipe(left)">
                                      <p:cBhvr>
                                        <p:cTn id="83" dur="500"/>
                                        <p:tgtEl>
                                          <p:spTgt spid="29"/>
                                        </p:tgtEl>
                                      </p:cBhvr>
                                    </p:animEffect>
                                  </p:childTnLst>
                                </p:cTn>
                              </p:par>
                            </p:childTnLst>
                          </p:cTn>
                        </p:par>
                        <p:par>
                          <p:cTn id="84" fill="hold">
                            <p:stCondLst>
                              <p:cond delay="8000"/>
                            </p:stCondLst>
                            <p:childTnLst>
                              <p:par>
                                <p:cTn id="85" presetID="16" presetClass="entr" presetSubtype="21"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barn(inVertical)">
                                      <p:cBhvr>
                                        <p:cTn id="8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2" grpId="0" animBg="1"/>
      <p:bldP spid="13" grpId="0" animBg="1"/>
      <p:bldP spid="14" grpId="0" animBg="1"/>
      <p:bldP spid="15" grpId="0" animBg="1"/>
      <p:bldP spid="16" grpId="0" animBg="1"/>
      <p:bldP spid="17" grpId="0" animBg="1"/>
      <p:bldP spid="18" grpId="0" animBg="1"/>
      <p:bldP spid="19" grpId="0" animBg="1"/>
      <p:bldP spid="25" grpId="0"/>
      <p:bldP spid="26" grpId="0"/>
      <p:bldP spid="27" grpId="0"/>
      <p:bldP spid="29" grpId="0"/>
      <p:bldP spid="3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a:t>
            </a:fld>
            <a:endParaRPr lang="en-GB"/>
          </a:p>
        </p:txBody>
      </p:sp>
      <p:sp>
        <p:nvSpPr>
          <p:cNvPr id="4" name="Footer Placeholder 3"/>
          <p:cNvSpPr>
            <a:spLocks noGrp="1"/>
          </p:cNvSpPr>
          <p:nvPr>
            <p:ph type="ftr" sz="quarter" idx="11"/>
          </p:nvPr>
        </p:nvSpPr>
        <p:spPr/>
        <p:txBody>
          <a:bodyPr/>
          <a:lstStyle/>
          <a:p>
            <a:r>
              <a:rPr lang="en-US" smtClean="0">
                <a:solidFill>
                  <a:schemeClr val="bg2"/>
                </a:solidFill>
              </a:rPr>
              <a:t>Put your great </a:t>
            </a:r>
            <a:r>
              <a:rPr lang="en-US" smtClean="0">
                <a:solidFill>
                  <a:schemeClr val="accent2"/>
                </a:solidFill>
              </a:rPr>
              <a:t>subtitle in here</a:t>
            </a:r>
            <a:endParaRPr lang="en-GB">
              <a:solidFill>
                <a:schemeClr val="accent2"/>
              </a:solidFill>
            </a:endParaRPr>
          </a:p>
        </p:txBody>
      </p:sp>
      <p:sp>
        <p:nvSpPr>
          <p:cNvPr id="5" name="Rectangle 4"/>
          <p:cNvSpPr/>
          <p:nvPr/>
        </p:nvSpPr>
        <p:spPr>
          <a:xfrm>
            <a:off x="0" y="1749158"/>
            <a:ext cx="12192000" cy="3150135"/>
          </a:xfrm>
          <a:prstGeom prst="rect">
            <a:avLst/>
          </a:prstGeom>
          <a:solidFill>
            <a:schemeClr val="tx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6"/>
          <p:cNvGrpSpPr/>
          <p:nvPr/>
        </p:nvGrpSpPr>
        <p:grpSpPr>
          <a:xfrm>
            <a:off x="10115954" y="2207808"/>
            <a:ext cx="904875" cy="906423"/>
            <a:chOff x="9145588" y="4435475"/>
            <a:chExt cx="464344" cy="465138"/>
          </a:xfrm>
          <a:solidFill>
            <a:schemeClr val="accent5"/>
          </a:solidFill>
        </p:grpSpPr>
        <p:sp>
          <p:nvSpPr>
            <p:cNvPr id="8"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0"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17" name="AutoShape 59"/>
          <p:cNvSpPr>
            <a:spLocks/>
          </p:cNvSpPr>
          <p:nvPr/>
        </p:nvSpPr>
        <p:spPr bwMode="auto">
          <a:xfrm>
            <a:off x="7788702" y="2179213"/>
            <a:ext cx="906423" cy="904875"/>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18" name="Group 17"/>
          <p:cNvGrpSpPr/>
          <p:nvPr/>
        </p:nvGrpSpPr>
        <p:grpSpPr>
          <a:xfrm>
            <a:off x="5667824" y="2208185"/>
            <a:ext cx="847644" cy="904875"/>
            <a:chOff x="9159875" y="1647825"/>
            <a:chExt cx="434975" cy="464344"/>
          </a:xfrm>
          <a:solidFill>
            <a:schemeClr val="accent3"/>
          </a:solidFill>
        </p:grpSpPr>
        <p:sp>
          <p:nvSpPr>
            <p:cNvPr id="19"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2" name="Group 21"/>
          <p:cNvGrpSpPr/>
          <p:nvPr/>
        </p:nvGrpSpPr>
        <p:grpSpPr>
          <a:xfrm>
            <a:off x="3486985" y="2250364"/>
            <a:ext cx="906423" cy="762571"/>
            <a:chOff x="5368132" y="2625725"/>
            <a:chExt cx="465138" cy="391319"/>
          </a:xfrm>
          <a:solidFill>
            <a:schemeClr val="accent2"/>
          </a:solidFill>
        </p:grpSpPr>
        <p:sp>
          <p:nvSpPr>
            <p:cNvPr id="23"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6" name="Group 25"/>
          <p:cNvGrpSpPr/>
          <p:nvPr/>
        </p:nvGrpSpPr>
        <p:grpSpPr>
          <a:xfrm>
            <a:off x="1321624" y="2179213"/>
            <a:ext cx="904875" cy="904875"/>
            <a:chOff x="4439444" y="1652588"/>
            <a:chExt cx="464344" cy="464344"/>
          </a:xfrm>
          <a:solidFill>
            <a:schemeClr val="accent1"/>
          </a:solidFill>
        </p:grpSpPr>
        <p:sp>
          <p:nvSpPr>
            <p:cNvPr id="27"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0" name="Group 29"/>
          <p:cNvGrpSpPr/>
          <p:nvPr/>
        </p:nvGrpSpPr>
        <p:grpSpPr>
          <a:xfrm>
            <a:off x="680504" y="3291895"/>
            <a:ext cx="2187113" cy="1278368"/>
            <a:chOff x="1349747" y="3991841"/>
            <a:chExt cx="2187113" cy="1278368"/>
          </a:xfrm>
        </p:grpSpPr>
        <p:sp>
          <p:nvSpPr>
            <p:cNvPr id="31" name="TextBox 30"/>
            <p:cNvSpPr txBox="1"/>
            <p:nvPr/>
          </p:nvSpPr>
          <p:spPr>
            <a:xfrm>
              <a:off x="1666040" y="3991841"/>
              <a:ext cx="1554528"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cs typeface="Sakkal Majalla" panose="02000000000000000000" pitchFamily="2" charset="-78"/>
                </a:rPr>
                <a:t>TV Production</a:t>
              </a:r>
              <a:endParaRPr lang="en-GB">
                <a:solidFill>
                  <a:schemeClr val="accent1"/>
                </a:solidFill>
                <a:latin typeface="Source Sans Pro" panose="020B0503030403020204" pitchFamily="34" charset="0"/>
                <a:cs typeface="Sakkal Majalla" panose="02000000000000000000" pitchFamily="2" charset="-78"/>
              </a:endParaRPr>
            </a:p>
          </p:txBody>
        </p:sp>
        <p:sp>
          <p:nvSpPr>
            <p:cNvPr id="32" name="Rectangle 31"/>
            <p:cNvSpPr/>
            <p:nvPr/>
          </p:nvSpPr>
          <p:spPr>
            <a:xfrm>
              <a:off x="1349747" y="4316102"/>
              <a:ext cx="2187113" cy="954107"/>
            </a:xfrm>
            <a:prstGeom prst="rect">
              <a:avLst/>
            </a:prstGeom>
          </p:spPr>
          <p:txBody>
            <a:bodyPr wrap="square">
              <a:spAutoFit/>
            </a:bodyPr>
            <a:lstStyle/>
            <a:p>
              <a:pPr algn="ctr"/>
              <a:r>
                <a:rPr lang="en-GB" sz="1400">
                  <a:solidFill>
                    <a:schemeClr val="bg2"/>
                  </a:solidFill>
                </a:rPr>
                <a:t>Lorem ipsum dolor sit amet, consectetur adipiscing elit, sed do </a:t>
              </a:r>
              <a:r>
                <a:rPr lang="en-GB" sz="1400" smtClean="0">
                  <a:solidFill>
                    <a:schemeClr val="bg2"/>
                  </a:solidFill>
                </a:rPr>
                <a:t>eiusmod</a:t>
              </a:r>
              <a:endParaRPr lang="en-GB" sz="1400">
                <a:solidFill>
                  <a:schemeClr val="bg2"/>
                </a:solidFill>
              </a:endParaRPr>
            </a:p>
          </p:txBody>
        </p:sp>
      </p:grpSp>
      <p:grpSp>
        <p:nvGrpSpPr>
          <p:cNvPr id="40" name="Group 39"/>
          <p:cNvGrpSpPr/>
          <p:nvPr/>
        </p:nvGrpSpPr>
        <p:grpSpPr>
          <a:xfrm>
            <a:off x="2846638" y="3292473"/>
            <a:ext cx="2187113" cy="1278368"/>
            <a:chOff x="1349747" y="3991841"/>
            <a:chExt cx="2187113" cy="1278368"/>
          </a:xfrm>
        </p:grpSpPr>
        <p:sp>
          <p:nvSpPr>
            <p:cNvPr id="41" name="TextBox 40"/>
            <p:cNvSpPr txBox="1"/>
            <p:nvPr/>
          </p:nvSpPr>
          <p:spPr>
            <a:xfrm>
              <a:off x="1723426" y="3991841"/>
              <a:ext cx="1439753" cy="369332"/>
            </a:xfrm>
            <a:prstGeom prst="rect">
              <a:avLst/>
            </a:prstGeom>
            <a:noFill/>
          </p:spPr>
          <p:txBody>
            <a:bodyPr wrap="none" rtlCol="0">
              <a:spAutoFit/>
            </a:bodyPr>
            <a:lstStyle/>
            <a:p>
              <a:pPr algn="ctr"/>
              <a:r>
                <a:rPr lang="en-US" smtClean="0">
                  <a:solidFill>
                    <a:schemeClr val="accent2"/>
                  </a:solidFill>
                  <a:latin typeface="Source Sans Pro" panose="020B0503030403020204" pitchFamily="34" charset="0"/>
                  <a:cs typeface="Sakkal Majalla" panose="02000000000000000000" pitchFamily="2" charset="-78"/>
                </a:rPr>
                <a:t>Photography</a:t>
              </a:r>
              <a:endParaRPr lang="en-GB">
                <a:solidFill>
                  <a:schemeClr val="accent2"/>
                </a:solidFill>
                <a:latin typeface="Source Sans Pro" panose="020B0503030403020204" pitchFamily="34" charset="0"/>
                <a:cs typeface="Sakkal Majalla" panose="02000000000000000000" pitchFamily="2" charset="-78"/>
              </a:endParaRPr>
            </a:p>
          </p:txBody>
        </p:sp>
        <p:sp>
          <p:nvSpPr>
            <p:cNvPr id="42" name="Rectangle 41"/>
            <p:cNvSpPr/>
            <p:nvPr/>
          </p:nvSpPr>
          <p:spPr>
            <a:xfrm>
              <a:off x="1349747" y="4316102"/>
              <a:ext cx="2187113" cy="954107"/>
            </a:xfrm>
            <a:prstGeom prst="rect">
              <a:avLst/>
            </a:prstGeom>
          </p:spPr>
          <p:txBody>
            <a:bodyPr wrap="square">
              <a:spAutoFit/>
            </a:bodyPr>
            <a:lstStyle/>
            <a:p>
              <a:pPr algn="ctr"/>
              <a:r>
                <a:rPr lang="en-GB" sz="1400">
                  <a:solidFill>
                    <a:schemeClr val="bg2"/>
                  </a:solidFill>
                </a:rPr>
                <a:t>Lorem ipsum dolor sit amet, consectetur adipiscing elit, sed do </a:t>
              </a:r>
              <a:r>
                <a:rPr lang="en-GB" sz="1400" smtClean="0">
                  <a:solidFill>
                    <a:schemeClr val="bg2"/>
                  </a:solidFill>
                </a:rPr>
                <a:t>eiusmod</a:t>
              </a:r>
              <a:endParaRPr lang="en-GB" sz="1400">
                <a:solidFill>
                  <a:schemeClr val="bg2"/>
                </a:solidFill>
              </a:endParaRPr>
            </a:p>
          </p:txBody>
        </p:sp>
      </p:grpSp>
      <p:grpSp>
        <p:nvGrpSpPr>
          <p:cNvPr id="43" name="Group 42"/>
          <p:cNvGrpSpPr/>
          <p:nvPr/>
        </p:nvGrpSpPr>
        <p:grpSpPr>
          <a:xfrm>
            <a:off x="4998089" y="3290142"/>
            <a:ext cx="2187113" cy="1278368"/>
            <a:chOff x="1349747" y="3991841"/>
            <a:chExt cx="2187113" cy="1278368"/>
          </a:xfrm>
        </p:grpSpPr>
        <p:sp>
          <p:nvSpPr>
            <p:cNvPr id="44" name="TextBox 43"/>
            <p:cNvSpPr txBox="1"/>
            <p:nvPr/>
          </p:nvSpPr>
          <p:spPr>
            <a:xfrm>
              <a:off x="1930085" y="3991841"/>
              <a:ext cx="1026435" cy="369332"/>
            </a:xfrm>
            <a:prstGeom prst="rect">
              <a:avLst/>
            </a:prstGeom>
            <a:noFill/>
          </p:spPr>
          <p:txBody>
            <a:bodyPr wrap="none" rtlCol="0">
              <a:spAutoFit/>
            </a:bodyPr>
            <a:lstStyle/>
            <a:p>
              <a:pPr algn="ctr"/>
              <a:r>
                <a:rPr lang="en-US" smtClean="0">
                  <a:solidFill>
                    <a:schemeClr val="accent3"/>
                  </a:solidFill>
                  <a:latin typeface="Source Sans Pro" panose="020B0503030403020204" pitchFamily="34" charset="0"/>
                  <a:cs typeface="Sakkal Majalla" panose="02000000000000000000" pitchFamily="2" charset="-78"/>
                </a:rPr>
                <a:t>Portfolio</a:t>
              </a:r>
              <a:endParaRPr lang="en-GB">
                <a:solidFill>
                  <a:schemeClr val="accent3"/>
                </a:solidFill>
                <a:latin typeface="Source Sans Pro" panose="020B0503030403020204" pitchFamily="34" charset="0"/>
                <a:cs typeface="Sakkal Majalla" panose="02000000000000000000" pitchFamily="2" charset="-78"/>
              </a:endParaRPr>
            </a:p>
          </p:txBody>
        </p:sp>
        <p:sp>
          <p:nvSpPr>
            <p:cNvPr id="45" name="Rectangle 44"/>
            <p:cNvSpPr/>
            <p:nvPr/>
          </p:nvSpPr>
          <p:spPr>
            <a:xfrm>
              <a:off x="1349747" y="4316102"/>
              <a:ext cx="2187113" cy="954107"/>
            </a:xfrm>
            <a:prstGeom prst="rect">
              <a:avLst/>
            </a:prstGeom>
          </p:spPr>
          <p:txBody>
            <a:bodyPr wrap="square">
              <a:spAutoFit/>
            </a:bodyPr>
            <a:lstStyle/>
            <a:p>
              <a:pPr algn="ctr"/>
              <a:r>
                <a:rPr lang="en-GB" sz="1400">
                  <a:solidFill>
                    <a:schemeClr val="bg2"/>
                  </a:solidFill>
                </a:rPr>
                <a:t>Lorem ipsum dolor sit amet, consectetur adipiscing elit, sed do </a:t>
              </a:r>
              <a:r>
                <a:rPr lang="en-GB" sz="1400" smtClean="0">
                  <a:solidFill>
                    <a:schemeClr val="bg2"/>
                  </a:solidFill>
                </a:rPr>
                <a:t>eiusmod</a:t>
              </a:r>
              <a:endParaRPr lang="en-GB" sz="1400">
                <a:solidFill>
                  <a:schemeClr val="bg2"/>
                </a:solidFill>
              </a:endParaRPr>
            </a:p>
          </p:txBody>
        </p:sp>
      </p:grpSp>
      <p:grpSp>
        <p:nvGrpSpPr>
          <p:cNvPr id="46" name="Group 45"/>
          <p:cNvGrpSpPr/>
          <p:nvPr/>
        </p:nvGrpSpPr>
        <p:grpSpPr>
          <a:xfrm>
            <a:off x="7145133" y="3290142"/>
            <a:ext cx="2187113" cy="1278368"/>
            <a:chOff x="1349747" y="3991841"/>
            <a:chExt cx="2187113" cy="1278368"/>
          </a:xfrm>
        </p:grpSpPr>
        <p:sp>
          <p:nvSpPr>
            <p:cNvPr id="47" name="TextBox 46"/>
            <p:cNvSpPr txBox="1"/>
            <p:nvPr/>
          </p:nvSpPr>
          <p:spPr>
            <a:xfrm>
              <a:off x="1643727" y="3991841"/>
              <a:ext cx="1599157" cy="369332"/>
            </a:xfrm>
            <a:prstGeom prst="rect">
              <a:avLst/>
            </a:prstGeom>
            <a:noFill/>
          </p:spPr>
          <p:txBody>
            <a:bodyPr wrap="none" rtlCol="0">
              <a:spAutoFit/>
            </a:bodyPr>
            <a:lstStyle/>
            <a:p>
              <a:pPr algn="ctr"/>
              <a:r>
                <a:rPr lang="en-US" smtClean="0">
                  <a:solidFill>
                    <a:schemeClr val="accent4"/>
                  </a:solidFill>
                  <a:latin typeface="Source Sans Pro" panose="020B0503030403020204" pitchFamily="34" charset="0"/>
                  <a:cs typeface="Sakkal Majalla" panose="02000000000000000000" pitchFamily="2" charset="-78"/>
                </a:rPr>
                <a:t>Marketing Mail</a:t>
              </a:r>
              <a:endParaRPr lang="en-GB">
                <a:solidFill>
                  <a:schemeClr val="accent4"/>
                </a:solidFill>
                <a:latin typeface="Source Sans Pro" panose="020B0503030403020204" pitchFamily="34" charset="0"/>
                <a:cs typeface="Sakkal Majalla" panose="02000000000000000000" pitchFamily="2" charset="-78"/>
              </a:endParaRPr>
            </a:p>
          </p:txBody>
        </p:sp>
        <p:sp>
          <p:nvSpPr>
            <p:cNvPr id="48" name="Rectangle 47"/>
            <p:cNvSpPr/>
            <p:nvPr/>
          </p:nvSpPr>
          <p:spPr>
            <a:xfrm>
              <a:off x="1349747" y="4316102"/>
              <a:ext cx="2187113" cy="954107"/>
            </a:xfrm>
            <a:prstGeom prst="rect">
              <a:avLst/>
            </a:prstGeom>
          </p:spPr>
          <p:txBody>
            <a:bodyPr wrap="square">
              <a:spAutoFit/>
            </a:bodyPr>
            <a:lstStyle/>
            <a:p>
              <a:pPr algn="ctr"/>
              <a:r>
                <a:rPr lang="en-GB" sz="1400">
                  <a:solidFill>
                    <a:schemeClr val="bg2"/>
                  </a:solidFill>
                </a:rPr>
                <a:t>Lorem ipsum dolor sit amet, consectetur adipiscing elit, sed do </a:t>
              </a:r>
              <a:r>
                <a:rPr lang="en-GB" sz="1400" smtClean="0">
                  <a:solidFill>
                    <a:schemeClr val="bg2"/>
                  </a:solidFill>
                </a:rPr>
                <a:t>eiusmod</a:t>
              </a:r>
              <a:endParaRPr lang="en-GB" sz="1400">
                <a:solidFill>
                  <a:schemeClr val="bg2"/>
                </a:solidFill>
              </a:endParaRPr>
            </a:p>
          </p:txBody>
        </p:sp>
      </p:grpSp>
      <p:grpSp>
        <p:nvGrpSpPr>
          <p:cNvPr id="49" name="Group 48"/>
          <p:cNvGrpSpPr/>
          <p:nvPr/>
        </p:nvGrpSpPr>
        <p:grpSpPr>
          <a:xfrm>
            <a:off x="9474060" y="3290142"/>
            <a:ext cx="2187113" cy="1278368"/>
            <a:chOff x="1349747" y="3991841"/>
            <a:chExt cx="2187113" cy="1278368"/>
          </a:xfrm>
        </p:grpSpPr>
        <p:sp>
          <p:nvSpPr>
            <p:cNvPr id="50" name="TextBox 49"/>
            <p:cNvSpPr txBox="1"/>
            <p:nvPr/>
          </p:nvSpPr>
          <p:spPr>
            <a:xfrm>
              <a:off x="1741030" y="3991841"/>
              <a:ext cx="1404552" cy="369332"/>
            </a:xfrm>
            <a:prstGeom prst="rect">
              <a:avLst/>
            </a:prstGeom>
            <a:noFill/>
          </p:spPr>
          <p:txBody>
            <a:bodyPr wrap="none" rtlCol="0">
              <a:spAutoFit/>
            </a:bodyPr>
            <a:lstStyle/>
            <a:p>
              <a:pPr algn="ctr"/>
              <a:r>
                <a:rPr lang="en-US" smtClean="0">
                  <a:solidFill>
                    <a:schemeClr val="accent5"/>
                  </a:solidFill>
                  <a:latin typeface="Source Sans Pro" panose="020B0503030403020204" pitchFamily="34" charset="0"/>
                  <a:cs typeface="Sakkal Majalla" panose="02000000000000000000" pitchFamily="2" charset="-78"/>
                </a:rPr>
                <a:t>Social Media</a:t>
              </a:r>
              <a:endParaRPr lang="en-GB">
                <a:solidFill>
                  <a:schemeClr val="accent5"/>
                </a:solidFill>
                <a:latin typeface="Source Sans Pro" panose="020B0503030403020204" pitchFamily="34" charset="0"/>
                <a:cs typeface="Sakkal Majalla" panose="02000000000000000000" pitchFamily="2" charset="-78"/>
              </a:endParaRPr>
            </a:p>
          </p:txBody>
        </p:sp>
        <p:sp>
          <p:nvSpPr>
            <p:cNvPr id="51" name="Rectangle 50"/>
            <p:cNvSpPr/>
            <p:nvPr/>
          </p:nvSpPr>
          <p:spPr>
            <a:xfrm>
              <a:off x="1349747" y="4316102"/>
              <a:ext cx="2187113" cy="954107"/>
            </a:xfrm>
            <a:prstGeom prst="rect">
              <a:avLst/>
            </a:prstGeom>
          </p:spPr>
          <p:txBody>
            <a:bodyPr wrap="square">
              <a:spAutoFit/>
            </a:bodyPr>
            <a:lstStyle/>
            <a:p>
              <a:pPr algn="ctr"/>
              <a:r>
                <a:rPr lang="en-GB" sz="1400">
                  <a:solidFill>
                    <a:schemeClr val="bg2"/>
                  </a:solidFill>
                </a:rPr>
                <a:t>Lorem ipsum dolor sit amet, consectetur adipiscing elit, sed do </a:t>
              </a:r>
              <a:r>
                <a:rPr lang="en-GB" sz="1400" smtClean="0">
                  <a:solidFill>
                    <a:schemeClr val="bg2"/>
                  </a:solidFill>
                </a:rPr>
                <a:t>eiusmod</a:t>
              </a:r>
              <a:endParaRPr lang="en-GB" sz="1400">
                <a:solidFill>
                  <a:schemeClr val="bg2"/>
                </a:solidFill>
              </a:endParaRPr>
            </a:p>
          </p:txBody>
        </p:sp>
      </p:grpSp>
      <p:sp>
        <p:nvSpPr>
          <p:cNvPr id="52" name="Rectangle 51"/>
          <p:cNvSpPr/>
          <p:nvPr/>
        </p:nvSpPr>
        <p:spPr>
          <a:xfrm>
            <a:off x="764417" y="5344442"/>
            <a:ext cx="10663165" cy="954107"/>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p:txBody>
      </p:sp>
    </p:spTree>
    <p:extLst>
      <p:ext uri="{BB962C8B-B14F-4D97-AF65-F5344CB8AC3E}">
        <p14:creationId xmlns:p14="http://schemas.microsoft.com/office/powerpoint/2010/main" val="343030347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4" presetClass="entr" presetSubtype="1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randombar(horizontal)">
                                      <p:cBhvr>
                                        <p:cTn id="17" dur="500"/>
                                        <p:tgtEl>
                                          <p:spTgt spid="22"/>
                                        </p:tgtEl>
                                      </p:cBhvr>
                                    </p:animEffect>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1000"/>
                                        <p:tgtEl>
                                          <p:spTgt spid="40"/>
                                        </p:tgtEl>
                                      </p:cBhvr>
                                    </p:animEffect>
                                    <p:anim calcmode="lin" valueType="num">
                                      <p:cBhvr>
                                        <p:cTn id="22" dur="1000" fill="hold"/>
                                        <p:tgtEl>
                                          <p:spTgt spid="40"/>
                                        </p:tgtEl>
                                        <p:attrNameLst>
                                          <p:attrName>ppt_x</p:attrName>
                                        </p:attrNameLst>
                                      </p:cBhvr>
                                      <p:tavLst>
                                        <p:tav tm="0">
                                          <p:val>
                                            <p:strVal val="#ppt_x"/>
                                          </p:val>
                                        </p:tav>
                                        <p:tav tm="100000">
                                          <p:val>
                                            <p:strVal val="#ppt_x"/>
                                          </p:val>
                                        </p:tav>
                                      </p:tavLst>
                                    </p:anim>
                                    <p:anim calcmode="lin" valueType="num">
                                      <p:cBhvr>
                                        <p:cTn id="23" dur="1000" fill="hold"/>
                                        <p:tgtEl>
                                          <p:spTgt spid="40"/>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4" presetClass="entr" presetSubtype="1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randombar(horizontal)">
                                      <p:cBhvr>
                                        <p:cTn id="27" dur="500"/>
                                        <p:tgtEl>
                                          <p:spTgt spid="18"/>
                                        </p:tgtEl>
                                      </p:cBhvr>
                                    </p:animEffect>
                                  </p:childTnLst>
                                </p:cTn>
                              </p:par>
                            </p:childTnLst>
                          </p:cTn>
                        </p:par>
                        <p:par>
                          <p:cTn id="28" fill="hold">
                            <p:stCondLst>
                              <p:cond delay="3500"/>
                            </p:stCondLst>
                            <p:childTnLst>
                              <p:par>
                                <p:cTn id="29" presetID="42" presetClass="entr" presetSubtype="0"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000"/>
                                        <p:tgtEl>
                                          <p:spTgt spid="43"/>
                                        </p:tgtEl>
                                      </p:cBhvr>
                                    </p:animEffect>
                                    <p:anim calcmode="lin" valueType="num">
                                      <p:cBhvr>
                                        <p:cTn id="32" dur="1000" fill="hold"/>
                                        <p:tgtEl>
                                          <p:spTgt spid="43"/>
                                        </p:tgtEl>
                                        <p:attrNameLst>
                                          <p:attrName>ppt_x</p:attrName>
                                        </p:attrNameLst>
                                      </p:cBhvr>
                                      <p:tavLst>
                                        <p:tav tm="0">
                                          <p:val>
                                            <p:strVal val="#ppt_x"/>
                                          </p:val>
                                        </p:tav>
                                        <p:tav tm="100000">
                                          <p:val>
                                            <p:strVal val="#ppt_x"/>
                                          </p:val>
                                        </p:tav>
                                      </p:tavLst>
                                    </p:anim>
                                    <p:anim calcmode="lin" valueType="num">
                                      <p:cBhvr>
                                        <p:cTn id="33" dur="10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14" presetClass="entr" presetSubtype="1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randombar(horizontal)">
                                      <p:cBhvr>
                                        <p:cTn id="37" dur="500"/>
                                        <p:tgtEl>
                                          <p:spTgt spid="17"/>
                                        </p:tgtEl>
                                      </p:cBhvr>
                                    </p:animEffect>
                                  </p:childTnLst>
                                </p:cTn>
                              </p:par>
                            </p:childTnLst>
                          </p:cTn>
                        </p:par>
                        <p:par>
                          <p:cTn id="38" fill="hold">
                            <p:stCondLst>
                              <p:cond delay="50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14" presetClass="entr" presetSubtype="10"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randombar(horizontal)">
                                      <p:cBhvr>
                                        <p:cTn id="47" dur="500"/>
                                        <p:tgtEl>
                                          <p:spTgt spid="7"/>
                                        </p:tgtEl>
                                      </p:cBhvr>
                                    </p:animEffect>
                                  </p:childTnLst>
                                </p:cTn>
                              </p:par>
                            </p:childTnLst>
                          </p:cTn>
                        </p:par>
                        <p:par>
                          <p:cTn id="48" fill="hold">
                            <p:stCondLst>
                              <p:cond delay="6500"/>
                            </p:stCondLst>
                            <p:childTnLst>
                              <p:par>
                                <p:cTn id="49" presetID="42" presetClass="entr" presetSubtype="0" fill="hold" nodeType="afterEffect">
                                  <p:stCondLst>
                                    <p:cond delay="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1000"/>
                                        <p:tgtEl>
                                          <p:spTgt spid="49"/>
                                        </p:tgtEl>
                                      </p:cBhvr>
                                    </p:animEffect>
                                    <p:anim calcmode="lin" valueType="num">
                                      <p:cBhvr>
                                        <p:cTn id="52" dur="1000" fill="hold"/>
                                        <p:tgtEl>
                                          <p:spTgt spid="49"/>
                                        </p:tgtEl>
                                        <p:attrNameLst>
                                          <p:attrName>ppt_x</p:attrName>
                                        </p:attrNameLst>
                                      </p:cBhvr>
                                      <p:tavLst>
                                        <p:tav tm="0">
                                          <p:val>
                                            <p:strVal val="#ppt_x"/>
                                          </p:val>
                                        </p:tav>
                                        <p:tav tm="100000">
                                          <p:val>
                                            <p:strVal val="#ppt_x"/>
                                          </p:val>
                                        </p:tav>
                                      </p:tavLst>
                                    </p:anim>
                                    <p:anim calcmode="lin" valueType="num">
                                      <p:cBhvr>
                                        <p:cTn id="53" dur="1000" fill="hold"/>
                                        <p:tgtEl>
                                          <p:spTgt spid="49"/>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21" fill="hold" grpId="0"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barn(inVertical)">
                                      <p:cBhvr>
                                        <p:cTn id="5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5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50</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aphicFrame>
        <p:nvGraphicFramePr>
          <p:cNvPr id="5" name="图表 1"/>
          <p:cNvGraphicFramePr/>
          <p:nvPr>
            <p:extLst>
              <p:ext uri="{D42A27DB-BD31-4B8C-83A1-F6EECF244321}">
                <p14:modId xmlns:p14="http://schemas.microsoft.com/office/powerpoint/2010/main" val="2578396132"/>
              </p:ext>
            </p:extLst>
          </p:nvPr>
        </p:nvGraphicFramePr>
        <p:xfrm>
          <a:off x="3307962" y="1674924"/>
          <a:ext cx="6757768" cy="4640504"/>
        </p:xfrm>
        <a:graphic>
          <a:graphicData uri="http://schemas.openxmlformats.org/drawingml/2006/chart">
            <c:chart xmlns:c="http://schemas.openxmlformats.org/drawingml/2006/chart" xmlns:r="http://schemas.openxmlformats.org/officeDocument/2006/relationships" r:id="rId2"/>
          </a:graphicData>
        </a:graphic>
      </p:graphicFrame>
      <p:sp>
        <p:nvSpPr>
          <p:cNvPr id="6" name="Oval 5"/>
          <p:cNvSpPr/>
          <p:nvPr/>
        </p:nvSpPr>
        <p:spPr>
          <a:xfrm>
            <a:off x="5795893" y="3123027"/>
            <a:ext cx="1781907" cy="178190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0" name="Straight Connector 9"/>
          <p:cNvCxnSpPr/>
          <p:nvPr/>
        </p:nvCxnSpPr>
        <p:spPr>
          <a:xfrm>
            <a:off x="7976384" y="2599490"/>
            <a:ext cx="1800665" cy="0"/>
          </a:xfrm>
          <a:prstGeom prst="line">
            <a:avLst/>
          </a:prstGeom>
          <a:ln w="2540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744246" y="3413072"/>
            <a:ext cx="1694571" cy="0"/>
          </a:xfrm>
          <a:prstGeom prst="line">
            <a:avLst/>
          </a:prstGeom>
          <a:ln w="2540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7849775" y="4232995"/>
            <a:ext cx="2589041" cy="0"/>
          </a:xfrm>
          <a:prstGeom prst="line">
            <a:avLst/>
          </a:prstGeom>
          <a:ln w="2540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10489853" y="3934266"/>
            <a:ext cx="968535" cy="584775"/>
          </a:xfrm>
          <a:prstGeom prst="rect">
            <a:avLst/>
          </a:prstGeom>
          <a:noFill/>
        </p:spPr>
        <p:txBody>
          <a:bodyPr wrap="none" rtlCol="0">
            <a:spAutoFit/>
          </a:bodyPr>
          <a:lstStyle/>
          <a:p>
            <a:r>
              <a:rPr lang="en-US" sz="3200" b="1" smtClean="0">
                <a:solidFill>
                  <a:schemeClr val="bg2"/>
                </a:solidFill>
                <a:latin typeface="Source Sans Pro" panose="020B0503030403020204" pitchFamily="34" charset="0"/>
              </a:rPr>
              <a:t>27%</a:t>
            </a:r>
            <a:endParaRPr lang="en-GB" sz="3200" b="1">
              <a:solidFill>
                <a:schemeClr val="bg2"/>
              </a:solidFill>
              <a:latin typeface="Source Sans Pro" panose="020B0503030403020204" pitchFamily="34" charset="0"/>
            </a:endParaRPr>
          </a:p>
        </p:txBody>
      </p:sp>
      <p:sp>
        <p:nvSpPr>
          <p:cNvPr id="16" name="TextBox 15"/>
          <p:cNvSpPr txBox="1"/>
          <p:nvPr/>
        </p:nvSpPr>
        <p:spPr>
          <a:xfrm>
            <a:off x="10489853" y="3120684"/>
            <a:ext cx="968535" cy="584775"/>
          </a:xfrm>
          <a:prstGeom prst="rect">
            <a:avLst/>
          </a:prstGeom>
          <a:noFill/>
        </p:spPr>
        <p:txBody>
          <a:bodyPr wrap="none" rtlCol="0">
            <a:spAutoFit/>
          </a:bodyPr>
          <a:lstStyle/>
          <a:p>
            <a:r>
              <a:rPr lang="en-US" sz="3200" b="1" smtClean="0">
                <a:solidFill>
                  <a:schemeClr val="bg2"/>
                </a:solidFill>
                <a:latin typeface="Source Sans Pro" panose="020B0503030403020204" pitchFamily="34" charset="0"/>
              </a:rPr>
              <a:t>63%</a:t>
            </a:r>
            <a:endParaRPr lang="en-GB" sz="3200" b="1">
              <a:solidFill>
                <a:schemeClr val="bg2"/>
              </a:solidFill>
              <a:latin typeface="Source Sans Pro" panose="020B0503030403020204" pitchFamily="34" charset="0"/>
            </a:endParaRPr>
          </a:p>
        </p:txBody>
      </p:sp>
      <p:sp>
        <p:nvSpPr>
          <p:cNvPr id="17" name="TextBox 16"/>
          <p:cNvSpPr txBox="1"/>
          <p:nvPr/>
        </p:nvSpPr>
        <p:spPr>
          <a:xfrm>
            <a:off x="9901314" y="2307102"/>
            <a:ext cx="968535" cy="584775"/>
          </a:xfrm>
          <a:prstGeom prst="rect">
            <a:avLst/>
          </a:prstGeom>
          <a:noFill/>
        </p:spPr>
        <p:txBody>
          <a:bodyPr wrap="none" rtlCol="0">
            <a:spAutoFit/>
          </a:bodyPr>
          <a:lstStyle/>
          <a:p>
            <a:r>
              <a:rPr lang="en-US" sz="3200" b="1" smtClean="0">
                <a:solidFill>
                  <a:schemeClr val="bg2"/>
                </a:solidFill>
                <a:latin typeface="Source Sans Pro" panose="020B0503030403020204" pitchFamily="34" charset="0"/>
              </a:rPr>
              <a:t>15%</a:t>
            </a:r>
            <a:endParaRPr lang="en-GB" sz="3200" b="1">
              <a:solidFill>
                <a:schemeClr val="bg2"/>
              </a:solidFill>
              <a:latin typeface="Source Sans Pro" panose="020B0503030403020204" pitchFamily="34" charset="0"/>
            </a:endParaRPr>
          </a:p>
        </p:txBody>
      </p:sp>
      <p:cxnSp>
        <p:nvCxnSpPr>
          <p:cNvPr id="21" name="Straight Connector 20"/>
          <p:cNvCxnSpPr/>
          <p:nvPr/>
        </p:nvCxnSpPr>
        <p:spPr>
          <a:xfrm>
            <a:off x="8314009" y="5040235"/>
            <a:ext cx="1587305" cy="0"/>
          </a:xfrm>
          <a:prstGeom prst="line">
            <a:avLst/>
          </a:prstGeom>
          <a:ln w="2540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9954549" y="4747848"/>
            <a:ext cx="968535" cy="584775"/>
          </a:xfrm>
          <a:prstGeom prst="rect">
            <a:avLst/>
          </a:prstGeom>
          <a:noFill/>
        </p:spPr>
        <p:txBody>
          <a:bodyPr wrap="none" rtlCol="0">
            <a:spAutoFit/>
          </a:bodyPr>
          <a:lstStyle/>
          <a:p>
            <a:r>
              <a:rPr lang="en-US" sz="3200" b="1" smtClean="0">
                <a:solidFill>
                  <a:schemeClr val="bg2"/>
                </a:solidFill>
                <a:latin typeface="Source Sans Pro" panose="020B0503030403020204" pitchFamily="34" charset="0"/>
              </a:rPr>
              <a:t>48%</a:t>
            </a:r>
            <a:endParaRPr lang="en-GB" sz="3200" b="1">
              <a:solidFill>
                <a:schemeClr val="bg2"/>
              </a:solidFill>
              <a:latin typeface="Source Sans Pro" panose="020B0503030403020204" pitchFamily="34" charset="0"/>
            </a:endParaRPr>
          </a:p>
        </p:txBody>
      </p:sp>
      <p:grpSp>
        <p:nvGrpSpPr>
          <p:cNvPr id="30" name="Group 4"/>
          <p:cNvGrpSpPr>
            <a:grpSpLocks noChangeAspect="1"/>
          </p:cNvGrpSpPr>
          <p:nvPr/>
        </p:nvGrpSpPr>
        <p:grpSpPr bwMode="auto">
          <a:xfrm>
            <a:off x="6303752" y="3628003"/>
            <a:ext cx="766188" cy="771953"/>
            <a:chOff x="939" y="299"/>
            <a:chExt cx="3589" cy="3616"/>
          </a:xfrm>
          <a:solidFill>
            <a:schemeClr val="bg2"/>
          </a:solidFill>
        </p:grpSpPr>
        <p:sp>
          <p:nvSpPr>
            <p:cNvPr id="31" name="Freeform 6"/>
            <p:cNvSpPr>
              <a:spLocks noEditPoints="1"/>
            </p:cNvSpPr>
            <p:nvPr/>
          </p:nvSpPr>
          <p:spPr bwMode="auto">
            <a:xfrm>
              <a:off x="939" y="1787"/>
              <a:ext cx="2299" cy="2128"/>
            </a:xfrm>
            <a:custGeom>
              <a:avLst/>
              <a:gdLst>
                <a:gd name="T0" fmla="*/ 249 w 972"/>
                <a:gd name="T1" fmla="*/ 898 h 899"/>
                <a:gd name="T2" fmla="*/ 182 w 972"/>
                <a:gd name="T3" fmla="*/ 869 h 899"/>
                <a:gd name="T4" fmla="*/ 34 w 972"/>
                <a:gd name="T5" fmla="*/ 696 h 899"/>
                <a:gd name="T6" fmla="*/ 45 w 972"/>
                <a:gd name="T7" fmla="*/ 560 h 899"/>
                <a:gd name="T8" fmla="*/ 443 w 972"/>
                <a:gd name="T9" fmla="*/ 221 h 899"/>
                <a:gd name="T10" fmla="*/ 544 w 972"/>
                <a:gd name="T11" fmla="*/ 188 h 899"/>
                <a:gd name="T12" fmla="*/ 591 w 972"/>
                <a:gd name="T13" fmla="*/ 169 h 899"/>
                <a:gd name="T14" fmla="*/ 630 w 972"/>
                <a:gd name="T15" fmla="*/ 135 h 899"/>
                <a:gd name="T16" fmla="*/ 639 w 972"/>
                <a:gd name="T17" fmla="*/ 115 h 899"/>
                <a:gd name="T18" fmla="*/ 640 w 972"/>
                <a:gd name="T19" fmla="*/ 73 h 899"/>
                <a:gd name="T20" fmla="*/ 733 w 972"/>
                <a:gd name="T21" fmla="*/ 11 h 899"/>
                <a:gd name="T22" fmla="*/ 800 w 972"/>
                <a:gd name="T23" fmla="*/ 49 h 899"/>
                <a:gd name="T24" fmla="*/ 944 w 972"/>
                <a:gd name="T25" fmla="*/ 220 h 899"/>
                <a:gd name="T26" fmla="*/ 957 w 972"/>
                <a:gd name="T27" fmla="*/ 324 h 899"/>
                <a:gd name="T28" fmla="*/ 889 w 972"/>
                <a:gd name="T29" fmla="*/ 357 h 899"/>
                <a:gd name="T30" fmla="*/ 846 w 972"/>
                <a:gd name="T31" fmla="*/ 353 h 899"/>
                <a:gd name="T32" fmla="*/ 822 w 972"/>
                <a:gd name="T33" fmla="*/ 360 h 899"/>
                <a:gd name="T34" fmla="*/ 772 w 972"/>
                <a:gd name="T35" fmla="*/ 403 h 899"/>
                <a:gd name="T36" fmla="*/ 762 w 972"/>
                <a:gd name="T37" fmla="*/ 423 h 899"/>
                <a:gd name="T38" fmla="*/ 689 w 972"/>
                <a:gd name="T39" fmla="*/ 562 h 899"/>
                <a:gd name="T40" fmla="*/ 599 w 972"/>
                <a:gd name="T41" fmla="*/ 638 h 899"/>
                <a:gd name="T42" fmla="*/ 332 w 972"/>
                <a:gd name="T43" fmla="*/ 867 h 899"/>
                <a:gd name="T44" fmla="*/ 249 w 972"/>
                <a:gd name="T45" fmla="*/ 898 h 899"/>
                <a:gd name="T46" fmla="*/ 555 w 972"/>
                <a:gd name="T47" fmla="*/ 594 h 899"/>
                <a:gd name="T48" fmla="*/ 545 w 972"/>
                <a:gd name="T49" fmla="*/ 579 h 899"/>
                <a:gd name="T50" fmla="*/ 475 w 972"/>
                <a:gd name="T51" fmla="*/ 500 h 899"/>
                <a:gd name="T52" fmla="*/ 371 w 972"/>
                <a:gd name="T53" fmla="*/ 380 h 899"/>
                <a:gd name="T54" fmla="*/ 347 w 972"/>
                <a:gd name="T55" fmla="*/ 375 h 899"/>
                <a:gd name="T56" fmla="*/ 349 w 972"/>
                <a:gd name="T57" fmla="*/ 400 h 899"/>
                <a:gd name="T58" fmla="*/ 357 w 972"/>
                <a:gd name="T59" fmla="*/ 409 h 899"/>
                <a:gd name="T60" fmla="*/ 499 w 972"/>
                <a:gd name="T61" fmla="*/ 571 h 899"/>
                <a:gd name="T62" fmla="*/ 527 w 972"/>
                <a:gd name="T63" fmla="*/ 602 h 899"/>
                <a:gd name="T64" fmla="*/ 544 w 972"/>
                <a:gd name="T65" fmla="*/ 606 h 899"/>
                <a:gd name="T66" fmla="*/ 555 w 972"/>
                <a:gd name="T67" fmla="*/ 594 h 899"/>
                <a:gd name="T68" fmla="*/ 269 w 972"/>
                <a:gd name="T69" fmla="*/ 440 h 899"/>
                <a:gd name="T70" fmla="*/ 257 w 972"/>
                <a:gd name="T71" fmla="*/ 451 h 899"/>
                <a:gd name="T72" fmla="*/ 261 w 972"/>
                <a:gd name="T73" fmla="*/ 470 h 899"/>
                <a:gd name="T74" fmla="*/ 435 w 972"/>
                <a:gd name="T75" fmla="*/ 672 h 899"/>
                <a:gd name="T76" fmla="*/ 458 w 972"/>
                <a:gd name="T77" fmla="*/ 678 h 899"/>
                <a:gd name="T78" fmla="*/ 457 w 972"/>
                <a:gd name="T79" fmla="*/ 653 h 899"/>
                <a:gd name="T80" fmla="*/ 283 w 972"/>
                <a:gd name="T81" fmla="*/ 451 h 899"/>
                <a:gd name="T82" fmla="*/ 269 w 972"/>
                <a:gd name="T83" fmla="*/ 44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2" h="899">
                  <a:moveTo>
                    <a:pt x="249" y="898"/>
                  </a:moveTo>
                  <a:cubicBezTo>
                    <a:pt x="222" y="899"/>
                    <a:pt x="200" y="890"/>
                    <a:pt x="182" y="869"/>
                  </a:cubicBezTo>
                  <a:cubicBezTo>
                    <a:pt x="133" y="812"/>
                    <a:pt x="82" y="755"/>
                    <a:pt x="34" y="696"/>
                  </a:cubicBezTo>
                  <a:cubicBezTo>
                    <a:pt x="9" y="665"/>
                    <a:pt x="0" y="599"/>
                    <a:pt x="45" y="560"/>
                  </a:cubicBezTo>
                  <a:cubicBezTo>
                    <a:pt x="179" y="448"/>
                    <a:pt x="311" y="334"/>
                    <a:pt x="443" y="221"/>
                  </a:cubicBezTo>
                  <a:cubicBezTo>
                    <a:pt x="472" y="196"/>
                    <a:pt x="508" y="190"/>
                    <a:pt x="544" y="188"/>
                  </a:cubicBezTo>
                  <a:cubicBezTo>
                    <a:pt x="563" y="187"/>
                    <a:pt x="578" y="183"/>
                    <a:pt x="591" y="169"/>
                  </a:cubicBezTo>
                  <a:cubicBezTo>
                    <a:pt x="603" y="157"/>
                    <a:pt x="618" y="147"/>
                    <a:pt x="630" y="135"/>
                  </a:cubicBezTo>
                  <a:cubicBezTo>
                    <a:pt x="635" y="130"/>
                    <a:pt x="638" y="122"/>
                    <a:pt x="639" y="115"/>
                  </a:cubicBezTo>
                  <a:cubicBezTo>
                    <a:pt x="640" y="101"/>
                    <a:pt x="638" y="86"/>
                    <a:pt x="640" y="73"/>
                  </a:cubicBezTo>
                  <a:cubicBezTo>
                    <a:pt x="648" y="22"/>
                    <a:pt x="681" y="0"/>
                    <a:pt x="733" y="11"/>
                  </a:cubicBezTo>
                  <a:cubicBezTo>
                    <a:pt x="760" y="17"/>
                    <a:pt x="782" y="27"/>
                    <a:pt x="800" y="49"/>
                  </a:cubicBezTo>
                  <a:cubicBezTo>
                    <a:pt x="847" y="107"/>
                    <a:pt x="899" y="161"/>
                    <a:pt x="944" y="220"/>
                  </a:cubicBezTo>
                  <a:cubicBezTo>
                    <a:pt x="967" y="249"/>
                    <a:pt x="972" y="287"/>
                    <a:pt x="957" y="324"/>
                  </a:cubicBezTo>
                  <a:cubicBezTo>
                    <a:pt x="944" y="352"/>
                    <a:pt x="916" y="356"/>
                    <a:pt x="889" y="357"/>
                  </a:cubicBezTo>
                  <a:cubicBezTo>
                    <a:pt x="875" y="357"/>
                    <a:pt x="860" y="355"/>
                    <a:pt x="846" y="353"/>
                  </a:cubicBezTo>
                  <a:cubicBezTo>
                    <a:pt x="836" y="351"/>
                    <a:pt x="829" y="353"/>
                    <a:pt x="822" y="360"/>
                  </a:cubicBezTo>
                  <a:cubicBezTo>
                    <a:pt x="805" y="374"/>
                    <a:pt x="788" y="388"/>
                    <a:pt x="772" y="403"/>
                  </a:cubicBezTo>
                  <a:cubicBezTo>
                    <a:pt x="767" y="408"/>
                    <a:pt x="763" y="416"/>
                    <a:pt x="762" y="423"/>
                  </a:cubicBezTo>
                  <a:cubicBezTo>
                    <a:pt x="754" y="478"/>
                    <a:pt x="737" y="527"/>
                    <a:pt x="689" y="562"/>
                  </a:cubicBezTo>
                  <a:cubicBezTo>
                    <a:pt x="657" y="585"/>
                    <a:pt x="629" y="613"/>
                    <a:pt x="599" y="638"/>
                  </a:cubicBezTo>
                  <a:cubicBezTo>
                    <a:pt x="510" y="715"/>
                    <a:pt x="421" y="790"/>
                    <a:pt x="332" y="867"/>
                  </a:cubicBezTo>
                  <a:cubicBezTo>
                    <a:pt x="308" y="888"/>
                    <a:pt x="280" y="896"/>
                    <a:pt x="249" y="898"/>
                  </a:cubicBezTo>
                  <a:close/>
                  <a:moveTo>
                    <a:pt x="555" y="594"/>
                  </a:moveTo>
                  <a:cubicBezTo>
                    <a:pt x="551" y="588"/>
                    <a:pt x="548" y="583"/>
                    <a:pt x="545" y="579"/>
                  </a:cubicBezTo>
                  <a:cubicBezTo>
                    <a:pt x="522" y="552"/>
                    <a:pt x="499" y="526"/>
                    <a:pt x="475" y="500"/>
                  </a:cubicBezTo>
                  <a:cubicBezTo>
                    <a:pt x="440" y="460"/>
                    <a:pt x="405" y="420"/>
                    <a:pt x="371" y="380"/>
                  </a:cubicBezTo>
                  <a:cubicBezTo>
                    <a:pt x="364" y="373"/>
                    <a:pt x="356" y="368"/>
                    <a:pt x="347" y="375"/>
                  </a:cubicBezTo>
                  <a:cubicBezTo>
                    <a:pt x="337" y="383"/>
                    <a:pt x="342" y="392"/>
                    <a:pt x="349" y="400"/>
                  </a:cubicBezTo>
                  <a:cubicBezTo>
                    <a:pt x="351" y="403"/>
                    <a:pt x="354" y="406"/>
                    <a:pt x="357" y="409"/>
                  </a:cubicBezTo>
                  <a:cubicBezTo>
                    <a:pt x="404" y="463"/>
                    <a:pt x="451" y="517"/>
                    <a:pt x="499" y="571"/>
                  </a:cubicBezTo>
                  <a:cubicBezTo>
                    <a:pt x="508" y="582"/>
                    <a:pt x="517" y="593"/>
                    <a:pt x="527" y="602"/>
                  </a:cubicBezTo>
                  <a:cubicBezTo>
                    <a:pt x="531" y="606"/>
                    <a:pt x="539" y="607"/>
                    <a:pt x="544" y="606"/>
                  </a:cubicBezTo>
                  <a:cubicBezTo>
                    <a:pt x="548" y="606"/>
                    <a:pt x="551" y="599"/>
                    <a:pt x="555" y="594"/>
                  </a:cubicBezTo>
                  <a:close/>
                  <a:moveTo>
                    <a:pt x="269" y="440"/>
                  </a:moveTo>
                  <a:cubicBezTo>
                    <a:pt x="264" y="444"/>
                    <a:pt x="257" y="447"/>
                    <a:pt x="257" y="451"/>
                  </a:cubicBezTo>
                  <a:cubicBezTo>
                    <a:pt x="256" y="457"/>
                    <a:pt x="257" y="465"/>
                    <a:pt x="261" y="470"/>
                  </a:cubicBezTo>
                  <a:cubicBezTo>
                    <a:pt x="318" y="537"/>
                    <a:pt x="377" y="605"/>
                    <a:pt x="435" y="672"/>
                  </a:cubicBezTo>
                  <a:cubicBezTo>
                    <a:pt x="441" y="680"/>
                    <a:pt x="449" y="685"/>
                    <a:pt x="458" y="678"/>
                  </a:cubicBezTo>
                  <a:cubicBezTo>
                    <a:pt x="467" y="670"/>
                    <a:pt x="464" y="661"/>
                    <a:pt x="457" y="653"/>
                  </a:cubicBezTo>
                  <a:cubicBezTo>
                    <a:pt x="399" y="586"/>
                    <a:pt x="341" y="518"/>
                    <a:pt x="283" y="451"/>
                  </a:cubicBezTo>
                  <a:cubicBezTo>
                    <a:pt x="279" y="447"/>
                    <a:pt x="274" y="444"/>
                    <a:pt x="269"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HK" altLang="en-US"/>
            </a:p>
          </p:txBody>
        </p:sp>
        <p:sp>
          <p:nvSpPr>
            <p:cNvPr id="32" name="Freeform 7"/>
            <p:cNvSpPr>
              <a:spLocks/>
            </p:cNvSpPr>
            <p:nvPr/>
          </p:nvSpPr>
          <p:spPr bwMode="auto">
            <a:xfrm>
              <a:off x="1076" y="299"/>
              <a:ext cx="1562" cy="1628"/>
            </a:xfrm>
            <a:custGeom>
              <a:avLst/>
              <a:gdLst>
                <a:gd name="T0" fmla="*/ 33 w 660"/>
                <a:gd name="T1" fmla="*/ 260 h 688"/>
                <a:gd name="T2" fmla="*/ 95 w 660"/>
                <a:gd name="T3" fmla="*/ 333 h 688"/>
                <a:gd name="T4" fmla="*/ 134 w 660"/>
                <a:gd name="T5" fmla="*/ 376 h 688"/>
                <a:gd name="T6" fmla="*/ 186 w 660"/>
                <a:gd name="T7" fmla="*/ 399 h 688"/>
                <a:gd name="T8" fmla="*/ 343 w 660"/>
                <a:gd name="T9" fmla="*/ 345 h 688"/>
                <a:gd name="T10" fmla="*/ 401 w 660"/>
                <a:gd name="T11" fmla="*/ 272 h 688"/>
                <a:gd name="T12" fmla="*/ 387 w 660"/>
                <a:gd name="T13" fmla="*/ 128 h 688"/>
                <a:gd name="T14" fmla="*/ 318 w 660"/>
                <a:gd name="T15" fmla="*/ 47 h 688"/>
                <a:gd name="T16" fmla="*/ 305 w 660"/>
                <a:gd name="T17" fmla="*/ 31 h 688"/>
                <a:gd name="T18" fmla="*/ 371 w 660"/>
                <a:gd name="T19" fmla="*/ 7 h 688"/>
                <a:gd name="T20" fmla="*/ 560 w 660"/>
                <a:gd name="T21" fmla="*/ 126 h 688"/>
                <a:gd name="T22" fmla="*/ 642 w 660"/>
                <a:gd name="T23" fmla="*/ 322 h 688"/>
                <a:gd name="T24" fmla="*/ 614 w 660"/>
                <a:gd name="T25" fmla="*/ 445 h 688"/>
                <a:gd name="T26" fmla="*/ 617 w 660"/>
                <a:gd name="T27" fmla="*/ 471 h 688"/>
                <a:gd name="T28" fmla="*/ 660 w 660"/>
                <a:gd name="T29" fmla="*/ 521 h 688"/>
                <a:gd name="T30" fmla="*/ 458 w 660"/>
                <a:gd name="T31" fmla="*/ 688 h 688"/>
                <a:gd name="T32" fmla="*/ 415 w 660"/>
                <a:gd name="T33" fmla="*/ 638 h 688"/>
                <a:gd name="T34" fmla="*/ 400 w 660"/>
                <a:gd name="T35" fmla="*/ 632 h 688"/>
                <a:gd name="T36" fmla="*/ 190 w 660"/>
                <a:gd name="T37" fmla="*/ 610 h 688"/>
                <a:gd name="T38" fmla="*/ 5 w 660"/>
                <a:gd name="T39" fmla="*/ 349 h 688"/>
                <a:gd name="T40" fmla="*/ 2 w 660"/>
                <a:gd name="T41" fmla="*/ 296 h 688"/>
                <a:gd name="T42" fmla="*/ 20 w 660"/>
                <a:gd name="T43" fmla="*/ 272 h 688"/>
                <a:gd name="T44" fmla="*/ 33 w 660"/>
                <a:gd name="T45" fmla="*/ 26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0" h="688">
                  <a:moveTo>
                    <a:pt x="33" y="260"/>
                  </a:moveTo>
                  <a:cubicBezTo>
                    <a:pt x="54" y="285"/>
                    <a:pt x="74" y="309"/>
                    <a:pt x="95" y="333"/>
                  </a:cubicBezTo>
                  <a:cubicBezTo>
                    <a:pt x="107" y="347"/>
                    <a:pt x="121" y="362"/>
                    <a:pt x="134" y="376"/>
                  </a:cubicBezTo>
                  <a:cubicBezTo>
                    <a:pt x="148" y="391"/>
                    <a:pt x="166" y="396"/>
                    <a:pt x="186" y="399"/>
                  </a:cubicBezTo>
                  <a:cubicBezTo>
                    <a:pt x="249" y="410"/>
                    <a:pt x="299" y="385"/>
                    <a:pt x="343" y="345"/>
                  </a:cubicBezTo>
                  <a:cubicBezTo>
                    <a:pt x="365" y="323"/>
                    <a:pt x="388" y="299"/>
                    <a:pt x="401" y="272"/>
                  </a:cubicBezTo>
                  <a:cubicBezTo>
                    <a:pt x="423" y="223"/>
                    <a:pt x="427" y="172"/>
                    <a:pt x="387" y="128"/>
                  </a:cubicBezTo>
                  <a:cubicBezTo>
                    <a:pt x="363" y="101"/>
                    <a:pt x="341" y="74"/>
                    <a:pt x="318" y="47"/>
                  </a:cubicBezTo>
                  <a:cubicBezTo>
                    <a:pt x="313" y="41"/>
                    <a:pt x="309" y="36"/>
                    <a:pt x="305" y="31"/>
                  </a:cubicBezTo>
                  <a:cubicBezTo>
                    <a:pt x="321" y="6"/>
                    <a:pt x="343" y="0"/>
                    <a:pt x="371" y="7"/>
                  </a:cubicBezTo>
                  <a:cubicBezTo>
                    <a:pt x="448" y="25"/>
                    <a:pt x="510" y="66"/>
                    <a:pt x="560" y="126"/>
                  </a:cubicBezTo>
                  <a:cubicBezTo>
                    <a:pt x="607" y="183"/>
                    <a:pt x="636" y="247"/>
                    <a:pt x="642" y="322"/>
                  </a:cubicBezTo>
                  <a:cubicBezTo>
                    <a:pt x="646" y="366"/>
                    <a:pt x="637" y="407"/>
                    <a:pt x="614" y="445"/>
                  </a:cubicBezTo>
                  <a:cubicBezTo>
                    <a:pt x="608" y="456"/>
                    <a:pt x="609" y="462"/>
                    <a:pt x="617" y="471"/>
                  </a:cubicBezTo>
                  <a:cubicBezTo>
                    <a:pt x="631" y="487"/>
                    <a:pt x="645" y="504"/>
                    <a:pt x="660" y="521"/>
                  </a:cubicBezTo>
                  <a:cubicBezTo>
                    <a:pt x="593" y="577"/>
                    <a:pt x="526" y="632"/>
                    <a:pt x="458" y="688"/>
                  </a:cubicBezTo>
                  <a:cubicBezTo>
                    <a:pt x="444" y="670"/>
                    <a:pt x="430" y="654"/>
                    <a:pt x="415" y="638"/>
                  </a:cubicBezTo>
                  <a:cubicBezTo>
                    <a:pt x="412" y="634"/>
                    <a:pt x="404" y="631"/>
                    <a:pt x="400" y="632"/>
                  </a:cubicBezTo>
                  <a:cubicBezTo>
                    <a:pt x="326" y="661"/>
                    <a:pt x="256" y="647"/>
                    <a:pt x="190" y="610"/>
                  </a:cubicBezTo>
                  <a:cubicBezTo>
                    <a:pt x="88" y="552"/>
                    <a:pt x="25" y="465"/>
                    <a:pt x="5" y="349"/>
                  </a:cubicBezTo>
                  <a:cubicBezTo>
                    <a:pt x="1" y="332"/>
                    <a:pt x="0" y="313"/>
                    <a:pt x="2" y="296"/>
                  </a:cubicBezTo>
                  <a:cubicBezTo>
                    <a:pt x="3" y="287"/>
                    <a:pt x="13" y="279"/>
                    <a:pt x="20" y="272"/>
                  </a:cubicBezTo>
                  <a:cubicBezTo>
                    <a:pt x="23" y="268"/>
                    <a:pt x="28" y="265"/>
                    <a:pt x="33" y="2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HK" altLang="en-US"/>
            </a:p>
          </p:txBody>
        </p:sp>
        <p:sp>
          <p:nvSpPr>
            <p:cNvPr id="33" name="Freeform 8"/>
            <p:cNvSpPr>
              <a:spLocks noEditPoints="1"/>
            </p:cNvSpPr>
            <p:nvPr/>
          </p:nvSpPr>
          <p:spPr bwMode="auto">
            <a:xfrm>
              <a:off x="3026" y="2547"/>
              <a:ext cx="1287" cy="1339"/>
            </a:xfrm>
            <a:custGeom>
              <a:avLst/>
              <a:gdLst>
                <a:gd name="T0" fmla="*/ 202 w 544"/>
                <a:gd name="T1" fmla="*/ 0 h 566"/>
                <a:gd name="T2" fmla="*/ 258 w 544"/>
                <a:gd name="T3" fmla="*/ 65 h 566"/>
                <a:gd name="T4" fmla="*/ 372 w 544"/>
                <a:gd name="T5" fmla="*/ 198 h 566"/>
                <a:gd name="T6" fmla="*/ 444 w 544"/>
                <a:gd name="T7" fmla="*/ 264 h 566"/>
                <a:gd name="T8" fmla="*/ 519 w 544"/>
                <a:gd name="T9" fmla="*/ 329 h 566"/>
                <a:gd name="T10" fmla="*/ 529 w 544"/>
                <a:gd name="T11" fmla="*/ 347 h 566"/>
                <a:gd name="T12" fmla="*/ 534 w 544"/>
                <a:gd name="T13" fmla="*/ 372 h 566"/>
                <a:gd name="T14" fmla="*/ 515 w 544"/>
                <a:gd name="T15" fmla="*/ 425 h 566"/>
                <a:gd name="T16" fmla="*/ 358 w 544"/>
                <a:gd name="T17" fmla="*/ 559 h 566"/>
                <a:gd name="T18" fmla="*/ 336 w 544"/>
                <a:gd name="T19" fmla="*/ 564 h 566"/>
                <a:gd name="T20" fmla="*/ 257 w 544"/>
                <a:gd name="T21" fmla="*/ 502 h 566"/>
                <a:gd name="T22" fmla="*/ 196 w 544"/>
                <a:gd name="T23" fmla="*/ 404 h 566"/>
                <a:gd name="T24" fmla="*/ 76 w 544"/>
                <a:gd name="T25" fmla="*/ 255 h 566"/>
                <a:gd name="T26" fmla="*/ 0 w 544"/>
                <a:gd name="T27" fmla="*/ 166 h 566"/>
                <a:gd name="T28" fmla="*/ 202 w 544"/>
                <a:gd name="T29" fmla="*/ 0 h 566"/>
                <a:gd name="T30" fmla="*/ 433 w 544"/>
                <a:gd name="T31" fmla="*/ 383 h 566"/>
                <a:gd name="T32" fmla="*/ 355 w 544"/>
                <a:gd name="T33" fmla="*/ 306 h 566"/>
                <a:gd name="T34" fmla="*/ 281 w 544"/>
                <a:gd name="T35" fmla="*/ 381 h 566"/>
                <a:gd name="T36" fmla="*/ 358 w 544"/>
                <a:gd name="T37" fmla="*/ 458 h 566"/>
                <a:gd name="T38" fmla="*/ 433 w 544"/>
                <a:gd name="T39" fmla="*/ 383 h 566"/>
                <a:gd name="T40" fmla="*/ 109 w 544"/>
                <a:gd name="T41" fmla="*/ 244 h 566"/>
                <a:gd name="T42" fmla="*/ 253 w 544"/>
                <a:gd name="T43" fmla="*/ 120 h 566"/>
                <a:gd name="T44" fmla="*/ 241 w 544"/>
                <a:gd name="T45" fmla="*/ 107 h 566"/>
                <a:gd name="T46" fmla="*/ 98 w 544"/>
                <a:gd name="T47" fmla="*/ 230 h 566"/>
                <a:gd name="T48" fmla="*/ 109 w 544"/>
                <a:gd name="T49" fmla="*/ 244 h 566"/>
                <a:gd name="T50" fmla="*/ 151 w 544"/>
                <a:gd name="T51" fmla="*/ 298 h 566"/>
                <a:gd name="T52" fmla="*/ 294 w 544"/>
                <a:gd name="T53" fmla="*/ 175 h 566"/>
                <a:gd name="T54" fmla="*/ 283 w 544"/>
                <a:gd name="T55" fmla="*/ 162 h 566"/>
                <a:gd name="T56" fmla="*/ 139 w 544"/>
                <a:gd name="T57" fmla="*/ 285 h 566"/>
                <a:gd name="T58" fmla="*/ 151 w 544"/>
                <a:gd name="T59" fmla="*/ 298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4" h="566">
                  <a:moveTo>
                    <a:pt x="202" y="0"/>
                  </a:moveTo>
                  <a:cubicBezTo>
                    <a:pt x="221" y="22"/>
                    <a:pt x="240" y="44"/>
                    <a:pt x="258" y="65"/>
                  </a:cubicBezTo>
                  <a:cubicBezTo>
                    <a:pt x="296" y="110"/>
                    <a:pt x="333" y="155"/>
                    <a:pt x="372" y="198"/>
                  </a:cubicBezTo>
                  <a:cubicBezTo>
                    <a:pt x="394" y="222"/>
                    <a:pt x="420" y="242"/>
                    <a:pt x="444" y="264"/>
                  </a:cubicBezTo>
                  <a:cubicBezTo>
                    <a:pt x="469" y="286"/>
                    <a:pt x="494" y="307"/>
                    <a:pt x="519" y="329"/>
                  </a:cubicBezTo>
                  <a:cubicBezTo>
                    <a:pt x="524" y="334"/>
                    <a:pt x="527" y="341"/>
                    <a:pt x="529" y="347"/>
                  </a:cubicBezTo>
                  <a:cubicBezTo>
                    <a:pt x="532" y="355"/>
                    <a:pt x="531" y="365"/>
                    <a:pt x="534" y="372"/>
                  </a:cubicBezTo>
                  <a:cubicBezTo>
                    <a:pt x="544" y="396"/>
                    <a:pt x="533" y="410"/>
                    <a:pt x="515" y="425"/>
                  </a:cubicBezTo>
                  <a:cubicBezTo>
                    <a:pt x="462" y="468"/>
                    <a:pt x="410" y="514"/>
                    <a:pt x="358" y="559"/>
                  </a:cubicBezTo>
                  <a:cubicBezTo>
                    <a:pt x="351" y="566"/>
                    <a:pt x="345" y="566"/>
                    <a:pt x="336" y="564"/>
                  </a:cubicBezTo>
                  <a:cubicBezTo>
                    <a:pt x="299" y="556"/>
                    <a:pt x="275" y="535"/>
                    <a:pt x="257" y="502"/>
                  </a:cubicBezTo>
                  <a:cubicBezTo>
                    <a:pt x="240" y="468"/>
                    <a:pt x="219" y="435"/>
                    <a:pt x="196" y="404"/>
                  </a:cubicBezTo>
                  <a:cubicBezTo>
                    <a:pt x="158" y="353"/>
                    <a:pt x="116" y="304"/>
                    <a:pt x="76" y="255"/>
                  </a:cubicBezTo>
                  <a:cubicBezTo>
                    <a:pt x="52" y="225"/>
                    <a:pt x="26" y="197"/>
                    <a:pt x="0" y="166"/>
                  </a:cubicBezTo>
                  <a:cubicBezTo>
                    <a:pt x="68" y="111"/>
                    <a:pt x="134" y="56"/>
                    <a:pt x="202" y="0"/>
                  </a:cubicBezTo>
                  <a:close/>
                  <a:moveTo>
                    <a:pt x="433" y="383"/>
                  </a:moveTo>
                  <a:cubicBezTo>
                    <a:pt x="433" y="339"/>
                    <a:pt x="400" y="306"/>
                    <a:pt x="355" y="306"/>
                  </a:cubicBezTo>
                  <a:cubicBezTo>
                    <a:pt x="314" y="307"/>
                    <a:pt x="281" y="341"/>
                    <a:pt x="281" y="381"/>
                  </a:cubicBezTo>
                  <a:cubicBezTo>
                    <a:pt x="281" y="425"/>
                    <a:pt x="314" y="458"/>
                    <a:pt x="358" y="458"/>
                  </a:cubicBezTo>
                  <a:cubicBezTo>
                    <a:pt x="400" y="458"/>
                    <a:pt x="433" y="425"/>
                    <a:pt x="433" y="383"/>
                  </a:cubicBezTo>
                  <a:close/>
                  <a:moveTo>
                    <a:pt x="109" y="244"/>
                  </a:moveTo>
                  <a:cubicBezTo>
                    <a:pt x="158" y="202"/>
                    <a:pt x="205" y="161"/>
                    <a:pt x="253" y="120"/>
                  </a:cubicBezTo>
                  <a:cubicBezTo>
                    <a:pt x="248" y="116"/>
                    <a:pt x="245" y="112"/>
                    <a:pt x="241" y="107"/>
                  </a:cubicBezTo>
                  <a:cubicBezTo>
                    <a:pt x="193" y="148"/>
                    <a:pt x="146" y="189"/>
                    <a:pt x="98" y="230"/>
                  </a:cubicBezTo>
                  <a:cubicBezTo>
                    <a:pt x="101" y="235"/>
                    <a:pt x="104" y="238"/>
                    <a:pt x="109" y="244"/>
                  </a:cubicBezTo>
                  <a:close/>
                  <a:moveTo>
                    <a:pt x="151" y="298"/>
                  </a:moveTo>
                  <a:cubicBezTo>
                    <a:pt x="199" y="256"/>
                    <a:pt x="246" y="216"/>
                    <a:pt x="294" y="175"/>
                  </a:cubicBezTo>
                  <a:cubicBezTo>
                    <a:pt x="290" y="170"/>
                    <a:pt x="286" y="167"/>
                    <a:pt x="283" y="162"/>
                  </a:cubicBezTo>
                  <a:cubicBezTo>
                    <a:pt x="234" y="203"/>
                    <a:pt x="187" y="244"/>
                    <a:pt x="139" y="285"/>
                  </a:cubicBezTo>
                  <a:cubicBezTo>
                    <a:pt x="143" y="289"/>
                    <a:pt x="146" y="293"/>
                    <a:pt x="151" y="2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HK" altLang="en-US"/>
            </a:p>
          </p:txBody>
        </p:sp>
        <p:sp>
          <p:nvSpPr>
            <p:cNvPr id="34" name="Freeform 9"/>
            <p:cNvSpPr>
              <a:spLocks/>
            </p:cNvSpPr>
            <p:nvPr/>
          </p:nvSpPr>
          <p:spPr bwMode="auto">
            <a:xfrm>
              <a:off x="2950" y="687"/>
              <a:ext cx="1578" cy="1439"/>
            </a:xfrm>
            <a:custGeom>
              <a:avLst/>
              <a:gdLst>
                <a:gd name="T0" fmla="*/ 0 w 667"/>
                <a:gd name="T1" fmla="*/ 516 h 608"/>
                <a:gd name="T2" fmla="*/ 129 w 667"/>
                <a:gd name="T3" fmla="*/ 406 h 608"/>
                <a:gd name="T4" fmla="*/ 365 w 667"/>
                <a:gd name="T5" fmla="*/ 203 h 608"/>
                <a:gd name="T6" fmla="*/ 381 w 667"/>
                <a:gd name="T7" fmla="*/ 179 h 608"/>
                <a:gd name="T8" fmla="*/ 489 w 667"/>
                <a:gd name="T9" fmla="*/ 29 h 608"/>
                <a:gd name="T10" fmla="*/ 526 w 667"/>
                <a:gd name="T11" fmla="*/ 0 h 608"/>
                <a:gd name="T12" fmla="*/ 667 w 667"/>
                <a:gd name="T13" fmla="*/ 164 h 608"/>
                <a:gd name="T14" fmla="*/ 600 w 667"/>
                <a:gd name="T15" fmla="*/ 220 h 608"/>
                <a:gd name="T16" fmla="*/ 464 w 667"/>
                <a:gd name="T17" fmla="*/ 283 h 608"/>
                <a:gd name="T18" fmla="*/ 442 w 667"/>
                <a:gd name="T19" fmla="*/ 297 h 608"/>
                <a:gd name="T20" fmla="*/ 91 w 667"/>
                <a:gd name="T21" fmla="*/ 597 h 608"/>
                <a:gd name="T22" fmla="*/ 79 w 667"/>
                <a:gd name="T23" fmla="*/ 608 h 608"/>
                <a:gd name="T24" fmla="*/ 0 w 667"/>
                <a:gd name="T25" fmla="*/ 51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7" h="608">
                  <a:moveTo>
                    <a:pt x="0" y="516"/>
                  </a:moveTo>
                  <a:cubicBezTo>
                    <a:pt x="44" y="478"/>
                    <a:pt x="86" y="442"/>
                    <a:pt x="129" y="406"/>
                  </a:cubicBezTo>
                  <a:cubicBezTo>
                    <a:pt x="208" y="338"/>
                    <a:pt x="287" y="271"/>
                    <a:pt x="365" y="203"/>
                  </a:cubicBezTo>
                  <a:cubicBezTo>
                    <a:pt x="372" y="197"/>
                    <a:pt x="378" y="188"/>
                    <a:pt x="381" y="179"/>
                  </a:cubicBezTo>
                  <a:cubicBezTo>
                    <a:pt x="400" y="117"/>
                    <a:pt x="441" y="70"/>
                    <a:pt x="489" y="29"/>
                  </a:cubicBezTo>
                  <a:cubicBezTo>
                    <a:pt x="500" y="19"/>
                    <a:pt x="513" y="10"/>
                    <a:pt x="526" y="0"/>
                  </a:cubicBezTo>
                  <a:cubicBezTo>
                    <a:pt x="573" y="54"/>
                    <a:pt x="619" y="108"/>
                    <a:pt x="667" y="164"/>
                  </a:cubicBezTo>
                  <a:cubicBezTo>
                    <a:pt x="644" y="183"/>
                    <a:pt x="623" y="202"/>
                    <a:pt x="600" y="220"/>
                  </a:cubicBezTo>
                  <a:cubicBezTo>
                    <a:pt x="559" y="250"/>
                    <a:pt x="515" y="274"/>
                    <a:pt x="464" y="283"/>
                  </a:cubicBezTo>
                  <a:cubicBezTo>
                    <a:pt x="456" y="284"/>
                    <a:pt x="449" y="292"/>
                    <a:pt x="442" y="297"/>
                  </a:cubicBezTo>
                  <a:cubicBezTo>
                    <a:pt x="325" y="397"/>
                    <a:pt x="208" y="497"/>
                    <a:pt x="91" y="597"/>
                  </a:cubicBezTo>
                  <a:cubicBezTo>
                    <a:pt x="88" y="601"/>
                    <a:pt x="84" y="604"/>
                    <a:pt x="79" y="608"/>
                  </a:cubicBezTo>
                  <a:cubicBezTo>
                    <a:pt x="53" y="577"/>
                    <a:pt x="27" y="547"/>
                    <a:pt x="0" y="5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HK" altLang="en-US"/>
            </a:p>
          </p:txBody>
        </p:sp>
      </p:grpSp>
      <p:sp>
        <p:nvSpPr>
          <p:cNvPr id="35" name="Oval 34"/>
          <p:cNvSpPr/>
          <p:nvPr/>
        </p:nvSpPr>
        <p:spPr>
          <a:xfrm>
            <a:off x="607615" y="1699849"/>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8" name="Group 77"/>
          <p:cNvGrpSpPr/>
          <p:nvPr/>
        </p:nvGrpSpPr>
        <p:grpSpPr>
          <a:xfrm>
            <a:off x="793588" y="1885494"/>
            <a:ext cx="383755" cy="384412"/>
            <a:chOff x="9145588" y="4435475"/>
            <a:chExt cx="464344" cy="465138"/>
          </a:xfrm>
          <a:solidFill>
            <a:schemeClr val="bg2"/>
          </a:solidFill>
        </p:grpSpPr>
        <p:sp>
          <p:nvSpPr>
            <p:cNvPr id="79"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0"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1"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2"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3"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4"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5"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6"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7"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100" name="Oval 99"/>
          <p:cNvSpPr/>
          <p:nvPr/>
        </p:nvSpPr>
        <p:spPr>
          <a:xfrm>
            <a:off x="607285" y="4083905"/>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8" name="Group 87"/>
          <p:cNvGrpSpPr/>
          <p:nvPr/>
        </p:nvGrpSpPr>
        <p:grpSpPr>
          <a:xfrm>
            <a:off x="853281" y="4269550"/>
            <a:ext cx="263709" cy="384412"/>
            <a:chOff x="3582988" y="3510757"/>
            <a:chExt cx="319088" cy="465138"/>
          </a:xfrm>
          <a:solidFill>
            <a:schemeClr val="bg2"/>
          </a:solidFill>
        </p:grpSpPr>
        <p:sp>
          <p:nvSpPr>
            <p:cNvPr id="89"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0"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101" name="Oval 100"/>
          <p:cNvSpPr/>
          <p:nvPr/>
        </p:nvSpPr>
        <p:spPr>
          <a:xfrm>
            <a:off x="607285" y="2891877"/>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1" name="Group 90"/>
          <p:cNvGrpSpPr/>
          <p:nvPr/>
        </p:nvGrpSpPr>
        <p:grpSpPr>
          <a:xfrm>
            <a:off x="792930" y="3093933"/>
            <a:ext cx="384412" cy="323405"/>
            <a:chOff x="5368132" y="2625725"/>
            <a:chExt cx="465138" cy="391319"/>
          </a:xfrm>
          <a:solidFill>
            <a:schemeClr val="bg2"/>
          </a:solidFill>
        </p:grpSpPr>
        <p:sp>
          <p:nvSpPr>
            <p:cNvPr id="92"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3"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4"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9" name="Oval 98"/>
          <p:cNvSpPr/>
          <p:nvPr/>
        </p:nvSpPr>
        <p:spPr>
          <a:xfrm>
            <a:off x="607285" y="5275933"/>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5" name="Group 94"/>
          <p:cNvGrpSpPr/>
          <p:nvPr/>
        </p:nvGrpSpPr>
        <p:grpSpPr>
          <a:xfrm>
            <a:off x="793260" y="5462235"/>
            <a:ext cx="383755" cy="383755"/>
            <a:chOff x="4439444" y="2582069"/>
            <a:chExt cx="464344" cy="464344"/>
          </a:xfrm>
          <a:solidFill>
            <a:schemeClr val="bg2"/>
          </a:solidFill>
        </p:grpSpPr>
        <p:sp>
          <p:nvSpPr>
            <p:cNvPr id="96"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7"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8"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08" name="Group 107"/>
          <p:cNvGrpSpPr/>
          <p:nvPr/>
        </p:nvGrpSpPr>
        <p:grpSpPr>
          <a:xfrm>
            <a:off x="1411782" y="1567174"/>
            <a:ext cx="3352800" cy="1020396"/>
            <a:chOff x="2316564" y="2455552"/>
            <a:chExt cx="3352800" cy="1020396"/>
          </a:xfrm>
        </p:grpSpPr>
        <p:sp>
          <p:nvSpPr>
            <p:cNvPr id="106" name="TextBox 105"/>
            <p:cNvSpPr txBox="1"/>
            <p:nvPr/>
          </p:nvSpPr>
          <p:spPr>
            <a:xfrm>
              <a:off x="2321169" y="2455552"/>
              <a:ext cx="1404552"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Social Media</a:t>
              </a:r>
              <a:endParaRPr lang="en-GB">
                <a:solidFill>
                  <a:schemeClr val="bg2"/>
                </a:solidFill>
                <a:latin typeface="Source Sans Pro" panose="020B0503030403020204" pitchFamily="34" charset="0"/>
              </a:endParaRPr>
            </a:p>
          </p:txBody>
        </p:sp>
        <p:sp>
          <p:nvSpPr>
            <p:cNvPr id="107" name="Rectangle 106"/>
            <p:cNvSpPr/>
            <p:nvPr/>
          </p:nvSpPr>
          <p:spPr>
            <a:xfrm>
              <a:off x="2316564" y="2737284"/>
              <a:ext cx="3352800" cy="738664"/>
            </a:xfrm>
            <a:prstGeom prst="rect">
              <a:avLst/>
            </a:prstGeom>
          </p:spPr>
          <p:txBody>
            <a:bodyPr wrap="square">
              <a:spAutoFit/>
            </a:bodyPr>
            <a:lstStyle/>
            <a:p>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109" name="Group 108"/>
          <p:cNvGrpSpPr/>
          <p:nvPr/>
        </p:nvGrpSpPr>
        <p:grpSpPr>
          <a:xfrm>
            <a:off x="1411782" y="5143586"/>
            <a:ext cx="3352800" cy="1020396"/>
            <a:chOff x="2316564" y="2455552"/>
            <a:chExt cx="3352800" cy="1020396"/>
          </a:xfrm>
        </p:grpSpPr>
        <p:sp>
          <p:nvSpPr>
            <p:cNvPr id="110" name="TextBox 109"/>
            <p:cNvSpPr txBox="1"/>
            <p:nvPr/>
          </p:nvSpPr>
          <p:spPr>
            <a:xfrm>
              <a:off x="2321169" y="2455552"/>
              <a:ext cx="973343"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Support</a:t>
              </a:r>
              <a:endParaRPr lang="en-GB">
                <a:solidFill>
                  <a:schemeClr val="bg2"/>
                </a:solidFill>
                <a:latin typeface="Source Sans Pro" panose="020B0503030403020204" pitchFamily="34" charset="0"/>
              </a:endParaRPr>
            </a:p>
          </p:txBody>
        </p:sp>
        <p:sp>
          <p:nvSpPr>
            <p:cNvPr id="111" name="Rectangle 110"/>
            <p:cNvSpPr/>
            <p:nvPr/>
          </p:nvSpPr>
          <p:spPr>
            <a:xfrm>
              <a:off x="2316564" y="2737284"/>
              <a:ext cx="3352800" cy="738664"/>
            </a:xfrm>
            <a:prstGeom prst="rect">
              <a:avLst/>
            </a:prstGeom>
          </p:spPr>
          <p:txBody>
            <a:bodyPr wrap="square">
              <a:spAutoFit/>
            </a:bodyPr>
            <a:lstStyle/>
            <a:p>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112" name="Group 111"/>
          <p:cNvGrpSpPr/>
          <p:nvPr/>
        </p:nvGrpSpPr>
        <p:grpSpPr>
          <a:xfrm>
            <a:off x="1410875" y="2769382"/>
            <a:ext cx="3352800" cy="1020396"/>
            <a:chOff x="2316564" y="2455552"/>
            <a:chExt cx="3352800" cy="1020396"/>
          </a:xfrm>
        </p:grpSpPr>
        <p:sp>
          <p:nvSpPr>
            <p:cNvPr id="113" name="TextBox 112"/>
            <p:cNvSpPr txBox="1"/>
            <p:nvPr/>
          </p:nvSpPr>
          <p:spPr>
            <a:xfrm>
              <a:off x="2321169" y="2455552"/>
              <a:ext cx="1439753"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Photography</a:t>
              </a:r>
              <a:endParaRPr lang="en-GB">
                <a:solidFill>
                  <a:schemeClr val="bg2"/>
                </a:solidFill>
                <a:latin typeface="Source Sans Pro" panose="020B0503030403020204" pitchFamily="34" charset="0"/>
              </a:endParaRPr>
            </a:p>
          </p:txBody>
        </p:sp>
        <p:sp>
          <p:nvSpPr>
            <p:cNvPr id="114" name="Rectangle 113"/>
            <p:cNvSpPr/>
            <p:nvPr/>
          </p:nvSpPr>
          <p:spPr>
            <a:xfrm>
              <a:off x="2316564" y="2737284"/>
              <a:ext cx="3352800" cy="738664"/>
            </a:xfrm>
            <a:prstGeom prst="rect">
              <a:avLst/>
            </a:prstGeom>
          </p:spPr>
          <p:txBody>
            <a:bodyPr wrap="square">
              <a:spAutoFit/>
            </a:bodyPr>
            <a:lstStyle/>
            <a:p>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115" name="Group 114"/>
          <p:cNvGrpSpPr/>
          <p:nvPr/>
        </p:nvGrpSpPr>
        <p:grpSpPr>
          <a:xfrm>
            <a:off x="1413498" y="3956484"/>
            <a:ext cx="3352800" cy="1020396"/>
            <a:chOff x="2316564" y="2455552"/>
            <a:chExt cx="3352800" cy="1020396"/>
          </a:xfrm>
        </p:grpSpPr>
        <p:sp>
          <p:nvSpPr>
            <p:cNvPr id="116" name="TextBox 115"/>
            <p:cNvSpPr txBox="1"/>
            <p:nvPr/>
          </p:nvSpPr>
          <p:spPr>
            <a:xfrm>
              <a:off x="2321169" y="2455552"/>
              <a:ext cx="1782796"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Bulb Infographic</a:t>
              </a:r>
              <a:endParaRPr lang="en-GB">
                <a:solidFill>
                  <a:schemeClr val="bg2"/>
                </a:solidFill>
                <a:latin typeface="Source Sans Pro" panose="020B0503030403020204" pitchFamily="34" charset="0"/>
              </a:endParaRPr>
            </a:p>
          </p:txBody>
        </p:sp>
        <p:sp>
          <p:nvSpPr>
            <p:cNvPr id="117" name="Rectangle 116"/>
            <p:cNvSpPr/>
            <p:nvPr/>
          </p:nvSpPr>
          <p:spPr>
            <a:xfrm>
              <a:off x="2316564" y="2737284"/>
              <a:ext cx="3352800" cy="738664"/>
            </a:xfrm>
            <a:prstGeom prst="rect">
              <a:avLst/>
            </a:prstGeom>
          </p:spPr>
          <p:txBody>
            <a:bodyPr wrap="square">
              <a:spAutoFit/>
            </a:bodyPr>
            <a:lstStyle/>
            <a:p>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spTree>
    <p:extLst>
      <p:ext uri="{BB962C8B-B14F-4D97-AF65-F5344CB8AC3E}">
        <p14:creationId xmlns:p14="http://schemas.microsoft.com/office/powerpoint/2010/main" val="555809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p:cTn id="20" dur="500" fill="hold"/>
                                        <p:tgtEl>
                                          <p:spTgt spid="30"/>
                                        </p:tgtEl>
                                        <p:attrNameLst>
                                          <p:attrName>ppt_w</p:attrName>
                                        </p:attrNameLst>
                                      </p:cBhvr>
                                      <p:tavLst>
                                        <p:tav tm="0">
                                          <p:val>
                                            <p:fltVal val="0"/>
                                          </p:val>
                                        </p:tav>
                                        <p:tav tm="100000">
                                          <p:val>
                                            <p:strVal val="#ppt_w"/>
                                          </p:val>
                                        </p:tav>
                                      </p:tavLst>
                                    </p:anim>
                                    <p:anim calcmode="lin" valueType="num">
                                      <p:cBhvr>
                                        <p:cTn id="21" dur="500" fill="hold"/>
                                        <p:tgtEl>
                                          <p:spTgt spid="30"/>
                                        </p:tgtEl>
                                        <p:attrNameLst>
                                          <p:attrName>ppt_h</p:attrName>
                                        </p:attrNameLst>
                                      </p:cBhvr>
                                      <p:tavLst>
                                        <p:tav tm="0">
                                          <p:val>
                                            <p:fltVal val="0"/>
                                          </p:val>
                                        </p:tav>
                                        <p:tav tm="100000">
                                          <p:val>
                                            <p:strVal val="#ppt_h"/>
                                          </p:val>
                                        </p:tav>
                                      </p:tavLst>
                                    </p:anim>
                                    <p:anim calcmode="lin" valueType="num">
                                      <p:cBhvr>
                                        <p:cTn id="22" dur="500" fill="hold"/>
                                        <p:tgtEl>
                                          <p:spTgt spid="30"/>
                                        </p:tgtEl>
                                        <p:attrNameLst>
                                          <p:attrName>style.rotation</p:attrName>
                                        </p:attrNameLst>
                                      </p:cBhvr>
                                      <p:tavLst>
                                        <p:tav tm="0">
                                          <p:val>
                                            <p:fltVal val="360"/>
                                          </p:val>
                                        </p:tav>
                                        <p:tav tm="100000">
                                          <p:val>
                                            <p:fltVal val="0"/>
                                          </p:val>
                                        </p:tav>
                                      </p:tavLst>
                                    </p:anim>
                                    <p:animEffect transition="in" filter="fade">
                                      <p:cBhvr>
                                        <p:cTn id="23" dur="500"/>
                                        <p:tgtEl>
                                          <p:spTgt spid="30"/>
                                        </p:tgtEl>
                                      </p:cBhvr>
                                    </p:animEffect>
                                  </p:childTnLst>
                                </p:cTn>
                              </p:par>
                            </p:childTnLst>
                          </p:cTn>
                        </p:par>
                        <p:par>
                          <p:cTn id="24" fill="hold">
                            <p:stCondLst>
                              <p:cond delay="1500"/>
                            </p:stCondLst>
                            <p:childTnLst>
                              <p:par>
                                <p:cTn id="25" presetID="22" presetClass="entr" presetSubtype="8"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500"/>
                                        <p:tgtEl>
                                          <p:spTgt spid="17"/>
                                        </p:tgtEl>
                                      </p:cBhvr>
                                    </p:animEffect>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left)">
                                      <p:cBhvr>
                                        <p:cTn id="35" dur="500"/>
                                        <p:tgtEl>
                                          <p:spTgt spid="12"/>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childTnLst>
                          </p:cTn>
                        </p:par>
                        <p:par>
                          <p:cTn id="40" fill="hold">
                            <p:stCondLst>
                              <p:cond delay="3500"/>
                            </p:stCondLst>
                            <p:childTnLst>
                              <p:par>
                                <p:cTn id="41" presetID="22" presetClass="entr" presetSubtype="8"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childTnLst>
                                </p:cTn>
                              </p:par>
                            </p:childTnLst>
                          </p:cTn>
                        </p:par>
                        <p:par>
                          <p:cTn id="48" fill="hold">
                            <p:stCondLst>
                              <p:cond delay="4500"/>
                            </p:stCondLst>
                            <p:childTnLst>
                              <p:par>
                                <p:cTn id="49" presetID="22" presetClass="entr" presetSubtype="8" fill="hold" nodeType="after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wipe(left)">
                                      <p:cBhvr>
                                        <p:cTn id="51" dur="500"/>
                                        <p:tgtEl>
                                          <p:spTgt spid="21"/>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5500"/>
                            </p:stCondLst>
                            <p:childTnLst>
                              <p:par>
                                <p:cTn id="57" presetID="49" presetClass="entr" presetSubtype="0" decel="100000" fill="hold" grpId="0" nodeType="afterEffect">
                                  <p:stCondLst>
                                    <p:cond delay="0"/>
                                  </p:stCondLst>
                                  <p:childTnLst>
                                    <p:set>
                                      <p:cBhvr>
                                        <p:cTn id="58" dur="1" fill="hold">
                                          <p:stCondLst>
                                            <p:cond delay="0"/>
                                          </p:stCondLst>
                                        </p:cTn>
                                        <p:tgtEl>
                                          <p:spTgt spid="35"/>
                                        </p:tgtEl>
                                        <p:attrNameLst>
                                          <p:attrName>style.visibility</p:attrName>
                                        </p:attrNameLst>
                                      </p:cBhvr>
                                      <p:to>
                                        <p:strVal val="visible"/>
                                      </p:to>
                                    </p:set>
                                    <p:anim calcmode="lin" valueType="num">
                                      <p:cBhvr>
                                        <p:cTn id="59" dur="500" fill="hold"/>
                                        <p:tgtEl>
                                          <p:spTgt spid="35"/>
                                        </p:tgtEl>
                                        <p:attrNameLst>
                                          <p:attrName>ppt_w</p:attrName>
                                        </p:attrNameLst>
                                      </p:cBhvr>
                                      <p:tavLst>
                                        <p:tav tm="0">
                                          <p:val>
                                            <p:fltVal val="0"/>
                                          </p:val>
                                        </p:tav>
                                        <p:tav tm="100000">
                                          <p:val>
                                            <p:strVal val="#ppt_w"/>
                                          </p:val>
                                        </p:tav>
                                      </p:tavLst>
                                    </p:anim>
                                    <p:anim calcmode="lin" valueType="num">
                                      <p:cBhvr>
                                        <p:cTn id="60" dur="500" fill="hold"/>
                                        <p:tgtEl>
                                          <p:spTgt spid="35"/>
                                        </p:tgtEl>
                                        <p:attrNameLst>
                                          <p:attrName>ppt_h</p:attrName>
                                        </p:attrNameLst>
                                      </p:cBhvr>
                                      <p:tavLst>
                                        <p:tav tm="0">
                                          <p:val>
                                            <p:fltVal val="0"/>
                                          </p:val>
                                        </p:tav>
                                        <p:tav tm="100000">
                                          <p:val>
                                            <p:strVal val="#ppt_h"/>
                                          </p:val>
                                        </p:tav>
                                      </p:tavLst>
                                    </p:anim>
                                    <p:anim calcmode="lin" valueType="num">
                                      <p:cBhvr>
                                        <p:cTn id="61" dur="500" fill="hold"/>
                                        <p:tgtEl>
                                          <p:spTgt spid="35"/>
                                        </p:tgtEl>
                                        <p:attrNameLst>
                                          <p:attrName>style.rotation</p:attrName>
                                        </p:attrNameLst>
                                      </p:cBhvr>
                                      <p:tavLst>
                                        <p:tav tm="0">
                                          <p:val>
                                            <p:fltVal val="360"/>
                                          </p:val>
                                        </p:tav>
                                        <p:tav tm="100000">
                                          <p:val>
                                            <p:fltVal val="0"/>
                                          </p:val>
                                        </p:tav>
                                      </p:tavLst>
                                    </p:anim>
                                    <p:animEffect transition="in" filter="fade">
                                      <p:cBhvr>
                                        <p:cTn id="62" dur="500"/>
                                        <p:tgtEl>
                                          <p:spTgt spid="35"/>
                                        </p:tgtEl>
                                      </p:cBhvr>
                                    </p:animEffect>
                                  </p:childTnLst>
                                </p:cTn>
                              </p:par>
                            </p:childTnLst>
                          </p:cTn>
                        </p:par>
                        <p:par>
                          <p:cTn id="63" fill="hold">
                            <p:stCondLst>
                              <p:cond delay="6000"/>
                            </p:stCondLst>
                            <p:childTnLst>
                              <p:par>
                                <p:cTn id="64" presetID="49" presetClass="entr" presetSubtype="0" decel="100000" fill="hold"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p:cTn id="66" dur="500" fill="hold"/>
                                        <p:tgtEl>
                                          <p:spTgt spid="78"/>
                                        </p:tgtEl>
                                        <p:attrNameLst>
                                          <p:attrName>ppt_w</p:attrName>
                                        </p:attrNameLst>
                                      </p:cBhvr>
                                      <p:tavLst>
                                        <p:tav tm="0">
                                          <p:val>
                                            <p:fltVal val="0"/>
                                          </p:val>
                                        </p:tav>
                                        <p:tav tm="100000">
                                          <p:val>
                                            <p:strVal val="#ppt_w"/>
                                          </p:val>
                                        </p:tav>
                                      </p:tavLst>
                                    </p:anim>
                                    <p:anim calcmode="lin" valueType="num">
                                      <p:cBhvr>
                                        <p:cTn id="67" dur="500" fill="hold"/>
                                        <p:tgtEl>
                                          <p:spTgt spid="78"/>
                                        </p:tgtEl>
                                        <p:attrNameLst>
                                          <p:attrName>ppt_h</p:attrName>
                                        </p:attrNameLst>
                                      </p:cBhvr>
                                      <p:tavLst>
                                        <p:tav tm="0">
                                          <p:val>
                                            <p:fltVal val="0"/>
                                          </p:val>
                                        </p:tav>
                                        <p:tav tm="100000">
                                          <p:val>
                                            <p:strVal val="#ppt_h"/>
                                          </p:val>
                                        </p:tav>
                                      </p:tavLst>
                                    </p:anim>
                                    <p:anim calcmode="lin" valueType="num">
                                      <p:cBhvr>
                                        <p:cTn id="68" dur="500" fill="hold"/>
                                        <p:tgtEl>
                                          <p:spTgt spid="78"/>
                                        </p:tgtEl>
                                        <p:attrNameLst>
                                          <p:attrName>style.rotation</p:attrName>
                                        </p:attrNameLst>
                                      </p:cBhvr>
                                      <p:tavLst>
                                        <p:tav tm="0">
                                          <p:val>
                                            <p:fltVal val="360"/>
                                          </p:val>
                                        </p:tav>
                                        <p:tav tm="100000">
                                          <p:val>
                                            <p:fltVal val="0"/>
                                          </p:val>
                                        </p:tav>
                                      </p:tavLst>
                                    </p:anim>
                                    <p:animEffect transition="in" filter="fade">
                                      <p:cBhvr>
                                        <p:cTn id="69" dur="500"/>
                                        <p:tgtEl>
                                          <p:spTgt spid="78"/>
                                        </p:tgtEl>
                                      </p:cBhvr>
                                    </p:animEffect>
                                  </p:childTnLst>
                                </p:cTn>
                              </p:par>
                            </p:childTnLst>
                          </p:cTn>
                        </p:par>
                        <p:par>
                          <p:cTn id="70" fill="hold">
                            <p:stCondLst>
                              <p:cond delay="6500"/>
                            </p:stCondLst>
                            <p:childTnLst>
                              <p:par>
                                <p:cTn id="71" presetID="22" presetClass="entr" presetSubtype="8" fill="hold" nodeType="afterEffect">
                                  <p:stCondLst>
                                    <p:cond delay="0"/>
                                  </p:stCondLst>
                                  <p:childTnLst>
                                    <p:set>
                                      <p:cBhvr>
                                        <p:cTn id="72" dur="1" fill="hold">
                                          <p:stCondLst>
                                            <p:cond delay="0"/>
                                          </p:stCondLst>
                                        </p:cTn>
                                        <p:tgtEl>
                                          <p:spTgt spid="108"/>
                                        </p:tgtEl>
                                        <p:attrNameLst>
                                          <p:attrName>style.visibility</p:attrName>
                                        </p:attrNameLst>
                                      </p:cBhvr>
                                      <p:to>
                                        <p:strVal val="visible"/>
                                      </p:to>
                                    </p:set>
                                    <p:animEffect transition="in" filter="wipe(left)">
                                      <p:cBhvr>
                                        <p:cTn id="73" dur="500"/>
                                        <p:tgtEl>
                                          <p:spTgt spid="108"/>
                                        </p:tgtEl>
                                      </p:cBhvr>
                                    </p:animEffect>
                                  </p:childTnLst>
                                </p:cTn>
                              </p:par>
                            </p:childTnLst>
                          </p:cTn>
                        </p:par>
                        <p:par>
                          <p:cTn id="74" fill="hold">
                            <p:stCondLst>
                              <p:cond delay="7000"/>
                            </p:stCondLst>
                            <p:childTnLst>
                              <p:par>
                                <p:cTn id="75" presetID="49" presetClass="entr" presetSubtype="0" decel="100000" fill="hold" grpId="0" nodeType="afterEffect">
                                  <p:stCondLst>
                                    <p:cond delay="0"/>
                                  </p:stCondLst>
                                  <p:childTnLst>
                                    <p:set>
                                      <p:cBhvr>
                                        <p:cTn id="76" dur="1" fill="hold">
                                          <p:stCondLst>
                                            <p:cond delay="0"/>
                                          </p:stCondLst>
                                        </p:cTn>
                                        <p:tgtEl>
                                          <p:spTgt spid="101"/>
                                        </p:tgtEl>
                                        <p:attrNameLst>
                                          <p:attrName>style.visibility</p:attrName>
                                        </p:attrNameLst>
                                      </p:cBhvr>
                                      <p:to>
                                        <p:strVal val="visible"/>
                                      </p:to>
                                    </p:set>
                                    <p:anim calcmode="lin" valueType="num">
                                      <p:cBhvr>
                                        <p:cTn id="77" dur="500" fill="hold"/>
                                        <p:tgtEl>
                                          <p:spTgt spid="101"/>
                                        </p:tgtEl>
                                        <p:attrNameLst>
                                          <p:attrName>ppt_w</p:attrName>
                                        </p:attrNameLst>
                                      </p:cBhvr>
                                      <p:tavLst>
                                        <p:tav tm="0">
                                          <p:val>
                                            <p:fltVal val="0"/>
                                          </p:val>
                                        </p:tav>
                                        <p:tav tm="100000">
                                          <p:val>
                                            <p:strVal val="#ppt_w"/>
                                          </p:val>
                                        </p:tav>
                                      </p:tavLst>
                                    </p:anim>
                                    <p:anim calcmode="lin" valueType="num">
                                      <p:cBhvr>
                                        <p:cTn id="78" dur="500" fill="hold"/>
                                        <p:tgtEl>
                                          <p:spTgt spid="101"/>
                                        </p:tgtEl>
                                        <p:attrNameLst>
                                          <p:attrName>ppt_h</p:attrName>
                                        </p:attrNameLst>
                                      </p:cBhvr>
                                      <p:tavLst>
                                        <p:tav tm="0">
                                          <p:val>
                                            <p:fltVal val="0"/>
                                          </p:val>
                                        </p:tav>
                                        <p:tav tm="100000">
                                          <p:val>
                                            <p:strVal val="#ppt_h"/>
                                          </p:val>
                                        </p:tav>
                                      </p:tavLst>
                                    </p:anim>
                                    <p:anim calcmode="lin" valueType="num">
                                      <p:cBhvr>
                                        <p:cTn id="79" dur="500" fill="hold"/>
                                        <p:tgtEl>
                                          <p:spTgt spid="101"/>
                                        </p:tgtEl>
                                        <p:attrNameLst>
                                          <p:attrName>style.rotation</p:attrName>
                                        </p:attrNameLst>
                                      </p:cBhvr>
                                      <p:tavLst>
                                        <p:tav tm="0">
                                          <p:val>
                                            <p:fltVal val="360"/>
                                          </p:val>
                                        </p:tav>
                                        <p:tav tm="100000">
                                          <p:val>
                                            <p:fltVal val="0"/>
                                          </p:val>
                                        </p:tav>
                                      </p:tavLst>
                                    </p:anim>
                                    <p:animEffect transition="in" filter="fade">
                                      <p:cBhvr>
                                        <p:cTn id="80" dur="500"/>
                                        <p:tgtEl>
                                          <p:spTgt spid="101"/>
                                        </p:tgtEl>
                                      </p:cBhvr>
                                    </p:animEffect>
                                  </p:childTnLst>
                                </p:cTn>
                              </p:par>
                            </p:childTnLst>
                          </p:cTn>
                        </p:par>
                        <p:par>
                          <p:cTn id="81" fill="hold">
                            <p:stCondLst>
                              <p:cond delay="7500"/>
                            </p:stCondLst>
                            <p:childTnLst>
                              <p:par>
                                <p:cTn id="82" presetID="49" presetClass="entr" presetSubtype="0" decel="100000" fill="hold" nodeType="afterEffect">
                                  <p:stCondLst>
                                    <p:cond delay="0"/>
                                  </p:stCondLst>
                                  <p:childTnLst>
                                    <p:set>
                                      <p:cBhvr>
                                        <p:cTn id="83" dur="1" fill="hold">
                                          <p:stCondLst>
                                            <p:cond delay="0"/>
                                          </p:stCondLst>
                                        </p:cTn>
                                        <p:tgtEl>
                                          <p:spTgt spid="91"/>
                                        </p:tgtEl>
                                        <p:attrNameLst>
                                          <p:attrName>style.visibility</p:attrName>
                                        </p:attrNameLst>
                                      </p:cBhvr>
                                      <p:to>
                                        <p:strVal val="visible"/>
                                      </p:to>
                                    </p:set>
                                    <p:anim calcmode="lin" valueType="num">
                                      <p:cBhvr>
                                        <p:cTn id="84" dur="500" fill="hold"/>
                                        <p:tgtEl>
                                          <p:spTgt spid="91"/>
                                        </p:tgtEl>
                                        <p:attrNameLst>
                                          <p:attrName>ppt_w</p:attrName>
                                        </p:attrNameLst>
                                      </p:cBhvr>
                                      <p:tavLst>
                                        <p:tav tm="0">
                                          <p:val>
                                            <p:fltVal val="0"/>
                                          </p:val>
                                        </p:tav>
                                        <p:tav tm="100000">
                                          <p:val>
                                            <p:strVal val="#ppt_w"/>
                                          </p:val>
                                        </p:tav>
                                      </p:tavLst>
                                    </p:anim>
                                    <p:anim calcmode="lin" valueType="num">
                                      <p:cBhvr>
                                        <p:cTn id="85" dur="500" fill="hold"/>
                                        <p:tgtEl>
                                          <p:spTgt spid="91"/>
                                        </p:tgtEl>
                                        <p:attrNameLst>
                                          <p:attrName>ppt_h</p:attrName>
                                        </p:attrNameLst>
                                      </p:cBhvr>
                                      <p:tavLst>
                                        <p:tav tm="0">
                                          <p:val>
                                            <p:fltVal val="0"/>
                                          </p:val>
                                        </p:tav>
                                        <p:tav tm="100000">
                                          <p:val>
                                            <p:strVal val="#ppt_h"/>
                                          </p:val>
                                        </p:tav>
                                      </p:tavLst>
                                    </p:anim>
                                    <p:anim calcmode="lin" valueType="num">
                                      <p:cBhvr>
                                        <p:cTn id="86" dur="500" fill="hold"/>
                                        <p:tgtEl>
                                          <p:spTgt spid="91"/>
                                        </p:tgtEl>
                                        <p:attrNameLst>
                                          <p:attrName>style.rotation</p:attrName>
                                        </p:attrNameLst>
                                      </p:cBhvr>
                                      <p:tavLst>
                                        <p:tav tm="0">
                                          <p:val>
                                            <p:fltVal val="360"/>
                                          </p:val>
                                        </p:tav>
                                        <p:tav tm="100000">
                                          <p:val>
                                            <p:fltVal val="0"/>
                                          </p:val>
                                        </p:tav>
                                      </p:tavLst>
                                    </p:anim>
                                    <p:animEffect transition="in" filter="fade">
                                      <p:cBhvr>
                                        <p:cTn id="87" dur="500"/>
                                        <p:tgtEl>
                                          <p:spTgt spid="91"/>
                                        </p:tgtEl>
                                      </p:cBhvr>
                                    </p:animEffect>
                                  </p:childTnLst>
                                </p:cTn>
                              </p:par>
                            </p:childTnLst>
                          </p:cTn>
                        </p:par>
                        <p:par>
                          <p:cTn id="88" fill="hold">
                            <p:stCondLst>
                              <p:cond delay="8000"/>
                            </p:stCondLst>
                            <p:childTnLst>
                              <p:par>
                                <p:cTn id="89" presetID="22" presetClass="entr" presetSubtype="8" fill="hold" nodeType="afterEffect">
                                  <p:stCondLst>
                                    <p:cond delay="0"/>
                                  </p:stCondLst>
                                  <p:childTnLst>
                                    <p:set>
                                      <p:cBhvr>
                                        <p:cTn id="90" dur="1" fill="hold">
                                          <p:stCondLst>
                                            <p:cond delay="0"/>
                                          </p:stCondLst>
                                        </p:cTn>
                                        <p:tgtEl>
                                          <p:spTgt spid="112"/>
                                        </p:tgtEl>
                                        <p:attrNameLst>
                                          <p:attrName>style.visibility</p:attrName>
                                        </p:attrNameLst>
                                      </p:cBhvr>
                                      <p:to>
                                        <p:strVal val="visible"/>
                                      </p:to>
                                    </p:set>
                                    <p:animEffect transition="in" filter="wipe(left)">
                                      <p:cBhvr>
                                        <p:cTn id="91" dur="500"/>
                                        <p:tgtEl>
                                          <p:spTgt spid="112"/>
                                        </p:tgtEl>
                                      </p:cBhvr>
                                    </p:animEffect>
                                  </p:childTnLst>
                                </p:cTn>
                              </p:par>
                            </p:childTnLst>
                          </p:cTn>
                        </p:par>
                        <p:par>
                          <p:cTn id="92" fill="hold">
                            <p:stCondLst>
                              <p:cond delay="8500"/>
                            </p:stCondLst>
                            <p:childTnLst>
                              <p:par>
                                <p:cTn id="93" presetID="49" presetClass="entr" presetSubtype="0" decel="100000" fill="hold" grpId="0" nodeType="afterEffect">
                                  <p:stCondLst>
                                    <p:cond delay="0"/>
                                  </p:stCondLst>
                                  <p:childTnLst>
                                    <p:set>
                                      <p:cBhvr>
                                        <p:cTn id="94" dur="1" fill="hold">
                                          <p:stCondLst>
                                            <p:cond delay="0"/>
                                          </p:stCondLst>
                                        </p:cTn>
                                        <p:tgtEl>
                                          <p:spTgt spid="100"/>
                                        </p:tgtEl>
                                        <p:attrNameLst>
                                          <p:attrName>style.visibility</p:attrName>
                                        </p:attrNameLst>
                                      </p:cBhvr>
                                      <p:to>
                                        <p:strVal val="visible"/>
                                      </p:to>
                                    </p:set>
                                    <p:anim calcmode="lin" valueType="num">
                                      <p:cBhvr>
                                        <p:cTn id="95" dur="500" fill="hold"/>
                                        <p:tgtEl>
                                          <p:spTgt spid="100"/>
                                        </p:tgtEl>
                                        <p:attrNameLst>
                                          <p:attrName>ppt_w</p:attrName>
                                        </p:attrNameLst>
                                      </p:cBhvr>
                                      <p:tavLst>
                                        <p:tav tm="0">
                                          <p:val>
                                            <p:fltVal val="0"/>
                                          </p:val>
                                        </p:tav>
                                        <p:tav tm="100000">
                                          <p:val>
                                            <p:strVal val="#ppt_w"/>
                                          </p:val>
                                        </p:tav>
                                      </p:tavLst>
                                    </p:anim>
                                    <p:anim calcmode="lin" valueType="num">
                                      <p:cBhvr>
                                        <p:cTn id="96" dur="500" fill="hold"/>
                                        <p:tgtEl>
                                          <p:spTgt spid="100"/>
                                        </p:tgtEl>
                                        <p:attrNameLst>
                                          <p:attrName>ppt_h</p:attrName>
                                        </p:attrNameLst>
                                      </p:cBhvr>
                                      <p:tavLst>
                                        <p:tav tm="0">
                                          <p:val>
                                            <p:fltVal val="0"/>
                                          </p:val>
                                        </p:tav>
                                        <p:tav tm="100000">
                                          <p:val>
                                            <p:strVal val="#ppt_h"/>
                                          </p:val>
                                        </p:tav>
                                      </p:tavLst>
                                    </p:anim>
                                    <p:anim calcmode="lin" valueType="num">
                                      <p:cBhvr>
                                        <p:cTn id="97" dur="500" fill="hold"/>
                                        <p:tgtEl>
                                          <p:spTgt spid="100"/>
                                        </p:tgtEl>
                                        <p:attrNameLst>
                                          <p:attrName>style.rotation</p:attrName>
                                        </p:attrNameLst>
                                      </p:cBhvr>
                                      <p:tavLst>
                                        <p:tav tm="0">
                                          <p:val>
                                            <p:fltVal val="360"/>
                                          </p:val>
                                        </p:tav>
                                        <p:tav tm="100000">
                                          <p:val>
                                            <p:fltVal val="0"/>
                                          </p:val>
                                        </p:tav>
                                      </p:tavLst>
                                    </p:anim>
                                    <p:animEffect transition="in" filter="fade">
                                      <p:cBhvr>
                                        <p:cTn id="98" dur="500"/>
                                        <p:tgtEl>
                                          <p:spTgt spid="100"/>
                                        </p:tgtEl>
                                      </p:cBhvr>
                                    </p:animEffect>
                                  </p:childTnLst>
                                </p:cTn>
                              </p:par>
                            </p:childTnLst>
                          </p:cTn>
                        </p:par>
                        <p:par>
                          <p:cTn id="99" fill="hold">
                            <p:stCondLst>
                              <p:cond delay="9000"/>
                            </p:stCondLst>
                            <p:childTnLst>
                              <p:par>
                                <p:cTn id="100" presetID="49" presetClass="entr" presetSubtype="0" decel="100000" fill="hold" nodeType="afterEffect">
                                  <p:stCondLst>
                                    <p:cond delay="0"/>
                                  </p:stCondLst>
                                  <p:childTnLst>
                                    <p:set>
                                      <p:cBhvr>
                                        <p:cTn id="101" dur="1" fill="hold">
                                          <p:stCondLst>
                                            <p:cond delay="0"/>
                                          </p:stCondLst>
                                        </p:cTn>
                                        <p:tgtEl>
                                          <p:spTgt spid="88"/>
                                        </p:tgtEl>
                                        <p:attrNameLst>
                                          <p:attrName>style.visibility</p:attrName>
                                        </p:attrNameLst>
                                      </p:cBhvr>
                                      <p:to>
                                        <p:strVal val="visible"/>
                                      </p:to>
                                    </p:set>
                                    <p:anim calcmode="lin" valueType="num">
                                      <p:cBhvr>
                                        <p:cTn id="102" dur="500" fill="hold"/>
                                        <p:tgtEl>
                                          <p:spTgt spid="88"/>
                                        </p:tgtEl>
                                        <p:attrNameLst>
                                          <p:attrName>ppt_w</p:attrName>
                                        </p:attrNameLst>
                                      </p:cBhvr>
                                      <p:tavLst>
                                        <p:tav tm="0">
                                          <p:val>
                                            <p:fltVal val="0"/>
                                          </p:val>
                                        </p:tav>
                                        <p:tav tm="100000">
                                          <p:val>
                                            <p:strVal val="#ppt_w"/>
                                          </p:val>
                                        </p:tav>
                                      </p:tavLst>
                                    </p:anim>
                                    <p:anim calcmode="lin" valueType="num">
                                      <p:cBhvr>
                                        <p:cTn id="103" dur="500" fill="hold"/>
                                        <p:tgtEl>
                                          <p:spTgt spid="88"/>
                                        </p:tgtEl>
                                        <p:attrNameLst>
                                          <p:attrName>ppt_h</p:attrName>
                                        </p:attrNameLst>
                                      </p:cBhvr>
                                      <p:tavLst>
                                        <p:tav tm="0">
                                          <p:val>
                                            <p:fltVal val="0"/>
                                          </p:val>
                                        </p:tav>
                                        <p:tav tm="100000">
                                          <p:val>
                                            <p:strVal val="#ppt_h"/>
                                          </p:val>
                                        </p:tav>
                                      </p:tavLst>
                                    </p:anim>
                                    <p:anim calcmode="lin" valueType="num">
                                      <p:cBhvr>
                                        <p:cTn id="104" dur="500" fill="hold"/>
                                        <p:tgtEl>
                                          <p:spTgt spid="88"/>
                                        </p:tgtEl>
                                        <p:attrNameLst>
                                          <p:attrName>style.rotation</p:attrName>
                                        </p:attrNameLst>
                                      </p:cBhvr>
                                      <p:tavLst>
                                        <p:tav tm="0">
                                          <p:val>
                                            <p:fltVal val="360"/>
                                          </p:val>
                                        </p:tav>
                                        <p:tav tm="100000">
                                          <p:val>
                                            <p:fltVal val="0"/>
                                          </p:val>
                                        </p:tav>
                                      </p:tavLst>
                                    </p:anim>
                                    <p:animEffect transition="in" filter="fade">
                                      <p:cBhvr>
                                        <p:cTn id="105" dur="500"/>
                                        <p:tgtEl>
                                          <p:spTgt spid="88"/>
                                        </p:tgtEl>
                                      </p:cBhvr>
                                    </p:animEffect>
                                  </p:childTnLst>
                                </p:cTn>
                              </p:par>
                            </p:childTnLst>
                          </p:cTn>
                        </p:par>
                        <p:par>
                          <p:cTn id="106" fill="hold">
                            <p:stCondLst>
                              <p:cond delay="9500"/>
                            </p:stCondLst>
                            <p:childTnLst>
                              <p:par>
                                <p:cTn id="107" presetID="22" presetClass="entr" presetSubtype="8" fill="hold" nodeType="afterEffect">
                                  <p:stCondLst>
                                    <p:cond delay="0"/>
                                  </p:stCondLst>
                                  <p:childTnLst>
                                    <p:set>
                                      <p:cBhvr>
                                        <p:cTn id="108" dur="1" fill="hold">
                                          <p:stCondLst>
                                            <p:cond delay="0"/>
                                          </p:stCondLst>
                                        </p:cTn>
                                        <p:tgtEl>
                                          <p:spTgt spid="115"/>
                                        </p:tgtEl>
                                        <p:attrNameLst>
                                          <p:attrName>style.visibility</p:attrName>
                                        </p:attrNameLst>
                                      </p:cBhvr>
                                      <p:to>
                                        <p:strVal val="visible"/>
                                      </p:to>
                                    </p:set>
                                    <p:animEffect transition="in" filter="wipe(left)">
                                      <p:cBhvr>
                                        <p:cTn id="109" dur="500"/>
                                        <p:tgtEl>
                                          <p:spTgt spid="115"/>
                                        </p:tgtEl>
                                      </p:cBhvr>
                                    </p:animEffect>
                                  </p:childTnLst>
                                </p:cTn>
                              </p:par>
                            </p:childTnLst>
                          </p:cTn>
                        </p:par>
                        <p:par>
                          <p:cTn id="110" fill="hold">
                            <p:stCondLst>
                              <p:cond delay="10000"/>
                            </p:stCondLst>
                            <p:childTnLst>
                              <p:par>
                                <p:cTn id="111" presetID="49" presetClass="entr" presetSubtype="0" decel="100000" fill="hold" grpId="0" nodeType="afterEffect">
                                  <p:stCondLst>
                                    <p:cond delay="0"/>
                                  </p:stCondLst>
                                  <p:childTnLst>
                                    <p:set>
                                      <p:cBhvr>
                                        <p:cTn id="112" dur="1" fill="hold">
                                          <p:stCondLst>
                                            <p:cond delay="0"/>
                                          </p:stCondLst>
                                        </p:cTn>
                                        <p:tgtEl>
                                          <p:spTgt spid="99"/>
                                        </p:tgtEl>
                                        <p:attrNameLst>
                                          <p:attrName>style.visibility</p:attrName>
                                        </p:attrNameLst>
                                      </p:cBhvr>
                                      <p:to>
                                        <p:strVal val="visible"/>
                                      </p:to>
                                    </p:set>
                                    <p:anim calcmode="lin" valueType="num">
                                      <p:cBhvr>
                                        <p:cTn id="113" dur="500" fill="hold"/>
                                        <p:tgtEl>
                                          <p:spTgt spid="99"/>
                                        </p:tgtEl>
                                        <p:attrNameLst>
                                          <p:attrName>ppt_w</p:attrName>
                                        </p:attrNameLst>
                                      </p:cBhvr>
                                      <p:tavLst>
                                        <p:tav tm="0">
                                          <p:val>
                                            <p:fltVal val="0"/>
                                          </p:val>
                                        </p:tav>
                                        <p:tav tm="100000">
                                          <p:val>
                                            <p:strVal val="#ppt_w"/>
                                          </p:val>
                                        </p:tav>
                                      </p:tavLst>
                                    </p:anim>
                                    <p:anim calcmode="lin" valueType="num">
                                      <p:cBhvr>
                                        <p:cTn id="114" dur="500" fill="hold"/>
                                        <p:tgtEl>
                                          <p:spTgt spid="99"/>
                                        </p:tgtEl>
                                        <p:attrNameLst>
                                          <p:attrName>ppt_h</p:attrName>
                                        </p:attrNameLst>
                                      </p:cBhvr>
                                      <p:tavLst>
                                        <p:tav tm="0">
                                          <p:val>
                                            <p:fltVal val="0"/>
                                          </p:val>
                                        </p:tav>
                                        <p:tav tm="100000">
                                          <p:val>
                                            <p:strVal val="#ppt_h"/>
                                          </p:val>
                                        </p:tav>
                                      </p:tavLst>
                                    </p:anim>
                                    <p:anim calcmode="lin" valueType="num">
                                      <p:cBhvr>
                                        <p:cTn id="115" dur="500" fill="hold"/>
                                        <p:tgtEl>
                                          <p:spTgt spid="99"/>
                                        </p:tgtEl>
                                        <p:attrNameLst>
                                          <p:attrName>style.rotation</p:attrName>
                                        </p:attrNameLst>
                                      </p:cBhvr>
                                      <p:tavLst>
                                        <p:tav tm="0">
                                          <p:val>
                                            <p:fltVal val="360"/>
                                          </p:val>
                                        </p:tav>
                                        <p:tav tm="100000">
                                          <p:val>
                                            <p:fltVal val="0"/>
                                          </p:val>
                                        </p:tav>
                                      </p:tavLst>
                                    </p:anim>
                                    <p:animEffect transition="in" filter="fade">
                                      <p:cBhvr>
                                        <p:cTn id="116" dur="500"/>
                                        <p:tgtEl>
                                          <p:spTgt spid="99"/>
                                        </p:tgtEl>
                                      </p:cBhvr>
                                    </p:animEffect>
                                  </p:childTnLst>
                                </p:cTn>
                              </p:par>
                            </p:childTnLst>
                          </p:cTn>
                        </p:par>
                        <p:par>
                          <p:cTn id="117" fill="hold">
                            <p:stCondLst>
                              <p:cond delay="10500"/>
                            </p:stCondLst>
                            <p:childTnLst>
                              <p:par>
                                <p:cTn id="118" presetID="49" presetClass="entr" presetSubtype="0" decel="100000" fill="hold" nodeType="afterEffect">
                                  <p:stCondLst>
                                    <p:cond delay="0"/>
                                  </p:stCondLst>
                                  <p:childTnLst>
                                    <p:set>
                                      <p:cBhvr>
                                        <p:cTn id="119" dur="1" fill="hold">
                                          <p:stCondLst>
                                            <p:cond delay="0"/>
                                          </p:stCondLst>
                                        </p:cTn>
                                        <p:tgtEl>
                                          <p:spTgt spid="95"/>
                                        </p:tgtEl>
                                        <p:attrNameLst>
                                          <p:attrName>style.visibility</p:attrName>
                                        </p:attrNameLst>
                                      </p:cBhvr>
                                      <p:to>
                                        <p:strVal val="visible"/>
                                      </p:to>
                                    </p:set>
                                    <p:anim calcmode="lin" valueType="num">
                                      <p:cBhvr>
                                        <p:cTn id="120" dur="500" fill="hold"/>
                                        <p:tgtEl>
                                          <p:spTgt spid="95"/>
                                        </p:tgtEl>
                                        <p:attrNameLst>
                                          <p:attrName>ppt_w</p:attrName>
                                        </p:attrNameLst>
                                      </p:cBhvr>
                                      <p:tavLst>
                                        <p:tav tm="0">
                                          <p:val>
                                            <p:fltVal val="0"/>
                                          </p:val>
                                        </p:tav>
                                        <p:tav tm="100000">
                                          <p:val>
                                            <p:strVal val="#ppt_w"/>
                                          </p:val>
                                        </p:tav>
                                      </p:tavLst>
                                    </p:anim>
                                    <p:anim calcmode="lin" valueType="num">
                                      <p:cBhvr>
                                        <p:cTn id="121" dur="500" fill="hold"/>
                                        <p:tgtEl>
                                          <p:spTgt spid="95"/>
                                        </p:tgtEl>
                                        <p:attrNameLst>
                                          <p:attrName>ppt_h</p:attrName>
                                        </p:attrNameLst>
                                      </p:cBhvr>
                                      <p:tavLst>
                                        <p:tav tm="0">
                                          <p:val>
                                            <p:fltVal val="0"/>
                                          </p:val>
                                        </p:tav>
                                        <p:tav tm="100000">
                                          <p:val>
                                            <p:strVal val="#ppt_h"/>
                                          </p:val>
                                        </p:tav>
                                      </p:tavLst>
                                    </p:anim>
                                    <p:anim calcmode="lin" valueType="num">
                                      <p:cBhvr>
                                        <p:cTn id="122" dur="500" fill="hold"/>
                                        <p:tgtEl>
                                          <p:spTgt spid="95"/>
                                        </p:tgtEl>
                                        <p:attrNameLst>
                                          <p:attrName>style.rotation</p:attrName>
                                        </p:attrNameLst>
                                      </p:cBhvr>
                                      <p:tavLst>
                                        <p:tav tm="0">
                                          <p:val>
                                            <p:fltVal val="360"/>
                                          </p:val>
                                        </p:tav>
                                        <p:tav tm="100000">
                                          <p:val>
                                            <p:fltVal val="0"/>
                                          </p:val>
                                        </p:tav>
                                      </p:tavLst>
                                    </p:anim>
                                    <p:animEffect transition="in" filter="fade">
                                      <p:cBhvr>
                                        <p:cTn id="123" dur="500"/>
                                        <p:tgtEl>
                                          <p:spTgt spid="95"/>
                                        </p:tgtEl>
                                      </p:cBhvr>
                                    </p:animEffect>
                                  </p:childTnLst>
                                </p:cTn>
                              </p:par>
                            </p:childTnLst>
                          </p:cTn>
                        </p:par>
                        <p:par>
                          <p:cTn id="124" fill="hold">
                            <p:stCondLst>
                              <p:cond delay="11000"/>
                            </p:stCondLst>
                            <p:childTnLst>
                              <p:par>
                                <p:cTn id="125" presetID="22" presetClass="entr" presetSubtype="8" fill="hold" nodeType="afterEffect">
                                  <p:stCondLst>
                                    <p:cond delay="0"/>
                                  </p:stCondLst>
                                  <p:childTnLst>
                                    <p:set>
                                      <p:cBhvr>
                                        <p:cTn id="126" dur="1" fill="hold">
                                          <p:stCondLst>
                                            <p:cond delay="0"/>
                                          </p:stCondLst>
                                        </p:cTn>
                                        <p:tgtEl>
                                          <p:spTgt spid="109"/>
                                        </p:tgtEl>
                                        <p:attrNameLst>
                                          <p:attrName>style.visibility</p:attrName>
                                        </p:attrNameLst>
                                      </p:cBhvr>
                                      <p:to>
                                        <p:strVal val="visible"/>
                                      </p:to>
                                    </p:set>
                                    <p:animEffect transition="in" filter="wipe(left)">
                                      <p:cBhvr>
                                        <p:cTn id="127"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P spid="6" grpId="0" animBg="1"/>
      <p:bldP spid="15" grpId="0"/>
      <p:bldP spid="16" grpId="0"/>
      <p:bldP spid="17" grpId="0"/>
      <p:bldP spid="22" grpId="0"/>
      <p:bldP spid="35" grpId="0" animBg="1"/>
      <p:bldP spid="100" grpId="0" animBg="1"/>
      <p:bldP spid="101" grpId="0" animBg="1"/>
      <p:bldP spid="9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Pencil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51</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0" name="Group 49"/>
          <p:cNvGrpSpPr/>
          <p:nvPr/>
        </p:nvGrpSpPr>
        <p:grpSpPr>
          <a:xfrm>
            <a:off x="4190173" y="1642311"/>
            <a:ext cx="3811654" cy="4794324"/>
            <a:chOff x="4131902" y="1602961"/>
            <a:chExt cx="3811654" cy="4794324"/>
          </a:xfrm>
        </p:grpSpPr>
        <p:grpSp>
          <p:nvGrpSpPr>
            <p:cNvPr id="43" name="Group 42"/>
            <p:cNvGrpSpPr/>
            <p:nvPr/>
          </p:nvGrpSpPr>
          <p:grpSpPr>
            <a:xfrm>
              <a:off x="4131902" y="1602961"/>
              <a:ext cx="3811654" cy="4794324"/>
              <a:chOff x="4341745" y="1752607"/>
              <a:chExt cx="3811654" cy="4794324"/>
            </a:xfrm>
          </p:grpSpPr>
          <p:sp>
            <p:nvSpPr>
              <p:cNvPr id="42" name="Round Same Side Corner Rectangle 41"/>
              <p:cNvSpPr/>
              <p:nvPr/>
            </p:nvSpPr>
            <p:spPr>
              <a:xfrm rot="16200000" flipH="1">
                <a:off x="4632741" y="3477749"/>
                <a:ext cx="932246" cy="1514237"/>
              </a:xfrm>
              <a:prstGeom prst="round2SameRect">
                <a:avLst>
                  <a:gd name="adj1" fmla="val 50000"/>
                  <a:gd name="adj2" fmla="val 0"/>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ound Same Side Corner Rectangle 40"/>
              <p:cNvSpPr/>
              <p:nvPr/>
            </p:nvSpPr>
            <p:spPr>
              <a:xfrm rot="16200000" flipH="1">
                <a:off x="5014165" y="1260214"/>
                <a:ext cx="932246" cy="2251328"/>
              </a:xfrm>
              <a:prstGeom prst="round2SameRect">
                <a:avLst>
                  <a:gd name="adj1" fmla="val 50000"/>
                  <a:gd name="adj2" fmla="val 0"/>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ound Same Side Corner Rectangle 39"/>
              <p:cNvSpPr/>
              <p:nvPr/>
            </p:nvSpPr>
            <p:spPr>
              <a:xfrm rot="5400000">
                <a:off x="6520320" y="4294077"/>
                <a:ext cx="932246" cy="2333913"/>
              </a:xfrm>
              <a:prstGeom prst="round2SameRect">
                <a:avLst>
                  <a:gd name="adj1" fmla="val 50000"/>
                  <a:gd name="adj2" fmla="val 0"/>
                </a:avLst>
              </a:prstGeom>
              <a:gradFill>
                <a:gsLst>
                  <a:gs pos="100000">
                    <a:schemeClr val="accent5">
                      <a:lumMod val="75000"/>
                    </a:schemeClr>
                  </a:gs>
                  <a:gs pos="0">
                    <a:schemeClr val="accent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ound Same Side Corner Rectangle 21"/>
              <p:cNvSpPr/>
              <p:nvPr/>
            </p:nvSpPr>
            <p:spPr>
              <a:xfrm rot="5400000">
                <a:off x="6897989" y="2807254"/>
                <a:ext cx="932246" cy="1578575"/>
              </a:xfrm>
              <a:prstGeom prst="round2SameRect">
                <a:avLst>
                  <a:gd name="adj1" fmla="val 50000"/>
                  <a:gd name="adj2" fmla="val 0"/>
                </a:avLst>
              </a:prstGeom>
              <a:gradFill>
                <a:gsLst>
                  <a:gs pos="100000">
                    <a:schemeClr val="accent2">
                      <a:lumMod val="75000"/>
                    </a:schemeClr>
                  </a:gs>
                  <a:gs pos="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rot="1323224">
                <a:off x="5733441" y="1752607"/>
                <a:ext cx="778329" cy="4794324"/>
                <a:chOff x="5708205" y="1747153"/>
                <a:chExt cx="778329" cy="4794324"/>
              </a:xfrm>
            </p:grpSpPr>
            <p:sp>
              <p:nvSpPr>
                <p:cNvPr id="5" name="Rectangle 4"/>
                <p:cNvSpPr/>
                <p:nvPr/>
              </p:nvSpPr>
              <p:spPr>
                <a:xfrm>
                  <a:off x="5708206" y="2887949"/>
                  <a:ext cx="387795" cy="10058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6096001" y="2887949"/>
                  <a:ext cx="387795" cy="10058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5708206" y="3893789"/>
                  <a:ext cx="387795" cy="10058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6096001" y="3893789"/>
                  <a:ext cx="387795" cy="10058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5708206" y="4899629"/>
                  <a:ext cx="387795" cy="100584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6096001" y="4899629"/>
                  <a:ext cx="387795" cy="10058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19"/>
                <p:cNvGrpSpPr/>
                <p:nvPr/>
              </p:nvGrpSpPr>
              <p:grpSpPr>
                <a:xfrm>
                  <a:off x="5708206" y="5905469"/>
                  <a:ext cx="775589" cy="636008"/>
                  <a:chOff x="4223831" y="2126358"/>
                  <a:chExt cx="3920191" cy="3401103"/>
                </a:xfrm>
              </p:grpSpPr>
              <p:grpSp>
                <p:nvGrpSpPr>
                  <p:cNvPr id="15" name="Group 14"/>
                  <p:cNvGrpSpPr/>
                  <p:nvPr/>
                </p:nvGrpSpPr>
                <p:grpSpPr>
                  <a:xfrm>
                    <a:off x="4223831" y="2126358"/>
                    <a:ext cx="3920191" cy="3401103"/>
                    <a:chOff x="8598372" y="5064369"/>
                    <a:chExt cx="1060704" cy="914400"/>
                  </a:xfrm>
                </p:grpSpPr>
                <p:sp>
                  <p:nvSpPr>
                    <p:cNvPr id="11" name="Isosceles Triangle 10"/>
                    <p:cNvSpPr/>
                    <p:nvPr/>
                  </p:nvSpPr>
                  <p:spPr>
                    <a:xfrm flipV="1">
                      <a:off x="8598372" y="5064369"/>
                      <a:ext cx="1060704" cy="914400"/>
                    </a:xfrm>
                    <a:prstGeom prst="triangle">
                      <a:avLst>
                        <a:gd name="adj" fmla="val 5010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Isosceles Triangle 12"/>
                    <p:cNvSpPr/>
                    <p:nvPr/>
                  </p:nvSpPr>
                  <p:spPr>
                    <a:xfrm flipV="1">
                      <a:off x="8598372" y="5064369"/>
                      <a:ext cx="530352" cy="914400"/>
                    </a:xfrm>
                    <a:prstGeom prst="triangle">
                      <a:avLst>
                        <a:gd name="adj" fmla="val 10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Isosceles Triangle 15"/>
                  <p:cNvSpPr/>
                  <p:nvPr/>
                </p:nvSpPr>
                <p:spPr>
                  <a:xfrm flipV="1">
                    <a:off x="5728464" y="4740812"/>
                    <a:ext cx="910924" cy="786649"/>
                  </a:xfrm>
                  <a:prstGeom prst="triangle">
                    <a:avLst>
                      <a:gd name="adj" fmla="val 50109"/>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Rectangle 23"/>
                <p:cNvSpPr/>
                <p:nvPr/>
              </p:nvSpPr>
              <p:spPr>
                <a:xfrm>
                  <a:off x="5708205" y="1882109"/>
                  <a:ext cx="387795" cy="10058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6096000" y="1882109"/>
                  <a:ext cx="387795" cy="10058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5715891" y="1747153"/>
                  <a:ext cx="770643" cy="14171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4" name="Oval 43"/>
            <p:cNvSpPr/>
            <p:nvPr/>
          </p:nvSpPr>
          <p:spPr>
            <a:xfrm>
              <a:off x="7102070" y="3069043"/>
              <a:ext cx="755703" cy="75570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7102069" y="4930025"/>
              <a:ext cx="755703" cy="75570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Oval 45"/>
            <p:cNvSpPr/>
            <p:nvPr/>
          </p:nvSpPr>
          <p:spPr>
            <a:xfrm>
              <a:off x="4246008" y="1863537"/>
              <a:ext cx="755703" cy="75570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Oval 46"/>
            <p:cNvSpPr/>
            <p:nvPr/>
          </p:nvSpPr>
          <p:spPr>
            <a:xfrm>
              <a:off x="4246009" y="3707088"/>
              <a:ext cx="755703" cy="75570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 name="Group 29"/>
          <p:cNvGrpSpPr/>
          <p:nvPr/>
        </p:nvGrpSpPr>
        <p:grpSpPr>
          <a:xfrm>
            <a:off x="7351003" y="5155020"/>
            <a:ext cx="383755" cy="384412"/>
            <a:chOff x="9145588" y="4435475"/>
            <a:chExt cx="464344" cy="465138"/>
          </a:xfrm>
          <a:solidFill>
            <a:schemeClr val="accent5"/>
          </a:solidFill>
        </p:grpSpPr>
        <p:sp>
          <p:nvSpPr>
            <p:cNvPr id="31"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8" name="Group 47"/>
          <p:cNvGrpSpPr/>
          <p:nvPr/>
        </p:nvGrpSpPr>
        <p:grpSpPr>
          <a:xfrm>
            <a:off x="7345985" y="3321832"/>
            <a:ext cx="384412" cy="323405"/>
            <a:chOff x="5368132" y="2625725"/>
            <a:chExt cx="465138" cy="391319"/>
          </a:xfrm>
          <a:solidFill>
            <a:schemeClr val="accent2"/>
          </a:solidFill>
        </p:grpSpPr>
        <p:sp>
          <p:nvSpPr>
            <p:cNvPr id="49"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4" name="Group 53"/>
          <p:cNvGrpSpPr/>
          <p:nvPr/>
        </p:nvGrpSpPr>
        <p:grpSpPr>
          <a:xfrm>
            <a:off x="4489326" y="3932325"/>
            <a:ext cx="383755" cy="383755"/>
            <a:chOff x="4439444" y="2582069"/>
            <a:chExt cx="464344" cy="464344"/>
          </a:xfrm>
          <a:solidFill>
            <a:schemeClr val="accent4"/>
          </a:solidFill>
        </p:grpSpPr>
        <p:sp>
          <p:nvSpPr>
            <p:cNvPr id="55"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8" name="Group 57"/>
          <p:cNvGrpSpPr/>
          <p:nvPr/>
        </p:nvGrpSpPr>
        <p:grpSpPr>
          <a:xfrm>
            <a:off x="4489326" y="2081731"/>
            <a:ext cx="383755" cy="383755"/>
            <a:chOff x="4439444" y="1652588"/>
            <a:chExt cx="464344" cy="464344"/>
          </a:xfrm>
          <a:solidFill>
            <a:schemeClr val="accent1"/>
          </a:solidFill>
        </p:grpSpPr>
        <p:sp>
          <p:nvSpPr>
            <p:cNvPr id="59"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7" name="Group 16"/>
          <p:cNvGrpSpPr/>
          <p:nvPr/>
        </p:nvGrpSpPr>
        <p:grpSpPr>
          <a:xfrm>
            <a:off x="372619" y="1743149"/>
            <a:ext cx="3643532" cy="1060917"/>
            <a:chOff x="8124725" y="2103484"/>
            <a:chExt cx="3643532" cy="1060917"/>
          </a:xfrm>
        </p:grpSpPr>
        <p:sp>
          <p:nvSpPr>
            <p:cNvPr id="12" name="TextBox 11"/>
            <p:cNvSpPr txBox="1"/>
            <p:nvPr/>
          </p:nvSpPr>
          <p:spPr>
            <a:xfrm>
              <a:off x="9771300" y="2103484"/>
              <a:ext cx="1996957"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Music Introduction</a:t>
              </a:r>
              <a:endParaRPr lang="en-GB">
                <a:solidFill>
                  <a:schemeClr val="accent1"/>
                </a:solidFill>
                <a:latin typeface="Source Sans Pro" panose="020B0503030403020204" pitchFamily="34" charset="0"/>
              </a:endParaRPr>
            </a:p>
          </p:txBody>
        </p:sp>
        <p:sp>
          <p:nvSpPr>
            <p:cNvPr id="14" name="Rectangle 13"/>
            <p:cNvSpPr/>
            <p:nvPr/>
          </p:nvSpPr>
          <p:spPr>
            <a:xfrm>
              <a:off x="8124725" y="2425737"/>
              <a:ext cx="3643532"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a:t>
              </a:r>
            </a:p>
          </p:txBody>
        </p:sp>
      </p:grpSp>
      <p:grpSp>
        <p:nvGrpSpPr>
          <p:cNvPr id="62" name="Group 61"/>
          <p:cNvGrpSpPr/>
          <p:nvPr/>
        </p:nvGrpSpPr>
        <p:grpSpPr>
          <a:xfrm>
            <a:off x="400528" y="3669623"/>
            <a:ext cx="3643532" cy="1060917"/>
            <a:chOff x="8124725" y="2103484"/>
            <a:chExt cx="3643532" cy="1060917"/>
          </a:xfrm>
        </p:grpSpPr>
        <p:sp>
          <p:nvSpPr>
            <p:cNvPr id="63" name="TextBox 62"/>
            <p:cNvSpPr txBox="1"/>
            <p:nvPr/>
          </p:nvSpPr>
          <p:spPr>
            <a:xfrm>
              <a:off x="10220268" y="2103484"/>
              <a:ext cx="1547989" cy="369332"/>
            </a:xfrm>
            <a:prstGeom prst="rect">
              <a:avLst/>
            </a:prstGeom>
            <a:noFill/>
          </p:spPr>
          <p:txBody>
            <a:bodyPr wrap="none" rtlCol="0">
              <a:spAutoFit/>
            </a:bodyPr>
            <a:lstStyle/>
            <a:p>
              <a:pPr algn="r"/>
              <a:r>
                <a:rPr lang="en-US" smtClean="0">
                  <a:solidFill>
                    <a:schemeClr val="accent4"/>
                  </a:solidFill>
                  <a:latin typeface="Source Sans Pro" panose="020B0503030403020204" pitchFamily="34" charset="0"/>
                </a:rPr>
                <a:t>Support Team</a:t>
              </a:r>
              <a:endParaRPr lang="en-GB">
                <a:solidFill>
                  <a:schemeClr val="accent4"/>
                </a:solidFill>
                <a:latin typeface="Source Sans Pro" panose="020B0503030403020204" pitchFamily="34" charset="0"/>
              </a:endParaRPr>
            </a:p>
          </p:txBody>
        </p:sp>
        <p:sp>
          <p:nvSpPr>
            <p:cNvPr id="64" name="Rectangle 63"/>
            <p:cNvSpPr/>
            <p:nvPr/>
          </p:nvSpPr>
          <p:spPr>
            <a:xfrm>
              <a:off x="8124725" y="2425737"/>
              <a:ext cx="3643532"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a:t>
              </a:r>
            </a:p>
          </p:txBody>
        </p:sp>
      </p:grpSp>
      <p:grpSp>
        <p:nvGrpSpPr>
          <p:cNvPr id="65" name="Group 64"/>
          <p:cNvGrpSpPr/>
          <p:nvPr/>
        </p:nvGrpSpPr>
        <p:grpSpPr>
          <a:xfrm>
            <a:off x="8187472" y="2950124"/>
            <a:ext cx="3643532" cy="1060917"/>
            <a:chOff x="8124725" y="2103484"/>
            <a:chExt cx="3643532" cy="1060917"/>
          </a:xfrm>
        </p:grpSpPr>
        <p:sp>
          <p:nvSpPr>
            <p:cNvPr id="66" name="TextBox 65"/>
            <p:cNvSpPr txBox="1"/>
            <p:nvPr/>
          </p:nvSpPr>
          <p:spPr>
            <a:xfrm>
              <a:off x="8124725" y="2103484"/>
              <a:ext cx="1439753"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Photography</a:t>
              </a:r>
              <a:endParaRPr lang="en-GB">
                <a:solidFill>
                  <a:schemeClr val="accent2"/>
                </a:solidFill>
                <a:latin typeface="Source Sans Pro" panose="020B0503030403020204" pitchFamily="34" charset="0"/>
              </a:endParaRPr>
            </a:p>
          </p:txBody>
        </p:sp>
        <p:sp>
          <p:nvSpPr>
            <p:cNvPr id="67" name="Rectangle 66"/>
            <p:cNvSpPr/>
            <p:nvPr/>
          </p:nvSpPr>
          <p:spPr>
            <a:xfrm>
              <a:off x="8124725" y="2425737"/>
              <a:ext cx="3643532"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grpSp>
        <p:nvGrpSpPr>
          <p:cNvPr id="71" name="Group 70"/>
          <p:cNvGrpSpPr/>
          <p:nvPr/>
        </p:nvGrpSpPr>
        <p:grpSpPr>
          <a:xfrm>
            <a:off x="8157029" y="4816439"/>
            <a:ext cx="3643532" cy="1060917"/>
            <a:chOff x="8124725" y="2103484"/>
            <a:chExt cx="3643532" cy="1060917"/>
          </a:xfrm>
        </p:grpSpPr>
        <p:sp>
          <p:nvSpPr>
            <p:cNvPr id="72" name="TextBox 71"/>
            <p:cNvSpPr txBox="1"/>
            <p:nvPr/>
          </p:nvSpPr>
          <p:spPr>
            <a:xfrm>
              <a:off x="8124725" y="2103484"/>
              <a:ext cx="1404552"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Social Media</a:t>
              </a:r>
              <a:endParaRPr lang="en-GB">
                <a:solidFill>
                  <a:schemeClr val="accent5"/>
                </a:solidFill>
                <a:latin typeface="Source Sans Pro" panose="020B0503030403020204" pitchFamily="34" charset="0"/>
              </a:endParaRPr>
            </a:p>
          </p:txBody>
        </p:sp>
        <p:sp>
          <p:nvSpPr>
            <p:cNvPr id="73" name="Rectangle 72"/>
            <p:cNvSpPr/>
            <p:nvPr/>
          </p:nvSpPr>
          <p:spPr>
            <a:xfrm>
              <a:off x="8124725" y="2425737"/>
              <a:ext cx="3643532"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spTree>
    <p:extLst>
      <p:ext uri="{BB962C8B-B14F-4D97-AF65-F5344CB8AC3E}">
        <p14:creationId xmlns:p14="http://schemas.microsoft.com/office/powerpoint/2010/main" val="361123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down)">
                                      <p:cBhvr>
                                        <p:cTn id="7" dur="500"/>
                                        <p:tgtEl>
                                          <p:spTgt spid="50"/>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randombar(horizontal)">
                                      <p:cBhvr>
                                        <p:cTn id="11" dur="500"/>
                                        <p:tgtEl>
                                          <p:spTgt spid="58"/>
                                        </p:tgtEl>
                                      </p:cBhvr>
                                    </p:animEffect>
                                  </p:childTnLst>
                                </p:cTn>
                              </p:par>
                            </p:childTnLst>
                          </p:cTn>
                        </p:par>
                        <p:par>
                          <p:cTn id="12" fill="hold">
                            <p:stCondLst>
                              <p:cond delay="1000"/>
                            </p:stCondLst>
                            <p:childTnLst>
                              <p:par>
                                <p:cTn id="13" presetID="6"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circle(in)">
                                      <p:cBhvr>
                                        <p:cTn id="15" dur="2000"/>
                                        <p:tgtEl>
                                          <p:spTgt spid="17"/>
                                        </p:tgtEl>
                                      </p:cBhvr>
                                    </p:animEffect>
                                  </p:childTnLst>
                                </p:cTn>
                              </p:par>
                            </p:childTnLst>
                          </p:cTn>
                        </p:par>
                        <p:par>
                          <p:cTn id="16" fill="hold">
                            <p:stCondLst>
                              <p:cond delay="3000"/>
                            </p:stCondLst>
                            <p:childTnLst>
                              <p:par>
                                <p:cTn id="17" presetID="14" presetClass="entr" presetSubtype="10"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randombar(horizontal)">
                                      <p:cBhvr>
                                        <p:cTn id="19" dur="500"/>
                                        <p:tgtEl>
                                          <p:spTgt spid="48"/>
                                        </p:tgtEl>
                                      </p:cBhvr>
                                    </p:animEffect>
                                  </p:childTnLst>
                                </p:cTn>
                              </p:par>
                            </p:childTnLst>
                          </p:cTn>
                        </p:par>
                        <p:par>
                          <p:cTn id="20" fill="hold">
                            <p:stCondLst>
                              <p:cond delay="3500"/>
                            </p:stCondLst>
                            <p:childTnLst>
                              <p:par>
                                <p:cTn id="21" presetID="6" presetClass="entr" presetSubtype="16" fill="hold" nodeType="afterEffect">
                                  <p:stCondLst>
                                    <p:cond delay="0"/>
                                  </p:stCondLst>
                                  <p:childTnLst>
                                    <p:set>
                                      <p:cBhvr>
                                        <p:cTn id="22" dur="1" fill="hold">
                                          <p:stCondLst>
                                            <p:cond delay="0"/>
                                          </p:stCondLst>
                                        </p:cTn>
                                        <p:tgtEl>
                                          <p:spTgt spid="65"/>
                                        </p:tgtEl>
                                        <p:attrNameLst>
                                          <p:attrName>style.visibility</p:attrName>
                                        </p:attrNameLst>
                                      </p:cBhvr>
                                      <p:to>
                                        <p:strVal val="visible"/>
                                      </p:to>
                                    </p:set>
                                    <p:animEffect transition="in" filter="circle(in)">
                                      <p:cBhvr>
                                        <p:cTn id="23" dur="2000"/>
                                        <p:tgtEl>
                                          <p:spTgt spid="65"/>
                                        </p:tgtEl>
                                      </p:cBhvr>
                                    </p:animEffect>
                                  </p:childTnLst>
                                </p:cTn>
                              </p:par>
                            </p:childTnLst>
                          </p:cTn>
                        </p:par>
                        <p:par>
                          <p:cTn id="24" fill="hold">
                            <p:stCondLst>
                              <p:cond delay="5500"/>
                            </p:stCondLst>
                            <p:childTnLst>
                              <p:par>
                                <p:cTn id="25" presetID="14" presetClass="entr" presetSubtype="10" fill="hold" nodeType="after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randombar(horizontal)">
                                      <p:cBhvr>
                                        <p:cTn id="27" dur="500"/>
                                        <p:tgtEl>
                                          <p:spTgt spid="54"/>
                                        </p:tgtEl>
                                      </p:cBhvr>
                                    </p:animEffect>
                                  </p:childTnLst>
                                </p:cTn>
                              </p:par>
                            </p:childTnLst>
                          </p:cTn>
                        </p:par>
                        <p:par>
                          <p:cTn id="28" fill="hold">
                            <p:stCondLst>
                              <p:cond delay="6000"/>
                            </p:stCondLst>
                            <p:childTnLst>
                              <p:par>
                                <p:cTn id="29" presetID="6" presetClass="entr" presetSubtype="16"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circle(in)">
                                      <p:cBhvr>
                                        <p:cTn id="31" dur="2000"/>
                                        <p:tgtEl>
                                          <p:spTgt spid="62"/>
                                        </p:tgtEl>
                                      </p:cBhvr>
                                    </p:animEffect>
                                  </p:childTnLst>
                                </p:cTn>
                              </p:par>
                            </p:childTnLst>
                          </p:cTn>
                        </p:par>
                        <p:par>
                          <p:cTn id="32" fill="hold">
                            <p:stCondLst>
                              <p:cond delay="8000"/>
                            </p:stCondLst>
                            <p:childTnLst>
                              <p:par>
                                <p:cTn id="33" presetID="14" presetClass="entr" presetSubtype="10" fill="hold"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randombar(horizontal)">
                                      <p:cBhvr>
                                        <p:cTn id="35" dur="500"/>
                                        <p:tgtEl>
                                          <p:spTgt spid="30"/>
                                        </p:tgtEl>
                                      </p:cBhvr>
                                    </p:animEffect>
                                  </p:childTnLst>
                                </p:cTn>
                              </p:par>
                            </p:childTnLst>
                          </p:cTn>
                        </p:par>
                        <p:par>
                          <p:cTn id="36" fill="hold">
                            <p:stCondLst>
                              <p:cond delay="8500"/>
                            </p:stCondLst>
                            <p:childTnLst>
                              <p:par>
                                <p:cTn id="37" presetID="6" presetClass="entr" presetSubtype="16" fill="hold"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circle(in)">
                                      <p:cBhvr>
                                        <p:cTn id="39" dur="2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Pencil Infographic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52</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42" name="Group 41"/>
          <p:cNvGrpSpPr/>
          <p:nvPr/>
        </p:nvGrpSpPr>
        <p:grpSpPr>
          <a:xfrm>
            <a:off x="5711758" y="1528765"/>
            <a:ext cx="695459" cy="4816157"/>
            <a:chOff x="4160049" y="1274619"/>
            <a:chExt cx="695459" cy="4816157"/>
          </a:xfrm>
        </p:grpSpPr>
        <p:sp>
          <p:nvSpPr>
            <p:cNvPr id="43" name="Rectangle 42"/>
            <p:cNvSpPr/>
            <p:nvPr/>
          </p:nvSpPr>
          <p:spPr>
            <a:xfrm>
              <a:off x="4160049" y="1274619"/>
              <a:ext cx="695459" cy="40597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Isosceles Triangle 43"/>
            <p:cNvSpPr/>
            <p:nvPr/>
          </p:nvSpPr>
          <p:spPr>
            <a:xfrm flipV="1">
              <a:off x="4160049" y="5334390"/>
              <a:ext cx="695459" cy="756386"/>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Isosceles Triangle 44"/>
            <p:cNvSpPr/>
            <p:nvPr/>
          </p:nvSpPr>
          <p:spPr>
            <a:xfrm flipV="1">
              <a:off x="4399999" y="5852463"/>
              <a:ext cx="220319" cy="23831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6" name="Group 45"/>
          <p:cNvGrpSpPr/>
          <p:nvPr/>
        </p:nvGrpSpPr>
        <p:grpSpPr>
          <a:xfrm>
            <a:off x="5013756" y="3958570"/>
            <a:ext cx="1393459" cy="1338773"/>
            <a:chOff x="5013756" y="3958570"/>
            <a:chExt cx="1393459" cy="1338773"/>
          </a:xfrm>
        </p:grpSpPr>
        <p:sp>
          <p:nvSpPr>
            <p:cNvPr id="47" name="Diamond 46"/>
            <p:cNvSpPr/>
            <p:nvPr/>
          </p:nvSpPr>
          <p:spPr>
            <a:xfrm>
              <a:off x="5013756" y="3958570"/>
              <a:ext cx="1393459" cy="1338773"/>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 name="Group 47"/>
            <p:cNvGrpSpPr/>
            <p:nvPr/>
          </p:nvGrpSpPr>
          <p:grpSpPr>
            <a:xfrm>
              <a:off x="5478313" y="4439043"/>
              <a:ext cx="464344" cy="377825"/>
              <a:chOff x="10074275" y="4479132"/>
              <a:chExt cx="464344" cy="377825"/>
            </a:xfrm>
            <a:solidFill>
              <a:schemeClr val="bg1"/>
            </a:solidFill>
          </p:grpSpPr>
          <p:sp>
            <p:nvSpPr>
              <p:cNvPr id="49" name="AutoShape 5"/>
              <p:cNvSpPr>
                <a:spLocks/>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6"/>
              <p:cNvSpPr>
                <a:spLocks/>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1" name="Group 50"/>
          <p:cNvGrpSpPr/>
          <p:nvPr/>
        </p:nvGrpSpPr>
        <p:grpSpPr>
          <a:xfrm>
            <a:off x="5711758" y="1528765"/>
            <a:ext cx="1393459" cy="1338773"/>
            <a:chOff x="5711758" y="1528765"/>
            <a:chExt cx="1393459" cy="1338773"/>
          </a:xfrm>
        </p:grpSpPr>
        <p:sp>
          <p:nvSpPr>
            <p:cNvPr id="52" name="Diamond 51"/>
            <p:cNvSpPr/>
            <p:nvPr/>
          </p:nvSpPr>
          <p:spPr>
            <a:xfrm>
              <a:off x="5711758" y="1528765"/>
              <a:ext cx="1393459" cy="1338773"/>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AutoShape 83"/>
            <p:cNvSpPr>
              <a:spLocks/>
            </p:cNvSpPr>
            <p:nvPr/>
          </p:nvSpPr>
          <p:spPr bwMode="auto">
            <a:xfrm>
              <a:off x="6169646" y="2025969"/>
              <a:ext cx="464344"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4" name="Group 53"/>
          <p:cNvGrpSpPr/>
          <p:nvPr/>
        </p:nvGrpSpPr>
        <p:grpSpPr>
          <a:xfrm>
            <a:off x="5710487" y="3160643"/>
            <a:ext cx="1393459" cy="1338773"/>
            <a:chOff x="5710487" y="3160643"/>
            <a:chExt cx="1393459" cy="1338773"/>
          </a:xfrm>
        </p:grpSpPr>
        <p:sp>
          <p:nvSpPr>
            <p:cNvPr id="55" name="Diamond 54"/>
            <p:cNvSpPr/>
            <p:nvPr/>
          </p:nvSpPr>
          <p:spPr>
            <a:xfrm>
              <a:off x="5710487" y="3160643"/>
              <a:ext cx="1393459" cy="133877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 name="Group 55"/>
            <p:cNvGrpSpPr/>
            <p:nvPr/>
          </p:nvGrpSpPr>
          <p:grpSpPr>
            <a:xfrm>
              <a:off x="6175045" y="3597325"/>
              <a:ext cx="464344" cy="464344"/>
              <a:chOff x="4439444" y="2582069"/>
              <a:chExt cx="464344" cy="464344"/>
            </a:xfrm>
            <a:solidFill>
              <a:schemeClr val="bg1"/>
            </a:solidFill>
          </p:grpSpPr>
          <p:sp>
            <p:nvSpPr>
              <p:cNvPr id="57"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0" name="Group 59"/>
          <p:cNvGrpSpPr/>
          <p:nvPr/>
        </p:nvGrpSpPr>
        <p:grpSpPr>
          <a:xfrm>
            <a:off x="5013757" y="2344704"/>
            <a:ext cx="1393459" cy="1338773"/>
            <a:chOff x="5013757" y="2344704"/>
            <a:chExt cx="1393459" cy="1338773"/>
          </a:xfrm>
        </p:grpSpPr>
        <p:sp>
          <p:nvSpPr>
            <p:cNvPr id="61" name="Diamond 60"/>
            <p:cNvSpPr/>
            <p:nvPr/>
          </p:nvSpPr>
          <p:spPr>
            <a:xfrm>
              <a:off x="5013757" y="2344704"/>
              <a:ext cx="1393459" cy="1338773"/>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 name="Group 61"/>
            <p:cNvGrpSpPr/>
            <p:nvPr/>
          </p:nvGrpSpPr>
          <p:grpSpPr>
            <a:xfrm>
              <a:off x="5478313" y="2752368"/>
              <a:ext cx="464344" cy="464344"/>
              <a:chOff x="4439444" y="1652588"/>
              <a:chExt cx="464344" cy="464344"/>
            </a:xfrm>
            <a:solidFill>
              <a:schemeClr val="bg2"/>
            </a:solidFill>
          </p:grpSpPr>
          <p:sp>
            <p:nvSpPr>
              <p:cNvPr id="63"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6" name="Group 65"/>
          <p:cNvGrpSpPr/>
          <p:nvPr/>
        </p:nvGrpSpPr>
        <p:grpSpPr>
          <a:xfrm>
            <a:off x="7338662" y="1624371"/>
            <a:ext cx="4316309" cy="1107996"/>
            <a:chOff x="7338662" y="1708663"/>
            <a:chExt cx="4316309" cy="1107996"/>
          </a:xfrm>
        </p:grpSpPr>
        <p:sp>
          <p:nvSpPr>
            <p:cNvPr id="67" name="TextBox 66"/>
            <p:cNvSpPr txBox="1"/>
            <p:nvPr/>
          </p:nvSpPr>
          <p:spPr>
            <a:xfrm>
              <a:off x="7338662" y="1708663"/>
              <a:ext cx="1634422"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Graphic Design</a:t>
              </a:r>
              <a:endParaRPr lang="en-GB">
                <a:solidFill>
                  <a:schemeClr val="accent2"/>
                </a:solidFill>
                <a:latin typeface="Source Sans Pro" panose="020B0503030403020204" pitchFamily="34" charset="0"/>
              </a:endParaRPr>
            </a:p>
          </p:txBody>
        </p:sp>
        <p:sp>
          <p:nvSpPr>
            <p:cNvPr id="68" name="TextBox 67"/>
            <p:cNvSpPr txBox="1"/>
            <p:nvPr/>
          </p:nvSpPr>
          <p:spPr>
            <a:xfrm>
              <a:off x="7338662" y="2077995"/>
              <a:ext cx="4316309" cy="738664"/>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Ut enim ad minim </a:t>
              </a:r>
              <a:r>
                <a:rPr lang="en-GB" sz="1400" smtClean="0">
                  <a:solidFill>
                    <a:schemeClr val="bg2"/>
                  </a:solidFill>
                </a:rPr>
                <a:t>veniam</a:t>
              </a:r>
              <a:r>
                <a:rPr lang="en-GB" sz="1400">
                  <a:solidFill>
                    <a:schemeClr val="bg2"/>
                  </a:solidFill>
                </a:rPr>
                <a:t>.</a:t>
              </a:r>
            </a:p>
          </p:txBody>
        </p:sp>
      </p:grpSp>
      <p:grpSp>
        <p:nvGrpSpPr>
          <p:cNvPr id="69" name="Group 68"/>
          <p:cNvGrpSpPr/>
          <p:nvPr/>
        </p:nvGrpSpPr>
        <p:grpSpPr>
          <a:xfrm>
            <a:off x="7336120" y="3275102"/>
            <a:ext cx="4316309" cy="1107996"/>
            <a:chOff x="7338662" y="1708663"/>
            <a:chExt cx="4316309" cy="1107996"/>
          </a:xfrm>
        </p:grpSpPr>
        <p:sp>
          <p:nvSpPr>
            <p:cNvPr id="70" name="TextBox 69"/>
            <p:cNvSpPr txBox="1"/>
            <p:nvPr/>
          </p:nvSpPr>
          <p:spPr>
            <a:xfrm>
              <a:off x="7338662" y="1708663"/>
              <a:ext cx="1439818"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Web Analysis</a:t>
              </a:r>
              <a:endParaRPr lang="en-GB">
                <a:solidFill>
                  <a:schemeClr val="accent4"/>
                </a:solidFill>
                <a:latin typeface="Source Sans Pro" panose="020B0503030403020204" pitchFamily="34" charset="0"/>
              </a:endParaRPr>
            </a:p>
          </p:txBody>
        </p:sp>
        <p:sp>
          <p:nvSpPr>
            <p:cNvPr id="71" name="TextBox 70"/>
            <p:cNvSpPr txBox="1"/>
            <p:nvPr/>
          </p:nvSpPr>
          <p:spPr>
            <a:xfrm>
              <a:off x="7338662" y="2077995"/>
              <a:ext cx="4316309" cy="738664"/>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Ut enim ad minim </a:t>
              </a:r>
              <a:r>
                <a:rPr lang="en-GB" sz="1400" smtClean="0">
                  <a:solidFill>
                    <a:schemeClr val="bg2"/>
                  </a:solidFill>
                </a:rPr>
                <a:t>veniam</a:t>
              </a:r>
              <a:r>
                <a:rPr lang="en-GB" sz="1400">
                  <a:solidFill>
                    <a:schemeClr val="bg2"/>
                  </a:solidFill>
                </a:rPr>
                <a:t>.</a:t>
              </a:r>
            </a:p>
          </p:txBody>
        </p:sp>
      </p:grpSp>
      <p:grpSp>
        <p:nvGrpSpPr>
          <p:cNvPr id="72" name="Group 71"/>
          <p:cNvGrpSpPr/>
          <p:nvPr/>
        </p:nvGrpSpPr>
        <p:grpSpPr>
          <a:xfrm>
            <a:off x="470675" y="2430542"/>
            <a:ext cx="4316309" cy="1107996"/>
            <a:chOff x="7338662" y="1708663"/>
            <a:chExt cx="4316309" cy="1107996"/>
          </a:xfrm>
        </p:grpSpPr>
        <p:sp>
          <p:nvSpPr>
            <p:cNvPr id="73" name="TextBox 72"/>
            <p:cNvSpPr txBox="1"/>
            <p:nvPr/>
          </p:nvSpPr>
          <p:spPr>
            <a:xfrm>
              <a:off x="10166892" y="1708663"/>
              <a:ext cx="1484957" cy="369332"/>
            </a:xfrm>
            <a:prstGeom prst="rect">
              <a:avLst/>
            </a:prstGeom>
            <a:noFill/>
          </p:spPr>
          <p:txBody>
            <a:bodyPr wrap="none" rtlCol="0">
              <a:spAutoFit/>
            </a:bodyPr>
            <a:lstStyle/>
            <a:p>
              <a:pPr algn="r"/>
              <a:r>
                <a:rPr lang="en-US" smtClean="0">
                  <a:solidFill>
                    <a:schemeClr val="accent3"/>
                  </a:solidFill>
                  <a:latin typeface="Source Sans Pro" panose="020B0503030403020204" pitchFamily="34" charset="0"/>
                </a:rPr>
                <a:t>Development</a:t>
              </a:r>
              <a:endParaRPr lang="en-GB">
                <a:solidFill>
                  <a:schemeClr val="accent3"/>
                </a:solidFill>
                <a:latin typeface="Source Sans Pro" panose="020B0503030403020204" pitchFamily="34" charset="0"/>
              </a:endParaRPr>
            </a:p>
          </p:txBody>
        </p:sp>
        <p:sp>
          <p:nvSpPr>
            <p:cNvPr id="74" name="TextBox 73"/>
            <p:cNvSpPr txBox="1"/>
            <p:nvPr/>
          </p:nvSpPr>
          <p:spPr>
            <a:xfrm>
              <a:off x="7338662" y="2077995"/>
              <a:ext cx="4316309" cy="738664"/>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Ut enim ad minim </a:t>
              </a:r>
              <a:r>
                <a:rPr lang="en-GB" sz="1400" smtClean="0">
                  <a:solidFill>
                    <a:schemeClr val="bg2"/>
                  </a:solidFill>
                </a:rPr>
                <a:t>veniam</a:t>
              </a:r>
              <a:r>
                <a:rPr lang="en-GB" sz="1400">
                  <a:solidFill>
                    <a:schemeClr val="bg2"/>
                  </a:solidFill>
                </a:rPr>
                <a:t>.</a:t>
              </a:r>
            </a:p>
          </p:txBody>
        </p:sp>
      </p:grpSp>
      <p:grpSp>
        <p:nvGrpSpPr>
          <p:cNvPr id="75" name="Group 74"/>
          <p:cNvGrpSpPr/>
          <p:nvPr/>
        </p:nvGrpSpPr>
        <p:grpSpPr>
          <a:xfrm>
            <a:off x="464004" y="4073957"/>
            <a:ext cx="4316309" cy="1107996"/>
            <a:chOff x="7338662" y="1708663"/>
            <a:chExt cx="4316309" cy="1107996"/>
          </a:xfrm>
        </p:grpSpPr>
        <p:sp>
          <p:nvSpPr>
            <p:cNvPr id="76" name="TextBox 75"/>
            <p:cNvSpPr txBox="1"/>
            <p:nvPr/>
          </p:nvSpPr>
          <p:spPr>
            <a:xfrm>
              <a:off x="10648049" y="1708663"/>
              <a:ext cx="1003800" cy="369332"/>
            </a:xfrm>
            <a:prstGeom prst="rect">
              <a:avLst/>
            </a:prstGeom>
            <a:noFill/>
          </p:spPr>
          <p:txBody>
            <a:bodyPr wrap="none" rtlCol="0">
              <a:spAutoFit/>
            </a:bodyPr>
            <a:lstStyle/>
            <a:p>
              <a:pPr algn="r"/>
              <a:r>
                <a:rPr lang="en-US" smtClean="0">
                  <a:solidFill>
                    <a:schemeClr val="accent5"/>
                  </a:solidFill>
                  <a:latin typeface="Source Sans Pro" panose="020B0503030403020204" pitchFamily="34" charset="0"/>
                </a:rPr>
                <a:t>Sulotion</a:t>
              </a:r>
              <a:endParaRPr lang="en-GB">
                <a:solidFill>
                  <a:schemeClr val="accent5"/>
                </a:solidFill>
                <a:latin typeface="Source Sans Pro" panose="020B0503030403020204" pitchFamily="34" charset="0"/>
              </a:endParaRPr>
            </a:p>
          </p:txBody>
        </p:sp>
        <p:sp>
          <p:nvSpPr>
            <p:cNvPr id="77" name="TextBox 76"/>
            <p:cNvSpPr txBox="1"/>
            <p:nvPr/>
          </p:nvSpPr>
          <p:spPr>
            <a:xfrm>
              <a:off x="7338662" y="2077995"/>
              <a:ext cx="4316309" cy="738664"/>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Ut enim ad minim </a:t>
              </a:r>
              <a:r>
                <a:rPr lang="en-GB" sz="1400" smtClean="0">
                  <a:solidFill>
                    <a:schemeClr val="bg2"/>
                  </a:solidFill>
                </a:rPr>
                <a:t>veniam</a:t>
              </a:r>
              <a:r>
                <a:rPr lang="en-GB" sz="1400">
                  <a:solidFill>
                    <a:schemeClr val="bg2"/>
                  </a:solidFill>
                </a:rPr>
                <a:t>.</a:t>
              </a:r>
            </a:p>
          </p:txBody>
        </p:sp>
      </p:grpSp>
    </p:spTree>
    <p:extLst>
      <p:ext uri="{BB962C8B-B14F-4D97-AF65-F5344CB8AC3E}">
        <p14:creationId xmlns:p14="http://schemas.microsoft.com/office/powerpoint/2010/main" val="1385571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up)">
                                      <p:cBhvr>
                                        <p:cTn id="7" dur="500"/>
                                        <p:tgtEl>
                                          <p:spTgt spid="42"/>
                                        </p:tgtEl>
                                      </p:cBhvr>
                                    </p:animEffect>
                                  </p:childTnLst>
                                </p:cTn>
                              </p:par>
                            </p:childTnLst>
                          </p:cTn>
                        </p:par>
                        <p:par>
                          <p:cTn id="8" fill="hold">
                            <p:stCondLst>
                              <p:cond delay="500"/>
                            </p:stCondLst>
                            <p:childTnLst>
                              <p:par>
                                <p:cTn id="9" presetID="49" presetClass="entr" presetSubtype="0" decel="100000"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500" fill="hold"/>
                                        <p:tgtEl>
                                          <p:spTgt spid="51"/>
                                        </p:tgtEl>
                                        <p:attrNameLst>
                                          <p:attrName>ppt_w</p:attrName>
                                        </p:attrNameLst>
                                      </p:cBhvr>
                                      <p:tavLst>
                                        <p:tav tm="0">
                                          <p:val>
                                            <p:fltVal val="0"/>
                                          </p:val>
                                        </p:tav>
                                        <p:tav tm="100000">
                                          <p:val>
                                            <p:strVal val="#ppt_w"/>
                                          </p:val>
                                        </p:tav>
                                      </p:tavLst>
                                    </p:anim>
                                    <p:anim calcmode="lin" valueType="num">
                                      <p:cBhvr>
                                        <p:cTn id="12" dur="500" fill="hold"/>
                                        <p:tgtEl>
                                          <p:spTgt spid="51"/>
                                        </p:tgtEl>
                                        <p:attrNameLst>
                                          <p:attrName>ppt_h</p:attrName>
                                        </p:attrNameLst>
                                      </p:cBhvr>
                                      <p:tavLst>
                                        <p:tav tm="0">
                                          <p:val>
                                            <p:fltVal val="0"/>
                                          </p:val>
                                        </p:tav>
                                        <p:tav tm="100000">
                                          <p:val>
                                            <p:strVal val="#ppt_h"/>
                                          </p:val>
                                        </p:tav>
                                      </p:tavLst>
                                    </p:anim>
                                    <p:anim calcmode="lin" valueType="num">
                                      <p:cBhvr>
                                        <p:cTn id="13" dur="500" fill="hold"/>
                                        <p:tgtEl>
                                          <p:spTgt spid="51"/>
                                        </p:tgtEl>
                                        <p:attrNameLst>
                                          <p:attrName>style.rotation</p:attrName>
                                        </p:attrNameLst>
                                      </p:cBhvr>
                                      <p:tavLst>
                                        <p:tav tm="0">
                                          <p:val>
                                            <p:fltVal val="360"/>
                                          </p:val>
                                        </p:tav>
                                        <p:tav tm="100000">
                                          <p:val>
                                            <p:fltVal val="0"/>
                                          </p:val>
                                        </p:tav>
                                      </p:tavLst>
                                    </p:anim>
                                    <p:animEffect transition="in" filter="fade">
                                      <p:cBhvr>
                                        <p:cTn id="14" dur="500"/>
                                        <p:tgtEl>
                                          <p:spTgt spid="51"/>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66"/>
                                        </p:tgtEl>
                                        <p:attrNameLst>
                                          <p:attrName>style.visibility</p:attrName>
                                        </p:attrNameLst>
                                      </p:cBhvr>
                                      <p:to>
                                        <p:strVal val="visible"/>
                                      </p:to>
                                    </p:set>
                                    <p:anim calcmode="lin" valueType="num">
                                      <p:cBhvr additive="base">
                                        <p:cTn id="18" dur="500"/>
                                        <p:tgtEl>
                                          <p:spTgt spid="66"/>
                                        </p:tgtEl>
                                        <p:attrNameLst>
                                          <p:attrName>ppt_x</p:attrName>
                                        </p:attrNameLst>
                                      </p:cBhvr>
                                      <p:tavLst>
                                        <p:tav tm="0">
                                          <p:val>
                                            <p:strVal val="#ppt_x-#ppt_w*1.125000"/>
                                          </p:val>
                                        </p:tav>
                                        <p:tav tm="100000">
                                          <p:val>
                                            <p:strVal val="#ppt_x"/>
                                          </p:val>
                                        </p:tav>
                                      </p:tavLst>
                                    </p:anim>
                                    <p:animEffect transition="in" filter="wipe(right)">
                                      <p:cBhvr>
                                        <p:cTn id="19" dur="500"/>
                                        <p:tgtEl>
                                          <p:spTgt spid="66"/>
                                        </p:tgtEl>
                                      </p:cBhvr>
                                    </p:animEffect>
                                  </p:childTnLst>
                                </p:cTn>
                              </p:par>
                            </p:childTnLst>
                          </p:cTn>
                        </p:par>
                        <p:par>
                          <p:cTn id="20" fill="hold">
                            <p:stCondLst>
                              <p:cond delay="1500"/>
                            </p:stCondLst>
                            <p:childTnLst>
                              <p:par>
                                <p:cTn id="21" presetID="49" presetClass="entr" presetSubtype="0" decel="100000" fill="hold" nodeType="afterEffect">
                                  <p:stCondLst>
                                    <p:cond delay="0"/>
                                  </p:stCondLst>
                                  <p:childTnLst>
                                    <p:set>
                                      <p:cBhvr>
                                        <p:cTn id="22" dur="1" fill="hold">
                                          <p:stCondLst>
                                            <p:cond delay="0"/>
                                          </p:stCondLst>
                                        </p:cTn>
                                        <p:tgtEl>
                                          <p:spTgt spid="60"/>
                                        </p:tgtEl>
                                        <p:attrNameLst>
                                          <p:attrName>style.visibility</p:attrName>
                                        </p:attrNameLst>
                                      </p:cBhvr>
                                      <p:to>
                                        <p:strVal val="visible"/>
                                      </p:to>
                                    </p:set>
                                    <p:anim calcmode="lin" valueType="num">
                                      <p:cBhvr>
                                        <p:cTn id="23" dur="500" fill="hold"/>
                                        <p:tgtEl>
                                          <p:spTgt spid="60"/>
                                        </p:tgtEl>
                                        <p:attrNameLst>
                                          <p:attrName>ppt_w</p:attrName>
                                        </p:attrNameLst>
                                      </p:cBhvr>
                                      <p:tavLst>
                                        <p:tav tm="0">
                                          <p:val>
                                            <p:fltVal val="0"/>
                                          </p:val>
                                        </p:tav>
                                        <p:tav tm="100000">
                                          <p:val>
                                            <p:strVal val="#ppt_w"/>
                                          </p:val>
                                        </p:tav>
                                      </p:tavLst>
                                    </p:anim>
                                    <p:anim calcmode="lin" valueType="num">
                                      <p:cBhvr>
                                        <p:cTn id="24" dur="500" fill="hold"/>
                                        <p:tgtEl>
                                          <p:spTgt spid="60"/>
                                        </p:tgtEl>
                                        <p:attrNameLst>
                                          <p:attrName>ppt_h</p:attrName>
                                        </p:attrNameLst>
                                      </p:cBhvr>
                                      <p:tavLst>
                                        <p:tav tm="0">
                                          <p:val>
                                            <p:fltVal val="0"/>
                                          </p:val>
                                        </p:tav>
                                        <p:tav tm="100000">
                                          <p:val>
                                            <p:strVal val="#ppt_h"/>
                                          </p:val>
                                        </p:tav>
                                      </p:tavLst>
                                    </p:anim>
                                    <p:anim calcmode="lin" valueType="num">
                                      <p:cBhvr>
                                        <p:cTn id="25" dur="500" fill="hold"/>
                                        <p:tgtEl>
                                          <p:spTgt spid="60"/>
                                        </p:tgtEl>
                                        <p:attrNameLst>
                                          <p:attrName>style.rotation</p:attrName>
                                        </p:attrNameLst>
                                      </p:cBhvr>
                                      <p:tavLst>
                                        <p:tav tm="0">
                                          <p:val>
                                            <p:fltVal val="360"/>
                                          </p:val>
                                        </p:tav>
                                        <p:tav tm="100000">
                                          <p:val>
                                            <p:fltVal val="0"/>
                                          </p:val>
                                        </p:tav>
                                      </p:tavLst>
                                    </p:anim>
                                    <p:animEffect transition="in" filter="fade">
                                      <p:cBhvr>
                                        <p:cTn id="26" dur="500"/>
                                        <p:tgtEl>
                                          <p:spTgt spid="60"/>
                                        </p:tgtEl>
                                      </p:cBhvr>
                                    </p:animEffect>
                                  </p:childTnLst>
                                </p:cTn>
                              </p:par>
                            </p:childTnLst>
                          </p:cTn>
                        </p:par>
                        <p:par>
                          <p:cTn id="27" fill="hold">
                            <p:stCondLst>
                              <p:cond delay="2000"/>
                            </p:stCondLst>
                            <p:childTnLst>
                              <p:par>
                                <p:cTn id="28" presetID="12" presetClass="entr" presetSubtype="2" fill="hold" nodeType="afterEffect">
                                  <p:stCondLst>
                                    <p:cond delay="0"/>
                                  </p:stCondLst>
                                  <p:childTnLst>
                                    <p:set>
                                      <p:cBhvr>
                                        <p:cTn id="29" dur="1" fill="hold">
                                          <p:stCondLst>
                                            <p:cond delay="0"/>
                                          </p:stCondLst>
                                        </p:cTn>
                                        <p:tgtEl>
                                          <p:spTgt spid="72"/>
                                        </p:tgtEl>
                                        <p:attrNameLst>
                                          <p:attrName>style.visibility</p:attrName>
                                        </p:attrNameLst>
                                      </p:cBhvr>
                                      <p:to>
                                        <p:strVal val="visible"/>
                                      </p:to>
                                    </p:set>
                                    <p:anim calcmode="lin" valueType="num">
                                      <p:cBhvr additive="base">
                                        <p:cTn id="30" dur="500"/>
                                        <p:tgtEl>
                                          <p:spTgt spid="72"/>
                                        </p:tgtEl>
                                        <p:attrNameLst>
                                          <p:attrName>ppt_x</p:attrName>
                                        </p:attrNameLst>
                                      </p:cBhvr>
                                      <p:tavLst>
                                        <p:tav tm="0">
                                          <p:val>
                                            <p:strVal val="#ppt_x+#ppt_w*1.125000"/>
                                          </p:val>
                                        </p:tav>
                                        <p:tav tm="100000">
                                          <p:val>
                                            <p:strVal val="#ppt_x"/>
                                          </p:val>
                                        </p:tav>
                                      </p:tavLst>
                                    </p:anim>
                                    <p:animEffect transition="in" filter="wipe(left)">
                                      <p:cBhvr>
                                        <p:cTn id="31" dur="500"/>
                                        <p:tgtEl>
                                          <p:spTgt spid="72"/>
                                        </p:tgtEl>
                                      </p:cBhvr>
                                    </p:animEffect>
                                  </p:childTnLst>
                                </p:cTn>
                              </p:par>
                            </p:childTnLst>
                          </p:cTn>
                        </p:par>
                        <p:par>
                          <p:cTn id="32" fill="hold">
                            <p:stCondLst>
                              <p:cond delay="2500"/>
                            </p:stCondLst>
                            <p:childTnLst>
                              <p:par>
                                <p:cTn id="33" presetID="49" presetClass="entr" presetSubtype="0" decel="100000" fill="hold" nodeType="afterEffect">
                                  <p:stCondLst>
                                    <p:cond delay="0"/>
                                  </p:stCondLst>
                                  <p:childTnLst>
                                    <p:set>
                                      <p:cBhvr>
                                        <p:cTn id="34" dur="1" fill="hold">
                                          <p:stCondLst>
                                            <p:cond delay="0"/>
                                          </p:stCondLst>
                                        </p:cTn>
                                        <p:tgtEl>
                                          <p:spTgt spid="54"/>
                                        </p:tgtEl>
                                        <p:attrNameLst>
                                          <p:attrName>style.visibility</p:attrName>
                                        </p:attrNameLst>
                                      </p:cBhvr>
                                      <p:to>
                                        <p:strVal val="visible"/>
                                      </p:to>
                                    </p:set>
                                    <p:anim calcmode="lin" valueType="num">
                                      <p:cBhvr>
                                        <p:cTn id="35" dur="500" fill="hold"/>
                                        <p:tgtEl>
                                          <p:spTgt spid="54"/>
                                        </p:tgtEl>
                                        <p:attrNameLst>
                                          <p:attrName>ppt_w</p:attrName>
                                        </p:attrNameLst>
                                      </p:cBhvr>
                                      <p:tavLst>
                                        <p:tav tm="0">
                                          <p:val>
                                            <p:fltVal val="0"/>
                                          </p:val>
                                        </p:tav>
                                        <p:tav tm="100000">
                                          <p:val>
                                            <p:strVal val="#ppt_w"/>
                                          </p:val>
                                        </p:tav>
                                      </p:tavLst>
                                    </p:anim>
                                    <p:anim calcmode="lin" valueType="num">
                                      <p:cBhvr>
                                        <p:cTn id="36" dur="500" fill="hold"/>
                                        <p:tgtEl>
                                          <p:spTgt spid="54"/>
                                        </p:tgtEl>
                                        <p:attrNameLst>
                                          <p:attrName>ppt_h</p:attrName>
                                        </p:attrNameLst>
                                      </p:cBhvr>
                                      <p:tavLst>
                                        <p:tav tm="0">
                                          <p:val>
                                            <p:fltVal val="0"/>
                                          </p:val>
                                        </p:tav>
                                        <p:tav tm="100000">
                                          <p:val>
                                            <p:strVal val="#ppt_h"/>
                                          </p:val>
                                        </p:tav>
                                      </p:tavLst>
                                    </p:anim>
                                    <p:anim calcmode="lin" valueType="num">
                                      <p:cBhvr>
                                        <p:cTn id="37" dur="500" fill="hold"/>
                                        <p:tgtEl>
                                          <p:spTgt spid="54"/>
                                        </p:tgtEl>
                                        <p:attrNameLst>
                                          <p:attrName>style.rotation</p:attrName>
                                        </p:attrNameLst>
                                      </p:cBhvr>
                                      <p:tavLst>
                                        <p:tav tm="0">
                                          <p:val>
                                            <p:fltVal val="360"/>
                                          </p:val>
                                        </p:tav>
                                        <p:tav tm="100000">
                                          <p:val>
                                            <p:fltVal val="0"/>
                                          </p:val>
                                        </p:tav>
                                      </p:tavLst>
                                    </p:anim>
                                    <p:animEffect transition="in" filter="fade">
                                      <p:cBhvr>
                                        <p:cTn id="38" dur="500"/>
                                        <p:tgtEl>
                                          <p:spTgt spid="54"/>
                                        </p:tgtEl>
                                      </p:cBhvr>
                                    </p:animEffect>
                                  </p:childTnLst>
                                </p:cTn>
                              </p:par>
                            </p:childTnLst>
                          </p:cTn>
                        </p:par>
                        <p:par>
                          <p:cTn id="39" fill="hold">
                            <p:stCondLst>
                              <p:cond delay="3000"/>
                            </p:stCondLst>
                            <p:childTnLst>
                              <p:par>
                                <p:cTn id="40" presetID="12" presetClass="entr" presetSubtype="8" fill="hold" nodeType="afterEffect">
                                  <p:stCondLst>
                                    <p:cond delay="0"/>
                                  </p:stCondLst>
                                  <p:childTnLst>
                                    <p:set>
                                      <p:cBhvr>
                                        <p:cTn id="41" dur="1" fill="hold">
                                          <p:stCondLst>
                                            <p:cond delay="0"/>
                                          </p:stCondLst>
                                        </p:cTn>
                                        <p:tgtEl>
                                          <p:spTgt spid="69"/>
                                        </p:tgtEl>
                                        <p:attrNameLst>
                                          <p:attrName>style.visibility</p:attrName>
                                        </p:attrNameLst>
                                      </p:cBhvr>
                                      <p:to>
                                        <p:strVal val="visible"/>
                                      </p:to>
                                    </p:set>
                                    <p:anim calcmode="lin" valueType="num">
                                      <p:cBhvr additive="base">
                                        <p:cTn id="42" dur="500"/>
                                        <p:tgtEl>
                                          <p:spTgt spid="69"/>
                                        </p:tgtEl>
                                        <p:attrNameLst>
                                          <p:attrName>ppt_x</p:attrName>
                                        </p:attrNameLst>
                                      </p:cBhvr>
                                      <p:tavLst>
                                        <p:tav tm="0">
                                          <p:val>
                                            <p:strVal val="#ppt_x-#ppt_w*1.125000"/>
                                          </p:val>
                                        </p:tav>
                                        <p:tav tm="100000">
                                          <p:val>
                                            <p:strVal val="#ppt_x"/>
                                          </p:val>
                                        </p:tav>
                                      </p:tavLst>
                                    </p:anim>
                                    <p:animEffect transition="in" filter="wipe(right)">
                                      <p:cBhvr>
                                        <p:cTn id="43" dur="500"/>
                                        <p:tgtEl>
                                          <p:spTgt spid="69"/>
                                        </p:tgtEl>
                                      </p:cBhvr>
                                    </p:animEffect>
                                  </p:childTnLst>
                                </p:cTn>
                              </p:par>
                            </p:childTnLst>
                          </p:cTn>
                        </p:par>
                        <p:par>
                          <p:cTn id="44" fill="hold">
                            <p:stCondLst>
                              <p:cond delay="3500"/>
                            </p:stCondLst>
                            <p:childTnLst>
                              <p:par>
                                <p:cTn id="45" presetID="49" presetClass="entr" presetSubtype="0" decel="100000" fill="hold" nodeType="after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p:cTn id="47" dur="500" fill="hold"/>
                                        <p:tgtEl>
                                          <p:spTgt spid="46"/>
                                        </p:tgtEl>
                                        <p:attrNameLst>
                                          <p:attrName>ppt_w</p:attrName>
                                        </p:attrNameLst>
                                      </p:cBhvr>
                                      <p:tavLst>
                                        <p:tav tm="0">
                                          <p:val>
                                            <p:fltVal val="0"/>
                                          </p:val>
                                        </p:tav>
                                        <p:tav tm="100000">
                                          <p:val>
                                            <p:strVal val="#ppt_w"/>
                                          </p:val>
                                        </p:tav>
                                      </p:tavLst>
                                    </p:anim>
                                    <p:anim calcmode="lin" valueType="num">
                                      <p:cBhvr>
                                        <p:cTn id="48" dur="500" fill="hold"/>
                                        <p:tgtEl>
                                          <p:spTgt spid="46"/>
                                        </p:tgtEl>
                                        <p:attrNameLst>
                                          <p:attrName>ppt_h</p:attrName>
                                        </p:attrNameLst>
                                      </p:cBhvr>
                                      <p:tavLst>
                                        <p:tav tm="0">
                                          <p:val>
                                            <p:fltVal val="0"/>
                                          </p:val>
                                        </p:tav>
                                        <p:tav tm="100000">
                                          <p:val>
                                            <p:strVal val="#ppt_h"/>
                                          </p:val>
                                        </p:tav>
                                      </p:tavLst>
                                    </p:anim>
                                    <p:anim calcmode="lin" valueType="num">
                                      <p:cBhvr>
                                        <p:cTn id="49" dur="500" fill="hold"/>
                                        <p:tgtEl>
                                          <p:spTgt spid="46"/>
                                        </p:tgtEl>
                                        <p:attrNameLst>
                                          <p:attrName>style.rotation</p:attrName>
                                        </p:attrNameLst>
                                      </p:cBhvr>
                                      <p:tavLst>
                                        <p:tav tm="0">
                                          <p:val>
                                            <p:fltVal val="360"/>
                                          </p:val>
                                        </p:tav>
                                        <p:tav tm="100000">
                                          <p:val>
                                            <p:fltVal val="0"/>
                                          </p:val>
                                        </p:tav>
                                      </p:tavLst>
                                    </p:anim>
                                    <p:animEffect transition="in" filter="fade">
                                      <p:cBhvr>
                                        <p:cTn id="50" dur="500"/>
                                        <p:tgtEl>
                                          <p:spTgt spid="46"/>
                                        </p:tgtEl>
                                      </p:cBhvr>
                                    </p:animEffect>
                                  </p:childTnLst>
                                </p:cTn>
                              </p:par>
                            </p:childTnLst>
                          </p:cTn>
                        </p:par>
                        <p:par>
                          <p:cTn id="51" fill="hold">
                            <p:stCondLst>
                              <p:cond delay="4000"/>
                            </p:stCondLst>
                            <p:childTnLst>
                              <p:par>
                                <p:cTn id="52" presetID="12" presetClass="entr" presetSubtype="2" fill="hold" nodeType="afterEffect">
                                  <p:stCondLst>
                                    <p:cond delay="0"/>
                                  </p:stCondLst>
                                  <p:childTnLst>
                                    <p:set>
                                      <p:cBhvr>
                                        <p:cTn id="53" dur="1" fill="hold">
                                          <p:stCondLst>
                                            <p:cond delay="0"/>
                                          </p:stCondLst>
                                        </p:cTn>
                                        <p:tgtEl>
                                          <p:spTgt spid="75"/>
                                        </p:tgtEl>
                                        <p:attrNameLst>
                                          <p:attrName>style.visibility</p:attrName>
                                        </p:attrNameLst>
                                      </p:cBhvr>
                                      <p:to>
                                        <p:strVal val="visible"/>
                                      </p:to>
                                    </p:set>
                                    <p:anim calcmode="lin" valueType="num">
                                      <p:cBhvr additive="base">
                                        <p:cTn id="54" dur="500"/>
                                        <p:tgtEl>
                                          <p:spTgt spid="75"/>
                                        </p:tgtEl>
                                        <p:attrNameLst>
                                          <p:attrName>ppt_x</p:attrName>
                                        </p:attrNameLst>
                                      </p:cBhvr>
                                      <p:tavLst>
                                        <p:tav tm="0">
                                          <p:val>
                                            <p:strVal val="#ppt_x+#ppt_w*1.125000"/>
                                          </p:val>
                                        </p:tav>
                                        <p:tav tm="100000">
                                          <p:val>
                                            <p:strVal val="#ppt_x"/>
                                          </p:val>
                                        </p:tav>
                                      </p:tavLst>
                                    </p:anim>
                                    <p:animEffect transition="in" filter="wipe(left)">
                                      <p:cBhvr>
                                        <p:cTn id="55"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53</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43" name="组合 315"/>
          <p:cNvGrpSpPr/>
          <p:nvPr/>
        </p:nvGrpSpPr>
        <p:grpSpPr>
          <a:xfrm>
            <a:off x="4352878" y="1514100"/>
            <a:ext cx="236032" cy="704889"/>
            <a:chOff x="2008778" y="2574004"/>
            <a:chExt cx="380273" cy="1135650"/>
          </a:xfrm>
          <a:solidFill>
            <a:schemeClr val="accent4"/>
          </a:solidFill>
        </p:grpSpPr>
        <p:sp>
          <p:nvSpPr>
            <p:cNvPr id="44" name="圆角矩形 316"/>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45" name="Group 61"/>
            <p:cNvGrpSpPr/>
            <p:nvPr/>
          </p:nvGrpSpPr>
          <p:grpSpPr>
            <a:xfrm>
              <a:off x="2025107" y="2574004"/>
              <a:ext cx="347391" cy="392181"/>
              <a:chOff x="1368786" y="1195986"/>
              <a:chExt cx="1009650" cy="1139826"/>
            </a:xfrm>
            <a:grpFill/>
          </p:grpSpPr>
          <p:sp>
            <p:nvSpPr>
              <p:cNvPr id="5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5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5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46" name="圆角矩形 318"/>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47" name="圆角矩形 319"/>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48" name="圆角矩形 320"/>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49" name="圆角矩形 321"/>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53" name="组合 250"/>
          <p:cNvGrpSpPr/>
          <p:nvPr/>
        </p:nvGrpSpPr>
        <p:grpSpPr>
          <a:xfrm>
            <a:off x="2374486" y="1964333"/>
            <a:ext cx="316705" cy="945812"/>
            <a:chOff x="2008778" y="2574004"/>
            <a:chExt cx="380273" cy="1135650"/>
          </a:xfrm>
          <a:solidFill>
            <a:schemeClr val="accent4"/>
          </a:solidFill>
        </p:grpSpPr>
        <p:sp>
          <p:nvSpPr>
            <p:cNvPr id="54" name="圆角矩形 25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55" name="Group 61"/>
            <p:cNvGrpSpPr/>
            <p:nvPr/>
          </p:nvGrpSpPr>
          <p:grpSpPr>
            <a:xfrm>
              <a:off x="2025107" y="2574004"/>
              <a:ext cx="347391" cy="392181"/>
              <a:chOff x="1368786" y="1195986"/>
              <a:chExt cx="1009650" cy="1139826"/>
            </a:xfrm>
            <a:grpFill/>
          </p:grpSpPr>
          <p:sp>
            <p:nvSpPr>
              <p:cNvPr id="6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6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6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56" name="圆角矩形 25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57" name="圆角矩形 25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58" name="圆角矩形 25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59" name="圆角矩形 25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63" name="组合 240"/>
          <p:cNvGrpSpPr/>
          <p:nvPr/>
        </p:nvGrpSpPr>
        <p:grpSpPr>
          <a:xfrm>
            <a:off x="4737725" y="1999600"/>
            <a:ext cx="265967" cy="794284"/>
            <a:chOff x="2008778" y="2574004"/>
            <a:chExt cx="380273" cy="1135650"/>
          </a:xfrm>
          <a:solidFill>
            <a:schemeClr val="accent4"/>
          </a:solidFill>
        </p:grpSpPr>
        <p:sp>
          <p:nvSpPr>
            <p:cNvPr id="64" name="圆角矩形 24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65" name="Group 61"/>
            <p:cNvGrpSpPr/>
            <p:nvPr/>
          </p:nvGrpSpPr>
          <p:grpSpPr>
            <a:xfrm>
              <a:off x="2025107" y="2574004"/>
              <a:ext cx="347391" cy="392181"/>
              <a:chOff x="1368786" y="1195986"/>
              <a:chExt cx="1009650" cy="1139826"/>
            </a:xfrm>
            <a:grpFill/>
          </p:grpSpPr>
          <p:sp>
            <p:nvSpPr>
              <p:cNvPr id="7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7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7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66" name="圆角矩形 24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67" name="圆角矩形 24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68" name="圆角矩形 24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69" name="圆角矩形 24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73" name="组合 210"/>
          <p:cNvGrpSpPr/>
          <p:nvPr/>
        </p:nvGrpSpPr>
        <p:grpSpPr>
          <a:xfrm>
            <a:off x="4433870" y="2177794"/>
            <a:ext cx="315714" cy="942853"/>
            <a:chOff x="2008778" y="2574004"/>
            <a:chExt cx="380273" cy="1135650"/>
          </a:xfrm>
          <a:solidFill>
            <a:schemeClr val="accent1"/>
          </a:solidFill>
        </p:grpSpPr>
        <p:sp>
          <p:nvSpPr>
            <p:cNvPr id="74" name="圆角矩形 21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75" name="Group 61"/>
            <p:cNvGrpSpPr/>
            <p:nvPr/>
          </p:nvGrpSpPr>
          <p:grpSpPr>
            <a:xfrm>
              <a:off x="2025107" y="2574004"/>
              <a:ext cx="347391" cy="392181"/>
              <a:chOff x="1368786" y="1195986"/>
              <a:chExt cx="1009650" cy="1139826"/>
            </a:xfrm>
            <a:grpFill/>
          </p:grpSpPr>
          <p:sp>
            <p:nvSpPr>
              <p:cNvPr id="8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8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8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76" name="圆角矩形 21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77" name="圆角矩形 21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78" name="圆角矩形 21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79" name="圆角矩形 21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83" name="组合 200"/>
          <p:cNvGrpSpPr/>
          <p:nvPr/>
        </p:nvGrpSpPr>
        <p:grpSpPr>
          <a:xfrm>
            <a:off x="5228247" y="2355837"/>
            <a:ext cx="320926" cy="958414"/>
            <a:chOff x="2008778" y="2574004"/>
            <a:chExt cx="380273" cy="1135650"/>
          </a:xfrm>
          <a:solidFill>
            <a:schemeClr val="accent1"/>
          </a:solidFill>
        </p:grpSpPr>
        <p:sp>
          <p:nvSpPr>
            <p:cNvPr id="84" name="圆角矩形 20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85" name="Group 61"/>
            <p:cNvGrpSpPr/>
            <p:nvPr/>
          </p:nvGrpSpPr>
          <p:grpSpPr>
            <a:xfrm>
              <a:off x="2025107" y="2574004"/>
              <a:ext cx="347391" cy="392181"/>
              <a:chOff x="1368786" y="1195986"/>
              <a:chExt cx="1009650" cy="1139826"/>
            </a:xfrm>
            <a:grpFill/>
          </p:grpSpPr>
          <p:sp>
            <p:nvSpPr>
              <p:cNvPr id="9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9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9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86" name="圆角矩形 20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87" name="圆角矩形 20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88" name="圆角矩形 20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89" name="圆角矩形 20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93" name="组合 190"/>
          <p:cNvGrpSpPr/>
          <p:nvPr/>
        </p:nvGrpSpPr>
        <p:grpSpPr>
          <a:xfrm>
            <a:off x="924285" y="2479990"/>
            <a:ext cx="353686" cy="1056250"/>
            <a:chOff x="2008778" y="2574004"/>
            <a:chExt cx="380273" cy="1135650"/>
          </a:xfrm>
          <a:solidFill>
            <a:schemeClr val="accent1"/>
          </a:solidFill>
        </p:grpSpPr>
        <p:sp>
          <p:nvSpPr>
            <p:cNvPr id="94" name="圆角矩形 19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95" name="Group 61"/>
            <p:cNvGrpSpPr/>
            <p:nvPr/>
          </p:nvGrpSpPr>
          <p:grpSpPr>
            <a:xfrm>
              <a:off x="2025107" y="2574004"/>
              <a:ext cx="347391" cy="392181"/>
              <a:chOff x="1368786" y="1195986"/>
              <a:chExt cx="1009650" cy="1139826"/>
            </a:xfrm>
            <a:grpFill/>
          </p:grpSpPr>
          <p:sp>
            <p:nvSpPr>
              <p:cNvPr id="10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0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0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96" name="圆角矩形 19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97" name="圆角矩形 19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98" name="圆角矩形 19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99" name="圆角矩形 19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03" name="组合 180"/>
          <p:cNvGrpSpPr/>
          <p:nvPr/>
        </p:nvGrpSpPr>
        <p:grpSpPr>
          <a:xfrm>
            <a:off x="1201855" y="3185947"/>
            <a:ext cx="450255" cy="1344647"/>
            <a:chOff x="2008778" y="2574004"/>
            <a:chExt cx="380273" cy="1135650"/>
          </a:xfrm>
          <a:solidFill>
            <a:schemeClr val="accent1"/>
          </a:solidFill>
        </p:grpSpPr>
        <p:sp>
          <p:nvSpPr>
            <p:cNvPr id="104" name="圆角矩形 18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05" name="Group 61"/>
            <p:cNvGrpSpPr/>
            <p:nvPr/>
          </p:nvGrpSpPr>
          <p:grpSpPr>
            <a:xfrm>
              <a:off x="2025107" y="2574004"/>
              <a:ext cx="347391" cy="392181"/>
              <a:chOff x="1368786" y="1195986"/>
              <a:chExt cx="1009650" cy="1139826"/>
            </a:xfrm>
            <a:grpFill/>
          </p:grpSpPr>
          <p:sp>
            <p:nvSpPr>
              <p:cNvPr id="11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1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1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06" name="圆角矩形 18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07" name="圆角矩形 18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08" name="圆角矩形 18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09" name="圆角矩形 18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3" name="组合 120"/>
          <p:cNvGrpSpPr/>
          <p:nvPr/>
        </p:nvGrpSpPr>
        <p:grpSpPr>
          <a:xfrm>
            <a:off x="3543116" y="2398869"/>
            <a:ext cx="353686" cy="1056250"/>
            <a:chOff x="2008778" y="2574004"/>
            <a:chExt cx="380273" cy="1135650"/>
          </a:xfrm>
          <a:solidFill>
            <a:schemeClr val="accent1"/>
          </a:solidFill>
        </p:grpSpPr>
        <p:sp>
          <p:nvSpPr>
            <p:cNvPr id="114" name="圆角矩形 12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15" name="Group 61"/>
            <p:cNvGrpSpPr/>
            <p:nvPr/>
          </p:nvGrpSpPr>
          <p:grpSpPr>
            <a:xfrm>
              <a:off x="2025107" y="2574004"/>
              <a:ext cx="347391" cy="392181"/>
              <a:chOff x="1368786" y="1195986"/>
              <a:chExt cx="1009650" cy="1139826"/>
            </a:xfrm>
            <a:grpFill/>
          </p:grpSpPr>
          <p:sp>
            <p:nvSpPr>
              <p:cNvPr id="12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2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2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16" name="圆角矩形 12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17" name="圆角矩形 12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18" name="圆角矩形 12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19" name="圆角矩形 12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23" name="组合 130"/>
          <p:cNvGrpSpPr/>
          <p:nvPr/>
        </p:nvGrpSpPr>
        <p:grpSpPr>
          <a:xfrm>
            <a:off x="1501815" y="2332355"/>
            <a:ext cx="353686" cy="1056250"/>
            <a:chOff x="2008778" y="2574004"/>
            <a:chExt cx="380273" cy="1135650"/>
          </a:xfrm>
          <a:solidFill>
            <a:schemeClr val="accent1"/>
          </a:solidFill>
        </p:grpSpPr>
        <p:sp>
          <p:nvSpPr>
            <p:cNvPr id="124" name="圆角矩形 13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5" name="Group 61"/>
            <p:cNvGrpSpPr/>
            <p:nvPr/>
          </p:nvGrpSpPr>
          <p:grpSpPr>
            <a:xfrm>
              <a:off x="2025107" y="2574004"/>
              <a:ext cx="347391" cy="392181"/>
              <a:chOff x="1368786" y="1195986"/>
              <a:chExt cx="1009650" cy="1139826"/>
            </a:xfrm>
            <a:grpFill/>
          </p:grpSpPr>
          <p:sp>
            <p:nvSpPr>
              <p:cNvPr id="13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26" name="圆角矩形 13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7" name="圆角矩形 13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8" name="圆角矩形 13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9" name="圆角矩形 13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33" name="组合 140"/>
          <p:cNvGrpSpPr/>
          <p:nvPr/>
        </p:nvGrpSpPr>
        <p:grpSpPr>
          <a:xfrm>
            <a:off x="4712988" y="2773025"/>
            <a:ext cx="353686" cy="1056250"/>
            <a:chOff x="2008778" y="2574004"/>
            <a:chExt cx="380273" cy="1135650"/>
          </a:xfrm>
          <a:solidFill>
            <a:schemeClr val="accent1"/>
          </a:solidFill>
        </p:grpSpPr>
        <p:sp>
          <p:nvSpPr>
            <p:cNvPr id="134" name="圆角矩形 14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5" name="Group 61"/>
            <p:cNvGrpSpPr/>
            <p:nvPr/>
          </p:nvGrpSpPr>
          <p:grpSpPr>
            <a:xfrm>
              <a:off x="2025107" y="2574004"/>
              <a:ext cx="347391" cy="392181"/>
              <a:chOff x="1368786" y="1195986"/>
              <a:chExt cx="1009650" cy="1139826"/>
            </a:xfrm>
            <a:grpFill/>
          </p:grpSpPr>
          <p:sp>
            <p:nvSpPr>
              <p:cNvPr id="14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36" name="圆角矩形 14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7" name="圆角矩形 14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8" name="圆角矩形 14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9" name="圆角矩形 14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43" name="组合 150"/>
          <p:cNvGrpSpPr/>
          <p:nvPr/>
        </p:nvGrpSpPr>
        <p:grpSpPr>
          <a:xfrm>
            <a:off x="1877115" y="1883056"/>
            <a:ext cx="325144" cy="971013"/>
            <a:chOff x="2008778" y="2574004"/>
            <a:chExt cx="380273" cy="1135650"/>
          </a:xfrm>
          <a:solidFill>
            <a:schemeClr val="accent4"/>
          </a:solidFill>
        </p:grpSpPr>
        <p:sp>
          <p:nvSpPr>
            <p:cNvPr id="144" name="圆角矩形 15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5" name="Group 61"/>
            <p:cNvGrpSpPr/>
            <p:nvPr/>
          </p:nvGrpSpPr>
          <p:grpSpPr>
            <a:xfrm>
              <a:off x="2025107" y="2574004"/>
              <a:ext cx="347391" cy="392181"/>
              <a:chOff x="1368786" y="1195986"/>
              <a:chExt cx="1009650" cy="1139826"/>
            </a:xfrm>
            <a:grpFill/>
          </p:grpSpPr>
          <p:sp>
            <p:nvSpPr>
              <p:cNvPr id="15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6" name="圆角矩形 15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7" name="圆角矩形 15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8" name="圆角矩形 15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9" name="圆角矩形 15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53" name="组合 160"/>
          <p:cNvGrpSpPr/>
          <p:nvPr/>
        </p:nvGrpSpPr>
        <p:grpSpPr>
          <a:xfrm>
            <a:off x="2535035" y="2404816"/>
            <a:ext cx="401115" cy="1197894"/>
            <a:chOff x="2008778" y="2574004"/>
            <a:chExt cx="380273" cy="1135650"/>
          </a:xfrm>
          <a:solidFill>
            <a:schemeClr val="accent1"/>
          </a:solidFill>
        </p:grpSpPr>
        <p:sp>
          <p:nvSpPr>
            <p:cNvPr id="154" name="圆角矩形 16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55" name="Group 61"/>
            <p:cNvGrpSpPr/>
            <p:nvPr/>
          </p:nvGrpSpPr>
          <p:grpSpPr>
            <a:xfrm>
              <a:off x="2025107" y="2574004"/>
              <a:ext cx="347391" cy="392181"/>
              <a:chOff x="1368786" y="1195986"/>
              <a:chExt cx="1009650" cy="1139826"/>
            </a:xfrm>
            <a:grpFill/>
          </p:grpSpPr>
          <p:sp>
            <p:nvSpPr>
              <p:cNvPr id="16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6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6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56" name="圆角矩形 16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7" name="圆角矩形 16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8" name="圆角矩形 16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9" name="圆角矩形 16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63" name="组合 170"/>
          <p:cNvGrpSpPr/>
          <p:nvPr/>
        </p:nvGrpSpPr>
        <p:grpSpPr>
          <a:xfrm>
            <a:off x="3108909" y="2822005"/>
            <a:ext cx="450255" cy="1344647"/>
            <a:chOff x="2008778" y="2574004"/>
            <a:chExt cx="380273" cy="1135650"/>
          </a:xfrm>
          <a:solidFill>
            <a:schemeClr val="accent1"/>
          </a:solidFill>
        </p:grpSpPr>
        <p:sp>
          <p:nvSpPr>
            <p:cNvPr id="164" name="圆角矩形 17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65" name="Group 61"/>
            <p:cNvGrpSpPr/>
            <p:nvPr/>
          </p:nvGrpSpPr>
          <p:grpSpPr>
            <a:xfrm>
              <a:off x="2025107" y="2574004"/>
              <a:ext cx="347391" cy="392181"/>
              <a:chOff x="1368786" y="1195986"/>
              <a:chExt cx="1009650" cy="1139826"/>
            </a:xfrm>
            <a:grpFill/>
          </p:grpSpPr>
          <p:sp>
            <p:nvSpPr>
              <p:cNvPr id="17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7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7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66" name="圆角矩形 17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67" name="圆角矩形 17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68" name="圆角矩形 17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69" name="圆角矩形 17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73" name="组合 90"/>
          <p:cNvGrpSpPr/>
          <p:nvPr/>
        </p:nvGrpSpPr>
        <p:grpSpPr>
          <a:xfrm>
            <a:off x="4082445" y="2613906"/>
            <a:ext cx="447638" cy="1336827"/>
            <a:chOff x="2008778" y="2574004"/>
            <a:chExt cx="380273" cy="1135650"/>
          </a:xfrm>
          <a:solidFill>
            <a:schemeClr val="accent1"/>
          </a:solidFill>
        </p:grpSpPr>
        <p:sp>
          <p:nvSpPr>
            <p:cNvPr id="174" name="圆角矩形 9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75" name="Group 61"/>
            <p:cNvGrpSpPr/>
            <p:nvPr/>
          </p:nvGrpSpPr>
          <p:grpSpPr>
            <a:xfrm>
              <a:off x="2025107" y="2574004"/>
              <a:ext cx="347391" cy="392181"/>
              <a:chOff x="1368786" y="1195986"/>
              <a:chExt cx="1009650" cy="1139826"/>
            </a:xfrm>
            <a:grpFill/>
          </p:grpSpPr>
          <p:sp>
            <p:nvSpPr>
              <p:cNvPr id="18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8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8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76" name="圆角矩形 9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77" name="圆角矩形 9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78" name="圆角矩形 9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79" name="圆角矩形 9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83" name="组合 80"/>
          <p:cNvGrpSpPr/>
          <p:nvPr/>
        </p:nvGrpSpPr>
        <p:grpSpPr>
          <a:xfrm>
            <a:off x="699939" y="3494872"/>
            <a:ext cx="447638" cy="1336827"/>
            <a:chOff x="2008778" y="2574004"/>
            <a:chExt cx="380273" cy="1135650"/>
          </a:xfrm>
          <a:solidFill>
            <a:schemeClr val="accent1"/>
          </a:solidFill>
        </p:grpSpPr>
        <p:sp>
          <p:nvSpPr>
            <p:cNvPr id="184" name="圆角矩形 8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85" name="Group 61"/>
            <p:cNvGrpSpPr/>
            <p:nvPr/>
          </p:nvGrpSpPr>
          <p:grpSpPr>
            <a:xfrm>
              <a:off x="2025107" y="2574004"/>
              <a:ext cx="347391" cy="392181"/>
              <a:chOff x="1368786" y="1195986"/>
              <a:chExt cx="1009650" cy="1139826"/>
            </a:xfrm>
            <a:grpFill/>
          </p:grpSpPr>
          <p:sp>
            <p:nvSpPr>
              <p:cNvPr id="19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9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9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86" name="圆角矩形 8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87" name="圆角矩形 8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88" name="圆角矩形 8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89" name="圆角矩形 8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93" name="组合 110"/>
          <p:cNvGrpSpPr/>
          <p:nvPr/>
        </p:nvGrpSpPr>
        <p:grpSpPr>
          <a:xfrm>
            <a:off x="2040747" y="2745174"/>
            <a:ext cx="447638" cy="1336827"/>
            <a:chOff x="2008778" y="2574004"/>
            <a:chExt cx="380273" cy="1135650"/>
          </a:xfrm>
          <a:solidFill>
            <a:schemeClr val="accent1"/>
          </a:solidFill>
        </p:grpSpPr>
        <p:sp>
          <p:nvSpPr>
            <p:cNvPr id="194" name="圆角矩形 11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95" name="Group 61"/>
            <p:cNvGrpSpPr/>
            <p:nvPr/>
          </p:nvGrpSpPr>
          <p:grpSpPr>
            <a:xfrm>
              <a:off x="2025107" y="2574004"/>
              <a:ext cx="347391" cy="392181"/>
              <a:chOff x="1368786" y="1195986"/>
              <a:chExt cx="1009650" cy="1139826"/>
            </a:xfrm>
            <a:grpFill/>
          </p:grpSpPr>
          <p:sp>
            <p:nvSpPr>
              <p:cNvPr id="20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0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0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96" name="圆角矩形 11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97" name="圆角矩形 11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98" name="圆角矩形 11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99" name="圆角矩形 11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03" name="组合 40"/>
          <p:cNvGrpSpPr/>
          <p:nvPr/>
        </p:nvGrpSpPr>
        <p:grpSpPr>
          <a:xfrm>
            <a:off x="2616288" y="3483418"/>
            <a:ext cx="521950" cy="1558755"/>
            <a:chOff x="2008778" y="2574004"/>
            <a:chExt cx="380273" cy="1135650"/>
          </a:xfrm>
          <a:solidFill>
            <a:schemeClr val="accent1"/>
          </a:solidFill>
        </p:grpSpPr>
        <p:sp>
          <p:nvSpPr>
            <p:cNvPr id="204" name="圆角矩形 4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05" name="Group 61"/>
            <p:cNvGrpSpPr/>
            <p:nvPr/>
          </p:nvGrpSpPr>
          <p:grpSpPr>
            <a:xfrm>
              <a:off x="2025107" y="2574004"/>
              <a:ext cx="347391" cy="392181"/>
              <a:chOff x="1368786" y="1195986"/>
              <a:chExt cx="1009650" cy="1139826"/>
            </a:xfrm>
            <a:grpFill/>
          </p:grpSpPr>
          <p:sp>
            <p:nvSpPr>
              <p:cNvPr id="21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1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1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06" name="圆角矩形 4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07" name="圆角矩形 4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08" name="圆角矩形 4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09" name="圆角矩形 4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13" name="组合 50"/>
          <p:cNvGrpSpPr/>
          <p:nvPr/>
        </p:nvGrpSpPr>
        <p:grpSpPr>
          <a:xfrm>
            <a:off x="3594360" y="3710688"/>
            <a:ext cx="521950" cy="1558755"/>
            <a:chOff x="2008778" y="2574004"/>
            <a:chExt cx="380273" cy="1135650"/>
          </a:xfrm>
          <a:solidFill>
            <a:schemeClr val="accent1"/>
          </a:solidFill>
        </p:grpSpPr>
        <p:sp>
          <p:nvSpPr>
            <p:cNvPr id="214" name="圆角矩形 5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15" name="Group 61"/>
            <p:cNvGrpSpPr/>
            <p:nvPr/>
          </p:nvGrpSpPr>
          <p:grpSpPr>
            <a:xfrm>
              <a:off x="2025107" y="2574004"/>
              <a:ext cx="347391" cy="392181"/>
              <a:chOff x="1368786" y="1195986"/>
              <a:chExt cx="1009650" cy="1139826"/>
            </a:xfrm>
            <a:grpFill/>
          </p:grpSpPr>
          <p:sp>
            <p:nvSpPr>
              <p:cNvPr id="22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2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2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16" name="圆角矩形 5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17" name="圆角矩形 5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18" name="圆角矩形 5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19" name="圆角矩形 5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23" name="组合 60"/>
          <p:cNvGrpSpPr/>
          <p:nvPr/>
        </p:nvGrpSpPr>
        <p:grpSpPr>
          <a:xfrm>
            <a:off x="4814622" y="3714980"/>
            <a:ext cx="496872" cy="1483864"/>
            <a:chOff x="2008778" y="2574004"/>
            <a:chExt cx="380273" cy="1135650"/>
          </a:xfrm>
          <a:solidFill>
            <a:schemeClr val="accent1"/>
          </a:solidFill>
        </p:grpSpPr>
        <p:sp>
          <p:nvSpPr>
            <p:cNvPr id="224" name="圆角矩形 6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25" name="Group 61"/>
            <p:cNvGrpSpPr/>
            <p:nvPr/>
          </p:nvGrpSpPr>
          <p:grpSpPr>
            <a:xfrm>
              <a:off x="2025107" y="2574004"/>
              <a:ext cx="347391" cy="392181"/>
              <a:chOff x="1368786" y="1195986"/>
              <a:chExt cx="1009650" cy="1139826"/>
            </a:xfrm>
            <a:grpFill/>
          </p:grpSpPr>
          <p:sp>
            <p:nvSpPr>
              <p:cNvPr id="23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3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3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26" name="圆角矩形 6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27" name="圆角矩形 6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28" name="圆角矩形 6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29" name="圆角矩形 6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33" name="组合 70"/>
          <p:cNvGrpSpPr/>
          <p:nvPr/>
        </p:nvGrpSpPr>
        <p:grpSpPr>
          <a:xfrm>
            <a:off x="1553849" y="3586964"/>
            <a:ext cx="522195" cy="1559489"/>
            <a:chOff x="2008778" y="2574004"/>
            <a:chExt cx="380273" cy="1135650"/>
          </a:xfrm>
          <a:solidFill>
            <a:schemeClr val="accent1"/>
          </a:solidFill>
        </p:grpSpPr>
        <p:sp>
          <p:nvSpPr>
            <p:cNvPr id="234" name="圆角矩形 7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35" name="Group 61"/>
            <p:cNvGrpSpPr/>
            <p:nvPr/>
          </p:nvGrpSpPr>
          <p:grpSpPr>
            <a:xfrm>
              <a:off x="2025107" y="2574004"/>
              <a:ext cx="347391" cy="392181"/>
              <a:chOff x="1368786" y="1195986"/>
              <a:chExt cx="1009650" cy="1139826"/>
            </a:xfrm>
            <a:grpFill/>
          </p:grpSpPr>
          <p:sp>
            <p:nvSpPr>
              <p:cNvPr id="24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4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4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36" name="圆角矩形 7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37" name="圆角矩形 7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38" name="圆角矩形 7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39" name="圆角矩形 7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43" name="组合 19"/>
          <p:cNvGrpSpPr/>
          <p:nvPr/>
        </p:nvGrpSpPr>
        <p:grpSpPr>
          <a:xfrm>
            <a:off x="2957274" y="4410517"/>
            <a:ext cx="713589" cy="2131068"/>
            <a:chOff x="2008778" y="2574004"/>
            <a:chExt cx="380273" cy="1135650"/>
          </a:xfrm>
          <a:solidFill>
            <a:schemeClr val="accent1"/>
          </a:solidFill>
        </p:grpSpPr>
        <p:sp>
          <p:nvSpPr>
            <p:cNvPr id="244" name="圆角矩形 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45" name="Group 61"/>
            <p:cNvGrpSpPr/>
            <p:nvPr/>
          </p:nvGrpSpPr>
          <p:grpSpPr>
            <a:xfrm>
              <a:off x="2025107" y="2574004"/>
              <a:ext cx="347391" cy="392181"/>
              <a:chOff x="1368786" y="1195986"/>
              <a:chExt cx="1009650" cy="1139826"/>
            </a:xfrm>
            <a:grpFill/>
          </p:grpSpPr>
          <p:sp>
            <p:nvSpPr>
              <p:cNvPr id="25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5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5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46" name="圆角矩形 12"/>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47" name="圆角矩形 1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48" name="圆角矩形 17"/>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49" name="圆角矩形 18"/>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53" name="组合 30"/>
          <p:cNvGrpSpPr/>
          <p:nvPr/>
        </p:nvGrpSpPr>
        <p:grpSpPr>
          <a:xfrm>
            <a:off x="2104317" y="4192445"/>
            <a:ext cx="575005" cy="1717197"/>
            <a:chOff x="2008778" y="2574004"/>
            <a:chExt cx="380273" cy="1135650"/>
          </a:xfrm>
          <a:solidFill>
            <a:schemeClr val="accent1"/>
          </a:solidFill>
        </p:grpSpPr>
        <p:sp>
          <p:nvSpPr>
            <p:cNvPr id="254" name="圆角矩形 3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55" name="Group 61"/>
            <p:cNvGrpSpPr/>
            <p:nvPr/>
          </p:nvGrpSpPr>
          <p:grpSpPr>
            <a:xfrm>
              <a:off x="2025107" y="2574004"/>
              <a:ext cx="347391" cy="392181"/>
              <a:chOff x="1368786" y="1195986"/>
              <a:chExt cx="1009650" cy="1139826"/>
            </a:xfrm>
            <a:grpFill/>
          </p:grpSpPr>
          <p:sp>
            <p:nvSpPr>
              <p:cNvPr id="26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6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6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56" name="圆角矩形 3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57" name="圆角矩形 3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58" name="圆角矩形 3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59" name="圆角矩形 3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63" name="组合 20"/>
          <p:cNvGrpSpPr/>
          <p:nvPr/>
        </p:nvGrpSpPr>
        <p:grpSpPr>
          <a:xfrm>
            <a:off x="4126005" y="4264318"/>
            <a:ext cx="575005" cy="1717197"/>
            <a:chOff x="2008778" y="2574004"/>
            <a:chExt cx="380273" cy="1135650"/>
          </a:xfrm>
          <a:solidFill>
            <a:schemeClr val="accent1"/>
          </a:solidFill>
        </p:grpSpPr>
        <p:sp>
          <p:nvSpPr>
            <p:cNvPr id="264" name="圆角矩形 2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65" name="Group 61"/>
            <p:cNvGrpSpPr/>
            <p:nvPr/>
          </p:nvGrpSpPr>
          <p:grpSpPr>
            <a:xfrm>
              <a:off x="2025107" y="2574004"/>
              <a:ext cx="347391" cy="392181"/>
              <a:chOff x="1368786" y="1195986"/>
              <a:chExt cx="1009650" cy="1139826"/>
            </a:xfrm>
            <a:grpFill/>
          </p:grpSpPr>
          <p:sp>
            <p:nvSpPr>
              <p:cNvPr id="27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7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7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66" name="圆角矩形 2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67" name="圆角矩形 2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68" name="圆角矩形 2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69" name="圆角矩形 2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73" name="组合 220"/>
          <p:cNvGrpSpPr/>
          <p:nvPr/>
        </p:nvGrpSpPr>
        <p:grpSpPr>
          <a:xfrm>
            <a:off x="3041614" y="1848552"/>
            <a:ext cx="316705" cy="945812"/>
            <a:chOff x="2008778" y="2574004"/>
            <a:chExt cx="380273" cy="1135650"/>
          </a:xfrm>
          <a:solidFill>
            <a:schemeClr val="accent4"/>
          </a:solidFill>
        </p:grpSpPr>
        <p:sp>
          <p:nvSpPr>
            <p:cNvPr id="274" name="圆角矩形 22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75" name="Group 61"/>
            <p:cNvGrpSpPr/>
            <p:nvPr/>
          </p:nvGrpSpPr>
          <p:grpSpPr>
            <a:xfrm>
              <a:off x="2025107" y="2574004"/>
              <a:ext cx="347391" cy="392181"/>
              <a:chOff x="1368786" y="1195986"/>
              <a:chExt cx="1009650" cy="1139826"/>
            </a:xfrm>
            <a:grpFill/>
          </p:grpSpPr>
          <p:sp>
            <p:nvSpPr>
              <p:cNvPr id="28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8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8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76" name="圆角矩形 22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77" name="圆角矩形 22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78" name="圆角矩形 22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79" name="圆角矩形 22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83" name="组合 230"/>
          <p:cNvGrpSpPr/>
          <p:nvPr/>
        </p:nvGrpSpPr>
        <p:grpSpPr>
          <a:xfrm>
            <a:off x="3908668" y="1668766"/>
            <a:ext cx="265967" cy="794284"/>
            <a:chOff x="2008778" y="2574004"/>
            <a:chExt cx="380273" cy="1135650"/>
          </a:xfrm>
          <a:solidFill>
            <a:schemeClr val="accent4"/>
          </a:solidFill>
        </p:grpSpPr>
        <p:sp>
          <p:nvSpPr>
            <p:cNvPr id="284" name="圆角矩形 23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85" name="Group 61"/>
            <p:cNvGrpSpPr/>
            <p:nvPr/>
          </p:nvGrpSpPr>
          <p:grpSpPr>
            <a:xfrm>
              <a:off x="2025107" y="2574004"/>
              <a:ext cx="347391" cy="392181"/>
              <a:chOff x="1368786" y="1195986"/>
              <a:chExt cx="1009650" cy="1139826"/>
            </a:xfrm>
            <a:grpFill/>
          </p:grpSpPr>
          <p:sp>
            <p:nvSpPr>
              <p:cNvPr id="29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9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29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86" name="圆角矩形 23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87" name="圆角矩形 23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88" name="圆角矩形 23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89" name="圆角矩形 23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93" name="组合 260"/>
          <p:cNvGrpSpPr/>
          <p:nvPr/>
        </p:nvGrpSpPr>
        <p:grpSpPr>
          <a:xfrm>
            <a:off x="1222510" y="1762012"/>
            <a:ext cx="252421" cy="753834"/>
            <a:chOff x="2008778" y="2574004"/>
            <a:chExt cx="380273" cy="1135650"/>
          </a:xfrm>
          <a:solidFill>
            <a:schemeClr val="accent4"/>
          </a:solidFill>
        </p:grpSpPr>
        <p:sp>
          <p:nvSpPr>
            <p:cNvPr id="294" name="圆角矩形 26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95" name="Group 61"/>
            <p:cNvGrpSpPr/>
            <p:nvPr/>
          </p:nvGrpSpPr>
          <p:grpSpPr>
            <a:xfrm>
              <a:off x="2025107" y="2574004"/>
              <a:ext cx="347391" cy="392181"/>
              <a:chOff x="1368786" y="1195986"/>
              <a:chExt cx="1009650" cy="1139826"/>
            </a:xfrm>
            <a:grpFill/>
          </p:grpSpPr>
          <p:sp>
            <p:nvSpPr>
              <p:cNvPr id="30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0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0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296" name="圆角矩形 26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97" name="圆角矩形 26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98" name="圆角矩形 26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299" name="圆角矩形 26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303" name="组合 270"/>
          <p:cNvGrpSpPr/>
          <p:nvPr/>
        </p:nvGrpSpPr>
        <p:grpSpPr>
          <a:xfrm>
            <a:off x="5030694" y="1631194"/>
            <a:ext cx="236032" cy="704889"/>
            <a:chOff x="2008778" y="2574004"/>
            <a:chExt cx="380273" cy="1135650"/>
          </a:xfrm>
          <a:solidFill>
            <a:schemeClr val="accent4"/>
          </a:solidFill>
        </p:grpSpPr>
        <p:sp>
          <p:nvSpPr>
            <p:cNvPr id="304" name="圆角矩形 27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305" name="Group 61"/>
            <p:cNvGrpSpPr/>
            <p:nvPr/>
          </p:nvGrpSpPr>
          <p:grpSpPr>
            <a:xfrm>
              <a:off x="2025107" y="2574004"/>
              <a:ext cx="347391" cy="392181"/>
              <a:chOff x="1368786" y="1195986"/>
              <a:chExt cx="1009650" cy="1139826"/>
            </a:xfrm>
            <a:grpFill/>
          </p:grpSpPr>
          <p:sp>
            <p:nvSpPr>
              <p:cNvPr id="31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1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1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306" name="圆角矩形 27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07" name="圆角矩形 27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08" name="圆角矩形 27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09" name="圆角矩形 27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313" name="组合 280"/>
          <p:cNvGrpSpPr/>
          <p:nvPr/>
        </p:nvGrpSpPr>
        <p:grpSpPr>
          <a:xfrm>
            <a:off x="5633573" y="1723027"/>
            <a:ext cx="236032" cy="704889"/>
            <a:chOff x="2008778" y="2574004"/>
            <a:chExt cx="380273" cy="1135650"/>
          </a:xfrm>
          <a:solidFill>
            <a:schemeClr val="accent4"/>
          </a:solidFill>
        </p:grpSpPr>
        <p:sp>
          <p:nvSpPr>
            <p:cNvPr id="314" name="圆角矩形 28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315" name="Group 61"/>
            <p:cNvGrpSpPr/>
            <p:nvPr/>
          </p:nvGrpSpPr>
          <p:grpSpPr>
            <a:xfrm>
              <a:off x="2025107" y="2574004"/>
              <a:ext cx="347391" cy="392181"/>
              <a:chOff x="1368786" y="1195986"/>
              <a:chExt cx="1009650" cy="1139826"/>
            </a:xfrm>
            <a:grpFill/>
          </p:grpSpPr>
          <p:sp>
            <p:nvSpPr>
              <p:cNvPr id="32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2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2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316" name="圆角矩形 28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17" name="圆角矩形 28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18" name="圆角矩形 28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19" name="圆角矩形 28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323" name="组合 290"/>
          <p:cNvGrpSpPr/>
          <p:nvPr/>
        </p:nvGrpSpPr>
        <p:grpSpPr>
          <a:xfrm>
            <a:off x="669461" y="1910110"/>
            <a:ext cx="224985" cy="671900"/>
            <a:chOff x="2008778" y="2574004"/>
            <a:chExt cx="380273" cy="1135650"/>
          </a:xfrm>
          <a:solidFill>
            <a:schemeClr val="accent4"/>
          </a:solidFill>
        </p:grpSpPr>
        <p:sp>
          <p:nvSpPr>
            <p:cNvPr id="324" name="圆角矩形 29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325" name="Group 61"/>
            <p:cNvGrpSpPr/>
            <p:nvPr/>
          </p:nvGrpSpPr>
          <p:grpSpPr>
            <a:xfrm>
              <a:off x="2025107" y="2574004"/>
              <a:ext cx="347391" cy="392181"/>
              <a:chOff x="1368786" y="1195986"/>
              <a:chExt cx="1009650" cy="1139826"/>
            </a:xfrm>
            <a:grpFill/>
          </p:grpSpPr>
          <p:sp>
            <p:nvSpPr>
              <p:cNvPr id="33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3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3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326" name="圆角矩形 29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27" name="圆角矩形 29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28" name="圆角矩形 29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29" name="圆角矩形 29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333" name="组合 100"/>
          <p:cNvGrpSpPr/>
          <p:nvPr/>
        </p:nvGrpSpPr>
        <p:grpSpPr>
          <a:xfrm>
            <a:off x="5426394" y="3167221"/>
            <a:ext cx="447638" cy="1336827"/>
            <a:chOff x="2008778" y="2574004"/>
            <a:chExt cx="380273" cy="1135650"/>
          </a:xfrm>
          <a:solidFill>
            <a:schemeClr val="accent1"/>
          </a:solidFill>
        </p:grpSpPr>
        <p:sp>
          <p:nvSpPr>
            <p:cNvPr id="334" name="圆角矩形 101"/>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335" name="Group 61"/>
            <p:cNvGrpSpPr/>
            <p:nvPr/>
          </p:nvGrpSpPr>
          <p:grpSpPr>
            <a:xfrm>
              <a:off x="2025107" y="2574004"/>
              <a:ext cx="347391" cy="392181"/>
              <a:chOff x="1368786" y="1195986"/>
              <a:chExt cx="1009650" cy="1139826"/>
            </a:xfrm>
            <a:grpFill/>
          </p:grpSpPr>
          <p:sp>
            <p:nvSpPr>
              <p:cNvPr id="34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4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4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336" name="圆角矩形 103"/>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37" name="圆角矩形 104"/>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38" name="圆角矩形 105"/>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39" name="圆角矩形 106"/>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343" name="组合 305"/>
          <p:cNvGrpSpPr/>
          <p:nvPr/>
        </p:nvGrpSpPr>
        <p:grpSpPr>
          <a:xfrm>
            <a:off x="397714" y="2657031"/>
            <a:ext cx="353686" cy="1056250"/>
            <a:chOff x="2008778" y="2574004"/>
            <a:chExt cx="380273" cy="1135650"/>
          </a:xfrm>
          <a:solidFill>
            <a:schemeClr val="accent1"/>
          </a:solidFill>
        </p:grpSpPr>
        <p:sp>
          <p:nvSpPr>
            <p:cNvPr id="344" name="圆角矩形 306"/>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345" name="Group 61"/>
            <p:cNvGrpSpPr/>
            <p:nvPr/>
          </p:nvGrpSpPr>
          <p:grpSpPr>
            <a:xfrm>
              <a:off x="2025107" y="2574004"/>
              <a:ext cx="347391" cy="392181"/>
              <a:chOff x="1368786" y="1195986"/>
              <a:chExt cx="1009650" cy="1139826"/>
            </a:xfrm>
            <a:grpFill/>
          </p:grpSpPr>
          <p:sp>
            <p:nvSpPr>
              <p:cNvPr id="35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5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5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346" name="圆角矩形 308"/>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47" name="圆角矩形 309"/>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48" name="圆角矩形 310"/>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49" name="圆角矩形 311"/>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353" name="组合 325"/>
          <p:cNvGrpSpPr/>
          <p:nvPr/>
        </p:nvGrpSpPr>
        <p:grpSpPr>
          <a:xfrm>
            <a:off x="3473457" y="1551111"/>
            <a:ext cx="273015" cy="815334"/>
            <a:chOff x="2008778" y="2574004"/>
            <a:chExt cx="380273" cy="1135650"/>
          </a:xfrm>
          <a:solidFill>
            <a:schemeClr val="accent4"/>
          </a:solidFill>
        </p:grpSpPr>
        <p:sp>
          <p:nvSpPr>
            <p:cNvPr id="354" name="圆角矩形 326"/>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355" name="Group 61"/>
            <p:cNvGrpSpPr/>
            <p:nvPr/>
          </p:nvGrpSpPr>
          <p:grpSpPr>
            <a:xfrm>
              <a:off x="2025107" y="2574004"/>
              <a:ext cx="347391" cy="392181"/>
              <a:chOff x="1368786" y="1195986"/>
              <a:chExt cx="1009650" cy="1139826"/>
            </a:xfrm>
            <a:grpFill/>
          </p:grpSpPr>
          <p:sp>
            <p:nvSpPr>
              <p:cNvPr id="36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6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6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356" name="圆角矩形 328"/>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57" name="圆角矩形 329"/>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58" name="圆角矩形 330"/>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59" name="圆角矩形 331"/>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363" name="组合 335"/>
          <p:cNvGrpSpPr/>
          <p:nvPr/>
        </p:nvGrpSpPr>
        <p:grpSpPr>
          <a:xfrm>
            <a:off x="1573872" y="1537789"/>
            <a:ext cx="205586" cy="613964"/>
            <a:chOff x="2008778" y="2574004"/>
            <a:chExt cx="380273" cy="1135650"/>
          </a:xfrm>
          <a:solidFill>
            <a:schemeClr val="accent4"/>
          </a:solidFill>
        </p:grpSpPr>
        <p:sp>
          <p:nvSpPr>
            <p:cNvPr id="364" name="圆角矩形 336"/>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365" name="Group 61"/>
            <p:cNvGrpSpPr/>
            <p:nvPr/>
          </p:nvGrpSpPr>
          <p:grpSpPr>
            <a:xfrm>
              <a:off x="2025107" y="2574004"/>
              <a:ext cx="347391" cy="392181"/>
              <a:chOff x="1368786" y="1195986"/>
              <a:chExt cx="1009650" cy="1139826"/>
            </a:xfrm>
            <a:grpFill/>
          </p:grpSpPr>
          <p:sp>
            <p:nvSpPr>
              <p:cNvPr id="37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7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7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366" name="圆角矩形 338"/>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67" name="圆角矩形 339"/>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68" name="圆角矩形 340"/>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69" name="圆角矩形 341"/>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373" name="组合 345"/>
          <p:cNvGrpSpPr/>
          <p:nvPr/>
        </p:nvGrpSpPr>
        <p:grpSpPr>
          <a:xfrm>
            <a:off x="5868407" y="2518966"/>
            <a:ext cx="278932" cy="833001"/>
            <a:chOff x="2008778" y="2574004"/>
            <a:chExt cx="380273" cy="1135650"/>
          </a:xfrm>
          <a:solidFill>
            <a:schemeClr val="accent1"/>
          </a:solidFill>
        </p:grpSpPr>
        <p:sp>
          <p:nvSpPr>
            <p:cNvPr id="374" name="圆角矩形 346"/>
            <p:cNvSpPr/>
            <p:nvPr/>
          </p:nvSpPr>
          <p:spPr>
            <a:xfrm>
              <a:off x="2081583" y="2935539"/>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375" name="Group 61"/>
            <p:cNvGrpSpPr/>
            <p:nvPr/>
          </p:nvGrpSpPr>
          <p:grpSpPr>
            <a:xfrm>
              <a:off x="2025107" y="2574004"/>
              <a:ext cx="347391" cy="392181"/>
              <a:chOff x="1368786" y="1195986"/>
              <a:chExt cx="1009650" cy="1139826"/>
            </a:xfrm>
            <a:grpFill/>
          </p:grpSpPr>
          <p:sp>
            <p:nvSpPr>
              <p:cNvPr id="38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8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38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376" name="圆角矩形 348"/>
            <p:cNvSpPr/>
            <p:nvPr/>
          </p:nvSpPr>
          <p:spPr>
            <a:xfrm rot="457219">
              <a:off x="2008778" y="2863402"/>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77" name="圆角矩形 349"/>
            <p:cNvSpPr/>
            <p:nvPr/>
          </p:nvSpPr>
          <p:spPr>
            <a:xfrm rot="21142781" flipH="1">
              <a:off x="2322629" y="2863385"/>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78" name="圆角矩形 350"/>
            <p:cNvSpPr/>
            <p:nvPr/>
          </p:nvSpPr>
          <p:spPr>
            <a:xfrm rot="21437231" flipH="1">
              <a:off x="2220559"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379" name="圆角矩形 351"/>
            <p:cNvSpPr/>
            <p:nvPr/>
          </p:nvSpPr>
          <p:spPr>
            <a:xfrm rot="162769">
              <a:off x="2068697" y="3124632"/>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383" name="组合 481"/>
          <p:cNvGrpSpPr/>
          <p:nvPr/>
        </p:nvGrpSpPr>
        <p:grpSpPr>
          <a:xfrm>
            <a:off x="6982502" y="1583174"/>
            <a:ext cx="1278000" cy="1455034"/>
            <a:chOff x="727309" y="3451411"/>
            <a:chExt cx="872891" cy="993808"/>
          </a:xfrm>
        </p:grpSpPr>
        <p:sp>
          <p:nvSpPr>
            <p:cNvPr id="384" name="Freeform 63"/>
            <p:cNvSpPr>
              <a:spLocks noChangeAspect="1"/>
            </p:cNvSpPr>
            <p:nvPr/>
          </p:nvSpPr>
          <p:spPr bwMode="auto">
            <a:xfrm>
              <a:off x="871569" y="3602655"/>
              <a:ext cx="584370" cy="567090"/>
            </a:xfrm>
            <a:custGeom>
              <a:avLst/>
              <a:gdLst>
                <a:gd name="T0" fmla="*/ 244 w 312"/>
                <a:gd name="T1" fmla="*/ 0 h 303"/>
                <a:gd name="T2" fmla="*/ 209 w 312"/>
                <a:gd name="T3" fmla="*/ 12 h 303"/>
                <a:gd name="T4" fmla="*/ 181 w 312"/>
                <a:gd name="T5" fmla="*/ 49 h 303"/>
                <a:gd name="T6" fmla="*/ 198 w 312"/>
                <a:gd name="T7" fmla="*/ 112 h 303"/>
                <a:gd name="T8" fmla="*/ 195 w 312"/>
                <a:gd name="T9" fmla="*/ 112 h 303"/>
                <a:gd name="T10" fmla="*/ 177 w 312"/>
                <a:gd name="T11" fmla="*/ 92 h 303"/>
                <a:gd name="T12" fmla="*/ 92 w 312"/>
                <a:gd name="T13" fmla="*/ 177 h 303"/>
                <a:gd name="T14" fmla="*/ 71 w 312"/>
                <a:gd name="T15" fmla="*/ 174 h 303"/>
                <a:gd name="T16" fmla="*/ 29 w 312"/>
                <a:gd name="T17" fmla="*/ 192 h 303"/>
                <a:gd name="T18" fmla="*/ 7 w 312"/>
                <a:gd name="T19" fmla="*/ 255 h 303"/>
                <a:gd name="T20" fmla="*/ 14 w 312"/>
                <a:gd name="T21" fmla="*/ 266 h 303"/>
                <a:gd name="T22" fmla="*/ 14 w 312"/>
                <a:gd name="T23" fmla="*/ 266 h 303"/>
                <a:gd name="T24" fmla="*/ 53 w 312"/>
                <a:gd name="T25" fmla="*/ 228 h 303"/>
                <a:gd name="T26" fmla="*/ 80 w 312"/>
                <a:gd name="T27" fmla="*/ 255 h 303"/>
                <a:gd name="T28" fmla="*/ 40 w 312"/>
                <a:gd name="T29" fmla="*/ 296 h 303"/>
                <a:gd name="T30" fmla="*/ 70 w 312"/>
                <a:gd name="T31" fmla="*/ 303 h 303"/>
                <a:gd name="T32" fmla="*/ 100 w 312"/>
                <a:gd name="T33" fmla="*/ 295 h 303"/>
                <a:gd name="T34" fmla="*/ 134 w 312"/>
                <a:gd name="T35" fmla="*/ 244 h 303"/>
                <a:gd name="T36" fmla="*/ 116 w 312"/>
                <a:gd name="T37" fmla="*/ 191 h 303"/>
                <a:gd name="T38" fmla="*/ 118 w 312"/>
                <a:gd name="T39" fmla="*/ 190 h 303"/>
                <a:gd name="T40" fmla="*/ 138 w 312"/>
                <a:gd name="T41" fmla="*/ 209 h 303"/>
                <a:gd name="T42" fmla="*/ 222 w 312"/>
                <a:gd name="T43" fmla="*/ 126 h 303"/>
                <a:gd name="T44" fmla="*/ 245 w 312"/>
                <a:gd name="T45" fmla="*/ 129 h 303"/>
                <a:gd name="T46" fmla="*/ 256 w 312"/>
                <a:gd name="T47" fmla="*/ 127 h 303"/>
                <a:gd name="T48" fmla="*/ 298 w 312"/>
                <a:gd name="T49" fmla="*/ 97 h 303"/>
                <a:gd name="T50" fmla="*/ 302 w 312"/>
                <a:gd name="T51" fmla="*/ 34 h 303"/>
                <a:gd name="T52" fmla="*/ 260 w 312"/>
                <a:gd name="T53" fmla="*/ 75 h 303"/>
                <a:gd name="T54" fmla="*/ 234 w 312"/>
                <a:gd name="T55" fmla="*/ 48 h 303"/>
                <a:gd name="T56" fmla="*/ 274 w 312"/>
                <a:gd name="T57" fmla="*/ 7 h 303"/>
                <a:gd name="T58" fmla="*/ 244 w 312"/>
                <a:gd name="T59"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2" h="303">
                  <a:moveTo>
                    <a:pt x="244" y="0"/>
                  </a:moveTo>
                  <a:cubicBezTo>
                    <a:pt x="231" y="0"/>
                    <a:pt x="219" y="4"/>
                    <a:pt x="209" y="12"/>
                  </a:cubicBezTo>
                  <a:cubicBezTo>
                    <a:pt x="197" y="22"/>
                    <a:pt x="185" y="34"/>
                    <a:pt x="181" y="49"/>
                  </a:cubicBezTo>
                  <a:cubicBezTo>
                    <a:pt x="175" y="72"/>
                    <a:pt x="184" y="94"/>
                    <a:pt x="198" y="112"/>
                  </a:cubicBezTo>
                  <a:cubicBezTo>
                    <a:pt x="197" y="112"/>
                    <a:pt x="196" y="112"/>
                    <a:pt x="195" y="112"/>
                  </a:cubicBezTo>
                  <a:cubicBezTo>
                    <a:pt x="185" y="112"/>
                    <a:pt x="181" y="101"/>
                    <a:pt x="177" y="92"/>
                  </a:cubicBezTo>
                  <a:cubicBezTo>
                    <a:pt x="148" y="120"/>
                    <a:pt x="121" y="150"/>
                    <a:pt x="92" y="177"/>
                  </a:cubicBezTo>
                  <a:cubicBezTo>
                    <a:pt x="85" y="175"/>
                    <a:pt x="78" y="174"/>
                    <a:pt x="71" y="174"/>
                  </a:cubicBezTo>
                  <a:cubicBezTo>
                    <a:pt x="55" y="174"/>
                    <a:pt x="39" y="180"/>
                    <a:pt x="29" y="192"/>
                  </a:cubicBezTo>
                  <a:cubicBezTo>
                    <a:pt x="11" y="207"/>
                    <a:pt x="0" y="232"/>
                    <a:pt x="7" y="255"/>
                  </a:cubicBezTo>
                  <a:cubicBezTo>
                    <a:pt x="9" y="258"/>
                    <a:pt x="9" y="266"/>
                    <a:pt x="14" y="266"/>
                  </a:cubicBezTo>
                  <a:cubicBezTo>
                    <a:pt x="14" y="266"/>
                    <a:pt x="14" y="266"/>
                    <a:pt x="14" y="266"/>
                  </a:cubicBezTo>
                  <a:cubicBezTo>
                    <a:pt x="28" y="254"/>
                    <a:pt x="40" y="240"/>
                    <a:pt x="53" y="228"/>
                  </a:cubicBezTo>
                  <a:cubicBezTo>
                    <a:pt x="62" y="236"/>
                    <a:pt x="71" y="246"/>
                    <a:pt x="80" y="255"/>
                  </a:cubicBezTo>
                  <a:cubicBezTo>
                    <a:pt x="67" y="269"/>
                    <a:pt x="53" y="282"/>
                    <a:pt x="40" y="296"/>
                  </a:cubicBezTo>
                  <a:cubicBezTo>
                    <a:pt x="49" y="300"/>
                    <a:pt x="60" y="303"/>
                    <a:pt x="70" y="303"/>
                  </a:cubicBezTo>
                  <a:cubicBezTo>
                    <a:pt x="81" y="303"/>
                    <a:pt x="91" y="300"/>
                    <a:pt x="100" y="295"/>
                  </a:cubicBezTo>
                  <a:cubicBezTo>
                    <a:pt x="117" y="282"/>
                    <a:pt x="133" y="265"/>
                    <a:pt x="134" y="244"/>
                  </a:cubicBezTo>
                  <a:cubicBezTo>
                    <a:pt x="137" y="224"/>
                    <a:pt x="127" y="206"/>
                    <a:pt x="116" y="191"/>
                  </a:cubicBezTo>
                  <a:cubicBezTo>
                    <a:pt x="117" y="190"/>
                    <a:pt x="117" y="190"/>
                    <a:pt x="118" y="190"/>
                  </a:cubicBezTo>
                  <a:cubicBezTo>
                    <a:pt x="128" y="190"/>
                    <a:pt x="133" y="202"/>
                    <a:pt x="138" y="209"/>
                  </a:cubicBezTo>
                  <a:cubicBezTo>
                    <a:pt x="166" y="182"/>
                    <a:pt x="194" y="153"/>
                    <a:pt x="222" y="126"/>
                  </a:cubicBezTo>
                  <a:cubicBezTo>
                    <a:pt x="230" y="127"/>
                    <a:pt x="237" y="129"/>
                    <a:pt x="245" y="129"/>
                  </a:cubicBezTo>
                  <a:cubicBezTo>
                    <a:pt x="249" y="129"/>
                    <a:pt x="252" y="128"/>
                    <a:pt x="256" y="127"/>
                  </a:cubicBezTo>
                  <a:cubicBezTo>
                    <a:pt x="274" y="125"/>
                    <a:pt x="286" y="110"/>
                    <a:pt x="298" y="97"/>
                  </a:cubicBezTo>
                  <a:cubicBezTo>
                    <a:pt x="312" y="79"/>
                    <a:pt x="311" y="54"/>
                    <a:pt x="302" y="34"/>
                  </a:cubicBezTo>
                  <a:cubicBezTo>
                    <a:pt x="287" y="47"/>
                    <a:pt x="274" y="62"/>
                    <a:pt x="260" y="75"/>
                  </a:cubicBezTo>
                  <a:cubicBezTo>
                    <a:pt x="251" y="66"/>
                    <a:pt x="242" y="57"/>
                    <a:pt x="234" y="48"/>
                  </a:cubicBezTo>
                  <a:cubicBezTo>
                    <a:pt x="247" y="34"/>
                    <a:pt x="261" y="20"/>
                    <a:pt x="274" y="7"/>
                  </a:cubicBezTo>
                  <a:cubicBezTo>
                    <a:pt x="265" y="2"/>
                    <a:pt x="255" y="0"/>
                    <a:pt x="244" y="0"/>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zh-CN" altLang="en-US" sz="1013"/>
            </a:p>
          </p:txBody>
        </p:sp>
        <p:sp>
          <p:nvSpPr>
            <p:cNvPr id="385" name="任意多边形 483"/>
            <p:cNvSpPr/>
            <p:nvPr/>
          </p:nvSpPr>
          <p:spPr>
            <a:xfrm rot="10800000">
              <a:off x="727309" y="3451411"/>
              <a:ext cx="872891" cy="993808"/>
            </a:xfrm>
            <a:custGeom>
              <a:avLst/>
              <a:gdLst>
                <a:gd name="connsiteX0" fmla="*/ 770660 w 826161"/>
                <a:gd name="connsiteY0" fmla="*/ 940604 h 940604"/>
                <a:gd name="connsiteX1" fmla="*/ 55501 w 826161"/>
                <a:gd name="connsiteY1" fmla="*/ 940604 h 940604"/>
                <a:gd name="connsiteX2" fmla="*/ 0 w 826161"/>
                <a:gd name="connsiteY2" fmla="*/ 885103 h 940604"/>
                <a:gd name="connsiteX3" fmla="*/ 0 w 826161"/>
                <a:gd name="connsiteY3" fmla="*/ 169944 h 940604"/>
                <a:gd name="connsiteX4" fmla="*/ 55501 w 826161"/>
                <a:gd name="connsiteY4" fmla="*/ 114443 h 940604"/>
                <a:gd name="connsiteX5" fmla="*/ 346704 w 826161"/>
                <a:gd name="connsiteY5" fmla="*/ 114443 h 940604"/>
                <a:gd name="connsiteX6" fmla="*/ 413081 w 826161"/>
                <a:gd name="connsiteY6" fmla="*/ 0 h 940604"/>
                <a:gd name="connsiteX7" fmla="*/ 479458 w 826161"/>
                <a:gd name="connsiteY7" fmla="*/ 114443 h 940604"/>
                <a:gd name="connsiteX8" fmla="*/ 770660 w 826161"/>
                <a:gd name="connsiteY8" fmla="*/ 114443 h 940604"/>
                <a:gd name="connsiteX9" fmla="*/ 826161 w 826161"/>
                <a:gd name="connsiteY9" fmla="*/ 169944 h 940604"/>
                <a:gd name="connsiteX10" fmla="*/ 826161 w 826161"/>
                <a:gd name="connsiteY10" fmla="*/ 885103 h 940604"/>
                <a:gd name="connsiteX11" fmla="*/ 770660 w 826161"/>
                <a:gd name="connsiteY11" fmla="*/ 940604 h 94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161" h="940604">
                  <a:moveTo>
                    <a:pt x="770660" y="940604"/>
                  </a:moveTo>
                  <a:lnTo>
                    <a:pt x="55501" y="940604"/>
                  </a:lnTo>
                  <a:cubicBezTo>
                    <a:pt x="24849" y="940604"/>
                    <a:pt x="0" y="915755"/>
                    <a:pt x="0" y="885103"/>
                  </a:cubicBezTo>
                  <a:lnTo>
                    <a:pt x="0" y="169944"/>
                  </a:lnTo>
                  <a:cubicBezTo>
                    <a:pt x="0" y="139292"/>
                    <a:pt x="24849" y="114443"/>
                    <a:pt x="55501" y="114443"/>
                  </a:cubicBezTo>
                  <a:lnTo>
                    <a:pt x="346704" y="114443"/>
                  </a:lnTo>
                  <a:lnTo>
                    <a:pt x="413081" y="0"/>
                  </a:lnTo>
                  <a:lnTo>
                    <a:pt x="479458" y="114443"/>
                  </a:lnTo>
                  <a:lnTo>
                    <a:pt x="770660" y="114443"/>
                  </a:lnTo>
                  <a:cubicBezTo>
                    <a:pt x="801312" y="114443"/>
                    <a:pt x="826161" y="139292"/>
                    <a:pt x="826161" y="169944"/>
                  </a:cubicBezTo>
                  <a:lnTo>
                    <a:pt x="826161" y="885103"/>
                  </a:lnTo>
                  <a:cubicBezTo>
                    <a:pt x="826161" y="915755"/>
                    <a:pt x="801312" y="940604"/>
                    <a:pt x="770660" y="940604"/>
                  </a:cubicBezTo>
                  <a:close/>
                </a:path>
              </a:pathLst>
            </a:cu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387" name="矩形 39"/>
          <p:cNvSpPr/>
          <p:nvPr/>
        </p:nvSpPr>
        <p:spPr>
          <a:xfrm>
            <a:off x="6868636" y="3938991"/>
            <a:ext cx="4156331" cy="461665"/>
          </a:xfrm>
          <a:prstGeom prst="rect">
            <a:avLst/>
          </a:prstGeom>
          <a:solidFill>
            <a:schemeClr val="accent2"/>
          </a:solidFill>
        </p:spPr>
        <p:txBody>
          <a:bodyPr wrap="none">
            <a:spAutoFit/>
          </a:bodyPr>
          <a:lstStyle/>
          <a:p>
            <a:r>
              <a:rPr lang="en-GB" sz="2400" smtClean="0">
                <a:solidFill>
                  <a:schemeClr val="bg2"/>
                </a:solidFill>
              </a:rPr>
              <a:t>LOREM IPSUM DOLOR SIT AMET</a:t>
            </a:r>
            <a:endParaRPr lang="zh-CN" altLang="zh-CN" sz="2400" dirty="0">
              <a:solidFill>
                <a:schemeClr val="bg2"/>
              </a:solidFill>
              <a:ea typeface="Hiragino Sans GB W3" panose="020B0300000000000000" pitchFamily="34" charset="-122"/>
            </a:endParaRPr>
          </a:p>
        </p:txBody>
      </p:sp>
      <p:sp>
        <p:nvSpPr>
          <p:cNvPr id="388" name="矩形 357"/>
          <p:cNvSpPr/>
          <p:nvPr/>
        </p:nvSpPr>
        <p:spPr>
          <a:xfrm>
            <a:off x="6868635" y="4594368"/>
            <a:ext cx="3428631" cy="400110"/>
          </a:xfrm>
          <a:prstGeom prst="rect">
            <a:avLst/>
          </a:prstGeom>
          <a:solidFill>
            <a:schemeClr val="accent2"/>
          </a:solidFill>
        </p:spPr>
        <p:txBody>
          <a:bodyPr wrap="none">
            <a:spAutoFit/>
          </a:bodyPr>
          <a:lstStyle/>
          <a:p>
            <a:r>
              <a:rPr lang="en-GB" sz="2000" smtClean="0">
                <a:solidFill>
                  <a:schemeClr val="bg2"/>
                </a:solidFill>
              </a:rPr>
              <a:t>CONSECTETUR ADIPISCING ELIT</a:t>
            </a:r>
            <a:endParaRPr lang="zh-CN" altLang="zh-CN" sz="2000" dirty="0">
              <a:solidFill>
                <a:schemeClr val="bg2"/>
              </a:solidFill>
              <a:ea typeface="Hiragino Sans GB W3" panose="020B0300000000000000" pitchFamily="34" charset="-122"/>
            </a:endParaRPr>
          </a:p>
        </p:txBody>
      </p:sp>
      <p:sp>
        <p:nvSpPr>
          <p:cNvPr id="389" name="文本框 358"/>
          <p:cNvSpPr txBox="1"/>
          <p:nvPr/>
        </p:nvSpPr>
        <p:spPr>
          <a:xfrm>
            <a:off x="6771519" y="3077475"/>
            <a:ext cx="1877049" cy="646331"/>
          </a:xfrm>
          <a:prstGeom prst="rect">
            <a:avLst/>
          </a:prstGeom>
          <a:noFill/>
        </p:spPr>
        <p:txBody>
          <a:bodyPr wrap="square" rtlCol="0">
            <a:spAutoFit/>
          </a:bodyPr>
          <a:lstStyle/>
          <a:p>
            <a:r>
              <a:rPr lang="en-US" altLang="zh-CN" sz="3600" b="1" dirty="0">
                <a:solidFill>
                  <a:schemeClr val="bg2"/>
                </a:solidFill>
                <a:latin typeface="Source Sans Pro" panose="020B0503030403020204" pitchFamily="34" charset="0"/>
              </a:rPr>
              <a:t>9,300</a:t>
            </a:r>
            <a:endParaRPr lang="zh-CN" altLang="en-US" sz="3600" b="1" dirty="0">
              <a:solidFill>
                <a:schemeClr val="bg2"/>
              </a:solidFill>
              <a:latin typeface="Source Sans Pro" panose="020B0503030403020204" pitchFamily="34" charset="0"/>
            </a:endParaRPr>
          </a:p>
        </p:txBody>
      </p:sp>
      <p:sp>
        <p:nvSpPr>
          <p:cNvPr id="391" name="TextBox 390"/>
          <p:cNvSpPr txBox="1"/>
          <p:nvPr/>
        </p:nvSpPr>
        <p:spPr>
          <a:xfrm>
            <a:off x="7953420" y="3251510"/>
            <a:ext cx="907621" cy="400110"/>
          </a:xfrm>
          <a:prstGeom prst="rect">
            <a:avLst/>
          </a:prstGeom>
          <a:noFill/>
        </p:spPr>
        <p:txBody>
          <a:bodyPr wrap="none" rtlCol="0">
            <a:spAutoFit/>
          </a:bodyPr>
          <a:lstStyle/>
          <a:p>
            <a:r>
              <a:rPr lang="en-US" sz="2000" smtClean="0">
                <a:solidFill>
                  <a:schemeClr val="bg2"/>
                </a:solidFill>
                <a:latin typeface="Source Sans Pro" panose="020B0503030403020204" pitchFamily="34" charset="0"/>
              </a:rPr>
              <a:t>Million</a:t>
            </a:r>
            <a:endParaRPr lang="en-GB" sz="2000">
              <a:solidFill>
                <a:schemeClr val="bg2"/>
              </a:solidFill>
              <a:latin typeface="Source Sans Pro" panose="020B0503030403020204" pitchFamily="34" charset="0"/>
            </a:endParaRPr>
          </a:p>
        </p:txBody>
      </p:sp>
      <p:sp>
        <p:nvSpPr>
          <p:cNvPr id="392" name="Rectangle 391"/>
          <p:cNvSpPr/>
          <p:nvPr/>
        </p:nvSpPr>
        <p:spPr>
          <a:xfrm>
            <a:off x="6771519" y="5045159"/>
            <a:ext cx="4905420" cy="1384995"/>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a:t>
            </a:r>
          </a:p>
        </p:txBody>
      </p:sp>
      <p:sp>
        <p:nvSpPr>
          <p:cNvPr id="5" name="TextBox 4"/>
          <p:cNvSpPr txBox="1"/>
          <p:nvPr/>
        </p:nvSpPr>
        <p:spPr>
          <a:xfrm>
            <a:off x="8338641" y="2332878"/>
            <a:ext cx="2419830" cy="523220"/>
          </a:xfrm>
          <a:prstGeom prst="rect">
            <a:avLst/>
          </a:prstGeom>
          <a:noFill/>
        </p:spPr>
        <p:txBody>
          <a:bodyPr wrap="none" rtlCol="0">
            <a:spAutoFit/>
          </a:bodyPr>
          <a:lstStyle/>
          <a:p>
            <a:r>
              <a:rPr lang="en-US" sz="2800" smtClean="0">
                <a:solidFill>
                  <a:schemeClr val="bg2"/>
                </a:solidFill>
                <a:latin typeface="Source Sans Pro" panose="020B0503030403020204" pitchFamily="34" charset="0"/>
              </a:rPr>
              <a:t>DATA DIAGRAM</a:t>
            </a:r>
            <a:endParaRPr lang="en-GB" sz="2800">
              <a:solidFill>
                <a:schemeClr val="bg2"/>
              </a:solidFill>
              <a:latin typeface="Source Sans Pro" panose="020B0503030403020204" pitchFamily="34" charset="0"/>
            </a:endParaRPr>
          </a:p>
        </p:txBody>
      </p:sp>
    </p:spTree>
    <p:extLst>
      <p:ext uri="{BB962C8B-B14F-4D97-AF65-F5344CB8AC3E}">
        <p14:creationId xmlns:p14="http://schemas.microsoft.com/office/powerpoint/2010/main" val="627952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fade">
                                      <p:cBhvr>
                                        <p:cTn id="11" dur="500"/>
                                        <p:tgtEl>
                                          <p:spTgt spid="5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500"/>
                                        <p:tgtEl>
                                          <p:spTgt spid="7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83"/>
                                        </p:tgtEl>
                                        <p:attrNameLst>
                                          <p:attrName>style.visibility</p:attrName>
                                        </p:attrNameLst>
                                      </p:cBhvr>
                                      <p:to>
                                        <p:strVal val="visible"/>
                                      </p:to>
                                    </p:set>
                                    <p:animEffect transition="in" filter="fade">
                                      <p:cBhvr>
                                        <p:cTn id="23" dur="500"/>
                                        <p:tgtEl>
                                          <p:spTgt spid="8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93"/>
                                        </p:tgtEl>
                                        <p:attrNameLst>
                                          <p:attrName>style.visibility</p:attrName>
                                        </p:attrNameLst>
                                      </p:cBhvr>
                                      <p:to>
                                        <p:strVal val="visible"/>
                                      </p:to>
                                    </p:set>
                                    <p:animEffect transition="in" filter="fade">
                                      <p:cBhvr>
                                        <p:cTn id="27" dur="500"/>
                                        <p:tgtEl>
                                          <p:spTgt spid="93"/>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3"/>
                                        </p:tgtEl>
                                        <p:attrNameLst>
                                          <p:attrName>style.visibility</p:attrName>
                                        </p:attrNameLst>
                                      </p:cBhvr>
                                      <p:to>
                                        <p:strVal val="visible"/>
                                      </p:to>
                                    </p:set>
                                    <p:animEffect transition="in" filter="fade">
                                      <p:cBhvr>
                                        <p:cTn id="31" dur="500"/>
                                        <p:tgtEl>
                                          <p:spTgt spid="103"/>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3"/>
                                        </p:tgtEl>
                                        <p:attrNameLst>
                                          <p:attrName>style.visibility</p:attrName>
                                        </p:attrNameLst>
                                      </p:cBhvr>
                                      <p:to>
                                        <p:strVal val="visible"/>
                                      </p:to>
                                    </p:set>
                                    <p:animEffect transition="in" filter="fade">
                                      <p:cBhvr>
                                        <p:cTn id="35" dur="500"/>
                                        <p:tgtEl>
                                          <p:spTgt spid="113"/>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23"/>
                                        </p:tgtEl>
                                        <p:attrNameLst>
                                          <p:attrName>style.visibility</p:attrName>
                                        </p:attrNameLst>
                                      </p:cBhvr>
                                      <p:to>
                                        <p:strVal val="visible"/>
                                      </p:to>
                                    </p:set>
                                    <p:animEffect transition="in" filter="fade">
                                      <p:cBhvr>
                                        <p:cTn id="39" dur="500"/>
                                        <p:tgtEl>
                                          <p:spTgt spid="123"/>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33"/>
                                        </p:tgtEl>
                                        <p:attrNameLst>
                                          <p:attrName>style.visibility</p:attrName>
                                        </p:attrNameLst>
                                      </p:cBhvr>
                                      <p:to>
                                        <p:strVal val="visible"/>
                                      </p:to>
                                    </p:set>
                                    <p:animEffect transition="in" filter="fade">
                                      <p:cBhvr>
                                        <p:cTn id="43" dur="500"/>
                                        <p:tgtEl>
                                          <p:spTgt spid="133"/>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143"/>
                                        </p:tgtEl>
                                        <p:attrNameLst>
                                          <p:attrName>style.visibility</p:attrName>
                                        </p:attrNameLst>
                                      </p:cBhvr>
                                      <p:to>
                                        <p:strVal val="visible"/>
                                      </p:to>
                                    </p:set>
                                    <p:animEffect transition="in" filter="fade">
                                      <p:cBhvr>
                                        <p:cTn id="47" dur="500"/>
                                        <p:tgtEl>
                                          <p:spTgt spid="143"/>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53"/>
                                        </p:tgtEl>
                                        <p:attrNameLst>
                                          <p:attrName>style.visibility</p:attrName>
                                        </p:attrNameLst>
                                      </p:cBhvr>
                                      <p:to>
                                        <p:strVal val="visible"/>
                                      </p:to>
                                    </p:set>
                                    <p:animEffect transition="in" filter="fade">
                                      <p:cBhvr>
                                        <p:cTn id="51" dur="500"/>
                                        <p:tgtEl>
                                          <p:spTgt spid="153"/>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163"/>
                                        </p:tgtEl>
                                        <p:attrNameLst>
                                          <p:attrName>style.visibility</p:attrName>
                                        </p:attrNameLst>
                                      </p:cBhvr>
                                      <p:to>
                                        <p:strVal val="visible"/>
                                      </p:to>
                                    </p:set>
                                    <p:animEffect transition="in" filter="fade">
                                      <p:cBhvr>
                                        <p:cTn id="55" dur="500"/>
                                        <p:tgtEl>
                                          <p:spTgt spid="163"/>
                                        </p:tgtEl>
                                      </p:cBhvr>
                                    </p:animEffect>
                                  </p:childTnLst>
                                </p:cTn>
                              </p:par>
                            </p:childTnLst>
                          </p:cTn>
                        </p:par>
                        <p:par>
                          <p:cTn id="56" fill="hold">
                            <p:stCondLst>
                              <p:cond delay="6500"/>
                            </p:stCondLst>
                            <p:childTnLst>
                              <p:par>
                                <p:cTn id="57" presetID="10" presetClass="entr" presetSubtype="0" fill="hold" nodeType="afterEffect">
                                  <p:stCondLst>
                                    <p:cond delay="0"/>
                                  </p:stCondLst>
                                  <p:childTnLst>
                                    <p:set>
                                      <p:cBhvr>
                                        <p:cTn id="58" dur="1" fill="hold">
                                          <p:stCondLst>
                                            <p:cond delay="0"/>
                                          </p:stCondLst>
                                        </p:cTn>
                                        <p:tgtEl>
                                          <p:spTgt spid="173"/>
                                        </p:tgtEl>
                                        <p:attrNameLst>
                                          <p:attrName>style.visibility</p:attrName>
                                        </p:attrNameLst>
                                      </p:cBhvr>
                                      <p:to>
                                        <p:strVal val="visible"/>
                                      </p:to>
                                    </p:set>
                                    <p:animEffect transition="in" filter="fade">
                                      <p:cBhvr>
                                        <p:cTn id="59" dur="500"/>
                                        <p:tgtEl>
                                          <p:spTgt spid="173"/>
                                        </p:tgtEl>
                                      </p:cBhvr>
                                    </p:animEffect>
                                  </p:childTnLst>
                                </p:cTn>
                              </p:par>
                            </p:childTnLst>
                          </p:cTn>
                        </p:par>
                        <p:par>
                          <p:cTn id="60" fill="hold">
                            <p:stCondLst>
                              <p:cond delay="7000"/>
                            </p:stCondLst>
                            <p:childTnLst>
                              <p:par>
                                <p:cTn id="61" presetID="10" presetClass="entr" presetSubtype="0" fill="hold" nodeType="afterEffect">
                                  <p:stCondLst>
                                    <p:cond delay="0"/>
                                  </p:stCondLst>
                                  <p:childTnLst>
                                    <p:set>
                                      <p:cBhvr>
                                        <p:cTn id="62" dur="1" fill="hold">
                                          <p:stCondLst>
                                            <p:cond delay="0"/>
                                          </p:stCondLst>
                                        </p:cTn>
                                        <p:tgtEl>
                                          <p:spTgt spid="183"/>
                                        </p:tgtEl>
                                        <p:attrNameLst>
                                          <p:attrName>style.visibility</p:attrName>
                                        </p:attrNameLst>
                                      </p:cBhvr>
                                      <p:to>
                                        <p:strVal val="visible"/>
                                      </p:to>
                                    </p:set>
                                    <p:animEffect transition="in" filter="fade">
                                      <p:cBhvr>
                                        <p:cTn id="63" dur="500"/>
                                        <p:tgtEl>
                                          <p:spTgt spid="183"/>
                                        </p:tgtEl>
                                      </p:cBhvr>
                                    </p:animEffect>
                                  </p:childTnLst>
                                </p:cTn>
                              </p:par>
                            </p:childTnLst>
                          </p:cTn>
                        </p:par>
                        <p:par>
                          <p:cTn id="64" fill="hold">
                            <p:stCondLst>
                              <p:cond delay="7500"/>
                            </p:stCondLst>
                            <p:childTnLst>
                              <p:par>
                                <p:cTn id="65" presetID="10" presetClass="entr" presetSubtype="0" fill="hold" nodeType="afterEffect">
                                  <p:stCondLst>
                                    <p:cond delay="0"/>
                                  </p:stCondLst>
                                  <p:childTnLst>
                                    <p:set>
                                      <p:cBhvr>
                                        <p:cTn id="66" dur="1" fill="hold">
                                          <p:stCondLst>
                                            <p:cond delay="0"/>
                                          </p:stCondLst>
                                        </p:cTn>
                                        <p:tgtEl>
                                          <p:spTgt spid="193"/>
                                        </p:tgtEl>
                                        <p:attrNameLst>
                                          <p:attrName>style.visibility</p:attrName>
                                        </p:attrNameLst>
                                      </p:cBhvr>
                                      <p:to>
                                        <p:strVal val="visible"/>
                                      </p:to>
                                    </p:set>
                                    <p:animEffect transition="in" filter="fade">
                                      <p:cBhvr>
                                        <p:cTn id="67" dur="500"/>
                                        <p:tgtEl>
                                          <p:spTgt spid="193"/>
                                        </p:tgtEl>
                                      </p:cBhvr>
                                    </p:animEffect>
                                  </p:childTnLst>
                                </p:cTn>
                              </p:par>
                            </p:childTnLst>
                          </p:cTn>
                        </p:par>
                        <p:par>
                          <p:cTn id="68" fill="hold">
                            <p:stCondLst>
                              <p:cond delay="8000"/>
                            </p:stCondLst>
                            <p:childTnLst>
                              <p:par>
                                <p:cTn id="69" presetID="10" presetClass="entr" presetSubtype="0" fill="hold" nodeType="afterEffect">
                                  <p:stCondLst>
                                    <p:cond delay="0"/>
                                  </p:stCondLst>
                                  <p:childTnLst>
                                    <p:set>
                                      <p:cBhvr>
                                        <p:cTn id="70" dur="1" fill="hold">
                                          <p:stCondLst>
                                            <p:cond delay="0"/>
                                          </p:stCondLst>
                                        </p:cTn>
                                        <p:tgtEl>
                                          <p:spTgt spid="203"/>
                                        </p:tgtEl>
                                        <p:attrNameLst>
                                          <p:attrName>style.visibility</p:attrName>
                                        </p:attrNameLst>
                                      </p:cBhvr>
                                      <p:to>
                                        <p:strVal val="visible"/>
                                      </p:to>
                                    </p:set>
                                    <p:animEffect transition="in" filter="fade">
                                      <p:cBhvr>
                                        <p:cTn id="71" dur="500"/>
                                        <p:tgtEl>
                                          <p:spTgt spid="203"/>
                                        </p:tgtEl>
                                      </p:cBhvr>
                                    </p:animEffect>
                                  </p:childTnLst>
                                </p:cTn>
                              </p:par>
                            </p:childTnLst>
                          </p:cTn>
                        </p:par>
                        <p:par>
                          <p:cTn id="72" fill="hold">
                            <p:stCondLst>
                              <p:cond delay="8500"/>
                            </p:stCondLst>
                            <p:childTnLst>
                              <p:par>
                                <p:cTn id="73" presetID="10" presetClass="entr" presetSubtype="0" fill="hold" nodeType="afterEffect">
                                  <p:stCondLst>
                                    <p:cond delay="0"/>
                                  </p:stCondLst>
                                  <p:childTnLst>
                                    <p:set>
                                      <p:cBhvr>
                                        <p:cTn id="74" dur="1" fill="hold">
                                          <p:stCondLst>
                                            <p:cond delay="0"/>
                                          </p:stCondLst>
                                        </p:cTn>
                                        <p:tgtEl>
                                          <p:spTgt spid="213"/>
                                        </p:tgtEl>
                                        <p:attrNameLst>
                                          <p:attrName>style.visibility</p:attrName>
                                        </p:attrNameLst>
                                      </p:cBhvr>
                                      <p:to>
                                        <p:strVal val="visible"/>
                                      </p:to>
                                    </p:set>
                                    <p:animEffect transition="in" filter="fade">
                                      <p:cBhvr>
                                        <p:cTn id="75" dur="500"/>
                                        <p:tgtEl>
                                          <p:spTgt spid="213"/>
                                        </p:tgtEl>
                                      </p:cBhvr>
                                    </p:animEffect>
                                  </p:childTnLst>
                                </p:cTn>
                              </p:par>
                            </p:childTnLst>
                          </p:cTn>
                        </p:par>
                        <p:par>
                          <p:cTn id="76" fill="hold">
                            <p:stCondLst>
                              <p:cond delay="9000"/>
                            </p:stCondLst>
                            <p:childTnLst>
                              <p:par>
                                <p:cTn id="77" presetID="10" presetClass="entr" presetSubtype="0" fill="hold" nodeType="afterEffect">
                                  <p:stCondLst>
                                    <p:cond delay="0"/>
                                  </p:stCondLst>
                                  <p:childTnLst>
                                    <p:set>
                                      <p:cBhvr>
                                        <p:cTn id="78" dur="1" fill="hold">
                                          <p:stCondLst>
                                            <p:cond delay="0"/>
                                          </p:stCondLst>
                                        </p:cTn>
                                        <p:tgtEl>
                                          <p:spTgt spid="223"/>
                                        </p:tgtEl>
                                        <p:attrNameLst>
                                          <p:attrName>style.visibility</p:attrName>
                                        </p:attrNameLst>
                                      </p:cBhvr>
                                      <p:to>
                                        <p:strVal val="visible"/>
                                      </p:to>
                                    </p:set>
                                    <p:animEffect transition="in" filter="fade">
                                      <p:cBhvr>
                                        <p:cTn id="79" dur="500"/>
                                        <p:tgtEl>
                                          <p:spTgt spid="223"/>
                                        </p:tgtEl>
                                      </p:cBhvr>
                                    </p:animEffect>
                                  </p:childTnLst>
                                </p:cTn>
                              </p:par>
                            </p:childTnLst>
                          </p:cTn>
                        </p:par>
                        <p:par>
                          <p:cTn id="80" fill="hold">
                            <p:stCondLst>
                              <p:cond delay="9500"/>
                            </p:stCondLst>
                            <p:childTnLst>
                              <p:par>
                                <p:cTn id="81" presetID="10" presetClass="entr" presetSubtype="0" fill="hold" nodeType="afterEffect">
                                  <p:stCondLst>
                                    <p:cond delay="0"/>
                                  </p:stCondLst>
                                  <p:childTnLst>
                                    <p:set>
                                      <p:cBhvr>
                                        <p:cTn id="82" dur="1" fill="hold">
                                          <p:stCondLst>
                                            <p:cond delay="0"/>
                                          </p:stCondLst>
                                        </p:cTn>
                                        <p:tgtEl>
                                          <p:spTgt spid="233"/>
                                        </p:tgtEl>
                                        <p:attrNameLst>
                                          <p:attrName>style.visibility</p:attrName>
                                        </p:attrNameLst>
                                      </p:cBhvr>
                                      <p:to>
                                        <p:strVal val="visible"/>
                                      </p:to>
                                    </p:set>
                                    <p:animEffect transition="in" filter="fade">
                                      <p:cBhvr>
                                        <p:cTn id="83" dur="500"/>
                                        <p:tgtEl>
                                          <p:spTgt spid="233"/>
                                        </p:tgtEl>
                                      </p:cBhvr>
                                    </p:animEffect>
                                  </p:childTnLst>
                                </p:cTn>
                              </p:par>
                            </p:childTnLst>
                          </p:cTn>
                        </p:par>
                        <p:par>
                          <p:cTn id="84" fill="hold">
                            <p:stCondLst>
                              <p:cond delay="10000"/>
                            </p:stCondLst>
                            <p:childTnLst>
                              <p:par>
                                <p:cTn id="85" presetID="10" presetClass="entr" presetSubtype="0" fill="hold" nodeType="afterEffect">
                                  <p:stCondLst>
                                    <p:cond delay="0"/>
                                  </p:stCondLst>
                                  <p:childTnLst>
                                    <p:set>
                                      <p:cBhvr>
                                        <p:cTn id="86" dur="1" fill="hold">
                                          <p:stCondLst>
                                            <p:cond delay="0"/>
                                          </p:stCondLst>
                                        </p:cTn>
                                        <p:tgtEl>
                                          <p:spTgt spid="243"/>
                                        </p:tgtEl>
                                        <p:attrNameLst>
                                          <p:attrName>style.visibility</p:attrName>
                                        </p:attrNameLst>
                                      </p:cBhvr>
                                      <p:to>
                                        <p:strVal val="visible"/>
                                      </p:to>
                                    </p:set>
                                    <p:animEffect transition="in" filter="fade">
                                      <p:cBhvr>
                                        <p:cTn id="87" dur="500"/>
                                        <p:tgtEl>
                                          <p:spTgt spid="243"/>
                                        </p:tgtEl>
                                      </p:cBhvr>
                                    </p:animEffect>
                                  </p:childTnLst>
                                </p:cTn>
                              </p:par>
                            </p:childTnLst>
                          </p:cTn>
                        </p:par>
                        <p:par>
                          <p:cTn id="88" fill="hold">
                            <p:stCondLst>
                              <p:cond delay="10500"/>
                            </p:stCondLst>
                            <p:childTnLst>
                              <p:par>
                                <p:cTn id="89" presetID="10" presetClass="entr" presetSubtype="0" fill="hold" nodeType="afterEffect">
                                  <p:stCondLst>
                                    <p:cond delay="0"/>
                                  </p:stCondLst>
                                  <p:childTnLst>
                                    <p:set>
                                      <p:cBhvr>
                                        <p:cTn id="90" dur="1" fill="hold">
                                          <p:stCondLst>
                                            <p:cond delay="0"/>
                                          </p:stCondLst>
                                        </p:cTn>
                                        <p:tgtEl>
                                          <p:spTgt spid="253"/>
                                        </p:tgtEl>
                                        <p:attrNameLst>
                                          <p:attrName>style.visibility</p:attrName>
                                        </p:attrNameLst>
                                      </p:cBhvr>
                                      <p:to>
                                        <p:strVal val="visible"/>
                                      </p:to>
                                    </p:set>
                                    <p:animEffect transition="in" filter="fade">
                                      <p:cBhvr>
                                        <p:cTn id="91" dur="500"/>
                                        <p:tgtEl>
                                          <p:spTgt spid="253"/>
                                        </p:tgtEl>
                                      </p:cBhvr>
                                    </p:animEffect>
                                  </p:childTnLst>
                                </p:cTn>
                              </p:par>
                            </p:childTnLst>
                          </p:cTn>
                        </p:par>
                        <p:par>
                          <p:cTn id="92" fill="hold">
                            <p:stCondLst>
                              <p:cond delay="11000"/>
                            </p:stCondLst>
                            <p:childTnLst>
                              <p:par>
                                <p:cTn id="93" presetID="10" presetClass="entr" presetSubtype="0" fill="hold" nodeType="afterEffect">
                                  <p:stCondLst>
                                    <p:cond delay="0"/>
                                  </p:stCondLst>
                                  <p:childTnLst>
                                    <p:set>
                                      <p:cBhvr>
                                        <p:cTn id="94" dur="1" fill="hold">
                                          <p:stCondLst>
                                            <p:cond delay="0"/>
                                          </p:stCondLst>
                                        </p:cTn>
                                        <p:tgtEl>
                                          <p:spTgt spid="263"/>
                                        </p:tgtEl>
                                        <p:attrNameLst>
                                          <p:attrName>style.visibility</p:attrName>
                                        </p:attrNameLst>
                                      </p:cBhvr>
                                      <p:to>
                                        <p:strVal val="visible"/>
                                      </p:to>
                                    </p:set>
                                    <p:animEffect transition="in" filter="fade">
                                      <p:cBhvr>
                                        <p:cTn id="95" dur="500"/>
                                        <p:tgtEl>
                                          <p:spTgt spid="263"/>
                                        </p:tgtEl>
                                      </p:cBhvr>
                                    </p:animEffect>
                                  </p:childTnLst>
                                </p:cTn>
                              </p:par>
                            </p:childTnLst>
                          </p:cTn>
                        </p:par>
                        <p:par>
                          <p:cTn id="96" fill="hold">
                            <p:stCondLst>
                              <p:cond delay="11500"/>
                            </p:stCondLst>
                            <p:childTnLst>
                              <p:par>
                                <p:cTn id="97" presetID="10" presetClass="entr" presetSubtype="0" fill="hold" nodeType="afterEffect">
                                  <p:stCondLst>
                                    <p:cond delay="0"/>
                                  </p:stCondLst>
                                  <p:childTnLst>
                                    <p:set>
                                      <p:cBhvr>
                                        <p:cTn id="98" dur="1" fill="hold">
                                          <p:stCondLst>
                                            <p:cond delay="0"/>
                                          </p:stCondLst>
                                        </p:cTn>
                                        <p:tgtEl>
                                          <p:spTgt spid="273"/>
                                        </p:tgtEl>
                                        <p:attrNameLst>
                                          <p:attrName>style.visibility</p:attrName>
                                        </p:attrNameLst>
                                      </p:cBhvr>
                                      <p:to>
                                        <p:strVal val="visible"/>
                                      </p:to>
                                    </p:set>
                                    <p:animEffect transition="in" filter="fade">
                                      <p:cBhvr>
                                        <p:cTn id="99" dur="500"/>
                                        <p:tgtEl>
                                          <p:spTgt spid="273"/>
                                        </p:tgtEl>
                                      </p:cBhvr>
                                    </p:animEffect>
                                  </p:childTnLst>
                                </p:cTn>
                              </p:par>
                            </p:childTnLst>
                          </p:cTn>
                        </p:par>
                        <p:par>
                          <p:cTn id="100" fill="hold">
                            <p:stCondLst>
                              <p:cond delay="12000"/>
                            </p:stCondLst>
                            <p:childTnLst>
                              <p:par>
                                <p:cTn id="101" presetID="10" presetClass="entr" presetSubtype="0" fill="hold" nodeType="afterEffect">
                                  <p:stCondLst>
                                    <p:cond delay="0"/>
                                  </p:stCondLst>
                                  <p:childTnLst>
                                    <p:set>
                                      <p:cBhvr>
                                        <p:cTn id="102" dur="1" fill="hold">
                                          <p:stCondLst>
                                            <p:cond delay="0"/>
                                          </p:stCondLst>
                                        </p:cTn>
                                        <p:tgtEl>
                                          <p:spTgt spid="283"/>
                                        </p:tgtEl>
                                        <p:attrNameLst>
                                          <p:attrName>style.visibility</p:attrName>
                                        </p:attrNameLst>
                                      </p:cBhvr>
                                      <p:to>
                                        <p:strVal val="visible"/>
                                      </p:to>
                                    </p:set>
                                    <p:animEffect transition="in" filter="fade">
                                      <p:cBhvr>
                                        <p:cTn id="103" dur="500"/>
                                        <p:tgtEl>
                                          <p:spTgt spid="283"/>
                                        </p:tgtEl>
                                      </p:cBhvr>
                                    </p:animEffect>
                                  </p:childTnLst>
                                </p:cTn>
                              </p:par>
                            </p:childTnLst>
                          </p:cTn>
                        </p:par>
                        <p:par>
                          <p:cTn id="104" fill="hold">
                            <p:stCondLst>
                              <p:cond delay="12500"/>
                            </p:stCondLst>
                            <p:childTnLst>
                              <p:par>
                                <p:cTn id="105" presetID="10" presetClass="entr" presetSubtype="0" fill="hold" nodeType="afterEffect">
                                  <p:stCondLst>
                                    <p:cond delay="0"/>
                                  </p:stCondLst>
                                  <p:childTnLst>
                                    <p:set>
                                      <p:cBhvr>
                                        <p:cTn id="106" dur="1" fill="hold">
                                          <p:stCondLst>
                                            <p:cond delay="0"/>
                                          </p:stCondLst>
                                        </p:cTn>
                                        <p:tgtEl>
                                          <p:spTgt spid="293"/>
                                        </p:tgtEl>
                                        <p:attrNameLst>
                                          <p:attrName>style.visibility</p:attrName>
                                        </p:attrNameLst>
                                      </p:cBhvr>
                                      <p:to>
                                        <p:strVal val="visible"/>
                                      </p:to>
                                    </p:set>
                                    <p:animEffect transition="in" filter="fade">
                                      <p:cBhvr>
                                        <p:cTn id="107" dur="500"/>
                                        <p:tgtEl>
                                          <p:spTgt spid="293"/>
                                        </p:tgtEl>
                                      </p:cBhvr>
                                    </p:animEffect>
                                  </p:childTnLst>
                                </p:cTn>
                              </p:par>
                            </p:childTnLst>
                          </p:cTn>
                        </p:par>
                        <p:par>
                          <p:cTn id="108" fill="hold">
                            <p:stCondLst>
                              <p:cond delay="13000"/>
                            </p:stCondLst>
                            <p:childTnLst>
                              <p:par>
                                <p:cTn id="109" presetID="10" presetClass="entr" presetSubtype="0" fill="hold" nodeType="afterEffect">
                                  <p:stCondLst>
                                    <p:cond delay="0"/>
                                  </p:stCondLst>
                                  <p:childTnLst>
                                    <p:set>
                                      <p:cBhvr>
                                        <p:cTn id="110" dur="1" fill="hold">
                                          <p:stCondLst>
                                            <p:cond delay="0"/>
                                          </p:stCondLst>
                                        </p:cTn>
                                        <p:tgtEl>
                                          <p:spTgt spid="303"/>
                                        </p:tgtEl>
                                        <p:attrNameLst>
                                          <p:attrName>style.visibility</p:attrName>
                                        </p:attrNameLst>
                                      </p:cBhvr>
                                      <p:to>
                                        <p:strVal val="visible"/>
                                      </p:to>
                                    </p:set>
                                    <p:animEffect transition="in" filter="fade">
                                      <p:cBhvr>
                                        <p:cTn id="111" dur="500"/>
                                        <p:tgtEl>
                                          <p:spTgt spid="303"/>
                                        </p:tgtEl>
                                      </p:cBhvr>
                                    </p:animEffect>
                                  </p:childTnLst>
                                </p:cTn>
                              </p:par>
                            </p:childTnLst>
                          </p:cTn>
                        </p:par>
                        <p:par>
                          <p:cTn id="112" fill="hold">
                            <p:stCondLst>
                              <p:cond delay="13500"/>
                            </p:stCondLst>
                            <p:childTnLst>
                              <p:par>
                                <p:cTn id="113" presetID="10" presetClass="entr" presetSubtype="0" fill="hold" nodeType="afterEffect">
                                  <p:stCondLst>
                                    <p:cond delay="0"/>
                                  </p:stCondLst>
                                  <p:childTnLst>
                                    <p:set>
                                      <p:cBhvr>
                                        <p:cTn id="114" dur="1" fill="hold">
                                          <p:stCondLst>
                                            <p:cond delay="0"/>
                                          </p:stCondLst>
                                        </p:cTn>
                                        <p:tgtEl>
                                          <p:spTgt spid="313"/>
                                        </p:tgtEl>
                                        <p:attrNameLst>
                                          <p:attrName>style.visibility</p:attrName>
                                        </p:attrNameLst>
                                      </p:cBhvr>
                                      <p:to>
                                        <p:strVal val="visible"/>
                                      </p:to>
                                    </p:set>
                                    <p:animEffect transition="in" filter="fade">
                                      <p:cBhvr>
                                        <p:cTn id="115" dur="500"/>
                                        <p:tgtEl>
                                          <p:spTgt spid="313"/>
                                        </p:tgtEl>
                                      </p:cBhvr>
                                    </p:animEffect>
                                  </p:childTnLst>
                                </p:cTn>
                              </p:par>
                            </p:childTnLst>
                          </p:cTn>
                        </p:par>
                        <p:par>
                          <p:cTn id="116" fill="hold">
                            <p:stCondLst>
                              <p:cond delay="14000"/>
                            </p:stCondLst>
                            <p:childTnLst>
                              <p:par>
                                <p:cTn id="117" presetID="10" presetClass="entr" presetSubtype="0" fill="hold" nodeType="afterEffect">
                                  <p:stCondLst>
                                    <p:cond delay="0"/>
                                  </p:stCondLst>
                                  <p:childTnLst>
                                    <p:set>
                                      <p:cBhvr>
                                        <p:cTn id="118" dur="1" fill="hold">
                                          <p:stCondLst>
                                            <p:cond delay="0"/>
                                          </p:stCondLst>
                                        </p:cTn>
                                        <p:tgtEl>
                                          <p:spTgt spid="323"/>
                                        </p:tgtEl>
                                        <p:attrNameLst>
                                          <p:attrName>style.visibility</p:attrName>
                                        </p:attrNameLst>
                                      </p:cBhvr>
                                      <p:to>
                                        <p:strVal val="visible"/>
                                      </p:to>
                                    </p:set>
                                    <p:animEffect transition="in" filter="fade">
                                      <p:cBhvr>
                                        <p:cTn id="119" dur="500"/>
                                        <p:tgtEl>
                                          <p:spTgt spid="323"/>
                                        </p:tgtEl>
                                      </p:cBhvr>
                                    </p:animEffect>
                                  </p:childTnLst>
                                </p:cTn>
                              </p:par>
                            </p:childTnLst>
                          </p:cTn>
                        </p:par>
                        <p:par>
                          <p:cTn id="120" fill="hold">
                            <p:stCondLst>
                              <p:cond delay="14500"/>
                            </p:stCondLst>
                            <p:childTnLst>
                              <p:par>
                                <p:cTn id="121" presetID="10" presetClass="entr" presetSubtype="0" fill="hold" nodeType="afterEffect">
                                  <p:stCondLst>
                                    <p:cond delay="0"/>
                                  </p:stCondLst>
                                  <p:childTnLst>
                                    <p:set>
                                      <p:cBhvr>
                                        <p:cTn id="122" dur="1" fill="hold">
                                          <p:stCondLst>
                                            <p:cond delay="0"/>
                                          </p:stCondLst>
                                        </p:cTn>
                                        <p:tgtEl>
                                          <p:spTgt spid="333"/>
                                        </p:tgtEl>
                                        <p:attrNameLst>
                                          <p:attrName>style.visibility</p:attrName>
                                        </p:attrNameLst>
                                      </p:cBhvr>
                                      <p:to>
                                        <p:strVal val="visible"/>
                                      </p:to>
                                    </p:set>
                                    <p:animEffect transition="in" filter="fade">
                                      <p:cBhvr>
                                        <p:cTn id="123" dur="500"/>
                                        <p:tgtEl>
                                          <p:spTgt spid="333"/>
                                        </p:tgtEl>
                                      </p:cBhvr>
                                    </p:animEffect>
                                  </p:childTnLst>
                                </p:cTn>
                              </p:par>
                            </p:childTnLst>
                          </p:cTn>
                        </p:par>
                        <p:par>
                          <p:cTn id="124" fill="hold">
                            <p:stCondLst>
                              <p:cond delay="15000"/>
                            </p:stCondLst>
                            <p:childTnLst>
                              <p:par>
                                <p:cTn id="125" presetID="10" presetClass="entr" presetSubtype="0" fill="hold" nodeType="afterEffect">
                                  <p:stCondLst>
                                    <p:cond delay="0"/>
                                  </p:stCondLst>
                                  <p:childTnLst>
                                    <p:set>
                                      <p:cBhvr>
                                        <p:cTn id="126" dur="1" fill="hold">
                                          <p:stCondLst>
                                            <p:cond delay="0"/>
                                          </p:stCondLst>
                                        </p:cTn>
                                        <p:tgtEl>
                                          <p:spTgt spid="343"/>
                                        </p:tgtEl>
                                        <p:attrNameLst>
                                          <p:attrName>style.visibility</p:attrName>
                                        </p:attrNameLst>
                                      </p:cBhvr>
                                      <p:to>
                                        <p:strVal val="visible"/>
                                      </p:to>
                                    </p:set>
                                    <p:animEffect transition="in" filter="fade">
                                      <p:cBhvr>
                                        <p:cTn id="127" dur="500"/>
                                        <p:tgtEl>
                                          <p:spTgt spid="343"/>
                                        </p:tgtEl>
                                      </p:cBhvr>
                                    </p:animEffect>
                                  </p:childTnLst>
                                </p:cTn>
                              </p:par>
                            </p:childTnLst>
                          </p:cTn>
                        </p:par>
                        <p:par>
                          <p:cTn id="128" fill="hold">
                            <p:stCondLst>
                              <p:cond delay="15500"/>
                            </p:stCondLst>
                            <p:childTnLst>
                              <p:par>
                                <p:cTn id="129" presetID="10" presetClass="entr" presetSubtype="0" fill="hold" nodeType="afterEffect">
                                  <p:stCondLst>
                                    <p:cond delay="0"/>
                                  </p:stCondLst>
                                  <p:childTnLst>
                                    <p:set>
                                      <p:cBhvr>
                                        <p:cTn id="130" dur="1" fill="hold">
                                          <p:stCondLst>
                                            <p:cond delay="0"/>
                                          </p:stCondLst>
                                        </p:cTn>
                                        <p:tgtEl>
                                          <p:spTgt spid="353"/>
                                        </p:tgtEl>
                                        <p:attrNameLst>
                                          <p:attrName>style.visibility</p:attrName>
                                        </p:attrNameLst>
                                      </p:cBhvr>
                                      <p:to>
                                        <p:strVal val="visible"/>
                                      </p:to>
                                    </p:set>
                                    <p:animEffect transition="in" filter="fade">
                                      <p:cBhvr>
                                        <p:cTn id="131" dur="500"/>
                                        <p:tgtEl>
                                          <p:spTgt spid="353"/>
                                        </p:tgtEl>
                                      </p:cBhvr>
                                    </p:animEffect>
                                  </p:childTnLst>
                                </p:cTn>
                              </p:par>
                            </p:childTnLst>
                          </p:cTn>
                        </p:par>
                        <p:par>
                          <p:cTn id="132" fill="hold">
                            <p:stCondLst>
                              <p:cond delay="16000"/>
                            </p:stCondLst>
                            <p:childTnLst>
                              <p:par>
                                <p:cTn id="133" presetID="10" presetClass="entr" presetSubtype="0" fill="hold" nodeType="afterEffect">
                                  <p:stCondLst>
                                    <p:cond delay="0"/>
                                  </p:stCondLst>
                                  <p:childTnLst>
                                    <p:set>
                                      <p:cBhvr>
                                        <p:cTn id="134" dur="1" fill="hold">
                                          <p:stCondLst>
                                            <p:cond delay="0"/>
                                          </p:stCondLst>
                                        </p:cTn>
                                        <p:tgtEl>
                                          <p:spTgt spid="363"/>
                                        </p:tgtEl>
                                        <p:attrNameLst>
                                          <p:attrName>style.visibility</p:attrName>
                                        </p:attrNameLst>
                                      </p:cBhvr>
                                      <p:to>
                                        <p:strVal val="visible"/>
                                      </p:to>
                                    </p:set>
                                    <p:animEffect transition="in" filter="fade">
                                      <p:cBhvr>
                                        <p:cTn id="135" dur="500"/>
                                        <p:tgtEl>
                                          <p:spTgt spid="363"/>
                                        </p:tgtEl>
                                      </p:cBhvr>
                                    </p:animEffect>
                                  </p:childTnLst>
                                </p:cTn>
                              </p:par>
                            </p:childTnLst>
                          </p:cTn>
                        </p:par>
                        <p:par>
                          <p:cTn id="136" fill="hold">
                            <p:stCondLst>
                              <p:cond delay="16500"/>
                            </p:stCondLst>
                            <p:childTnLst>
                              <p:par>
                                <p:cTn id="137" presetID="10" presetClass="entr" presetSubtype="0" fill="hold" nodeType="afterEffect">
                                  <p:stCondLst>
                                    <p:cond delay="0"/>
                                  </p:stCondLst>
                                  <p:childTnLst>
                                    <p:set>
                                      <p:cBhvr>
                                        <p:cTn id="138" dur="1" fill="hold">
                                          <p:stCondLst>
                                            <p:cond delay="0"/>
                                          </p:stCondLst>
                                        </p:cTn>
                                        <p:tgtEl>
                                          <p:spTgt spid="373"/>
                                        </p:tgtEl>
                                        <p:attrNameLst>
                                          <p:attrName>style.visibility</p:attrName>
                                        </p:attrNameLst>
                                      </p:cBhvr>
                                      <p:to>
                                        <p:strVal val="visible"/>
                                      </p:to>
                                    </p:set>
                                    <p:animEffect transition="in" filter="fade">
                                      <p:cBhvr>
                                        <p:cTn id="139" dur="500"/>
                                        <p:tgtEl>
                                          <p:spTgt spid="373"/>
                                        </p:tgtEl>
                                      </p:cBhvr>
                                    </p:animEffect>
                                  </p:childTnLst>
                                </p:cTn>
                              </p:par>
                            </p:childTnLst>
                          </p:cTn>
                        </p:par>
                        <p:par>
                          <p:cTn id="140" fill="hold">
                            <p:stCondLst>
                              <p:cond delay="17000"/>
                            </p:stCondLst>
                            <p:childTnLst>
                              <p:par>
                                <p:cTn id="141" presetID="53" presetClass="entr" presetSubtype="16" fill="hold" grpId="0" nodeType="afterEffect">
                                  <p:stCondLst>
                                    <p:cond delay="0"/>
                                  </p:stCondLst>
                                  <p:childTnLst>
                                    <p:set>
                                      <p:cBhvr>
                                        <p:cTn id="142" dur="1" fill="hold">
                                          <p:stCondLst>
                                            <p:cond delay="0"/>
                                          </p:stCondLst>
                                        </p:cTn>
                                        <p:tgtEl>
                                          <p:spTgt spid="389"/>
                                        </p:tgtEl>
                                        <p:attrNameLst>
                                          <p:attrName>style.visibility</p:attrName>
                                        </p:attrNameLst>
                                      </p:cBhvr>
                                      <p:to>
                                        <p:strVal val="visible"/>
                                      </p:to>
                                    </p:set>
                                    <p:anim calcmode="lin" valueType="num">
                                      <p:cBhvr>
                                        <p:cTn id="143" dur="500" fill="hold"/>
                                        <p:tgtEl>
                                          <p:spTgt spid="389"/>
                                        </p:tgtEl>
                                        <p:attrNameLst>
                                          <p:attrName>ppt_w</p:attrName>
                                        </p:attrNameLst>
                                      </p:cBhvr>
                                      <p:tavLst>
                                        <p:tav tm="0">
                                          <p:val>
                                            <p:fltVal val="0"/>
                                          </p:val>
                                        </p:tav>
                                        <p:tav tm="100000">
                                          <p:val>
                                            <p:strVal val="#ppt_w"/>
                                          </p:val>
                                        </p:tav>
                                      </p:tavLst>
                                    </p:anim>
                                    <p:anim calcmode="lin" valueType="num">
                                      <p:cBhvr>
                                        <p:cTn id="144" dur="500" fill="hold"/>
                                        <p:tgtEl>
                                          <p:spTgt spid="389"/>
                                        </p:tgtEl>
                                        <p:attrNameLst>
                                          <p:attrName>ppt_h</p:attrName>
                                        </p:attrNameLst>
                                      </p:cBhvr>
                                      <p:tavLst>
                                        <p:tav tm="0">
                                          <p:val>
                                            <p:fltVal val="0"/>
                                          </p:val>
                                        </p:tav>
                                        <p:tav tm="100000">
                                          <p:val>
                                            <p:strVal val="#ppt_h"/>
                                          </p:val>
                                        </p:tav>
                                      </p:tavLst>
                                    </p:anim>
                                    <p:animEffect transition="in" filter="fade">
                                      <p:cBhvr>
                                        <p:cTn id="145" dur="500"/>
                                        <p:tgtEl>
                                          <p:spTgt spid="389"/>
                                        </p:tgtEl>
                                      </p:cBhvr>
                                    </p:animEffect>
                                  </p:childTnLst>
                                </p:cTn>
                              </p:par>
                            </p:childTnLst>
                          </p:cTn>
                        </p:par>
                        <p:par>
                          <p:cTn id="146" fill="hold">
                            <p:stCondLst>
                              <p:cond delay="17500"/>
                            </p:stCondLst>
                            <p:childTnLst>
                              <p:par>
                                <p:cTn id="147" presetID="42" presetClass="entr" presetSubtype="0" fill="hold" nodeType="afterEffect">
                                  <p:stCondLst>
                                    <p:cond delay="0"/>
                                  </p:stCondLst>
                                  <p:childTnLst>
                                    <p:set>
                                      <p:cBhvr>
                                        <p:cTn id="148" dur="1" fill="hold">
                                          <p:stCondLst>
                                            <p:cond delay="0"/>
                                          </p:stCondLst>
                                        </p:cTn>
                                        <p:tgtEl>
                                          <p:spTgt spid="383"/>
                                        </p:tgtEl>
                                        <p:attrNameLst>
                                          <p:attrName>style.visibility</p:attrName>
                                        </p:attrNameLst>
                                      </p:cBhvr>
                                      <p:to>
                                        <p:strVal val="visible"/>
                                      </p:to>
                                    </p:set>
                                    <p:animEffect transition="in" filter="fade">
                                      <p:cBhvr>
                                        <p:cTn id="149" dur="1000"/>
                                        <p:tgtEl>
                                          <p:spTgt spid="383"/>
                                        </p:tgtEl>
                                      </p:cBhvr>
                                    </p:animEffect>
                                    <p:anim calcmode="lin" valueType="num">
                                      <p:cBhvr>
                                        <p:cTn id="150" dur="1000" fill="hold"/>
                                        <p:tgtEl>
                                          <p:spTgt spid="383"/>
                                        </p:tgtEl>
                                        <p:attrNameLst>
                                          <p:attrName>ppt_x</p:attrName>
                                        </p:attrNameLst>
                                      </p:cBhvr>
                                      <p:tavLst>
                                        <p:tav tm="0">
                                          <p:val>
                                            <p:strVal val="#ppt_x"/>
                                          </p:val>
                                        </p:tav>
                                        <p:tav tm="100000">
                                          <p:val>
                                            <p:strVal val="#ppt_x"/>
                                          </p:val>
                                        </p:tav>
                                      </p:tavLst>
                                    </p:anim>
                                    <p:anim calcmode="lin" valueType="num">
                                      <p:cBhvr>
                                        <p:cTn id="151" dur="1000" fill="hold"/>
                                        <p:tgtEl>
                                          <p:spTgt spid="383"/>
                                        </p:tgtEl>
                                        <p:attrNameLst>
                                          <p:attrName>ppt_y</p:attrName>
                                        </p:attrNameLst>
                                      </p:cBhvr>
                                      <p:tavLst>
                                        <p:tav tm="0">
                                          <p:val>
                                            <p:strVal val="#ppt_y+.1"/>
                                          </p:val>
                                        </p:tav>
                                        <p:tav tm="100000">
                                          <p:val>
                                            <p:strVal val="#ppt_y"/>
                                          </p:val>
                                        </p:tav>
                                      </p:tavLst>
                                    </p:anim>
                                  </p:childTnLst>
                                </p:cTn>
                              </p:par>
                            </p:childTnLst>
                          </p:cTn>
                        </p:par>
                        <p:par>
                          <p:cTn id="152" fill="hold">
                            <p:stCondLst>
                              <p:cond delay="18500"/>
                            </p:stCondLst>
                            <p:childTnLst>
                              <p:par>
                                <p:cTn id="153" presetID="22" presetClass="entr" presetSubtype="8" fill="hold" grpId="0" nodeType="afterEffect">
                                  <p:stCondLst>
                                    <p:cond delay="0"/>
                                  </p:stCondLst>
                                  <p:childTnLst>
                                    <p:set>
                                      <p:cBhvr>
                                        <p:cTn id="154" dur="1" fill="hold">
                                          <p:stCondLst>
                                            <p:cond delay="0"/>
                                          </p:stCondLst>
                                        </p:cTn>
                                        <p:tgtEl>
                                          <p:spTgt spid="5"/>
                                        </p:tgtEl>
                                        <p:attrNameLst>
                                          <p:attrName>style.visibility</p:attrName>
                                        </p:attrNameLst>
                                      </p:cBhvr>
                                      <p:to>
                                        <p:strVal val="visible"/>
                                      </p:to>
                                    </p:set>
                                    <p:animEffect transition="in" filter="wipe(left)">
                                      <p:cBhvr>
                                        <p:cTn id="155" dur="500"/>
                                        <p:tgtEl>
                                          <p:spTgt spid="5"/>
                                        </p:tgtEl>
                                      </p:cBhvr>
                                    </p:animEffect>
                                  </p:childTnLst>
                                </p:cTn>
                              </p:par>
                            </p:childTnLst>
                          </p:cTn>
                        </p:par>
                        <p:par>
                          <p:cTn id="156" fill="hold">
                            <p:stCondLst>
                              <p:cond delay="19000"/>
                            </p:stCondLst>
                            <p:childTnLst>
                              <p:par>
                                <p:cTn id="157" presetID="22" presetClass="entr" presetSubtype="8" fill="hold" grpId="0" nodeType="afterEffect">
                                  <p:stCondLst>
                                    <p:cond delay="0"/>
                                  </p:stCondLst>
                                  <p:childTnLst>
                                    <p:set>
                                      <p:cBhvr>
                                        <p:cTn id="158" dur="1" fill="hold">
                                          <p:stCondLst>
                                            <p:cond delay="0"/>
                                          </p:stCondLst>
                                        </p:cTn>
                                        <p:tgtEl>
                                          <p:spTgt spid="387"/>
                                        </p:tgtEl>
                                        <p:attrNameLst>
                                          <p:attrName>style.visibility</p:attrName>
                                        </p:attrNameLst>
                                      </p:cBhvr>
                                      <p:to>
                                        <p:strVal val="visible"/>
                                      </p:to>
                                    </p:set>
                                    <p:animEffect transition="in" filter="wipe(left)">
                                      <p:cBhvr>
                                        <p:cTn id="159" dur="500"/>
                                        <p:tgtEl>
                                          <p:spTgt spid="387"/>
                                        </p:tgtEl>
                                      </p:cBhvr>
                                    </p:animEffect>
                                  </p:childTnLst>
                                </p:cTn>
                              </p:par>
                            </p:childTnLst>
                          </p:cTn>
                        </p:par>
                        <p:par>
                          <p:cTn id="160" fill="hold">
                            <p:stCondLst>
                              <p:cond delay="19500"/>
                            </p:stCondLst>
                            <p:childTnLst>
                              <p:par>
                                <p:cTn id="161" presetID="22" presetClass="entr" presetSubtype="8" fill="hold" grpId="0" nodeType="afterEffect">
                                  <p:stCondLst>
                                    <p:cond delay="0"/>
                                  </p:stCondLst>
                                  <p:childTnLst>
                                    <p:set>
                                      <p:cBhvr>
                                        <p:cTn id="162" dur="1" fill="hold">
                                          <p:stCondLst>
                                            <p:cond delay="0"/>
                                          </p:stCondLst>
                                        </p:cTn>
                                        <p:tgtEl>
                                          <p:spTgt spid="388"/>
                                        </p:tgtEl>
                                        <p:attrNameLst>
                                          <p:attrName>style.visibility</p:attrName>
                                        </p:attrNameLst>
                                      </p:cBhvr>
                                      <p:to>
                                        <p:strVal val="visible"/>
                                      </p:to>
                                    </p:set>
                                    <p:animEffect transition="in" filter="wipe(left)">
                                      <p:cBhvr>
                                        <p:cTn id="163" dur="500"/>
                                        <p:tgtEl>
                                          <p:spTgt spid="388"/>
                                        </p:tgtEl>
                                      </p:cBhvr>
                                    </p:animEffect>
                                  </p:childTnLst>
                                </p:cTn>
                              </p:par>
                            </p:childTnLst>
                          </p:cTn>
                        </p:par>
                        <p:par>
                          <p:cTn id="164" fill="hold">
                            <p:stCondLst>
                              <p:cond delay="20000"/>
                            </p:stCondLst>
                            <p:childTnLst>
                              <p:par>
                                <p:cTn id="165" presetID="22" presetClass="entr" presetSubtype="8" fill="hold" grpId="0" nodeType="afterEffect">
                                  <p:stCondLst>
                                    <p:cond delay="0"/>
                                  </p:stCondLst>
                                  <p:childTnLst>
                                    <p:set>
                                      <p:cBhvr>
                                        <p:cTn id="166" dur="1" fill="hold">
                                          <p:stCondLst>
                                            <p:cond delay="0"/>
                                          </p:stCondLst>
                                        </p:cTn>
                                        <p:tgtEl>
                                          <p:spTgt spid="392"/>
                                        </p:tgtEl>
                                        <p:attrNameLst>
                                          <p:attrName>style.visibility</p:attrName>
                                        </p:attrNameLst>
                                      </p:cBhvr>
                                      <p:to>
                                        <p:strVal val="visible"/>
                                      </p:to>
                                    </p:set>
                                    <p:animEffect transition="in" filter="wipe(left)">
                                      <p:cBhvr>
                                        <p:cTn id="167" dur="500"/>
                                        <p:tgtEl>
                                          <p:spTgt spid="3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 grpId="0" animBg="1"/>
      <p:bldP spid="388" grpId="0" animBg="1"/>
      <p:bldP spid="389" grpId="0"/>
      <p:bldP spid="392" grpId="0"/>
      <p:bldP spid="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54</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1170" name="组合 31"/>
          <p:cNvGrpSpPr/>
          <p:nvPr/>
        </p:nvGrpSpPr>
        <p:grpSpPr>
          <a:xfrm>
            <a:off x="1385234" y="1619923"/>
            <a:ext cx="506143" cy="1511550"/>
            <a:chOff x="1130115" y="1231708"/>
            <a:chExt cx="380273" cy="1135650"/>
          </a:xfrm>
          <a:solidFill>
            <a:schemeClr val="accent1"/>
          </a:solidFill>
        </p:grpSpPr>
        <p:sp>
          <p:nvSpPr>
            <p:cNvPr id="1549" name="圆角矩形 6"/>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550" name="Group 61"/>
            <p:cNvGrpSpPr/>
            <p:nvPr/>
          </p:nvGrpSpPr>
          <p:grpSpPr>
            <a:xfrm>
              <a:off x="1143760" y="1231708"/>
              <a:ext cx="347391" cy="392181"/>
              <a:chOff x="1368788" y="1195980"/>
              <a:chExt cx="1009651" cy="1139821"/>
            </a:xfrm>
            <a:grpFill/>
          </p:grpSpPr>
          <p:sp>
            <p:nvSpPr>
              <p:cNvPr id="1555" name="Freeform 6"/>
              <p:cNvSpPr>
                <a:spLocks noEditPoints="1"/>
              </p:cNvSpPr>
              <p:nvPr/>
            </p:nvSpPr>
            <p:spPr bwMode="auto">
              <a:xfrm>
                <a:off x="1643427" y="1195980"/>
                <a:ext cx="460377" cy="598485"/>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56" name="Freeform 8"/>
              <p:cNvSpPr>
                <a:spLocks noEditPoints="1"/>
              </p:cNvSpPr>
              <p:nvPr/>
            </p:nvSpPr>
            <p:spPr bwMode="auto">
              <a:xfrm>
                <a:off x="1368788" y="1753191"/>
                <a:ext cx="1009651" cy="582610"/>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57" name="Freeform 9"/>
              <p:cNvSpPr>
                <a:spLocks/>
              </p:cNvSpPr>
              <p:nvPr/>
            </p:nvSpPr>
            <p:spPr bwMode="auto">
              <a:xfrm>
                <a:off x="1816461" y="1850037"/>
                <a:ext cx="117476"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551" name="圆角矩形 8"/>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52" name="圆角矩形 9"/>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53" name="圆角矩形 10"/>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54" name="圆角矩形 11"/>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71" name="组合 30"/>
          <p:cNvGrpSpPr/>
          <p:nvPr/>
        </p:nvGrpSpPr>
        <p:grpSpPr>
          <a:xfrm>
            <a:off x="6767688" y="1619919"/>
            <a:ext cx="481815" cy="1514452"/>
            <a:chOff x="2319652" y="1231704"/>
            <a:chExt cx="361995" cy="1137830"/>
          </a:xfrm>
          <a:solidFill>
            <a:schemeClr val="accent2"/>
          </a:solidFill>
        </p:grpSpPr>
        <p:sp>
          <p:nvSpPr>
            <p:cNvPr id="1542" name="圆角矩形 16"/>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43" name="圆角矩形 18"/>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44" name="圆角矩形 19"/>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545" name="组合 29"/>
            <p:cNvGrpSpPr/>
            <p:nvPr/>
          </p:nvGrpSpPr>
          <p:grpSpPr>
            <a:xfrm>
              <a:off x="2373129" y="1784512"/>
              <a:ext cx="251524" cy="585022"/>
              <a:chOff x="2373129" y="1782336"/>
              <a:chExt cx="251524" cy="585022"/>
            </a:xfrm>
            <a:grpFill/>
          </p:grpSpPr>
          <p:sp>
            <p:nvSpPr>
              <p:cNvPr id="1547" name="圆角矩形 20"/>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48" name="圆角矩形 21"/>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546"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172" name="组合 1"/>
          <p:cNvGrpSpPr/>
          <p:nvPr/>
        </p:nvGrpSpPr>
        <p:grpSpPr>
          <a:xfrm>
            <a:off x="2112540" y="1675966"/>
            <a:ext cx="1706409" cy="1317805"/>
            <a:chOff x="1579168" y="1260751"/>
            <a:chExt cx="1282050" cy="990086"/>
          </a:xfrm>
        </p:grpSpPr>
        <p:sp>
          <p:nvSpPr>
            <p:cNvPr id="1539" name="文本框 32"/>
            <p:cNvSpPr txBox="1"/>
            <p:nvPr/>
          </p:nvSpPr>
          <p:spPr>
            <a:xfrm>
              <a:off x="1579168" y="1260751"/>
              <a:ext cx="1282050" cy="578092"/>
            </a:xfrm>
            <a:prstGeom prst="rect">
              <a:avLst/>
            </a:prstGeom>
            <a:noFill/>
          </p:spPr>
          <p:txBody>
            <a:bodyPr wrap="square" rtlCol="0">
              <a:spAutoFit/>
            </a:bodyPr>
            <a:lstStyle/>
            <a:p>
              <a:r>
                <a:rPr lang="en-US" altLang="zh-CN" sz="4400" b="1" dirty="0">
                  <a:solidFill>
                    <a:schemeClr val="accent1"/>
                  </a:solidFill>
                  <a:latin typeface="Source Sans Pro" panose="020B0503030403020204" pitchFamily="34" charset="0"/>
                </a:rPr>
                <a:t>48%</a:t>
              </a:r>
              <a:endParaRPr lang="zh-CN" altLang="en-US" sz="4400" b="1" dirty="0">
                <a:solidFill>
                  <a:schemeClr val="accent1"/>
                </a:solidFill>
                <a:latin typeface="Source Sans Pro" panose="020B0503030403020204" pitchFamily="34" charset="0"/>
              </a:endParaRPr>
            </a:p>
          </p:txBody>
        </p:sp>
        <p:cxnSp>
          <p:nvCxnSpPr>
            <p:cNvPr id="1540" name="直接连接符 34"/>
            <p:cNvCxnSpPr/>
            <p:nvPr/>
          </p:nvCxnSpPr>
          <p:spPr>
            <a:xfrm>
              <a:off x="1658705" y="1962696"/>
              <a:ext cx="951111"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41" name="文本框 35"/>
            <p:cNvSpPr txBox="1"/>
            <p:nvPr/>
          </p:nvSpPr>
          <p:spPr>
            <a:xfrm>
              <a:off x="1579168" y="1973352"/>
              <a:ext cx="1282050" cy="277485"/>
            </a:xfrm>
            <a:prstGeom prst="rect">
              <a:avLst/>
            </a:prstGeom>
            <a:noFill/>
          </p:spPr>
          <p:txBody>
            <a:bodyPr wrap="square" rtlCol="0">
              <a:spAutoFit/>
            </a:bodyPr>
            <a:lstStyle/>
            <a:p>
              <a:r>
                <a:rPr lang="en-US" altLang="zh-CN" sz="1800">
                  <a:solidFill>
                    <a:schemeClr val="bg2"/>
                  </a:solidFill>
                  <a:latin typeface="Source Sans Pro" panose="020B0503030403020204" pitchFamily="34" charset="0"/>
                </a:rPr>
                <a:t>From </a:t>
              </a:r>
              <a:r>
                <a:rPr lang="en-US" altLang="zh-CN" sz="1800" smtClean="0">
                  <a:solidFill>
                    <a:schemeClr val="bg2"/>
                  </a:solidFill>
                  <a:latin typeface="Source Sans Pro" panose="020B0503030403020204" pitchFamily="34" charset="0"/>
                </a:rPr>
                <a:t>2015 </a:t>
              </a:r>
              <a:endParaRPr lang="zh-CN" altLang="en-US" sz="1800" dirty="0">
                <a:solidFill>
                  <a:schemeClr val="bg2"/>
                </a:solidFill>
                <a:latin typeface="Source Sans Pro" panose="020B0503030403020204" pitchFamily="34" charset="0"/>
              </a:endParaRPr>
            </a:p>
          </p:txBody>
        </p:sp>
      </p:grpSp>
      <p:grpSp>
        <p:nvGrpSpPr>
          <p:cNvPr id="1173" name="组合 3"/>
          <p:cNvGrpSpPr/>
          <p:nvPr/>
        </p:nvGrpSpPr>
        <p:grpSpPr>
          <a:xfrm>
            <a:off x="7432655" y="1675966"/>
            <a:ext cx="1706409" cy="1317805"/>
            <a:chOff x="5576249" y="1260751"/>
            <a:chExt cx="1282050" cy="990086"/>
          </a:xfrm>
        </p:grpSpPr>
        <p:sp>
          <p:nvSpPr>
            <p:cNvPr id="1536" name="文本框 37"/>
            <p:cNvSpPr txBox="1"/>
            <p:nvPr/>
          </p:nvSpPr>
          <p:spPr>
            <a:xfrm>
              <a:off x="5576249" y="1260751"/>
              <a:ext cx="1282050" cy="578092"/>
            </a:xfrm>
            <a:prstGeom prst="rect">
              <a:avLst/>
            </a:prstGeom>
            <a:noFill/>
          </p:spPr>
          <p:txBody>
            <a:bodyPr wrap="square" rtlCol="0">
              <a:spAutoFit/>
            </a:bodyPr>
            <a:lstStyle/>
            <a:p>
              <a:r>
                <a:rPr lang="en-US" altLang="zh-CN" sz="4400" b="1" dirty="0">
                  <a:solidFill>
                    <a:schemeClr val="accent2"/>
                  </a:solidFill>
                  <a:latin typeface="Source Sans Pro" panose="020B0503030403020204" pitchFamily="34" charset="0"/>
                </a:rPr>
                <a:t>52%</a:t>
              </a:r>
              <a:endParaRPr lang="zh-CN" altLang="en-US" sz="4400" b="1" dirty="0">
                <a:solidFill>
                  <a:schemeClr val="accent2"/>
                </a:solidFill>
                <a:latin typeface="Source Sans Pro" panose="020B0503030403020204" pitchFamily="34" charset="0"/>
              </a:endParaRPr>
            </a:p>
          </p:txBody>
        </p:sp>
        <p:cxnSp>
          <p:nvCxnSpPr>
            <p:cNvPr id="1537" name="直接连接符 38"/>
            <p:cNvCxnSpPr/>
            <p:nvPr/>
          </p:nvCxnSpPr>
          <p:spPr>
            <a:xfrm>
              <a:off x="5655786" y="1962696"/>
              <a:ext cx="951111"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38" name="文本框 39"/>
            <p:cNvSpPr txBox="1"/>
            <p:nvPr/>
          </p:nvSpPr>
          <p:spPr>
            <a:xfrm>
              <a:off x="5576249" y="1973352"/>
              <a:ext cx="1282050" cy="277485"/>
            </a:xfrm>
            <a:prstGeom prst="rect">
              <a:avLst/>
            </a:prstGeom>
            <a:noFill/>
          </p:spPr>
          <p:txBody>
            <a:bodyPr wrap="square" rtlCol="0">
              <a:spAutoFit/>
            </a:bodyPr>
            <a:lstStyle/>
            <a:p>
              <a:r>
                <a:rPr lang="en-US" altLang="zh-CN" sz="1800">
                  <a:solidFill>
                    <a:schemeClr val="bg2"/>
                  </a:solidFill>
                  <a:latin typeface="Source Sans Pro" panose="020B0503030403020204" pitchFamily="34" charset="0"/>
                </a:rPr>
                <a:t>From </a:t>
              </a:r>
              <a:r>
                <a:rPr lang="en-US" altLang="zh-CN" sz="1800" smtClean="0">
                  <a:solidFill>
                    <a:schemeClr val="bg2"/>
                  </a:solidFill>
                  <a:latin typeface="Source Sans Pro" panose="020B0503030403020204" pitchFamily="34" charset="0"/>
                </a:rPr>
                <a:t>2015 </a:t>
              </a:r>
              <a:endParaRPr lang="zh-CN" altLang="en-US" sz="1800" dirty="0">
                <a:solidFill>
                  <a:schemeClr val="bg2"/>
                </a:solidFill>
                <a:latin typeface="Source Sans Pro" panose="020B0503030403020204" pitchFamily="34" charset="0"/>
              </a:endParaRPr>
            </a:p>
          </p:txBody>
        </p:sp>
      </p:grpSp>
      <p:grpSp>
        <p:nvGrpSpPr>
          <p:cNvPr id="5" name="Group 4"/>
          <p:cNvGrpSpPr/>
          <p:nvPr/>
        </p:nvGrpSpPr>
        <p:grpSpPr>
          <a:xfrm>
            <a:off x="1385234" y="3419133"/>
            <a:ext cx="3959178" cy="666501"/>
            <a:chOff x="1385234" y="3419133"/>
            <a:chExt cx="3959178" cy="666501"/>
          </a:xfrm>
        </p:grpSpPr>
        <p:grpSp>
          <p:nvGrpSpPr>
            <p:cNvPr id="1174" name="组合 40"/>
            <p:cNvGrpSpPr/>
            <p:nvPr/>
          </p:nvGrpSpPr>
          <p:grpSpPr>
            <a:xfrm>
              <a:off x="1385234" y="3419133"/>
              <a:ext cx="223178" cy="666501"/>
              <a:chOff x="1130115" y="1231708"/>
              <a:chExt cx="380273" cy="1135650"/>
            </a:xfrm>
            <a:solidFill>
              <a:schemeClr val="accent1"/>
            </a:solidFill>
          </p:grpSpPr>
          <p:sp>
            <p:nvSpPr>
              <p:cNvPr id="1527" name="圆角矩形 4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528" name="Group 61"/>
              <p:cNvGrpSpPr/>
              <p:nvPr/>
            </p:nvGrpSpPr>
            <p:grpSpPr>
              <a:xfrm>
                <a:off x="1143760" y="1231708"/>
                <a:ext cx="347391" cy="392181"/>
                <a:chOff x="1368786" y="1195986"/>
                <a:chExt cx="1009650" cy="1139826"/>
              </a:xfrm>
              <a:grpFill/>
            </p:grpSpPr>
            <p:sp>
              <p:nvSpPr>
                <p:cNvPr id="1533"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34"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35"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529" name="圆角矩形 4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30" name="圆角矩形 4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31" name="圆角矩形 4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32" name="圆角矩形 4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75" name="组合 50"/>
            <p:cNvGrpSpPr/>
            <p:nvPr/>
          </p:nvGrpSpPr>
          <p:grpSpPr>
            <a:xfrm>
              <a:off x="1800345" y="3419133"/>
              <a:ext cx="223178" cy="666501"/>
              <a:chOff x="1130115" y="1231708"/>
              <a:chExt cx="380273" cy="1135650"/>
            </a:xfrm>
            <a:solidFill>
              <a:schemeClr val="accent1"/>
            </a:solidFill>
          </p:grpSpPr>
          <p:sp>
            <p:nvSpPr>
              <p:cNvPr id="1518" name="圆角矩形 5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519" name="Group 61"/>
              <p:cNvGrpSpPr/>
              <p:nvPr/>
            </p:nvGrpSpPr>
            <p:grpSpPr>
              <a:xfrm>
                <a:off x="1143760" y="1231708"/>
                <a:ext cx="347391" cy="392181"/>
                <a:chOff x="1368786" y="1195986"/>
                <a:chExt cx="1009650" cy="1139826"/>
              </a:xfrm>
              <a:grpFill/>
            </p:grpSpPr>
            <p:sp>
              <p:nvSpPr>
                <p:cNvPr id="1524"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25"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26"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520" name="圆角矩形 5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21" name="圆角矩形 5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22" name="圆角矩形 5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23" name="圆角矩形 5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76" name="组合 60"/>
            <p:cNvGrpSpPr/>
            <p:nvPr/>
          </p:nvGrpSpPr>
          <p:grpSpPr>
            <a:xfrm>
              <a:off x="2215456" y="3419133"/>
              <a:ext cx="223178" cy="666501"/>
              <a:chOff x="1130115" y="1231708"/>
              <a:chExt cx="380273" cy="1135650"/>
            </a:xfrm>
            <a:solidFill>
              <a:schemeClr val="accent1"/>
            </a:solidFill>
          </p:grpSpPr>
          <p:sp>
            <p:nvSpPr>
              <p:cNvPr id="1509" name="圆角矩形 6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510" name="Group 61"/>
              <p:cNvGrpSpPr/>
              <p:nvPr/>
            </p:nvGrpSpPr>
            <p:grpSpPr>
              <a:xfrm>
                <a:off x="1143760" y="1231708"/>
                <a:ext cx="347391" cy="392181"/>
                <a:chOff x="1368786" y="1195986"/>
                <a:chExt cx="1009650" cy="1139826"/>
              </a:xfrm>
              <a:grpFill/>
            </p:grpSpPr>
            <p:sp>
              <p:nvSpPr>
                <p:cNvPr id="1515"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16"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17"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511" name="圆角矩形 6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12" name="圆角矩形 6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13" name="圆角矩形 6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14" name="圆角矩形 6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77" name="组合 70"/>
            <p:cNvGrpSpPr/>
            <p:nvPr/>
          </p:nvGrpSpPr>
          <p:grpSpPr>
            <a:xfrm>
              <a:off x="2630567" y="3419133"/>
              <a:ext cx="223178" cy="666501"/>
              <a:chOff x="1130115" y="1231708"/>
              <a:chExt cx="380273" cy="1135650"/>
            </a:xfrm>
            <a:solidFill>
              <a:schemeClr val="accent1"/>
            </a:solidFill>
          </p:grpSpPr>
          <p:sp>
            <p:nvSpPr>
              <p:cNvPr id="1500" name="圆角矩形 7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501" name="Group 61"/>
              <p:cNvGrpSpPr/>
              <p:nvPr/>
            </p:nvGrpSpPr>
            <p:grpSpPr>
              <a:xfrm>
                <a:off x="1143760" y="1231708"/>
                <a:ext cx="347391" cy="392181"/>
                <a:chOff x="1368786" y="1195986"/>
                <a:chExt cx="1009650" cy="1139826"/>
              </a:xfrm>
              <a:grpFill/>
            </p:grpSpPr>
            <p:sp>
              <p:nvSpPr>
                <p:cNvPr id="1506"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07"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508"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502" name="圆角矩形 7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03" name="圆角矩形 7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04" name="圆角矩形 7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505" name="圆角矩形 7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78" name="组合 80"/>
            <p:cNvGrpSpPr/>
            <p:nvPr/>
          </p:nvGrpSpPr>
          <p:grpSpPr>
            <a:xfrm>
              <a:off x="3045677" y="3419133"/>
              <a:ext cx="223178" cy="666501"/>
              <a:chOff x="1130115" y="1231708"/>
              <a:chExt cx="380273" cy="1135650"/>
            </a:xfrm>
            <a:solidFill>
              <a:schemeClr val="accent1"/>
            </a:solidFill>
          </p:grpSpPr>
          <p:sp>
            <p:nvSpPr>
              <p:cNvPr id="1491" name="圆角矩形 8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92" name="Group 61"/>
              <p:cNvGrpSpPr/>
              <p:nvPr/>
            </p:nvGrpSpPr>
            <p:grpSpPr>
              <a:xfrm>
                <a:off x="1143760" y="1231708"/>
                <a:ext cx="347391" cy="392181"/>
                <a:chOff x="1368786" y="1195986"/>
                <a:chExt cx="1009650" cy="1139826"/>
              </a:xfrm>
              <a:grpFill/>
            </p:grpSpPr>
            <p:sp>
              <p:nvSpPr>
                <p:cNvPr id="1497"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98"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99"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93" name="圆角矩形 8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94" name="圆角矩形 8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95" name="圆角矩形 8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96" name="圆角矩形 8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79" name="组合 90"/>
            <p:cNvGrpSpPr/>
            <p:nvPr/>
          </p:nvGrpSpPr>
          <p:grpSpPr>
            <a:xfrm>
              <a:off x="3460788" y="3419133"/>
              <a:ext cx="223178" cy="666501"/>
              <a:chOff x="1130115" y="1231708"/>
              <a:chExt cx="380273" cy="1135650"/>
            </a:xfrm>
            <a:solidFill>
              <a:schemeClr val="accent1"/>
            </a:solidFill>
          </p:grpSpPr>
          <p:sp>
            <p:nvSpPr>
              <p:cNvPr id="1482" name="圆角矩形 9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83" name="Group 61"/>
              <p:cNvGrpSpPr/>
              <p:nvPr/>
            </p:nvGrpSpPr>
            <p:grpSpPr>
              <a:xfrm>
                <a:off x="1143760" y="1231708"/>
                <a:ext cx="347391" cy="392181"/>
                <a:chOff x="1368786" y="1195986"/>
                <a:chExt cx="1009650" cy="1139826"/>
              </a:xfrm>
              <a:grpFill/>
            </p:grpSpPr>
            <p:sp>
              <p:nvSpPr>
                <p:cNvPr id="1488"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89"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90"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84" name="圆角矩形 9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85" name="圆角矩形 9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86" name="圆角矩形 9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87" name="圆角矩形 9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80" name="组合 100"/>
            <p:cNvGrpSpPr/>
            <p:nvPr/>
          </p:nvGrpSpPr>
          <p:grpSpPr>
            <a:xfrm>
              <a:off x="3875899" y="3419133"/>
              <a:ext cx="223178" cy="666501"/>
              <a:chOff x="1130115" y="1231708"/>
              <a:chExt cx="380273" cy="1135650"/>
            </a:xfrm>
            <a:solidFill>
              <a:schemeClr val="accent1"/>
            </a:solidFill>
          </p:grpSpPr>
          <p:sp>
            <p:nvSpPr>
              <p:cNvPr id="1473" name="圆角矩形 10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74" name="Group 61"/>
              <p:cNvGrpSpPr/>
              <p:nvPr/>
            </p:nvGrpSpPr>
            <p:grpSpPr>
              <a:xfrm>
                <a:off x="1143760" y="1231708"/>
                <a:ext cx="347391" cy="392181"/>
                <a:chOff x="1368786" y="1195986"/>
                <a:chExt cx="1009650" cy="1139826"/>
              </a:xfrm>
              <a:grpFill/>
            </p:grpSpPr>
            <p:sp>
              <p:nvSpPr>
                <p:cNvPr id="1479"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80"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81"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75" name="圆角矩形 10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76" name="圆角矩形 10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77" name="圆角矩形 10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78" name="圆角矩形 10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81" name="组合 110"/>
            <p:cNvGrpSpPr/>
            <p:nvPr/>
          </p:nvGrpSpPr>
          <p:grpSpPr>
            <a:xfrm>
              <a:off x="4291010" y="3419133"/>
              <a:ext cx="223178" cy="666501"/>
              <a:chOff x="1130115" y="1231708"/>
              <a:chExt cx="380273" cy="1135650"/>
            </a:xfrm>
            <a:solidFill>
              <a:schemeClr val="accent1"/>
            </a:solidFill>
          </p:grpSpPr>
          <p:sp>
            <p:nvSpPr>
              <p:cNvPr id="1464" name="圆角矩形 11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65" name="Group 61"/>
              <p:cNvGrpSpPr/>
              <p:nvPr/>
            </p:nvGrpSpPr>
            <p:grpSpPr>
              <a:xfrm>
                <a:off x="1143760" y="1231708"/>
                <a:ext cx="347391" cy="392181"/>
                <a:chOff x="1368786" y="1195986"/>
                <a:chExt cx="1009650" cy="1139826"/>
              </a:xfrm>
              <a:grpFill/>
            </p:grpSpPr>
            <p:sp>
              <p:nvSpPr>
                <p:cNvPr id="147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7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7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66" name="圆角矩形 11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67" name="圆角矩形 11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68" name="圆角矩形 11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69" name="圆角矩形 11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82" name="组合 120"/>
            <p:cNvGrpSpPr/>
            <p:nvPr/>
          </p:nvGrpSpPr>
          <p:grpSpPr>
            <a:xfrm>
              <a:off x="4706121" y="3419133"/>
              <a:ext cx="223178" cy="666501"/>
              <a:chOff x="1130115" y="1231708"/>
              <a:chExt cx="380273" cy="1135650"/>
            </a:xfrm>
            <a:solidFill>
              <a:schemeClr val="accent1"/>
            </a:solidFill>
          </p:grpSpPr>
          <p:sp>
            <p:nvSpPr>
              <p:cNvPr id="1455" name="圆角矩形 12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56" name="Group 61"/>
              <p:cNvGrpSpPr/>
              <p:nvPr/>
            </p:nvGrpSpPr>
            <p:grpSpPr>
              <a:xfrm>
                <a:off x="1143760" y="1231708"/>
                <a:ext cx="347391" cy="392181"/>
                <a:chOff x="1368786" y="1195986"/>
                <a:chExt cx="1009650" cy="1139826"/>
              </a:xfrm>
              <a:grpFill/>
            </p:grpSpPr>
            <p:sp>
              <p:nvSpPr>
                <p:cNvPr id="1461"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62"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63"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57" name="圆角矩形 12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58" name="圆角矩形 12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59" name="圆角矩形 12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60" name="圆角矩形 12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83" name="组合 130"/>
            <p:cNvGrpSpPr/>
            <p:nvPr/>
          </p:nvGrpSpPr>
          <p:grpSpPr>
            <a:xfrm>
              <a:off x="5121234" y="3419133"/>
              <a:ext cx="223178" cy="666501"/>
              <a:chOff x="1130115" y="1231708"/>
              <a:chExt cx="380273" cy="1135650"/>
            </a:xfrm>
            <a:solidFill>
              <a:schemeClr val="accent1"/>
            </a:solidFill>
          </p:grpSpPr>
          <p:sp>
            <p:nvSpPr>
              <p:cNvPr id="1446" name="圆角矩形 13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47" name="Group 61"/>
              <p:cNvGrpSpPr/>
              <p:nvPr/>
            </p:nvGrpSpPr>
            <p:grpSpPr>
              <a:xfrm>
                <a:off x="1143760" y="1231708"/>
                <a:ext cx="347391" cy="392181"/>
                <a:chOff x="1368786" y="1195986"/>
                <a:chExt cx="1009650" cy="1139826"/>
              </a:xfrm>
              <a:grpFill/>
            </p:grpSpPr>
            <p:sp>
              <p:nvSpPr>
                <p:cNvPr id="1452"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53"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54"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48" name="圆角矩形 13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49" name="圆角矩形 13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50" name="圆角矩形 13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51" name="圆角矩形 13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grpSp>
        <p:nvGrpSpPr>
          <p:cNvPr id="6" name="Group 5"/>
          <p:cNvGrpSpPr/>
          <p:nvPr/>
        </p:nvGrpSpPr>
        <p:grpSpPr>
          <a:xfrm>
            <a:off x="1385234" y="4294327"/>
            <a:ext cx="3959178" cy="666501"/>
            <a:chOff x="1385234" y="4294327"/>
            <a:chExt cx="3959178" cy="666501"/>
          </a:xfrm>
        </p:grpSpPr>
        <p:grpSp>
          <p:nvGrpSpPr>
            <p:cNvPr id="1184" name="组合 140"/>
            <p:cNvGrpSpPr/>
            <p:nvPr/>
          </p:nvGrpSpPr>
          <p:grpSpPr>
            <a:xfrm>
              <a:off x="1385234" y="4294327"/>
              <a:ext cx="223178" cy="666501"/>
              <a:chOff x="1130115" y="1231708"/>
              <a:chExt cx="380273" cy="1135650"/>
            </a:xfrm>
            <a:solidFill>
              <a:schemeClr val="accent1"/>
            </a:solidFill>
          </p:grpSpPr>
          <p:sp>
            <p:nvSpPr>
              <p:cNvPr id="1437" name="圆角矩形 14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38" name="Group 61"/>
              <p:cNvGrpSpPr/>
              <p:nvPr/>
            </p:nvGrpSpPr>
            <p:grpSpPr>
              <a:xfrm>
                <a:off x="1143760" y="1231708"/>
                <a:ext cx="347391" cy="392181"/>
                <a:chOff x="1368786" y="1195986"/>
                <a:chExt cx="1009650" cy="1139826"/>
              </a:xfrm>
              <a:grpFill/>
            </p:grpSpPr>
            <p:sp>
              <p:nvSpPr>
                <p:cNvPr id="1443"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44"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45"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39" name="圆角矩形 14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40" name="圆角矩形 14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41" name="圆角矩形 14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42" name="圆角矩形 14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85" name="组合 150"/>
            <p:cNvGrpSpPr/>
            <p:nvPr/>
          </p:nvGrpSpPr>
          <p:grpSpPr>
            <a:xfrm>
              <a:off x="1800345" y="4294327"/>
              <a:ext cx="223178" cy="666501"/>
              <a:chOff x="1130115" y="1231708"/>
              <a:chExt cx="380273" cy="1135650"/>
            </a:xfrm>
            <a:solidFill>
              <a:schemeClr val="accent1"/>
            </a:solidFill>
          </p:grpSpPr>
          <p:sp>
            <p:nvSpPr>
              <p:cNvPr id="1428" name="圆角矩形 15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29" name="Group 61"/>
              <p:cNvGrpSpPr/>
              <p:nvPr/>
            </p:nvGrpSpPr>
            <p:grpSpPr>
              <a:xfrm>
                <a:off x="1143760" y="1231708"/>
                <a:ext cx="347391" cy="392181"/>
                <a:chOff x="1368786" y="1195986"/>
                <a:chExt cx="1009650" cy="1139826"/>
              </a:xfrm>
              <a:grpFill/>
            </p:grpSpPr>
            <p:sp>
              <p:nvSpPr>
                <p:cNvPr id="1434"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35"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36"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30" name="圆角矩形 15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31" name="圆角矩形 15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32" name="圆角矩形 15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33" name="圆角矩形 15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86" name="组合 160"/>
            <p:cNvGrpSpPr/>
            <p:nvPr/>
          </p:nvGrpSpPr>
          <p:grpSpPr>
            <a:xfrm>
              <a:off x="2215456" y="4294327"/>
              <a:ext cx="223178" cy="666501"/>
              <a:chOff x="1130115" y="1231708"/>
              <a:chExt cx="380273" cy="1135650"/>
            </a:xfrm>
            <a:solidFill>
              <a:schemeClr val="accent1"/>
            </a:solidFill>
          </p:grpSpPr>
          <p:sp>
            <p:nvSpPr>
              <p:cNvPr id="1419" name="圆角矩形 16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20" name="Group 61"/>
              <p:cNvGrpSpPr/>
              <p:nvPr/>
            </p:nvGrpSpPr>
            <p:grpSpPr>
              <a:xfrm>
                <a:off x="1143760" y="1231708"/>
                <a:ext cx="347391" cy="392181"/>
                <a:chOff x="1368786" y="1195986"/>
                <a:chExt cx="1009650" cy="1139826"/>
              </a:xfrm>
              <a:grpFill/>
            </p:grpSpPr>
            <p:sp>
              <p:nvSpPr>
                <p:cNvPr id="1425"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26"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27"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21" name="圆角矩形 16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22" name="圆角矩形 16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23" name="圆角矩形 16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24" name="圆角矩形 16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87" name="组合 170"/>
            <p:cNvGrpSpPr/>
            <p:nvPr/>
          </p:nvGrpSpPr>
          <p:grpSpPr>
            <a:xfrm>
              <a:off x="2630567" y="4294327"/>
              <a:ext cx="223178" cy="666501"/>
              <a:chOff x="1130115" y="1231708"/>
              <a:chExt cx="380273" cy="1135650"/>
            </a:xfrm>
            <a:solidFill>
              <a:schemeClr val="accent1"/>
            </a:solidFill>
          </p:grpSpPr>
          <p:sp>
            <p:nvSpPr>
              <p:cNvPr id="1410" name="圆角矩形 17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11" name="Group 61"/>
              <p:cNvGrpSpPr/>
              <p:nvPr/>
            </p:nvGrpSpPr>
            <p:grpSpPr>
              <a:xfrm>
                <a:off x="1143760" y="1231708"/>
                <a:ext cx="347391" cy="392181"/>
                <a:chOff x="1368786" y="1195986"/>
                <a:chExt cx="1009650" cy="1139826"/>
              </a:xfrm>
              <a:grpFill/>
            </p:grpSpPr>
            <p:sp>
              <p:nvSpPr>
                <p:cNvPr id="1416"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17"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18"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12" name="圆角矩形 17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13" name="圆角矩形 17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14" name="圆角矩形 17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15" name="圆角矩形 17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88" name="组合 180"/>
            <p:cNvGrpSpPr/>
            <p:nvPr/>
          </p:nvGrpSpPr>
          <p:grpSpPr>
            <a:xfrm>
              <a:off x="3045677" y="4294327"/>
              <a:ext cx="223178" cy="666501"/>
              <a:chOff x="1130115" y="1231708"/>
              <a:chExt cx="380273" cy="1135650"/>
            </a:xfrm>
            <a:solidFill>
              <a:schemeClr val="bg1">
                <a:lumMod val="75000"/>
              </a:schemeClr>
            </a:solidFill>
          </p:grpSpPr>
          <p:sp>
            <p:nvSpPr>
              <p:cNvPr id="1401" name="圆角矩形 18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402" name="Group 61"/>
              <p:cNvGrpSpPr/>
              <p:nvPr/>
            </p:nvGrpSpPr>
            <p:grpSpPr>
              <a:xfrm>
                <a:off x="1143760" y="1231708"/>
                <a:ext cx="347391" cy="392181"/>
                <a:chOff x="1368786" y="1195986"/>
                <a:chExt cx="1009650" cy="1139826"/>
              </a:xfrm>
              <a:grpFill/>
            </p:grpSpPr>
            <p:sp>
              <p:nvSpPr>
                <p:cNvPr id="1407"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08"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09"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403" name="圆角矩形 18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04" name="圆角矩形 18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05" name="圆角矩形 18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406" name="圆角矩形 18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89" name="组合 190"/>
            <p:cNvGrpSpPr/>
            <p:nvPr/>
          </p:nvGrpSpPr>
          <p:grpSpPr>
            <a:xfrm>
              <a:off x="3460788" y="4294327"/>
              <a:ext cx="223178" cy="666501"/>
              <a:chOff x="1130115" y="1231708"/>
              <a:chExt cx="380273" cy="1135650"/>
            </a:xfrm>
            <a:solidFill>
              <a:schemeClr val="bg1">
                <a:lumMod val="75000"/>
              </a:schemeClr>
            </a:solidFill>
          </p:grpSpPr>
          <p:sp>
            <p:nvSpPr>
              <p:cNvPr id="1392" name="圆角矩形 19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93" name="Group 61"/>
              <p:cNvGrpSpPr/>
              <p:nvPr/>
            </p:nvGrpSpPr>
            <p:grpSpPr>
              <a:xfrm>
                <a:off x="1143760" y="1231708"/>
                <a:ext cx="347391" cy="392181"/>
                <a:chOff x="1368786" y="1195986"/>
                <a:chExt cx="1009650" cy="1139826"/>
              </a:xfrm>
              <a:grpFill/>
            </p:grpSpPr>
            <p:sp>
              <p:nvSpPr>
                <p:cNvPr id="1398"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99"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400"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394" name="圆角矩形 19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95" name="圆角矩形 19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96" name="圆角矩形 19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97" name="圆角矩形 19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90" name="组合 200"/>
            <p:cNvGrpSpPr/>
            <p:nvPr/>
          </p:nvGrpSpPr>
          <p:grpSpPr>
            <a:xfrm>
              <a:off x="3875899" y="4294327"/>
              <a:ext cx="223178" cy="666501"/>
              <a:chOff x="1130115" y="1231708"/>
              <a:chExt cx="380273" cy="1135650"/>
            </a:xfrm>
            <a:solidFill>
              <a:schemeClr val="bg1">
                <a:lumMod val="75000"/>
              </a:schemeClr>
            </a:solidFill>
          </p:grpSpPr>
          <p:sp>
            <p:nvSpPr>
              <p:cNvPr id="1383" name="圆角矩形 20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84" name="Group 61"/>
              <p:cNvGrpSpPr/>
              <p:nvPr/>
            </p:nvGrpSpPr>
            <p:grpSpPr>
              <a:xfrm>
                <a:off x="1143760" y="1231708"/>
                <a:ext cx="347391" cy="392181"/>
                <a:chOff x="1368786" y="1195986"/>
                <a:chExt cx="1009650" cy="1139826"/>
              </a:xfrm>
              <a:grpFill/>
            </p:grpSpPr>
            <p:sp>
              <p:nvSpPr>
                <p:cNvPr id="1389"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90"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91"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385" name="圆角矩形 20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86" name="圆角矩形 20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87" name="圆角矩形 20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88" name="圆角矩形 20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91" name="组合 210"/>
            <p:cNvGrpSpPr/>
            <p:nvPr/>
          </p:nvGrpSpPr>
          <p:grpSpPr>
            <a:xfrm>
              <a:off x="4291010" y="4294327"/>
              <a:ext cx="223178" cy="666501"/>
              <a:chOff x="1130115" y="1231708"/>
              <a:chExt cx="380273" cy="1135650"/>
            </a:xfrm>
            <a:solidFill>
              <a:schemeClr val="bg1">
                <a:lumMod val="75000"/>
              </a:schemeClr>
            </a:solidFill>
          </p:grpSpPr>
          <p:sp>
            <p:nvSpPr>
              <p:cNvPr id="1374" name="圆角矩形 21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75" name="Group 61"/>
              <p:cNvGrpSpPr/>
              <p:nvPr/>
            </p:nvGrpSpPr>
            <p:grpSpPr>
              <a:xfrm>
                <a:off x="1143760" y="1231708"/>
                <a:ext cx="347391" cy="392181"/>
                <a:chOff x="1368786" y="1195986"/>
                <a:chExt cx="1009650" cy="1139826"/>
              </a:xfrm>
              <a:grpFill/>
            </p:grpSpPr>
            <p:sp>
              <p:nvSpPr>
                <p:cNvPr id="1380"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81"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82"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376" name="圆角矩形 21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77" name="圆角矩形 21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78" name="圆角矩形 21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79" name="圆角矩形 21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92" name="组合 220"/>
            <p:cNvGrpSpPr/>
            <p:nvPr/>
          </p:nvGrpSpPr>
          <p:grpSpPr>
            <a:xfrm>
              <a:off x="4706121" y="4294327"/>
              <a:ext cx="223178" cy="666501"/>
              <a:chOff x="1130115" y="1231708"/>
              <a:chExt cx="380273" cy="1135650"/>
            </a:xfrm>
            <a:solidFill>
              <a:schemeClr val="bg1">
                <a:lumMod val="75000"/>
              </a:schemeClr>
            </a:solidFill>
          </p:grpSpPr>
          <p:sp>
            <p:nvSpPr>
              <p:cNvPr id="1365" name="圆角矩形 22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66" name="Group 61"/>
              <p:cNvGrpSpPr/>
              <p:nvPr/>
            </p:nvGrpSpPr>
            <p:grpSpPr>
              <a:xfrm>
                <a:off x="1143760" y="1231708"/>
                <a:ext cx="347391" cy="392181"/>
                <a:chOff x="1368786" y="1195986"/>
                <a:chExt cx="1009650" cy="1139826"/>
              </a:xfrm>
              <a:grpFill/>
            </p:grpSpPr>
            <p:sp>
              <p:nvSpPr>
                <p:cNvPr id="1371"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72"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73"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367" name="圆角矩形 22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68" name="圆角矩形 22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69" name="圆角矩形 22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70" name="圆角矩形 22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93" name="组合 230"/>
            <p:cNvGrpSpPr/>
            <p:nvPr/>
          </p:nvGrpSpPr>
          <p:grpSpPr>
            <a:xfrm>
              <a:off x="5121234" y="4294327"/>
              <a:ext cx="223178" cy="666501"/>
              <a:chOff x="1130115" y="1231708"/>
              <a:chExt cx="380273" cy="1135650"/>
            </a:xfrm>
            <a:solidFill>
              <a:schemeClr val="bg1">
                <a:lumMod val="75000"/>
              </a:schemeClr>
            </a:solidFill>
          </p:grpSpPr>
          <p:sp>
            <p:nvSpPr>
              <p:cNvPr id="1356" name="圆角矩形 231"/>
              <p:cNvSpPr/>
              <p:nvPr/>
            </p:nvSpPr>
            <p:spPr>
              <a:xfrm>
                <a:off x="1202920" y="1593243"/>
                <a:ext cx="234440"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57" name="Group 61"/>
              <p:cNvGrpSpPr/>
              <p:nvPr/>
            </p:nvGrpSpPr>
            <p:grpSpPr>
              <a:xfrm>
                <a:off x="1143760" y="1231708"/>
                <a:ext cx="347391" cy="392181"/>
                <a:chOff x="1368786" y="1195986"/>
                <a:chExt cx="1009650" cy="1139826"/>
              </a:xfrm>
              <a:grpFill/>
            </p:grpSpPr>
            <p:sp>
              <p:nvSpPr>
                <p:cNvPr id="1362" name="Freeform 6"/>
                <p:cNvSpPr>
                  <a:spLocks noEditPoints="1"/>
                </p:cNvSpPr>
                <p:nvPr/>
              </p:nvSpPr>
              <p:spPr bwMode="auto">
                <a:xfrm>
                  <a:off x="1643423" y="1195986"/>
                  <a:ext cx="460375" cy="598488"/>
                </a:xfrm>
                <a:custGeom>
                  <a:avLst/>
                  <a:gdLst>
                    <a:gd name="T0" fmla="*/ 41 w 122"/>
                    <a:gd name="T1" fmla="*/ 4 h 159"/>
                    <a:gd name="T2" fmla="*/ 97 w 122"/>
                    <a:gd name="T3" fmla="*/ 12 h 159"/>
                    <a:gd name="T4" fmla="*/ 120 w 122"/>
                    <a:gd name="T5" fmla="*/ 58 h 159"/>
                    <a:gd name="T6" fmla="*/ 121 w 122"/>
                    <a:gd name="T7" fmla="*/ 94 h 159"/>
                    <a:gd name="T8" fmla="*/ 103 w 122"/>
                    <a:gd name="T9" fmla="*/ 126 h 159"/>
                    <a:gd name="T10" fmla="*/ 63 w 122"/>
                    <a:gd name="T11" fmla="*/ 157 h 159"/>
                    <a:gd name="T12" fmla="*/ 19 w 122"/>
                    <a:gd name="T13" fmla="*/ 126 h 159"/>
                    <a:gd name="T14" fmla="*/ 1 w 122"/>
                    <a:gd name="T15" fmla="*/ 94 h 159"/>
                    <a:gd name="T16" fmla="*/ 3 w 122"/>
                    <a:gd name="T17" fmla="*/ 46 h 159"/>
                    <a:gd name="T18" fmla="*/ 41 w 122"/>
                    <a:gd name="T19" fmla="*/ 4 h 159"/>
                    <a:gd name="T20" fmla="*/ 19 w 122"/>
                    <a:gd name="T21" fmla="*/ 80 h 159"/>
                    <a:gd name="T22" fmla="*/ 41 w 122"/>
                    <a:gd name="T23" fmla="*/ 136 h 159"/>
                    <a:gd name="T24" fmla="*/ 77 w 122"/>
                    <a:gd name="T25" fmla="*/ 140 h 159"/>
                    <a:gd name="T26" fmla="*/ 104 w 122"/>
                    <a:gd name="T27" fmla="*/ 73 h 159"/>
                    <a:gd name="T28" fmla="*/ 79 w 122"/>
                    <a:gd name="T29" fmla="*/ 54 h 159"/>
                    <a:gd name="T30" fmla="*/ 19 w 122"/>
                    <a:gd name="T31"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59">
                      <a:moveTo>
                        <a:pt x="41" y="4"/>
                      </a:moveTo>
                      <a:cubicBezTo>
                        <a:pt x="59" y="0"/>
                        <a:pt x="80" y="2"/>
                        <a:pt x="97" y="12"/>
                      </a:cubicBezTo>
                      <a:cubicBezTo>
                        <a:pt x="112" y="22"/>
                        <a:pt x="121" y="40"/>
                        <a:pt x="120" y="58"/>
                      </a:cubicBezTo>
                      <a:cubicBezTo>
                        <a:pt x="119" y="70"/>
                        <a:pt x="122" y="82"/>
                        <a:pt x="121" y="94"/>
                      </a:cubicBezTo>
                      <a:cubicBezTo>
                        <a:pt x="117" y="106"/>
                        <a:pt x="108" y="115"/>
                        <a:pt x="103" y="126"/>
                      </a:cubicBezTo>
                      <a:cubicBezTo>
                        <a:pt x="96" y="142"/>
                        <a:pt x="82" y="157"/>
                        <a:pt x="63" y="157"/>
                      </a:cubicBezTo>
                      <a:cubicBezTo>
                        <a:pt x="43" y="159"/>
                        <a:pt x="27" y="143"/>
                        <a:pt x="19" y="126"/>
                      </a:cubicBezTo>
                      <a:cubicBezTo>
                        <a:pt x="14" y="115"/>
                        <a:pt x="5" y="105"/>
                        <a:pt x="1" y="94"/>
                      </a:cubicBezTo>
                      <a:cubicBezTo>
                        <a:pt x="1" y="78"/>
                        <a:pt x="0" y="62"/>
                        <a:pt x="3" y="46"/>
                      </a:cubicBezTo>
                      <a:cubicBezTo>
                        <a:pt x="7" y="27"/>
                        <a:pt x="21" y="9"/>
                        <a:pt x="41" y="4"/>
                      </a:cubicBezTo>
                      <a:close/>
                      <a:moveTo>
                        <a:pt x="19" y="80"/>
                      </a:moveTo>
                      <a:cubicBezTo>
                        <a:pt x="22" y="100"/>
                        <a:pt x="27" y="121"/>
                        <a:pt x="41" y="136"/>
                      </a:cubicBezTo>
                      <a:cubicBezTo>
                        <a:pt x="50" y="145"/>
                        <a:pt x="66" y="148"/>
                        <a:pt x="77" y="140"/>
                      </a:cubicBezTo>
                      <a:cubicBezTo>
                        <a:pt x="97" y="124"/>
                        <a:pt x="101" y="97"/>
                        <a:pt x="104" y="73"/>
                      </a:cubicBezTo>
                      <a:cubicBezTo>
                        <a:pt x="95" y="68"/>
                        <a:pt x="86" y="62"/>
                        <a:pt x="79" y="54"/>
                      </a:cubicBezTo>
                      <a:cubicBezTo>
                        <a:pt x="62" y="69"/>
                        <a:pt x="41" y="78"/>
                        <a:pt x="1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63" name="Freeform 8"/>
                <p:cNvSpPr>
                  <a:spLocks noEditPoints="1"/>
                </p:cNvSpPr>
                <p:nvPr/>
              </p:nvSpPr>
              <p:spPr bwMode="auto">
                <a:xfrm>
                  <a:off x="1368786" y="1753199"/>
                  <a:ext cx="1009650" cy="582613"/>
                </a:xfrm>
                <a:custGeom>
                  <a:avLst/>
                  <a:gdLst>
                    <a:gd name="T0" fmla="*/ 51 w 268"/>
                    <a:gd name="T1" fmla="*/ 17 h 155"/>
                    <a:gd name="T2" fmla="*/ 92 w 268"/>
                    <a:gd name="T3" fmla="*/ 0 h 155"/>
                    <a:gd name="T4" fmla="*/ 98 w 268"/>
                    <a:gd name="T5" fmla="*/ 10 h 155"/>
                    <a:gd name="T6" fmla="*/ 89 w 268"/>
                    <a:gd name="T7" fmla="*/ 16 h 155"/>
                    <a:gd name="T8" fmla="*/ 122 w 268"/>
                    <a:gd name="T9" fmla="*/ 130 h 155"/>
                    <a:gd name="T10" fmla="*/ 127 w 268"/>
                    <a:gd name="T11" fmla="*/ 55 h 155"/>
                    <a:gd name="T12" fmla="*/ 142 w 268"/>
                    <a:gd name="T13" fmla="*/ 54 h 155"/>
                    <a:gd name="T14" fmla="*/ 146 w 268"/>
                    <a:gd name="T15" fmla="*/ 130 h 155"/>
                    <a:gd name="T16" fmla="*/ 180 w 268"/>
                    <a:gd name="T17" fmla="*/ 16 h 155"/>
                    <a:gd name="T18" fmla="*/ 175 w 268"/>
                    <a:gd name="T19" fmla="*/ 1 h 155"/>
                    <a:gd name="T20" fmla="*/ 239 w 268"/>
                    <a:gd name="T21" fmla="*/ 35 h 155"/>
                    <a:gd name="T22" fmla="*/ 265 w 268"/>
                    <a:gd name="T23" fmla="*/ 114 h 155"/>
                    <a:gd name="T24" fmla="*/ 220 w 268"/>
                    <a:gd name="T25" fmla="*/ 133 h 155"/>
                    <a:gd name="T26" fmla="*/ 124 w 268"/>
                    <a:gd name="T27" fmla="*/ 154 h 155"/>
                    <a:gd name="T28" fmla="*/ 50 w 268"/>
                    <a:gd name="T29" fmla="*/ 133 h 155"/>
                    <a:gd name="T30" fmla="*/ 3 w 268"/>
                    <a:gd name="T31" fmla="*/ 110 h 155"/>
                    <a:gd name="T32" fmla="*/ 51 w 268"/>
                    <a:gd name="T33" fmla="*/ 17 h 155"/>
                    <a:gd name="T34" fmla="*/ 167 w 268"/>
                    <a:gd name="T35" fmla="*/ 107 h 155"/>
                    <a:gd name="T36" fmla="*/ 170 w 268"/>
                    <a:gd name="T37" fmla="*/ 113 h 155"/>
                    <a:gd name="T38" fmla="*/ 205 w 268"/>
                    <a:gd name="T39" fmla="*/ 109 h 155"/>
                    <a:gd name="T40" fmla="*/ 213 w 268"/>
                    <a:gd name="T41" fmla="*/ 100 h 155"/>
                    <a:gd name="T42" fmla="*/ 167 w 268"/>
                    <a:gd name="T43"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155">
                      <a:moveTo>
                        <a:pt x="51" y="17"/>
                      </a:moveTo>
                      <a:cubicBezTo>
                        <a:pt x="64" y="9"/>
                        <a:pt x="78" y="6"/>
                        <a:pt x="92" y="0"/>
                      </a:cubicBezTo>
                      <a:cubicBezTo>
                        <a:pt x="94" y="3"/>
                        <a:pt x="96" y="8"/>
                        <a:pt x="98" y="10"/>
                      </a:cubicBezTo>
                      <a:cubicBezTo>
                        <a:pt x="95" y="12"/>
                        <a:pt x="91" y="15"/>
                        <a:pt x="89" y="16"/>
                      </a:cubicBezTo>
                      <a:cubicBezTo>
                        <a:pt x="100" y="54"/>
                        <a:pt x="112" y="92"/>
                        <a:pt x="122" y="130"/>
                      </a:cubicBezTo>
                      <a:cubicBezTo>
                        <a:pt x="124" y="105"/>
                        <a:pt x="126" y="80"/>
                        <a:pt x="127" y="55"/>
                      </a:cubicBezTo>
                      <a:cubicBezTo>
                        <a:pt x="132" y="54"/>
                        <a:pt x="137" y="54"/>
                        <a:pt x="142" y="54"/>
                      </a:cubicBezTo>
                      <a:cubicBezTo>
                        <a:pt x="142" y="80"/>
                        <a:pt x="144" y="105"/>
                        <a:pt x="146" y="130"/>
                      </a:cubicBezTo>
                      <a:cubicBezTo>
                        <a:pt x="157" y="92"/>
                        <a:pt x="170" y="54"/>
                        <a:pt x="180" y="16"/>
                      </a:cubicBezTo>
                      <a:cubicBezTo>
                        <a:pt x="170" y="14"/>
                        <a:pt x="172" y="7"/>
                        <a:pt x="175" y="1"/>
                      </a:cubicBezTo>
                      <a:cubicBezTo>
                        <a:pt x="199" y="7"/>
                        <a:pt x="223" y="16"/>
                        <a:pt x="239" y="35"/>
                      </a:cubicBezTo>
                      <a:cubicBezTo>
                        <a:pt x="259" y="56"/>
                        <a:pt x="268" y="86"/>
                        <a:pt x="265" y="114"/>
                      </a:cubicBezTo>
                      <a:cubicBezTo>
                        <a:pt x="256" y="130"/>
                        <a:pt x="236" y="132"/>
                        <a:pt x="220" y="133"/>
                      </a:cubicBezTo>
                      <a:cubicBezTo>
                        <a:pt x="191" y="151"/>
                        <a:pt x="157" y="155"/>
                        <a:pt x="124" y="154"/>
                      </a:cubicBezTo>
                      <a:cubicBezTo>
                        <a:pt x="98" y="153"/>
                        <a:pt x="71" y="149"/>
                        <a:pt x="50" y="133"/>
                      </a:cubicBezTo>
                      <a:cubicBezTo>
                        <a:pt x="32" y="132"/>
                        <a:pt x="9" y="130"/>
                        <a:pt x="3" y="110"/>
                      </a:cubicBezTo>
                      <a:cubicBezTo>
                        <a:pt x="0" y="73"/>
                        <a:pt x="19" y="36"/>
                        <a:pt x="51" y="17"/>
                      </a:cubicBezTo>
                      <a:close/>
                      <a:moveTo>
                        <a:pt x="167" y="107"/>
                      </a:moveTo>
                      <a:cubicBezTo>
                        <a:pt x="168" y="109"/>
                        <a:pt x="169" y="111"/>
                        <a:pt x="170" y="113"/>
                      </a:cubicBezTo>
                      <a:cubicBezTo>
                        <a:pt x="182" y="114"/>
                        <a:pt x="194" y="112"/>
                        <a:pt x="205" y="109"/>
                      </a:cubicBezTo>
                      <a:cubicBezTo>
                        <a:pt x="210" y="108"/>
                        <a:pt x="212" y="104"/>
                        <a:pt x="213" y="100"/>
                      </a:cubicBezTo>
                      <a:cubicBezTo>
                        <a:pt x="198" y="105"/>
                        <a:pt x="182" y="107"/>
                        <a:pt x="167"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sp>
              <p:nvSpPr>
                <p:cNvPr id="1364" name="Freeform 9"/>
                <p:cNvSpPr>
                  <a:spLocks/>
                </p:cNvSpPr>
                <p:nvPr/>
              </p:nvSpPr>
              <p:spPr bwMode="auto">
                <a:xfrm>
                  <a:off x="1816461" y="1850036"/>
                  <a:ext cx="117475" cy="87313"/>
                </a:xfrm>
                <a:custGeom>
                  <a:avLst/>
                  <a:gdLst>
                    <a:gd name="T0" fmla="*/ 4 w 31"/>
                    <a:gd name="T1" fmla="*/ 3 h 23"/>
                    <a:gd name="T2" fmla="*/ 26 w 31"/>
                    <a:gd name="T3" fmla="*/ 3 h 23"/>
                    <a:gd name="T4" fmla="*/ 24 w 31"/>
                    <a:gd name="T5" fmla="*/ 23 h 23"/>
                    <a:gd name="T6" fmla="*/ 6 w 31"/>
                    <a:gd name="T7" fmla="*/ 23 h 23"/>
                    <a:gd name="T8" fmla="*/ 4 w 31"/>
                    <a:gd name="T9" fmla="*/ 3 h 23"/>
                  </a:gdLst>
                  <a:ahLst/>
                  <a:cxnLst>
                    <a:cxn ang="0">
                      <a:pos x="T0" y="T1"/>
                    </a:cxn>
                    <a:cxn ang="0">
                      <a:pos x="T2" y="T3"/>
                    </a:cxn>
                    <a:cxn ang="0">
                      <a:pos x="T4" y="T5"/>
                    </a:cxn>
                    <a:cxn ang="0">
                      <a:pos x="T6" y="T7"/>
                    </a:cxn>
                    <a:cxn ang="0">
                      <a:pos x="T8" y="T9"/>
                    </a:cxn>
                  </a:cxnLst>
                  <a:rect l="0" t="0" r="r" b="b"/>
                  <a:pathLst>
                    <a:path w="31" h="23">
                      <a:moveTo>
                        <a:pt x="4" y="3"/>
                      </a:moveTo>
                      <a:cubicBezTo>
                        <a:pt x="11" y="1"/>
                        <a:pt x="19" y="0"/>
                        <a:pt x="26" y="3"/>
                      </a:cubicBezTo>
                      <a:cubicBezTo>
                        <a:pt x="31" y="10"/>
                        <a:pt x="27" y="16"/>
                        <a:pt x="24" y="23"/>
                      </a:cubicBezTo>
                      <a:cubicBezTo>
                        <a:pt x="18" y="23"/>
                        <a:pt x="12" y="23"/>
                        <a:pt x="6" y="23"/>
                      </a:cubicBezTo>
                      <a:cubicBezTo>
                        <a:pt x="3" y="16"/>
                        <a:pt x="0" y="9"/>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p>
              </p:txBody>
            </p:sp>
          </p:grpSp>
          <p:sp>
            <p:nvSpPr>
              <p:cNvPr id="1358" name="圆角矩形 233"/>
              <p:cNvSpPr/>
              <p:nvPr/>
            </p:nvSpPr>
            <p:spPr>
              <a:xfrm rot="457219">
                <a:off x="1130115"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59" name="圆角矩形 234"/>
              <p:cNvSpPr/>
              <p:nvPr/>
            </p:nvSpPr>
            <p:spPr>
              <a:xfrm rot="21142781" flipH="1">
                <a:off x="1443966"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60" name="圆角矩形 235"/>
              <p:cNvSpPr/>
              <p:nvPr/>
            </p:nvSpPr>
            <p:spPr>
              <a:xfrm rot="21437231" flipH="1">
                <a:off x="1341896"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61" name="圆角矩形 236"/>
              <p:cNvSpPr/>
              <p:nvPr/>
            </p:nvSpPr>
            <p:spPr>
              <a:xfrm rot="162769">
                <a:off x="1190034"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grpSp>
        <p:nvGrpSpPr>
          <p:cNvPr id="7" name="Group 6"/>
          <p:cNvGrpSpPr/>
          <p:nvPr/>
        </p:nvGrpSpPr>
        <p:grpSpPr>
          <a:xfrm>
            <a:off x="6735669" y="3419313"/>
            <a:ext cx="3959178" cy="667598"/>
            <a:chOff x="6735669" y="3419313"/>
            <a:chExt cx="3959178" cy="667598"/>
          </a:xfrm>
        </p:grpSpPr>
        <p:grpSp>
          <p:nvGrpSpPr>
            <p:cNvPr id="1194" name="组合 240"/>
            <p:cNvGrpSpPr/>
            <p:nvPr/>
          </p:nvGrpSpPr>
          <p:grpSpPr>
            <a:xfrm>
              <a:off x="6735669" y="3419313"/>
              <a:ext cx="212393" cy="667598"/>
              <a:chOff x="2319652" y="1231704"/>
              <a:chExt cx="361995" cy="1137830"/>
            </a:xfrm>
            <a:solidFill>
              <a:schemeClr val="accent2"/>
            </a:solidFill>
          </p:grpSpPr>
          <p:sp>
            <p:nvSpPr>
              <p:cNvPr id="1349" name="圆角矩形 241"/>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50" name="圆角矩形 242"/>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51" name="圆角矩形 243"/>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52" name="组合 244"/>
              <p:cNvGrpSpPr/>
              <p:nvPr/>
            </p:nvGrpSpPr>
            <p:grpSpPr>
              <a:xfrm>
                <a:off x="2373129" y="1784512"/>
                <a:ext cx="251524" cy="585022"/>
                <a:chOff x="2373129" y="1782336"/>
                <a:chExt cx="251524" cy="585022"/>
              </a:xfrm>
              <a:grpFill/>
            </p:grpSpPr>
            <p:sp>
              <p:nvSpPr>
                <p:cNvPr id="1354" name="圆角矩形 246"/>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55" name="圆角矩形 247"/>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353"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195" name="组合 248"/>
            <p:cNvGrpSpPr/>
            <p:nvPr/>
          </p:nvGrpSpPr>
          <p:grpSpPr>
            <a:xfrm>
              <a:off x="7151976" y="3419313"/>
              <a:ext cx="212393" cy="667598"/>
              <a:chOff x="2319652" y="1231704"/>
              <a:chExt cx="361995" cy="1137830"/>
            </a:xfrm>
            <a:solidFill>
              <a:schemeClr val="accent2"/>
            </a:solidFill>
          </p:grpSpPr>
          <p:sp>
            <p:nvSpPr>
              <p:cNvPr id="1342" name="圆角矩形 249"/>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43" name="圆角矩形 250"/>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44" name="圆角矩形 251"/>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45" name="组合 252"/>
              <p:cNvGrpSpPr/>
              <p:nvPr/>
            </p:nvGrpSpPr>
            <p:grpSpPr>
              <a:xfrm>
                <a:off x="2373129" y="1784512"/>
                <a:ext cx="251524" cy="585022"/>
                <a:chOff x="2373129" y="1782336"/>
                <a:chExt cx="251524" cy="585022"/>
              </a:xfrm>
              <a:grpFill/>
            </p:grpSpPr>
            <p:sp>
              <p:nvSpPr>
                <p:cNvPr id="1347" name="圆角矩形 254"/>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48" name="圆角矩形 255"/>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346"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196" name="组合 256"/>
            <p:cNvGrpSpPr/>
            <p:nvPr/>
          </p:nvGrpSpPr>
          <p:grpSpPr>
            <a:xfrm>
              <a:off x="7568286" y="3419313"/>
              <a:ext cx="212393" cy="667598"/>
              <a:chOff x="2319652" y="1231704"/>
              <a:chExt cx="361995" cy="1137830"/>
            </a:xfrm>
            <a:solidFill>
              <a:schemeClr val="accent2"/>
            </a:solidFill>
          </p:grpSpPr>
          <p:sp>
            <p:nvSpPr>
              <p:cNvPr id="1335" name="圆角矩形 257"/>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36" name="圆角矩形 258"/>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37" name="圆角矩形 259"/>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38" name="组合 260"/>
              <p:cNvGrpSpPr/>
              <p:nvPr/>
            </p:nvGrpSpPr>
            <p:grpSpPr>
              <a:xfrm>
                <a:off x="2373129" y="1784512"/>
                <a:ext cx="251524" cy="585022"/>
                <a:chOff x="2373129" y="1782336"/>
                <a:chExt cx="251524" cy="585022"/>
              </a:xfrm>
              <a:grpFill/>
            </p:grpSpPr>
            <p:sp>
              <p:nvSpPr>
                <p:cNvPr id="1340" name="圆角矩形 262"/>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41" name="圆角矩形 263"/>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339"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197" name="组合 264"/>
            <p:cNvGrpSpPr/>
            <p:nvPr/>
          </p:nvGrpSpPr>
          <p:grpSpPr>
            <a:xfrm>
              <a:off x="7984595" y="3419313"/>
              <a:ext cx="212393" cy="667598"/>
              <a:chOff x="2319652" y="1231704"/>
              <a:chExt cx="361995" cy="1137830"/>
            </a:xfrm>
            <a:solidFill>
              <a:schemeClr val="accent2"/>
            </a:solidFill>
          </p:grpSpPr>
          <p:sp>
            <p:nvSpPr>
              <p:cNvPr id="1328" name="圆角矩形 265"/>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29" name="圆角矩形 266"/>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30" name="圆角矩形 267"/>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31" name="组合 268"/>
              <p:cNvGrpSpPr/>
              <p:nvPr/>
            </p:nvGrpSpPr>
            <p:grpSpPr>
              <a:xfrm>
                <a:off x="2373129" y="1784512"/>
                <a:ext cx="251524" cy="585022"/>
                <a:chOff x="2373129" y="1782336"/>
                <a:chExt cx="251524" cy="585022"/>
              </a:xfrm>
              <a:grpFill/>
            </p:grpSpPr>
            <p:sp>
              <p:nvSpPr>
                <p:cNvPr id="1333" name="圆角矩形 270"/>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34" name="圆角矩形 271"/>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332"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198" name="组合 272"/>
            <p:cNvGrpSpPr/>
            <p:nvPr/>
          </p:nvGrpSpPr>
          <p:grpSpPr>
            <a:xfrm>
              <a:off x="8400903" y="3419313"/>
              <a:ext cx="212393" cy="667598"/>
              <a:chOff x="2319652" y="1231704"/>
              <a:chExt cx="361995" cy="1137830"/>
            </a:xfrm>
            <a:solidFill>
              <a:schemeClr val="accent2"/>
            </a:solidFill>
          </p:grpSpPr>
          <p:sp>
            <p:nvSpPr>
              <p:cNvPr id="1321" name="圆角矩形 273"/>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22" name="圆角矩形 274"/>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23" name="圆角矩形 275"/>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24" name="组合 276"/>
              <p:cNvGrpSpPr/>
              <p:nvPr/>
            </p:nvGrpSpPr>
            <p:grpSpPr>
              <a:xfrm>
                <a:off x="2373129" y="1784512"/>
                <a:ext cx="251524" cy="585022"/>
                <a:chOff x="2373129" y="1782336"/>
                <a:chExt cx="251524" cy="585022"/>
              </a:xfrm>
              <a:grpFill/>
            </p:grpSpPr>
            <p:sp>
              <p:nvSpPr>
                <p:cNvPr id="1326" name="圆角矩形 278"/>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27" name="圆角矩形 279"/>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325"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199" name="组合 280"/>
            <p:cNvGrpSpPr/>
            <p:nvPr/>
          </p:nvGrpSpPr>
          <p:grpSpPr>
            <a:xfrm>
              <a:off x="8817213" y="3419313"/>
              <a:ext cx="212393" cy="667598"/>
              <a:chOff x="2319652" y="1231704"/>
              <a:chExt cx="361995" cy="1137830"/>
            </a:xfrm>
            <a:solidFill>
              <a:schemeClr val="accent2"/>
            </a:solidFill>
          </p:grpSpPr>
          <p:sp>
            <p:nvSpPr>
              <p:cNvPr id="1314" name="圆角矩形 281"/>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15" name="圆角矩形 282"/>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16" name="圆角矩形 283"/>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17" name="组合 284"/>
              <p:cNvGrpSpPr/>
              <p:nvPr/>
            </p:nvGrpSpPr>
            <p:grpSpPr>
              <a:xfrm>
                <a:off x="2373129" y="1784512"/>
                <a:ext cx="251524" cy="585022"/>
                <a:chOff x="2373129" y="1782336"/>
                <a:chExt cx="251524" cy="585022"/>
              </a:xfrm>
              <a:grpFill/>
            </p:grpSpPr>
            <p:sp>
              <p:nvSpPr>
                <p:cNvPr id="1319" name="圆角矩形 286"/>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20" name="圆角矩形 287"/>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318"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00" name="组合 288"/>
            <p:cNvGrpSpPr/>
            <p:nvPr/>
          </p:nvGrpSpPr>
          <p:grpSpPr>
            <a:xfrm>
              <a:off x="9233522" y="3419313"/>
              <a:ext cx="212393" cy="667598"/>
              <a:chOff x="2319652" y="1231704"/>
              <a:chExt cx="361995" cy="1137830"/>
            </a:xfrm>
            <a:solidFill>
              <a:schemeClr val="accent2"/>
            </a:solidFill>
          </p:grpSpPr>
          <p:sp>
            <p:nvSpPr>
              <p:cNvPr id="1307" name="圆角矩形 289"/>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08" name="圆角矩形 290"/>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09" name="圆角矩形 291"/>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10" name="组合 292"/>
              <p:cNvGrpSpPr/>
              <p:nvPr/>
            </p:nvGrpSpPr>
            <p:grpSpPr>
              <a:xfrm>
                <a:off x="2373129" y="1784512"/>
                <a:ext cx="251524" cy="585022"/>
                <a:chOff x="2373129" y="1782336"/>
                <a:chExt cx="251524" cy="585022"/>
              </a:xfrm>
              <a:grpFill/>
            </p:grpSpPr>
            <p:sp>
              <p:nvSpPr>
                <p:cNvPr id="1312" name="圆角矩形 294"/>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13" name="圆角矩形 295"/>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311"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01" name="组合 296"/>
            <p:cNvGrpSpPr/>
            <p:nvPr/>
          </p:nvGrpSpPr>
          <p:grpSpPr>
            <a:xfrm>
              <a:off x="9649829" y="3419313"/>
              <a:ext cx="212393" cy="667598"/>
              <a:chOff x="2319652" y="1231704"/>
              <a:chExt cx="361995" cy="1137830"/>
            </a:xfrm>
            <a:solidFill>
              <a:schemeClr val="accent2"/>
            </a:solidFill>
          </p:grpSpPr>
          <p:sp>
            <p:nvSpPr>
              <p:cNvPr id="1300" name="圆角矩形 297"/>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01" name="圆角矩形 298"/>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02" name="圆角矩形 299"/>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03" name="组合 300"/>
              <p:cNvGrpSpPr/>
              <p:nvPr/>
            </p:nvGrpSpPr>
            <p:grpSpPr>
              <a:xfrm>
                <a:off x="2373129" y="1784512"/>
                <a:ext cx="251524" cy="585022"/>
                <a:chOff x="2373129" y="1782336"/>
                <a:chExt cx="251524" cy="585022"/>
              </a:xfrm>
              <a:grpFill/>
            </p:grpSpPr>
            <p:sp>
              <p:nvSpPr>
                <p:cNvPr id="1305" name="圆角矩形 302"/>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306" name="圆角矩形 303"/>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304"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02" name="组合 304"/>
            <p:cNvGrpSpPr/>
            <p:nvPr/>
          </p:nvGrpSpPr>
          <p:grpSpPr>
            <a:xfrm>
              <a:off x="10066139" y="3419313"/>
              <a:ext cx="212393" cy="667598"/>
              <a:chOff x="2319652" y="1231704"/>
              <a:chExt cx="361995" cy="1137830"/>
            </a:xfrm>
            <a:solidFill>
              <a:schemeClr val="accent2"/>
            </a:solidFill>
          </p:grpSpPr>
          <p:sp>
            <p:nvSpPr>
              <p:cNvPr id="1293" name="圆角矩形 305"/>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94" name="圆角矩形 306"/>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95" name="圆角矩形 307"/>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96" name="组合 308"/>
              <p:cNvGrpSpPr/>
              <p:nvPr/>
            </p:nvGrpSpPr>
            <p:grpSpPr>
              <a:xfrm>
                <a:off x="2373129" y="1784512"/>
                <a:ext cx="251524" cy="585022"/>
                <a:chOff x="2373129" y="1782336"/>
                <a:chExt cx="251524" cy="585022"/>
              </a:xfrm>
              <a:grpFill/>
            </p:grpSpPr>
            <p:sp>
              <p:nvSpPr>
                <p:cNvPr id="1298" name="圆角矩形 310"/>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99" name="圆角矩形 311"/>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97"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03" name="组合 312"/>
            <p:cNvGrpSpPr/>
            <p:nvPr/>
          </p:nvGrpSpPr>
          <p:grpSpPr>
            <a:xfrm>
              <a:off x="10482454" y="3419313"/>
              <a:ext cx="212393" cy="667598"/>
              <a:chOff x="2319652" y="1231704"/>
              <a:chExt cx="361995" cy="1137830"/>
            </a:xfrm>
            <a:solidFill>
              <a:schemeClr val="accent2"/>
            </a:solidFill>
          </p:grpSpPr>
          <p:sp>
            <p:nvSpPr>
              <p:cNvPr id="1286" name="圆角矩形 313"/>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87" name="圆角矩形 314"/>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88" name="圆角矩形 315"/>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89" name="组合 316"/>
              <p:cNvGrpSpPr/>
              <p:nvPr/>
            </p:nvGrpSpPr>
            <p:grpSpPr>
              <a:xfrm>
                <a:off x="2373129" y="1784512"/>
                <a:ext cx="251524" cy="585022"/>
                <a:chOff x="2373129" y="1782336"/>
                <a:chExt cx="251524" cy="585022"/>
              </a:xfrm>
              <a:grpFill/>
            </p:grpSpPr>
            <p:sp>
              <p:nvSpPr>
                <p:cNvPr id="1291" name="圆角矩形 318"/>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92" name="圆角矩形 319"/>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90"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grpSp>
        <p:nvGrpSpPr>
          <p:cNvPr id="8" name="Group 7"/>
          <p:cNvGrpSpPr/>
          <p:nvPr/>
        </p:nvGrpSpPr>
        <p:grpSpPr>
          <a:xfrm>
            <a:off x="6735669" y="4294507"/>
            <a:ext cx="3959178" cy="667598"/>
            <a:chOff x="6735669" y="4294507"/>
            <a:chExt cx="3959178" cy="667598"/>
          </a:xfrm>
        </p:grpSpPr>
        <p:grpSp>
          <p:nvGrpSpPr>
            <p:cNvPr id="1204" name="组合 320"/>
            <p:cNvGrpSpPr/>
            <p:nvPr/>
          </p:nvGrpSpPr>
          <p:grpSpPr>
            <a:xfrm>
              <a:off x="6735669" y="4294507"/>
              <a:ext cx="212393" cy="667598"/>
              <a:chOff x="2319652" y="1231704"/>
              <a:chExt cx="361995" cy="1137830"/>
            </a:xfrm>
            <a:solidFill>
              <a:schemeClr val="accent2"/>
            </a:solidFill>
          </p:grpSpPr>
          <p:sp>
            <p:nvSpPr>
              <p:cNvPr id="1279" name="圆角矩形 321"/>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80" name="圆角矩形 322"/>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81" name="圆角矩形 323"/>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82" name="组合 324"/>
              <p:cNvGrpSpPr/>
              <p:nvPr/>
            </p:nvGrpSpPr>
            <p:grpSpPr>
              <a:xfrm>
                <a:off x="2373129" y="1784512"/>
                <a:ext cx="251524" cy="585022"/>
                <a:chOff x="2373129" y="1782336"/>
                <a:chExt cx="251524" cy="585022"/>
              </a:xfrm>
              <a:grpFill/>
            </p:grpSpPr>
            <p:sp>
              <p:nvSpPr>
                <p:cNvPr id="1284" name="圆角矩形 326"/>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85" name="圆角矩形 327"/>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83"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05" name="组合 328"/>
            <p:cNvGrpSpPr/>
            <p:nvPr/>
          </p:nvGrpSpPr>
          <p:grpSpPr>
            <a:xfrm>
              <a:off x="7151976" y="4294507"/>
              <a:ext cx="212393" cy="667598"/>
              <a:chOff x="2319652" y="1231704"/>
              <a:chExt cx="361995" cy="1137830"/>
            </a:xfrm>
            <a:solidFill>
              <a:schemeClr val="accent2"/>
            </a:solidFill>
          </p:grpSpPr>
          <p:sp>
            <p:nvSpPr>
              <p:cNvPr id="1272" name="圆角矩形 329"/>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73" name="圆角矩形 330"/>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74" name="圆角矩形 331"/>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75" name="组合 332"/>
              <p:cNvGrpSpPr/>
              <p:nvPr/>
            </p:nvGrpSpPr>
            <p:grpSpPr>
              <a:xfrm>
                <a:off x="2373129" y="1784512"/>
                <a:ext cx="251524" cy="585022"/>
                <a:chOff x="2373129" y="1782336"/>
                <a:chExt cx="251524" cy="585022"/>
              </a:xfrm>
              <a:grpFill/>
            </p:grpSpPr>
            <p:sp>
              <p:nvSpPr>
                <p:cNvPr id="1277" name="圆角矩形 334"/>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78" name="圆角矩形 335"/>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76"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06" name="组合 336"/>
            <p:cNvGrpSpPr/>
            <p:nvPr/>
          </p:nvGrpSpPr>
          <p:grpSpPr>
            <a:xfrm>
              <a:off x="7568286" y="4294507"/>
              <a:ext cx="212393" cy="667598"/>
              <a:chOff x="2319652" y="1231704"/>
              <a:chExt cx="361995" cy="1137830"/>
            </a:xfrm>
            <a:solidFill>
              <a:schemeClr val="accent2"/>
            </a:solidFill>
          </p:grpSpPr>
          <p:sp>
            <p:nvSpPr>
              <p:cNvPr id="1265" name="圆角矩形 337"/>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66" name="圆角矩形 338"/>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67" name="圆角矩形 339"/>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68" name="组合 340"/>
              <p:cNvGrpSpPr/>
              <p:nvPr/>
            </p:nvGrpSpPr>
            <p:grpSpPr>
              <a:xfrm>
                <a:off x="2373129" y="1784512"/>
                <a:ext cx="251524" cy="585022"/>
                <a:chOff x="2373129" y="1782336"/>
                <a:chExt cx="251524" cy="585022"/>
              </a:xfrm>
              <a:grpFill/>
            </p:grpSpPr>
            <p:sp>
              <p:nvSpPr>
                <p:cNvPr id="1270" name="圆角矩形 342"/>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71" name="圆角矩形 343"/>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69"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07" name="组合 344"/>
            <p:cNvGrpSpPr/>
            <p:nvPr/>
          </p:nvGrpSpPr>
          <p:grpSpPr>
            <a:xfrm>
              <a:off x="7984595" y="4294507"/>
              <a:ext cx="212393" cy="667598"/>
              <a:chOff x="2319652" y="1231704"/>
              <a:chExt cx="361995" cy="1137830"/>
            </a:xfrm>
            <a:solidFill>
              <a:schemeClr val="accent2"/>
            </a:solidFill>
          </p:grpSpPr>
          <p:sp>
            <p:nvSpPr>
              <p:cNvPr id="1258" name="圆角矩形 345"/>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59" name="圆角矩形 346"/>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60" name="圆角矩形 347"/>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61" name="组合 348"/>
              <p:cNvGrpSpPr/>
              <p:nvPr/>
            </p:nvGrpSpPr>
            <p:grpSpPr>
              <a:xfrm>
                <a:off x="2373129" y="1784512"/>
                <a:ext cx="251524" cy="585022"/>
                <a:chOff x="2373129" y="1782336"/>
                <a:chExt cx="251524" cy="585022"/>
              </a:xfrm>
              <a:grpFill/>
            </p:grpSpPr>
            <p:sp>
              <p:nvSpPr>
                <p:cNvPr id="1263" name="圆角矩形 350"/>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64" name="圆角矩形 351"/>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62"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08" name="组合 352"/>
            <p:cNvGrpSpPr/>
            <p:nvPr/>
          </p:nvGrpSpPr>
          <p:grpSpPr>
            <a:xfrm>
              <a:off x="8400903" y="4294507"/>
              <a:ext cx="212393" cy="667598"/>
              <a:chOff x="2319652" y="1231704"/>
              <a:chExt cx="361995" cy="1137830"/>
            </a:xfrm>
            <a:solidFill>
              <a:schemeClr val="accent2"/>
            </a:solidFill>
          </p:grpSpPr>
          <p:sp>
            <p:nvSpPr>
              <p:cNvPr id="1251" name="圆角矩形 353"/>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52" name="圆角矩形 354"/>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53" name="圆角矩形 355"/>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54" name="组合 356"/>
              <p:cNvGrpSpPr/>
              <p:nvPr/>
            </p:nvGrpSpPr>
            <p:grpSpPr>
              <a:xfrm>
                <a:off x="2373129" y="1784512"/>
                <a:ext cx="251524" cy="585022"/>
                <a:chOff x="2373129" y="1782336"/>
                <a:chExt cx="251524" cy="585022"/>
              </a:xfrm>
              <a:grpFill/>
            </p:grpSpPr>
            <p:sp>
              <p:nvSpPr>
                <p:cNvPr id="1256" name="圆角矩形 358"/>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57" name="圆角矩形 359"/>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55"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09" name="组合 360"/>
            <p:cNvGrpSpPr/>
            <p:nvPr/>
          </p:nvGrpSpPr>
          <p:grpSpPr>
            <a:xfrm>
              <a:off x="8817213" y="4294507"/>
              <a:ext cx="212393" cy="667598"/>
              <a:chOff x="2319652" y="1231704"/>
              <a:chExt cx="361995" cy="1137830"/>
            </a:xfrm>
            <a:solidFill>
              <a:schemeClr val="accent2"/>
            </a:solidFill>
          </p:grpSpPr>
          <p:sp>
            <p:nvSpPr>
              <p:cNvPr id="1244" name="圆角矩形 361"/>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45" name="圆角矩形 362"/>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46" name="圆角矩形 363"/>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47" name="组合 364"/>
              <p:cNvGrpSpPr/>
              <p:nvPr/>
            </p:nvGrpSpPr>
            <p:grpSpPr>
              <a:xfrm>
                <a:off x="2373129" y="1784512"/>
                <a:ext cx="251524" cy="585022"/>
                <a:chOff x="2373129" y="1782336"/>
                <a:chExt cx="251524" cy="585022"/>
              </a:xfrm>
              <a:grpFill/>
            </p:grpSpPr>
            <p:sp>
              <p:nvSpPr>
                <p:cNvPr id="1249" name="圆角矩形 366"/>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50" name="圆角矩形 367"/>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48"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10" name="组合 368"/>
            <p:cNvGrpSpPr/>
            <p:nvPr/>
          </p:nvGrpSpPr>
          <p:grpSpPr>
            <a:xfrm>
              <a:off x="9233522" y="4294507"/>
              <a:ext cx="212393" cy="667598"/>
              <a:chOff x="2319652" y="1231704"/>
              <a:chExt cx="361995" cy="1137830"/>
            </a:xfrm>
            <a:solidFill>
              <a:schemeClr val="bg1">
                <a:lumMod val="75000"/>
              </a:schemeClr>
            </a:solidFill>
          </p:grpSpPr>
          <p:sp>
            <p:nvSpPr>
              <p:cNvPr id="1237" name="圆角矩形 369"/>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38" name="圆角矩形 370"/>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39" name="圆角矩形 371"/>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40" name="组合 372"/>
              <p:cNvGrpSpPr/>
              <p:nvPr/>
            </p:nvGrpSpPr>
            <p:grpSpPr>
              <a:xfrm>
                <a:off x="2373129" y="1784512"/>
                <a:ext cx="251524" cy="585022"/>
                <a:chOff x="2373129" y="1782336"/>
                <a:chExt cx="251524" cy="585022"/>
              </a:xfrm>
              <a:grpFill/>
            </p:grpSpPr>
            <p:sp>
              <p:nvSpPr>
                <p:cNvPr id="1242" name="圆角矩形 374"/>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43" name="圆角矩形 375"/>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41"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11" name="组合 376"/>
            <p:cNvGrpSpPr/>
            <p:nvPr/>
          </p:nvGrpSpPr>
          <p:grpSpPr>
            <a:xfrm>
              <a:off x="9649829" y="4294507"/>
              <a:ext cx="212393" cy="667598"/>
              <a:chOff x="2319652" y="1231704"/>
              <a:chExt cx="361995" cy="1137830"/>
            </a:xfrm>
            <a:solidFill>
              <a:schemeClr val="bg1">
                <a:lumMod val="75000"/>
              </a:schemeClr>
            </a:solidFill>
          </p:grpSpPr>
          <p:sp>
            <p:nvSpPr>
              <p:cNvPr id="1230" name="圆角矩形 377"/>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31" name="圆角矩形 378"/>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32" name="圆角矩形 379"/>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33" name="组合 380"/>
              <p:cNvGrpSpPr/>
              <p:nvPr/>
            </p:nvGrpSpPr>
            <p:grpSpPr>
              <a:xfrm>
                <a:off x="2373129" y="1784512"/>
                <a:ext cx="251524" cy="585022"/>
                <a:chOff x="2373129" y="1782336"/>
                <a:chExt cx="251524" cy="585022"/>
              </a:xfrm>
              <a:grpFill/>
            </p:grpSpPr>
            <p:sp>
              <p:nvSpPr>
                <p:cNvPr id="1235" name="圆角矩形 382"/>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36" name="圆角矩形 383"/>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34"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12" name="组合 384"/>
            <p:cNvGrpSpPr/>
            <p:nvPr/>
          </p:nvGrpSpPr>
          <p:grpSpPr>
            <a:xfrm>
              <a:off x="10066139" y="4294507"/>
              <a:ext cx="212393" cy="667598"/>
              <a:chOff x="2319652" y="1231704"/>
              <a:chExt cx="361995" cy="1137830"/>
            </a:xfrm>
            <a:solidFill>
              <a:schemeClr val="bg1">
                <a:lumMod val="75000"/>
              </a:schemeClr>
            </a:solidFill>
          </p:grpSpPr>
          <p:sp>
            <p:nvSpPr>
              <p:cNvPr id="1223" name="圆角矩形 385"/>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24" name="圆角矩形 386"/>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25" name="圆角矩形 387"/>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26" name="组合 388"/>
              <p:cNvGrpSpPr/>
              <p:nvPr/>
            </p:nvGrpSpPr>
            <p:grpSpPr>
              <a:xfrm>
                <a:off x="2373129" y="1784512"/>
                <a:ext cx="251524" cy="585022"/>
                <a:chOff x="2373129" y="1782336"/>
                <a:chExt cx="251524" cy="585022"/>
              </a:xfrm>
              <a:grpFill/>
            </p:grpSpPr>
            <p:sp>
              <p:nvSpPr>
                <p:cNvPr id="1228" name="圆角矩形 390"/>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29" name="圆角矩形 391"/>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27"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1213" name="组合 392"/>
            <p:cNvGrpSpPr/>
            <p:nvPr/>
          </p:nvGrpSpPr>
          <p:grpSpPr>
            <a:xfrm>
              <a:off x="10482454" y="4294507"/>
              <a:ext cx="212393" cy="667598"/>
              <a:chOff x="2319652" y="1231704"/>
              <a:chExt cx="361995" cy="1137830"/>
            </a:xfrm>
            <a:solidFill>
              <a:schemeClr val="bg1">
                <a:lumMod val="75000"/>
              </a:schemeClr>
            </a:solidFill>
          </p:grpSpPr>
          <p:sp>
            <p:nvSpPr>
              <p:cNvPr id="1216" name="圆角矩形 393"/>
              <p:cNvSpPr/>
              <p:nvPr/>
            </p:nvSpPr>
            <p:spPr>
              <a:xfrm>
                <a:off x="2386569" y="1593243"/>
                <a:ext cx="226979" cy="255846"/>
              </a:xfrm>
              <a:prstGeom prst="roundRect">
                <a:avLst>
                  <a:gd name="adj" fmla="val 3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17" name="圆角矩形 394"/>
              <p:cNvSpPr/>
              <p:nvPr/>
            </p:nvSpPr>
            <p:spPr>
              <a:xfrm rot="457219">
                <a:off x="2319652" y="1521106"/>
                <a:ext cx="66422" cy="36724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18" name="圆角矩形 395"/>
              <p:cNvSpPr/>
              <p:nvPr/>
            </p:nvSpPr>
            <p:spPr>
              <a:xfrm rot="21142781" flipH="1">
                <a:off x="2615225" y="1521089"/>
                <a:ext cx="66422" cy="3706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219" name="组合 396"/>
              <p:cNvGrpSpPr/>
              <p:nvPr/>
            </p:nvGrpSpPr>
            <p:grpSpPr>
              <a:xfrm>
                <a:off x="2373129" y="1784512"/>
                <a:ext cx="251524" cy="585022"/>
                <a:chOff x="2373129" y="1782336"/>
                <a:chExt cx="251524" cy="585022"/>
              </a:xfrm>
              <a:grpFill/>
            </p:grpSpPr>
            <p:sp>
              <p:nvSpPr>
                <p:cNvPr id="1221" name="圆角矩形 398"/>
                <p:cNvSpPr/>
                <p:nvPr/>
              </p:nvSpPr>
              <p:spPr>
                <a:xfrm rot="21437231" flipH="1">
                  <a:off x="2518880"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1222" name="圆角矩形 399"/>
                <p:cNvSpPr/>
                <p:nvPr/>
              </p:nvSpPr>
              <p:spPr>
                <a:xfrm rot="162769">
                  <a:off x="2373129" y="1782336"/>
                  <a:ext cx="105773" cy="5850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1220" name="Freeform 17"/>
              <p:cNvSpPr>
                <a:spLocks noEditPoints="1"/>
              </p:cNvSpPr>
              <p:nvPr/>
            </p:nvSpPr>
            <p:spPr bwMode="auto">
              <a:xfrm>
                <a:off x="2336154" y="1231704"/>
                <a:ext cx="334161" cy="392185"/>
              </a:xfrm>
              <a:custGeom>
                <a:avLst/>
                <a:gdLst>
                  <a:gd name="T0" fmla="*/ 206 w 272"/>
                  <a:gd name="T1" fmla="*/ 171 h 320"/>
                  <a:gd name="T2" fmla="*/ 184 w 272"/>
                  <a:gd name="T3" fmla="*/ 35 h 320"/>
                  <a:gd name="T4" fmla="*/ 77 w 272"/>
                  <a:gd name="T5" fmla="*/ 47 h 320"/>
                  <a:gd name="T6" fmla="*/ 63 w 272"/>
                  <a:gd name="T7" fmla="*/ 172 h 320"/>
                  <a:gd name="T8" fmla="*/ 4 w 272"/>
                  <a:gd name="T9" fmla="*/ 274 h 320"/>
                  <a:gd name="T10" fmla="*/ 5 w 272"/>
                  <a:gd name="T11" fmla="*/ 275 h 320"/>
                  <a:gd name="T12" fmla="*/ 49 w 272"/>
                  <a:gd name="T13" fmla="*/ 295 h 320"/>
                  <a:gd name="T14" fmla="*/ 91 w 272"/>
                  <a:gd name="T15" fmla="*/ 312 h 320"/>
                  <a:gd name="T16" fmla="*/ 218 w 272"/>
                  <a:gd name="T17" fmla="*/ 296 h 320"/>
                  <a:gd name="T18" fmla="*/ 265 w 272"/>
                  <a:gd name="T19" fmla="*/ 275 h 320"/>
                  <a:gd name="T20" fmla="*/ 206 w 272"/>
                  <a:gd name="T21" fmla="*/ 171 h 320"/>
                  <a:gd name="T22" fmla="*/ 179 w 272"/>
                  <a:gd name="T23" fmla="*/ 172 h 320"/>
                  <a:gd name="T24" fmla="*/ 196 w 272"/>
                  <a:gd name="T25" fmla="*/ 206 h 320"/>
                  <a:gd name="T26" fmla="*/ 157 w 272"/>
                  <a:gd name="T27" fmla="*/ 206 h 320"/>
                  <a:gd name="T28" fmla="*/ 179 w 272"/>
                  <a:gd name="T29" fmla="*/ 172 h 320"/>
                  <a:gd name="T30" fmla="*/ 135 w 272"/>
                  <a:gd name="T31" fmla="*/ 219 h 320"/>
                  <a:gd name="T32" fmla="*/ 108 w 272"/>
                  <a:gd name="T33" fmla="*/ 174 h 320"/>
                  <a:gd name="T34" fmla="*/ 106 w 272"/>
                  <a:gd name="T35" fmla="*/ 162 h 320"/>
                  <a:gd name="T36" fmla="*/ 141 w 272"/>
                  <a:gd name="T37" fmla="*/ 171 h 320"/>
                  <a:gd name="T38" fmla="*/ 165 w 272"/>
                  <a:gd name="T39" fmla="*/ 160 h 320"/>
                  <a:gd name="T40" fmla="*/ 165 w 272"/>
                  <a:gd name="T41" fmla="*/ 167 h 320"/>
                  <a:gd name="T42" fmla="*/ 135 w 272"/>
                  <a:gd name="T43" fmla="*/ 219 h 320"/>
                  <a:gd name="T44" fmla="*/ 191 w 272"/>
                  <a:gd name="T45" fmla="*/ 91 h 320"/>
                  <a:gd name="T46" fmla="*/ 185 w 272"/>
                  <a:gd name="T47" fmla="*/ 124 h 320"/>
                  <a:gd name="T48" fmla="*/ 189 w 272"/>
                  <a:gd name="T49" fmla="*/ 102 h 320"/>
                  <a:gd name="T50" fmla="*/ 191 w 272"/>
                  <a:gd name="T51" fmla="*/ 91 h 320"/>
                  <a:gd name="T52" fmla="*/ 152 w 272"/>
                  <a:gd name="T53" fmla="*/ 68 h 320"/>
                  <a:gd name="T54" fmla="*/ 173 w 272"/>
                  <a:gd name="T55" fmla="*/ 91 h 320"/>
                  <a:gd name="T56" fmla="*/ 180 w 272"/>
                  <a:gd name="T57" fmla="*/ 95 h 320"/>
                  <a:gd name="T58" fmla="*/ 177 w 272"/>
                  <a:gd name="T59" fmla="*/ 101 h 320"/>
                  <a:gd name="T60" fmla="*/ 153 w 272"/>
                  <a:gd name="T61" fmla="*/ 151 h 320"/>
                  <a:gd name="T62" fmla="*/ 117 w 272"/>
                  <a:gd name="T63" fmla="*/ 151 h 320"/>
                  <a:gd name="T64" fmla="*/ 93 w 272"/>
                  <a:gd name="T65" fmla="*/ 98 h 320"/>
                  <a:gd name="T66" fmla="*/ 152 w 272"/>
                  <a:gd name="T67" fmla="*/ 68 h 320"/>
                  <a:gd name="T68" fmla="*/ 84 w 272"/>
                  <a:gd name="T69" fmla="*/ 124 h 320"/>
                  <a:gd name="T70" fmla="*/ 74 w 272"/>
                  <a:gd name="T71" fmla="*/ 95 h 320"/>
                  <a:gd name="T72" fmla="*/ 84 w 272"/>
                  <a:gd name="T73" fmla="*/ 124 h 320"/>
                  <a:gd name="T74" fmla="*/ 76 w 272"/>
                  <a:gd name="T75" fmla="*/ 206 h 320"/>
                  <a:gd name="T76" fmla="*/ 92 w 272"/>
                  <a:gd name="T77" fmla="*/ 172 h 320"/>
                  <a:gd name="T78" fmla="*/ 100 w 272"/>
                  <a:gd name="T79" fmla="*/ 186 h 320"/>
                  <a:gd name="T80" fmla="*/ 113 w 272"/>
                  <a:gd name="T81" fmla="*/ 206 h 320"/>
                  <a:gd name="T82" fmla="*/ 76 w 272"/>
                  <a:gd name="T83" fmla="*/ 206 h 320"/>
                  <a:gd name="T84" fmla="*/ 128 w 272"/>
                  <a:gd name="T85" fmla="*/ 304 h 320"/>
                  <a:gd name="T86" fmla="*/ 94 w 272"/>
                  <a:gd name="T87" fmla="*/ 219 h 320"/>
                  <a:gd name="T88" fmla="*/ 121 w 272"/>
                  <a:gd name="T89" fmla="*/ 220 h 320"/>
                  <a:gd name="T90" fmla="*/ 135 w 272"/>
                  <a:gd name="T91" fmla="*/ 257 h 320"/>
                  <a:gd name="T92" fmla="*/ 149 w 272"/>
                  <a:gd name="T93" fmla="*/ 220 h 320"/>
                  <a:gd name="T94" fmla="*/ 176 w 272"/>
                  <a:gd name="T95" fmla="*/ 219 h 320"/>
                  <a:gd name="T96" fmla="*/ 143 w 272"/>
                  <a:gd name="T97" fmla="*/ 304 h 320"/>
                  <a:gd name="T98" fmla="*/ 128 w 272"/>
                  <a:gd name="T99" fmla="*/ 304 h 320"/>
                  <a:gd name="T100" fmla="*/ 215 w 272"/>
                  <a:gd name="T101" fmla="*/ 269 h 320"/>
                  <a:gd name="T102" fmla="*/ 171 w 272"/>
                  <a:gd name="T103" fmla="*/ 275 h 320"/>
                  <a:gd name="T104" fmla="*/ 174 w 272"/>
                  <a:gd name="T105" fmla="*/ 269 h 320"/>
                  <a:gd name="T106" fmla="*/ 216 w 272"/>
                  <a:gd name="T107" fmla="*/ 261 h 320"/>
                  <a:gd name="T108" fmla="*/ 215 w 272"/>
                  <a:gd name="T109" fmla="*/ 26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320">
                    <a:moveTo>
                      <a:pt x="206" y="171"/>
                    </a:moveTo>
                    <a:cubicBezTo>
                      <a:pt x="205" y="126"/>
                      <a:pt x="213" y="74"/>
                      <a:pt x="184" y="35"/>
                    </a:cubicBezTo>
                    <a:cubicBezTo>
                      <a:pt x="158" y="0"/>
                      <a:pt x="96" y="8"/>
                      <a:pt x="77" y="47"/>
                    </a:cubicBezTo>
                    <a:cubicBezTo>
                      <a:pt x="58" y="86"/>
                      <a:pt x="63" y="130"/>
                      <a:pt x="63" y="172"/>
                    </a:cubicBezTo>
                    <a:cubicBezTo>
                      <a:pt x="25" y="190"/>
                      <a:pt x="0" y="231"/>
                      <a:pt x="4" y="274"/>
                    </a:cubicBezTo>
                    <a:cubicBezTo>
                      <a:pt x="4" y="274"/>
                      <a:pt x="4" y="274"/>
                      <a:pt x="5" y="275"/>
                    </a:cubicBezTo>
                    <a:cubicBezTo>
                      <a:pt x="13" y="292"/>
                      <a:pt x="33" y="293"/>
                      <a:pt x="49" y="295"/>
                    </a:cubicBezTo>
                    <a:cubicBezTo>
                      <a:pt x="63" y="302"/>
                      <a:pt x="76" y="310"/>
                      <a:pt x="91" y="312"/>
                    </a:cubicBezTo>
                    <a:cubicBezTo>
                      <a:pt x="133" y="320"/>
                      <a:pt x="180" y="319"/>
                      <a:pt x="218" y="296"/>
                    </a:cubicBezTo>
                    <a:cubicBezTo>
                      <a:pt x="234" y="292"/>
                      <a:pt x="258" y="294"/>
                      <a:pt x="265" y="275"/>
                    </a:cubicBezTo>
                    <a:cubicBezTo>
                      <a:pt x="272" y="232"/>
                      <a:pt x="244" y="190"/>
                      <a:pt x="206" y="171"/>
                    </a:cubicBezTo>
                    <a:close/>
                    <a:moveTo>
                      <a:pt x="179" y="172"/>
                    </a:moveTo>
                    <a:cubicBezTo>
                      <a:pt x="184" y="183"/>
                      <a:pt x="190" y="194"/>
                      <a:pt x="196" y="206"/>
                    </a:cubicBezTo>
                    <a:cubicBezTo>
                      <a:pt x="183" y="206"/>
                      <a:pt x="170" y="207"/>
                      <a:pt x="157" y="206"/>
                    </a:cubicBezTo>
                    <a:cubicBezTo>
                      <a:pt x="164" y="195"/>
                      <a:pt x="171" y="184"/>
                      <a:pt x="179" y="172"/>
                    </a:cubicBezTo>
                    <a:close/>
                    <a:moveTo>
                      <a:pt x="135" y="219"/>
                    </a:moveTo>
                    <a:cubicBezTo>
                      <a:pt x="128" y="203"/>
                      <a:pt x="108" y="174"/>
                      <a:pt x="108" y="174"/>
                    </a:cubicBezTo>
                    <a:cubicBezTo>
                      <a:pt x="108" y="174"/>
                      <a:pt x="107" y="166"/>
                      <a:pt x="106" y="162"/>
                    </a:cubicBezTo>
                    <a:cubicBezTo>
                      <a:pt x="117" y="167"/>
                      <a:pt x="129" y="173"/>
                      <a:pt x="141" y="171"/>
                    </a:cubicBezTo>
                    <a:cubicBezTo>
                      <a:pt x="150" y="170"/>
                      <a:pt x="157" y="164"/>
                      <a:pt x="165" y="160"/>
                    </a:cubicBezTo>
                    <a:cubicBezTo>
                      <a:pt x="165" y="162"/>
                      <a:pt x="165" y="165"/>
                      <a:pt x="165" y="167"/>
                    </a:cubicBezTo>
                    <a:cubicBezTo>
                      <a:pt x="158" y="186"/>
                      <a:pt x="143" y="200"/>
                      <a:pt x="135" y="219"/>
                    </a:cubicBezTo>
                    <a:close/>
                    <a:moveTo>
                      <a:pt x="191" y="91"/>
                    </a:moveTo>
                    <a:cubicBezTo>
                      <a:pt x="200" y="102"/>
                      <a:pt x="192" y="115"/>
                      <a:pt x="185" y="124"/>
                    </a:cubicBezTo>
                    <a:cubicBezTo>
                      <a:pt x="186" y="117"/>
                      <a:pt x="189" y="102"/>
                      <a:pt x="189" y="102"/>
                    </a:cubicBezTo>
                    <a:lnTo>
                      <a:pt x="191" y="91"/>
                    </a:lnTo>
                    <a:close/>
                    <a:moveTo>
                      <a:pt x="152" y="68"/>
                    </a:moveTo>
                    <a:cubicBezTo>
                      <a:pt x="157" y="77"/>
                      <a:pt x="165" y="85"/>
                      <a:pt x="173" y="91"/>
                    </a:cubicBezTo>
                    <a:cubicBezTo>
                      <a:pt x="176" y="93"/>
                      <a:pt x="180" y="95"/>
                      <a:pt x="180" y="95"/>
                    </a:cubicBezTo>
                    <a:cubicBezTo>
                      <a:pt x="177" y="101"/>
                      <a:pt x="177" y="101"/>
                      <a:pt x="177" y="101"/>
                    </a:cubicBezTo>
                    <a:cubicBezTo>
                      <a:pt x="177" y="101"/>
                      <a:pt x="168" y="138"/>
                      <a:pt x="153" y="151"/>
                    </a:cubicBezTo>
                    <a:cubicBezTo>
                      <a:pt x="144" y="160"/>
                      <a:pt x="126" y="162"/>
                      <a:pt x="117" y="151"/>
                    </a:cubicBezTo>
                    <a:cubicBezTo>
                      <a:pt x="102" y="137"/>
                      <a:pt x="96" y="117"/>
                      <a:pt x="93" y="98"/>
                    </a:cubicBezTo>
                    <a:cubicBezTo>
                      <a:pt x="116" y="95"/>
                      <a:pt x="137" y="84"/>
                      <a:pt x="152" y="68"/>
                    </a:cubicBezTo>
                    <a:close/>
                    <a:moveTo>
                      <a:pt x="84" y="124"/>
                    </a:moveTo>
                    <a:cubicBezTo>
                      <a:pt x="78" y="115"/>
                      <a:pt x="74" y="105"/>
                      <a:pt x="74" y="95"/>
                    </a:cubicBezTo>
                    <a:cubicBezTo>
                      <a:pt x="86" y="99"/>
                      <a:pt x="82" y="114"/>
                      <a:pt x="84" y="124"/>
                    </a:cubicBezTo>
                    <a:close/>
                    <a:moveTo>
                      <a:pt x="76" y="206"/>
                    </a:moveTo>
                    <a:cubicBezTo>
                      <a:pt x="76" y="206"/>
                      <a:pt x="82" y="186"/>
                      <a:pt x="92" y="172"/>
                    </a:cubicBezTo>
                    <a:cubicBezTo>
                      <a:pt x="100" y="186"/>
                      <a:pt x="100" y="186"/>
                      <a:pt x="100" y="186"/>
                    </a:cubicBezTo>
                    <a:cubicBezTo>
                      <a:pt x="100" y="186"/>
                      <a:pt x="109" y="199"/>
                      <a:pt x="113" y="206"/>
                    </a:cubicBezTo>
                    <a:cubicBezTo>
                      <a:pt x="101" y="207"/>
                      <a:pt x="76" y="206"/>
                      <a:pt x="76" y="206"/>
                    </a:cubicBezTo>
                    <a:close/>
                    <a:moveTo>
                      <a:pt x="128" y="304"/>
                    </a:moveTo>
                    <a:cubicBezTo>
                      <a:pt x="128" y="304"/>
                      <a:pt x="104" y="248"/>
                      <a:pt x="94" y="219"/>
                    </a:cubicBezTo>
                    <a:cubicBezTo>
                      <a:pt x="103" y="219"/>
                      <a:pt x="112" y="220"/>
                      <a:pt x="121" y="220"/>
                    </a:cubicBezTo>
                    <a:cubicBezTo>
                      <a:pt x="126" y="232"/>
                      <a:pt x="130" y="245"/>
                      <a:pt x="135" y="257"/>
                    </a:cubicBezTo>
                    <a:cubicBezTo>
                      <a:pt x="140" y="245"/>
                      <a:pt x="145" y="232"/>
                      <a:pt x="149" y="220"/>
                    </a:cubicBezTo>
                    <a:cubicBezTo>
                      <a:pt x="158" y="220"/>
                      <a:pt x="167" y="219"/>
                      <a:pt x="176" y="219"/>
                    </a:cubicBezTo>
                    <a:cubicBezTo>
                      <a:pt x="166" y="246"/>
                      <a:pt x="143" y="304"/>
                      <a:pt x="143" y="304"/>
                    </a:cubicBezTo>
                    <a:lnTo>
                      <a:pt x="128" y="304"/>
                    </a:lnTo>
                    <a:close/>
                    <a:moveTo>
                      <a:pt x="215" y="269"/>
                    </a:moveTo>
                    <a:cubicBezTo>
                      <a:pt x="201" y="273"/>
                      <a:pt x="186" y="275"/>
                      <a:pt x="171" y="275"/>
                    </a:cubicBezTo>
                    <a:cubicBezTo>
                      <a:pt x="171" y="273"/>
                      <a:pt x="173" y="270"/>
                      <a:pt x="174" y="269"/>
                    </a:cubicBezTo>
                    <a:cubicBezTo>
                      <a:pt x="188" y="268"/>
                      <a:pt x="203" y="268"/>
                      <a:pt x="216" y="261"/>
                    </a:cubicBezTo>
                    <a:cubicBezTo>
                      <a:pt x="216" y="263"/>
                      <a:pt x="216" y="267"/>
                      <a:pt x="215" y="269"/>
                    </a:cubicBezTo>
                    <a:close/>
                  </a:path>
                </a:pathLst>
              </a:custGeom>
              <a:grpFill/>
              <a:ln>
                <a:noFill/>
              </a:ln>
            </p:spPr>
            <p:txBody>
              <a:bodyPr vert="horz" wrap="square" lIns="68580" tIns="34290" rIns="68580" bIns="34290" numCol="1" anchor="t" anchorCtr="0" compatLnSpc="1">
                <a:prstTxWarp prst="textNoShape">
                  <a:avLst/>
                </a:prstTxWarp>
              </a:bodyPr>
              <a:lstStyle/>
              <a:p>
                <a:endParaRPr lang="zh-CN" altLang="en-US" sz="1013"/>
              </a:p>
            </p:txBody>
          </p:sp>
        </p:grpSp>
      </p:grpSp>
      <p:sp>
        <p:nvSpPr>
          <p:cNvPr id="1559" name="Rectangle 1558"/>
          <p:cNvSpPr/>
          <p:nvPr/>
        </p:nvSpPr>
        <p:spPr>
          <a:xfrm>
            <a:off x="1311535" y="5053819"/>
            <a:ext cx="4582827" cy="1384995"/>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a:t>
            </a:r>
          </a:p>
        </p:txBody>
      </p:sp>
      <p:sp>
        <p:nvSpPr>
          <p:cNvPr id="1560" name="Rectangle 1559"/>
          <p:cNvSpPr/>
          <p:nvPr/>
        </p:nvSpPr>
        <p:spPr>
          <a:xfrm>
            <a:off x="6634603" y="5053818"/>
            <a:ext cx="4582827" cy="1384995"/>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a:t>
            </a:r>
          </a:p>
        </p:txBody>
      </p:sp>
    </p:spTree>
    <p:extLst>
      <p:ext uri="{BB962C8B-B14F-4D97-AF65-F5344CB8AC3E}">
        <p14:creationId xmlns:p14="http://schemas.microsoft.com/office/powerpoint/2010/main" val="316346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170"/>
                                        </p:tgtEl>
                                        <p:attrNameLst>
                                          <p:attrName>style.visibility</p:attrName>
                                        </p:attrNameLst>
                                      </p:cBhvr>
                                      <p:to>
                                        <p:strVal val="visible"/>
                                      </p:to>
                                    </p:set>
                                    <p:animEffect transition="in" filter="wipe(down)">
                                      <p:cBhvr>
                                        <p:cTn id="7" dur="500"/>
                                        <p:tgtEl>
                                          <p:spTgt spid="117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172"/>
                                        </p:tgtEl>
                                        <p:attrNameLst>
                                          <p:attrName>style.visibility</p:attrName>
                                        </p:attrNameLst>
                                      </p:cBhvr>
                                      <p:to>
                                        <p:strVal val="visible"/>
                                      </p:to>
                                    </p:set>
                                    <p:animEffect transition="in" filter="fade">
                                      <p:cBhvr>
                                        <p:cTn id="11" dur="500"/>
                                        <p:tgtEl>
                                          <p:spTgt spid="117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71"/>
                                        </p:tgtEl>
                                        <p:attrNameLst>
                                          <p:attrName>style.visibility</p:attrName>
                                        </p:attrNameLst>
                                      </p:cBhvr>
                                      <p:to>
                                        <p:strVal val="visible"/>
                                      </p:to>
                                    </p:set>
                                    <p:animEffect transition="in" filter="wipe(down)">
                                      <p:cBhvr>
                                        <p:cTn id="15" dur="500"/>
                                        <p:tgtEl>
                                          <p:spTgt spid="117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73"/>
                                        </p:tgtEl>
                                        <p:attrNameLst>
                                          <p:attrName>style.visibility</p:attrName>
                                        </p:attrNameLst>
                                      </p:cBhvr>
                                      <p:to>
                                        <p:strVal val="visible"/>
                                      </p:to>
                                    </p:set>
                                    <p:animEffect transition="in" filter="fade">
                                      <p:cBhvr>
                                        <p:cTn id="19" dur="500"/>
                                        <p:tgtEl>
                                          <p:spTgt spid="117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left)">
                                      <p:cBhvr>
                                        <p:cTn id="27" dur="500"/>
                                        <p:tgtEl>
                                          <p:spTgt spid="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559"/>
                                        </p:tgtEl>
                                        <p:attrNameLst>
                                          <p:attrName>style.visibility</p:attrName>
                                        </p:attrNameLst>
                                      </p:cBhvr>
                                      <p:to>
                                        <p:strVal val="visible"/>
                                      </p:to>
                                    </p:set>
                                    <p:animEffect transition="in" filter="wipe(down)">
                                      <p:cBhvr>
                                        <p:cTn id="31" dur="500"/>
                                        <p:tgtEl>
                                          <p:spTgt spid="1559"/>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left)">
                                      <p:cBhvr>
                                        <p:cTn id="35" dur="500"/>
                                        <p:tgtEl>
                                          <p:spTgt spid="7"/>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left)">
                                      <p:cBhvr>
                                        <p:cTn id="39" dur="500"/>
                                        <p:tgtEl>
                                          <p:spTgt spid="8"/>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1560"/>
                                        </p:tgtEl>
                                        <p:attrNameLst>
                                          <p:attrName>style.visibility</p:attrName>
                                        </p:attrNameLst>
                                      </p:cBhvr>
                                      <p:to>
                                        <p:strVal val="visible"/>
                                      </p:to>
                                    </p:set>
                                    <p:animEffect transition="in" filter="wipe(down)">
                                      <p:cBhvr>
                                        <p:cTn id="43" dur="500"/>
                                        <p:tgtEl>
                                          <p:spTgt spid="15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9" grpId="0"/>
      <p:bldP spid="156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55</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149" name="组合 102"/>
          <p:cNvGrpSpPr>
            <a:grpSpLocks/>
          </p:cNvGrpSpPr>
          <p:nvPr/>
        </p:nvGrpSpPr>
        <p:grpSpPr bwMode="auto">
          <a:xfrm>
            <a:off x="3479908" y="3891273"/>
            <a:ext cx="1823658" cy="1842943"/>
            <a:chOff x="1148973" y="1803300"/>
            <a:chExt cx="2641800" cy="2641800"/>
          </a:xfrm>
          <a:solidFill>
            <a:schemeClr val="accent5"/>
          </a:solidFill>
        </p:grpSpPr>
        <p:grpSp>
          <p:nvGrpSpPr>
            <p:cNvPr id="150" name="组合 103"/>
            <p:cNvGrpSpPr>
              <a:grpSpLocks/>
            </p:cNvGrpSpPr>
            <p:nvPr/>
          </p:nvGrpSpPr>
          <p:grpSpPr bwMode="auto">
            <a:xfrm>
              <a:off x="1148973" y="1803300"/>
              <a:ext cx="2641800" cy="2641800"/>
              <a:chOff x="1148973" y="1803300"/>
              <a:chExt cx="2641800" cy="2641800"/>
            </a:xfrm>
            <a:grpFill/>
          </p:grpSpPr>
          <p:sp>
            <p:nvSpPr>
              <p:cNvPr id="152" name="梯形 105"/>
              <p:cNvSpPr/>
              <p:nvPr/>
            </p:nvSpPr>
            <p:spPr>
              <a:xfrm>
                <a:off x="2236102" y="1803300"/>
                <a:ext cx="467542" cy="432369"/>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53" name="梯形 106"/>
              <p:cNvSpPr/>
              <p:nvPr/>
            </p:nvSpPr>
            <p:spPr>
              <a:xfrm rot="1800000">
                <a:off x="2789170" y="1952250"/>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54" name="梯形 107"/>
              <p:cNvSpPr/>
              <p:nvPr/>
            </p:nvSpPr>
            <p:spPr>
              <a:xfrm rot="3600000">
                <a:off x="3192010" y="2356127"/>
                <a:ext cx="469607"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55" name="梯形 108"/>
              <p:cNvSpPr/>
              <p:nvPr/>
            </p:nvSpPr>
            <p:spPr>
              <a:xfrm rot="5400000">
                <a:off x="3340253" y="2908486"/>
                <a:ext cx="469608"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56" name="梯形 109"/>
              <p:cNvSpPr/>
              <p:nvPr/>
            </p:nvSpPr>
            <p:spPr>
              <a:xfrm rot="7200000">
                <a:off x="3192010" y="3460843"/>
                <a:ext cx="469607"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57" name="梯形 110"/>
              <p:cNvSpPr/>
              <p:nvPr/>
            </p:nvSpPr>
            <p:spPr>
              <a:xfrm rot="9000000">
                <a:off x="2789170" y="3865848"/>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58" name="梯形 111"/>
              <p:cNvSpPr/>
              <p:nvPr/>
            </p:nvSpPr>
            <p:spPr>
              <a:xfrm rot="10800000">
                <a:off x="2236102" y="4012731"/>
                <a:ext cx="467542" cy="432369"/>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59" name="梯形 112"/>
              <p:cNvSpPr/>
              <p:nvPr/>
            </p:nvSpPr>
            <p:spPr>
              <a:xfrm rot="12600000">
                <a:off x="1683035" y="3865848"/>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60" name="梯形 113"/>
              <p:cNvSpPr/>
              <p:nvPr/>
            </p:nvSpPr>
            <p:spPr>
              <a:xfrm rot="14400000">
                <a:off x="1278131" y="3460841"/>
                <a:ext cx="469607"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61" name="梯形 114"/>
              <p:cNvSpPr/>
              <p:nvPr/>
            </p:nvSpPr>
            <p:spPr>
              <a:xfrm rot="16200000">
                <a:off x="1129885" y="2908484"/>
                <a:ext cx="469608"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62" name="梯形 115"/>
              <p:cNvSpPr/>
              <p:nvPr/>
            </p:nvSpPr>
            <p:spPr>
              <a:xfrm rot="18000000">
                <a:off x="1278131" y="2356126"/>
                <a:ext cx="469607"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63" name="梯形 116"/>
              <p:cNvSpPr/>
              <p:nvPr/>
            </p:nvSpPr>
            <p:spPr>
              <a:xfrm rot="19800000">
                <a:off x="1683035" y="1952250"/>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grpSp>
        <p:sp>
          <p:nvSpPr>
            <p:cNvPr id="151" name="同心圆 104"/>
            <p:cNvSpPr/>
            <p:nvPr/>
          </p:nvSpPr>
          <p:spPr>
            <a:xfrm>
              <a:off x="1548094" y="2204639"/>
              <a:ext cx="1872068" cy="1872223"/>
            </a:xfrm>
            <a:prstGeom prst="donut">
              <a:avLst>
                <a:gd name="adj" fmla="val 5497"/>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dirty="0"/>
            </a:p>
          </p:txBody>
        </p:sp>
      </p:grpSp>
      <p:grpSp>
        <p:nvGrpSpPr>
          <p:cNvPr id="179" name="Group 178"/>
          <p:cNvGrpSpPr/>
          <p:nvPr/>
        </p:nvGrpSpPr>
        <p:grpSpPr>
          <a:xfrm>
            <a:off x="4165193" y="4586148"/>
            <a:ext cx="464344" cy="465138"/>
            <a:chOff x="9145588" y="4435475"/>
            <a:chExt cx="464344" cy="465138"/>
          </a:xfrm>
          <a:solidFill>
            <a:schemeClr val="accent5"/>
          </a:solidFill>
        </p:grpSpPr>
        <p:sp>
          <p:nvSpPr>
            <p:cNvPr id="180"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1"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2"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3"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4"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5"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6"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7"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8"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0" name="组合 102"/>
          <p:cNvGrpSpPr>
            <a:grpSpLocks/>
          </p:cNvGrpSpPr>
          <p:nvPr/>
        </p:nvGrpSpPr>
        <p:grpSpPr bwMode="auto">
          <a:xfrm>
            <a:off x="4123005" y="1732460"/>
            <a:ext cx="2206626" cy="2229961"/>
            <a:chOff x="1148973" y="1803300"/>
            <a:chExt cx="2641800" cy="2641800"/>
          </a:xfrm>
          <a:solidFill>
            <a:schemeClr val="accent1"/>
          </a:solidFill>
        </p:grpSpPr>
        <p:grpSp>
          <p:nvGrpSpPr>
            <p:cNvPr id="51" name="组合 103"/>
            <p:cNvGrpSpPr>
              <a:grpSpLocks/>
            </p:cNvGrpSpPr>
            <p:nvPr/>
          </p:nvGrpSpPr>
          <p:grpSpPr bwMode="auto">
            <a:xfrm>
              <a:off x="1148973" y="1803300"/>
              <a:ext cx="2641800" cy="2641800"/>
              <a:chOff x="1148973" y="1803300"/>
              <a:chExt cx="2641800" cy="2641800"/>
            </a:xfrm>
            <a:grpFill/>
          </p:grpSpPr>
          <p:sp>
            <p:nvSpPr>
              <p:cNvPr id="53" name="梯形 105"/>
              <p:cNvSpPr/>
              <p:nvPr/>
            </p:nvSpPr>
            <p:spPr>
              <a:xfrm>
                <a:off x="2236102" y="1803300"/>
                <a:ext cx="467542" cy="432369"/>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54" name="梯形 106"/>
              <p:cNvSpPr/>
              <p:nvPr/>
            </p:nvSpPr>
            <p:spPr>
              <a:xfrm rot="1800000">
                <a:off x="2789170" y="1952250"/>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55" name="梯形 107"/>
              <p:cNvSpPr/>
              <p:nvPr/>
            </p:nvSpPr>
            <p:spPr>
              <a:xfrm rot="3600000">
                <a:off x="3192010" y="2356127"/>
                <a:ext cx="469607"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56" name="梯形 108"/>
              <p:cNvSpPr/>
              <p:nvPr/>
            </p:nvSpPr>
            <p:spPr>
              <a:xfrm rot="5400000">
                <a:off x="3340253" y="2908486"/>
                <a:ext cx="469608"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57" name="梯形 109"/>
              <p:cNvSpPr/>
              <p:nvPr/>
            </p:nvSpPr>
            <p:spPr>
              <a:xfrm rot="7200000">
                <a:off x="3192010" y="3460843"/>
                <a:ext cx="469607"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58" name="梯形 110"/>
              <p:cNvSpPr/>
              <p:nvPr/>
            </p:nvSpPr>
            <p:spPr>
              <a:xfrm rot="9000000">
                <a:off x="2789170" y="3865848"/>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59" name="梯形 111"/>
              <p:cNvSpPr/>
              <p:nvPr/>
            </p:nvSpPr>
            <p:spPr>
              <a:xfrm rot="10800000">
                <a:off x="2236102" y="4012731"/>
                <a:ext cx="467542" cy="432369"/>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60" name="梯形 112"/>
              <p:cNvSpPr/>
              <p:nvPr/>
            </p:nvSpPr>
            <p:spPr>
              <a:xfrm rot="12600000">
                <a:off x="1683035" y="3865848"/>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61" name="梯形 113"/>
              <p:cNvSpPr/>
              <p:nvPr/>
            </p:nvSpPr>
            <p:spPr>
              <a:xfrm rot="14400000">
                <a:off x="1278131" y="3460841"/>
                <a:ext cx="469607"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62" name="梯形 114"/>
              <p:cNvSpPr/>
              <p:nvPr/>
            </p:nvSpPr>
            <p:spPr>
              <a:xfrm rot="16200000">
                <a:off x="1129885" y="2908484"/>
                <a:ext cx="469608"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63" name="梯形 115"/>
              <p:cNvSpPr/>
              <p:nvPr/>
            </p:nvSpPr>
            <p:spPr>
              <a:xfrm rot="18000000">
                <a:off x="1278131" y="2356126"/>
                <a:ext cx="469607"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64" name="梯形 116"/>
              <p:cNvSpPr/>
              <p:nvPr/>
            </p:nvSpPr>
            <p:spPr>
              <a:xfrm rot="19800000">
                <a:off x="1683035" y="1952250"/>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grpSp>
        <p:sp>
          <p:nvSpPr>
            <p:cNvPr id="52" name="同心圆 104"/>
            <p:cNvSpPr/>
            <p:nvPr/>
          </p:nvSpPr>
          <p:spPr>
            <a:xfrm>
              <a:off x="1548094" y="2204639"/>
              <a:ext cx="1872068" cy="1872223"/>
            </a:xfrm>
            <a:prstGeom prst="donut">
              <a:avLst>
                <a:gd name="adj" fmla="val 5497"/>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dirty="0"/>
            </a:p>
          </p:txBody>
        </p:sp>
      </p:grpSp>
      <p:grpSp>
        <p:nvGrpSpPr>
          <p:cNvPr id="189" name="Group 188"/>
          <p:cNvGrpSpPr/>
          <p:nvPr/>
        </p:nvGrpSpPr>
        <p:grpSpPr>
          <a:xfrm>
            <a:off x="5007016" y="2622016"/>
            <a:ext cx="464344" cy="450850"/>
            <a:chOff x="8216107" y="4449763"/>
            <a:chExt cx="464344" cy="450850"/>
          </a:xfrm>
          <a:solidFill>
            <a:schemeClr val="accent1"/>
          </a:solidFill>
        </p:grpSpPr>
        <p:sp>
          <p:nvSpPr>
            <p:cNvPr id="190" name="AutoShape 16"/>
            <p:cNvSpPr>
              <a:spLocks/>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1" name="AutoShape 17"/>
            <p:cNvSpPr>
              <a:spLocks/>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34" name="组合 102"/>
          <p:cNvGrpSpPr>
            <a:grpSpLocks/>
          </p:cNvGrpSpPr>
          <p:nvPr/>
        </p:nvGrpSpPr>
        <p:grpSpPr bwMode="auto">
          <a:xfrm>
            <a:off x="5375446" y="3483057"/>
            <a:ext cx="2937020" cy="2968078"/>
            <a:chOff x="1148973" y="1803300"/>
            <a:chExt cx="2641800" cy="2641800"/>
          </a:xfrm>
          <a:solidFill>
            <a:schemeClr val="accent4"/>
          </a:solidFill>
        </p:grpSpPr>
        <p:grpSp>
          <p:nvGrpSpPr>
            <p:cNvPr id="135" name="组合 103"/>
            <p:cNvGrpSpPr>
              <a:grpSpLocks/>
            </p:cNvGrpSpPr>
            <p:nvPr/>
          </p:nvGrpSpPr>
          <p:grpSpPr bwMode="auto">
            <a:xfrm>
              <a:off x="1148973" y="1803300"/>
              <a:ext cx="2641800" cy="2641800"/>
              <a:chOff x="1148973" y="1803300"/>
              <a:chExt cx="2641800" cy="2641800"/>
            </a:xfrm>
            <a:grpFill/>
          </p:grpSpPr>
          <p:sp>
            <p:nvSpPr>
              <p:cNvPr id="137" name="梯形 105"/>
              <p:cNvSpPr/>
              <p:nvPr/>
            </p:nvSpPr>
            <p:spPr>
              <a:xfrm>
                <a:off x="2236102" y="1803300"/>
                <a:ext cx="467542" cy="432369"/>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38" name="梯形 106"/>
              <p:cNvSpPr/>
              <p:nvPr/>
            </p:nvSpPr>
            <p:spPr>
              <a:xfrm rot="1800000">
                <a:off x="2789170" y="1952250"/>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39" name="梯形 107"/>
              <p:cNvSpPr/>
              <p:nvPr/>
            </p:nvSpPr>
            <p:spPr>
              <a:xfrm rot="3600000">
                <a:off x="3192010" y="2356127"/>
                <a:ext cx="469607"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40" name="梯形 108"/>
              <p:cNvSpPr/>
              <p:nvPr/>
            </p:nvSpPr>
            <p:spPr>
              <a:xfrm rot="5400000">
                <a:off x="3340253" y="2908486"/>
                <a:ext cx="469608"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41" name="梯形 109"/>
              <p:cNvSpPr/>
              <p:nvPr/>
            </p:nvSpPr>
            <p:spPr>
              <a:xfrm rot="7200000">
                <a:off x="3192010" y="3460843"/>
                <a:ext cx="469607"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42" name="梯形 110"/>
              <p:cNvSpPr/>
              <p:nvPr/>
            </p:nvSpPr>
            <p:spPr>
              <a:xfrm rot="9000000">
                <a:off x="2789170" y="3865848"/>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43" name="梯形 111"/>
              <p:cNvSpPr/>
              <p:nvPr/>
            </p:nvSpPr>
            <p:spPr>
              <a:xfrm rot="10800000">
                <a:off x="2236102" y="4012731"/>
                <a:ext cx="467542" cy="432369"/>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44" name="梯形 112"/>
              <p:cNvSpPr/>
              <p:nvPr/>
            </p:nvSpPr>
            <p:spPr>
              <a:xfrm rot="12600000">
                <a:off x="1683035" y="3865848"/>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45" name="梯形 113"/>
              <p:cNvSpPr/>
              <p:nvPr/>
            </p:nvSpPr>
            <p:spPr>
              <a:xfrm rot="14400000">
                <a:off x="1278131" y="3460841"/>
                <a:ext cx="469607"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46" name="梯形 114"/>
              <p:cNvSpPr/>
              <p:nvPr/>
            </p:nvSpPr>
            <p:spPr>
              <a:xfrm rot="16200000">
                <a:off x="1129885" y="2908484"/>
                <a:ext cx="469608"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47" name="梯形 115"/>
              <p:cNvSpPr/>
              <p:nvPr/>
            </p:nvSpPr>
            <p:spPr>
              <a:xfrm rot="18000000">
                <a:off x="1278131" y="2356126"/>
                <a:ext cx="469607"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48" name="梯形 116"/>
              <p:cNvSpPr/>
              <p:nvPr/>
            </p:nvSpPr>
            <p:spPr>
              <a:xfrm rot="19800000">
                <a:off x="1683035" y="1952250"/>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grpSp>
        <p:sp>
          <p:nvSpPr>
            <p:cNvPr id="136" name="同心圆 104"/>
            <p:cNvSpPr/>
            <p:nvPr/>
          </p:nvSpPr>
          <p:spPr>
            <a:xfrm>
              <a:off x="1548094" y="2204639"/>
              <a:ext cx="1872068" cy="1872223"/>
            </a:xfrm>
            <a:prstGeom prst="donut">
              <a:avLst>
                <a:gd name="adj" fmla="val 5497"/>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dirty="0"/>
            </a:p>
          </p:txBody>
        </p:sp>
      </p:grpSp>
      <p:grpSp>
        <p:nvGrpSpPr>
          <p:cNvPr id="192" name="Group 191"/>
          <p:cNvGrpSpPr/>
          <p:nvPr/>
        </p:nvGrpSpPr>
        <p:grpSpPr>
          <a:xfrm>
            <a:off x="6587137" y="4684973"/>
            <a:ext cx="561856" cy="561856"/>
            <a:chOff x="4439444" y="1652588"/>
            <a:chExt cx="464344" cy="464344"/>
          </a:xfrm>
          <a:solidFill>
            <a:schemeClr val="accent4"/>
          </a:solidFill>
        </p:grpSpPr>
        <p:sp>
          <p:nvSpPr>
            <p:cNvPr id="193"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4"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5"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64" name="组合 102"/>
          <p:cNvGrpSpPr>
            <a:grpSpLocks/>
          </p:cNvGrpSpPr>
          <p:nvPr/>
        </p:nvGrpSpPr>
        <p:grpSpPr bwMode="auto">
          <a:xfrm>
            <a:off x="6429506" y="1934990"/>
            <a:ext cx="1507155" cy="1523094"/>
            <a:chOff x="1148973" y="1803300"/>
            <a:chExt cx="2641800" cy="2641800"/>
          </a:xfrm>
          <a:solidFill>
            <a:schemeClr val="accent2"/>
          </a:solidFill>
        </p:grpSpPr>
        <p:grpSp>
          <p:nvGrpSpPr>
            <p:cNvPr id="165" name="组合 103"/>
            <p:cNvGrpSpPr>
              <a:grpSpLocks/>
            </p:cNvGrpSpPr>
            <p:nvPr/>
          </p:nvGrpSpPr>
          <p:grpSpPr bwMode="auto">
            <a:xfrm>
              <a:off x="1148973" y="1803300"/>
              <a:ext cx="2641800" cy="2641800"/>
              <a:chOff x="1148973" y="1803300"/>
              <a:chExt cx="2641800" cy="2641800"/>
            </a:xfrm>
            <a:grpFill/>
          </p:grpSpPr>
          <p:sp>
            <p:nvSpPr>
              <p:cNvPr id="167" name="梯形 105"/>
              <p:cNvSpPr/>
              <p:nvPr/>
            </p:nvSpPr>
            <p:spPr>
              <a:xfrm>
                <a:off x="2236102" y="1803300"/>
                <a:ext cx="467542" cy="432369"/>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68" name="梯形 106"/>
              <p:cNvSpPr/>
              <p:nvPr/>
            </p:nvSpPr>
            <p:spPr>
              <a:xfrm rot="1800000">
                <a:off x="2789170" y="1952250"/>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69" name="梯形 107"/>
              <p:cNvSpPr/>
              <p:nvPr/>
            </p:nvSpPr>
            <p:spPr>
              <a:xfrm rot="3600000">
                <a:off x="3192010" y="2356127"/>
                <a:ext cx="469607"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70" name="梯形 108"/>
              <p:cNvSpPr/>
              <p:nvPr/>
            </p:nvSpPr>
            <p:spPr>
              <a:xfrm rot="5400000">
                <a:off x="3340253" y="2908486"/>
                <a:ext cx="469608"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71" name="梯形 109"/>
              <p:cNvSpPr/>
              <p:nvPr/>
            </p:nvSpPr>
            <p:spPr>
              <a:xfrm rot="7200000">
                <a:off x="3192010" y="3460843"/>
                <a:ext cx="469607" cy="431430"/>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72" name="梯形 110"/>
              <p:cNvSpPr/>
              <p:nvPr/>
            </p:nvSpPr>
            <p:spPr>
              <a:xfrm rot="9000000">
                <a:off x="2789170" y="3865848"/>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73" name="梯形 111"/>
              <p:cNvSpPr/>
              <p:nvPr/>
            </p:nvSpPr>
            <p:spPr>
              <a:xfrm rot="10800000">
                <a:off x="2236102" y="4012731"/>
                <a:ext cx="467542" cy="432369"/>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74" name="梯形 112"/>
              <p:cNvSpPr/>
              <p:nvPr/>
            </p:nvSpPr>
            <p:spPr>
              <a:xfrm rot="12600000">
                <a:off x="1683035" y="3865848"/>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75" name="梯形 113"/>
              <p:cNvSpPr/>
              <p:nvPr/>
            </p:nvSpPr>
            <p:spPr>
              <a:xfrm rot="14400000">
                <a:off x="1278131" y="3460841"/>
                <a:ext cx="469607"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76" name="梯形 114"/>
              <p:cNvSpPr/>
              <p:nvPr/>
            </p:nvSpPr>
            <p:spPr>
              <a:xfrm rot="16200000">
                <a:off x="1129885" y="2908484"/>
                <a:ext cx="469608"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77" name="梯形 115"/>
              <p:cNvSpPr/>
              <p:nvPr/>
            </p:nvSpPr>
            <p:spPr>
              <a:xfrm rot="18000000">
                <a:off x="1278131" y="2356126"/>
                <a:ext cx="469607" cy="43143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sp>
            <p:nvSpPr>
              <p:cNvPr id="178" name="梯形 116"/>
              <p:cNvSpPr/>
              <p:nvPr/>
            </p:nvSpPr>
            <p:spPr>
              <a:xfrm rot="19800000">
                <a:off x="1683035" y="1952250"/>
                <a:ext cx="467542" cy="430301"/>
              </a:xfrm>
              <a:prstGeom prst="trapezoid">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a:p>
            </p:txBody>
          </p:sp>
        </p:grpSp>
        <p:sp>
          <p:nvSpPr>
            <p:cNvPr id="166" name="同心圆 104"/>
            <p:cNvSpPr/>
            <p:nvPr/>
          </p:nvSpPr>
          <p:spPr>
            <a:xfrm>
              <a:off x="1548094" y="2204639"/>
              <a:ext cx="1872068" cy="1872223"/>
            </a:xfrm>
            <a:prstGeom prst="donut">
              <a:avLst>
                <a:gd name="adj" fmla="val 5497"/>
              </a:avLst>
            </a:prstGeom>
            <a:grp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auto">
                <a:spcBef>
                  <a:spcPts val="0"/>
                </a:spcBef>
                <a:spcAft>
                  <a:spcPts val="0"/>
                </a:spcAft>
                <a:defRPr/>
              </a:pPr>
              <a:endParaRPr lang="zh-CN" altLang="en-US" dirty="0"/>
            </a:p>
          </p:txBody>
        </p:sp>
      </p:grpSp>
      <p:grpSp>
        <p:nvGrpSpPr>
          <p:cNvPr id="196" name="Group 195"/>
          <p:cNvGrpSpPr/>
          <p:nvPr/>
        </p:nvGrpSpPr>
        <p:grpSpPr>
          <a:xfrm>
            <a:off x="6954639" y="2513042"/>
            <a:ext cx="464344" cy="362744"/>
            <a:chOff x="2581275" y="1710532"/>
            <a:chExt cx="464344" cy="362744"/>
          </a:xfrm>
          <a:solidFill>
            <a:schemeClr val="accent2"/>
          </a:solidFill>
        </p:grpSpPr>
        <p:sp>
          <p:nvSpPr>
            <p:cNvPr id="197"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8"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9"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0"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1"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2"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3"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8" name="Group 37"/>
          <p:cNvGrpSpPr/>
          <p:nvPr/>
        </p:nvGrpSpPr>
        <p:grpSpPr>
          <a:xfrm>
            <a:off x="607608" y="2226470"/>
            <a:ext cx="3265425" cy="1232687"/>
            <a:chOff x="356416" y="1563650"/>
            <a:chExt cx="3265425" cy="1232687"/>
          </a:xfrm>
        </p:grpSpPr>
        <p:sp>
          <p:nvSpPr>
            <p:cNvPr id="36" name="TextBox 35"/>
            <p:cNvSpPr txBox="1"/>
            <p:nvPr/>
          </p:nvSpPr>
          <p:spPr>
            <a:xfrm>
              <a:off x="2553728" y="1563650"/>
              <a:ext cx="1068113"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cs typeface="Sakkal Majalla" panose="02000000000000000000" pitchFamily="2" charset="-78"/>
                </a:rPr>
                <a:t>Briefcase</a:t>
              </a:r>
              <a:endParaRPr lang="en-GB">
                <a:solidFill>
                  <a:schemeClr val="accent1"/>
                </a:solidFill>
                <a:latin typeface="Source Sans Pro" panose="020B0503030403020204" pitchFamily="34" charset="0"/>
                <a:cs typeface="Sakkal Majalla" panose="02000000000000000000" pitchFamily="2" charset="-78"/>
              </a:endParaRPr>
            </a:p>
          </p:txBody>
        </p:sp>
        <p:sp>
          <p:nvSpPr>
            <p:cNvPr id="37" name="Rectangle 36"/>
            <p:cNvSpPr/>
            <p:nvPr/>
          </p:nvSpPr>
          <p:spPr>
            <a:xfrm>
              <a:off x="356416" y="1842230"/>
              <a:ext cx="3265425" cy="954107"/>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a:t>
              </a:r>
            </a:p>
          </p:txBody>
        </p:sp>
      </p:grpSp>
      <p:grpSp>
        <p:nvGrpSpPr>
          <p:cNvPr id="204" name="Group 203"/>
          <p:cNvGrpSpPr/>
          <p:nvPr/>
        </p:nvGrpSpPr>
        <p:grpSpPr>
          <a:xfrm>
            <a:off x="365760" y="4268254"/>
            <a:ext cx="2931162" cy="1232687"/>
            <a:chOff x="690679" y="1563650"/>
            <a:chExt cx="2931162" cy="1232687"/>
          </a:xfrm>
        </p:grpSpPr>
        <p:sp>
          <p:nvSpPr>
            <p:cNvPr id="205" name="TextBox 204"/>
            <p:cNvSpPr txBox="1"/>
            <p:nvPr/>
          </p:nvSpPr>
          <p:spPr>
            <a:xfrm>
              <a:off x="2217289" y="1563650"/>
              <a:ext cx="1404552" cy="369332"/>
            </a:xfrm>
            <a:prstGeom prst="rect">
              <a:avLst/>
            </a:prstGeom>
            <a:noFill/>
          </p:spPr>
          <p:txBody>
            <a:bodyPr wrap="none" rtlCol="0">
              <a:spAutoFit/>
            </a:bodyPr>
            <a:lstStyle/>
            <a:p>
              <a:pPr algn="r"/>
              <a:r>
                <a:rPr lang="en-US" smtClean="0">
                  <a:solidFill>
                    <a:schemeClr val="accent5"/>
                  </a:solidFill>
                  <a:latin typeface="Source Sans Pro" panose="020B0503030403020204" pitchFamily="34" charset="0"/>
                  <a:cs typeface="Sakkal Majalla" panose="02000000000000000000" pitchFamily="2" charset="-78"/>
                </a:rPr>
                <a:t>Social Media</a:t>
              </a:r>
              <a:endParaRPr lang="en-GB">
                <a:solidFill>
                  <a:schemeClr val="accent5"/>
                </a:solidFill>
                <a:latin typeface="Source Sans Pro" panose="020B0503030403020204" pitchFamily="34" charset="0"/>
                <a:cs typeface="Sakkal Majalla" panose="02000000000000000000" pitchFamily="2" charset="-78"/>
              </a:endParaRPr>
            </a:p>
          </p:txBody>
        </p:sp>
        <p:sp>
          <p:nvSpPr>
            <p:cNvPr id="206" name="Rectangle 205"/>
            <p:cNvSpPr/>
            <p:nvPr/>
          </p:nvSpPr>
          <p:spPr>
            <a:xfrm>
              <a:off x="690679" y="1842230"/>
              <a:ext cx="2931162" cy="954107"/>
            </a:xfrm>
            <a:prstGeom prst="rect">
              <a:avLst/>
            </a:prstGeom>
          </p:spPr>
          <p:txBody>
            <a:bodyPr wrap="square">
              <a:spAutoFit/>
            </a:bodyPr>
            <a:lstStyle/>
            <a:p>
              <a:pPr algn="r"/>
              <a:r>
                <a:rPr lang="en-GB" sz="1400">
                  <a:solidFill>
                    <a:schemeClr val="bg2"/>
                  </a:solidFill>
                </a:rPr>
                <a:t>Lorem ipsum dolor sit amet, consectetur adipiscing elit, sed do eiusmod tempor incididunt ut labore et dolore magna aliqua. </a:t>
              </a:r>
            </a:p>
          </p:txBody>
        </p:sp>
      </p:grpSp>
      <p:grpSp>
        <p:nvGrpSpPr>
          <p:cNvPr id="207" name="Group 206"/>
          <p:cNvGrpSpPr/>
          <p:nvPr/>
        </p:nvGrpSpPr>
        <p:grpSpPr>
          <a:xfrm>
            <a:off x="8180069" y="2110140"/>
            <a:ext cx="3265425" cy="1232687"/>
            <a:chOff x="356416" y="1563650"/>
            <a:chExt cx="3265425" cy="1232687"/>
          </a:xfrm>
        </p:grpSpPr>
        <p:sp>
          <p:nvSpPr>
            <p:cNvPr id="208" name="TextBox 207"/>
            <p:cNvSpPr txBox="1"/>
            <p:nvPr/>
          </p:nvSpPr>
          <p:spPr>
            <a:xfrm>
              <a:off x="356416" y="1563650"/>
              <a:ext cx="1554528"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cs typeface="Sakkal Majalla" panose="02000000000000000000" pitchFamily="2" charset="-78"/>
                </a:rPr>
                <a:t>TV Production</a:t>
              </a:r>
              <a:endParaRPr lang="en-GB">
                <a:solidFill>
                  <a:schemeClr val="accent2"/>
                </a:solidFill>
                <a:latin typeface="Source Sans Pro" panose="020B0503030403020204" pitchFamily="34" charset="0"/>
                <a:cs typeface="Sakkal Majalla" panose="02000000000000000000" pitchFamily="2" charset="-78"/>
              </a:endParaRPr>
            </a:p>
          </p:txBody>
        </p:sp>
        <p:sp>
          <p:nvSpPr>
            <p:cNvPr id="209" name="Rectangle 208"/>
            <p:cNvSpPr/>
            <p:nvPr/>
          </p:nvSpPr>
          <p:spPr>
            <a:xfrm>
              <a:off x="356416" y="1842230"/>
              <a:ext cx="3265425"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grpSp>
        <p:nvGrpSpPr>
          <p:cNvPr id="210" name="Group 209"/>
          <p:cNvGrpSpPr/>
          <p:nvPr/>
        </p:nvGrpSpPr>
        <p:grpSpPr>
          <a:xfrm>
            <a:off x="8573555" y="4516840"/>
            <a:ext cx="3265425" cy="1232687"/>
            <a:chOff x="356416" y="1563650"/>
            <a:chExt cx="3265425" cy="1232687"/>
          </a:xfrm>
        </p:grpSpPr>
        <p:sp>
          <p:nvSpPr>
            <p:cNvPr id="211" name="TextBox 210"/>
            <p:cNvSpPr txBox="1"/>
            <p:nvPr/>
          </p:nvSpPr>
          <p:spPr>
            <a:xfrm>
              <a:off x="356416" y="1563650"/>
              <a:ext cx="1863908"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cs typeface="Sakkal Majalla" panose="02000000000000000000" pitchFamily="2" charset="-78"/>
                </a:rPr>
                <a:t>Music Production</a:t>
              </a:r>
              <a:endParaRPr lang="en-GB">
                <a:solidFill>
                  <a:schemeClr val="accent4"/>
                </a:solidFill>
                <a:latin typeface="Source Sans Pro" panose="020B0503030403020204" pitchFamily="34" charset="0"/>
                <a:cs typeface="Sakkal Majalla" panose="02000000000000000000" pitchFamily="2" charset="-78"/>
              </a:endParaRPr>
            </a:p>
          </p:txBody>
        </p:sp>
        <p:sp>
          <p:nvSpPr>
            <p:cNvPr id="212" name="Rectangle 211"/>
            <p:cNvSpPr/>
            <p:nvPr/>
          </p:nvSpPr>
          <p:spPr>
            <a:xfrm>
              <a:off x="356416" y="1842230"/>
              <a:ext cx="3265425"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spTree>
    <p:extLst>
      <p:ext uri="{BB962C8B-B14F-4D97-AF65-F5344CB8AC3E}">
        <p14:creationId xmlns:p14="http://schemas.microsoft.com/office/powerpoint/2010/main" val="2900507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 calcmode="lin" valueType="num">
                                      <p:cBhvr>
                                        <p:cTn id="9" dur="500" fill="hold"/>
                                        <p:tgtEl>
                                          <p:spTgt spid="50"/>
                                        </p:tgtEl>
                                        <p:attrNameLst>
                                          <p:attrName>style.rotation</p:attrName>
                                        </p:attrNameLst>
                                      </p:cBhvr>
                                      <p:tavLst>
                                        <p:tav tm="0">
                                          <p:val>
                                            <p:fltVal val="360"/>
                                          </p:val>
                                        </p:tav>
                                        <p:tav tm="100000">
                                          <p:val>
                                            <p:fltVal val="0"/>
                                          </p:val>
                                        </p:tav>
                                      </p:tavLst>
                                    </p:anim>
                                    <p:animEffect transition="in" filter="fade">
                                      <p:cBhvr>
                                        <p:cTn id="10" dur="500"/>
                                        <p:tgtEl>
                                          <p:spTgt spid="50"/>
                                        </p:tgtEl>
                                      </p:cBhvr>
                                    </p:animEffect>
                                  </p:childTnLst>
                                </p:cTn>
                              </p:par>
                            </p:childTnLst>
                          </p:cTn>
                        </p:par>
                        <p:par>
                          <p:cTn id="11" fill="hold">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189"/>
                                        </p:tgtEl>
                                        <p:attrNameLst>
                                          <p:attrName>style.visibility</p:attrName>
                                        </p:attrNameLst>
                                      </p:cBhvr>
                                      <p:to>
                                        <p:strVal val="visible"/>
                                      </p:to>
                                    </p:set>
                                    <p:anim calcmode="lin" valueType="num">
                                      <p:cBhvr>
                                        <p:cTn id="14" dur="500" fill="hold"/>
                                        <p:tgtEl>
                                          <p:spTgt spid="189"/>
                                        </p:tgtEl>
                                        <p:attrNameLst>
                                          <p:attrName>ppt_w</p:attrName>
                                        </p:attrNameLst>
                                      </p:cBhvr>
                                      <p:tavLst>
                                        <p:tav tm="0">
                                          <p:val>
                                            <p:fltVal val="0"/>
                                          </p:val>
                                        </p:tav>
                                        <p:tav tm="100000">
                                          <p:val>
                                            <p:strVal val="#ppt_w"/>
                                          </p:val>
                                        </p:tav>
                                      </p:tavLst>
                                    </p:anim>
                                    <p:anim calcmode="lin" valueType="num">
                                      <p:cBhvr>
                                        <p:cTn id="15" dur="500" fill="hold"/>
                                        <p:tgtEl>
                                          <p:spTgt spid="189"/>
                                        </p:tgtEl>
                                        <p:attrNameLst>
                                          <p:attrName>ppt_h</p:attrName>
                                        </p:attrNameLst>
                                      </p:cBhvr>
                                      <p:tavLst>
                                        <p:tav tm="0">
                                          <p:val>
                                            <p:fltVal val="0"/>
                                          </p:val>
                                        </p:tav>
                                        <p:tav tm="100000">
                                          <p:val>
                                            <p:strVal val="#ppt_h"/>
                                          </p:val>
                                        </p:tav>
                                      </p:tavLst>
                                    </p:anim>
                                    <p:anim calcmode="lin" valueType="num">
                                      <p:cBhvr>
                                        <p:cTn id="16" dur="500" fill="hold"/>
                                        <p:tgtEl>
                                          <p:spTgt spid="189"/>
                                        </p:tgtEl>
                                        <p:attrNameLst>
                                          <p:attrName>style.rotation</p:attrName>
                                        </p:attrNameLst>
                                      </p:cBhvr>
                                      <p:tavLst>
                                        <p:tav tm="0">
                                          <p:val>
                                            <p:fltVal val="360"/>
                                          </p:val>
                                        </p:tav>
                                        <p:tav tm="100000">
                                          <p:val>
                                            <p:fltVal val="0"/>
                                          </p:val>
                                        </p:tav>
                                      </p:tavLst>
                                    </p:anim>
                                    <p:animEffect transition="in" filter="fade">
                                      <p:cBhvr>
                                        <p:cTn id="17" dur="500"/>
                                        <p:tgtEl>
                                          <p:spTgt spid="189"/>
                                        </p:tgtEl>
                                      </p:cBhvr>
                                    </p:animEffect>
                                  </p:childTnLst>
                                </p:cTn>
                              </p:par>
                            </p:childTnLst>
                          </p:cTn>
                        </p:par>
                        <p:par>
                          <p:cTn id="18" fill="hold">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164"/>
                                        </p:tgtEl>
                                        <p:attrNameLst>
                                          <p:attrName>style.visibility</p:attrName>
                                        </p:attrNameLst>
                                      </p:cBhvr>
                                      <p:to>
                                        <p:strVal val="visible"/>
                                      </p:to>
                                    </p:set>
                                    <p:anim calcmode="lin" valueType="num">
                                      <p:cBhvr>
                                        <p:cTn id="21" dur="500" fill="hold"/>
                                        <p:tgtEl>
                                          <p:spTgt spid="164"/>
                                        </p:tgtEl>
                                        <p:attrNameLst>
                                          <p:attrName>ppt_w</p:attrName>
                                        </p:attrNameLst>
                                      </p:cBhvr>
                                      <p:tavLst>
                                        <p:tav tm="0">
                                          <p:val>
                                            <p:fltVal val="0"/>
                                          </p:val>
                                        </p:tav>
                                        <p:tav tm="100000">
                                          <p:val>
                                            <p:strVal val="#ppt_w"/>
                                          </p:val>
                                        </p:tav>
                                      </p:tavLst>
                                    </p:anim>
                                    <p:anim calcmode="lin" valueType="num">
                                      <p:cBhvr>
                                        <p:cTn id="22" dur="500" fill="hold"/>
                                        <p:tgtEl>
                                          <p:spTgt spid="164"/>
                                        </p:tgtEl>
                                        <p:attrNameLst>
                                          <p:attrName>ppt_h</p:attrName>
                                        </p:attrNameLst>
                                      </p:cBhvr>
                                      <p:tavLst>
                                        <p:tav tm="0">
                                          <p:val>
                                            <p:fltVal val="0"/>
                                          </p:val>
                                        </p:tav>
                                        <p:tav tm="100000">
                                          <p:val>
                                            <p:strVal val="#ppt_h"/>
                                          </p:val>
                                        </p:tav>
                                      </p:tavLst>
                                    </p:anim>
                                    <p:anim calcmode="lin" valueType="num">
                                      <p:cBhvr>
                                        <p:cTn id="23" dur="500" fill="hold"/>
                                        <p:tgtEl>
                                          <p:spTgt spid="164"/>
                                        </p:tgtEl>
                                        <p:attrNameLst>
                                          <p:attrName>style.rotation</p:attrName>
                                        </p:attrNameLst>
                                      </p:cBhvr>
                                      <p:tavLst>
                                        <p:tav tm="0">
                                          <p:val>
                                            <p:fltVal val="360"/>
                                          </p:val>
                                        </p:tav>
                                        <p:tav tm="100000">
                                          <p:val>
                                            <p:fltVal val="0"/>
                                          </p:val>
                                        </p:tav>
                                      </p:tavLst>
                                    </p:anim>
                                    <p:animEffect transition="in" filter="fade">
                                      <p:cBhvr>
                                        <p:cTn id="24" dur="500"/>
                                        <p:tgtEl>
                                          <p:spTgt spid="164"/>
                                        </p:tgtEl>
                                      </p:cBhvr>
                                    </p:animEffect>
                                  </p:childTnLst>
                                </p:cTn>
                              </p:par>
                            </p:childTnLst>
                          </p:cTn>
                        </p:par>
                        <p:par>
                          <p:cTn id="25" fill="hold">
                            <p:stCondLst>
                              <p:cond delay="1500"/>
                            </p:stCondLst>
                            <p:childTnLst>
                              <p:par>
                                <p:cTn id="26" presetID="49" presetClass="entr" presetSubtype="0" decel="100000" fill="hold" nodeType="afterEffect">
                                  <p:stCondLst>
                                    <p:cond delay="0"/>
                                  </p:stCondLst>
                                  <p:childTnLst>
                                    <p:set>
                                      <p:cBhvr>
                                        <p:cTn id="27" dur="1" fill="hold">
                                          <p:stCondLst>
                                            <p:cond delay="0"/>
                                          </p:stCondLst>
                                        </p:cTn>
                                        <p:tgtEl>
                                          <p:spTgt spid="196"/>
                                        </p:tgtEl>
                                        <p:attrNameLst>
                                          <p:attrName>style.visibility</p:attrName>
                                        </p:attrNameLst>
                                      </p:cBhvr>
                                      <p:to>
                                        <p:strVal val="visible"/>
                                      </p:to>
                                    </p:set>
                                    <p:anim calcmode="lin" valueType="num">
                                      <p:cBhvr>
                                        <p:cTn id="28" dur="500" fill="hold"/>
                                        <p:tgtEl>
                                          <p:spTgt spid="196"/>
                                        </p:tgtEl>
                                        <p:attrNameLst>
                                          <p:attrName>ppt_w</p:attrName>
                                        </p:attrNameLst>
                                      </p:cBhvr>
                                      <p:tavLst>
                                        <p:tav tm="0">
                                          <p:val>
                                            <p:fltVal val="0"/>
                                          </p:val>
                                        </p:tav>
                                        <p:tav tm="100000">
                                          <p:val>
                                            <p:strVal val="#ppt_w"/>
                                          </p:val>
                                        </p:tav>
                                      </p:tavLst>
                                    </p:anim>
                                    <p:anim calcmode="lin" valueType="num">
                                      <p:cBhvr>
                                        <p:cTn id="29" dur="500" fill="hold"/>
                                        <p:tgtEl>
                                          <p:spTgt spid="196"/>
                                        </p:tgtEl>
                                        <p:attrNameLst>
                                          <p:attrName>ppt_h</p:attrName>
                                        </p:attrNameLst>
                                      </p:cBhvr>
                                      <p:tavLst>
                                        <p:tav tm="0">
                                          <p:val>
                                            <p:fltVal val="0"/>
                                          </p:val>
                                        </p:tav>
                                        <p:tav tm="100000">
                                          <p:val>
                                            <p:strVal val="#ppt_h"/>
                                          </p:val>
                                        </p:tav>
                                      </p:tavLst>
                                    </p:anim>
                                    <p:anim calcmode="lin" valueType="num">
                                      <p:cBhvr>
                                        <p:cTn id="30" dur="500" fill="hold"/>
                                        <p:tgtEl>
                                          <p:spTgt spid="196"/>
                                        </p:tgtEl>
                                        <p:attrNameLst>
                                          <p:attrName>style.rotation</p:attrName>
                                        </p:attrNameLst>
                                      </p:cBhvr>
                                      <p:tavLst>
                                        <p:tav tm="0">
                                          <p:val>
                                            <p:fltVal val="360"/>
                                          </p:val>
                                        </p:tav>
                                        <p:tav tm="100000">
                                          <p:val>
                                            <p:fltVal val="0"/>
                                          </p:val>
                                        </p:tav>
                                      </p:tavLst>
                                    </p:anim>
                                    <p:animEffect transition="in" filter="fade">
                                      <p:cBhvr>
                                        <p:cTn id="31" dur="500"/>
                                        <p:tgtEl>
                                          <p:spTgt spid="196"/>
                                        </p:tgtEl>
                                      </p:cBhvr>
                                    </p:animEffect>
                                  </p:childTnLst>
                                </p:cTn>
                              </p:par>
                            </p:childTnLst>
                          </p:cTn>
                        </p:par>
                        <p:par>
                          <p:cTn id="32" fill="hold">
                            <p:stCondLst>
                              <p:cond delay="2000"/>
                            </p:stCondLst>
                            <p:childTnLst>
                              <p:par>
                                <p:cTn id="33" presetID="49" presetClass="entr" presetSubtype="0" decel="100000" fill="hold" nodeType="afterEffect">
                                  <p:stCondLst>
                                    <p:cond delay="0"/>
                                  </p:stCondLst>
                                  <p:childTnLst>
                                    <p:set>
                                      <p:cBhvr>
                                        <p:cTn id="34" dur="1" fill="hold">
                                          <p:stCondLst>
                                            <p:cond delay="0"/>
                                          </p:stCondLst>
                                        </p:cTn>
                                        <p:tgtEl>
                                          <p:spTgt spid="134"/>
                                        </p:tgtEl>
                                        <p:attrNameLst>
                                          <p:attrName>style.visibility</p:attrName>
                                        </p:attrNameLst>
                                      </p:cBhvr>
                                      <p:to>
                                        <p:strVal val="visible"/>
                                      </p:to>
                                    </p:set>
                                    <p:anim calcmode="lin" valueType="num">
                                      <p:cBhvr>
                                        <p:cTn id="35" dur="500" fill="hold"/>
                                        <p:tgtEl>
                                          <p:spTgt spid="134"/>
                                        </p:tgtEl>
                                        <p:attrNameLst>
                                          <p:attrName>ppt_w</p:attrName>
                                        </p:attrNameLst>
                                      </p:cBhvr>
                                      <p:tavLst>
                                        <p:tav tm="0">
                                          <p:val>
                                            <p:fltVal val="0"/>
                                          </p:val>
                                        </p:tav>
                                        <p:tav tm="100000">
                                          <p:val>
                                            <p:strVal val="#ppt_w"/>
                                          </p:val>
                                        </p:tav>
                                      </p:tavLst>
                                    </p:anim>
                                    <p:anim calcmode="lin" valueType="num">
                                      <p:cBhvr>
                                        <p:cTn id="36" dur="500" fill="hold"/>
                                        <p:tgtEl>
                                          <p:spTgt spid="134"/>
                                        </p:tgtEl>
                                        <p:attrNameLst>
                                          <p:attrName>ppt_h</p:attrName>
                                        </p:attrNameLst>
                                      </p:cBhvr>
                                      <p:tavLst>
                                        <p:tav tm="0">
                                          <p:val>
                                            <p:fltVal val="0"/>
                                          </p:val>
                                        </p:tav>
                                        <p:tav tm="100000">
                                          <p:val>
                                            <p:strVal val="#ppt_h"/>
                                          </p:val>
                                        </p:tav>
                                      </p:tavLst>
                                    </p:anim>
                                    <p:anim calcmode="lin" valueType="num">
                                      <p:cBhvr>
                                        <p:cTn id="37" dur="500" fill="hold"/>
                                        <p:tgtEl>
                                          <p:spTgt spid="134"/>
                                        </p:tgtEl>
                                        <p:attrNameLst>
                                          <p:attrName>style.rotation</p:attrName>
                                        </p:attrNameLst>
                                      </p:cBhvr>
                                      <p:tavLst>
                                        <p:tav tm="0">
                                          <p:val>
                                            <p:fltVal val="360"/>
                                          </p:val>
                                        </p:tav>
                                        <p:tav tm="100000">
                                          <p:val>
                                            <p:fltVal val="0"/>
                                          </p:val>
                                        </p:tav>
                                      </p:tavLst>
                                    </p:anim>
                                    <p:animEffect transition="in" filter="fade">
                                      <p:cBhvr>
                                        <p:cTn id="38" dur="500"/>
                                        <p:tgtEl>
                                          <p:spTgt spid="134"/>
                                        </p:tgtEl>
                                      </p:cBhvr>
                                    </p:animEffect>
                                  </p:childTnLst>
                                </p:cTn>
                              </p:par>
                            </p:childTnLst>
                          </p:cTn>
                        </p:par>
                        <p:par>
                          <p:cTn id="39" fill="hold">
                            <p:stCondLst>
                              <p:cond delay="2500"/>
                            </p:stCondLst>
                            <p:childTnLst>
                              <p:par>
                                <p:cTn id="40" presetID="49" presetClass="entr" presetSubtype="0" decel="100000" fill="hold" nodeType="afterEffect">
                                  <p:stCondLst>
                                    <p:cond delay="0"/>
                                  </p:stCondLst>
                                  <p:childTnLst>
                                    <p:set>
                                      <p:cBhvr>
                                        <p:cTn id="41" dur="1" fill="hold">
                                          <p:stCondLst>
                                            <p:cond delay="0"/>
                                          </p:stCondLst>
                                        </p:cTn>
                                        <p:tgtEl>
                                          <p:spTgt spid="192"/>
                                        </p:tgtEl>
                                        <p:attrNameLst>
                                          <p:attrName>style.visibility</p:attrName>
                                        </p:attrNameLst>
                                      </p:cBhvr>
                                      <p:to>
                                        <p:strVal val="visible"/>
                                      </p:to>
                                    </p:set>
                                    <p:anim calcmode="lin" valueType="num">
                                      <p:cBhvr>
                                        <p:cTn id="42" dur="500" fill="hold"/>
                                        <p:tgtEl>
                                          <p:spTgt spid="192"/>
                                        </p:tgtEl>
                                        <p:attrNameLst>
                                          <p:attrName>ppt_w</p:attrName>
                                        </p:attrNameLst>
                                      </p:cBhvr>
                                      <p:tavLst>
                                        <p:tav tm="0">
                                          <p:val>
                                            <p:fltVal val="0"/>
                                          </p:val>
                                        </p:tav>
                                        <p:tav tm="100000">
                                          <p:val>
                                            <p:strVal val="#ppt_w"/>
                                          </p:val>
                                        </p:tav>
                                      </p:tavLst>
                                    </p:anim>
                                    <p:anim calcmode="lin" valueType="num">
                                      <p:cBhvr>
                                        <p:cTn id="43" dur="500" fill="hold"/>
                                        <p:tgtEl>
                                          <p:spTgt spid="192"/>
                                        </p:tgtEl>
                                        <p:attrNameLst>
                                          <p:attrName>ppt_h</p:attrName>
                                        </p:attrNameLst>
                                      </p:cBhvr>
                                      <p:tavLst>
                                        <p:tav tm="0">
                                          <p:val>
                                            <p:fltVal val="0"/>
                                          </p:val>
                                        </p:tav>
                                        <p:tav tm="100000">
                                          <p:val>
                                            <p:strVal val="#ppt_h"/>
                                          </p:val>
                                        </p:tav>
                                      </p:tavLst>
                                    </p:anim>
                                    <p:anim calcmode="lin" valueType="num">
                                      <p:cBhvr>
                                        <p:cTn id="44" dur="500" fill="hold"/>
                                        <p:tgtEl>
                                          <p:spTgt spid="192"/>
                                        </p:tgtEl>
                                        <p:attrNameLst>
                                          <p:attrName>style.rotation</p:attrName>
                                        </p:attrNameLst>
                                      </p:cBhvr>
                                      <p:tavLst>
                                        <p:tav tm="0">
                                          <p:val>
                                            <p:fltVal val="360"/>
                                          </p:val>
                                        </p:tav>
                                        <p:tav tm="100000">
                                          <p:val>
                                            <p:fltVal val="0"/>
                                          </p:val>
                                        </p:tav>
                                      </p:tavLst>
                                    </p:anim>
                                    <p:animEffect transition="in" filter="fade">
                                      <p:cBhvr>
                                        <p:cTn id="45" dur="500"/>
                                        <p:tgtEl>
                                          <p:spTgt spid="192"/>
                                        </p:tgtEl>
                                      </p:cBhvr>
                                    </p:animEffect>
                                  </p:childTnLst>
                                </p:cTn>
                              </p:par>
                            </p:childTnLst>
                          </p:cTn>
                        </p:par>
                        <p:par>
                          <p:cTn id="46" fill="hold">
                            <p:stCondLst>
                              <p:cond delay="3000"/>
                            </p:stCondLst>
                            <p:childTnLst>
                              <p:par>
                                <p:cTn id="47" presetID="49" presetClass="entr" presetSubtype="0" decel="100000" fill="hold" nodeType="afterEffect">
                                  <p:stCondLst>
                                    <p:cond delay="0"/>
                                  </p:stCondLst>
                                  <p:childTnLst>
                                    <p:set>
                                      <p:cBhvr>
                                        <p:cTn id="48" dur="1" fill="hold">
                                          <p:stCondLst>
                                            <p:cond delay="0"/>
                                          </p:stCondLst>
                                        </p:cTn>
                                        <p:tgtEl>
                                          <p:spTgt spid="149"/>
                                        </p:tgtEl>
                                        <p:attrNameLst>
                                          <p:attrName>style.visibility</p:attrName>
                                        </p:attrNameLst>
                                      </p:cBhvr>
                                      <p:to>
                                        <p:strVal val="visible"/>
                                      </p:to>
                                    </p:set>
                                    <p:anim calcmode="lin" valueType="num">
                                      <p:cBhvr>
                                        <p:cTn id="49" dur="500" fill="hold"/>
                                        <p:tgtEl>
                                          <p:spTgt spid="149"/>
                                        </p:tgtEl>
                                        <p:attrNameLst>
                                          <p:attrName>ppt_w</p:attrName>
                                        </p:attrNameLst>
                                      </p:cBhvr>
                                      <p:tavLst>
                                        <p:tav tm="0">
                                          <p:val>
                                            <p:fltVal val="0"/>
                                          </p:val>
                                        </p:tav>
                                        <p:tav tm="100000">
                                          <p:val>
                                            <p:strVal val="#ppt_w"/>
                                          </p:val>
                                        </p:tav>
                                      </p:tavLst>
                                    </p:anim>
                                    <p:anim calcmode="lin" valueType="num">
                                      <p:cBhvr>
                                        <p:cTn id="50" dur="500" fill="hold"/>
                                        <p:tgtEl>
                                          <p:spTgt spid="149"/>
                                        </p:tgtEl>
                                        <p:attrNameLst>
                                          <p:attrName>ppt_h</p:attrName>
                                        </p:attrNameLst>
                                      </p:cBhvr>
                                      <p:tavLst>
                                        <p:tav tm="0">
                                          <p:val>
                                            <p:fltVal val="0"/>
                                          </p:val>
                                        </p:tav>
                                        <p:tav tm="100000">
                                          <p:val>
                                            <p:strVal val="#ppt_h"/>
                                          </p:val>
                                        </p:tav>
                                      </p:tavLst>
                                    </p:anim>
                                    <p:anim calcmode="lin" valueType="num">
                                      <p:cBhvr>
                                        <p:cTn id="51" dur="500" fill="hold"/>
                                        <p:tgtEl>
                                          <p:spTgt spid="149"/>
                                        </p:tgtEl>
                                        <p:attrNameLst>
                                          <p:attrName>style.rotation</p:attrName>
                                        </p:attrNameLst>
                                      </p:cBhvr>
                                      <p:tavLst>
                                        <p:tav tm="0">
                                          <p:val>
                                            <p:fltVal val="360"/>
                                          </p:val>
                                        </p:tav>
                                        <p:tav tm="100000">
                                          <p:val>
                                            <p:fltVal val="0"/>
                                          </p:val>
                                        </p:tav>
                                      </p:tavLst>
                                    </p:anim>
                                    <p:animEffect transition="in" filter="fade">
                                      <p:cBhvr>
                                        <p:cTn id="52" dur="500"/>
                                        <p:tgtEl>
                                          <p:spTgt spid="149"/>
                                        </p:tgtEl>
                                      </p:cBhvr>
                                    </p:animEffect>
                                  </p:childTnLst>
                                </p:cTn>
                              </p:par>
                            </p:childTnLst>
                          </p:cTn>
                        </p:par>
                        <p:par>
                          <p:cTn id="53" fill="hold">
                            <p:stCondLst>
                              <p:cond delay="3500"/>
                            </p:stCondLst>
                            <p:childTnLst>
                              <p:par>
                                <p:cTn id="54" presetID="49" presetClass="entr" presetSubtype="0" decel="100000" fill="hold" nodeType="afterEffect">
                                  <p:stCondLst>
                                    <p:cond delay="0"/>
                                  </p:stCondLst>
                                  <p:childTnLst>
                                    <p:set>
                                      <p:cBhvr>
                                        <p:cTn id="55" dur="1" fill="hold">
                                          <p:stCondLst>
                                            <p:cond delay="0"/>
                                          </p:stCondLst>
                                        </p:cTn>
                                        <p:tgtEl>
                                          <p:spTgt spid="179"/>
                                        </p:tgtEl>
                                        <p:attrNameLst>
                                          <p:attrName>style.visibility</p:attrName>
                                        </p:attrNameLst>
                                      </p:cBhvr>
                                      <p:to>
                                        <p:strVal val="visible"/>
                                      </p:to>
                                    </p:set>
                                    <p:anim calcmode="lin" valueType="num">
                                      <p:cBhvr>
                                        <p:cTn id="56" dur="500" fill="hold"/>
                                        <p:tgtEl>
                                          <p:spTgt spid="179"/>
                                        </p:tgtEl>
                                        <p:attrNameLst>
                                          <p:attrName>ppt_w</p:attrName>
                                        </p:attrNameLst>
                                      </p:cBhvr>
                                      <p:tavLst>
                                        <p:tav tm="0">
                                          <p:val>
                                            <p:fltVal val="0"/>
                                          </p:val>
                                        </p:tav>
                                        <p:tav tm="100000">
                                          <p:val>
                                            <p:strVal val="#ppt_w"/>
                                          </p:val>
                                        </p:tav>
                                      </p:tavLst>
                                    </p:anim>
                                    <p:anim calcmode="lin" valueType="num">
                                      <p:cBhvr>
                                        <p:cTn id="57" dur="500" fill="hold"/>
                                        <p:tgtEl>
                                          <p:spTgt spid="179"/>
                                        </p:tgtEl>
                                        <p:attrNameLst>
                                          <p:attrName>ppt_h</p:attrName>
                                        </p:attrNameLst>
                                      </p:cBhvr>
                                      <p:tavLst>
                                        <p:tav tm="0">
                                          <p:val>
                                            <p:fltVal val="0"/>
                                          </p:val>
                                        </p:tav>
                                        <p:tav tm="100000">
                                          <p:val>
                                            <p:strVal val="#ppt_h"/>
                                          </p:val>
                                        </p:tav>
                                      </p:tavLst>
                                    </p:anim>
                                    <p:anim calcmode="lin" valueType="num">
                                      <p:cBhvr>
                                        <p:cTn id="58" dur="500" fill="hold"/>
                                        <p:tgtEl>
                                          <p:spTgt spid="179"/>
                                        </p:tgtEl>
                                        <p:attrNameLst>
                                          <p:attrName>style.rotation</p:attrName>
                                        </p:attrNameLst>
                                      </p:cBhvr>
                                      <p:tavLst>
                                        <p:tav tm="0">
                                          <p:val>
                                            <p:fltVal val="360"/>
                                          </p:val>
                                        </p:tav>
                                        <p:tav tm="100000">
                                          <p:val>
                                            <p:fltVal val="0"/>
                                          </p:val>
                                        </p:tav>
                                      </p:tavLst>
                                    </p:anim>
                                    <p:animEffect transition="in" filter="fade">
                                      <p:cBhvr>
                                        <p:cTn id="59" dur="500"/>
                                        <p:tgtEl>
                                          <p:spTgt spid="179"/>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207"/>
                                        </p:tgtEl>
                                        <p:attrNameLst>
                                          <p:attrName>style.visibility</p:attrName>
                                        </p:attrNameLst>
                                      </p:cBhvr>
                                      <p:to>
                                        <p:strVal val="visible"/>
                                      </p:to>
                                    </p:set>
                                    <p:animEffect transition="in" filter="wipe(left)">
                                      <p:cBhvr>
                                        <p:cTn id="63" dur="500"/>
                                        <p:tgtEl>
                                          <p:spTgt spid="207"/>
                                        </p:tgtEl>
                                      </p:cBhvr>
                                    </p:animEffect>
                                  </p:childTnLst>
                                </p:cTn>
                              </p:par>
                            </p:childTnLst>
                          </p:cTn>
                        </p:par>
                        <p:par>
                          <p:cTn id="64" fill="hold">
                            <p:stCondLst>
                              <p:cond delay="4500"/>
                            </p:stCondLst>
                            <p:childTnLst>
                              <p:par>
                                <p:cTn id="65" presetID="22" presetClass="entr" presetSubtype="8" fill="hold" nodeType="afterEffect">
                                  <p:stCondLst>
                                    <p:cond delay="0"/>
                                  </p:stCondLst>
                                  <p:childTnLst>
                                    <p:set>
                                      <p:cBhvr>
                                        <p:cTn id="66" dur="1" fill="hold">
                                          <p:stCondLst>
                                            <p:cond delay="0"/>
                                          </p:stCondLst>
                                        </p:cTn>
                                        <p:tgtEl>
                                          <p:spTgt spid="210"/>
                                        </p:tgtEl>
                                        <p:attrNameLst>
                                          <p:attrName>style.visibility</p:attrName>
                                        </p:attrNameLst>
                                      </p:cBhvr>
                                      <p:to>
                                        <p:strVal val="visible"/>
                                      </p:to>
                                    </p:set>
                                    <p:animEffect transition="in" filter="wipe(left)">
                                      <p:cBhvr>
                                        <p:cTn id="67" dur="500"/>
                                        <p:tgtEl>
                                          <p:spTgt spid="210"/>
                                        </p:tgtEl>
                                      </p:cBhvr>
                                    </p:animEffect>
                                  </p:childTnLst>
                                </p:cTn>
                              </p:par>
                            </p:childTnLst>
                          </p:cTn>
                        </p:par>
                        <p:par>
                          <p:cTn id="68" fill="hold">
                            <p:stCondLst>
                              <p:cond delay="5000"/>
                            </p:stCondLst>
                            <p:childTnLst>
                              <p:par>
                                <p:cTn id="69" presetID="22" presetClass="entr" presetSubtype="2" fill="hold" nodeType="after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wipe(right)">
                                      <p:cBhvr>
                                        <p:cTn id="71" dur="500"/>
                                        <p:tgtEl>
                                          <p:spTgt spid="38"/>
                                        </p:tgtEl>
                                      </p:cBhvr>
                                    </p:animEffect>
                                  </p:childTnLst>
                                </p:cTn>
                              </p:par>
                            </p:childTnLst>
                          </p:cTn>
                        </p:par>
                        <p:par>
                          <p:cTn id="72" fill="hold">
                            <p:stCondLst>
                              <p:cond delay="5500"/>
                            </p:stCondLst>
                            <p:childTnLst>
                              <p:par>
                                <p:cTn id="73" presetID="22" presetClass="entr" presetSubtype="2" fill="hold" nodeType="afterEffect">
                                  <p:stCondLst>
                                    <p:cond delay="0"/>
                                  </p:stCondLst>
                                  <p:childTnLst>
                                    <p:set>
                                      <p:cBhvr>
                                        <p:cTn id="74" dur="1" fill="hold">
                                          <p:stCondLst>
                                            <p:cond delay="0"/>
                                          </p:stCondLst>
                                        </p:cTn>
                                        <p:tgtEl>
                                          <p:spTgt spid="204"/>
                                        </p:tgtEl>
                                        <p:attrNameLst>
                                          <p:attrName>style.visibility</p:attrName>
                                        </p:attrNameLst>
                                      </p:cBhvr>
                                      <p:to>
                                        <p:strVal val="visible"/>
                                      </p:to>
                                    </p:set>
                                    <p:animEffect transition="in" filter="wipe(right)">
                                      <p:cBhvr>
                                        <p:cTn id="75"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Four Teardrop Inforgraphic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56</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35" name="Group 34"/>
          <p:cNvGrpSpPr/>
          <p:nvPr/>
        </p:nvGrpSpPr>
        <p:grpSpPr>
          <a:xfrm>
            <a:off x="2814101" y="2052001"/>
            <a:ext cx="6563798" cy="5712074"/>
            <a:chOff x="2814101" y="2052001"/>
            <a:chExt cx="6563798" cy="5712074"/>
          </a:xfrm>
        </p:grpSpPr>
        <p:sp>
          <p:nvSpPr>
            <p:cNvPr id="8" name="泪滴形 1"/>
            <p:cNvSpPr/>
            <p:nvPr/>
          </p:nvSpPr>
          <p:spPr>
            <a:xfrm rot="10343435">
              <a:off x="5905548" y="3205317"/>
              <a:ext cx="2477265" cy="2290260"/>
            </a:xfrm>
            <a:custGeom>
              <a:avLst/>
              <a:gdLst/>
              <a:ahLst/>
              <a:cxnLst/>
              <a:rect l="l" t="t" r="r" b="b"/>
              <a:pathLst>
                <a:path w="5141341" h="5055454">
                  <a:moveTo>
                    <a:pt x="4266139" y="0"/>
                  </a:moveTo>
                  <a:lnTo>
                    <a:pt x="5141341" y="839651"/>
                  </a:lnTo>
                  <a:cubicBezTo>
                    <a:pt x="4913270" y="1480691"/>
                    <a:pt x="4731076" y="2140225"/>
                    <a:pt x="4392488" y="2855214"/>
                  </a:cubicBezTo>
                  <a:cubicBezTo>
                    <a:pt x="3881044" y="4068165"/>
                    <a:pt x="3533182" y="4973967"/>
                    <a:pt x="2196244" y="5051458"/>
                  </a:cubicBezTo>
                  <a:cubicBezTo>
                    <a:pt x="859306" y="5128949"/>
                    <a:pt x="0" y="4068166"/>
                    <a:pt x="0" y="2855214"/>
                  </a:cubicBezTo>
                  <a:cubicBezTo>
                    <a:pt x="0" y="1642262"/>
                    <a:pt x="1040596" y="1027385"/>
                    <a:pt x="2196244" y="658970"/>
                  </a:cubicBezTo>
                  <a:cubicBezTo>
                    <a:pt x="3023077" y="395380"/>
                    <a:pt x="3676191" y="223591"/>
                    <a:pt x="4266139" y="0"/>
                  </a:cubicBezTo>
                  <a:close/>
                </a:path>
              </a:pathLst>
            </a:custGeom>
            <a:solidFill>
              <a:schemeClr val="accent5">
                <a:lumMod val="75000"/>
              </a:scheme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33" name="Group 32"/>
            <p:cNvGrpSpPr/>
            <p:nvPr/>
          </p:nvGrpSpPr>
          <p:grpSpPr>
            <a:xfrm>
              <a:off x="2814101" y="2052001"/>
              <a:ext cx="6563798" cy="5712074"/>
              <a:chOff x="2814101" y="2052001"/>
              <a:chExt cx="6563798" cy="5712074"/>
            </a:xfrm>
          </p:grpSpPr>
          <p:sp>
            <p:nvSpPr>
              <p:cNvPr id="10" name="泪滴形 1"/>
              <p:cNvSpPr/>
              <p:nvPr/>
            </p:nvSpPr>
            <p:spPr>
              <a:xfrm rot="6787574">
                <a:off x="4485117" y="2915181"/>
                <a:ext cx="2477265" cy="2290260"/>
              </a:xfrm>
              <a:custGeom>
                <a:avLst/>
                <a:gdLst/>
                <a:ahLst/>
                <a:cxnLst/>
                <a:rect l="l" t="t" r="r" b="b"/>
                <a:pathLst>
                  <a:path w="5141341" h="5055454">
                    <a:moveTo>
                      <a:pt x="4266139" y="0"/>
                    </a:moveTo>
                    <a:lnTo>
                      <a:pt x="5141341" y="839651"/>
                    </a:lnTo>
                    <a:cubicBezTo>
                      <a:pt x="4913270" y="1480691"/>
                      <a:pt x="4731076" y="2140225"/>
                      <a:pt x="4392488" y="2855214"/>
                    </a:cubicBezTo>
                    <a:cubicBezTo>
                      <a:pt x="3881044" y="4068165"/>
                      <a:pt x="3533182" y="4973967"/>
                      <a:pt x="2196244" y="5051458"/>
                    </a:cubicBezTo>
                    <a:cubicBezTo>
                      <a:pt x="859306" y="5128949"/>
                      <a:pt x="0" y="4068166"/>
                      <a:pt x="0" y="2855214"/>
                    </a:cubicBezTo>
                    <a:cubicBezTo>
                      <a:pt x="0" y="1642262"/>
                      <a:pt x="1040596" y="1027385"/>
                      <a:pt x="2196244" y="658970"/>
                    </a:cubicBezTo>
                    <a:cubicBezTo>
                      <a:pt x="3023077" y="395380"/>
                      <a:pt x="3676191" y="223591"/>
                      <a:pt x="4266139" y="0"/>
                    </a:cubicBezTo>
                    <a:close/>
                  </a:path>
                </a:pathLst>
              </a:custGeom>
              <a:solidFill>
                <a:schemeClr val="accent4">
                  <a:lumMod val="75000"/>
                </a:scheme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2" name="泪滴形 1"/>
              <p:cNvSpPr/>
              <p:nvPr/>
            </p:nvSpPr>
            <p:spPr>
              <a:xfrm rot="3472831">
                <a:off x="3369184" y="3784807"/>
                <a:ext cx="2477265" cy="2290260"/>
              </a:xfrm>
              <a:custGeom>
                <a:avLst/>
                <a:gdLst/>
                <a:ahLst/>
                <a:cxnLst/>
                <a:rect l="l" t="t" r="r" b="b"/>
                <a:pathLst>
                  <a:path w="5141341" h="5055454">
                    <a:moveTo>
                      <a:pt x="4266139" y="0"/>
                    </a:moveTo>
                    <a:lnTo>
                      <a:pt x="5141341" y="839651"/>
                    </a:lnTo>
                    <a:cubicBezTo>
                      <a:pt x="4913270" y="1480691"/>
                      <a:pt x="4731076" y="2140225"/>
                      <a:pt x="4392488" y="2855214"/>
                    </a:cubicBezTo>
                    <a:cubicBezTo>
                      <a:pt x="3881044" y="4068165"/>
                      <a:pt x="3533182" y="4973967"/>
                      <a:pt x="2196244" y="5051458"/>
                    </a:cubicBezTo>
                    <a:cubicBezTo>
                      <a:pt x="859306" y="5128949"/>
                      <a:pt x="0" y="4068166"/>
                      <a:pt x="0" y="2855214"/>
                    </a:cubicBezTo>
                    <a:cubicBezTo>
                      <a:pt x="0" y="1642262"/>
                      <a:pt x="1040596" y="1027385"/>
                      <a:pt x="2196244" y="658970"/>
                    </a:cubicBezTo>
                    <a:cubicBezTo>
                      <a:pt x="3023077" y="395380"/>
                      <a:pt x="3676191" y="223591"/>
                      <a:pt x="4266139" y="0"/>
                    </a:cubicBezTo>
                    <a:close/>
                  </a:path>
                </a:pathLst>
              </a:custGeom>
              <a:solidFill>
                <a:schemeClr val="accent2">
                  <a:lumMod val="75000"/>
                </a:scheme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19" name="Group 18"/>
              <p:cNvGrpSpPr/>
              <p:nvPr/>
            </p:nvGrpSpPr>
            <p:grpSpPr>
              <a:xfrm>
                <a:off x="2814101" y="2052001"/>
                <a:ext cx="6563798" cy="5712074"/>
                <a:chOff x="2814101" y="2052001"/>
                <a:chExt cx="6563798" cy="5712074"/>
              </a:xfrm>
            </p:grpSpPr>
            <p:sp>
              <p:nvSpPr>
                <p:cNvPr id="5" name="泪滴形 1"/>
                <p:cNvSpPr/>
                <p:nvPr/>
              </p:nvSpPr>
              <p:spPr>
                <a:xfrm rot="13203561">
                  <a:off x="3225833" y="2052001"/>
                  <a:ext cx="5916150" cy="5712074"/>
                </a:xfrm>
                <a:custGeom>
                  <a:avLst/>
                  <a:gdLst/>
                  <a:ahLst/>
                  <a:cxnLst/>
                  <a:rect l="l" t="t" r="r" b="b"/>
                  <a:pathLst>
                    <a:path w="5916150" h="5712074">
                      <a:moveTo>
                        <a:pt x="5625504" y="4088395"/>
                      </a:moveTo>
                      <a:cubicBezTo>
                        <a:pt x="5492644" y="4239965"/>
                        <a:pt x="5320449" y="4363558"/>
                        <a:pt x="5122117" y="4446494"/>
                      </a:cubicBezTo>
                      <a:cubicBezTo>
                        <a:pt x="4756131" y="4599538"/>
                        <a:pt x="4418492" y="4528004"/>
                        <a:pt x="4113128" y="4338912"/>
                      </a:cubicBezTo>
                      <a:cubicBezTo>
                        <a:pt x="4178152" y="4622889"/>
                        <a:pt x="4140779" y="4901373"/>
                        <a:pt x="3916685" y="5217540"/>
                      </a:cubicBezTo>
                      <a:cubicBezTo>
                        <a:pt x="3477490" y="5837182"/>
                        <a:pt x="2703265" y="5842101"/>
                        <a:pt x="2165988" y="5412495"/>
                      </a:cubicBezTo>
                      <a:cubicBezTo>
                        <a:pt x="2041550" y="5312995"/>
                        <a:pt x="1951093" y="5200131"/>
                        <a:pt x="1889805" y="5076844"/>
                      </a:cubicBezTo>
                      <a:cubicBezTo>
                        <a:pt x="1736173" y="5173047"/>
                        <a:pt x="1546229" y="5232487"/>
                        <a:pt x="1299206" y="5246187"/>
                      </a:cubicBezTo>
                      <a:cubicBezTo>
                        <a:pt x="508330" y="5290050"/>
                        <a:pt x="0" y="4689613"/>
                        <a:pt x="0" y="4003044"/>
                      </a:cubicBezTo>
                      <a:cubicBezTo>
                        <a:pt x="0" y="3316475"/>
                        <a:pt x="615573" y="2968435"/>
                        <a:pt x="1299206" y="2759901"/>
                      </a:cubicBezTo>
                      <a:cubicBezTo>
                        <a:pt x="1788325" y="2610700"/>
                        <a:pt x="2174681" y="2513463"/>
                        <a:pt x="2523669" y="2386903"/>
                      </a:cubicBezTo>
                      <a:lnTo>
                        <a:pt x="2628289" y="2482942"/>
                      </a:lnTo>
                      <a:lnTo>
                        <a:pt x="2843260" y="2454480"/>
                      </a:lnTo>
                      <a:lnTo>
                        <a:pt x="2873397" y="2376457"/>
                      </a:lnTo>
                      <a:lnTo>
                        <a:pt x="2641338" y="2051560"/>
                      </a:lnTo>
                      <a:cubicBezTo>
                        <a:pt x="2835655" y="1718172"/>
                        <a:pt x="3006339" y="1369664"/>
                        <a:pt x="3270006" y="1006643"/>
                      </a:cubicBezTo>
                      <a:cubicBezTo>
                        <a:pt x="3682215" y="384192"/>
                        <a:pt x="3971053" y="-84211"/>
                        <a:pt x="4724346" y="12741"/>
                      </a:cubicBezTo>
                      <a:cubicBezTo>
                        <a:pt x="5477639" y="109692"/>
                        <a:pt x="5845396" y="791017"/>
                        <a:pt x="5718249" y="1467081"/>
                      </a:cubicBezTo>
                      <a:cubicBezTo>
                        <a:pt x="5648818" y="1836259"/>
                        <a:pt x="5425130" y="2073509"/>
                        <a:pt x="5124798" y="2225782"/>
                      </a:cubicBezTo>
                      <a:cubicBezTo>
                        <a:pt x="5400131" y="2306445"/>
                        <a:pt x="5622959" y="2472976"/>
                        <a:pt x="5790730" y="2816800"/>
                      </a:cubicBezTo>
                      <a:cubicBezTo>
                        <a:pt x="5957265" y="3158089"/>
                        <a:pt x="5948776" y="3499164"/>
                        <a:pt x="5819322" y="3788090"/>
                      </a:cubicBezTo>
                      <a:cubicBezTo>
                        <a:pt x="5770777" y="3896438"/>
                        <a:pt x="5705221" y="3997452"/>
                        <a:pt x="5625504" y="4088395"/>
                      </a:cubicBezTo>
                      <a:close/>
                    </a:path>
                  </a:pathLst>
                </a:custGeom>
                <a:solidFill>
                  <a:sysClr val="window" lastClr="FFFFFF"/>
                </a:solidFill>
                <a:ln w="177800" cap="flat" cmpd="sng" algn="ctr">
                  <a:solidFill>
                    <a:sysClr val="window" lastClr="FFFFFF"/>
                  </a:solidFill>
                  <a:prstDash val="solid"/>
                </a:ln>
                <a:effectLst>
                  <a:outerShdw blurRad="292100" sx="104000" sy="104000" algn="ctr" rotWithShape="0">
                    <a:prstClr val="black">
                      <a:alpha val="21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 name="Oval 65"/>
                <p:cNvSpPr>
                  <a:spLocks noChangeArrowheads="1"/>
                </p:cNvSpPr>
                <p:nvPr/>
              </p:nvSpPr>
              <p:spPr bwMode="auto">
                <a:xfrm rot="10800000" flipV="1">
                  <a:off x="4056557" y="5966753"/>
                  <a:ext cx="4222933" cy="726203"/>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7" name="泪滴形 1"/>
                <p:cNvSpPr/>
                <p:nvPr/>
              </p:nvSpPr>
              <p:spPr>
                <a:xfrm rot="13192496">
                  <a:off x="6462030" y="3665646"/>
                  <a:ext cx="2915869" cy="2867159"/>
                </a:xfrm>
                <a:custGeom>
                  <a:avLst/>
                  <a:gdLst/>
                  <a:ahLst/>
                  <a:cxnLst/>
                  <a:rect l="l" t="t" r="r" b="b"/>
                  <a:pathLst>
                    <a:path w="5141341" h="5055454">
                      <a:moveTo>
                        <a:pt x="4266139" y="0"/>
                      </a:moveTo>
                      <a:lnTo>
                        <a:pt x="5141341" y="839651"/>
                      </a:lnTo>
                      <a:cubicBezTo>
                        <a:pt x="4913270" y="1480691"/>
                        <a:pt x="4731076" y="2140225"/>
                        <a:pt x="4392488" y="2855214"/>
                      </a:cubicBezTo>
                      <a:cubicBezTo>
                        <a:pt x="3881044" y="4068165"/>
                        <a:pt x="3533182" y="4973967"/>
                        <a:pt x="2196244" y="5051458"/>
                      </a:cubicBezTo>
                      <a:cubicBezTo>
                        <a:pt x="859306" y="5128949"/>
                        <a:pt x="0" y="4068166"/>
                        <a:pt x="0" y="2855214"/>
                      </a:cubicBezTo>
                      <a:cubicBezTo>
                        <a:pt x="0" y="1642262"/>
                        <a:pt x="1040596" y="1027385"/>
                        <a:pt x="2196244" y="658970"/>
                      </a:cubicBezTo>
                      <a:cubicBezTo>
                        <a:pt x="3023077" y="395380"/>
                        <a:pt x="3676191" y="223591"/>
                        <a:pt x="4266139" y="0"/>
                      </a:cubicBezTo>
                      <a:close/>
                    </a:path>
                  </a:pathLst>
                </a:cu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 name="泪滴形 1"/>
                <p:cNvSpPr/>
                <p:nvPr/>
              </p:nvSpPr>
              <p:spPr>
                <a:xfrm rot="10111243">
                  <a:off x="5582872" y="2468369"/>
                  <a:ext cx="2915869" cy="2867159"/>
                </a:xfrm>
                <a:custGeom>
                  <a:avLst/>
                  <a:gdLst/>
                  <a:ahLst/>
                  <a:cxnLst/>
                  <a:rect l="l" t="t" r="r" b="b"/>
                  <a:pathLst>
                    <a:path w="5141341" h="5055454">
                      <a:moveTo>
                        <a:pt x="4266139" y="0"/>
                      </a:moveTo>
                      <a:lnTo>
                        <a:pt x="5141341" y="839651"/>
                      </a:lnTo>
                      <a:cubicBezTo>
                        <a:pt x="4913270" y="1480691"/>
                        <a:pt x="4731076" y="2140225"/>
                        <a:pt x="4392488" y="2855214"/>
                      </a:cubicBezTo>
                      <a:cubicBezTo>
                        <a:pt x="3881044" y="4068165"/>
                        <a:pt x="3533182" y="4973967"/>
                        <a:pt x="2196244" y="5051458"/>
                      </a:cubicBezTo>
                      <a:cubicBezTo>
                        <a:pt x="859306" y="5128949"/>
                        <a:pt x="0" y="4068166"/>
                        <a:pt x="0" y="2855214"/>
                      </a:cubicBezTo>
                      <a:cubicBezTo>
                        <a:pt x="0" y="1642262"/>
                        <a:pt x="1040596" y="1027385"/>
                        <a:pt x="2196244" y="658970"/>
                      </a:cubicBezTo>
                      <a:cubicBezTo>
                        <a:pt x="3023077" y="395380"/>
                        <a:pt x="3676191" y="223591"/>
                        <a:pt x="4266139" y="0"/>
                      </a:cubicBezTo>
                      <a:close/>
                    </a:path>
                  </a:pathLst>
                </a:custGeom>
                <a:solidFill>
                  <a:schemeClr val="accent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1" name="泪滴形 1"/>
                <p:cNvSpPr/>
                <p:nvPr/>
              </p:nvSpPr>
              <p:spPr>
                <a:xfrm rot="6430905">
                  <a:off x="3833458" y="2290078"/>
                  <a:ext cx="2915869" cy="2867159"/>
                </a:xfrm>
                <a:custGeom>
                  <a:avLst/>
                  <a:gdLst/>
                  <a:ahLst/>
                  <a:cxnLst/>
                  <a:rect l="l" t="t" r="r" b="b"/>
                  <a:pathLst>
                    <a:path w="5141341" h="5055454">
                      <a:moveTo>
                        <a:pt x="4266139" y="0"/>
                      </a:moveTo>
                      <a:lnTo>
                        <a:pt x="5141341" y="839651"/>
                      </a:lnTo>
                      <a:cubicBezTo>
                        <a:pt x="4913270" y="1480691"/>
                        <a:pt x="4731076" y="2140225"/>
                        <a:pt x="4392488" y="2855214"/>
                      </a:cubicBezTo>
                      <a:cubicBezTo>
                        <a:pt x="3881044" y="4068165"/>
                        <a:pt x="3533182" y="4973967"/>
                        <a:pt x="2196244" y="5051458"/>
                      </a:cubicBezTo>
                      <a:cubicBezTo>
                        <a:pt x="859306" y="5128949"/>
                        <a:pt x="0" y="4068166"/>
                        <a:pt x="0" y="2855214"/>
                      </a:cubicBezTo>
                      <a:cubicBezTo>
                        <a:pt x="0" y="1642262"/>
                        <a:pt x="1040596" y="1027385"/>
                        <a:pt x="2196244" y="658970"/>
                      </a:cubicBezTo>
                      <a:cubicBezTo>
                        <a:pt x="3023077" y="395380"/>
                        <a:pt x="3676191" y="223591"/>
                        <a:pt x="4266139" y="0"/>
                      </a:cubicBezTo>
                      <a:close/>
                    </a:path>
                  </a:pathLst>
                </a:cu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3" name="泪滴形 1"/>
                <p:cNvSpPr/>
                <p:nvPr/>
              </p:nvSpPr>
              <p:spPr>
                <a:xfrm rot="3031563">
                  <a:off x="2789746" y="3781309"/>
                  <a:ext cx="2915869" cy="2867159"/>
                </a:xfrm>
                <a:custGeom>
                  <a:avLst/>
                  <a:gdLst/>
                  <a:ahLst/>
                  <a:cxnLst/>
                  <a:rect l="l" t="t" r="r" b="b"/>
                  <a:pathLst>
                    <a:path w="5141341" h="5055454">
                      <a:moveTo>
                        <a:pt x="4266139" y="0"/>
                      </a:moveTo>
                      <a:lnTo>
                        <a:pt x="5141341" y="839651"/>
                      </a:lnTo>
                      <a:cubicBezTo>
                        <a:pt x="4913270" y="1480691"/>
                        <a:pt x="4731076" y="2140225"/>
                        <a:pt x="4392488" y="2855214"/>
                      </a:cubicBezTo>
                      <a:cubicBezTo>
                        <a:pt x="3881044" y="4068165"/>
                        <a:pt x="3533182" y="4973967"/>
                        <a:pt x="2196244" y="5051458"/>
                      </a:cubicBezTo>
                      <a:cubicBezTo>
                        <a:pt x="859306" y="5128949"/>
                        <a:pt x="0" y="4068166"/>
                        <a:pt x="0" y="2855214"/>
                      </a:cubicBezTo>
                      <a:cubicBezTo>
                        <a:pt x="0" y="1642262"/>
                        <a:pt x="1040596" y="1027385"/>
                        <a:pt x="2196244" y="658970"/>
                      </a:cubicBezTo>
                      <a:cubicBezTo>
                        <a:pt x="3023077" y="395380"/>
                        <a:pt x="3676191" y="223591"/>
                        <a:pt x="4266139" y="0"/>
                      </a:cubicBezTo>
                      <a:close/>
                    </a:path>
                  </a:pathLst>
                </a:cu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4" name="椭圆 30"/>
                <p:cNvSpPr/>
                <p:nvPr/>
              </p:nvSpPr>
              <p:spPr>
                <a:xfrm rot="19870947">
                  <a:off x="5859728" y="5019672"/>
                  <a:ext cx="648361" cy="648361"/>
                </a:xfrm>
                <a:prstGeom prst="ellipse">
                  <a:avLst/>
                </a:prstGeom>
                <a:solidFill>
                  <a:schemeClr val="tx1"/>
                </a:solidFill>
                <a:ln w="295275"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grpSp>
      <p:sp>
        <p:nvSpPr>
          <p:cNvPr id="15" name="TextBox 14"/>
          <p:cNvSpPr txBox="1"/>
          <p:nvPr/>
        </p:nvSpPr>
        <p:spPr>
          <a:xfrm rot="21572269" flipH="1">
            <a:off x="5077770" y="4999913"/>
            <a:ext cx="750679" cy="84683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Source Sans Pro" panose="020B0503030403020204" pitchFamily="34" charset="0"/>
                <a:cs typeface="Times New Roman" pitchFamily="18" charset="0"/>
              </a:rPr>
              <a:t>1</a:t>
            </a:r>
            <a:endParaRPr kumimoji="0" lang="zh-CN" altLang="en-US" sz="60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Source Sans Pro" panose="020B0503030403020204" pitchFamily="34" charset="0"/>
              <a:cs typeface="Times New Roman" pitchFamily="18" charset="0"/>
            </a:endParaRPr>
          </a:p>
        </p:txBody>
      </p:sp>
      <p:sp>
        <p:nvSpPr>
          <p:cNvPr id="16" name="TextBox 15"/>
          <p:cNvSpPr txBox="1"/>
          <p:nvPr/>
        </p:nvSpPr>
        <p:spPr>
          <a:xfrm rot="21420000" flipH="1">
            <a:off x="5648462" y="4087110"/>
            <a:ext cx="750679" cy="84683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glow rad="101600">
                    <a:srgbClr val="417A2A">
                      <a:alpha val="60000"/>
                    </a:srgbClr>
                  </a:glow>
                </a:effectLst>
                <a:uLnTx/>
                <a:uFillTx/>
                <a:latin typeface="Source Sans Pro" panose="020B0503030403020204" pitchFamily="34" charset="0"/>
                <a:cs typeface="Times New Roman" pitchFamily="18" charset="0"/>
              </a:rPr>
              <a:t>2</a:t>
            </a:r>
            <a:endParaRPr kumimoji="0" lang="zh-CN" altLang="en-US" sz="6000" b="1" i="0" u="none" strike="noStrike" kern="0" cap="none" spc="0" normalizeH="0" baseline="0" noProof="0" dirty="0">
              <a:ln w="18415" cmpd="sng">
                <a:noFill/>
                <a:prstDash val="solid"/>
              </a:ln>
              <a:solidFill>
                <a:sysClr val="window" lastClr="FFFFFF"/>
              </a:solidFill>
              <a:effectLst>
                <a:glow rad="101600">
                  <a:srgbClr val="417A2A">
                    <a:alpha val="60000"/>
                  </a:srgbClr>
                </a:glow>
              </a:effectLst>
              <a:uLnTx/>
              <a:uFillTx/>
              <a:latin typeface="Source Sans Pro" panose="020B0503030403020204" pitchFamily="34" charset="0"/>
              <a:cs typeface="Times New Roman" pitchFamily="18" charset="0"/>
            </a:endParaRPr>
          </a:p>
        </p:txBody>
      </p:sp>
      <p:sp>
        <p:nvSpPr>
          <p:cNvPr id="17" name="TextBox 16"/>
          <p:cNvSpPr txBox="1"/>
          <p:nvPr/>
        </p:nvSpPr>
        <p:spPr>
          <a:xfrm rot="21420000" flipH="1">
            <a:off x="6457246" y="4384939"/>
            <a:ext cx="750679" cy="84683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glow rad="101600">
                    <a:srgbClr val="0060A8">
                      <a:alpha val="60000"/>
                    </a:srgbClr>
                  </a:glow>
                </a:effectLst>
                <a:uLnTx/>
                <a:uFillTx/>
                <a:latin typeface="Source Sans Pro" panose="020B0503030403020204" pitchFamily="34" charset="0"/>
                <a:cs typeface="Times New Roman" pitchFamily="18" charset="0"/>
              </a:rPr>
              <a:t>3</a:t>
            </a:r>
            <a:endParaRPr kumimoji="0" lang="zh-CN" altLang="en-US" sz="6000" b="1" i="0" u="none" strike="noStrike" kern="0" cap="none" spc="0" normalizeH="0" baseline="0" noProof="0" dirty="0">
              <a:ln w="18415" cmpd="sng">
                <a:noFill/>
                <a:prstDash val="solid"/>
              </a:ln>
              <a:solidFill>
                <a:sysClr val="window" lastClr="FFFFFF"/>
              </a:solidFill>
              <a:effectLst>
                <a:glow rad="101600">
                  <a:srgbClr val="0060A8">
                    <a:alpha val="60000"/>
                  </a:srgbClr>
                </a:glow>
              </a:effectLst>
              <a:uLnTx/>
              <a:uFillTx/>
              <a:latin typeface="Source Sans Pro" panose="020B0503030403020204" pitchFamily="34" charset="0"/>
              <a:cs typeface="Times New Roman" pitchFamily="18" charset="0"/>
            </a:endParaRPr>
          </a:p>
        </p:txBody>
      </p:sp>
      <p:sp>
        <p:nvSpPr>
          <p:cNvPr id="18" name="TextBox 17"/>
          <p:cNvSpPr txBox="1"/>
          <p:nvPr/>
        </p:nvSpPr>
        <p:spPr>
          <a:xfrm flipH="1">
            <a:off x="6767322" y="5204835"/>
            <a:ext cx="750679" cy="84683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glow rad="101600">
                    <a:srgbClr val="89435E">
                      <a:alpha val="55000"/>
                    </a:srgbClr>
                  </a:glow>
                </a:effectLst>
                <a:uLnTx/>
                <a:uFillTx/>
                <a:latin typeface="Source Sans Pro" panose="020B0503030403020204" pitchFamily="34" charset="0"/>
                <a:cs typeface="Times New Roman" pitchFamily="18" charset="0"/>
              </a:rPr>
              <a:t>4</a:t>
            </a:r>
            <a:endParaRPr kumimoji="0" lang="zh-CN" altLang="en-US" sz="6000" b="1" i="0" u="none" strike="noStrike" kern="0" cap="none" spc="0" normalizeH="0" baseline="0" noProof="0" dirty="0">
              <a:ln w="18415" cmpd="sng">
                <a:noFill/>
                <a:prstDash val="solid"/>
              </a:ln>
              <a:solidFill>
                <a:sysClr val="window" lastClr="FFFFFF"/>
              </a:solidFill>
              <a:effectLst>
                <a:glow rad="101600">
                  <a:srgbClr val="89435E">
                    <a:alpha val="55000"/>
                  </a:srgbClr>
                </a:glow>
              </a:effectLst>
              <a:uLnTx/>
              <a:uFillTx/>
              <a:latin typeface="Source Sans Pro" panose="020B0503030403020204" pitchFamily="34" charset="0"/>
              <a:cs typeface="Times New Roman" pitchFamily="18" charset="0"/>
            </a:endParaRPr>
          </a:p>
        </p:txBody>
      </p:sp>
      <p:sp>
        <p:nvSpPr>
          <p:cNvPr id="20" name="Rectangle 19"/>
          <p:cNvSpPr/>
          <p:nvPr/>
        </p:nvSpPr>
        <p:spPr>
          <a:xfrm>
            <a:off x="1844282" y="1406406"/>
            <a:ext cx="8503436" cy="584775"/>
          </a:xfrm>
          <a:prstGeom prst="rect">
            <a:avLst/>
          </a:prstGeom>
        </p:spPr>
        <p:txBody>
          <a:bodyPr wrap="square">
            <a:spAutoFit/>
          </a:bodyPr>
          <a:lstStyle/>
          <a:p>
            <a:pPr algn="ctr"/>
            <a:r>
              <a:rPr lang="en-GB" sz="1600" b="1" i="1">
                <a:solidFill>
                  <a:schemeClr val="bg2"/>
                </a:solidFill>
              </a:rPr>
              <a:t>Lorem ipsum dolor sit amet</a:t>
            </a:r>
            <a:r>
              <a:rPr lang="en-GB" sz="1600" i="1">
                <a:solidFill>
                  <a:schemeClr val="bg2"/>
                </a:solidFill>
              </a:rPr>
              <a:t>, consectetur adipiscing elit, sed do eiusmod tempor incididunt ut labore et dolore magna aliqua. </a:t>
            </a:r>
          </a:p>
        </p:txBody>
      </p:sp>
      <p:sp>
        <p:nvSpPr>
          <p:cNvPr id="21" name="AutoShape 59"/>
          <p:cNvSpPr>
            <a:spLocks/>
          </p:cNvSpPr>
          <p:nvPr/>
        </p:nvSpPr>
        <p:spPr bwMode="auto">
          <a:xfrm>
            <a:off x="4854326" y="2648901"/>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12"/>
          <p:cNvSpPr>
            <a:spLocks/>
          </p:cNvSpPr>
          <p:nvPr/>
        </p:nvSpPr>
        <p:spPr bwMode="auto">
          <a:xfrm>
            <a:off x="3741688" y="4506554"/>
            <a:ext cx="464344" cy="465138"/>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23" name="Group 22"/>
          <p:cNvGrpSpPr/>
          <p:nvPr/>
        </p:nvGrpSpPr>
        <p:grpSpPr>
          <a:xfrm>
            <a:off x="7183428" y="2950350"/>
            <a:ext cx="465138" cy="391319"/>
            <a:chOff x="5368132" y="2625725"/>
            <a:chExt cx="465138" cy="391319"/>
          </a:xfrm>
          <a:solidFill>
            <a:schemeClr val="bg2"/>
          </a:solidFill>
        </p:grpSpPr>
        <p:sp>
          <p:nvSpPr>
            <p:cNvPr id="24"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7" name="Group 26"/>
          <p:cNvGrpSpPr/>
          <p:nvPr/>
        </p:nvGrpSpPr>
        <p:grpSpPr>
          <a:xfrm>
            <a:off x="8197201" y="4561763"/>
            <a:ext cx="464344" cy="464344"/>
            <a:chOff x="4439444" y="2582069"/>
            <a:chExt cx="464344" cy="464344"/>
          </a:xfrm>
          <a:solidFill>
            <a:schemeClr val="bg2"/>
          </a:solidFill>
        </p:grpSpPr>
        <p:sp>
          <p:nvSpPr>
            <p:cNvPr id="28"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1" name="Rectangle 30"/>
          <p:cNvSpPr/>
          <p:nvPr/>
        </p:nvSpPr>
        <p:spPr>
          <a:xfrm>
            <a:off x="2640918" y="5088677"/>
            <a:ext cx="2577160" cy="738664"/>
          </a:xfrm>
          <a:prstGeom prst="rect">
            <a:avLst/>
          </a:prstGeom>
        </p:spPr>
        <p:txBody>
          <a:bodyPr wrap="square">
            <a:spAutoFit/>
          </a:bodyPr>
          <a:lstStyle/>
          <a:p>
            <a:pPr algn="ctr"/>
            <a:r>
              <a:rPr lang="en-GB" sz="1400">
                <a:solidFill>
                  <a:schemeClr val="bg2"/>
                </a:solidFill>
              </a:rPr>
              <a:t>Lorem ipsum dolor sit amet, consectetur </a:t>
            </a:r>
            <a:r>
              <a:rPr lang="en-GB" sz="1400" smtClean="0">
                <a:solidFill>
                  <a:schemeClr val="bg2"/>
                </a:solidFill>
              </a:rPr>
              <a:t>adipiscing elit</a:t>
            </a:r>
          </a:p>
          <a:p>
            <a:pPr algn="ctr"/>
            <a:r>
              <a:rPr lang="en-GB" sz="1400" smtClean="0">
                <a:solidFill>
                  <a:schemeClr val="bg2"/>
                </a:solidFill>
              </a:rPr>
              <a:t> </a:t>
            </a:r>
            <a:r>
              <a:rPr lang="en-GB" sz="1400">
                <a:solidFill>
                  <a:schemeClr val="bg2"/>
                </a:solidFill>
              </a:rPr>
              <a:t>sed do eiusmod </a:t>
            </a:r>
          </a:p>
        </p:txBody>
      </p:sp>
      <p:sp>
        <p:nvSpPr>
          <p:cNvPr id="32" name="Rectangle 31"/>
          <p:cNvSpPr/>
          <p:nvPr/>
        </p:nvSpPr>
        <p:spPr>
          <a:xfrm>
            <a:off x="3819792" y="3271269"/>
            <a:ext cx="2577160" cy="738664"/>
          </a:xfrm>
          <a:prstGeom prst="rect">
            <a:avLst/>
          </a:prstGeom>
        </p:spPr>
        <p:txBody>
          <a:bodyPr wrap="square">
            <a:spAutoFit/>
          </a:bodyPr>
          <a:lstStyle/>
          <a:p>
            <a:pPr algn="ctr"/>
            <a:r>
              <a:rPr lang="en-GB" sz="1400">
                <a:solidFill>
                  <a:schemeClr val="bg2"/>
                </a:solidFill>
              </a:rPr>
              <a:t>Lorem ipsum dolor sit amet, consectetur </a:t>
            </a:r>
            <a:r>
              <a:rPr lang="en-GB" sz="1400" smtClean="0">
                <a:solidFill>
                  <a:schemeClr val="bg2"/>
                </a:solidFill>
              </a:rPr>
              <a:t>adipiscing elit</a:t>
            </a:r>
          </a:p>
          <a:p>
            <a:pPr algn="ctr"/>
            <a:r>
              <a:rPr lang="en-GB" sz="1400" smtClean="0">
                <a:solidFill>
                  <a:schemeClr val="bg2"/>
                </a:solidFill>
              </a:rPr>
              <a:t> </a:t>
            </a:r>
            <a:r>
              <a:rPr lang="en-GB" sz="1400">
                <a:solidFill>
                  <a:schemeClr val="bg2"/>
                </a:solidFill>
              </a:rPr>
              <a:t>sed do eiusmod </a:t>
            </a:r>
          </a:p>
        </p:txBody>
      </p:sp>
      <p:sp>
        <p:nvSpPr>
          <p:cNvPr id="37" name="Rectangle 36"/>
          <p:cNvSpPr/>
          <p:nvPr/>
        </p:nvSpPr>
        <p:spPr>
          <a:xfrm>
            <a:off x="6278259" y="3442701"/>
            <a:ext cx="2187476" cy="954107"/>
          </a:xfrm>
          <a:prstGeom prst="rect">
            <a:avLst/>
          </a:prstGeom>
        </p:spPr>
        <p:txBody>
          <a:bodyPr wrap="square">
            <a:spAutoFit/>
          </a:bodyPr>
          <a:lstStyle/>
          <a:p>
            <a:pPr algn="ctr"/>
            <a:r>
              <a:rPr lang="en-GB" sz="1400">
                <a:solidFill>
                  <a:schemeClr val="bg2"/>
                </a:solidFill>
              </a:rPr>
              <a:t>Lorem ipsum dolor sit amet, consectetur </a:t>
            </a:r>
            <a:r>
              <a:rPr lang="en-GB" sz="1400" smtClean="0">
                <a:solidFill>
                  <a:schemeClr val="bg2"/>
                </a:solidFill>
              </a:rPr>
              <a:t>adipiscing elit</a:t>
            </a:r>
          </a:p>
          <a:p>
            <a:pPr algn="ctr"/>
            <a:r>
              <a:rPr lang="en-GB" sz="1400" smtClean="0">
                <a:solidFill>
                  <a:schemeClr val="bg2"/>
                </a:solidFill>
              </a:rPr>
              <a:t> </a:t>
            </a:r>
            <a:r>
              <a:rPr lang="en-GB" sz="1400">
                <a:solidFill>
                  <a:schemeClr val="bg2"/>
                </a:solidFill>
              </a:rPr>
              <a:t>sed do eiusmod </a:t>
            </a:r>
          </a:p>
        </p:txBody>
      </p:sp>
      <p:sp>
        <p:nvSpPr>
          <p:cNvPr id="38" name="Rectangle 37"/>
          <p:cNvSpPr/>
          <p:nvPr/>
        </p:nvSpPr>
        <p:spPr>
          <a:xfrm>
            <a:off x="7536024" y="5046907"/>
            <a:ext cx="2101762" cy="954107"/>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elit</a:t>
            </a:r>
          </a:p>
          <a:p>
            <a:r>
              <a:rPr lang="en-GB" sz="1400" smtClean="0">
                <a:solidFill>
                  <a:schemeClr val="bg2"/>
                </a:solidFill>
              </a:rPr>
              <a:t> </a:t>
            </a:r>
            <a:r>
              <a:rPr lang="en-GB" sz="1400">
                <a:solidFill>
                  <a:schemeClr val="bg2"/>
                </a:solidFill>
              </a:rPr>
              <a:t>sed do eiusmod </a:t>
            </a:r>
          </a:p>
        </p:txBody>
      </p:sp>
      <p:grpSp>
        <p:nvGrpSpPr>
          <p:cNvPr id="36" name="Group 35"/>
          <p:cNvGrpSpPr/>
          <p:nvPr/>
        </p:nvGrpSpPr>
        <p:grpSpPr>
          <a:xfrm>
            <a:off x="8762149" y="2230709"/>
            <a:ext cx="2895328" cy="1492948"/>
            <a:chOff x="8762149" y="2230709"/>
            <a:chExt cx="2895328" cy="1492948"/>
          </a:xfrm>
        </p:grpSpPr>
        <p:sp>
          <p:nvSpPr>
            <p:cNvPr id="40" name="TextBox 39"/>
            <p:cNvSpPr txBox="1"/>
            <p:nvPr/>
          </p:nvSpPr>
          <p:spPr>
            <a:xfrm>
              <a:off x="8762149" y="2230709"/>
              <a:ext cx="1165704" cy="707886"/>
            </a:xfrm>
            <a:prstGeom prst="rect">
              <a:avLst/>
            </a:prstGeom>
            <a:noFill/>
          </p:spPr>
          <p:txBody>
            <a:bodyPr wrap="none" rtlCol="0">
              <a:spAutoFit/>
            </a:bodyPr>
            <a:lstStyle/>
            <a:p>
              <a:r>
                <a:rPr lang="en-US" sz="4000" b="1" smtClean="0">
                  <a:solidFill>
                    <a:schemeClr val="accent4"/>
                  </a:solidFill>
                  <a:latin typeface="Source Sans Pro" panose="020B0503030403020204" pitchFamily="34" charset="0"/>
                </a:rPr>
                <a:t>75%</a:t>
              </a:r>
              <a:endParaRPr lang="en-GB" sz="4000" b="1">
                <a:solidFill>
                  <a:schemeClr val="accent4"/>
                </a:solidFill>
                <a:latin typeface="Source Sans Pro" panose="020B0503030403020204" pitchFamily="34" charset="0"/>
              </a:endParaRPr>
            </a:p>
          </p:txBody>
        </p:sp>
        <p:sp>
          <p:nvSpPr>
            <p:cNvPr id="42" name="TextBox 41"/>
            <p:cNvSpPr txBox="1"/>
            <p:nvPr/>
          </p:nvSpPr>
          <p:spPr>
            <a:xfrm>
              <a:off x="9847463" y="2486985"/>
              <a:ext cx="877163"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In 2014</a:t>
              </a:r>
              <a:endParaRPr lang="en-GB">
                <a:solidFill>
                  <a:schemeClr val="bg2"/>
                </a:solidFill>
                <a:latin typeface="Source Sans Pro" panose="020B0503030403020204" pitchFamily="34" charset="0"/>
              </a:endParaRPr>
            </a:p>
          </p:txBody>
        </p:sp>
        <p:cxnSp>
          <p:nvCxnSpPr>
            <p:cNvPr id="44" name="Straight Connector 43"/>
            <p:cNvCxnSpPr/>
            <p:nvPr/>
          </p:nvCxnSpPr>
          <p:spPr>
            <a:xfrm>
              <a:off x="8878858" y="2938595"/>
              <a:ext cx="13650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8803439" y="2984993"/>
              <a:ext cx="2854038" cy="738664"/>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elit  </a:t>
              </a:r>
              <a:r>
                <a:rPr lang="en-GB" sz="1400">
                  <a:solidFill>
                    <a:schemeClr val="bg2"/>
                  </a:solidFill>
                </a:rPr>
                <a:t>sed do eiusmod </a:t>
              </a:r>
            </a:p>
          </p:txBody>
        </p:sp>
      </p:grpSp>
      <p:grpSp>
        <p:nvGrpSpPr>
          <p:cNvPr id="39" name="Group 38"/>
          <p:cNvGrpSpPr/>
          <p:nvPr/>
        </p:nvGrpSpPr>
        <p:grpSpPr>
          <a:xfrm>
            <a:off x="9703193" y="4239604"/>
            <a:ext cx="2256216" cy="1470752"/>
            <a:chOff x="9703193" y="4239604"/>
            <a:chExt cx="2256216" cy="1470752"/>
          </a:xfrm>
        </p:grpSpPr>
        <p:sp>
          <p:nvSpPr>
            <p:cNvPr id="54" name="TextBox 53"/>
            <p:cNvSpPr txBox="1"/>
            <p:nvPr/>
          </p:nvSpPr>
          <p:spPr>
            <a:xfrm>
              <a:off x="9703193" y="4239604"/>
              <a:ext cx="1165704" cy="707886"/>
            </a:xfrm>
            <a:prstGeom prst="rect">
              <a:avLst/>
            </a:prstGeom>
            <a:noFill/>
          </p:spPr>
          <p:txBody>
            <a:bodyPr wrap="none" rtlCol="0">
              <a:spAutoFit/>
            </a:bodyPr>
            <a:lstStyle/>
            <a:p>
              <a:r>
                <a:rPr lang="en-US" sz="4000" b="1" smtClean="0">
                  <a:solidFill>
                    <a:schemeClr val="accent5"/>
                  </a:solidFill>
                  <a:latin typeface="Source Sans Pro" panose="020B0503030403020204" pitchFamily="34" charset="0"/>
                </a:rPr>
                <a:t>93%</a:t>
              </a:r>
              <a:endParaRPr lang="en-GB" sz="4000" b="1">
                <a:solidFill>
                  <a:schemeClr val="accent5"/>
                </a:solidFill>
                <a:latin typeface="Source Sans Pro" panose="020B0503030403020204" pitchFamily="34" charset="0"/>
              </a:endParaRPr>
            </a:p>
          </p:txBody>
        </p:sp>
        <p:sp>
          <p:nvSpPr>
            <p:cNvPr id="55" name="TextBox 54"/>
            <p:cNvSpPr txBox="1"/>
            <p:nvPr/>
          </p:nvSpPr>
          <p:spPr>
            <a:xfrm>
              <a:off x="10788507" y="4495880"/>
              <a:ext cx="880369"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In 2015</a:t>
              </a:r>
              <a:endParaRPr lang="en-GB">
                <a:solidFill>
                  <a:schemeClr val="bg2"/>
                </a:solidFill>
                <a:latin typeface="Source Sans Pro" panose="020B0503030403020204" pitchFamily="34" charset="0"/>
              </a:endParaRPr>
            </a:p>
          </p:txBody>
        </p:sp>
        <p:cxnSp>
          <p:nvCxnSpPr>
            <p:cNvPr id="56" name="Straight Connector 55"/>
            <p:cNvCxnSpPr/>
            <p:nvPr/>
          </p:nvCxnSpPr>
          <p:spPr>
            <a:xfrm>
              <a:off x="9819902" y="4947490"/>
              <a:ext cx="13650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9" name="Rectangle 58"/>
            <p:cNvSpPr/>
            <p:nvPr/>
          </p:nvSpPr>
          <p:spPr>
            <a:xfrm>
              <a:off x="9703193" y="4971692"/>
              <a:ext cx="2256216" cy="738664"/>
            </a:xfrm>
            <a:prstGeom prst="rect">
              <a:avLst/>
            </a:prstGeom>
          </p:spPr>
          <p:txBody>
            <a:bodyPr wrap="square">
              <a:spAutoFit/>
            </a:bodyPr>
            <a:lstStyle/>
            <a:p>
              <a:r>
                <a:rPr lang="en-GB" sz="1400">
                  <a:solidFill>
                    <a:schemeClr val="bg2"/>
                  </a:solidFill>
                </a:rPr>
                <a:t>Lorem ipsum dolor sit amet, consectetur </a:t>
              </a:r>
              <a:r>
                <a:rPr lang="en-GB" sz="1400" smtClean="0">
                  <a:solidFill>
                    <a:schemeClr val="bg2"/>
                  </a:solidFill>
                </a:rPr>
                <a:t>adipiscing elit  </a:t>
              </a:r>
              <a:r>
                <a:rPr lang="en-GB" sz="1400">
                  <a:solidFill>
                    <a:schemeClr val="bg2"/>
                  </a:solidFill>
                </a:rPr>
                <a:t>sed do eiusmod </a:t>
              </a:r>
            </a:p>
          </p:txBody>
        </p:sp>
      </p:grpSp>
      <p:grpSp>
        <p:nvGrpSpPr>
          <p:cNvPr id="43" name="Group 42"/>
          <p:cNvGrpSpPr/>
          <p:nvPr/>
        </p:nvGrpSpPr>
        <p:grpSpPr>
          <a:xfrm>
            <a:off x="846858" y="2230708"/>
            <a:ext cx="2514318" cy="1490743"/>
            <a:chOff x="846858" y="2230708"/>
            <a:chExt cx="2514318" cy="1490743"/>
          </a:xfrm>
        </p:grpSpPr>
        <p:grpSp>
          <p:nvGrpSpPr>
            <p:cNvPr id="49" name="Group 48"/>
            <p:cNvGrpSpPr/>
            <p:nvPr/>
          </p:nvGrpSpPr>
          <p:grpSpPr>
            <a:xfrm flipH="1">
              <a:off x="1398699" y="2230708"/>
              <a:ext cx="1962477" cy="707886"/>
              <a:chOff x="1398699" y="2230708"/>
              <a:chExt cx="1962477" cy="707886"/>
            </a:xfrm>
          </p:grpSpPr>
          <p:sp>
            <p:nvSpPr>
              <p:cNvPr id="46" name="TextBox 45"/>
              <p:cNvSpPr txBox="1"/>
              <p:nvPr/>
            </p:nvSpPr>
            <p:spPr>
              <a:xfrm>
                <a:off x="1398699" y="2230708"/>
                <a:ext cx="1165704" cy="707886"/>
              </a:xfrm>
              <a:prstGeom prst="rect">
                <a:avLst/>
              </a:prstGeom>
              <a:noFill/>
            </p:spPr>
            <p:txBody>
              <a:bodyPr wrap="none" rtlCol="0">
                <a:spAutoFit/>
              </a:bodyPr>
              <a:lstStyle/>
              <a:p>
                <a:r>
                  <a:rPr lang="en-US" sz="4000" b="1" smtClean="0">
                    <a:solidFill>
                      <a:schemeClr val="accent2"/>
                    </a:solidFill>
                    <a:latin typeface="Source Sans Pro" panose="020B0503030403020204" pitchFamily="34" charset="0"/>
                  </a:rPr>
                  <a:t>62%</a:t>
                </a:r>
                <a:endParaRPr lang="en-GB" sz="4000" b="1">
                  <a:solidFill>
                    <a:schemeClr val="accent2"/>
                  </a:solidFill>
                  <a:latin typeface="Source Sans Pro" panose="020B0503030403020204" pitchFamily="34" charset="0"/>
                </a:endParaRPr>
              </a:p>
            </p:txBody>
          </p:sp>
          <p:sp>
            <p:nvSpPr>
              <p:cNvPr id="47" name="TextBox 46"/>
              <p:cNvSpPr txBox="1"/>
              <p:nvPr/>
            </p:nvSpPr>
            <p:spPr>
              <a:xfrm>
                <a:off x="2480807" y="2486984"/>
                <a:ext cx="880369"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In 2013</a:t>
                </a:r>
                <a:endParaRPr lang="en-GB">
                  <a:solidFill>
                    <a:schemeClr val="bg2"/>
                  </a:solidFill>
                  <a:latin typeface="Source Sans Pro" panose="020B0503030403020204" pitchFamily="34" charset="0"/>
                </a:endParaRPr>
              </a:p>
            </p:txBody>
          </p:sp>
          <p:cxnSp>
            <p:nvCxnSpPr>
              <p:cNvPr id="48" name="Straight Connector 47"/>
              <p:cNvCxnSpPr/>
              <p:nvPr/>
            </p:nvCxnSpPr>
            <p:spPr>
              <a:xfrm>
                <a:off x="1515408" y="2938594"/>
                <a:ext cx="13650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60" name="Rectangle 59"/>
            <p:cNvSpPr/>
            <p:nvPr/>
          </p:nvSpPr>
          <p:spPr>
            <a:xfrm>
              <a:off x="846858" y="2982787"/>
              <a:ext cx="2510328" cy="738664"/>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consectetur </a:t>
              </a:r>
              <a:r>
                <a:rPr lang="en-GB" sz="1400" smtClean="0">
                  <a:solidFill>
                    <a:schemeClr val="bg2"/>
                  </a:solidFill>
                </a:rPr>
                <a:t>adipiscing elit  </a:t>
              </a:r>
              <a:r>
                <a:rPr lang="en-GB" sz="1400">
                  <a:solidFill>
                    <a:schemeClr val="bg2"/>
                  </a:solidFill>
                </a:rPr>
                <a:t>sed do eiusmod </a:t>
              </a:r>
            </a:p>
          </p:txBody>
        </p:sp>
      </p:grpSp>
      <p:grpSp>
        <p:nvGrpSpPr>
          <p:cNvPr id="41" name="Group 40"/>
          <p:cNvGrpSpPr/>
          <p:nvPr/>
        </p:nvGrpSpPr>
        <p:grpSpPr>
          <a:xfrm>
            <a:off x="-71668" y="4238670"/>
            <a:ext cx="2530811" cy="1474239"/>
            <a:chOff x="-71668" y="4238670"/>
            <a:chExt cx="2530811" cy="1474239"/>
          </a:xfrm>
        </p:grpSpPr>
        <p:grpSp>
          <p:nvGrpSpPr>
            <p:cNvPr id="50" name="Group 49"/>
            <p:cNvGrpSpPr/>
            <p:nvPr/>
          </p:nvGrpSpPr>
          <p:grpSpPr>
            <a:xfrm flipH="1">
              <a:off x="496666" y="4238670"/>
              <a:ext cx="1962477" cy="707886"/>
              <a:chOff x="1398699" y="2230708"/>
              <a:chExt cx="1962477" cy="707886"/>
            </a:xfrm>
          </p:grpSpPr>
          <p:sp>
            <p:nvSpPr>
              <p:cNvPr id="51" name="TextBox 50"/>
              <p:cNvSpPr txBox="1"/>
              <p:nvPr/>
            </p:nvSpPr>
            <p:spPr>
              <a:xfrm>
                <a:off x="1398699" y="2230708"/>
                <a:ext cx="1165704" cy="707886"/>
              </a:xfrm>
              <a:prstGeom prst="rect">
                <a:avLst/>
              </a:prstGeom>
              <a:noFill/>
            </p:spPr>
            <p:txBody>
              <a:bodyPr wrap="none" rtlCol="0">
                <a:spAutoFit/>
              </a:bodyPr>
              <a:lstStyle/>
              <a:p>
                <a:r>
                  <a:rPr lang="en-US" sz="4000" b="1" smtClean="0">
                    <a:solidFill>
                      <a:schemeClr val="accent1"/>
                    </a:solidFill>
                    <a:latin typeface="Source Sans Pro" panose="020B0503030403020204" pitchFamily="34" charset="0"/>
                  </a:rPr>
                  <a:t>56%</a:t>
                </a:r>
                <a:endParaRPr lang="en-GB" sz="4000" b="1">
                  <a:solidFill>
                    <a:schemeClr val="accent1"/>
                  </a:solidFill>
                  <a:latin typeface="Source Sans Pro" panose="020B0503030403020204" pitchFamily="34" charset="0"/>
                </a:endParaRPr>
              </a:p>
            </p:txBody>
          </p:sp>
          <p:sp>
            <p:nvSpPr>
              <p:cNvPr id="52" name="TextBox 51"/>
              <p:cNvSpPr txBox="1"/>
              <p:nvPr/>
            </p:nvSpPr>
            <p:spPr>
              <a:xfrm>
                <a:off x="2480807" y="2486984"/>
                <a:ext cx="880369"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In 2012</a:t>
                </a:r>
                <a:endParaRPr lang="en-GB">
                  <a:solidFill>
                    <a:schemeClr val="bg2"/>
                  </a:solidFill>
                  <a:latin typeface="Source Sans Pro" panose="020B0503030403020204" pitchFamily="34" charset="0"/>
                </a:endParaRPr>
              </a:p>
            </p:txBody>
          </p:sp>
          <p:cxnSp>
            <p:nvCxnSpPr>
              <p:cNvPr id="53" name="Straight Connector 52"/>
              <p:cNvCxnSpPr/>
              <p:nvPr/>
            </p:nvCxnSpPr>
            <p:spPr>
              <a:xfrm>
                <a:off x="1515408" y="2938594"/>
                <a:ext cx="13650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62" name="Rectangle 61"/>
            <p:cNvSpPr/>
            <p:nvPr/>
          </p:nvSpPr>
          <p:spPr>
            <a:xfrm>
              <a:off x="-71668" y="4974245"/>
              <a:ext cx="2510328" cy="738664"/>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consectetur </a:t>
              </a:r>
              <a:r>
                <a:rPr lang="en-GB" sz="1400" smtClean="0">
                  <a:solidFill>
                    <a:schemeClr val="bg2"/>
                  </a:solidFill>
                </a:rPr>
                <a:t>adipiscing elit  </a:t>
              </a:r>
              <a:r>
                <a:rPr lang="en-GB" sz="1400">
                  <a:solidFill>
                    <a:schemeClr val="bg2"/>
                  </a:solidFill>
                </a:rPr>
                <a:t>sed do eiusmod </a:t>
              </a:r>
            </a:p>
          </p:txBody>
        </p:sp>
      </p:grpSp>
    </p:spTree>
    <p:extLst>
      <p:ext uri="{BB962C8B-B14F-4D97-AF65-F5344CB8AC3E}">
        <p14:creationId xmlns:p14="http://schemas.microsoft.com/office/powerpoint/2010/main" val="2527585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down)">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p:cTn id="15" dur="500" fill="hold"/>
                                        <p:tgtEl>
                                          <p:spTgt spid="22"/>
                                        </p:tgtEl>
                                        <p:attrNameLst>
                                          <p:attrName>ppt_w</p:attrName>
                                        </p:attrNameLst>
                                      </p:cBhvr>
                                      <p:tavLst>
                                        <p:tav tm="0">
                                          <p:val>
                                            <p:fltVal val="0"/>
                                          </p:val>
                                        </p:tav>
                                        <p:tav tm="100000">
                                          <p:val>
                                            <p:strVal val="#ppt_w"/>
                                          </p:val>
                                        </p:tav>
                                      </p:tavLst>
                                    </p:anim>
                                    <p:anim calcmode="lin" valueType="num">
                                      <p:cBhvr>
                                        <p:cTn id="16" dur="500" fill="hold"/>
                                        <p:tgtEl>
                                          <p:spTgt spid="22"/>
                                        </p:tgtEl>
                                        <p:attrNameLst>
                                          <p:attrName>ppt_h</p:attrName>
                                        </p:attrNameLst>
                                      </p:cBhvr>
                                      <p:tavLst>
                                        <p:tav tm="0">
                                          <p:val>
                                            <p:fltVal val="0"/>
                                          </p:val>
                                        </p:tav>
                                        <p:tav tm="100000">
                                          <p:val>
                                            <p:strVal val="#ppt_h"/>
                                          </p:val>
                                        </p:tav>
                                      </p:tavLst>
                                    </p:anim>
                                    <p:animEffect transition="in" filter="fade">
                                      <p:cBhvr>
                                        <p:cTn id="17" dur="500"/>
                                        <p:tgtEl>
                                          <p:spTgt spid="22"/>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up)">
                                      <p:cBhvr>
                                        <p:cTn id="21" dur="500"/>
                                        <p:tgtEl>
                                          <p:spTgt spid="31"/>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22" presetClass="entr" presetSubtype="1" fill="hold" grpId="0"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wipe(up)">
                                      <p:cBhvr>
                                        <p:cTn id="35" dur="500"/>
                                        <p:tgtEl>
                                          <p:spTgt spid="32"/>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p:cTn id="43" dur="500" fill="hold"/>
                                        <p:tgtEl>
                                          <p:spTgt spid="23"/>
                                        </p:tgtEl>
                                        <p:attrNameLst>
                                          <p:attrName>ppt_w</p:attrName>
                                        </p:attrNameLst>
                                      </p:cBhvr>
                                      <p:tavLst>
                                        <p:tav tm="0">
                                          <p:val>
                                            <p:fltVal val="0"/>
                                          </p:val>
                                        </p:tav>
                                        <p:tav tm="100000">
                                          <p:val>
                                            <p:strVal val="#ppt_w"/>
                                          </p:val>
                                        </p:tav>
                                      </p:tavLst>
                                    </p:anim>
                                    <p:anim calcmode="lin" valueType="num">
                                      <p:cBhvr>
                                        <p:cTn id="44" dur="500" fill="hold"/>
                                        <p:tgtEl>
                                          <p:spTgt spid="23"/>
                                        </p:tgtEl>
                                        <p:attrNameLst>
                                          <p:attrName>ppt_h</p:attrName>
                                        </p:attrNameLst>
                                      </p:cBhvr>
                                      <p:tavLst>
                                        <p:tav tm="0">
                                          <p:val>
                                            <p:fltVal val="0"/>
                                          </p:val>
                                        </p:tav>
                                        <p:tav tm="100000">
                                          <p:val>
                                            <p:strVal val="#ppt_h"/>
                                          </p:val>
                                        </p:tav>
                                      </p:tavLst>
                                    </p:anim>
                                    <p:animEffect transition="in" filter="fade">
                                      <p:cBhvr>
                                        <p:cTn id="45" dur="500"/>
                                        <p:tgtEl>
                                          <p:spTgt spid="23"/>
                                        </p:tgtEl>
                                      </p:cBhvr>
                                    </p:animEffect>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wipe(up)">
                                      <p:cBhvr>
                                        <p:cTn id="49" dur="500"/>
                                        <p:tgtEl>
                                          <p:spTgt spid="37"/>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500" fill="hold"/>
                                        <p:tgtEl>
                                          <p:spTgt spid="27"/>
                                        </p:tgtEl>
                                        <p:attrNameLst>
                                          <p:attrName>ppt_w</p:attrName>
                                        </p:attrNameLst>
                                      </p:cBhvr>
                                      <p:tavLst>
                                        <p:tav tm="0">
                                          <p:val>
                                            <p:fltVal val="0"/>
                                          </p:val>
                                        </p:tav>
                                        <p:tav tm="100000">
                                          <p:val>
                                            <p:strVal val="#ppt_w"/>
                                          </p:val>
                                        </p:tav>
                                      </p:tavLst>
                                    </p:anim>
                                    <p:anim calcmode="lin" valueType="num">
                                      <p:cBhvr>
                                        <p:cTn id="58" dur="500" fill="hold"/>
                                        <p:tgtEl>
                                          <p:spTgt spid="27"/>
                                        </p:tgtEl>
                                        <p:attrNameLst>
                                          <p:attrName>ppt_h</p:attrName>
                                        </p:attrNameLst>
                                      </p:cBhvr>
                                      <p:tavLst>
                                        <p:tav tm="0">
                                          <p:val>
                                            <p:fltVal val="0"/>
                                          </p:val>
                                        </p:tav>
                                        <p:tav tm="100000">
                                          <p:val>
                                            <p:strVal val="#ppt_h"/>
                                          </p:val>
                                        </p:tav>
                                      </p:tavLst>
                                    </p:anim>
                                    <p:animEffect transition="in" filter="fade">
                                      <p:cBhvr>
                                        <p:cTn id="59" dur="500"/>
                                        <p:tgtEl>
                                          <p:spTgt spid="27"/>
                                        </p:tgtEl>
                                      </p:cBhvr>
                                    </p:animEffect>
                                  </p:childTnLst>
                                </p:cTn>
                              </p:par>
                            </p:childTnLst>
                          </p:cTn>
                        </p:par>
                        <p:par>
                          <p:cTn id="60" fill="hold">
                            <p:stCondLst>
                              <p:cond delay="6000"/>
                            </p:stCondLst>
                            <p:childTnLst>
                              <p:par>
                                <p:cTn id="61" presetID="22" presetClass="entr" presetSubtype="1"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Effect transition="in" filter="wipe(up)">
                                      <p:cBhvr>
                                        <p:cTn id="63" dur="500"/>
                                        <p:tgtEl>
                                          <p:spTgt spid="38"/>
                                        </p:tgtEl>
                                      </p:cBhvr>
                                    </p:animEffect>
                                  </p:childTnLst>
                                </p:cTn>
                              </p:par>
                            </p:childTnLst>
                          </p:cTn>
                        </p:par>
                        <p:par>
                          <p:cTn id="64" fill="hold">
                            <p:stCondLst>
                              <p:cond delay="6500"/>
                            </p:stCondLst>
                            <p:childTnLst>
                              <p:par>
                                <p:cTn id="65" presetID="16" presetClass="entr" presetSubtype="21"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animEffect transition="in" filter="barn(inVertical)">
                                      <p:cBhvr>
                                        <p:cTn id="67" dur="500"/>
                                        <p:tgtEl>
                                          <p:spTgt spid="20"/>
                                        </p:tgtEl>
                                      </p:cBhvr>
                                    </p:animEffect>
                                  </p:childTnLst>
                                </p:cTn>
                              </p:par>
                            </p:childTnLst>
                          </p:cTn>
                        </p:par>
                        <p:par>
                          <p:cTn id="68" fill="hold">
                            <p:stCondLst>
                              <p:cond delay="7000"/>
                            </p:stCondLst>
                            <p:childTnLst>
                              <p:par>
                                <p:cTn id="69" presetID="10" presetClass="entr" presetSubtype="0" fill="hold" nodeType="afterEffect">
                                  <p:stCondLst>
                                    <p:cond delay="0"/>
                                  </p:stCondLst>
                                  <p:childTnLst>
                                    <p:set>
                                      <p:cBhvr>
                                        <p:cTn id="70" dur="1" fill="hold">
                                          <p:stCondLst>
                                            <p:cond delay="0"/>
                                          </p:stCondLst>
                                        </p:cTn>
                                        <p:tgtEl>
                                          <p:spTgt spid="43"/>
                                        </p:tgtEl>
                                        <p:attrNameLst>
                                          <p:attrName>style.visibility</p:attrName>
                                        </p:attrNameLst>
                                      </p:cBhvr>
                                      <p:to>
                                        <p:strVal val="visible"/>
                                      </p:to>
                                    </p:set>
                                    <p:animEffect transition="in" filter="fade">
                                      <p:cBhvr>
                                        <p:cTn id="71" dur="500"/>
                                        <p:tgtEl>
                                          <p:spTgt spid="43"/>
                                        </p:tgtEl>
                                      </p:cBhvr>
                                    </p:animEffect>
                                  </p:childTnLst>
                                </p:cTn>
                              </p:par>
                            </p:childTnLst>
                          </p:cTn>
                        </p:par>
                        <p:par>
                          <p:cTn id="72" fill="hold">
                            <p:stCondLst>
                              <p:cond delay="7500"/>
                            </p:stCondLst>
                            <p:childTnLst>
                              <p:par>
                                <p:cTn id="73" presetID="10" presetClass="entr" presetSubtype="0" fill="hold" nodeType="afterEffect">
                                  <p:stCondLst>
                                    <p:cond delay="0"/>
                                  </p:stCondLst>
                                  <p:childTnLst>
                                    <p:set>
                                      <p:cBhvr>
                                        <p:cTn id="74" dur="1" fill="hold">
                                          <p:stCondLst>
                                            <p:cond delay="0"/>
                                          </p:stCondLst>
                                        </p:cTn>
                                        <p:tgtEl>
                                          <p:spTgt spid="36"/>
                                        </p:tgtEl>
                                        <p:attrNameLst>
                                          <p:attrName>style.visibility</p:attrName>
                                        </p:attrNameLst>
                                      </p:cBhvr>
                                      <p:to>
                                        <p:strVal val="visible"/>
                                      </p:to>
                                    </p:set>
                                    <p:animEffect transition="in" filter="fade">
                                      <p:cBhvr>
                                        <p:cTn id="75" dur="500"/>
                                        <p:tgtEl>
                                          <p:spTgt spid="36"/>
                                        </p:tgtEl>
                                      </p:cBhvr>
                                    </p:animEffect>
                                  </p:childTnLst>
                                </p:cTn>
                              </p:par>
                            </p:childTnLst>
                          </p:cTn>
                        </p:par>
                        <p:par>
                          <p:cTn id="76" fill="hold">
                            <p:stCondLst>
                              <p:cond delay="8000"/>
                            </p:stCondLst>
                            <p:childTnLst>
                              <p:par>
                                <p:cTn id="77" presetID="10" presetClass="entr" presetSubtype="0" fill="hold" nodeType="after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fade">
                                      <p:cBhvr>
                                        <p:cTn id="79" dur="500"/>
                                        <p:tgtEl>
                                          <p:spTgt spid="39"/>
                                        </p:tgtEl>
                                      </p:cBhvr>
                                    </p:animEffect>
                                  </p:childTnLst>
                                </p:cTn>
                              </p:par>
                            </p:childTnLst>
                          </p:cTn>
                        </p:par>
                        <p:par>
                          <p:cTn id="80" fill="hold">
                            <p:stCondLst>
                              <p:cond delay="8500"/>
                            </p:stCondLst>
                            <p:childTnLst>
                              <p:par>
                                <p:cTn id="81" presetID="10" presetClass="entr" presetSubtype="0" fill="hold" nodeType="after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fade">
                                      <p:cBhvr>
                                        <p:cTn id="83"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20" grpId="0"/>
      <p:bldP spid="21" grpId="0" animBg="1"/>
      <p:bldP spid="22" grpId="0" animBg="1"/>
      <p:bldP spid="31" grpId="0"/>
      <p:bldP spid="32" grpId="0"/>
      <p:bldP spid="37" grpId="0"/>
      <p:bldP spid="3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5" name="Straight Connector 64"/>
          <p:cNvCxnSpPr>
            <a:endCxn id="50" idx="1"/>
          </p:cNvCxnSpPr>
          <p:nvPr/>
        </p:nvCxnSpPr>
        <p:spPr>
          <a:xfrm flipH="1" flipV="1">
            <a:off x="3708521" y="2796474"/>
            <a:ext cx="574730" cy="193015"/>
          </a:xfrm>
          <a:prstGeom prst="line">
            <a:avLst/>
          </a:prstGeom>
          <a:ln>
            <a:solidFill>
              <a:schemeClr val="bg1">
                <a:lumMod val="75000"/>
              </a:schemeClr>
            </a:solidFill>
            <a:headEnd type="none"/>
            <a:tailEnd type="stealth"/>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a:stCxn id="54" idx="1"/>
          </p:cNvCxnSpPr>
          <p:nvPr/>
        </p:nvCxnSpPr>
        <p:spPr>
          <a:xfrm flipV="1">
            <a:off x="3708521" y="3960155"/>
            <a:ext cx="574730" cy="293422"/>
          </a:xfrm>
          <a:prstGeom prst="line">
            <a:avLst/>
          </a:prstGeom>
          <a:ln>
            <a:solidFill>
              <a:schemeClr val="bg1">
                <a:lumMod val="75000"/>
              </a:schemeClr>
            </a:solidFill>
            <a:headEnd type="stealth"/>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stCxn id="57" idx="1"/>
          </p:cNvCxnSpPr>
          <p:nvPr/>
        </p:nvCxnSpPr>
        <p:spPr>
          <a:xfrm flipV="1">
            <a:off x="3708521" y="4995167"/>
            <a:ext cx="475357" cy="715513"/>
          </a:xfrm>
          <a:prstGeom prst="line">
            <a:avLst/>
          </a:prstGeom>
          <a:ln>
            <a:solidFill>
              <a:schemeClr val="bg1">
                <a:lumMod val="75000"/>
              </a:schemeClr>
            </a:solidFill>
            <a:headEnd type="stealth"/>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60" idx="1"/>
          </p:cNvCxnSpPr>
          <p:nvPr/>
        </p:nvCxnSpPr>
        <p:spPr>
          <a:xfrm flipH="1">
            <a:off x="8050535" y="2796474"/>
            <a:ext cx="483583" cy="632526"/>
          </a:xfrm>
          <a:prstGeom prst="line">
            <a:avLst/>
          </a:prstGeom>
          <a:ln>
            <a:solidFill>
              <a:schemeClr val="bg1">
                <a:lumMod val="75000"/>
              </a:schemeClr>
            </a:solidFill>
            <a:headEnd type="stealth" w="sm" len="med"/>
            <a:tailEnd type="none"/>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stCxn id="63" idx="1"/>
          </p:cNvCxnSpPr>
          <p:nvPr/>
        </p:nvCxnSpPr>
        <p:spPr>
          <a:xfrm flipH="1">
            <a:off x="7987038" y="4334481"/>
            <a:ext cx="547080" cy="115698"/>
          </a:xfrm>
          <a:prstGeom prst="line">
            <a:avLst/>
          </a:prstGeom>
          <a:ln>
            <a:solidFill>
              <a:schemeClr val="bg1">
                <a:lumMod val="75000"/>
              </a:schemeClr>
            </a:solidFill>
            <a:headEnd type="stealth" w="sm" len="med"/>
            <a:tailEnd type="none"/>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57</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23" name="矩形 3"/>
          <p:cNvSpPr/>
          <p:nvPr/>
        </p:nvSpPr>
        <p:spPr>
          <a:xfrm>
            <a:off x="4743226" y="3589418"/>
            <a:ext cx="2720340" cy="2720340"/>
          </a:xfrm>
          <a:prstGeom prst="rect">
            <a:avLst/>
          </a:prstGeom>
          <a:solidFill>
            <a:schemeClr val="accent5"/>
          </a:solidFill>
          <a:ln>
            <a:noFill/>
          </a:ln>
          <a:scene3d>
            <a:camera prst="orthographicFront">
              <a:rot lat="19576093" lon="17972028" rev="4247804"/>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5"/>
          <p:cNvSpPr/>
          <p:nvPr/>
        </p:nvSpPr>
        <p:spPr>
          <a:xfrm>
            <a:off x="4806723" y="3090009"/>
            <a:ext cx="2720340" cy="2720340"/>
          </a:xfrm>
          <a:prstGeom prst="rect">
            <a:avLst/>
          </a:prstGeom>
          <a:solidFill>
            <a:schemeClr val="accent4"/>
          </a:solidFill>
          <a:ln>
            <a:noFill/>
          </a:ln>
          <a:scene3d>
            <a:camera prst="orthographicFront">
              <a:rot lat="19576093" lon="17972028" rev="4247804"/>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4"/>
          <p:cNvSpPr/>
          <p:nvPr/>
        </p:nvSpPr>
        <p:spPr>
          <a:xfrm>
            <a:off x="4806723" y="2590602"/>
            <a:ext cx="2720340" cy="2720340"/>
          </a:xfrm>
          <a:prstGeom prst="rect">
            <a:avLst/>
          </a:prstGeom>
          <a:solidFill>
            <a:schemeClr val="accent3"/>
          </a:solidFill>
          <a:ln>
            <a:noFill/>
          </a:ln>
          <a:scene3d>
            <a:camera prst="orthographicFront">
              <a:rot lat="19576093" lon="17972028" rev="4247804"/>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1"/>
          <p:cNvSpPr/>
          <p:nvPr/>
        </p:nvSpPr>
        <p:spPr>
          <a:xfrm>
            <a:off x="4806723" y="2091194"/>
            <a:ext cx="2720340" cy="2720340"/>
          </a:xfrm>
          <a:prstGeom prst="rect">
            <a:avLst/>
          </a:prstGeom>
          <a:solidFill>
            <a:schemeClr val="accent2"/>
          </a:solidFill>
          <a:ln>
            <a:noFill/>
          </a:ln>
          <a:scene3d>
            <a:camera prst="orthographicFront">
              <a:rot lat="19576093" lon="17972028" rev="4247804"/>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
          <p:cNvSpPr/>
          <p:nvPr/>
        </p:nvSpPr>
        <p:spPr>
          <a:xfrm>
            <a:off x="4806723" y="1591786"/>
            <a:ext cx="2720340" cy="2720340"/>
          </a:xfrm>
          <a:prstGeom prst="rect">
            <a:avLst/>
          </a:prstGeom>
          <a:solidFill>
            <a:schemeClr val="accent1"/>
          </a:solidFill>
          <a:ln>
            <a:noFill/>
          </a:ln>
          <a:scene3d>
            <a:camera prst="orthographicFront">
              <a:rot lat="19576093" lon="17972028" rev="4247804"/>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 name="Group 37"/>
          <p:cNvGrpSpPr/>
          <p:nvPr/>
        </p:nvGrpSpPr>
        <p:grpSpPr>
          <a:xfrm>
            <a:off x="5759034" y="2375232"/>
            <a:ext cx="733197" cy="603155"/>
            <a:chOff x="5759034" y="2515909"/>
            <a:chExt cx="733197" cy="603155"/>
          </a:xfrm>
          <a:solidFill>
            <a:schemeClr val="bg2"/>
          </a:solidFill>
        </p:grpSpPr>
        <p:sp>
          <p:nvSpPr>
            <p:cNvPr id="31" name="Freeform 5"/>
            <p:cNvSpPr>
              <a:spLocks noEditPoints="1"/>
            </p:cNvSpPr>
            <p:nvPr/>
          </p:nvSpPr>
          <p:spPr bwMode="auto">
            <a:xfrm>
              <a:off x="5936526" y="2942342"/>
              <a:ext cx="71841" cy="176720"/>
            </a:xfrm>
            <a:custGeom>
              <a:avLst/>
              <a:gdLst>
                <a:gd name="T0" fmla="*/ 3 w 14"/>
                <a:gd name="T1" fmla="*/ 10 h 38"/>
                <a:gd name="T2" fmla="*/ 0 w 14"/>
                <a:gd name="T3" fmla="*/ 15 h 38"/>
                <a:gd name="T4" fmla="*/ 0 w 14"/>
                <a:gd name="T5" fmla="*/ 38 h 38"/>
                <a:gd name="T6" fmla="*/ 14 w 14"/>
                <a:gd name="T7" fmla="*/ 38 h 38"/>
                <a:gd name="T8" fmla="*/ 14 w 14"/>
                <a:gd name="T9" fmla="*/ 2 h 38"/>
                <a:gd name="T10" fmla="*/ 11 w 14"/>
                <a:gd name="T11" fmla="*/ 1 h 38"/>
                <a:gd name="T12" fmla="*/ 3 w 14"/>
                <a:gd name="T13" fmla="*/ 10 h 38"/>
                <a:gd name="T14" fmla="*/ 3 w 14"/>
                <a:gd name="T15" fmla="*/ 10 h 38"/>
                <a:gd name="T16" fmla="*/ 3 w 14"/>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3" y="10"/>
                  </a:moveTo>
                  <a:cubicBezTo>
                    <a:pt x="1" y="11"/>
                    <a:pt x="0" y="13"/>
                    <a:pt x="0" y="15"/>
                  </a:cubicBezTo>
                  <a:cubicBezTo>
                    <a:pt x="0" y="38"/>
                    <a:pt x="0" y="38"/>
                    <a:pt x="0" y="38"/>
                  </a:cubicBezTo>
                  <a:cubicBezTo>
                    <a:pt x="14" y="38"/>
                    <a:pt x="14" y="38"/>
                    <a:pt x="14" y="38"/>
                  </a:cubicBezTo>
                  <a:cubicBezTo>
                    <a:pt x="14" y="2"/>
                    <a:pt x="14" y="2"/>
                    <a:pt x="14" y="2"/>
                  </a:cubicBezTo>
                  <a:cubicBezTo>
                    <a:pt x="14" y="0"/>
                    <a:pt x="13" y="0"/>
                    <a:pt x="11" y="1"/>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2" name="Freeform 6"/>
            <p:cNvSpPr>
              <a:spLocks noEditPoints="1"/>
            </p:cNvSpPr>
            <p:nvPr/>
          </p:nvSpPr>
          <p:spPr bwMode="auto">
            <a:xfrm>
              <a:off x="6236567" y="2840536"/>
              <a:ext cx="65501" cy="278528"/>
            </a:xfrm>
            <a:custGeom>
              <a:avLst/>
              <a:gdLst>
                <a:gd name="T0" fmla="*/ 2 w 13"/>
                <a:gd name="T1" fmla="*/ 10 h 60"/>
                <a:gd name="T2" fmla="*/ 0 w 13"/>
                <a:gd name="T3" fmla="*/ 15 h 60"/>
                <a:gd name="T4" fmla="*/ 0 w 13"/>
                <a:gd name="T5" fmla="*/ 60 h 60"/>
                <a:gd name="T6" fmla="*/ 13 w 13"/>
                <a:gd name="T7" fmla="*/ 60 h 60"/>
                <a:gd name="T8" fmla="*/ 13 w 13"/>
                <a:gd name="T9" fmla="*/ 2 h 60"/>
                <a:gd name="T10" fmla="*/ 11 w 13"/>
                <a:gd name="T11" fmla="*/ 1 h 60"/>
                <a:gd name="T12" fmla="*/ 2 w 13"/>
                <a:gd name="T13" fmla="*/ 10 h 60"/>
                <a:gd name="T14" fmla="*/ 2 w 13"/>
                <a:gd name="T15" fmla="*/ 10 h 60"/>
                <a:gd name="T16" fmla="*/ 2 w 13"/>
                <a:gd name="T1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0">
                  <a:moveTo>
                    <a:pt x="2" y="10"/>
                  </a:moveTo>
                  <a:cubicBezTo>
                    <a:pt x="1" y="11"/>
                    <a:pt x="0" y="14"/>
                    <a:pt x="0" y="15"/>
                  </a:cubicBezTo>
                  <a:cubicBezTo>
                    <a:pt x="0" y="60"/>
                    <a:pt x="0" y="60"/>
                    <a:pt x="0" y="60"/>
                  </a:cubicBezTo>
                  <a:cubicBezTo>
                    <a:pt x="13" y="60"/>
                    <a:pt x="13" y="60"/>
                    <a:pt x="13" y="60"/>
                  </a:cubicBezTo>
                  <a:cubicBezTo>
                    <a:pt x="13" y="2"/>
                    <a:pt x="13" y="2"/>
                    <a:pt x="13" y="2"/>
                  </a:cubicBezTo>
                  <a:cubicBezTo>
                    <a:pt x="13" y="0"/>
                    <a:pt x="12" y="0"/>
                    <a:pt x="11" y="1"/>
                  </a:cubicBezTo>
                  <a:lnTo>
                    <a:pt x="2" y="10"/>
                  </a:lnTo>
                  <a:close/>
                  <a:moveTo>
                    <a:pt x="2" y="10"/>
                  </a:moveTo>
                  <a:cubicBezTo>
                    <a:pt x="2" y="10"/>
                    <a:pt x="2" y="10"/>
                    <a:pt x="2"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3" name="Freeform 7"/>
            <p:cNvSpPr>
              <a:spLocks noEditPoints="1"/>
            </p:cNvSpPr>
            <p:nvPr/>
          </p:nvSpPr>
          <p:spPr bwMode="auto">
            <a:xfrm>
              <a:off x="6333764" y="2752176"/>
              <a:ext cx="65501" cy="366887"/>
            </a:xfrm>
            <a:custGeom>
              <a:avLst/>
              <a:gdLst>
                <a:gd name="T0" fmla="*/ 3 w 13"/>
                <a:gd name="T1" fmla="*/ 9 h 79"/>
                <a:gd name="T2" fmla="*/ 0 w 13"/>
                <a:gd name="T3" fmla="*/ 15 h 79"/>
                <a:gd name="T4" fmla="*/ 0 w 13"/>
                <a:gd name="T5" fmla="*/ 79 h 79"/>
                <a:gd name="T6" fmla="*/ 13 w 13"/>
                <a:gd name="T7" fmla="*/ 79 h 79"/>
                <a:gd name="T8" fmla="*/ 13 w 13"/>
                <a:gd name="T9" fmla="*/ 2 h 79"/>
                <a:gd name="T10" fmla="*/ 11 w 13"/>
                <a:gd name="T11" fmla="*/ 1 h 79"/>
                <a:gd name="T12" fmla="*/ 3 w 13"/>
                <a:gd name="T13" fmla="*/ 9 h 79"/>
                <a:gd name="T14" fmla="*/ 3 w 13"/>
                <a:gd name="T15" fmla="*/ 9 h 79"/>
                <a:gd name="T16" fmla="*/ 3 w 13"/>
                <a:gd name="T17"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9">
                  <a:moveTo>
                    <a:pt x="3" y="9"/>
                  </a:moveTo>
                  <a:cubicBezTo>
                    <a:pt x="1" y="11"/>
                    <a:pt x="0" y="13"/>
                    <a:pt x="0" y="15"/>
                  </a:cubicBezTo>
                  <a:cubicBezTo>
                    <a:pt x="0" y="79"/>
                    <a:pt x="0" y="79"/>
                    <a:pt x="0" y="79"/>
                  </a:cubicBezTo>
                  <a:cubicBezTo>
                    <a:pt x="13" y="79"/>
                    <a:pt x="13" y="79"/>
                    <a:pt x="13" y="79"/>
                  </a:cubicBezTo>
                  <a:cubicBezTo>
                    <a:pt x="13" y="2"/>
                    <a:pt x="13" y="2"/>
                    <a:pt x="13" y="2"/>
                  </a:cubicBezTo>
                  <a:cubicBezTo>
                    <a:pt x="13" y="1"/>
                    <a:pt x="12" y="0"/>
                    <a:pt x="11" y="1"/>
                  </a:cubicBezTo>
                  <a:lnTo>
                    <a:pt x="3" y="9"/>
                  </a:lnTo>
                  <a:close/>
                  <a:moveTo>
                    <a:pt x="3" y="9"/>
                  </a:moveTo>
                  <a:cubicBezTo>
                    <a:pt x="3" y="9"/>
                    <a:pt x="3" y="9"/>
                    <a:pt x="3" y="9"/>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4" name="Freeform 8"/>
            <p:cNvSpPr>
              <a:spLocks noEditPoints="1"/>
            </p:cNvSpPr>
            <p:nvPr/>
          </p:nvSpPr>
          <p:spPr bwMode="auto">
            <a:xfrm>
              <a:off x="6135145" y="2928896"/>
              <a:ext cx="71841" cy="190167"/>
            </a:xfrm>
            <a:custGeom>
              <a:avLst/>
              <a:gdLst>
                <a:gd name="T0" fmla="*/ 3 w 14"/>
                <a:gd name="T1" fmla="*/ 10 h 41"/>
                <a:gd name="T2" fmla="*/ 2 w 14"/>
                <a:gd name="T3" fmla="*/ 11 h 41"/>
                <a:gd name="T4" fmla="*/ 0 w 14"/>
                <a:gd name="T5" fmla="*/ 16 h 41"/>
                <a:gd name="T6" fmla="*/ 0 w 14"/>
                <a:gd name="T7" fmla="*/ 41 h 41"/>
                <a:gd name="T8" fmla="*/ 14 w 14"/>
                <a:gd name="T9" fmla="*/ 41 h 41"/>
                <a:gd name="T10" fmla="*/ 14 w 14"/>
                <a:gd name="T11" fmla="*/ 3 h 41"/>
                <a:gd name="T12" fmla="*/ 11 w 14"/>
                <a:gd name="T13" fmla="*/ 2 h 41"/>
                <a:gd name="T14" fmla="*/ 3 w 14"/>
                <a:gd name="T15" fmla="*/ 10 h 41"/>
                <a:gd name="T16" fmla="*/ 3 w 14"/>
                <a:gd name="T17" fmla="*/ 10 h 41"/>
                <a:gd name="T18" fmla="*/ 3 w 14"/>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41">
                  <a:moveTo>
                    <a:pt x="3" y="10"/>
                  </a:moveTo>
                  <a:cubicBezTo>
                    <a:pt x="3" y="10"/>
                    <a:pt x="2" y="11"/>
                    <a:pt x="2" y="11"/>
                  </a:cubicBezTo>
                  <a:cubicBezTo>
                    <a:pt x="1" y="12"/>
                    <a:pt x="0" y="14"/>
                    <a:pt x="0" y="16"/>
                  </a:cubicBezTo>
                  <a:cubicBezTo>
                    <a:pt x="0" y="41"/>
                    <a:pt x="0" y="41"/>
                    <a:pt x="0" y="41"/>
                  </a:cubicBezTo>
                  <a:cubicBezTo>
                    <a:pt x="14" y="41"/>
                    <a:pt x="14" y="41"/>
                    <a:pt x="14" y="41"/>
                  </a:cubicBezTo>
                  <a:cubicBezTo>
                    <a:pt x="14" y="3"/>
                    <a:pt x="14" y="3"/>
                    <a:pt x="14" y="3"/>
                  </a:cubicBezTo>
                  <a:cubicBezTo>
                    <a:pt x="14" y="1"/>
                    <a:pt x="13" y="0"/>
                    <a:pt x="11" y="2"/>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5" name="Freeform 9"/>
            <p:cNvSpPr>
              <a:spLocks noEditPoints="1"/>
            </p:cNvSpPr>
            <p:nvPr/>
          </p:nvSpPr>
          <p:spPr bwMode="auto">
            <a:xfrm>
              <a:off x="6037949" y="2936578"/>
              <a:ext cx="65501" cy="182483"/>
            </a:xfrm>
            <a:custGeom>
              <a:avLst/>
              <a:gdLst>
                <a:gd name="T0" fmla="*/ 2 w 13"/>
                <a:gd name="T1" fmla="*/ 1 h 39"/>
                <a:gd name="T2" fmla="*/ 0 w 13"/>
                <a:gd name="T3" fmla="*/ 2 h 39"/>
                <a:gd name="T4" fmla="*/ 0 w 13"/>
                <a:gd name="T5" fmla="*/ 39 h 39"/>
                <a:gd name="T6" fmla="*/ 13 w 13"/>
                <a:gd name="T7" fmla="*/ 39 h 39"/>
                <a:gd name="T8" fmla="*/ 13 w 13"/>
                <a:gd name="T9" fmla="*/ 16 h 39"/>
                <a:gd name="T10" fmla="*/ 11 w 13"/>
                <a:gd name="T11" fmla="*/ 10 h 39"/>
                <a:gd name="T12" fmla="*/ 9 w 13"/>
                <a:gd name="T13" fmla="*/ 8 h 39"/>
                <a:gd name="T14" fmla="*/ 2 w 13"/>
                <a:gd name="T15" fmla="*/ 1 h 39"/>
                <a:gd name="T16" fmla="*/ 2 w 13"/>
                <a:gd name="T17" fmla="*/ 1 h 39"/>
                <a:gd name="T18" fmla="*/ 2 w 13"/>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9">
                  <a:moveTo>
                    <a:pt x="2" y="1"/>
                  </a:moveTo>
                  <a:cubicBezTo>
                    <a:pt x="1" y="0"/>
                    <a:pt x="0" y="0"/>
                    <a:pt x="0" y="2"/>
                  </a:cubicBezTo>
                  <a:cubicBezTo>
                    <a:pt x="0" y="39"/>
                    <a:pt x="0" y="39"/>
                    <a:pt x="0" y="39"/>
                  </a:cubicBezTo>
                  <a:cubicBezTo>
                    <a:pt x="13" y="39"/>
                    <a:pt x="13" y="39"/>
                    <a:pt x="13" y="39"/>
                  </a:cubicBezTo>
                  <a:cubicBezTo>
                    <a:pt x="13" y="16"/>
                    <a:pt x="13" y="16"/>
                    <a:pt x="13" y="16"/>
                  </a:cubicBezTo>
                  <a:cubicBezTo>
                    <a:pt x="13" y="14"/>
                    <a:pt x="12" y="11"/>
                    <a:pt x="11" y="10"/>
                  </a:cubicBezTo>
                  <a:cubicBezTo>
                    <a:pt x="9" y="8"/>
                    <a:pt x="9" y="8"/>
                    <a:pt x="9" y="8"/>
                  </a:cubicBezTo>
                  <a:lnTo>
                    <a:pt x="2" y="1"/>
                  </a:lnTo>
                  <a:close/>
                  <a:moveTo>
                    <a:pt x="2" y="1"/>
                  </a:moveTo>
                  <a:cubicBezTo>
                    <a:pt x="2" y="1"/>
                    <a:pt x="2" y="1"/>
                    <a:pt x="2" y="1"/>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6" name="Freeform 10"/>
            <p:cNvSpPr>
              <a:spLocks noEditPoints="1"/>
            </p:cNvSpPr>
            <p:nvPr/>
          </p:nvSpPr>
          <p:spPr bwMode="auto">
            <a:xfrm>
              <a:off x="5828765" y="3030703"/>
              <a:ext cx="78179" cy="88360"/>
            </a:xfrm>
            <a:custGeom>
              <a:avLst/>
              <a:gdLst>
                <a:gd name="T0" fmla="*/ 7 w 15"/>
                <a:gd name="T1" fmla="*/ 8 h 19"/>
                <a:gd name="T2" fmla="*/ 2 w 15"/>
                <a:gd name="T3" fmla="*/ 12 h 19"/>
                <a:gd name="T4" fmla="*/ 0 w 15"/>
                <a:gd name="T5" fmla="*/ 17 h 19"/>
                <a:gd name="T6" fmla="*/ 0 w 15"/>
                <a:gd name="T7" fmla="*/ 19 h 19"/>
                <a:gd name="T8" fmla="*/ 15 w 15"/>
                <a:gd name="T9" fmla="*/ 19 h 19"/>
                <a:gd name="T10" fmla="*/ 15 w 15"/>
                <a:gd name="T11" fmla="*/ 2 h 19"/>
                <a:gd name="T12" fmla="*/ 13 w 15"/>
                <a:gd name="T13" fmla="*/ 1 h 19"/>
                <a:gd name="T14" fmla="*/ 7 w 15"/>
                <a:gd name="T15" fmla="*/ 8 h 19"/>
                <a:gd name="T16" fmla="*/ 7 w 15"/>
                <a:gd name="T17" fmla="*/ 8 h 19"/>
                <a:gd name="T18" fmla="*/ 7 w 15"/>
                <a:gd name="T1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8"/>
                  </a:moveTo>
                  <a:cubicBezTo>
                    <a:pt x="2" y="12"/>
                    <a:pt x="2" y="12"/>
                    <a:pt x="2" y="12"/>
                  </a:cubicBezTo>
                  <a:cubicBezTo>
                    <a:pt x="1" y="13"/>
                    <a:pt x="0" y="15"/>
                    <a:pt x="0" y="17"/>
                  </a:cubicBezTo>
                  <a:cubicBezTo>
                    <a:pt x="0" y="19"/>
                    <a:pt x="0" y="19"/>
                    <a:pt x="0" y="19"/>
                  </a:cubicBezTo>
                  <a:cubicBezTo>
                    <a:pt x="15" y="19"/>
                    <a:pt x="15" y="19"/>
                    <a:pt x="15" y="19"/>
                  </a:cubicBezTo>
                  <a:cubicBezTo>
                    <a:pt x="15" y="2"/>
                    <a:pt x="15" y="2"/>
                    <a:pt x="15" y="2"/>
                  </a:cubicBezTo>
                  <a:cubicBezTo>
                    <a:pt x="15" y="1"/>
                    <a:pt x="14" y="0"/>
                    <a:pt x="13" y="1"/>
                  </a:cubicBezTo>
                  <a:lnTo>
                    <a:pt x="7" y="8"/>
                  </a:lnTo>
                  <a:close/>
                  <a:moveTo>
                    <a:pt x="7" y="8"/>
                  </a:moveTo>
                  <a:cubicBezTo>
                    <a:pt x="7" y="8"/>
                    <a:pt x="7" y="8"/>
                    <a:pt x="7" y="8"/>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7" name="Freeform 11"/>
            <p:cNvSpPr>
              <a:spLocks noEditPoints="1"/>
            </p:cNvSpPr>
            <p:nvPr/>
          </p:nvSpPr>
          <p:spPr bwMode="auto">
            <a:xfrm>
              <a:off x="5759034" y="2515909"/>
              <a:ext cx="733197" cy="501349"/>
            </a:xfrm>
            <a:custGeom>
              <a:avLst/>
              <a:gdLst>
                <a:gd name="T0" fmla="*/ 142 w 144"/>
                <a:gd name="T1" fmla="*/ 53 h 108"/>
                <a:gd name="T2" fmla="*/ 144 w 144"/>
                <a:gd name="T3" fmla="*/ 52 h 108"/>
                <a:gd name="T4" fmla="*/ 144 w 144"/>
                <a:gd name="T5" fmla="*/ 6 h 108"/>
                <a:gd name="T6" fmla="*/ 138 w 144"/>
                <a:gd name="T7" fmla="*/ 0 h 108"/>
                <a:gd name="T8" fmla="*/ 92 w 144"/>
                <a:gd name="T9" fmla="*/ 0 h 108"/>
                <a:gd name="T10" fmla="*/ 91 w 144"/>
                <a:gd name="T11" fmla="*/ 2 h 108"/>
                <a:gd name="T12" fmla="*/ 108 w 144"/>
                <a:gd name="T13" fmla="*/ 18 h 108"/>
                <a:gd name="T14" fmla="*/ 101 w 144"/>
                <a:gd name="T15" fmla="*/ 25 h 108"/>
                <a:gd name="T16" fmla="*/ 70 w 144"/>
                <a:gd name="T17" fmla="*/ 56 h 108"/>
                <a:gd name="T18" fmla="*/ 54 w 144"/>
                <a:gd name="T19" fmla="*/ 39 h 108"/>
                <a:gd name="T20" fmla="*/ 50 w 144"/>
                <a:gd name="T21" fmla="*/ 39 h 108"/>
                <a:gd name="T22" fmla="*/ 5 w 144"/>
                <a:gd name="T23" fmla="*/ 84 h 108"/>
                <a:gd name="T24" fmla="*/ 5 w 144"/>
                <a:gd name="T25" fmla="*/ 103 h 108"/>
                <a:gd name="T26" fmla="*/ 5 w 144"/>
                <a:gd name="T27" fmla="*/ 103 h 108"/>
                <a:gd name="T28" fmla="*/ 23 w 144"/>
                <a:gd name="T29" fmla="*/ 103 h 108"/>
                <a:gd name="T30" fmla="*/ 52 w 144"/>
                <a:gd name="T31" fmla="*/ 74 h 108"/>
                <a:gd name="T32" fmla="*/ 68 w 144"/>
                <a:gd name="T33" fmla="*/ 90 h 108"/>
                <a:gd name="T34" fmla="*/ 73 w 144"/>
                <a:gd name="T35" fmla="*/ 90 h 108"/>
                <a:gd name="T36" fmla="*/ 126 w 144"/>
                <a:gd name="T37" fmla="*/ 37 h 108"/>
                <a:gd name="T38" fmla="*/ 142 w 144"/>
                <a:gd name="T39" fmla="*/ 53 h 108"/>
                <a:gd name="T40" fmla="*/ 142 w 144"/>
                <a:gd name="T41" fmla="*/ 53 h 108"/>
                <a:gd name="T42" fmla="*/ 142 w 144"/>
                <a:gd name="T43" fmla="*/ 5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08">
                  <a:moveTo>
                    <a:pt x="142" y="53"/>
                  </a:moveTo>
                  <a:cubicBezTo>
                    <a:pt x="143" y="54"/>
                    <a:pt x="144" y="54"/>
                    <a:pt x="144" y="52"/>
                  </a:cubicBezTo>
                  <a:cubicBezTo>
                    <a:pt x="144" y="6"/>
                    <a:pt x="144" y="6"/>
                    <a:pt x="144" y="6"/>
                  </a:cubicBezTo>
                  <a:cubicBezTo>
                    <a:pt x="144" y="3"/>
                    <a:pt x="141" y="0"/>
                    <a:pt x="138" y="0"/>
                  </a:cubicBezTo>
                  <a:cubicBezTo>
                    <a:pt x="92" y="0"/>
                    <a:pt x="92" y="0"/>
                    <a:pt x="92" y="0"/>
                  </a:cubicBezTo>
                  <a:cubicBezTo>
                    <a:pt x="91" y="0"/>
                    <a:pt x="90" y="1"/>
                    <a:pt x="91" y="2"/>
                  </a:cubicBezTo>
                  <a:cubicBezTo>
                    <a:pt x="108" y="18"/>
                    <a:pt x="108" y="18"/>
                    <a:pt x="108" y="18"/>
                  </a:cubicBezTo>
                  <a:cubicBezTo>
                    <a:pt x="101" y="25"/>
                    <a:pt x="101" y="25"/>
                    <a:pt x="101" y="25"/>
                  </a:cubicBezTo>
                  <a:cubicBezTo>
                    <a:pt x="70" y="56"/>
                    <a:pt x="70" y="56"/>
                    <a:pt x="70" y="56"/>
                  </a:cubicBezTo>
                  <a:cubicBezTo>
                    <a:pt x="54" y="39"/>
                    <a:pt x="54" y="39"/>
                    <a:pt x="54" y="39"/>
                  </a:cubicBezTo>
                  <a:cubicBezTo>
                    <a:pt x="53" y="38"/>
                    <a:pt x="51" y="38"/>
                    <a:pt x="50" y="39"/>
                  </a:cubicBezTo>
                  <a:cubicBezTo>
                    <a:pt x="5" y="84"/>
                    <a:pt x="5" y="84"/>
                    <a:pt x="5" y="84"/>
                  </a:cubicBezTo>
                  <a:cubicBezTo>
                    <a:pt x="0" y="89"/>
                    <a:pt x="0" y="98"/>
                    <a:pt x="5" y="103"/>
                  </a:cubicBezTo>
                  <a:cubicBezTo>
                    <a:pt x="5" y="103"/>
                    <a:pt x="5" y="103"/>
                    <a:pt x="5" y="103"/>
                  </a:cubicBezTo>
                  <a:cubicBezTo>
                    <a:pt x="10" y="108"/>
                    <a:pt x="18" y="108"/>
                    <a:pt x="23" y="103"/>
                  </a:cubicBezTo>
                  <a:cubicBezTo>
                    <a:pt x="52" y="74"/>
                    <a:pt x="52" y="74"/>
                    <a:pt x="52" y="74"/>
                  </a:cubicBezTo>
                  <a:cubicBezTo>
                    <a:pt x="68" y="90"/>
                    <a:pt x="68" y="90"/>
                    <a:pt x="68" y="90"/>
                  </a:cubicBezTo>
                  <a:cubicBezTo>
                    <a:pt x="69" y="91"/>
                    <a:pt x="71" y="91"/>
                    <a:pt x="73" y="90"/>
                  </a:cubicBezTo>
                  <a:cubicBezTo>
                    <a:pt x="126" y="37"/>
                    <a:pt x="126" y="37"/>
                    <a:pt x="126" y="37"/>
                  </a:cubicBezTo>
                  <a:lnTo>
                    <a:pt x="142" y="53"/>
                  </a:lnTo>
                  <a:close/>
                  <a:moveTo>
                    <a:pt x="142" y="53"/>
                  </a:moveTo>
                  <a:cubicBezTo>
                    <a:pt x="142" y="53"/>
                    <a:pt x="142" y="53"/>
                    <a:pt x="142" y="53"/>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
        <p:nvSpPr>
          <p:cNvPr id="47" name="TextBox 46"/>
          <p:cNvSpPr txBox="1"/>
          <p:nvPr/>
        </p:nvSpPr>
        <p:spPr>
          <a:xfrm>
            <a:off x="5284710" y="1635272"/>
            <a:ext cx="1637371" cy="400110"/>
          </a:xfrm>
          <a:prstGeom prst="rect">
            <a:avLst/>
          </a:prstGeom>
          <a:noFill/>
        </p:spPr>
        <p:txBody>
          <a:bodyPr wrap="none" rtlCol="0">
            <a:spAutoFit/>
          </a:bodyPr>
          <a:lstStyle/>
          <a:p>
            <a:r>
              <a:rPr lang="en-US" sz="2000" b="1" smtClean="0">
                <a:latin typeface="Source Sans Pro" panose="020B0503030403020204" pitchFamily="34" charset="0"/>
              </a:rPr>
              <a:t>DEVELOPING</a:t>
            </a:r>
            <a:endParaRPr lang="en-GB" sz="2000" b="1">
              <a:latin typeface="Source Sans Pro" panose="020B0503030403020204" pitchFamily="34" charset="0"/>
            </a:endParaRPr>
          </a:p>
        </p:txBody>
      </p:sp>
      <p:sp>
        <p:nvSpPr>
          <p:cNvPr id="48" name="TextBox 47"/>
          <p:cNvSpPr txBox="1"/>
          <p:nvPr/>
        </p:nvSpPr>
        <p:spPr>
          <a:xfrm>
            <a:off x="5158430" y="5921971"/>
            <a:ext cx="1824537" cy="707886"/>
          </a:xfrm>
          <a:prstGeom prst="rect">
            <a:avLst/>
          </a:prstGeom>
          <a:noFill/>
        </p:spPr>
        <p:txBody>
          <a:bodyPr wrap="none" rtlCol="0">
            <a:spAutoFit/>
          </a:bodyPr>
          <a:lstStyle/>
          <a:p>
            <a:pPr algn="ctr"/>
            <a:r>
              <a:rPr lang="en-GB" sz="2000" b="1" smtClean="0">
                <a:solidFill>
                  <a:schemeClr val="bg2"/>
                </a:solidFill>
              </a:rPr>
              <a:t>Business Charts </a:t>
            </a:r>
          </a:p>
          <a:p>
            <a:pPr algn="ctr"/>
            <a:r>
              <a:rPr lang="en-GB" sz="2000" b="1" smtClean="0">
                <a:solidFill>
                  <a:schemeClr val="bg2"/>
                </a:solidFill>
              </a:rPr>
              <a:t>In 2015</a:t>
            </a:r>
            <a:endParaRPr lang="en-GB" sz="2000" b="1">
              <a:solidFill>
                <a:schemeClr val="bg2"/>
              </a:solidFill>
            </a:endParaRPr>
          </a:p>
        </p:txBody>
      </p:sp>
      <p:grpSp>
        <p:nvGrpSpPr>
          <p:cNvPr id="51" name="Group 50"/>
          <p:cNvGrpSpPr/>
          <p:nvPr/>
        </p:nvGrpSpPr>
        <p:grpSpPr>
          <a:xfrm flipH="1">
            <a:off x="473635" y="2035382"/>
            <a:ext cx="3234886" cy="1238145"/>
            <a:chOff x="9003323" y="2091194"/>
            <a:chExt cx="3234886" cy="1238145"/>
          </a:xfrm>
        </p:grpSpPr>
        <p:sp>
          <p:nvSpPr>
            <p:cNvPr id="49" name="TextBox 48"/>
            <p:cNvSpPr txBox="1"/>
            <p:nvPr/>
          </p:nvSpPr>
          <p:spPr>
            <a:xfrm>
              <a:off x="9003323" y="2091194"/>
              <a:ext cx="1390124"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Web Analyis </a:t>
              </a:r>
              <a:endParaRPr lang="en-GB">
                <a:solidFill>
                  <a:schemeClr val="accent1"/>
                </a:solidFill>
                <a:latin typeface="Source Sans Pro" panose="020B0503030403020204" pitchFamily="34" charset="0"/>
              </a:endParaRPr>
            </a:p>
          </p:txBody>
        </p:sp>
        <p:sp>
          <p:nvSpPr>
            <p:cNvPr id="50" name="Rectangle 49"/>
            <p:cNvSpPr/>
            <p:nvPr/>
          </p:nvSpPr>
          <p:spPr>
            <a:xfrm>
              <a:off x="9003323" y="2375232"/>
              <a:ext cx="323488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p>
          </p:txBody>
        </p:sp>
      </p:grpSp>
      <p:grpSp>
        <p:nvGrpSpPr>
          <p:cNvPr id="52" name="Group 51"/>
          <p:cNvGrpSpPr/>
          <p:nvPr/>
        </p:nvGrpSpPr>
        <p:grpSpPr>
          <a:xfrm flipH="1">
            <a:off x="473635" y="3492485"/>
            <a:ext cx="3234886" cy="1238145"/>
            <a:chOff x="9003323" y="2091194"/>
            <a:chExt cx="3234886" cy="1238145"/>
          </a:xfrm>
        </p:grpSpPr>
        <p:sp>
          <p:nvSpPr>
            <p:cNvPr id="53" name="TextBox 52"/>
            <p:cNvSpPr txBox="1"/>
            <p:nvPr/>
          </p:nvSpPr>
          <p:spPr>
            <a:xfrm>
              <a:off x="9003323" y="2091194"/>
              <a:ext cx="1138390" cy="369332"/>
            </a:xfrm>
            <a:prstGeom prst="rect">
              <a:avLst/>
            </a:prstGeom>
            <a:noFill/>
          </p:spPr>
          <p:txBody>
            <a:bodyPr wrap="none" rtlCol="0">
              <a:spAutoFit/>
            </a:bodyPr>
            <a:lstStyle/>
            <a:p>
              <a:pPr algn="r"/>
              <a:r>
                <a:rPr lang="en-US" smtClean="0">
                  <a:solidFill>
                    <a:schemeClr val="accent2"/>
                  </a:solidFill>
                  <a:latin typeface="Source Sans Pro" panose="020B0503030403020204" pitchFamily="34" charset="0"/>
                </a:rPr>
                <a:t>Illustrator</a:t>
              </a:r>
              <a:endParaRPr lang="en-GB">
                <a:solidFill>
                  <a:schemeClr val="accent2"/>
                </a:solidFill>
                <a:latin typeface="Source Sans Pro" panose="020B0503030403020204" pitchFamily="34" charset="0"/>
              </a:endParaRPr>
            </a:p>
          </p:txBody>
        </p:sp>
        <p:sp>
          <p:nvSpPr>
            <p:cNvPr id="54" name="Rectangle 53"/>
            <p:cNvSpPr/>
            <p:nvPr/>
          </p:nvSpPr>
          <p:spPr>
            <a:xfrm>
              <a:off x="9003323" y="2375232"/>
              <a:ext cx="323488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a:t>
              </a:r>
            </a:p>
          </p:txBody>
        </p:sp>
      </p:grpSp>
      <p:grpSp>
        <p:nvGrpSpPr>
          <p:cNvPr id="55" name="Group 54"/>
          <p:cNvGrpSpPr/>
          <p:nvPr/>
        </p:nvGrpSpPr>
        <p:grpSpPr>
          <a:xfrm flipH="1">
            <a:off x="473635" y="4949588"/>
            <a:ext cx="3234886" cy="1238145"/>
            <a:chOff x="9003323" y="2091194"/>
            <a:chExt cx="3234886" cy="1238145"/>
          </a:xfrm>
        </p:grpSpPr>
        <p:sp>
          <p:nvSpPr>
            <p:cNvPr id="56" name="TextBox 55"/>
            <p:cNvSpPr txBox="1"/>
            <p:nvPr/>
          </p:nvSpPr>
          <p:spPr>
            <a:xfrm>
              <a:off x="9003323" y="2091194"/>
              <a:ext cx="1243547" cy="369332"/>
            </a:xfrm>
            <a:prstGeom prst="rect">
              <a:avLst/>
            </a:prstGeom>
            <a:noFill/>
          </p:spPr>
          <p:txBody>
            <a:bodyPr wrap="none" rtlCol="0">
              <a:spAutoFit/>
            </a:bodyPr>
            <a:lstStyle/>
            <a:p>
              <a:pPr algn="r"/>
              <a:r>
                <a:rPr lang="en-US" smtClean="0">
                  <a:solidFill>
                    <a:schemeClr val="accent3"/>
                  </a:solidFill>
                  <a:latin typeface="Source Sans Pro" panose="020B0503030403020204" pitchFamily="34" charset="0"/>
                </a:rPr>
                <a:t>Photoshop</a:t>
              </a:r>
              <a:endParaRPr lang="en-GB">
                <a:solidFill>
                  <a:schemeClr val="accent3"/>
                </a:solidFill>
                <a:latin typeface="Source Sans Pro" panose="020B0503030403020204" pitchFamily="34" charset="0"/>
              </a:endParaRPr>
            </a:p>
          </p:txBody>
        </p:sp>
        <p:sp>
          <p:nvSpPr>
            <p:cNvPr id="57" name="Rectangle 56"/>
            <p:cNvSpPr/>
            <p:nvPr/>
          </p:nvSpPr>
          <p:spPr>
            <a:xfrm>
              <a:off x="9003323" y="2375232"/>
              <a:ext cx="3234886" cy="954107"/>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a:t>
              </a:r>
              <a:r>
                <a:rPr lang="en-GB" sz="1400" smtClean="0">
                  <a:solidFill>
                    <a:schemeClr val="bg2"/>
                  </a:solidFill>
                </a:rPr>
                <a:t>alaoreet </a:t>
              </a:r>
              <a:r>
                <a:rPr lang="en-GB" sz="1400">
                  <a:solidFill>
                    <a:schemeClr val="bg2"/>
                  </a:solidFill>
                </a:rPr>
                <a:t>dolore magna aliquam erat volutpat. </a:t>
              </a:r>
            </a:p>
          </p:txBody>
        </p:sp>
      </p:grpSp>
      <p:grpSp>
        <p:nvGrpSpPr>
          <p:cNvPr id="58" name="Group 57"/>
          <p:cNvGrpSpPr/>
          <p:nvPr/>
        </p:nvGrpSpPr>
        <p:grpSpPr>
          <a:xfrm>
            <a:off x="8534118" y="2035382"/>
            <a:ext cx="3234886" cy="1238145"/>
            <a:chOff x="9003323" y="2091194"/>
            <a:chExt cx="3234886" cy="1238145"/>
          </a:xfrm>
        </p:grpSpPr>
        <p:sp>
          <p:nvSpPr>
            <p:cNvPr id="59" name="TextBox 58"/>
            <p:cNvSpPr txBox="1"/>
            <p:nvPr/>
          </p:nvSpPr>
          <p:spPr>
            <a:xfrm>
              <a:off x="9003323" y="2091194"/>
              <a:ext cx="1484702"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HTML Desgin </a:t>
              </a:r>
              <a:endParaRPr lang="en-GB">
                <a:solidFill>
                  <a:schemeClr val="accent4"/>
                </a:solidFill>
                <a:latin typeface="Source Sans Pro" panose="020B0503030403020204" pitchFamily="34" charset="0"/>
              </a:endParaRPr>
            </a:p>
          </p:txBody>
        </p:sp>
        <p:sp>
          <p:nvSpPr>
            <p:cNvPr id="60" name="Rectangle 59"/>
            <p:cNvSpPr/>
            <p:nvPr/>
          </p:nvSpPr>
          <p:spPr>
            <a:xfrm>
              <a:off x="9003323" y="2375232"/>
              <a:ext cx="323488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grpSp>
      <p:grpSp>
        <p:nvGrpSpPr>
          <p:cNvPr id="61" name="Group 60"/>
          <p:cNvGrpSpPr/>
          <p:nvPr/>
        </p:nvGrpSpPr>
        <p:grpSpPr>
          <a:xfrm>
            <a:off x="8534118" y="3573389"/>
            <a:ext cx="3234886" cy="1238145"/>
            <a:chOff x="9003323" y="2091194"/>
            <a:chExt cx="3234886" cy="1238145"/>
          </a:xfrm>
        </p:grpSpPr>
        <p:sp>
          <p:nvSpPr>
            <p:cNvPr id="62" name="TextBox 61"/>
            <p:cNvSpPr txBox="1"/>
            <p:nvPr/>
          </p:nvSpPr>
          <p:spPr>
            <a:xfrm>
              <a:off x="9003323" y="2091194"/>
              <a:ext cx="1634422"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Graphic Design</a:t>
              </a:r>
              <a:endParaRPr lang="en-GB">
                <a:solidFill>
                  <a:schemeClr val="accent5"/>
                </a:solidFill>
                <a:latin typeface="Source Sans Pro" panose="020B0503030403020204" pitchFamily="34" charset="0"/>
              </a:endParaRPr>
            </a:p>
          </p:txBody>
        </p:sp>
        <p:sp>
          <p:nvSpPr>
            <p:cNvPr id="63" name="Rectangle 62"/>
            <p:cNvSpPr/>
            <p:nvPr/>
          </p:nvSpPr>
          <p:spPr>
            <a:xfrm>
              <a:off x="9003323" y="2375232"/>
              <a:ext cx="323488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grpSp>
    </p:spTree>
    <p:extLst>
      <p:ext uri="{BB962C8B-B14F-4D97-AF65-F5344CB8AC3E}">
        <p14:creationId xmlns:p14="http://schemas.microsoft.com/office/powerpoint/2010/main" val="1572427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500" fill="hold"/>
                                        <p:tgtEl>
                                          <p:spTgt spid="24"/>
                                        </p:tgtEl>
                                        <p:attrNameLst>
                                          <p:attrName>ppt_x</p:attrName>
                                        </p:attrNameLst>
                                      </p:cBhvr>
                                      <p:tavLst>
                                        <p:tav tm="0">
                                          <p:val>
                                            <p:strVal val="#ppt_x"/>
                                          </p:val>
                                        </p:tav>
                                        <p:tav tm="100000">
                                          <p:val>
                                            <p:strVal val="#ppt_x"/>
                                          </p:val>
                                        </p:tav>
                                      </p:tavLst>
                                    </p:anim>
                                    <p:anim calcmode="lin" valueType="num">
                                      <p:cBhvr additive="base">
                                        <p:cTn id="13" dur="500" fill="hold"/>
                                        <p:tgtEl>
                                          <p:spTgt spid="24"/>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ppt_x"/>
                                          </p:val>
                                        </p:tav>
                                        <p:tav tm="100000">
                                          <p:val>
                                            <p:strVal val="#ppt_x"/>
                                          </p:val>
                                        </p:tav>
                                      </p:tavLst>
                                    </p:anim>
                                    <p:anim calcmode="lin" valueType="num">
                                      <p:cBhvr additive="base">
                                        <p:cTn id="18" dur="500" fill="hold"/>
                                        <p:tgtEl>
                                          <p:spTgt spid="25"/>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2" presetClass="entr" presetSubtype="1"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childTnLst>
                          </p:cTn>
                        </p:par>
                        <p:par>
                          <p:cTn id="29" fill="hold">
                            <p:stCondLst>
                              <p:cond delay="2500"/>
                            </p:stCondLst>
                            <p:childTnLst>
                              <p:par>
                                <p:cTn id="30" presetID="49" presetClass="entr" presetSubtype="0" decel="100000" fill="hold"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 calcmode="lin" valueType="num">
                                      <p:cBhvr>
                                        <p:cTn id="34" dur="500" fill="hold"/>
                                        <p:tgtEl>
                                          <p:spTgt spid="38"/>
                                        </p:tgtEl>
                                        <p:attrNameLst>
                                          <p:attrName>style.rotation</p:attrName>
                                        </p:attrNameLst>
                                      </p:cBhvr>
                                      <p:tavLst>
                                        <p:tav tm="0">
                                          <p:val>
                                            <p:fltVal val="360"/>
                                          </p:val>
                                        </p:tav>
                                        <p:tav tm="100000">
                                          <p:val>
                                            <p:fltVal val="0"/>
                                          </p:val>
                                        </p:tav>
                                      </p:tavLst>
                                    </p:anim>
                                    <p:animEffect transition="in" filter="fade">
                                      <p:cBhvr>
                                        <p:cTn id="35" dur="500"/>
                                        <p:tgtEl>
                                          <p:spTgt spid="38"/>
                                        </p:tgtEl>
                                      </p:cBhvr>
                                    </p:animEffect>
                                  </p:childTnLst>
                                </p:cTn>
                              </p:par>
                            </p:childTnLst>
                          </p:cTn>
                        </p:par>
                        <p:par>
                          <p:cTn id="36" fill="hold">
                            <p:stCondLst>
                              <p:cond delay="3000"/>
                            </p:stCondLst>
                            <p:childTnLst>
                              <p:par>
                                <p:cTn id="37" presetID="16" presetClass="entr" presetSubtype="21" fill="hold" grpId="0" nodeType="afterEffect">
                                  <p:stCondLst>
                                    <p:cond delay="0"/>
                                  </p:stCondLst>
                                  <p:childTnLst>
                                    <p:set>
                                      <p:cBhvr>
                                        <p:cTn id="38" dur="1" fill="hold">
                                          <p:stCondLst>
                                            <p:cond delay="0"/>
                                          </p:stCondLst>
                                        </p:cTn>
                                        <p:tgtEl>
                                          <p:spTgt spid="47"/>
                                        </p:tgtEl>
                                        <p:attrNameLst>
                                          <p:attrName>style.visibility</p:attrName>
                                        </p:attrNameLst>
                                      </p:cBhvr>
                                      <p:to>
                                        <p:strVal val="visible"/>
                                      </p:to>
                                    </p:set>
                                    <p:animEffect transition="in" filter="barn(inVertical)">
                                      <p:cBhvr>
                                        <p:cTn id="39" dur="500"/>
                                        <p:tgtEl>
                                          <p:spTgt spid="47"/>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500"/>
                                        <p:tgtEl>
                                          <p:spTgt spid="76"/>
                                        </p:tgtEl>
                                      </p:cBhvr>
                                    </p:animEffect>
                                  </p:childTnLst>
                                </p:cTn>
                              </p:par>
                            </p:childTnLst>
                          </p:cTn>
                        </p:par>
                        <p:par>
                          <p:cTn id="44" fill="hold">
                            <p:stCondLst>
                              <p:cond delay="4000"/>
                            </p:stCondLst>
                            <p:childTnLst>
                              <p:par>
                                <p:cTn id="45" presetID="12" presetClass="entr" presetSubtype="8" fill="hold" nodeType="afterEffect">
                                  <p:stCondLst>
                                    <p:cond delay="0"/>
                                  </p:stCondLst>
                                  <p:childTnLst>
                                    <p:set>
                                      <p:cBhvr>
                                        <p:cTn id="46" dur="1" fill="hold">
                                          <p:stCondLst>
                                            <p:cond delay="0"/>
                                          </p:stCondLst>
                                        </p:cTn>
                                        <p:tgtEl>
                                          <p:spTgt spid="58"/>
                                        </p:tgtEl>
                                        <p:attrNameLst>
                                          <p:attrName>style.visibility</p:attrName>
                                        </p:attrNameLst>
                                      </p:cBhvr>
                                      <p:to>
                                        <p:strVal val="visible"/>
                                      </p:to>
                                    </p:set>
                                    <p:anim calcmode="lin" valueType="num">
                                      <p:cBhvr additive="base">
                                        <p:cTn id="47" dur="500"/>
                                        <p:tgtEl>
                                          <p:spTgt spid="58"/>
                                        </p:tgtEl>
                                        <p:attrNameLst>
                                          <p:attrName>ppt_x</p:attrName>
                                        </p:attrNameLst>
                                      </p:cBhvr>
                                      <p:tavLst>
                                        <p:tav tm="0">
                                          <p:val>
                                            <p:strVal val="#ppt_x-#ppt_w*1.125000"/>
                                          </p:val>
                                        </p:tav>
                                        <p:tav tm="100000">
                                          <p:val>
                                            <p:strVal val="#ppt_x"/>
                                          </p:val>
                                        </p:tav>
                                      </p:tavLst>
                                    </p:anim>
                                    <p:animEffect transition="in" filter="wipe(right)">
                                      <p:cBhvr>
                                        <p:cTn id="48" dur="500"/>
                                        <p:tgtEl>
                                          <p:spTgt spid="58"/>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500"/>
                                        <p:tgtEl>
                                          <p:spTgt spid="79"/>
                                        </p:tgtEl>
                                      </p:cBhvr>
                                    </p:animEffect>
                                  </p:childTnLst>
                                </p:cTn>
                              </p:par>
                            </p:childTnLst>
                          </p:cTn>
                        </p:par>
                        <p:par>
                          <p:cTn id="53" fill="hold">
                            <p:stCondLst>
                              <p:cond delay="5000"/>
                            </p:stCondLst>
                            <p:childTnLst>
                              <p:par>
                                <p:cTn id="54" presetID="12" presetClass="entr" presetSubtype="8" fill="hold" nodeType="afterEffect">
                                  <p:stCondLst>
                                    <p:cond delay="0"/>
                                  </p:stCondLst>
                                  <p:childTnLst>
                                    <p:set>
                                      <p:cBhvr>
                                        <p:cTn id="55" dur="1" fill="hold">
                                          <p:stCondLst>
                                            <p:cond delay="0"/>
                                          </p:stCondLst>
                                        </p:cTn>
                                        <p:tgtEl>
                                          <p:spTgt spid="61"/>
                                        </p:tgtEl>
                                        <p:attrNameLst>
                                          <p:attrName>style.visibility</p:attrName>
                                        </p:attrNameLst>
                                      </p:cBhvr>
                                      <p:to>
                                        <p:strVal val="visible"/>
                                      </p:to>
                                    </p:set>
                                    <p:anim calcmode="lin" valueType="num">
                                      <p:cBhvr additive="base">
                                        <p:cTn id="56" dur="500"/>
                                        <p:tgtEl>
                                          <p:spTgt spid="61"/>
                                        </p:tgtEl>
                                        <p:attrNameLst>
                                          <p:attrName>ppt_x</p:attrName>
                                        </p:attrNameLst>
                                      </p:cBhvr>
                                      <p:tavLst>
                                        <p:tav tm="0">
                                          <p:val>
                                            <p:strVal val="#ppt_x-#ppt_w*1.125000"/>
                                          </p:val>
                                        </p:tav>
                                        <p:tav tm="100000">
                                          <p:val>
                                            <p:strVal val="#ppt_x"/>
                                          </p:val>
                                        </p:tav>
                                      </p:tavLst>
                                    </p:anim>
                                    <p:animEffect transition="in" filter="wipe(right)">
                                      <p:cBhvr>
                                        <p:cTn id="57" dur="500"/>
                                        <p:tgtEl>
                                          <p:spTgt spid="61"/>
                                        </p:tgtEl>
                                      </p:cBhvr>
                                    </p:animEffect>
                                  </p:childTnLst>
                                </p:cTn>
                              </p:par>
                            </p:childTnLst>
                          </p:cTn>
                        </p:par>
                        <p:par>
                          <p:cTn id="58" fill="hold">
                            <p:stCondLst>
                              <p:cond delay="5500"/>
                            </p:stCondLst>
                            <p:childTnLst>
                              <p:par>
                                <p:cTn id="59" presetID="10" presetClass="entr" presetSubtype="0" fill="hold" nodeType="after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500"/>
                                        <p:tgtEl>
                                          <p:spTgt spid="65"/>
                                        </p:tgtEl>
                                      </p:cBhvr>
                                    </p:animEffect>
                                  </p:childTnLst>
                                </p:cTn>
                              </p:par>
                            </p:childTnLst>
                          </p:cTn>
                        </p:par>
                        <p:par>
                          <p:cTn id="62" fill="hold">
                            <p:stCondLst>
                              <p:cond delay="6000"/>
                            </p:stCondLst>
                            <p:childTnLst>
                              <p:par>
                                <p:cTn id="63" presetID="12" presetClass="entr" presetSubtype="2" fill="hold" nodeType="afterEffect">
                                  <p:stCondLst>
                                    <p:cond delay="0"/>
                                  </p:stCondLst>
                                  <p:childTnLst>
                                    <p:set>
                                      <p:cBhvr>
                                        <p:cTn id="64" dur="1" fill="hold">
                                          <p:stCondLst>
                                            <p:cond delay="0"/>
                                          </p:stCondLst>
                                        </p:cTn>
                                        <p:tgtEl>
                                          <p:spTgt spid="51"/>
                                        </p:tgtEl>
                                        <p:attrNameLst>
                                          <p:attrName>style.visibility</p:attrName>
                                        </p:attrNameLst>
                                      </p:cBhvr>
                                      <p:to>
                                        <p:strVal val="visible"/>
                                      </p:to>
                                    </p:set>
                                    <p:anim calcmode="lin" valueType="num">
                                      <p:cBhvr additive="base">
                                        <p:cTn id="65" dur="500"/>
                                        <p:tgtEl>
                                          <p:spTgt spid="51"/>
                                        </p:tgtEl>
                                        <p:attrNameLst>
                                          <p:attrName>ppt_x</p:attrName>
                                        </p:attrNameLst>
                                      </p:cBhvr>
                                      <p:tavLst>
                                        <p:tav tm="0">
                                          <p:val>
                                            <p:strVal val="#ppt_x+#ppt_w*1.125000"/>
                                          </p:val>
                                        </p:tav>
                                        <p:tav tm="100000">
                                          <p:val>
                                            <p:strVal val="#ppt_x"/>
                                          </p:val>
                                        </p:tav>
                                      </p:tavLst>
                                    </p:anim>
                                    <p:animEffect transition="in" filter="wipe(left)">
                                      <p:cBhvr>
                                        <p:cTn id="66" dur="500"/>
                                        <p:tgtEl>
                                          <p:spTgt spid="51"/>
                                        </p:tgtEl>
                                      </p:cBhvr>
                                    </p:animEffect>
                                  </p:childTnLst>
                                </p:cTn>
                              </p:par>
                            </p:childTnLst>
                          </p:cTn>
                        </p:par>
                        <p:par>
                          <p:cTn id="67" fill="hold">
                            <p:stCondLst>
                              <p:cond delay="6500"/>
                            </p:stCondLst>
                            <p:childTnLst>
                              <p:par>
                                <p:cTn id="68" presetID="10" presetClass="entr" presetSubtype="0" fill="hold" nodeType="afterEffect">
                                  <p:stCondLst>
                                    <p:cond delay="0"/>
                                  </p:stCondLst>
                                  <p:childTnLst>
                                    <p:set>
                                      <p:cBhvr>
                                        <p:cTn id="69" dur="1" fill="hold">
                                          <p:stCondLst>
                                            <p:cond delay="0"/>
                                          </p:stCondLst>
                                        </p:cTn>
                                        <p:tgtEl>
                                          <p:spTgt spid="68"/>
                                        </p:tgtEl>
                                        <p:attrNameLst>
                                          <p:attrName>style.visibility</p:attrName>
                                        </p:attrNameLst>
                                      </p:cBhvr>
                                      <p:to>
                                        <p:strVal val="visible"/>
                                      </p:to>
                                    </p:set>
                                    <p:animEffect transition="in" filter="fade">
                                      <p:cBhvr>
                                        <p:cTn id="70" dur="500"/>
                                        <p:tgtEl>
                                          <p:spTgt spid="68"/>
                                        </p:tgtEl>
                                      </p:cBhvr>
                                    </p:animEffect>
                                  </p:childTnLst>
                                </p:cTn>
                              </p:par>
                            </p:childTnLst>
                          </p:cTn>
                        </p:par>
                        <p:par>
                          <p:cTn id="71" fill="hold">
                            <p:stCondLst>
                              <p:cond delay="7000"/>
                            </p:stCondLst>
                            <p:childTnLst>
                              <p:par>
                                <p:cTn id="72" presetID="12" presetClass="entr" presetSubtype="2"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additive="base">
                                        <p:cTn id="74" dur="500"/>
                                        <p:tgtEl>
                                          <p:spTgt spid="52"/>
                                        </p:tgtEl>
                                        <p:attrNameLst>
                                          <p:attrName>ppt_x</p:attrName>
                                        </p:attrNameLst>
                                      </p:cBhvr>
                                      <p:tavLst>
                                        <p:tav tm="0">
                                          <p:val>
                                            <p:strVal val="#ppt_x+#ppt_w*1.125000"/>
                                          </p:val>
                                        </p:tav>
                                        <p:tav tm="100000">
                                          <p:val>
                                            <p:strVal val="#ppt_x"/>
                                          </p:val>
                                        </p:tav>
                                      </p:tavLst>
                                    </p:anim>
                                    <p:animEffect transition="in" filter="wipe(left)">
                                      <p:cBhvr>
                                        <p:cTn id="75" dur="500"/>
                                        <p:tgtEl>
                                          <p:spTgt spid="52"/>
                                        </p:tgtEl>
                                      </p:cBhvr>
                                    </p:animEffect>
                                  </p:childTnLst>
                                </p:cTn>
                              </p:par>
                            </p:childTnLst>
                          </p:cTn>
                        </p:par>
                        <p:par>
                          <p:cTn id="76" fill="hold">
                            <p:stCondLst>
                              <p:cond delay="7500"/>
                            </p:stCondLst>
                            <p:childTnLst>
                              <p:par>
                                <p:cTn id="77" presetID="10"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Effect transition="in" filter="fade">
                                      <p:cBhvr>
                                        <p:cTn id="79" dur="500"/>
                                        <p:tgtEl>
                                          <p:spTgt spid="72"/>
                                        </p:tgtEl>
                                      </p:cBhvr>
                                    </p:animEffect>
                                  </p:childTnLst>
                                </p:cTn>
                              </p:par>
                            </p:childTnLst>
                          </p:cTn>
                        </p:par>
                        <p:par>
                          <p:cTn id="80" fill="hold">
                            <p:stCondLst>
                              <p:cond delay="8000"/>
                            </p:stCondLst>
                            <p:childTnLst>
                              <p:par>
                                <p:cTn id="81" presetID="12" presetClass="entr" presetSubtype="2" fill="hold" nodeType="afterEffect">
                                  <p:stCondLst>
                                    <p:cond delay="0"/>
                                  </p:stCondLst>
                                  <p:childTnLst>
                                    <p:set>
                                      <p:cBhvr>
                                        <p:cTn id="82" dur="1" fill="hold">
                                          <p:stCondLst>
                                            <p:cond delay="0"/>
                                          </p:stCondLst>
                                        </p:cTn>
                                        <p:tgtEl>
                                          <p:spTgt spid="55"/>
                                        </p:tgtEl>
                                        <p:attrNameLst>
                                          <p:attrName>style.visibility</p:attrName>
                                        </p:attrNameLst>
                                      </p:cBhvr>
                                      <p:to>
                                        <p:strVal val="visible"/>
                                      </p:to>
                                    </p:set>
                                    <p:anim calcmode="lin" valueType="num">
                                      <p:cBhvr additive="base">
                                        <p:cTn id="83" dur="500"/>
                                        <p:tgtEl>
                                          <p:spTgt spid="55"/>
                                        </p:tgtEl>
                                        <p:attrNameLst>
                                          <p:attrName>ppt_x</p:attrName>
                                        </p:attrNameLst>
                                      </p:cBhvr>
                                      <p:tavLst>
                                        <p:tav tm="0">
                                          <p:val>
                                            <p:strVal val="#ppt_x+#ppt_w*1.125000"/>
                                          </p:val>
                                        </p:tav>
                                        <p:tav tm="100000">
                                          <p:val>
                                            <p:strVal val="#ppt_x"/>
                                          </p:val>
                                        </p:tav>
                                      </p:tavLst>
                                    </p:anim>
                                    <p:animEffect transition="in" filter="wipe(left)">
                                      <p:cBhvr>
                                        <p:cTn id="84" dur="500"/>
                                        <p:tgtEl>
                                          <p:spTgt spid="55"/>
                                        </p:tgtEl>
                                      </p:cBhvr>
                                    </p:animEffect>
                                  </p:childTnLst>
                                </p:cTn>
                              </p:par>
                            </p:childTnLst>
                          </p:cTn>
                        </p:par>
                        <p:par>
                          <p:cTn id="85" fill="hold">
                            <p:stCondLst>
                              <p:cond delay="8500"/>
                            </p:stCondLst>
                            <p:childTnLst>
                              <p:par>
                                <p:cTn id="86" presetID="12" presetClass="entr" presetSubtype="1" fill="hold" grpId="0" nodeType="afterEffect">
                                  <p:stCondLst>
                                    <p:cond delay="0"/>
                                  </p:stCondLst>
                                  <p:childTnLst>
                                    <p:set>
                                      <p:cBhvr>
                                        <p:cTn id="87" dur="1" fill="hold">
                                          <p:stCondLst>
                                            <p:cond delay="0"/>
                                          </p:stCondLst>
                                        </p:cTn>
                                        <p:tgtEl>
                                          <p:spTgt spid="48"/>
                                        </p:tgtEl>
                                        <p:attrNameLst>
                                          <p:attrName>style.visibility</p:attrName>
                                        </p:attrNameLst>
                                      </p:cBhvr>
                                      <p:to>
                                        <p:strVal val="visible"/>
                                      </p:to>
                                    </p:set>
                                    <p:anim calcmode="lin" valueType="num">
                                      <p:cBhvr additive="base">
                                        <p:cTn id="88" dur="500"/>
                                        <p:tgtEl>
                                          <p:spTgt spid="48"/>
                                        </p:tgtEl>
                                        <p:attrNameLst>
                                          <p:attrName>ppt_y</p:attrName>
                                        </p:attrNameLst>
                                      </p:cBhvr>
                                      <p:tavLst>
                                        <p:tav tm="0">
                                          <p:val>
                                            <p:strVal val="#ppt_y-#ppt_h*1.125000"/>
                                          </p:val>
                                        </p:tav>
                                        <p:tav tm="100000">
                                          <p:val>
                                            <p:strVal val="#ppt_y"/>
                                          </p:val>
                                        </p:tav>
                                      </p:tavLst>
                                    </p:anim>
                                    <p:animEffect transition="in" filter="wipe(down)">
                                      <p:cBhvr>
                                        <p:cTn id="8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47" grpId="0"/>
      <p:bldP spid="4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Development Trend</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58</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9" name="Freeform 10"/>
          <p:cNvSpPr>
            <a:spLocks/>
          </p:cNvSpPr>
          <p:nvPr/>
        </p:nvSpPr>
        <p:spPr bwMode="auto">
          <a:xfrm rot="16200000">
            <a:off x="4022783" y="2117257"/>
            <a:ext cx="2135982" cy="2006529"/>
          </a:xfrm>
          <a:custGeom>
            <a:avLst/>
            <a:gdLst>
              <a:gd name="T0" fmla="*/ 0 w 1089"/>
              <a:gd name="T1" fmla="*/ 0 h 1023"/>
              <a:gd name="T2" fmla="*/ 561 w 1089"/>
              <a:gd name="T3" fmla="*/ 0 h 1023"/>
              <a:gd name="T4" fmla="*/ 1089 w 1089"/>
              <a:gd name="T5" fmla="*/ 1023 h 1023"/>
              <a:gd name="T6" fmla="*/ 526 w 1089"/>
              <a:gd name="T7" fmla="*/ 1023 h 1023"/>
              <a:gd name="T8" fmla="*/ 0 w 1089"/>
              <a:gd name="T9" fmla="*/ 0 h 1023"/>
            </a:gdLst>
            <a:ahLst/>
            <a:cxnLst>
              <a:cxn ang="0">
                <a:pos x="T0" y="T1"/>
              </a:cxn>
              <a:cxn ang="0">
                <a:pos x="T2" y="T3"/>
              </a:cxn>
              <a:cxn ang="0">
                <a:pos x="T4" y="T5"/>
              </a:cxn>
              <a:cxn ang="0">
                <a:pos x="T6" y="T7"/>
              </a:cxn>
              <a:cxn ang="0">
                <a:pos x="T8" y="T9"/>
              </a:cxn>
            </a:cxnLst>
            <a:rect l="0" t="0" r="r" b="b"/>
            <a:pathLst>
              <a:path w="1089" h="1023">
                <a:moveTo>
                  <a:pt x="0" y="0"/>
                </a:moveTo>
                <a:lnTo>
                  <a:pt x="561" y="0"/>
                </a:lnTo>
                <a:lnTo>
                  <a:pt x="1089" y="1023"/>
                </a:lnTo>
                <a:lnTo>
                  <a:pt x="526" y="102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3"/>
          <p:cNvSpPr>
            <a:spLocks/>
          </p:cNvSpPr>
          <p:nvPr/>
        </p:nvSpPr>
        <p:spPr bwMode="auto">
          <a:xfrm rot="16200000">
            <a:off x="4321899" y="3316663"/>
            <a:ext cx="1931995" cy="1612284"/>
          </a:xfrm>
          <a:custGeom>
            <a:avLst/>
            <a:gdLst>
              <a:gd name="T0" fmla="*/ 0 w 985"/>
              <a:gd name="T1" fmla="*/ 0 h 822"/>
              <a:gd name="T2" fmla="*/ 561 w 985"/>
              <a:gd name="T3" fmla="*/ 0 h 822"/>
              <a:gd name="T4" fmla="*/ 985 w 985"/>
              <a:gd name="T5" fmla="*/ 822 h 822"/>
              <a:gd name="T6" fmla="*/ 424 w 985"/>
              <a:gd name="T7" fmla="*/ 822 h 822"/>
              <a:gd name="T8" fmla="*/ 0 w 985"/>
              <a:gd name="T9" fmla="*/ 0 h 822"/>
            </a:gdLst>
            <a:ahLst/>
            <a:cxnLst>
              <a:cxn ang="0">
                <a:pos x="T0" y="T1"/>
              </a:cxn>
              <a:cxn ang="0">
                <a:pos x="T2" y="T3"/>
              </a:cxn>
              <a:cxn ang="0">
                <a:pos x="T4" y="T5"/>
              </a:cxn>
              <a:cxn ang="0">
                <a:pos x="T6" y="T7"/>
              </a:cxn>
              <a:cxn ang="0">
                <a:pos x="T8" y="T9"/>
              </a:cxn>
            </a:cxnLst>
            <a:rect l="0" t="0" r="r" b="b"/>
            <a:pathLst>
              <a:path w="985" h="822">
                <a:moveTo>
                  <a:pt x="0" y="0"/>
                </a:moveTo>
                <a:lnTo>
                  <a:pt x="561" y="0"/>
                </a:lnTo>
                <a:lnTo>
                  <a:pt x="985" y="822"/>
                </a:lnTo>
                <a:lnTo>
                  <a:pt x="424" y="82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8"/>
          <p:cNvSpPr>
            <a:spLocks/>
          </p:cNvSpPr>
          <p:nvPr/>
        </p:nvSpPr>
        <p:spPr bwMode="auto">
          <a:xfrm rot="16200000">
            <a:off x="4960339" y="5724300"/>
            <a:ext cx="1500484" cy="766914"/>
          </a:xfrm>
          <a:custGeom>
            <a:avLst/>
            <a:gdLst>
              <a:gd name="T0" fmla="*/ 0 w 765"/>
              <a:gd name="T1" fmla="*/ 0 h 391"/>
              <a:gd name="T2" fmla="*/ 561 w 765"/>
              <a:gd name="T3" fmla="*/ 0 h 391"/>
              <a:gd name="T4" fmla="*/ 765 w 765"/>
              <a:gd name="T5" fmla="*/ 391 h 391"/>
              <a:gd name="T6" fmla="*/ 0 w 765"/>
              <a:gd name="T7" fmla="*/ 391 h 391"/>
              <a:gd name="T8" fmla="*/ 0 w 765"/>
              <a:gd name="T9" fmla="*/ 0 h 391"/>
            </a:gdLst>
            <a:ahLst/>
            <a:cxnLst>
              <a:cxn ang="0">
                <a:pos x="T0" y="T1"/>
              </a:cxn>
              <a:cxn ang="0">
                <a:pos x="T2" y="T3"/>
              </a:cxn>
              <a:cxn ang="0">
                <a:pos x="T4" y="T5"/>
              </a:cxn>
              <a:cxn ang="0">
                <a:pos x="T6" y="T7"/>
              </a:cxn>
              <a:cxn ang="0">
                <a:pos x="T8" y="T9"/>
              </a:cxn>
            </a:cxnLst>
            <a:rect l="0" t="0" r="r" b="b"/>
            <a:pathLst>
              <a:path w="765" h="391">
                <a:moveTo>
                  <a:pt x="0" y="0"/>
                </a:moveTo>
                <a:lnTo>
                  <a:pt x="561" y="0"/>
                </a:lnTo>
                <a:lnTo>
                  <a:pt x="765" y="391"/>
                </a:lnTo>
                <a:lnTo>
                  <a:pt x="0" y="3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 name="Group 4"/>
          <p:cNvGrpSpPr/>
          <p:nvPr/>
        </p:nvGrpSpPr>
        <p:grpSpPr>
          <a:xfrm>
            <a:off x="4087509" y="2052530"/>
            <a:ext cx="4016981" cy="4805470"/>
            <a:chOff x="4087509" y="2052530"/>
            <a:chExt cx="4016981" cy="4805470"/>
          </a:xfrm>
        </p:grpSpPr>
        <p:sp>
          <p:nvSpPr>
            <p:cNvPr id="8" name="Freeform 9"/>
            <p:cNvSpPr>
              <a:spLocks/>
            </p:cNvSpPr>
            <p:nvPr/>
          </p:nvSpPr>
          <p:spPr bwMode="auto">
            <a:xfrm rot="16200000">
              <a:off x="4022783" y="2117257"/>
              <a:ext cx="2135982" cy="2006529"/>
            </a:xfrm>
            <a:custGeom>
              <a:avLst/>
              <a:gdLst>
                <a:gd name="T0" fmla="*/ 0 w 1089"/>
                <a:gd name="T1" fmla="*/ 0 h 1023"/>
                <a:gd name="T2" fmla="*/ 561 w 1089"/>
                <a:gd name="T3" fmla="*/ 0 h 1023"/>
                <a:gd name="T4" fmla="*/ 1089 w 1089"/>
                <a:gd name="T5" fmla="*/ 1023 h 1023"/>
                <a:gd name="T6" fmla="*/ 526 w 1089"/>
                <a:gd name="T7" fmla="*/ 1023 h 1023"/>
                <a:gd name="T8" fmla="*/ 0 w 1089"/>
                <a:gd name="T9" fmla="*/ 0 h 1023"/>
              </a:gdLst>
              <a:ahLst/>
              <a:cxnLst>
                <a:cxn ang="0">
                  <a:pos x="T0" y="T1"/>
                </a:cxn>
                <a:cxn ang="0">
                  <a:pos x="T2" y="T3"/>
                </a:cxn>
                <a:cxn ang="0">
                  <a:pos x="T4" y="T5"/>
                </a:cxn>
                <a:cxn ang="0">
                  <a:pos x="T6" y="T7"/>
                </a:cxn>
                <a:cxn ang="0">
                  <a:pos x="T8" y="T9"/>
                </a:cxn>
              </a:cxnLst>
              <a:rect l="0" t="0" r="r" b="b"/>
              <a:pathLst>
                <a:path w="1089" h="1023">
                  <a:moveTo>
                    <a:pt x="0" y="0"/>
                  </a:moveTo>
                  <a:lnTo>
                    <a:pt x="561" y="0"/>
                  </a:lnTo>
                  <a:lnTo>
                    <a:pt x="1089" y="1023"/>
                  </a:lnTo>
                  <a:lnTo>
                    <a:pt x="526" y="1023"/>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1"/>
            <p:cNvSpPr>
              <a:spLocks/>
            </p:cNvSpPr>
            <p:nvPr/>
          </p:nvSpPr>
          <p:spPr bwMode="auto">
            <a:xfrm rot="16200000">
              <a:off x="6031273" y="2115295"/>
              <a:ext cx="2135982" cy="2010452"/>
            </a:xfrm>
            <a:custGeom>
              <a:avLst/>
              <a:gdLst>
                <a:gd name="T0" fmla="*/ 0 w 1089"/>
                <a:gd name="T1" fmla="*/ 1025 h 1025"/>
                <a:gd name="T2" fmla="*/ 561 w 1089"/>
                <a:gd name="T3" fmla="*/ 1025 h 1025"/>
                <a:gd name="T4" fmla="*/ 1089 w 1089"/>
                <a:gd name="T5" fmla="*/ 0 h 1025"/>
                <a:gd name="T6" fmla="*/ 526 w 1089"/>
                <a:gd name="T7" fmla="*/ 0 h 1025"/>
                <a:gd name="T8" fmla="*/ 0 w 1089"/>
                <a:gd name="T9" fmla="*/ 1025 h 1025"/>
              </a:gdLst>
              <a:ahLst/>
              <a:cxnLst>
                <a:cxn ang="0">
                  <a:pos x="T0" y="T1"/>
                </a:cxn>
                <a:cxn ang="0">
                  <a:pos x="T2" y="T3"/>
                </a:cxn>
                <a:cxn ang="0">
                  <a:pos x="T4" y="T5"/>
                </a:cxn>
                <a:cxn ang="0">
                  <a:pos x="T6" y="T7"/>
                </a:cxn>
                <a:cxn ang="0">
                  <a:pos x="T8" y="T9"/>
                </a:cxn>
              </a:cxnLst>
              <a:rect l="0" t="0" r="r" b="b"/>
              <a:pathLst>
                <a:path w="1089" h="1025">
                  <a:moveTo>
                    <a:pt x="0" y="1025"/>
                  </a:moveTo>
                  <a:lnTo>
                    <a:pt x="561" y="1025"/>
                  </a:lnTo>
                  <a:lnTo>
                    <a:pt x="1089" y="0"/>
                  </a:lnTo>
                  <a:lnTo>
                    <a:pt x="526" y="0"/>
                  </a:lnTo>
                  <a:lnTo>
                    <a:pt x="0" y="1025"/>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2"/>
            <p:cNvSpPr>
              <a:spLocks/>
            </p:cNvSpPr>
            <p:nvPr/>
          </p:nvSpPr>
          <p:spPr bwMode="auto">
            <a:xfrm rot="16200000">
              <a:off x="4321899" y="3316663"/>
              <a:ext cx="1931995" cy="1612284"/>
            </a:xfrm>
            <a:custGeom>
              <a:avLst/>
              <a:gdLst>
                <a:gd name="T0" fmla="*/ 0 w 985"/>
                <a:gd name="T1" fmla="*/ 0 h 822"/>
                <a:gd name="T2" fmla="*/ 561 w 985"/>
                <a:gd name="T3" fmla="*/ 0 h 822"/>
                <a:gd name="T4" fmla="*/ 985 w 985"/>
                <a:gd name="T5" fmla="*/ 822 h 822"/>
                <a:gd name="T6" fmla="*/ 424 w 985"/>
                <a:gd name="T7" fmla="*/ 822 h 822"/>
                <a:gd name="T8" fmla="*/ 0 w 985"/>
                <a:gd name="T9" fmla="*/ 0 h 822"/>
              </a:gdLst>
              <a:ahLst/>
              <a:cxnLst>
                <a:cxn ang="0">
                  <a:pos x="T0" y="T1"/>
                </a:cxn>
                <a:cxn ang="0">
                  <a:pos x="T2" y="T3"/>
                </a:cxn>
                <a:cxn ang="0">
                  <a:pos x="T4" y="T5"/>
                </a:cxn>
                <a:cxn ang="0">
                  <a:pos x="T6" y="T7"/>
                </a:cxn>
                <a:cxn ang="0">
                  <a:pos x="T8" y="T9"/>
                </a:cxn>
              </a:cxnLst>
              <a:rect l="0" t="0" r="r" b="b"/>
              <a:pathLst>
                <a:path w="985" h="822">
                  <a:moveTo>
                    <a:pt x="0" y="0"/>
                  </a:moveTo>
                  <a:lnTo>
                    <a:pt x="561" y="0"/>
                  </a:lnTo>
                  <a:lnTo>
                    <a:pt x="985" y="822"/>
                  </a:lnTo>
                  <a:lnTo>
                    <a:pt x="424" y="822"/>
                  </a:lnTo>
                  <a:lnTo>
                    <a:pt x="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4"/>
            <p:cNvSpPr>
              <a:spLocks/>
            </p:cNvSpPr>
            <p:nvPr/>
          </p:nvSpPr>
          <p:spPr bwMode="auto">
            <a:xfrm rot="16200000">
              <a:off x="5936144" y="3314701"/>
              <a:ext cx="1931995" cy="1616207"/>
            </a:xfrm>
            <a:custGeom>
              <a:avLst/>
              <a:gdLst>
                <a:gd name="T0" fmla="*/ 0 w 985"/>
                <a:gd name="T1" fmla="*/ 824 h 824"/>
                <a:gd name="T2" fmla="*/ 561 w 985"/>
                <a:gd name="T3" fmla="*/ 824 h 824"/>
                <a:gd name="T4" fmla="*/ 985 w 985"/>
                <a:gd name="T5" fmla="*/ 0 h 824"/>
                <a:gd name="T6" fmla="*/ 424 w 985"/>
                <a:gd name="T7" fmla="*/ 0 h 824"/>
                <a:gd name="T8" fmla="*/ 0 w 985"/>
                <a:gd name="T9" fmla="*/ 824 h 824"/>
              </a:gdLst>
              <a:ahLst/>
              <a:cxnLst>
                <a:cxn ang="0">
                  <a:pos x="T0" y="T1"/>
                </a:cxn>
                <a:cxn ang="0">
                  <a:pos x="T2" y="T3"/>
                </a:cxn>
                <a:cxn ang="0">
                  <a:pos x="T4" y="T5"/>
                </a:cxn>
                <a:cxn ang="0">
                  <a:pos x="T6" y="T7"/>
                </a:cxn>
                <a:cxn ang="0">
                  <a:pos x="T8" y="T9"/>
                </a:cxn>
              </a:cxnLst>
              <a:rect l="0" t="0" r="r" b="b"/>
              <a:pathLst>
                <a:path w="985" h="824">
                  <a:moveTo>
                    <a:pt x="0" y="824"/>
                  </a:moveTo>
                  <a:lnTo>
                    <a:pt x="561" y="824"/>
                  </a:lnTo>
                  <a:lnTo>
                    <a:pt x="985" y="0"/>
                  </a:lnTo>
                  <a:lnTo>
                    <a:pt x="424" y="0"/>
                  </a:lnTo>
                  <a:lnTo>
                    <a:pt x="0" y="824"/>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5"/>
            <p:cNvSpPr>
              <a:spLocks/>
            </p:cNvSpPr>
            <p:nvPr/>
          </p:nvSpPr>
          <p:spPr bwMode="auto">
            <a:xfrm rot="16200000">
              <a:off x="4630822" y="4518030"/>
              <a:ext cx="1724085" cy="1202348"/>
            </a:xfrm>
            <a:custGeom>
              <a:avLst/>
              <a:gdLst>
                <a:gd name="T0" fmla="*/ 0 w 879"/>
                <a:gd name="T1" fmla="*/ 0 h 613"/>
                <a:gd name="T2" fmla="*/ 564 w 879"/>
                <a:gd name="T3" fmla="*/ 0 h 613"/>
                <a:gd name="T4" fmla="*/ 879 w 879"/>
                <a:gd name="T5" fmla="*/ 613 h 613"/>
                <a:gd name="T6" fmla="*/ 318 w 879"/>
                <a:gd name="T7" fmla="*/ 613 h 613"/>
                <a:gd name="T8" fmla="*/ 0 w 879"/>
                <a:gd name="T9" fmla="*/ 0 h 613"/>
              </a:gdLst>
              <a:ahLst/>
              <a:cxnLst>
                <a:cxn ang="0">
                  <a:pos x="T0" y="T1"/>
                </a:cxn>
                <a:cxn ang="0">
                  <a:pos x="T2" y="T3"/>
                </a:cxn>
                <a:cxn ang="0">
                  <a:pos x="T4" y="T5"/>
                </a:cxn>
                <a:cxn ang="0">
                  <a:pos x="T6" y="T7"/>
                </a:cxn>
                <a:cxn ang="0">
                  <a:pos x="T8" y="T9"/>
                </a:cxn>
              </a:cxnLst>
              <a:rect l="0" t="0" r="r" b="b"/>
              <a:pathLst>
                <a:path w="879" h="613">
                  <a:moveTo>
                    <a:pt x="0" y="0"/>
                  </a:moveTo>
                  <a:lnTo>
                    <a:pt x="564" y="0"/>
                  </a:lnTo>
                  <a:lnTo>
                    <a:pt x="879" y="613"/>
                  </a:lnTo>
                  <a:lnTo>
                    <a:pt x="318" y="613"/>
                  </a:lnTo>
                  <a:lnTo>
                    <a:pt x="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6"/>
            <p:cNvSpPr>
              <a:spLocks/>
            </p:cNvSpPr>
            <p:nvPr/>
          </p:nvSpPr>
          <p:spPr bwMode="auto">
            <a:xfrm rot="16200000">
              <a:off x="5835131" y="4516068"/>
              <a:ext cx="1724085" cy="1206271"/>
            </a:xfrm>
            <a:custGeom>
              <a:avLst/>
              <a:gdLst>
                <a:gd name="T0" fmla="*/ 0 w 879"/>
                <a:gd name="T1" fmla="*/ 615 h 615"/>
                <a:gd name="T2" fmla="*/ 564 w 879"/>
                <a:gd name="T3" fmla="*/ 615 h 615"/>
                <a:gd name="T4" fmla="*/ 879 w 879"/>
                <a:gd name="T5" fmla="*/ 0 h 615"/>
                <a:gd name="T6" fmla="*/ 318 w 879"/>
                <a:gd name="T7" fmla="*/ 0 h 615"/>
                <a:gd name="T8" fmla="*/ 0 w 879"/>
                <a:gd name="T9" fmla="*/ 615 h 615"/>
              </a:gdLst>
              <a:ahLst/>
              <a:cxnLst>
                <a:cxn ang="0">
                  <a:pos x="T0" y="T1"/>
                </a:cxn>
                <a:cxn ang="0">
                  <a:pos x="T2" y="T3"/>
                </a:cxn>
                <a:cxn ang="0">
                  <a:pos x="T4" y="T5"/>
                </a:cxn>
                <a:cxn ang="0">
                  <a:pos x="T6" y="T7"/>
                </a:cxn>
                <a:cxn ang="0">
                  <a:pos x="T8" y="T9"/>
                </a:cxn>
              </a:cxnLst>
              <a:rect l="0" t="0" r="r" b="b"/>
              <a:pathLst>
                <a:path w="879" h="615">
                  <a:moveTo>
                    <a:pt x="0" y="615"/>
                  </a:moveTo>
                  <a:lnTo>
                    <a:pt x="564" y="615"/>
                  </a:lnTo>
                  <a:lnTo>
                    <a:pt x="879" y="0"/>
                  </a:lnTo>
                  <a:lnTo>
                    <a:pt x="318" y="0"/>
                  </a:lnTo>
                  <a:lnTo>
                    <a:pt x="0" y="615"/>
                  </a:ln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7"/>
            <p:cNvSpPr>
              <a:spLocks/>
            </p:cNvSpPr>
            <p:nvPr/>
          </p:nvSpPr>
          <p:spPr bwMode="auto">
            <a:xfrm rot="16200000">
              <a:off x="4960339" y="5724300"/>
              <a:ext cx="1500484" cy="766914"/>
            </a:xfrm>
            <a:custGeom>
              <a:avLst/>
              <a:gdLst>
                <a:gd name="T0" fmla="*/ 0 w 765"/>
                <a:gd name="T1" fmla="*/ 0 h 391"/>
                <a:gd name="T2" fmla="*/ 561 w 765"/>
                <a:gd name="T3" fmla="*/ 0 h 391"/>
                <a:gd name="T4" fmla="*/ 765 w 765"/>
                <a:gd name="T5" fmla="*/ 391 h 391"/>
                <a:gd name="T6" fmla="*/ 0 w 765"/>
                <a:gd name="T7" fmla="*/ 391 h 391"/>
                <a:gd name="T8" fmla="*/ 0 w 765"/>
                <a:gd name="T9" fmla="*/ 0 h 391"/>
              </a:gdLst>
              <a:ahLst/>
              <a:cxnLst>
                <a:cxn ang="0">
                  <a:pos x="T0" y="T1"/>
                </a:cxn>
                <a:cxn ang="0">
                  <a:pos x="T2" y="T3"/>
                </a:cxn>
                <a:cxn ang="0">
                  <a:pos x="T4" y="T5"/>
                </a:cxn>
                <a:cxn ang="0">
                  <a:pos x="T6" y="T7"/>
                </a:cxn>
                <a:cxn ang="0">
                  <a:pos x="T8" y="T9"/>
                </a:cxn>
              </a:cxnLst>
              <a:rect l="0" t="0" r="r" b="b"/>
              <a:pathLst>
                <a:path w="765" h="391">
                  <a:moveTo>
                    <a:pt x="0" y="0"/>
                  </a:moveTo>
                  <a:lnTo>
                    <a:pt x="561" y="0"/>
                  </a:lnTo>
                  <a:lnTo>
                    <a:pt x="765" y="391"/>
                  </a:lnTo>
                  <a:lnTo>
                    <a:pt x="0" y="391"/>
                  </a:lnTo>
                  <a:lnTo>
                    <a:pt x="0" y="0"/>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9"/>
            <p:cNvSpPr>
              <a:spLocks/>
            </p:cNvSpPr>
            <p:nvPr/>
          </p:nvSpPr>
          <p:spPr bwMode="auto">
            <a:xfrm rot="16200000">
              <a:off x="5729215" y="5722339"/>
              <a:ext cx="1500484" cy="770837"/>
            </a:xfrm>
            <a:custGeom>
              <a:avLst/>
              <a:gdLst>
                <a:gd name="T0" fmla="*/ 0 w 765"/>
                <a:gd name="T1" fmla="*/ 393 h 393"/>
                <a:gd name="T2" fmla="*/ 561 w 765"/>
                <a:gd name="T3" fmla="*/ 393 h 393"/>
                <a:gd name="T4" fmla="*/ 765 w 765"/>
                <a:gd name="T5" fmla="*/ 0 h 393"/>
                <a:gd name="T6" fmla="*/ 0 w 765"/>
                <a:gd name="T7" fmla="*/ 0 h 393"/>
                <a:gd name="T8" fmla="*/ 0 w 765"/>
                <a:gd name="T9" fmla="*/ 393 h 393"/>
              </a:gdLst>
              <a:ahLst/>
              <a:cxnLst>
                <a:cxn ang="0">
                  <a:pos x="T0" y="T1"/>
                </a:cxn>
                <a:cxn ang="0">
                  <a:pos x="T2" y="T3"/>
                </a:cxn>
                <a:cxn ang="0">
                  <a:pos x="T4" y="T5"/>
                </a:cxn>
                <a:cxn ang="0">
                  <a:pos x="T6" y="T7"/>
                </a:cxn>
                <a:cxn ang="0">
                  <a:pos x="T8" y="T9"/>
                </a:cxn>
              </a:cxnLst>
              <a:rect l="0" t="0" r="r" b="b"/>
              <a:pathLst>
                <a:path w="765" h="393">
                  <a:moveTo>
                    <a:pt x="0" y="393"/>
                  </a:moveTo>
                  <a:lnTo>
                    <a:pt x="561" y="393"/>
                  </a:lnTo>
                  <a:lnTo>
                    <a:pt x="765" y="0"/>
                  </a:lnTo>
                  <a:lnTo>
                    <a:pt x="0" y="0"/>
                  </a:lnTo>
                  <a:lnTo>
                    <a:pt x="0" y="393"/>
                  </a:lnTo>
                  <a:close/>
                </a:path>
              </a:pathLst>
            </a:custGeom>
            <a:solidFill>
              <a:schemeClr val="accent5">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9" name="Group 118"/>
          <p:cNvGrpSpPr/>
          <p:nvPr/>
        </p:nvGrpSpPr>
        <p:grpSpPr>
          <a:xfrm>
            <a:off x="5725318" y="1363513"/>
            <a:ext cx="733197" cy="603155"/>
            <a:chOff x="5725318" y="1363513"/>
            <a:chExt cx="733197" cy="603155"/>
          </a:xfrm>
          <a:solidFill>
            <a:schemeClr val="accent5"/>
          </a:solidFill>
        </p:grpSpPr>
        <p:sp>
          <p:nvSpPr>
            <p:cNvPr id="27" name="Freeform 5"/>
            <p:cNvSpPr>
              <a:spLocks noEditPoints="1"/>
            </p:cNvSpPr>
            <p:nvPr/>
          </p:nvSpPr>
          <p:spPr bwMode="auto">
            <a:xfrm>
              <a:off x="5902810" y="1789946"/>
              <a:ext cx="71841" cy="176720"/>
            </a:xfrm>
            <a:custGeom>
              <a:avLst/>
              <a:gdLst>
                <a:gd name="T0" fmla="*/ 3 w 14"/>
                <a:gd name="T1" fmla="*/ 10 h 38"/>
                <a:gd name="T2" fmla="*/ 0 w 14"/>
                <a:gd name="T3" fmla="*/ 15 h 38"/>
                <a:gd name="T4" fmla="*/ 0 w 14"/>
                <a:gd name="T5" fmla="*/ 38 h 38"/>
                <a:gd name="T6" fmla="*/ 14 w 14"/>
                <a:gd name="T7" fmla="*/ 38 h 38"/>
                <a:gd name="T8" fmla="*/ 14 w 14"/>
                <a:gd name="T9" fmla="*/ 2 h 38"/>
                <a:gd name="T10" fmla="*/ 11 w 14"/>
                <a:gd name="T11" fmla="*/ 1 h 38"/>
                <a:gd name="T12" fmla="*/ 3 w 14"/>
                <a:gd name="T13" fmla="*/ 10 h 38"/>
                <a:gd name="T14" fmla="*/ 3 w 14"/>
                <a:gd name="T15" fmla="*/ 10 h 38"/>
                <a:gd name="T16" fmla="*/ 3 w 14"/>
                <a:gd name="T1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3" y="10"/>
                  </a:moveTo>
                  <a:cubicBezTo>
                    <a:pt x="1" y="11"/>
                    <a:pt x="0" y="13"/>
                    <a:pt x="0" y="15"/>
                  </a:cubicBezTo>
                  <a:cubicBezTo>
                    <a:pt x="0" y="38"/>
                    <a:pt x="0" y="38"/>
                    <a:pt x="0" y="38"/>
                  </a:cubicBezTo>
                  <a:cubicBezTo>
                    <a:pt x="14" y="38"/>
                    <a:pt x="14" y="38"/>
                    <a:pt x="14" y="38"/>
                  </a:cubicBezTo>
                  <a:cubicBezTo>
                    <a:pt x="14" y="2"/>
                    <a:pt x="14" y="2"/>
                    <a:pt x="14" y="2"/>
                  </a:cubicBezTo>
                  <a:cubicBezTo>
                    <a:pt x="14" y="0"/>
                    <a:pt x="13" y="0"/>
                    <a:pt x="11" y="1"/>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28" name="Freeform 6"/>
            <p:cNvSpPr>
              <a:spLocks noEditPoints="1"/>
            </p:cNvSpPr>
            <p:nvPr/>
          </p:nvSpPr>
          <p:spPr bwMode="auto">
            <a:xfrm>
              <a:off x="6202851" y="1688140"/>
              <a:ext cx="65501" cy="278528"/>
            </a:xfrm>
            <a:custGeom>
              <a:avLst/>
              <a:gdLst>
                <a:gd name="T0" fmla="*/ 2 w 13"/>
                <a:gd name="T1" fmla="*/ 10 h 60"/>
                <a:gd name="T2" fmla="*/ 0 w 13"/>
                <a:gd name="T3" fmla="*/ 15 h 60"/>
                <a:gd name="T4" fmla="*/ 0 w 13"/>
                <a:gd name="T5" fmla="*/ 60 h 60"/>
                <a:gd name="T6" fmla="*/ 13 w 13"/>
                <a:gd name="T7" fmla="*/ 60 h 60"/>
                <a:gd name="T8" fmla="*/ 13 w 13"/>
                <a:gd name="T9" fmla="*/ 2 h 60"/>
                <a:gd name="T10" fmla="*/ 11 w 13"/>
                <a:gd name="T11" fmla="*/ 1 h 60"/>
                <a:gd name="T12" fmla="*/ 2 w 13"/>
                <a:gd name="T13" fmla="*/ 10 h 60"/>
                <a:gd name="T14" fmla="*/ 2 w 13"/>
                <a:gd name="T15" fmla="*/ 10 h 60"/>
                <a:gd name="T16" fmla="*/ 2 w 13"/>
                <a:gd name="T1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0">
                  <a:moveTo>
                    <a:pt x="2" y="10"/>
                  </a:moveTo>
                  <a:cubicBezTo>
                    <a:pt x="1" y="11"/>
                    <a:pt x="0" y="14"/>
                    <a:pt x="0" y="15"/>
                  </a:cubicBezTo>
                  <a:cubicBezTo>
                    <a:pt x="0" y="60"/>
                    <a:pt x="0" y="60"/>
                    <a:pt x="0" y="60"/>
                  </a:cubicBezTo>
                  <a:cubicBezTo>
                    <a:pt x="13" y="60"/>
                    <a:pt x="13" y="60"/>
                    <a:pt x="13" y="60"/>
                  </a:cubicBezTo>
                  <a:cubicBezTo>
                    <a:pt x="13" y="2"/>
                    <a:pt x="13" y="2"/>
                    <a:pt x="13" y="2"/>
                  </a:cubicBezTo>
                  <a:cubicBezTo>
                    <a:pt x="13" y="0"/>
                    <a:pt x="12" y="0"/>
                    <a:pt x="11" y="1"/>
                  </a:cubicBezTo>
                  <a:lnTo>
                    <a:pt x="2" y="10"/>
                  </a:lnTo>
                  <a:close/>
                  <a:moveTo>
                    <a:pt x="2" y="10"/>
                  </a:moveTo>
                  <a:cubicBezTo>
                    <a:pt x="2" y="10"/>
                    <a:pt x="2" y="10"/>
                    <a:pt x="2"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29" name="Freeform 7"/>
            <p:cNvSpPr>
              <a:spLocks noEditPoints="1"/>
            </p:cNvSpPr>
            <p:nvPr/>
          </p:nvSpPr>
          <p:spPr bwMode="auto">
            <a:xfrm>
              <a:off x="6300048" y="1599780"/>
              <a:ext cx="65501" cy="366887"/>
            </a:xfrm>
            <a:custGeom>
              <a:avLst/>
              <a:gdLst>
                <a:gd name="T0" fmla="*/ 3 w 13"/>
                <a:gd name="T1" fmla="*/ 9 h 79"/>
                <a:gd name="T2" fmla="*/ 0 w 13"/>
                <a:gd name="T3" fmla="*/ 15 h 79"/>
                <a:gd name="T4" fmla="*/ 0 w 13"/>
                <a:gd name="T5" fmla="*/ 79 h 79"/>
                <a:gd name="T6" fmla="*/ 13 w 13"/>
                <a:gd name="T7" fmla="*/ 79 h 79"/>
                <a:gd name="T8" fmla="*/ 13 w 13"/>
                <a:gd name="T9" fmla="*/ 2 h 79"/>
                <a:gd name="T10" fmla="*/ 11 w 13"/>
                <a:gd name="T11" fmla="*/ 1 h 79"/>
                <a:gd name="T12" fmla="*/ 3 w 13"/>
                <a:gd name="T13" fmla="*/ 9 h 79"/>
                <a:gd name="T14" fmla="*/ 3 w 13"/>
                <a:gd name="T15" fmla="*/ 9 h 79"/>
                <a:gd name="T16" fmla="*/ 3 w 13"/>
                <a:gd name="T17"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9">
                  <a:moveTo>
                    <a:pt x="3" y="9"/>
                  </a:moveTo>
                  <a:cubicBezTo>
                    <a:pt x="1" y="11"/>
                    <a:pt x="0" y="13"/>
                    <a:pt x="0" y="15"/>
                  </a:cubicBezTo>
                  <a:cubicBezTo>
                    <a:pt x="0" y="79"/>
                    <a:pt x="0" y="79"/>
                    <a:pt x="0" y="79"/>
                  </a:cubicBezTo>
                  <a:cubicBezTo>
                    <a:pt x="13" y="79"/>
                    <a:pt x="13" y="79"/>
                    <a:pt x="13" y="79"/>
                  </a:cubicBezTo>
                  <a:cubicBezTo>
                    <a:pt x="13" y="2"/>
                    <a:pt x="13" y="2"/>
                    <a:pt x="13" y="2"/>
                  </a:cubicBezTo>
                  <a:cubicBezTo>
                    <a:pt x="13" y="1"/>
                    <a:pt x="12" y="0"/>
                    <a:pt x="11" y="1"/>
                  </a:cubicBezTo>
                  <a:lnTo>
                    <a:pt x="3" y="9"/>
                  </a:lnTo>
                  <a:close/>
                  <a:moveTo>
                    <a:pt x="3" y="9"/>
                  </a:moveTo>
                  <a:cubicBezTo>
                    <a:pt x="3" y="9"/>
                    <a:pt x="3" y="9"/>
                    <a:pt x="3" y="9"/>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0" name="Freeform 8"/>
            <p:cNvSpPr>
              <a:spLocks noEditPoints="1"/>
            </p:cNvSpPr>
            <p:nvPr/>
          </p:nvSpPr>
          <p:spPr bwMode="auto">
            <a:xfrm>
              <a:off x="6101429" y="1776500"/>
              <a:ext cx="71841" cy="190167"/>
            </a:xfrm>
            <a:custGeom>
              <a:avLst/>
              <a:gdLst>
                <a:gd name="T0" fmla="*/ 3 w 14"/>
                <a:gd name="T1" fmla="*/ 10 h 41"/>
                <a:gd name="T2" fmla="*/ 2 w 14"/>
                <a:gd name="T3" fmla="*/ 11 h 41"/>
                <a:gd name="T4" fmla="*/ 0 w 14"/>
                <a:gd name="T5" fmla="*/ 16 h 41"/>
                <a:gd name="T6" fmla="*/ 0 w 14"/>
                <a:gd name="T7" fmla="*/ 41 h 41"/>
                <a:gd name="T8" fmla="*/ 14 w 14"/>
                <a:gd name="T9" fmla="*/ 41 h 41"/>
                <a:gd name="T10" fmla="*/ 14 w 14"/>
                <a:gd name="T11" fmla="*/ 3 h 41"/>
                <a:gd name="T12" fmla="*/ 11 w 14"/>
                <a:gd name="T13" fmla="*/ 2 h 41"/>
                <a:gd name="T14" fmla="*/ 3 w 14"/>
                <a:gd name="T15" fmla="*/ 10 h 41"/>
                <a:gd name="T16" fmla="*/ 3 w 14"/>
                <a:gd name="T17" fmla="*/ 10 h 41"/>
                <a:gd name="T18" fmla="*/ 3 w 14"/>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41">
                  <a:moveTo>
                    <a:pt x="3" y="10"/>
                  </a:moveTo>
                  <a:cubicBezTo>
                    <a:pt x="3" y="10"/>
                    <a:pt x="2" y="11"/>
                    <a:pt x="2" y="11"/>
                  </a:cubicBezTo>
                  <a:cubicBezTo>
                    <a:pt x="1" y="12"/>
                    <a:pt x="0" y="14"/>
                    <a:pt x="0" y="16"/>
                  </a:cubicBezTo>
                  <a:cubicBezTo>
                    <a:pt x="0" y="41"/>
                    <a:pt x="0" y="41"/>
                    <a:pt x="0" y="41"/>
                  </a:cubicBezTo>
                  <a:cubicBezTo>
                    <a:pt x="14" y="41"/>
                    <a:pt x="14" y="41"/>
                    <a:pt x="14" y="41"/>
                  </a:cubicBezTo>
                  <a:cubicBezTo>
                    <a:pt x="14" y="3"/>
                    <a:pt x="14" y="3"/>
                    <a:pt x="14" y="3"/>
                  </a:cubicBezTo>
                  <a:cubicBezTo>
                    <a:pt x="14" y="1"/>
                    <a:pt x="13" y="0"/>
                    <a:pt x="11" y="2"/>
                  </a:cubicBezTo>
                  <a:lnTo>
                    <a:pt x="3" y="10"/>
                  </a:lnTo>
                  <a:close/>
                  <a:moveTo>
                    <a:pt x="3" y="10"/>
                  </a:moveTo>
                  <a:cubicBezTo>
                    <a:pt x="3" y="10"/>
                    <a:pt x="3" y="10"/>
                    <a:pt x="3" y="10"/>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1" name="Freeform 9"/>
            <p:cNvSpPr>
              <a:spLocks noEditPoints="1"/>
            </p:cNvSpPr>
            <p:nvPr/>
          </p:nvSpPr>
          <p:spPr bwMode="auto">
            <a:xfrm>
              <a:off x="6004233" y="1784182"/>
              <a:ext cx="65501" cy="182483"/>
            </a:xfrm>
            <a:custGeom>
              <a:avLst/>
              <a:gdLst>
                <a:gd name="T0" fmla="*/ 2 w 13"/>
                <a:gd name="T1" fmla="*/ 1 h 39"/>
                <a:gd name="T2" fmla="*/ 0 w 13"/>
                <a:gd name="T3" fmla="*/ 2 h 39"/>
                <a:gd name="T4" fmla="*/ 0 w 13"/>
                <a:gd name="T5" fmla="*/ 39 h 39"/>
                <a:gd name="T6" fmla="*/ 13 w 13"/>
                <a:gd name="T7" fmla="*/ 39 h 39"/>
                <a:gd name="T8" fmla="*/ 13 w 13"/>
                <a:gd name="T9" fmla="*/ 16 h 39"/>
                <a:gd name="T10" fmla="*/ 11 w 13"/>
                <a:gd name="T11" fmla="*/ 10 h 39"/>
                <a:gd name="T12" fmla="*/ 9 w 13"/>
                <a:gd name="T13" fmla="*/ 8 h 39"/>
                <a:gd name="T14" fmla="*/ 2 w 13"/>
                <a:gd name="T15" fmla="*/ 1 h 39"/>
                <a:gd name="T16" fmla="*/ 2 w 13"/>
                <a:gd name="T17" fmla="*/ 1 h 39"/>
                <a:gd name="T18" fmla="*/ 2 w 13"/>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9">
                  <a:moveTo>
                    <a:pt x="2" y="1"/>
                  </a:moveTo>
                  <a:cubicBezTo>
                    <a:pt x="1" y="0"/>
                    <a:pt x="0" y="0"/>
                    <a:pt x="0" y="2"/>
                  </a:cubicBezTo>
                  <a:cubicBezTo>
                    <a:pt x="0" y="39"/>
                    <a:pt x="0" y="39"/>
                    <a:pt x="0" y="39"/>
                  </a:cubicBezTo>
                  <a:cubicBezTo>
                    <a:pt x="13" y="39"/>
                    <a:pt x="13" y="39"/>
                    <a:pt x="13" y="39"/>
                  </a:cubicBezTo>
                  <a:cubicBezTo>
                    <a:pt x="13" y="16"/>
                    <a:pt x="13" y="16"/>
                    <a:pt x="13" y="16"/>
                  </a:cubicBezTo>
                  <a:cubicBezTo>
                    <a:pt x="13" y="14"/>
                    <a:pt x="12" y="11"/>
                    <a:pt x="11" y="10"/>
                  </a:cubicBezTo>
                  <a:cubicBezTo>
                    <a:pt x="9" y="8"/>
                    <a:pt x="9" y="8"/>
                    <a:pt x="9" y="8"/>
                  </a:cubicBezTo>
                  <a:lnTo>
                    <a:pt x="2" y="1"/>
                  </a:lnTo>
                  <a:close/>
                  <a:moveTo>
                    <a:pt x="2" y="1"/>
                  </a:moveTo>
                  <a:cubicBezTo>
                    <a:pt x="2" y="1"/>
                    <a:pt x="2" y="1"/>
                    <a:pt x="2" y="1"/>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2" name="Freeform 10"/>
            <p:cNvSpPr>
              <a:spLocks noEditPoints="1"/>
            </p:cNvSpPr>
            <p:nvPr/>
          </p:nvSpPr>
          <p:spPr bwMode="auto">
            <a:xfrm>
              <a:off x="5795049" y="1878307"/>
              <a:ext cx="78179" cy="88360"/>
            </a:xfrm>
            <a:custGeom>
              <a:avLst/>
              <a:gdLst>
                <a:gd name="T0" fmla="*/ 7 w 15"/>
                <a:gd name="T1" fmla="*/ 8 h 19"/>
                <a:gd name="T2" fmla="*/ 2 w 15"/>
                <a:gd name="T3" fmla="*/ 12 h 19"/>
                <a:gd name="T4" fmla="*/ 0 w 15"/>
                <a:gd name="T5" fmla="*/ 17 h 19"/>
                <a:gd name="T6" fmla="*/ 0 w 15"/>
                <a:gd name="T7" fmla="*/ 19 h 19"/>
                <a:gd name="T8" fmla="*/ 15 w 15"/>
                <a:gd name="T9" fmla="*/ 19 h 19"/>
                <a:gd name="T10" fmla="*/ 15 w 15"/>
                <a:gd name="T11" fmla="*/ 2 h 19"/>
                <a:gd name="T12" fmla="*/ 13 w 15"/>
                <a:gd name="T13" fmla="*/ 1 h 19"/>
                <a:gd name="T14" fmla="*/ 7 w 15"/>
                <a:gd name="T15" fmla="*/ 8 h 19"/>
                <a:gd name="T16" fmla="*/ 7 w 15"/>
                <a:gd name="T17" fmla="*/ 8 h 19"/>
                <a:gd name="T18" fmla="*/ 7 w 15"/>
                <a:gd name="T1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8"/>
                  </a:moveTo>
                  <a:cubicBezTo>
                    <a:pt x="2" y="12"/>
                    <a:pt x="2" y="12"/>
                    <a:pt x="2" y="12"/>
                  </a:cubicBezTo>
                  <a:cubicBezTo>
                    <a:pt x="1" y="13"/>
                    <a:pt x="0" y="15"/>
                    <a:pt x="0" y="17"/>
                  </a:cubicBezTo>
                  <a:cubicBezTo>
                    <a:pt x="0" y="19"/>
                    <a:pt x="0" y="19"/>
                    <a:pt x="0" y="19"/>
                  </a:cubicBezTo>
                  <a:cubicBezTo>
                    <a:pt x="15" y="19"/>
                    <a:pt x="15" y="19"/>
                    <a:pt x="15" y="19"/>
                  </a:cubicBezTo>
                  <a:cubicBezTo>
                    <a:pt x="15" y="2"/>
                    <a:pt x="15" y="2"/>
                    <a:pt x="15" y="2"/>
                  </a:cubicBezTo>
                  <a:cubicBezTo>
                    <a:pt x="15" y="1"/>
                    <a:pt x="14" y="0"/>
                    <a:pt x="13" y="1"/>
                  </a:cubicBezTo>
                  <a:lnTo>
                    <a:pt x="7" y="8"/>
                  </a:lnTo>
                  <a:close/>
                  <a:moveTo>
                    <a:pt x="7" y="8"/>
                  </a:moveTo>
                  <a:cubicBezTo>
                    <a:pt x="7" y="8"/>
                    <a:pt x="7" y="8"/>
                    <a:pt x="7" y="8"/>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33" name="Freeform 11"/>
            <p:cNvSpPr>
              <a:spLocks noEditPoints="1"/>
            </p:cNvSpPr>
            <p:nvPr/>
          </p:nvSpPr>
          <p:spPr bwMode="auto">
            <a:xfrm>
              <a:off x="5725318" y="1363513"/>
              <a:ext cx="733197" cy="501349"/>
            </a:xfrm>
            <a:custGeom>
              <a:avLst/>
              <a:gdLst>
                <a:gd name="T0" fmla="*/ 142 w 144"/>
                <a:gd name="T1" fmla="*/ 53 h 108"/>
                <a:gd name="T2" fmla="*/ 144 w 144"/>
                <a:gd name="T3" fmla="*/ 52 h 108"/>
                <a:gd name="T4" fmla="*/ 144 w 144"/>
                <a:gd name="T5" fmla="*/ 6 h 108"/>
                <a:gd name="T6" fmla="*/ 138 w 144"/>
                <a:gd name="T7" fmla="*/ 0 h 108"/>
                <a:gd name="T8" fmla="*/ 92 w 144"/>
                <a:gd name="T9" fmla="*/ 0 h 108"/>
                <a:gd name="T10" fmla="*/ 91 w 144"/>
                <a:gd name="T11" fmla="*/ 2 h 108"/>
                <a:gd name="T12" fmla="*/ 108 w 144"/>
                <a:gd name="T13" fmla="*/ 18 h 108"/>
                <a:gd name="T14" fmla="*/ 101 w 144"/>
                <a:gd name="T15" fmla="*/ 25 h 108"/>
                <a:gd name="T16" fmla="*/ 70 w 144"/>
                <a:gd name="T17" fmla="*/ 56 h 108"/>
                <a:gd name="T18" fmla="*/ 54 w 144"/>
                <a:gd name="T19" fmla="*/ 39 h 108"/>
                <a:gd name="T20" fmla="*/ 50 w 144"/>
                <a:gd name="T21" fmla="*/ 39 h 108"/>
                <a:gd name="T22" fmla="*/ 5 w 144"/>
                <a:gd name="T23" fmla="*/ 84 h 108"/>
                <a:gd name="T24" fmla="*/ 5 w 144"/>
                <a:gd name="T25" fmla="*/ 103 h 108"/>
                <a:gd name="T26" fmla="*/ 5 w 144"/>
                <a:gd name="T27" fmla="*/ 103 h 108"/>
                <a:gd name="T28" fmla="*/ 23 w 144"/>
                <a:gd name="T29" fmla="*/ 103 h 108"/>
                <a:gd name="T30" fmla="*/ 52 w 144"/>
                <a:gd name="T31" fmla="*/ 74 h 108"/>
                <a:gd name="T32" fmla="*/ 68 w 144"/>
                <a:gd name="T33" fmla="*/ 90 h 108"/>
                <a:gd name="T34" fmla="*/ 73 w 144"/>
                <a:gd name="T35" fmla="*/ 90 h 108"/>
                <a:gd name="T36" fmla="*/ 126 w 144"/>
                <a:gd name="T37" fmla="*/ 37 h 108"/>
                <a:gd name="T38" fmla="*/ 142 w 144"/>
                <a:gd name="T39" fmla="*/ 53 h 108"/>
                <a:gd name="T40" fmla="*/ 142 w 144"/>
                <a:gd name="T41" fmla="*/ 53 h 108"/>
                <a:gd name="T42" fmla="*/ 142 w 144"/>
                <a:gd name="T43" fmla="*/ 5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08">
                  <a:moveTo>
                    <a:pt x="142" y="53"/>
                  </a:moveTo>
                  <a:cubicBezTo>
                    <a:pt x="143" y="54"/>
                    <a:pt x="144" y="54"/>
                    <a:pt x="144" y="52"/>
                  </a:cubicBezTo>
                  <a:cubicBezTo>
                    <a:pt x="144" y="6"/>
                    <a:pt x="144" y="6"/>
                    <a:pt x="144" y="6"/>
                  </a:cubicBezTo>
                  <a:cubicBezTo>
                    <a:pt x="144" y="3"/>
                    <a:pt x="141" y="0"/>
                    <a:pt x="138" y="0"/>
                  </a:cubicBezTo>
                  <a:cubicBezTo>
                    <a:pt x="92" y="0"/>
                    <a:pt x="92" y="0"/>
                    <a:pt x="92" y="0"/>
                  </a:cubicBezTo>
                  <a:cubicBezTo>
                    <a:pt x="91" y="0"/>
                    <a:pt x="90" y="1"/>
                    <a:pt x="91" y="2"/>
                  </a:cubicBezTo>
                  <a:cubicBezTo>
                    <a:pt x="108" y="18"/>
                    <a:pt x="108" y="18"/>
                    <a:pt x="108" y="18"/>
                  </a:cubicBezTo>
                  <a:cubicBezTo>
                    <a:pt x="101" y="25"/>
                    <a:pt x="101" y="25"/>
                    <a:pt x="101" y="25"/>
                  </a:cubicBezTo>
                  <a:cubicBezTo>
                    <a:pt x="70" y="56"/>
                    <a:pt x="70" y="56"/>
                    <a:pt x="70" y="56"/>
                  </a:cubicBezTo>
                  <a:cubicBezTo>
                    <a:pt x="54" y="39"/>
                    <a:pt x="54" y="39"/>
                    <a:pt x="54" y="39"/>
                  </a:cubicBezTo>
                  <a:cubicBezTo>
                    <a:pt x="53" y="38"/>
                    <a:pt x="51" y="38"/>
                    <a:pt x="50" y="39"/>
                  </a:cubicBezTo>
                  <a:cubicBezTo>
                    <a:pt x="5" y="84"/>
                    <a:pt x="5" y="84"/>
                    <a:pt x="5" y="84"/>
                  </a:cubicBezTo>
                  <a:cubicBezTo>
                    <a:pt x="0" y="89"/>
                    <a:pt x="0" y="98"/>
                    <a:pt x="5" y="103"/>
                  </a:cubicBezTo>
                  <a:cubicBezTo>
                    <a:pt x="5" y="103"/>
                    <a:pt x="5" y="103"/>
                    <a:pt x="5" y="103"/>
                  </a:cubicBezTo>
                  <a:cubicBezTo>
                    <a:pt x="10" y="108"/>
                    <a:pt x="18" y="108"/>
                    <a:pt x="23" y="103"/>
                  </a:cubicBezTo>
                  <a:cubicBezTo>
                    <a:pt x="52" y="74"/>
                    <a:pt x="52" y="74"/>
                    <a:pt x="52" y="74"/>
                  </a:cubicBezTo>
                  <a:cubicBezTo>
                    <a:pt x="68" y="90"/>
                    <a:pt x="68" y="90"/>
                    <a:pt x="68" y="90"/>
                  </a:cubicBezTo>
                  <a:cubicBezTo>
                    <a:pt x="69" y="91"/>
                    <a:pt x="71" y="91"/>
                    <a:pt x="73" y="90"/>
                  </a:cubicBezTo>
                  <a:cubicBezTo>
                    <a:pt x="126" y="37"/>
                    <a:pt x="126" y="37"/>
                    <a:pt x="126" y="37"/>
                  </a:cubicBezTo>
                  <a:lnTo>
                    <a:pt x="142" y="53"/>
                  </a:lnTo>
                  <a:close/>
                  <a:moveTo>
                    <a:pt x="142" y="53"/>
                  </a:moveTo>
                  <a:cubicBezTo>
                    <a:pt x="142" y="53"/>
                    <a:pt x="142" y="53"/>
                    <a:pt x="142" y="53"/>
                  </a:cubicBezTo>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
        <p:nvSpPr>
          <p:cNvPr id="36" name="TextBox 35"/>
          <p:cNvSpPr txBox="1"/>
          <p:nvPr/>
        </p:nvSpPr>
        <p:spPr>
          <a:xfrm>
            <a:off x="367427" y="1770963"/>
            <a:ext cx="1863652" cy="400110"/>
          </a:xfrm>
          <a:prstGeom prst="rect">
            <a:avLst/>
          </a:prstGeom>
          <a:noFill/>
        </p:spPr>
        <p:txBody>
          <a:bodyPr wrap="none" rtlCol="0">
            <a:spAutoFit/>
          </a:bodyPr>
          <a:lstStyle/>
          <a:p>
            <a:r>
              <a:rPr lang="en-US" sz="2000" b="1" smtClean="0">
                <a:solidFill>
                  <a:schemeClr val="bg2"/>
                </a:solidFill>
                <a:latin typeface="+mj-lt"/>
              </a:rPr>
              <a:t>DATA DIAGRAM</a:t>
            </a:r>
            <a:endParaRPr lang="en-GB" sz="2000" b="1">
              <a:solidFill>
                <a:schemeClr val="bg2"/>
              </a:solidFill>
              <a:latin typeface="+mj-lt"/>
            </a:endParaRPr>
          </a:p>
        </p:txBody>
      </p:sp>
      <p:sp>
        <p:nvSpPr>
          <p:cNvPr id="37" name="TextBox 36"/>
          <p:cNvSpPr txBox="1"/>
          <p:nvPr/>
        </p:nvSpPr>
        <p:spPr>
          <a:xfrm>
            <a:off x="323345" y="2063745"/>
            <a:ext cx="1534394" cy="923330"/>
          </a:xfrm>
          <a:prstGeom prst="rect">
            <a:avLst/>
          </a:prstGeom>
          <a:noFill/>
        </p:spPr>
        <p:txBody>
          <a:bodyPr wrap="none" rtlCol="0">
            <a:spAutoFit/>
          </a:bodyPr>
          <a:lstStyle/>
          <a:p>
            <a:r>
              <a:rPr lang="en-US" sz="5400" b="1" smtClean="0">
                <a:solidFill>
                  <a:schemeClr val="accent1"/>
                </a:solidFill>
                <a:latin typeface="+mj-lt"/>
              </a:rPr>
              <a:t>85%</a:t>
            </a:r>
            <a:endParaRPr lang="en-GB" sz="5400" b="1">
              <a:solidFill>
                <a:schemeClr val="accent1"/>
              </a:solidFill>
              <a:latin typeface="+mj-lt"/>
            </a:endParaRPr>
          </a:p>
        </p:txBody>
      </p:sp>
      <p:sp>
        <p:nvSpPr>
          <p:cNvPr id="38" name="Rectangle 37"/>
          <p:cNvSpPr/>
          <p:nvPr/>
        </p:nvSpPr>
        <p:spPr>
          <a:xfrm>
            <a:off x="367427" y="2890791"/>
            <a:ext cx="3272608" cy="1600438"/>
          </a:xfrm>
          <a:prstGeom prst="rect">
            <a:avLst/>
          </a:prstGeom>
        </p:spPr>
        <p:txBody>
          <a:bodyPr wrap="square">
            <a:spAutoFit/>
          </a:bodyPr>
          <a:lstStyle/>
          <a:p>
            <a:pPr algn="just"/>
            <a:r>
              <a:rPr lang="en-GB" sz="1400" b="1" i="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39" name="Rectangle 38"/>
          <p:cNvSpPr/>
          <p:nvPr/>
        </p:nvSpPr>
        <p:spPr>
          <a:xfrm>
            <a:off x="1777934" y="2363199"/>
            <a:ext cx="2823056" cy="523220"/>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a:solidFill>
                <a:schemeClr val="bg2"/>
              </a:solidFill>
            </a:endParaRPr>
          </a:p>
        </p:txBody>
      </p:sp>
      <p:sp>
        <p:nvSpPr>
          <p:cNvPr id="40" name="Rectangle 39"/>
          <p:cNvSpPr/>
          <p:nvPr/>
        </p:nvSpPr>
        <p:spPr>
          <a:xfrm>
            <a:off x="367771" y="4657954"/>
            <a:ext cx="3272608" cy="1600438"/>
          </a:xfrm>
          <a:prstGeom prst="rect">
            <a:avLst/>
          </a:prstGeom>
        </p:spPr>
        <p:txBody>
          <a:bodyPr wrap="square">
            <a:spAutoFit/>
          </a:bodyPr>
          <a:lstStyle/>
          <a:p>
            <a:pPr algn="just"/>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cxnSp>
        <p:nvCxnSpPr>
          <p:cNvPr id="42" name="Straight Arrow Connector 41"/>
          <p:cNvCxnSpPr/>
          <p:nvPr/>
        </p:nvCxnSpPr>
        <p:spPr>
          <a:xfrm flipV="1">
            <a:off x="8104490" y="3030744"/>
            <a:ext cx="1165005" cy="593768"/>
          </a:xfrm>
          <a:prstGeom prst="straightConnector1">
            <a:avLst/>
          </a:prstGeom>
          <a:ln>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flipV="1">
            <a:off x="7710245" y="4100589"/>
            <a:ext cx="1165005" cy="593768"/>
          </a:xfrm>
          <a:prstGeom prst="straightConnector1">
            <a:avLst/>
          </a:prstGeom>
          <a:ln>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V="1">
            <a:off x="7300309" y="5166727"/>
            <a:ext cx="1165005" cy="593768"/>
          </a:xfrm>
          <a:prstGeom prst="straightConnector1">
            <a:avLst/>
          </a:prstGeom>
          <a:ln>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flipV="1">
            <a:off x="6860952" y="6232865"/>
            <a:ext cx="1165005" cy="593768"/>
          </a:xfrm>
          <a:prstGeom prst="straightConnector1">
            <a:avLst/>
          </a:prstGeom>
          <a:ln>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70" name="Group 69"/>
          <p:cNvGrpSpPr/>
          <p:nvPr/>
        </p:nvGrpSpPr>
        <p:grpSpPr>
          <a:xfrm>
            <a:off x="5584499" y="4835743"/>
            <a:ext cx="383755" cy="384412"/>
            <a:chOff x="9145588" y="4435475"/>
            <a:chExt cx="464344" cy="465138"/>
          </a:xfrm>
          <a:solidFill>
            <a:schemeClr val="bg2"/>
          </a:solidFill>
        </p:grpSpPr>
        <p:sp>
          <p:nvSpPr>
            <p:cNvPr id="71"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3"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4"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5"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6"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7"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8"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9"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80" name="Group 79"/>
          <p:cNvGrpSpPr/>
          <p:nvPr/>
        </p:nvGrpSpPr>
        <p:grpSpPr>
          <a:xfrm>
            <a:off x="5598760" y="6118606"/>
            <a:ext cx="383755" cy="383755"/>
            <a:chOff x="8216107" y="2577307"/>
            <a:chExt cx="464344" cy="464344"/>
          </a:xfrm>
          <a:solidFill>
            <a:schemeClr val="bg2"/>
          </a:solidFill>
        </p:grpSpPr>
        <p:sp>
          <p:nvSpPr>
            <p:cNvPr id="81"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2"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3"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4"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85" name="Group 84"/>
          <p:cNvGrpSpPr/>
          <p:nvPr/>
        </p:nvGrpSpPr>
        <p:grpSpPr>
          <a:xfrm>
            <a:off x="5599088" y="3681528"/>
            <a:ext cx="359484" cy="383755"/>
            <a:chOff x="9159875" y="1647825"/>
            <a:chExt cx="434975" cy="464344"/>
          </a:xfrm>
          <a:solidFill>
            <a:schemeClr val="bg2"/>
          </a:solidFill>
        </p:grpSpPr>
        <p:sp>
          <p:nvSpPr>
            <p:cNvPr id="86"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7"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8"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89" name="Group 88"/>
          <p:cNvGrpSpPr/>
          <p:nvPr/>
        </p:nvGrpSpPr>
        <p:grpSpPr>
          <a:xfrm>
            <a:off x="5586953" y="2622297"/>
            <a:ext cx="383755" cy="383755"/>
            <a:chOff x="4439444" y="1652588"/>
            <a:chExt cx="464344" cy="464344"/>
          </a:xfrm>
          <a:solidFill>
            <a:schemeClr val="bg2"/>
          </a:solidFill>
        </p:grpSpPr>
        <p:sp>
          <p:nvSpPr>
            <p:cNvPr id="90"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1"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2"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99" name="Group 98"/>
          <p:cNvGrpSpPr/>
          <p:nvPr/>
        </p:nvGrpSpPr>
        <p:grpSpPr>
          <a:xfrm>
            <a:off x="9269495" y="2590960"/>
            <a:ext cx="2914454" cy="1013955"/>
            <a:chOff x="9269495" y="2661412"/>
            <a:chExt cx="2914454" cy="1013955"/>
          </a:xfrm>
        </p:grpSpPr>
        <p:sp>
          <p:nvSpPr>
            <p:cNvPr id="97" name="TextBox 96"/>
            <p:cNvSpPr txBox="1"/>
            <p:nvPr/>
          </p:nvSpPr>
          <p:spPr>
            <a:xfrm>
              <a:off x="9269495" y="2661412"/>
              <a:ext cx="881973"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rPr>
                <a:t>In 2015</a:t>
              </a:r>
              <a:endParaRPr lang="en-GB">
                <a:solidFill>
                  <a:schemeClr val="accent1"/>
                </a:solidFill>
                <a:latin typeface="Source Sans Pro" panose="020B0503030403020204" pitchFamily="34" charset="0"/>
              </a:endParaRPr>
            </a:p>
          </p:txBody>
        </p:sp>
        <p:sp>
          <p:nvSpPr>
            <p:cNvPr id="98" name="Rectangle 97"/>
            <p:cNvSpPr/>
            <p:nvPr/>
          </p:nvSpPr>
          <p:spPr>
            <a:xfrm>
              <a:off x="9269495" y="2936703"/>
              <a:ext cx="2914454" cy="738664"/>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nonummy </a:t>
              </a:r>
              <a:r>
                <a:rPr lang="en-GB" sz="1400">
                  <a:solidFill>
                    <a:schemeClr val="bg2"/>
                  </a:solidFill>
                </a:rPr>
                <a:t>nibh </a:t>
              </a:r>
              <a:r>
                <a:rPr lang="en-GB" sz="1400" smtClean="0">
                  <a:solidFill>
                    <a:schemeClr val="bg2"/>
                  </a:solidFill>
                </a:rPr>
                <a:t>euismod</a:t>
              </a:r>
              <a:endParaRPr lang="en-GB" sz="1400">
                <a:solidFill>
                  <a:schemeClr val="bg2"/>
                </a:solidFill>
              </a:endParaRPr>
            </a:p>
          </p:txBody>
        </p:sp>
      </p:grpSp>
      <p:grpSp>
        <p:nvGrpSpPr>
          <p:cNvPr id="100" name="Group 99"/>
          <p:cNvGrpSpPr/>
          <p:nvPr/>
        </p:nvGrpSpPr>
        <p:grpSpPr>
          <a:xfrm>
            <a:off x="8888689" y="3632378"/>
            <a:ext cx="2914454" cy="1013955"/>
            <a:chOff x="9269495" y="2661412"/>
            <a:chExt cx="2914454" cy="1013955"/>
          </a:xfrm>
        </p:grpSpPr>
        <p:sp>
          <p:nvSpPr>
            <p:cNvPr id="101" name="TextBox 100"/>
            <p:cNvSpPr txBox="1"/>
            <p:nvPr/>
          </p:nvSpPr>
          <p:spPr>
            <a:xfrm>
              <a:off x="9269495" y="2661412"/>
              <a:ext cx="880369"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In 2014</a:t>
              </a:r>
              <a:endParaRPr lang="en-GB">
                <a:solidFill>
                  <a:schemeClr val="accent2"/>
                </a:solidFill>
                <a:latin typeface="Source Sans Pro" panose="020B0503030403020204" pitchFamily="34" charset="0"/>
              </a:endParaRPr>
            </a:p>
          </p:txBody>
        </p:sp>
        <p:sp>
          <p:nvSpPr>
            <p:cNvPr id="102" name="Rectangle 101"/>
            <p:cNvSpPr/>
            <p:nvPr/>
          </p:nvSpPr>
          <p:spPr>
            <a:xfrm>
              <a:off x="9269495" y="2936703"/>
              <a:ext cx="2914454"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103" name="Group 102"/>
          <p:cNvGrpSpPr/>
          <p:nvPr/>
        </p:nvGrpSpPr>
        <p:grpSpPr>
          <a:xfrm>
            <a:off x="8477159" y="4658617"/>
            <a:ext cx="2914454" cy="1013955"/>
            <a:chOff x="9269495" y="2661412"/>
            <a:chExt cx="2914454" cy="1013955"/>
          </a:xfrm>
        </p:grpSpPr>
        <p:sp>
          <p:nvSpPr>
            <p:cNvPr id="104" name="TextBox 103"/>
            <p:cNvSpPr txBox="1"/>
            <p:nvPr/>
          </p:nvSpPr>
          <p:spPr>
            <a:xfrm>
              <a:off x="9269495" y="2661412"/>
              <a:ext cx="880369"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In 2013</a:t>
              </a:r>
              <a:endParaRPr lang="en-GB">
                <a:solidFill>
                  <a:schemeClr val="accent4"/>
                </a:solidFill>
                <a:latin typeface="Source Sans Pro" panose="020B0503030403020204" pitchFamily="34" charset="0"/>
              </a:endParaRPr>
            </a:p>
          </p:txBody>
        </p:sp>
        <p:sp>
          <p:nvSpPr>
            <p:cNvPr id="105" name="Rectangle 104"/>
            <p:cNvSpPr/>
            <p:nvPr/>
          </p:nvSpPr>
          <p:spPr>
            <a:xfrm>
              <a:off x="9269495" y="2936703"/>
              <a:ext cx="2914454"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grpSp>
        <p:nvGrpSpPr>
          <p:cNvPr id="106" name="Group 105"/>
          <p:cNvGrpSpPr/>
          <p:nvPr/>
        </p:nvGrpSpPr>
        <p:grpSpPr>
          <a:xfrm>
            <a:off x="8067223" y="5728462"/>
            <a:ext cx="2914454" cy="1013955"/>
            <a:chOff x="9269495" y="2661412"/>
            <a:chExt cx="2914454" cy="1013955"/>
          </a:xfrm>
        </p:grpSpPr>
        <p:sp>
          <p:nvSpPr>
            <p:cNvPr id="107" name="TextBox 106"/>
            <p:cNvSpPr txBox="1"/>
            <p:nvPr/>
          </p:nvSpPr>
          <p:spPr>
            <a:xfrm>
              <a:off x="9269495" y="2661412"/>
              <a:ext cx="880369"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In 2012</a:t>
              </a:r>
              <a:endParaRPr lang="en-GB">
                <a:solidFill>
                  <a:schemeClr val="accent5"/>
                </a:solidFill>
                <a:latin typeface="Source Sans Pro" panose="020B0503030403020204" pitchFamily="34" charset="0"/>
              </a:endParaRPr>
            </a:p>
          </p:txBody>
        </p:sp>
        <p:sp>
          <p:nvSpPr>
            <p:cNvPr id="108" name="Rectangle 107"/>
            <p:cNvSpPr/>
            <p:nvPr/>
          </p:nvSpPr>
          <p:spPr>
            <a:xfrm>
              <a:off x="9269495" y="2936703"/>
              <a:ext cx="2914454"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sp>
        <p:nvSpPr>
          <p:cNvPr id="110" name="TextBox 109"/>
          <p:cNvSpPr txBox="1"/>
          <p:nvPr/>
        </p:nvSpPr>
        <p:spPr>
          <a:xfrm>
            <a:off x="7393641" y="3374615"/>
            <a:ext cx="673582"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96%</a:t>
            </a:r>
            <a:endParaRPr lang="en-GB" sz="2000" b="1">
              <a:solidFill>
                <a:schemeClr val="bg2"/>
              </a:solidFill>
              <a:latin typeface="Source Sans Pro" panose="020B0503030403020204" pitchFamily="34" charset="0"/>
            </a:endParaRPr>
          </a:p>
        </p:txBody>
      </p:sp>
      <p:sp>
        <p:nvSpPr>
          <p:cNvPr id="111" name="TextBox 110"/>
          <p:cNvSpPr txBox="1"/>
          <p:nvPr/>
        </p:nvSpPr>
        <p:spPr>
          <a:xfrm>
            <a:off x="7008559" y="4299141"/>
            <a:ext cx="673582"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82%</a:t>
            </a:r>
            <a:endParaRPr lang="en-GB" sz="2000" b="1">
              <a:solidFill>
                <a:schemeClr val="bg2"/>
              </a:solidFill>
              <a:latin typeface="Source Sans Pro" panose="020B0503030403020204" pitchFamily="34" charset="0"/>
            </a:endParaRPr>
          </a:p>
        </p:txBody>
      </p:sp>
      <p:sp>
        <p:nvSpPr>
          <p:cNvPr id="112" name="TextBox 111"/>
          <p:cNvSpPr txBox="1"/>
          <p:nvPr/>
        </p:nvSpPr>
        <p:spPr>
          <a:xfrm>
            <a:off x="6616381" y="5258118"/>
            <a:ext cx="673582"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70%</a:t>
            </a:r>
            <a:endParaRPr lang="en-GB" sz="2000" b="1">
              <a:solidFill>
                <a:schemeClr val="bg2"/>
              </a:solidFill>
              <a:latin typeface="Source Sans Pro" panose="020B0503030403020204" pitchFamily="34" charset="0"/>
            </a:endParaRPr>
          </a:p>
        </p:txBody>
      </p:sp>
      <p:sp>
        <p:nvSpPr>
          <p:cNvPr id="113" name="TextBox 112"/>
          <p:cNvSpPr txBox="1"/>
          <p:nvPr/>
        </p:nvSpPr>
        <p:spPr>
          <a:xfrm>
            <a:off x="6207873" y="6426210"/>
            <a:ext cx="673582"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58%</a:t>
            </a:r>
            <a:endParaRPr lang="en-GB" sz="2000" b="1">
              <a:solidFill>
                <a:schemeClr val="bg2"/>
              </a:solidFill>
              <a:latin typeface="Source Sans Pro" panose="020B0503030403020204" pitchFamily="34" charset="0"/>
            </a:endParaRPr>
          </a:p>
        </p:txBody>
      </p:sp>
      <p:sp>
        <p:nvSpPr>
          <p:cNvPr id="115" name="Rectangle 114"/>
          <p:cNvSpPr/>
          <p:nvPr/>
        </p:nvSpPr>
        <p:spPr>
          <a:xfrm>
            <a:off x="8337877" y="1529691"/>
            <a:ext cx="3860140" cy="5138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latin typeface="Source Sans Pro" panose="020B0503030403020204" pitchFamily="34" charset="0"/>
              </a:rPr>
              <a:t>IN CURENT TIME</a:t>
            </a:r>
            <a:endParaRPr lang="en-GB" sz="2800">
              <a:latin typeface="Source Sans Pro" panose="020B0503030403020204" pitchFamily="34" charset="0"/>
            </a:endParaRPr>
          </a:p>
        </p:txBody>
      </p:sp>
      <p:cxnSp>
        <p:nvCxnSpPr>
          <p:cNvPr id="117" name="Straight Arrow Connector 116"/>
          <p:cNvCxnSpPr/>
          <p:nvPr/>
        </p:nvCxnSpPr>
        <p:spPr>
          <a:xfrm>
            <a:off x="6544664" y="1827404"/>
            <a:ext cx="1559826" cy="0"/>
          </a:xfrm>
          <a:prstGeom prst="straightConnector1">
            <a:avLst/>
          </a:prstGeom>
          <a:ln>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0294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fade">
                                      <p:cBhvr>
                                        <p:cTn id="12" dur="500"/>
                                        <p:tgtEl>
                                          <p:spTgt spid="70"/>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500"/>
                                        <p:tgtEl>
                                          <p:spTgt spid="80"/>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85"/>
                                        </p:tgtEl>
                                        <p:attrNameLst>
                                          <p:attrName>style.visibility</p:attrName>
                                        </p:attrNameLst>
                                      </p:cBhvr>
                                      <p:to>
                                        <p:strVal val="visible"/>
                                      </p:to>
                                    </p:set>
                                    <p:animEffect transition="in" filter="fade">
                                      <p:cBhvr>
                                        <p:cTn id="20" dur="500"/>
                                        <p:tgtEl>
                                          <p:spTgt spid="85"/>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fade">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10"/>
                                        </p:tgtEl>
                                        <p:attrNameLst>
                                          <p:attrName>style.visibility</p:attrName>
                                        </p:attrNameLst>
                                      </p:cBhvr>
                                      <p:to>
                                        <p:strVal val="visible"/>
                                      </p:to>
                                    </p:set>
                                    <p:animEffect transition="in" filter="fade">
                                      <p:cBhvr>
                                        <p:cTn id="28" dur="500"/>
                                        <p:tgtEl>
                                          <p:spTgt spid="110"/>
                                        </p:tgtEl>
                                      </p:cBhvr>
                                    </p:animEffect>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wipe(left)">
                                      <p:cBhvr>
                                        <p:cTn id="32" dur="500"/>
                                        <p:tgtEl>
                                          <p:spTgt spid="42"/>
                                        </p:tgtEl>
                                      </p:cBhvr>
                                    </p:animEffect>
                                  </p:childTnLst>
                                </p:cTn>
                              </p:par>
                            </p:childTnLst>
                          </p:cTn>
                        </p:par>
                        <p:par>
                          <p:cTn id="33" fill="hold">
                            <p:stCondLst>
                              <p:cond delay="3500"/>
                            </p:stCondLst>
                            <p:childTnLst>
                              <p:par>
                                <p:cTn id="34" presetID="12" presetClass="entr" presetSubtype="8" fill="hold" nodeType="afterEffect">
                                  <p:stCondLst>
                                    <p:cond delay="0"/>
                                  </p:stCondLst>
                                  <p:childTnLst>
                                    <p:set>
                                      <p:cBhvr>
                                        <p:cTn id="35" dur="1" fill="hold">
                                          <p:stCondLst>
                                            <p:cond delay="0"/>
                                          </p:stCondLst>
                                        </p:cTn>
                                        <p:tgtEl>
                                          <p:spTgt spid="99"/>
                                        </p:tgtEl>
                                        <p:attrNameLst>
                                          <p:attrName>style.visibility</p:attrName>
                                        </p:attrNameLst>
                                      </p:cBhvr>
                                      <p:to>
                                        <p:strVal val="visible"/>
                                      </p:to>
                                    </p:set>
                                    <p:anim calcmode="lin" valueType="num">
                                      <p:cBhvr additive="base">
                                        <p:cTn id="36" dur="500"/>
                                        <p:tgtEl>
                                          <p:spTgt spid="99"/>
                                        </p:tgtEl>
                                        <p:attrNameLst>
                                          <p:attrName>ppt_x</p:attrName>
                                        </p:attrNameLst>
                                      </p:cBhvr>
                                      <p:tavLst>
                                        <p:tav tm="0">
                                          <p:val>
                                            <p:strVal val="#ppt_x-#ppt_w*1.125000"/>
                                          </p:val>
                                        </p:tav>
                                        <p:tav tm="100000">
                                          <p:val>
                                            <p:strVal val="#ppt_x"/>
                                          </p:val>
                                        </p:tav>
                                      </p:tavLst>
                                    </p:anim>
                                    <p:animEffect transition="in" filter="wipe(right)">
                                      <p:cBhvr>
                                        <p:cTn id="37" dur="500"/>
                                        <p:tgtEl>
                                          <p:spTgt spid="99"/>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11"/>
                                        </p:tgtEl>
                                        <p:attrNameLst>
                                          <p:attrName>style.visibility</p:attrName>
                                        </p:attrNameLst>
                                      </p:cBhvr>
                                      <p:to>
                                        <p:strVal val="visible"/>
                                      </p:to>
                                    </p:set>
                                    <p:animEffect transition="in" filter="fade">
                                      <p:cBhvr>
                                        <p:cTn id="41" dur="500"/>
                                        <p:tgtEl>
                                          <p:spTgt spid="111"/>
                                        </p:tgtEl>
                                      </p:cBhvr>
                                    </p:animEffect>
                                  </p:childTnLst>
                                </p:cTn>
                              </p:par>
                            </p:childTnLst>
                          </p:cTn>
                        </p:par>
                        <p:par>
                          <p:cTn id="42" fill="hold">
                            <p:stCondLst>
                              <p:cond delay="4500"/>
                            </p:stCondLst>
                            <p:childTnLst>
                              <p:par>
                                <p:cTn id="43" presetID="22" presetClass="entr" presetSubtype="8" fill="hold" nodeType="after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wipe(left)">
                                      <p:cBhvr>
                                        <p:cTn id="45" dur="500"/>
                                        <p:tgtEl>
                                          <p:spTgt spid="44"/>
                                        </p:tgtEl>
                                      </p:cBhvr>
                                    </p:animEffect>
                                  </p:childTnLst>
                                </p:cTn>
                              </p:par>
                            </p:childTnLst>
                          </p:cTn>
                        </p:par>
                        <p:par>
                          <p:cTn id="46" fill="hold">
                            <p:stCondLst>
                              <p:cond delay="5000"/>
                            </p:stCondLst>
                            <p:childTnLst>
                              <p:par>
                                <p:cTn id="47" presetID="12" presetClass="entr" presetSubtype="8" fill="hold" nodeType="afterEffect">
                                  <p:stCondLst>
                                    <p:cond delay="0"/>
                                  </p:stCondLst>
                                  <p:childTnLst>
                                    <p:set>
                                      <p:cBhvr>
                                        <p:cTn id="48" dur="1" fill="hold">
                                          <p:stCondLst>
                                            <p:cond delay="0"/>
                                          </p:stCondLst>
                                        </p:cTn>
                                        <p:tgtEl>
                                          <p:spTgt spid="100"/>
                                        </p:tgtEl>
                                        <p:attrNameLst>
                                          <p:attrName>style.visibility</p:attrName>
                                        </p:attrNameLst>
                                      </p:cBhvr>
                                      <p:to>
                                        <p:strVal val="visible"/>
                                      </p:to>
                                    </p:set>
                                    <p:anim calcmode="lin" valueType="num">
                                      <p:cBhvr additive="base">
                                        <p:cTn id="49" dur="500"/>
                                        <p:tgtEl>
                                          <p:spTgt spid="100"/>
                                        </p:tgtEl>
                                        <p:attrNameLst>
                                          <p:attrName>ppt_x</p:attrName>
                                        </p:attrNameLst>
                                      </p:cBhvr>
                                      <p:tavLst>
                                        <p:tav tm="0">
                                          <p:val>
                                            <p:strVal val="#ppt_x-#ppt_w*1.125000"/>
                                          </p:val>
                                        </p:tav>
                                        <p:tav tm="100000">
                                          <p:val>
                                            <p:strVal val="#ppt_x"/>
                                          </p:val>
                                        </p:tav>
                                      </p:tavLst>
                                    </p:anim>
                                    <p:animEffect transition="in" filter="wipe(right)">
                                      <p:cBhvr>
                                        <p:cTn id="50" dur="500"/>
                                        <p:tgtEl>
                                          <p:spTgt spid="100"/>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112"/>
                                        </p:tgtEl>
                                        <p:attrNameLst>
                                          <p:attrName>style.visibility</p:attrName>
                                        </p:attrNameLst>
                                      </p:cBhvr>
                                      <p:to>
                                        <p:strVal val="visible"/>
                                      </p:to>
                                    </p:set>
                                    <p:animEffect transition="in" filter="fade">
                                      <p:cBhvr>
                                        <p:cTn id="54" dur="500"/>
                                        <p:tgtEl>
                                          <p:spTgt spid="112"/>
                                        </p:tgtEl>
                                      </p:cBhvr>
                                    </p:animEffect>
                                  </p:childTnLst>
                                </p:cTn>
                              </p:par>
                            </p:childTnLst>
                          </p:cTn>
                        </p:par>
                        <p:par>
                          <p:cTn id="55" fill="hold">
                            <p:stCondLst>
                              <p:cond delay="6000"/>
                            </p:stCondLst>
                            <p:childTnLst>
                              <p:par>
                                <p:cTn id="56" presetID="22" presetClass="entr" presetSubtype="8" fill="hold" nodeType="after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childTnLst>
                          </p:cTn>
                        </p:par>
                        <p:par>
                          <p:cTn id="59" fill="hold">
                            <p:stCondLst>
                              <p:cond delay="6500"/>
                            </p:stCondLst>
                            <p:childTnLst>
                              <p:par>
                                <p:cTn id="60" presetID="12" presetClass="entr" presetSubtype="8" fill="hold" nodeType="afterEffect">
                                  <p:stCondLst>
                                    <p:cond delay="0"/>
                                  </p:stCondLst>
                                  <p:childTnLst>
                                    <p:set>
                                      <p:cBhvr>
                                        <p:cTn id="61" dur="1" fill="hold">
                                          <p:stCondLst>
                                            <p:cond delay="0"/>
                                          </p:stCondLst>
                                        </p:cTn>
                                        <p:tgtEl>
                                          <p:spTgt spid="103"/>
                                        </p:tgtEl>
                                        <p:attrNameLst>
                                          <p:attrName>style.visibility</p:attrName>
                                        </p:attrNameLst>
                                      </p:cBhvr>
                                      <p:to>
                                        <p:strVal val="visible"/>
                                      </p:to>
                                    </p:set>
                                    <p:anim calcmode="lin" valueType="num">
                                      <p:cBhvr additive="base">
                                        <p:cTn id="62" dur="500"/>
                                        <p:tgtEl>
                                          <p:spTgt spid="103"/>
                                        </p:tgtEl>
                                        <p:attrNameLst>
                                          <p:attrName>ppt_x</p:attrName>
                                        </p:attrNameLst>
                                      </p:cBhvr>
                                      <p:tavLst>
                                        <p:tav tm="0">
                                          <p:val>
                                            <p:strVal val="#ppt_x-#ppt_w*1.125000"/>
                                          </p:val>
                                        </p:tav>
                                        <p:tav tm="100000">
                                          <p:val>
                                            <p:strVal val="#ppt_x"/>
                                          </p:val>
                                        </p:tav>
                                      </p:tavLst>
                                    </p:anim>
                                    <p:animEffect transition="in" filter="wipe(right)">
                                      <p:cBhvr>
                                        <p:cTn id="63" dur="500"/>
                                        <p:tgtEl>
                                          <p:spTgt spid="103"/>
                                        </p:tgtEl>
                                      </p:cBhvr>
                                    </p:animEffect>
                                  </p:childTnLst>
                                </p:cTn>
                              </p:par>
                            </p:childTnLst>
                          </p:cTn>
                        </p:par>
                        <p:par>
                          <p:cTn id="64" fill="hold">
                            <p:stCondLst>
                              <p:cond delay="7000"/>
                            </p:stCondLst>
                            <p:childTnLst>
                              <p:par>
                                <p:cTn id="65" presetID="22" presetClass="entr" presetSubtype="8" fill="hold"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wipe(left)">
                                      <p:cBhvr>
                                        <p:cTn id="67" dur="500"/>
                                        <p:tgtEl>
                                          <p:spTgt spid="46"/>
                                        </p:tgtEl>
                                      </p:cBhvr>
                                    </p:animEffect>
                                  </p:childTnLst>
                                </p:cTn>
                              </p:par>
                            </p:childTnLst>
                          </p:cTn>
                        </p:par>
                        <p:par>
                          <p:cTn id="68" fill="hold">
                            <p:stCondLst>
                              <p:cond delay="7500"/>
                            </p:stCondLst>
                            <p:childTnLst>
                              <p:par>
                                <p:cTn id="69" presetID="12" presetClass="entr" presetSubtype="8" fill="hold" nodeType="afterEffect">
                                  <p:stCondLst>
                                    <p:cond delay="0"/>
                                  </p:stCondLst>
                                  <p:childTnLst>
                                    <p:set>
                                      <p:cBhvr>
                                        <p:cTn id="70" dur="1" fill="hold">
                                          <p:stCondLst>
                                            <p:cond delay="0"/>
                                          </p:stCondLst>
                                        </p:cTn>
                                        <p:tgtEl>
                                          <p:spTgt spid="106"/>
                                        </p:tgtEl>
                                        <p:attrNameLst>
                                          <p:attrName>style.visibility</p:attrName>
                                        </p:attrNameLst>
                                      </p:cBhvr>
                                      <p:to>
                                        <p:strVal val="visible"/>
                                      </p:to>
                                    </p:set>
                                    <p:anim calcmode="lin" valueType="num">
                                      <p:cBhvr additive="base">
                                        <p:cTn id="71" dur="500"/>
                                        <p:tgtEl>
                                          <p:spTgt spid="106"/>
                                        </p:tgtEl>
                                        <p:attrNameLst>
                                          <p:attrName>ppt_x</p:attrName>
                                        </p:attrNameLst>
                                      </p:cBhvr>
                                      <p:tavLst>
                                        <p:tav tm="0">
                                          <p:val>
                                            <p:strVal val="#ppt_x-#ppt_w*1.125000"/>
                                          </p:val>
                                        </p:tav>
                                        <p:tav tm="100000">
                                          <p:val>
                                            <p:strVal val="#ppt_x"/>
                                          </p:val>
                                        </p:tav>
                                      </p:tavLst>
                                    </p:anim>
                                    <p:animEffect transition="in" filter="wipe(right)">
                                      <p:cBhvr>
                                        <p:cTn id="72" dur="500"/>
                                        <p:tgtEl>
                                          <p:spTgt spid="106"/>
                                        </p:tgtEl>
                                      </p:cBhvr>
                                    </p:animEffect>
                                  </p:childTnLst>
                                </p:cTn>
                              </p:par>
                            </p:childTnLst>
                          </p:cTn>
                        </p:par>
                        <p:par>
                          <p:cTn id="73" fill="hold">
                            <p:stCondLst>
                              <p:cond delay="8000"/>
                            </p:stCondLst>
                            <p:childTnLst>
                              <p:par>
                                <p:cTn id="74" presetID="22" presetClass="entr" presetSubtype="2" fill="hold" grpId="0" nodeType="afterEffect">
                                  <p:stCondLst>
                                    <p:cond delay="0"/>
                                  </p:stCondLst>
                                  <p:childTnLst>
                                    <p:set>
                                      <p:cBhvr>
                                        <p:cTn id="75" dur="1" fill="hold">
                                          <p:stCondLst>
                                            <p:cond delay="0"/>
                                          </p:stCondLst>
                                        </p:cTn>
                                        <p:tgtEl>
                                          <p:spTgt spid="115"/>
                                        </p:tgtEl>
                                        <p:attrNameLst>
                                          <p:attrName>style.visibility</p:attrName>
                                        </p:attrNameLst>
                                      </p:cBhvr>
                                      <p:to>
                                        <p:strVal val="visible"/>
                                      </p:to>
                                    </p:set>
                                    <p:animEffect transition="in" filter="wipe(right)">
                                      <p:cBhvr>
                                        <p:cTn id="76" dur="500"/>
                                        <p:tgtEl>
                                          <p:spTgt spid="115"/>
                                        </p:tgtEl>
                                      </p:cBhvr>
                                    </p:animEffect>
                                  </p:childTnLst>
                                </p:cTn>
                              </p:par>
                            </p:childTnLst>
                          </p:cTn>
                        </p:par>
                        <p:par>
                          <p:cTn id="77" fill="hold">
                            <p:stCondLst>
                              <p:cond delay="8500"/>
                            </p:stCondLst>
                            <p:childTnLst>
                              <p:par>
                                <p:cTn id="78" presetID="22" presetClass="entr" presetSubtype="8" fill="hold" nodeType="afterEffect">
                                  <p:stCondLst>
                                    <p:cond delay="0"/>
                                  </p:stCondLst>
                                  <p:childTnLst>
                                    <p:set>
                                      <p:cBhvr>
                                        <p:cTn id="79" dur="1" fill="hold">
                                          <p:stCondLst>
                                            <p:cond delay="0"/>
                                          </p:stCondLst>
                                        </p:cTn>
                                        <p:tgtEl>
                                          <p:spTgt spid="117"/>
                                        </p:tgtEl>
                                        <p:attrNameLst>
                                          <p:attrName>style.visibility</p:attrName>
                                        </p:attrNameLst>
                                      </p:cBhvr>
                                      <p:to>
                                        <p:strVal val="visible"/>
                                      </p:to>
                                    </p:set>
                                    <p:animEffect transition="in" filter="wipe(left)">
                                      <p:cBhvr>
                                        <p:cTn id="80" dur="500"/>
                                        <p:tgtEl>
                                          <p:spTgt spid="117"/>
                                        </p:tgtEl>
                                      </p:cBhvr>
                                    </p:animEffect>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119"/>
                                        </p:tgtEl>
                                        <p:attrNameLst>
                                          <p:attrName>style.visibility</p:attrName>
                                        </p:attrNameLst>
                                      </p:cBhvr>
                                      <p:to>
                                        <p:strVal val="visible"/>
                                      </p:to>
                                    </p:set>
                                    <p:anim calcmode="lin" valueType="num">
                                      <p:cBhvr>
                                        <p:cTn id="84" dur="500" fill="hold"/>
                                        <p:tgtEl>
                                          <p:spTgt spid="119"/>
                                        </p:tgtEl>
                                        <p:attrNameLst>
                                          <p:attrName>ppt_w</p:attrName>
                                        </p:attrNameLst>
                                      </p:cBhvr>
                                      <p:tavLst>
                                        <p:tav tm="0">
                                          <p:val>
                                            <p:fltVal val="0"/>
                                          </p:val>
                                        </p:tav>
                                        <p:tav tm="100000">
                                          <p:val>
                                            <p:strVal val="#ppt_w"/>
                                          </p:val>
                                        </p:tav>
                                      </p:tavLst>
                                    </p:anim>
                                    <p:anim calcmode="lin" valueType="num">
                                      <p:cBhvr>
                                        <p:cTn id="85" dur="500" fill="hold"/>
                                        <p:tgtEl>
                                          <p:spTgt spid="119"/>
                                        </p:tgtEl>
                                        <p:attrNameLst>
                                          <p:attrName>ppt_h</p:attrName>
                                        </p:attrNameLst>
                                      </p:cBhvr>
                                      <p:tavLst>
                                        <p:tav tm="0">
                                          <p:val>
                                            <p:fltVal val="0"/>
                                          </p:val>
                                        </p:tav>
                                        <p:tav tm="100000">
                                          <p:val>
                                            <p:strVal val="#ppt_h"/>
                                          </p:val>
                                        </p:tav>
                                      </p:tavLst>
                                    </p:anim>
                                    <p:animEffect transition="in" filter="fade">
                                      <p:cBhvr>
                                        <p:cTn id="86" dur="500"/>
                                        <p:tgtEl>
                                          <p:spTgt spid="119"/>
                                        </p:tgtEl>
                                      </p:cBhvr>
                                    </p:animEffect>
                                  </p:childTnLst>
                                </p:cTn>
                              </p:par>
                            </p:childTnLst>
                          </p:cTn>
                        </p:par>
                        <p:par>
                          <p:cTn id="87" fill="hold">
                            <p:stCondLst>
                              <p:cond delay="9500"/>
                            </p:stCondLst>
                            <p:childTnLst>
                              <p:par>
                                <p:cTn id="88" presetID="22" presetClass="entr" presetSubtype="8" fill="hold" grpId="0" nodeType="after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wipe(left)">
                                      <p:cBhvr>
                                        <p:cTn id="90" dur="500"/>
                                        <p:tgtEl>
                                          <p:spTgt spid="36"/>
                                        </p:tgtEl>
                                      </p:cBhvr>
                                    </p:animEffect>
                                  </p:childTnLst>
                                </p:cTn>
                              </p:par>
                            </p:childTnLst>
                          </p:cTn>
                        </p:par>
                        <p:par>
                          <p:cTn id="91" fill="hold">
                            <p:stCondLst>
                              <p:cond delay="10000"/>
                            </p:stCondLst>
                            <p:childTnLst>
                              <p:par>
                                <p:cTn id="92" presetID="10"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500"/>
                                        <p:tgtEl>
                                          <p:spTgt spid="37"/>
                                        </p:tgtEl>
                                      </p:cBhvr>
                                    </p:animEffect>
                                  </p:childTnLst>
                                </p:cTn>
                              </p:par>
                            </p:childTnLst>
                          </p:cTn>
                        </p:par>
                        <p:par>
                          <p:cTn id="95" fill="hold">
                            <p:stCondLst>
                              <p:cond delay="10500"/>
                            </p:stCondLst>
                            <p:childTnLst>
                              <p:par>
                                <p:cTn id="96" presetID="22" presetClass="entr" presetSubtype="8" fill="hold" grpId="0" nodeType="afterEffect">
                                  <p:stCondLst>
                                    <p:cond delay="0"/>
                                  </p:stCondLst>
                                  <p:childTnLst>
                                    <p:set>
                                      <p:cBhvr>
                                        <p:cTn id="97" dur="1" fill="hold">
                                          <p:stCondLst>
                                            <p:cond delay="0"/>
                                          </p:stCondLst>
                                        </p:cTn>
                                        <p:tgtEl>
                                          <p:spTgt spid="39"/>
                                        </p:tgtEl>
                                        <p:attrNameLst>
                                          <p:attrName>style.visibility</p:attrName>
                                        </p:attrNameLst>
                                      </p:cBhvr>
                                      <p:to>
                                        <p:strVal val="visible"/>
                                      </p:to>
                                    </p:set>
                                    <p:animEffect transition="in" filter="wipe(left)">
                                      <p:cBhvr>
                                        <p:cTn id="98" dur="500"/>
                                        <p:tgtEl>
                                          <p:spTgt spid="39"/>
                                        </p:tgtEl>
                                      </p:cBhvr>
                                    </p:animEffect>
                                  </p:childTnLst>
                                </p:cTn>
                              </p:par>
                            </p:childTnLst>
                          </p:cTn>
                        </p:par>
                        <p:par>
                          <p:cTn id="99" fill="hold">
                            <p:stCondLst>
                              <p:cond delay="11000"/>
                            </p:stCondLst>
                            <p:childTnLst>
                              <p:par>
                                <p:cTn id="100" presetID="22" presetClass="entr" presetSubtype="8" fill="hold" grpId="0" nodeType="afterEffect">
                                  <p:stCondLst>
                                    <p:cond delay="0"/>
                                  </p:stCondLst>
                                  <p:childTnLst>
                                    <p:set>
                                      <p:cBhvr>
                                        <p:cTn id="101" dur="1" fill="hold">
                                          <p:stCondLst>
                                            <p:cond delay="0"/>
                                          </p:stCondLst>
                                        </p:cTn>
                                        <p:tgtEl>
                                          <p:spTgt spid="38"/>
                                        </p:tgtEl>
                                        <p:attrNameLst>
                                          <p:attrName>style.visibility</p:attrName>
                                        </p:attrNameLst>
                                      </p:cBhvr>
                                      <p:to>
                                        <p:strVal val="visible"/>
                                      </p:to>
                                    </p:set>
                                    <p:animEffect transition="in" filter="wipe(left)">
                                      <p:cBhvr>
                                        <p:cTn id="102" dur="500"/>
                                        <p:tgtEl>
                                          <p:spTgt spid="38"/>
                                        </p:tgtEl>
                                      </p:cBhvr>
                                    </p:animEffect>
                                  </p:childTnLst>
                                </p:cTn>
                              </p:par>
                            </p:childTnLst>
                          </p:cTn>
                        </p:par>
                        <p:par>
                          <p:cTn id="103" fill="hold">
                            <p:stCondLst>
                              <p:cond delay="11500"/>
                            </p:stCondLst>
                            <p:childTnLst>
                              <p:par>
                                <p:cTn id="104" presetID="22" presetClass="entr" presetSubtype="8" fill="hold" grpId="0" nodeType="after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wipe(left)">
                                      <p:cBhvr>
                                        <p:cTn id="10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38" grpId="0"/>
      <p:bldP spid="39" grpId="0"/>
      <p:bldP spid="40" grpId="0"/>
      <p:bldP spid="110" grpId="0"/>
      <p:bldP spid="111" grpId="0"/>
      <p:bldP spid="112" grpId="0"/>
      <p:bldP spid="115"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Hand Infographic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59</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9" name="Oval Callout 8"/>
          <p:cNvSpPr/>
          <p:nvPr/>
        </p:nvSpPr>
        <p:spPr>
          <a:xfrm rot="18720547">
            <a:off x="4624204" y="1747895"/>
            <a:ext cx="1619915" cy="1589051"/>
          </a:xfrm>
          <a:prstGeom prst="wedgeEllipseCallou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8" name="Oval Callout 7"/>
          <p:cNvSpPr/>
          <p:nvPr/>
        </p:nvSpPr>
        <p:spPr>
          <a:xfrm rot="21418304">
            <a:off x="6120817" y="1957833"/>
            <a:ext cx="1472650" cy="1444592"/>
          </a:xfrm>
          <a:prstGeom prst="wedgeEllipseCallout">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28" name="Freeform 5"/>
          <p:cNvSpPr>
            <a:spLocks/>
          </p:cNvSpPr>
          <p:nvPr/>
        </p:nvSpPr>
        <p:spPr bwMode="auto">
          <a:xfrm>
            <a:off x="4965232" y="3532100"/>
            <a:ext cx="2008898" cy="2492793"/>
          </a:xfrm>
          <a:custGeom>
            <a:avLst/>
            <a:gdLst>
              <a:gd name="T0" fmla="*/ 776 w 1043"/>
              <a:gd name="T1" fmla="*/ 985 h 1423"/>
              <a:gd name="T2" fmla="*/ 860 w 1043"/>
              <a:gd name="T3" fmla="*/ 623 h 1423"/>
              <a:gd name="T4" fmla="*/ 953 w 1043"/>
              <a:gd name="T5" fmla="*/ 413 h 1423"/>
              <a:gd name="T6" fmla="*/ 1031 w 1043"/>
              <a:gd name="T7" fmla="*/ 243 h 1423"/>
              <a:gd name="T8" fmla="*/ 885 w 1043"/>
              <a:gd name="T9" fmla="*/ 383 h 1423"/>
              <a:gd name="T10" fmla="*/ 771 w 1043"/>
              <a:gd name="T11" fmla="*/ 485 h 1423"/>
              <a:gd name="T12" fmla="*/ 815 w 1043"/>
              <a:gd name="T13" fmla="*/ 293 h 1423"/>
              <a:gd name="T14" fmla="*/ 835 w 1043"/>
              <a:gd name="T15" fmla="*/ 70 h 1423"/>
              <a:gd name="T16" fmla="*/ 720 w 1043"/>
              <a:gd name="T17" fmla="*/ 306 h 1423"/>
              <a:gd name="T18" fmla="*/ 640 w 1043"/>
              <a:gd name="T19" fmla="*/ 426 h 1423"/>
              <a:gd name="T20" fmla="*/ 616 w 1043"/>
              <a:gd name="T21" fmla="*/ 232 h 1423"/>
              <a:gd name="T22" fmla="*/ 579 w 1043"/>
              <a:gd name="T23" fmla="*/ 1 h 1423"/>
              <a:gd name="T24" fmla="*/ 520 w 1043"/>
              <a:gd name="T25" fmla="*/ 216 h 1423"/>
              <a:gd name="T26" fmla="*/ 519 w 1043"/>
              <a:gd name="T27" fmla="*/ 419 h 1423"/>
              <a:gd name="T28" fmla="*/ 420 w 1043"/>
              <a:gd name="T29" fmla="*/ 222 h 1423"/>
              <a:gd name="T30" fmla="*/ 303 w 1043"/>
              <a:gd name="T31" fmla="*/ 63 h 1423"/>
              <a:gd name="T32" fmla="*/ 361 w 1043"/>
              <a:gd name="T33" fmla="*/ 381 h 1423"/>
              <a:gd name="T34" fmla="*/ 378 w 1043"/>
              <a:gd name="T35" fmla="*/ 613 h 1423"/>
              <a:gd name="T36" fmla="*/ 206 w 1043"/>
              <a:gd name="T37" fmla="*/ 583 h 1423"/>
              <a:gd name="T38" fmla="*/ 33 w 1043"/>
              <a:gd name="T39" fmla="*/ 574 h 1423"/>
              <a:gd name="T40" fmla="*/ 35 w 1043"/>
              <a:gd name="T41" fmla="*/ 643 h 1423"/>
              <a:gd name="T42" fmla="*/ 138 w 1043"/>
              <a:gd name="T43" fmla="*/ 682 h 1423"/>
              <a:gd name="T44" fmla="*/ 313 w 1043"/>
              <a:gd name="T45" fmla="*/ 832 h 1423"/>
              <a:gd name="T46" fmla="*/ 449 w 1043"/>
              <a:gd name="T47" fmla="*/ 974 h 1423"/>
              <a:gd name="T48" fmla="*/ 470 w 1043"/>
              <a:gd name="T49" fmla="*/ 1223 h 1423"/>
              <a:gd name="T50" fmla="*/ 469 w 1043"/>
              <a:gd name="T51" fmla="*/ 1423 h 1423"/>
              <a:gd name="T52" fmla="*/ 752 w 1043"/>
              <a:gd name="T53" fmla="*/ 1423 h 1423"/>
              <a:gd name="T54" fmla="*/ 776 w 1043"/>
              <a:gd name="T55" fmla="*/ 98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3" h="1423">
                <a:moveTo>
                  <a:pt x="776" y="985"/>
                </a:moveTo>
                <a:cubicBezTo>
                  <a:pt x="856" y="821"/>
                  <a:pt x="842" y="714"/>
                  <a:pt x="860" y="623"/>
                </a:cubicBezTo>
                <a:cubicBezTo>
                  <a:pt x="877" y="532"/>
                  <a:pt x="927" y="451"/>
                  <a:pt x="953" y="413"/>
                </a:cubicBezTo>
                <a:cubicBezTo>
                  <a:pt x="985" y="368"/>
                  <a:pt x="1043" y="271"/>
                  <a:pt x="1031" y="243"/>
                </a:cubicBezTo>
                <a:cubicBezTo>
                  <a:pt x="1008" y="187"/>
                  <a:pt x="935" y="315"/>
                  <a:pt x="885" y="383"/>
                </a:cubicBezTo>
                <a:cubicBezTo>
                  <a:pt x="835" y="452"/>
                  <a:pt x="787" y="488"/>
                  <a:pt x="771" y="485"/>
                </a:cubicBezTo>
                <a:cubicBezTo>
                  <a:pt x="754" y="481"/>
                  <a:pt x="788" y="383"/>
                  <a:pt x="815" y="293"/>
                </a:cubicBezTo>
                <a:cubicBezTo>
                  <a:pt x="858" y="145"/>
                  <a:pt x="882" y="81"/>
                  <a:pt x="835" y="70"/>
                </a:cubicBezTo>
                <a:cubicBezTo>
                  <a:pt x="777" y="56"/>
                  <a:pt x="753" y="219"/>
                  <a:pt x="720" y="306"/>
                </a:cubicBezTo>
                <a:cubicBezTo>
                  <a:pt x="691" y="386"/>
                  <a:pt x="671" y="429"/>
                  <a:pt x="640" y="426"/>
                </a:cubicBezTo>
                <a:cubicBezTo>
                  <a:pt x="627" y="425"/>
                  <a:pt x="618" y="363"/>
                  <a:pt x="616" y="232"/>
                </a:cubicBezTo>
                <a:cubicBezTo>
                  <a:pt x="612" y="41"/>
                  <a:pt x="608" y="0"/>
                  <a:pt x="579" y="1"/>
                </a:cubicBezTo>
                <a:cubicBezTo>
                  <a:pt x="511" y="4"/>
                  <a:pt x="524" y="118"/>
                  <a:pt x="520" y="216"/>
                </a:cubicBezTo>
                <a:cubicBezTo>
                  <a:pt x="517" y="314"/>
                  <a:pt x="528" y="416"/>
                  <a:pt x="519" y="419"/>
                </a:cubicBezTo>
                <a:cubicBezTo>
                  <a:pt x="482" y="436"/>
                  <a:pt x="457" y="312"/>
                  <a:pt x="420" y="222"/>
                </a:cubicBezTo>
                <a:cubicBezTo>
                  <a:pt x="384" y="132"/>
                  <a:pt x="358" y="4"/>
                  <a:pt x="303" y="63"/>
                </a:cubicBezTo>
                <a:cubicBezTo>
                  <a:pt x="263" y="106"/>
                  <a:pt x="318" y="276"/>
                  <a:pt x="361" y="381"/>
                </a:cubicBezTo>
                <a:cubicBezTo>
                  <a:pt x="403" y="486"/>
                  <a:pt x="422" y="570"/>
                  <a:pt x="378" y="613"/>
                </a:cubicBezTo>
                <a:cubicBezTo>
                  <a:pt x="318" y="672"/>
                  <a:pt x="278" y="628"/>
                  <a:pt x="206" y="583"/>
                </a:cubicBezTo>
                <a:cubicBezTo>
                  <a:pt x="135" y="538"/>
                  <a:pt x="67" y="536"/>
                  <a:pt x="33" y="574"/>
                </a:cubicBezTo>
                <a:cubicBezTo>
                  <a:pt x="0" y="612"/>
                  <a:pt x="16" y="650"/>
                  <a:pt x="35" y="643"/>
                </a:cubicBezTo>
                <a:cubicBezTo>
                  <a:pt x="53" y="636"/>
                  <a:pt x="80" y="644"/>
                  <a:pt x="138" y="682"/>
                </a:cubicBezTo>
                <a:cubicBezTo>
                  <a:pt x="196" y="720"/>
                  <a:pt x="225" y="781"/>
                  <a:pt x="313" y="832"/>
                </a:cubicBezTo>
                <a:cubicBezTo>
                  <a:pt x="400" y="882"/>
                  <a:pt x="425" y="913"/>
                  <a:pt x="449" y="974"/>
                </a:cubicBezTo>
                <a:cubicBezTo>
                  <a:pt x="473" y="1034"/>
                  <a:pt x="470" y="1223"/>
                  <a:pt x="470" y="1223"/>
                </a:cubicBezTo>
                <a:cubicBezTo>
                  <a:pt x="471" y="1289"/>
                  <a:pt x="471" y="1356"/>
                  <a:pt x="469" y="1423"/>
                </a:cubicBezTo>
                <a:cubicBezTo>
                  <a:pt x="752" y="1423"/>
                  <a:pt x="752" y="1423"/>
                  <a:pt x="752" y="1423"/>
                </a:cubicBezTo>
                <a:cubicBezTo>
                  <a:pt x="763" y="1157"/>
                  <a:pt x="776" y="985"/>
                  <a:pt x="776" y="98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GB" sz="1400"/>
          </a:p>
        </p:txBody>
      </p:sp>
      <p:sp>
        <p:nvSpPr>
          <p:cNvPr id="10" name="Oval Callout 9"/>
          <p:cNvSpPr/>
          <p:nvPr/>
        </p:nvSpPr>
        <p:spPr>
          <a:xfrm rot="18720547">
            <a:off x="3401975" y="3821555"/>
            <a:ext cx="1217067" cy="1193877"/>
          </a:xfrm>
          <a:prstGeom prst="wedgeEllipseCallout">
            <a:avLst>
              <a:gd name="adj1" fmla="val 38923"/>
              <a:gd name="adj2" fmla="val 61436"/>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7" name="Oval Callout 6"/>
          <p:cNvSpPr/>
          <p:nvPr/>
        </p:nvSpPr>
        <p:spPr>
          <a:xfrm rot="17316149">
            <a:off x="3804472" y="2474400"/>
            <a:ext cx="1472651" cy="1444592"/>
          </a:xfrm>
          <a:prstGeom prst="wedgeEllipseCallout">
            <a:avLst>
              <a:gd name="adj1" fmla="val -9336"/>
              <a:gd name="adj2" fmla="val 67047"/>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5" name="Oval Callout 4"/>
          <p:cNvSpPr/>
          <p:nvPr/>
        </p:nvSpPr>
        <p:spPr>
          <a:xfrm rot="2702621">
            <a:off x="7142923" y="2910197"/>
            <a:ext cx="1338774" cy="1313265"/>
          </a:xfrm>
          <a:prstGeom prst="wedgeEllipseCallout">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47" name="Rectangle 46"/>
          <p:cNvSpPr/>
          <p:nvPr/>
        </p:nvSpPr>
        <p:spPr>
          <a:xfrm>
            <a:off x="1" y="5371364"/>
            <a:ext cx="12192000" cy="1472822"/>
          </a:xfrm>
          <a:custGeom>
            <a:avLst/>
            <a:gdLst>
              <a:gd name="connsiteX0" fmla="*/ 0 w 12191999"/>
              <a:gd name="connsiteY0" fmla="*/ 0 h 1739124"/>
              <a:gd name="connsiteX1" fmla="*/ 12191999 w 12191999"/>
              <a:gd name="connsiteY1" fmla="*/ 0 h 1739124"/>
              <a:gd name="connsiteX2" fmla="*/ 12191999 w 12191999"/>
              <a:gd name="connsiteY2" fmla="*/ 1739124 h 1739124"/>
              <a:gd name="connsiteX3" fmla="*/ 0 w 12191999"/>
              <a:gd name="connsiteY3" fmla="*/ 1739124 h 1739124"/>
              <a:gd name="connsiteX4" fmla="*/ 0 w 12191999"/>
              <a:gd name="connsiteY4" fmla="*/ 0 h 1739124"/>
              <a:gd name="connsiteX0" fmla="*/ 0 w 12191999"/>
              <a:gd name="connsiteY0" fmla="*/ 328881 h 2068005"/>
              <a:gd name="connsiteX1" fmla="*/ 984739 w 12191999"/>
              <a:gd name="connsiteY1" fmla="*/ 0 h 2068005"/>
              <a:gd name="connsiteX2" fmla="*/ 12191999 w 12191999"/>
              <a:gd name="connsiteY2" fmla="*/ 328881 h 2068005"/>
              <a:gd name="connsiteX3" fmla="*/ 12191999 w 12191999"/>
              <a:gd name="connsiteY3" fmla="*/ 2068005 h 2068005"/>
              <a:gd name="connsiteX4" fmla="*/ 0 w 12191999"/>
              <a:gd name="connsiteY4" fmla="*/ 2068005 h 2068005"/>
              <a:gd name="connsiteX5" fmla="*/ 0 w 12191999"/>
              <a:gd name="connsiteY5" fmla="*/ 328881 h 2068005"/>
              <a:gd name="connsiteX0" fmla="*/ 0 w 12191999"/>
              <a:gd name="connsiteY0" fmla="*/ 328881 h 2068005"/>
              <a:gd name="connsiteX1" fmla="*/ 984739 w 12191999"/>
              <a:gd name="connsiteY1" fmla="*/ 0 h 2068005"/>
              <a:gd name="connsiteX2" fmla="*/ 3249638 w 12191999"/>
              <a:gd name="connsiteY2" fmla="*/ 309490 h 2068005"/>
              <a:gd name="connsiteX3" fmla="*/ 12191999 w 12191999"/>
              <a:gd name="connsiteY3" fmla="*/ 328881 h 2068005"/>
              <a:gd name="connsiteX4" fmla="*/ 12191999 w 12191999"/>
              <a:gd name="connsiteY4" fmla="*/ 2068005 h 2068005"/>
              <a:gd name="connsiteX5" fmla="*/ 0 w 12191999"/>
              <a:gd name="connsiteY5" fmla="*/ 2068005 h 2068005"/>
              <a:gd name="connsiteX6" fmla="*/ 0 w 12191999"/>
              <a:gd name="connsiteY6" fmla="*/ 328881 h 2068005"/>
              <a:gd name="connsiteX0" fmla="*/ 0 w 12191999"/>
              <a:gd name="connsiteY0" fmla="*/ 328881 h 2068005"/>
              <a:gd name="connsiteX1" fmla="*/ 1364567 w 12191999"/>
              <a:gd name="connsiteY1" fmla="*/ 0 h 2068005"/>
              <a:gd name="connsiteX2" fmla="*/ 3249638 w 12191999"/>
              <a:gd name="connsiteY2" fmla="*/ 309490 h 2068005"/>
              <a:gd name="connsiteX3" fmla="*/ 12191999 w 12191999"/>
              <a:gd name="connsiteY3" fmla="*/ 328881 h 2068005"/>
              <a:gd name="connsiteX4" fmla="*/ 12191999 w 12191999"/>
              <a:gd name="connsiteY4" fmla="*/ 2068005 h 2068005"/>
              <a:gd name="connsiteX5" fmla="*/ 0 w 12191999"/>
              <a:gd name="connsiteY5" fmla="*/ 2068005 h 2068005"/>
              <a:gd name="connsiteX6" fmla="*/ 0 w 12191999"/>
              <a:gd name="connsiteY6" fmla="*/ 328881 h 2068005"/>
              <a:gd name="connsiteX0" fmla="*/ 0 w 12191999"/>
              <a:gd name="connsiteY0" fmla="*/ 328881 h 2068005"/>
              <a:gd name="connsiteX1" fmla="*/ 1364567 w 12191999"/>
              <a:gd name="connsiteY1" fmla="*/ 0 h 2068005"/>
              <a:gd name="connsiteX2" fmla="*/ 5050302 w 12191999"/>
              <a:gd name="connsiteY2" fmla="*/ 562708 h 2068005"/>
              <a:gd name="connsiteX3" fmla="*/ 12191999 w 12191999"/>
              <a:gd name="connsiteY3" fmla="*/ 328881 h 2068005"/>
              <a:gd name="connsiteX4" fmla="*/ 12191999 w 12191999"/>
              <a:gd name="connsiteY4" fmla="*/ 2068005 h 2068005"/>
              <a:gd name="connsiteX5" fmla="*/ 0 w 12191999"/>
              <a:gd name="connsiteY5" fmla="*/ 2068005 h 2068005"/>
              <a:gd name="connsiteX6" fmla="*/ 0 w 12191999"/>
              <a:gd name="connsiteY6" fmla="*/ 328881 h 2068005"/>
              <a:gd name="connsiteX0" fmla="*/ 0 w 12191999"/>
              <a:gd name="connsiteY0" fmla="*/ 328881 h 2068005"/>
              <a:gd name="connsiteX1" fmla="*/ 1364567 w 12191999"/>
              <a:gd name="connsiteY1" fmla="*/ 0 h 2068005"/>
              <a:gd name="connsiteX2" fmla="*/ 5050302 w 12191999"/>
              <a:gd name="connsiteY2" fmla="*/ 562708 h 2068005"/>
              <a:gd name="connsiteX3" fmla="*/ 12191999 w 12191999"/>
              <a:gd name="connsiteY3" fmla="*/ 328881 h 2068005"/>
              <a:gd name="connsiteX4" fmla="*/ 12191999 w 12191999"/>
              <a:gd name="connsiteY4" fmla="*/ 2068005 h 2068005"/>
              <a:gd name="connsiteX5" fmla="*/ 0 w 12191999"/>
              <a:gd name="connsiteY5" fmla="*/ 2068005 h 2068005"/>
              <a:gd name="connsiteX6" fmla="*/ 0 w 12191999"/>
              <a:gd name="connsiteY6" fmla="*/ 328881 h 2068005"/>
              <a:gd name="connsiteX0" fmla="*/ 0 w 12191999"/>
              <a:gd name="connsiteY0" fmla="*/ 328881 h 2068005"/>
              <a:gd name="connsiteX1" fmla="*/ 1364567 w 12191999"/>
              <a:gd name="connsiteY1" fmla="*/ 0 h 2068005"/>
              <a:gd name="connsiteX2" fmla="*/ 5050302 w 12191999"/>
              <a:gd name="connsiteY2" fmla="*/ 562708 h 2068005"/>
              <a:gd name="connsiteX3" fmla="*/ 9566032 w 12191999"/>
              <a:gd name="connsiteY3" fmla="*/ 211016 h 2068005"/>
              <a:gd name="connsiteX4" fmla="*/ 12191999 w 12191999"/>
              <a:gd name="connsiteY4" fmla="*/ 328881 h 2068005"/>
              <a:gd name="connsiteX5" fmla="*/ 12191999 w 12191999"/>
              <a:gd name="connsiteY5" fmla="*/ 2068005 h 2068005"/>
              <a:gd name="connsiteX6" fmla="*/ 0 w 12191999"/>
              <a:gd name="connsiteY6" fmla="*/ 2068005 h 2068005"/>
              <a:gd name="connsiteX7" fmla="*/ 0 w 12191999"/>
              <a:gd name="connsiteY7" fmla="*/ 328881 h 2068005"/>
              <a:gd name="connsiteX0" fmla="*/ 0 w 12191999"/>
              <a:gd name="connsiteY0" fmla="*/ 179071 h 1918195"/>
              <a:gd name="connsiteX1" fmla="*/ 1983546 w 12191999"/>
              <a:gd name="connsiteY1" fmla="*/ 4935 h 1918195"/>
              <a:gd name="connsiteX2" fmla="*/ 5050302 w 12191999"/>
              <a:gd name="connsiteY2" fmla="*/ 412898 h 1918195"/>
              <a:gd name="connsiteX3" fmla="*/ 9566032 w 12191999"/>
              <a:gd name="connsiteY3" fmla="*/ 61206 h 1918195"/>
              <a:gd name="connsiteX4" fmla="*/ 12191999 w 12191999"/>
              <a:gd name="connsiteY4" fmla="*/ 179071 h 1918195"/>
              <a:gd name="connsiteX5" fmla="*/ 12191999 w 12191999"/>
              <a:gd name="connsiteY5" fmla="*/ 1918195 h 1918195"/>
              <a:gd name="connsiteX6" fmla="*/ 0 w 12191999"/>
              <a:gd name="connsiteY6" fmla="*/ 1918195 h 1918195"/>
              <a:gd name="connsiteX7" fmla="*/ 0 w 12191999"/>
              <a:gd name="connsiteY7" fmla="*/ 179071 h 191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1918195">
                <a:moveTo>
                  <a:pt x="0" y="179071"/>
                </a:moveTo>
                <a:cubicBezTo>
                  <a:pt x="248530" y="172607"/>
                  <a:pt x="1735016" y="11399"/>
                  <a:pt x="1983546" y="4935"/>
                </a:cubicBezTo>
                <a:cubicBezTo>
                  <a:pt x="2396198" y="14314"/>
                  <a:pt x="4637650" y="403519"/>
                  <a:pt x="5050302" y="412898"/>
                </a:cubicBezTo>
                <a:cubicBezTo>
                  <a:pt x="6342185" y="476203"/>
                  <a:pt x="8375749" y="100177"/>
                  <a:pt x="9566032" y="61206"/>
                </a:cubicBezTo>
                <a:cubicBezTo>
                  <a:pt x="10756315" y="22235"/>
                  <a:pt x="11679310" y="-102292"/>
                  <a:pt x="12191999" y="179071"/>
                </a:cubicBezTo>
                <a:lnTo>
                  <a:pt x="12191999" y="1918195"/>
                </a:lnTo>
                <a:lnTo>
                  <a:pt x="0" y="1918195"/>
                </a:lnTo>
                <a:lnTo>
                  <a:pt x="0" y="17907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 name="Group 51"/>
          <p:cNvGrpSpPr/>
          <p:nvPr/>
        </p:nvGrpSpPr>
        <p:grpSpPr>
          <a:xfrm>
            <a:off x="7580138" y="3334260"/>
            <a:ext cx="464344" cy="465138"/>
            <a:chOff x="9145588" y="4435475"/>
            <a:chExt cx="464344" cy="465138"/>
          </a:xfrm>
          <a:solidFill>
            <a:schemeClr val="bg2"/>
          </a:solidFill>
        </p:grpSpPr>
        <p:sp>
          <p:nvSpPr>
            <p:cNvPr id="53"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5"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2" name="Group 61"/>
          <p:cNvGrpSpPr/>
          <p:nvPr/>
        </p:nvGrpSpPr>
        <p:grpSpPr>
          <a:xfrm>
            <a:off x="3773731" y="4185924"/>
            <a:ext cx="464344" cy="465138"/>
            <a:chOff x="7287419" y="3505994"/>
            <a:chExt cx="464344" cy="465138"/>
          </a:xfrm>
          <a:solidFill>
            <a:schemeClr val="bg2"/>
          </a:solidFill>
        </p:grpSpPr>
        <p:sp>
          <p:nvSpPr>
            <p:cNvPr id="63" name="AutoShape 37"/>
            <p:cNvSpPr>
              <a:spLocks/>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38"/>
            <p:cNvSpPr>
              <a:spLocks/>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39"/>
            <p:cNvSpPr>
              <a:spLocks/>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40"/>
            <p:cNvSpPr>
              <a:spLocks/>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41"/>
            <p:cNvSpPr>
              <a:spLocks/>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8" name="AutoShape 42"/>
            <p:cNvSpPr>
              <a:spLocks/>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9" name="Group 68"/>
          <p:cNvGrpSpPr/>
          <p:nvPr/>
        </p:nvGrpSpPr>
        <p:grpSpPr>
          <a:xfrm>
            <a:off x="6624532" y="2476944"/>
            <a:ext cx="464344" cy="464344"/>
            <a:chOff x="7287419" y="2577307"/>
            <a:chExt cx="464344" cy="464344"/>
          </a:xfrm>
          <a:solidFill>
            <a:schemeClr val="bg2"/>
          </a:solidFill>
        </p:grpSpPr>
        <p:sp>
          <p:nvSpPr>
            <p:cNvPr id="70" name="AutoShape 56"/>
            <p:cNvSpPr>
              <a:spLocks/>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1" name="AutoShape 57"/>
            <p:cNvSpPr>
              <a:spLocks/>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2" name="AutoShape 58"/>
            <p:cNvSpPr>
              <a:spLocks/>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3" name="Group 72"/>
          <p:cNvGrpSpPr/>
          <p:nvPr/>
        </p:nvGrpSpPr>
        <p:grpSpPr>
          <a:xfrm>
            <a:off x="5201592" y="2345834"/>
            <a:ext cx="465138" cy="391319"/>
            <a:chOff x="5368132" y="2625725"/>
            <a:chExt cx="465138" cy="391319"/>
          </a:xfrm>
          <a:solidFill>
            <a:schemeClr val="bg2"/>
          </a:solidFill>
        </p:grpSpPr>
        <p:sp>
          <p:nvSpPr>
            <p:cNvPr id="74"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5"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6"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7" name="Group 76"/>
          <p:cNvGrpSpPr/>
          <p:nvPr/>
        </p:nvGrpSpPr>
        <p:grpSpPr>
          <a:xfrm>
            <a:off x="4308625" y="2964524"/>
            <a:ext cx="464344" cy="464344"/>
            <a:chOff x="4439444" y="2582069"/>
            <a:chExt cx="464344" cy="464344"/>
          </a:xfrm>
          <a:solidFill>
            <a:schemeClr val="bg2"/>
          </a:solidFill>
        </p:grpSpPr>
        <p:sp>
          <p:nvSpPr>
            <p:cNvPr id="78"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9"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0"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81" name="Group 80"/>
          <p:cNvGrpSpPr/>
          <p:nvPr/>
        </p:nvGrpSpPr>
        <p:grpSpPr>
          <a:xfrm>
            <a:off x="379008" y="1536312"/>
            <a:ext cx="3243174" cy="1006108"/>
            <a:chOff x="379008" y="1537283"/>
            <a:chExt cx="3243174" cy="1006108"/>
          </a:xfrm>
        </p:grpSpPr>
        <p:sp>
          <p:nvSpPr>
            <p:cNvPr id="51" name="Oval 50"/>
            <p:cNvSpPr/>
            <p:nvPr/>
          </p:nvSpPr>
          <p:spPr>
            <a:xfrm>
              <a:off x="379008" y="1919942"/>
              <a:ext cx="240790" cy="2407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2"/>
                </a:solidFill>
              </a:endParaRPr>
            </a:p>
          </p:txBody>
        </p:sp>
        <p:grpSp>
          <p:nvGrpSpPr>
            <p:cNvPr id="82" name="Group 81"/>
            <p:cNvGrpSpPr/>
            <p:nvPr/>
          </p:nvGrpSpPr>
          <p:grpSpPr>
            <a:xfrm>
              <a:off x="705321" y="1537283"/>
              <a:ext cx="2916861" cy="1006108"/>
              <a:chOff x="7415907" y="2606722"/>
              <a:chExt cx="2916861" cy="1006108"/>
            </a:xfrm>
          </p:grpSpPr>
          <p:sp>
            <p:nvSpPr>
              <p:cNvPr id="83" name="TextBox 82"/>
              <p:cNvSpPr txBox="1"/>
              <p:nvPr/>
            </p:nvSpPr>
            <p:spPr>
              <a:xfrm>
                <a:off x="7415907" y="2606722"/>
                <a:ext cx="1486304"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Web Analysis </a:t>
                </a:r>
                <a:endParaRPr lang="en-GB">
                  <a:solidFill>
                    <a:schemeClr val="bg2"/>
                  </a:solidFill>
                  <a:latin typeface="Source Sans Pro" panose="020B0503030403020204" pitchFamily="34" charset="0"/>
                </a:endParaRPr>
              </a:p>
            </p:txBody>
          </p:sp>
          <p:sp>
            <p:nvSpPr>
              <p:cNvPr id="84" name="Rectangle 83"/>
              <p:cNvSpPr/>
              <p:nvPr/>
            </p:nvSpPr>
            <p:spPr>
              <a:xfrm>
                <a:off x="7415907" y="2874166"/>
                <a:ext cx="2916861" cy="738664"/>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grpSp>
        <p:nvGrpSpPr>
          <p:cNvPr id="91" name="Group 90"/>
          <p:cNvGrpSpPr/>
          <p:nvPr/>
        </p:nvGrpSpPr>
        <p:grpSpPr>
          <a:xfrm>
            <a:off x="379008" y="2773505"/>
            <a:ext cx="3243174" cy="1006108"/>
            <a:chOff x="379008" y="1537283"/>
            <a:chExt cx="3243174" cy="1006108"/>
          </a:xfrm>
        </p:grpSpPr>
        <p:sp>
          <p:nvSpPr>
            <p:cNvPr id="92" name="Oval 91"/>
            <p:cNvSpPr/>
            <p:nvPr/>
          </p:nvSpPr>
          <p:spPr>
            <a:xfrm>
              <a:off x="379008" y="1919942"/>
              <a:ext cx="240790" cy="2407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2"/>
                </a:solidFill>
              </a:endParaRPr>
            </a:p>
          </p:txBody>
        </p:sp>
        <p:grpSp>
          <p:nvGrpSpPr>
            <p:cNvPr id="93" name="Group 92"/>
            <p:cNvGrpSpPr/>
            <p:nvPr/>
          </p:nvGrpSpPr>
          <p:grpSpPr>
            <a:xfrm>
              <a:off x="705321" y="1537283"/>
              <a:ext cx="2916861" cy="1006108"/>
              <a:chOff x="7415907" y="2606722"/>
              <a:chExt cx="2916861" cy="1006108"/>
            </a:xfrm>
          </p:grpSpPr>
          <p:sp>
            <p:nvSpPr>
              <p:cNvPr id="94" name="TextBox 93"/>
              <p:cNvSpPr txBox="1"/>
              <p:nvPr/>
            </p:nvSpPr>
            <p:spPr>
              <a:xfrm>
                <a:off x="7415907" y="2606722"/>
                <a:ext cx="1486304"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Web Analysis </a:t>
                </a:r>
                <a:endParaRPr lang="en-GB">
                  <a:solidFill>
                    <a:schemeClr val="bg2"/>
                  </a:solidFill>
                  <a:latin typeface="Source Sans Pro" panose="020B0503030403020204" pitchFamily="34" charset="0"/>
                </a:endParaRPr>
              </a:p>
            </p:txBody>
          </p:sp>
          <p:sp>
            <p:nvSpPr>
              <p:cNvPr id="95" name="Rectangle 94"/>
              <p:cNvSpPr/>
              <p:nvPr/>
            </p:nvSpPr>
            <p:spPr>
              <a:xfrm>
                <a:off x="7415907" y="2874166"/>
                <a:ext cx="2916861" cy="738664"/>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grpSp>
        <p:nvGrpSpPr>
          <p:cNvPr id="96" name="Group 95"/>
          <p:cNvGrpSpPr/>
          <p:nvPr/>
        </p:nvGrpSpPr>
        <p:grpSpPr>
          <a:xfrm>
            <a:off x="379008" y="4014747"/>
            <a:ext cx="3243174" cy="1006108"/>
            <a:chOff x="379008" y="1537283"/>
            <a:chExt cx="3243174" cy="1006108"/>
          </a:xfrm>
        </p:grpSpPr>
        <p:sp>
          <p:nvSpPr>
            <p:cNvPr id="97" name="Oval 96"/>
            <p:cNvSpPr/>
            <p:nvPr/>
          </p:nvSpPr>
          <p:spPr>
            <a:xfrm>
              <a:off x="379008" y="1919942"/>
              <a:ext cx="240790" cy="24079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2"/>
                </a:solidFill>
              </a:endParaRPr>
            </a:p>
          </p:txBody>
        </p:sp>
        <p:grpSp>
          <p:nvGrpSpPr>
            <p:cNvPr id="98" name="Group 97"/>
            <p:cNvGrpSpPr/>
            <p:nvPr/>
          </p:nvGrpSpPr>
          <p:grpSpPr>
            <a:xfrm>
              <a:off x="705321" y="1537283"/>
              <a:ext cx="2916861" cy="1006108"/>
              <a:chOff x="7415907" y="2606722"/>
              <a:chExt cx="2916861" cy="1006108"/>
            </a:xfrm>
          </p:grpSpPr>
          <p:sp>
            <p:nvSpPr>
              <p:cNvPr id="99" name="TextBox 98"/>
              <p:cNvSpPr txBox="1"/>
              <p:nvPr/>
            </p:nvSpPr>
            <p:spPr>
              <a:xfrm>
                <a:off x="7415907" y="2606722"/>
                <a:ext cx="1486304"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Web Analysis </a:t>
                </a:r>
                <a:endParaRPr lang="en-GB">
                  <a:solidFill>
                    <a:schemeClr val="bg2"/>
                  </a:solidFill>
                  <a:latin typeface="Source Sans Pro" panose="020B0503030403020204" pitchFamily="34" charset="0"/>
                </a:endParaRPr>
              </a:p>
            </p:txBody>
          </p:sp>
          <p:sp>
            <p:nvSpPr>
              <p:cNvPr id="100" name="Rectangle 99"/>
              <p:cNvSpPr/>
              <p:nvPr/>
            </p:nvSpPr>
            <p:spPr>
              <a:xfrm>
                <a:off x="7415907" y="2874166"/>
                <a:ext cx="2916861" cy="738664"/>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grpSp>
        <p:nvGrpSpPr>
          <p:cNvPr id="101" name="Group 100"/>
          <p:cNvGrpSpPr/>
          <p:nvPr/>
        </p:nvGrpSpPr>
        <p:grpSpPr>
          <a:xfrm flipH="1">
            <a:off x="8573222" y="1544760"/>
            <a:ext cx="3243174" cy="1006108"/>
            <a:chOff x="379008" y="1537283"/>
            <a:chExt cx="3243174" cy="1006108"/>
          </a:xfrm>
        </p:grpSpPr>
        <p:sp>
          <p:nvSpPr>
            <p:cNvPr id="102" name="Oval 101"/>
            <p:cNvSpPr/>
            <p:nvPr/>
          </p:nvSpPr>
          <p:spPr>
            <a:xfrm>
              <a:off x="379008" y="1919942"/>
              <a:ext cx="240790" cy="2407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solidFill>
                  <a:schemeClr val="bg2"/>
                </a:solidFill>
              </a:endParaRPr>
            </a:p>
          </p:txBody>
        </p:sp>
        <p:grpSp>
          <p:nvGrpSpPr>
            <p:cNvPr id="103" name="Group 102"/>
            <p:cNvGrpSpPr/>
            <p:nvPr/>
          </p:nvGrpSpPr>
          <p:grpSpPr>
            <a:xfrm>
              <a:off x="705321" y="1537283"/>
              <a:ext cx="2916861" cy="1006108"/>
              <a:chOff x="7415907" y="2606722"/>
              <a:chExt cx="2916861" cy="1006108"/>
            </a:xfrm>
          </p:grpSpPr>
          <p:sp>
            <p:nvSpPr>
              <p:cNvPr id="104" name="TextBox 103"/>
              <p:cNvSpPr txBox="1"/>
              <p:nvPr/>
            </p:nvSpPr>
            <p:spPr>
              <a:xfrm>
                <a:off x="7415907" y="2606722"/>
                <a:ext cx="1486304" cy="369332"/>
              </a:xfrm>
              <a:prstGeom prst="rect">
                <a:avLst/>
              </a:prstGeom>
              <a:noFill/>
            </p:spPr>
            <p:txBody>
              <a:bodyPr wrap="none" rtlCol="0">
                <a:spAutoFit/>
              </a:bodyPr>
              <a:lstStyle/>
              <a:p>
                <a:pPr algn="r"/>
                <a:r>
                  <a:rPr lang="en-US" smtClean="0">
                    <a:solidFill>
                      <a:schemeClr val="bg2"/>
                    </a:solidFill>
                    <a:latin typeface="Source Sans Pro" panose="020B0503030403020204" pitchFamily="34" charset="0"/>
                  </a:rPr>
                  <a:t>Web Analysis </a:t>
                </a:r>
                <a:endParaRPr lang="en-GB">
                  <a:solidFill>
                    <a:schemeClr val="bg2"/>
                  </a:solidFill>
                  <a:latin typeface="Source Sans Pro" panose="020B0503030403020204" pitchFamily="34" charset="0"/>
                </a:endParaRPr>
              </a:p>
            </p:txBody>
          </p:sp>
          <p:sp>
            <p:nvSpPr>
              <p:cNvPr id="105" name="Rectangle 104"/>
              <p:cNvSpPr/>
              <p:nvPr/>
            </p:nvSpPr>
            <p:spPr>
              <a:xfrm>
                <a:off x="7415907" y="2874166"/>
                <a:ext cx="2916861" cy="738664"/>
              </a:xfrm>
              <a:prstGeom prst="rect">
                <a:avLst/>
              </a:prstGeom>
            </p:spPr>
            <p:txBody>
              <a:bodyPr wrap="square">
                <a:spAutoFit/>
              </a:bodyPr>
              <a:lstStyle/>
              <a:p>
                <a:pPr algn="r"/>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grpSp>
        <p:nvGrpSpPr>
          <p:cNvPr id="106" name="Group 105"/>
          <p:cNvGrpSpPr/>
          <p:nvPr/>
        </p:nvGrpSpPr>
        <p:grpSpPr>
          <a:xfrm flipH="1">
            <a:off x="8573222" y="4017038"/>
            <a:ext cx="3243174" cy="1006108"/>
            <a:chOff x="379008" y="1537283"/>
            <a:chExt cx="3243174" cy="1006108"/>
          </a:xfrm>
        </p:grpSpPr>
        <p:sp>
          <p:nvSpPr>
            <p:cNvPr id="107" name="Oval 106"/>
            <p:cNvSpPr/>
            <p:nvPr/>
          </p:nvSpPr>
          <p:spPr>
            <a:xfrm>
              <a:off x="379008" y="1919942"/>
              <a:ext cx="240790" cy="24079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solidFill>
                  <a:schemeClr val="bg2"/>
                </a:solidFill>
              </a:endParaRPr>
            </a:p>
          </p:txBody>
        </p:sp>
        <p:grpSp>
          <p:nvGrpSpPr>
            <p:cNvPr id="108" name="Group 107"/>
            <p:cNvGrpSpPr/>
            <p:nvPr/>
          </p:nvGrpSpPr>
          <p:grpSpPr>
            <a:xfrm>
              <a:off x="705321" y="1537283"/>
              <a:ext cx="2916861" cy="1006108"/>
              <a:chOff x="7415907" y="2606722"/>
              <a:chExt cx="2916861" cy="1006108"/>
            </a:xfrm>
          </p:grpSpPr>
          <p:sp>
            <p:nvSpPr>
              <p:cNvPr id="109" name="TextBox 108"/>
              <p:cNvSpPr txBox="1"/>
              <p:nvPr/>
            </p:nvSpPr>
            <p:spPr>
              <a:xfrm>
                <a:off x="7415907" y="2606722"/>
                <a:ext cx="1486304" cy="369332"/>
              </a:xfrm>
              <a:prstGeom prst="rect">
                <a:avLst/>
              </a:prstGeom>
              <a:noFill/>
            </p:spPr>
            <p:txBody>
              <a:bodyPr wrap="none" rtlCol="0">
                <a:spAutoFit/>
              </a:bodyPr>
              <a:lstStyle/>
              <a:p>
                <a:pPr algn="r"/>
                <a:r>
                  <a:rPr lang="en-US" smtClean="0">
                    <a:solidFill>
                      <a:schemeClr val="bg2"/>
                    </a:solidFill>
                    <a:latin typeface="Source Sans Pro" panose="020B0503030403020204" pitchFamily="34" charset="0"/>
                  </a:rPr>
                  <a:t>Web Analysis </a:t>
                </a:r>
                <a:endParaRPr lang="en-GB">
                  <a:solidFill>
                    <a:schemeClr val="bg2"/>
                  </a:solidFill>
                  <a:latin typeface="Source Sans Pro" panose="020B0503030403020204" pitchFamily="34" charset="0"/>
                </a:endParaRPr>
              </a:p>
            </p:txBody>
          </p:sp>
          <p:sp>
            <p:nvSpPr>
              <p:cNvPr id="110" name="Rectangle 109"/>
              <p:cNvSpPr/>
              <p:nvPr/>
            </p:nvSpPr>
            <p:spPr>
              <a:xfrm>
                <a:off x="7415907" y="2874166"/>
                <a:ext cx="2916861" cy="738664"/>
              </a:xfrm>
              <a:prstGeom prst="rect">
                <a:avLst/>
              </a:prstGeom>
            </p:spPr>
            <p:txBody>
              <a:bodyPr wrap="square">
                <a:spAutoFit/>
              </a:bodyPr>
              <a:lstStyle/>
              <a:p>
                <a:pPr algn="r"/>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grpSp>
        <p:nvGrpSpPr>
          <p:cNvPr id="111" name="Group 110"/>
          <p:cNvGrpSpPr/>
          <p:nvPr/>
        </p:nvGrpSpPr>
        <p:grpSpPr>
          <a:xfrm flipH="1">
            <a:off x="8573222" y="2778691"/>
            <a:ext cx="3243174" cy="1006108"/>
            <a:chOff x="379008" y="1537283"/>
            <a:chExt cx="3243174" cy="1006108"/>
          </a:xfrm>
        </p:grpSpPr>
        <p:sp>
          <p:nvSpPr>
            <p:cNvPr id="112" name="Oval 111"/>
            <p:cNvSpPr/>
            <p:nvPr/>
          </p:nvSpPr>
          <p:spPr>
            <a:xfrm>
              <a:off x="379008" y="1919942"/>
              <a:ext cx="240790" cy="2407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solidFill>
                  <a:schemeClr val="bg2"/>
                </a:solidFill>
              </a:endParaRPr>
            </a:p>
          </p:txBody>
        </p:sp>
        <p:grpSp>
          <p:nvGrpSpPr>
            <p:cNvPr id="113" name="Group 112"/>
            <p:cNvGrpSpPr/>
            <p:nvPr/>
          </p:nvGrpSpPr>
          <p:grpSpPr>
            <a:xfrm>
              <a:off x="705321" y="1537283"/>
              <a:ext cx="2916861" cy="1006108"/>
              <a:chOff x="7415907" y="2606722"/>
              <a:chExt cx="2916861" cy="1006108"/>
            </a:xfrm>
          </p:grpSpPr>
          <p:sp>
            <p:nvSpPr>
              <p:cNvPr id="114" name="TextBox 113"/>
              <p:cNvSpPr txBox="1"/>
              <p:nvPr/>
            </p:nvSpPr>
            <p:spPr>
              <a:xfrm>
                <a:off x="7415907" y="2606722"/>
                <a:ext cx="1486304" cy="369332"/>
              </a:xfrm>
              <a:prstGeom prst="rect">
                <a:avLst/>
              </a:prstGeom>
              <a:noFill/>
            </p:spPr>
            <p:txBody>
              <a:bodyPr wrap="none" rtlCol="0">
                <a:spAutoFit/>
              </a:bodyPr>
              <a:lstStyle/>
              <a:p>
                <a:pPr algn="r"/>
                <a:r>
                  <a:rPr lang="en-US" smtClean="0">
                    <a:solidFill>
                      <a:schemeClr val="bg2"/>
                    </a:solidFill>
                    <a:latin typeface="Source Sans Pro" panose="020B0503030403020204" pitchFamily="34" charset="0"/>
                  </a:rPr>
                  <a:t>Web Analysis </a:t>
                </a:r>
                <a:endParaRPr lang="en-GB">
                  <a:solidFill>
                    <a:schemeClr val="bg2"/>
                  </a:solidFill>
                  <a:latin typeface="Source Sans Pro" panose="020B0503030403020204" pitchFamily="34" charset="0"/>
                </a:endParaRPr>
              </a:p>
            </p:txBody>
          </p:sp>
          <p:sp>
            <p:nvSpPr>
              <p:cNvPr id="115" name="Rectangle 114"/>
              <p:cNvSpPr/>
              <p:nvPr/>
            </p:nvSpPr>
            <p:spPr>
              <a:xfrm>
                <a:off x="7415907" y="2874166"/>
                <a:ext cx="2916861" cy="738664"/>
              </a:xfrm>
              <a:prstGeom prst="rect">
                <a:avLst/>
              </a:prstGeom>
            </p:spPr>
            <p:txBody>
              <a:bodyPr wrap="square">
                <a:spAutoFit/>
              </a:bodyPr>
              <a:lstStyle/>
              <a:p>
                <a:pPr algn="r"/>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spTree>
    <p:extLst>
      <p:ext uri="{BB962C8B-B14F-4D97-AF65-F5344CB8AC3E}">
        <p14:creationId xmlns:p14="http://schemas.microsoft.com/office/powerpoint/2010/main" val="4247713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500"/>
                                        <p:tgtEl>
                                          <p:spTgt spid="4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28"/>
                                        </p:tgtEl>
                                        <p:attrNameLst>
                                          <p:attrName>style.visibility</p:attrName>
                                        </p:attrNameLst>
                                      </p:cBhvr>
                                      <p:to>
                                        <p:strVal val="visible"/>
                                      </p:to>
                                    </p:set>
                                    <p:animEffect transition="in" filter="wipe(down)">
                                      <p:cBhvr>
                                        <p:cTn id="11" dur="500"/>
                                        <p:tgtEl>
                                          <p:spTgt spid="128"/>
                                        </p:tgtEl>
                                      </p:cBhvr>
                                    </p:animEffect>
                                  </p:childTnLst>
                                </p:cTn>
                              </p:par>
                            </p:childTnLst>
                          </p:cTn>
                        </p:par>
                        <p:par>
                          <p:cTn id="12" fill="hold">
                            <p:stCondLst>
                              <p:cond delay="1000"/>
                            </p:stCondLst>
                            <p:childTnLst>
                              <p:par>
                                <p:cTn id="13" presetID="49" presetClass="entr" presetSubtype="0" decel="10000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anim calcmode="lin" valueType="num">
                                      <p:cBhvr>
                                        <p:cTn id="17" dur="500" fill="hold"/>
                                        <p:tgtEl>
                                          <p:spTgt spid="10"/>
                                        </p:tgtEl>
                                        <p:attrNameLst>
                                          <p:attrName>style.rotation</p:attrName>
                                        </p:attrNameLst>
                                      </p:cBhvr>
                                      <p:tavLst>
                                        <p:tav tm="0">
                                          <p:val>
                                            <p:fltVal val="360"/>
                                          </p:val>
                                        </p:tav>
                                        <p:tav tm="100000">
                                          <p:val>
                                            <p:fltVal val="0"/>
                                          </p:val>
                                        </p:tav>
                                      </p:tavLst>
                                    </p:anim>
                                    <p:animEffect transition="in" filter="fade">
                                      <p:cBhvr>
                                        <p:cTn id="18" dur="500"/>
                                        <p:tgtEl>
                                          <p:spTgt spid="10"/>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p:cTn id="22" dur="500" fill="hold"/>
                                        <p:tgtEl>
                                          <p:spTgt spid="62"/>
                                        </p:tgtEl>
                                        <p:attrNameLst>
                                          <p:attrName>ppt_w</p:attrName>
                                        </p:attrNameLst>
                                      </p:cBhvr>
                                      <p:tavLst>
                                        <p:tav tm="0">
                                          <p:val>
                                            <p:fltVal val="0"/>
                                          </p:val>
                                        </p:tav>
                                        <p:tav tm="100000">
                                          <p:val>
                                            <p:strVal val="#ppt_w"/>
                                          </p:val>
                                        </p:tav>
                                      </p:tavLst>
                                    </p:anim>
                                    <p:anim calcmode="lin" valueType="num">
                                      <p:cBhvr>
                                        <p:cTn id="23" dur="500" fill="hold"/>
                                        <p:tgtEl>
                                          <p:spTgt spid="62"/>
                                        </p:tgtEl>
                                        <p:attrNameLst>
                                          <p:attrName>ppt_h</p:attrName>
                                        </p:attrNameLst>
                                      </p:cBhvr>
                                      <p:tavLst>
                                        <p:tav tm="0">
                                          <p:val>
                                            <p:fltVal val="0"/>
                                          </p:val>
                                        </p:tav>
                                        <p:tav tm="100000">
                                          <p:val>
                                            <p:strVal val="#ppt_h"/>
                                          </p:val>
                                        </p:tav>
                                      </p:tavLst>
                                    </p:anim>
                                    <p:anim calcmode="lin" valueType="num">
                                      <p:cBhvr>
                                        <p:cTn id="24" dur="500" fill="hold"/>
                                        <p:tgtEl>
                                          <p:spTgt spid="62"/>
                                        </p:tgtEl>
                                        <p:attrNameLst>
                                          <p:attrName>style.rotation</p:attrName>
                                        </p:attrNameLst>
                                      </p:cBhvr>
                                      <p:tavLst>
                                        <p:tav tm="0">
                                          <p:val>
                                            <p:fltVal val="360"/>
                                          </p:val>
                                        </p:tav>
                                        <p:tav tm="100000">
                                          <p:val>
                                            <p:fltVal val="0"/>
                                          </p:val>
                                        </p:tav>
                                      </p:tavLst>
                                    </p:anim>
                                    <p:animEffect transition="in" filter="fade">
                                      <p:cBhvr>
                                        <p:cTn id="25" dur="500"/>
                                        <p:tgtEl>
                                          <p:spTgt spid="62"/>
                                        </p:tgtEl>
                                      </p:cBhvr>
                                    </p:animEffect>
                                  </p:childTnLst>
                                </p:cTn>
                              </p:par>
                            </p:childTnLst>
                          </p:cTn>
                        </p:par>
                        <p:par>
                          <p:cTn id="26" fill="hold">
                            <p:stCondLst>
                              <p:cond delay="2000"/>
                            </p:stCondLst>
                            <p:childTnLst>
                              <p:par>
                                <p:cTn id="27" presetID="49" presetClass="entr" presetSubtype="0" decel="10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 calcmode="lin" valueType="num">
                                      <p:cBhvr>
                                        <p:cTn id="31" dur="500" fill="hold"/>
                                        <p:tgtEl>
                                          <p:spTgt spid="7"/>
                                        </p:tgtEl>
                                        <p:attrNameLst>
                                          <p:attrName>style.rotation</p:attrName>
                                        </p:attrNameLst>
                                      </p:cBhvr>
                                      <p:tavLst>
                                        <p:tav tm="0">
                                          <p:val>
                                            <p:fltVal val="360"/>
                                          </p:val>
                                        </p:tav>
                                        <p:tav tm="100000">
                                          <p:val>
                                            <p:fltVal val="0"/>
                                          </p:val>
                                        </p:tav>
                                      </p:tavLst>
                                    </p:anim>
                                    <p:animEffect transition="in" filter="fade">
                                      <p:cBhvr>
                                        <p:cTn id="32" dur="500"/>
                                        <p:tgtEl>
                                          <p:spTgt spid="7"/>
                                        </p:tgtEl>
                                      </p:cBhvr>
                                    </p:animEffect>
                                  </p:childTnLst>
                                </p:cTn>
                              </p:par>
                            </p:childTnLst>
                          </p:cTn>
                        </p:par>
                        <p:par>
                          <p:cTn id="33" fill="hold">
                            <p:stCondLst>
                              <p:cond delay="2500"/>
                            </p:stCondLst>
                            <p:childTnLst>
                              <p:par>
                                <p:cTn id="34" presetID="49" presetClass="entr" presetSubtype="0" decel="100000" fill="hold" nodeType="afterEffect">
                                  <p:stCondLst>
                                    <p:cond delay="0"/>
                                  </p:stCondLst>
                                  <p:childTnLst>
                                    <p:set>
                                      <p:cBhvr>
                                        <p:cTn id="35" dur="1" fill="hold">
                                          <p:stCondLst>
                                            <p:cond delay="0"/>
                                          </p:stCondLst>
                                        </p:cTn>
                                        <p:tgtEl>
                                          <p:spTgt spid="77"/>
                                        </p:tgtEl>
                                        <p:attrNameLst>
                                          <p:attrName>style.visibility</p:attrName>
                                        </p:attrNameLst>
                                      </p:cBhvr>
                                      <p:to>
                                        <p:strVal val="visible"/>
                                      </p:to>
                                    </p:set>
                                    <p:anim calcmode="lin" valueType="num">
                                      <p:cBhvr>
                                        <p:cTn id="36" dur="500" fill="hold"/>
                                        <p:tgtEl>
                                          <p:spTgt spid="77"/>
                                        </p:tgtEl>
                                        <p:attrNameLst>
                                          <p:attrName>ppt_w</p:attrName>
                                        </p:attrNameLst>
                                      </p:cBhvr>
                                      <p:tavLst>
                                        <p:tav tm="0">
                                          <p:val>
                                            <p:fltVal val="0"/>
                                          </p:val>
                                        </p:tav>
                                        <p:tav tm="100000">
                                          <p:val>
                                            <p:strVal val="#ppt_w"/>
                                          </p:val>
                                        </p:tav>
                                      </p:tavLst>
                                    </p:anim>
                                    <p:anim calcmode="lin" valueType="num">
                                      <p:cBhvr>
                                        <p:cTn id="37" dur="500" fill="hold"/>
                                        <p:tgtEl>
                                          <p:spTgt spid="77"/>
                                        </p:tgtEl>
                                        <p:attrNameLst>
                                          <p:attrName>ppt_h</p:attrName>
                                        </p:attrNameLst>
                                      </p:cBhvr>
                                      <p:tavLst>
                                        <p:tav tm="0">
                                          <p:val>
                                            <p:fltVal val="0"/>
                                          </p:val>
                                        </p:tav>
                                        <p:tav tm="100000">
                                          <p:val>
                                            <p:strVal val="#ppt_h"/>
                                          </p:val>
                                        </p:tav>
                                      </p:tavLst>
                                    </p:anim>
                                    <p:anim calcmode="lin" valueType="num">
                                      <p:cBhvr>
                                        <p:cTn id="38" dur="500" fill="hold"/>
                                        <p:tgtEl>
                                          <p:spTgt spid="77"/>
                                        </p:tgtEl>
                                        <p:attrNameLst>
                                          <p:attrName>style.rotation</p:attrName>
                                        </p:attrNameLst>
                                      </p:cBhvr>
                                      <p:tavLst>
                                        <p:tav tm="0">
                                          <p:val>
                                            <p:fltVal val="360"/>
                                          </p:val>
                                        </p:tav>
                                        <p:tav tm="100000">
                                          <p:val>
                                            <p:fltVal val="0"/>
                                          </p:val>
                                        </p:tav>
                                      </p:tavLst>
                                    </p:anim>
                                    <p:animEffect transition="in" filter="fade">
                                      <p:cBhvr>
                                        <p:cTn id="39" dur="500"/>
                                        <p:tgtEl>
                                          <p:spTgt spid="77"/>
                                        </p:tgtEl>
                                      </p:cBhvr>
                                    </p:animEffect>
                                  </p:childTnLst>
                                </p:cTn>
                              </p:par>
                            </p:childTnLst>
                          </p:cTn>
                        </p:par>
                        <p:par>
                          <p:cTn id="40" fill="hold">
                            <p:stCondLst>
                              <p:cond delay="3000"/>
                            </p:stCondLst>
                            <p:childTnLst>
                              <p:par>
                                <p:cTn id="41" presetID="49" presetClass="entr" presetSubtype="0" decel="10000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 calcmode="lin" valueType="num">
                                      <p:cBhvr>
                                        <p:cTn id="45" dur="500" fill="hold"/>
                                        <p:tgtEl>
                                          <p:spTgt spid="9"/>
                                        </p:tgtEl>
                                        <p:attrNameLst>
                                          <p:attrName>style.rotation</p:attrName>
                                        </p:attrNameLst>
                                      </p:cBhvr>
                                      <p:tavLst>
                                        <p:tav tm="0">
                                          <p:val>
                                            <p:fltVal val="360"/>
                                          </p:val>
                                        </p:tav>
                                        <p:tav tm="100000">
                                          <p:val>
                                            <p:fltVal val="0"/>
                                          </p:val>
                                        </p:tav>
                                      </p:tavLst>
                                    </p:anim>
                                    <p:animEffect transition="in" filter="fade">
                                      <p:cBhvr>
                                        <p:cTn id="46" dur="500"/>
                                        <p:tgtEl>
                                          <p:spTgt spid="9"/>
                                        </p:tgtEl>
                                      </p:cBhvr>
                                    </p:animEffect>
                                  </p:childTnLst>
                                </p:cTn>
                              </p:par>
                            </p:childTnLst>
                          </p:cTn>
                        </p:par>
                        <p:par>
                          <p:cTn id="47" fill="hold">
                            <p:stCondLst>
                              <p:cond delay="3500"/>
                            </p:stCondLst>
                            <p:childTnLst>
                              <p:par>
                                <p:cTn id="48" presetID="49" presetClass="entr" presetSubtype="0" decel="100000" fill="hold" nodeType="afterEffect">
                                  <p:stCondLst>
                                    <p:cond delay="0"/>
                                  </p:stCondLst>
                                  <p:childTnLst>
                                    <p:set>
                                      <p:cBhvr>
                                        <p:cTn id="49" dur="1" fill="hold">
                                          <p:stCondLst>
                                            <p:cond delay="0"/>
                                          </p:stCondLst>
                                        </p:cTn>
                                        <p:tgtEl>
                                          <p:spTgt spid="73"/>
                                        </p:tgtEl>
                                        <p:attrNameLst>
                                          <p:attrName>style.visibility</p:attrName>
                                        </p:attrNameLst>
                                      </p:cBhvr>
                                      <p:to>
                                        <p:strVal val="visible"/>
                                      </p:to>
                                    </p:set>
                                    <p:anim calcmode="lin" valueType="num">
                                      <p:cBhvr>
                                        <p:cTn id="50" dur="500" fill="hold"/>
                                        <p:tgtEl>
                                          <p:spTgt spid="73"/>
                                        </p:tgtEl>
                                        <p:attrNameLst>
                                          <p:attrName>ppt_w</p:attrName>
                                        </p:attrNameLst>
                                      </p:cBhvr>
                                      <p:tavLst>
                                        <p:tav tm="0">
                                          <p:val>
                                            <p:fltVal val="0"/>
                                          </p:val>
                                        </p:tav>
                                        <p:tav tm="100000">
                                          <p:val>
                                            <p:strVal val="#ppt_w"/>
                                          </p:val>
                                        </p:tav>
                                      </p:tavLst>
                                    </p:anim>
                                    <p:anim calcmode="lin" valueType="num">
                                      <p:cBhvr>
                                        <p:cTn id="51" dur="500" fill="hold"/>
                                        <p:tgtEl>
                                          <p:spTgt spid="73"/>
                                        </p:tgtEl>
                                        <p:attrNameLst>
                                          <p:attrName>ppt_h</p:attrName>
                                        </p:attrNameLst>
                                      </p:cBhvr>
                                      <p:tavLst>
                                        <p:tav tm="0">
                                          <p:val>
                                            <p:fltVal val="0"/>
                                          </p:val>
                                        </p:tav>
                                        <p:tav tm="100000">
                                          <p:val>
                                            <p:strVal val="#ppt_h"/>
                                          </p:val>
                                        </p:tav>
                                      </p:tavLst>
                                    </p:anim>
                                    <p:anim calcmode="lin" valueType="num">
                                      <p:cBhvr>
                                        <p:cTn id="52" dur="500" fill="hold"/>
                                        <p:tgtEl>
                                          <p:spTgt spid="73"/>
                                        </p:tgtEl>
                                        <p:attrNameLst>
                                          <p:attrName>style.rotation</p:attrName>
                                        </p:attrNameLst>
                                      </p:cBhvr>
                                      <p:tavLst>
                                        <p:tav tm="0">
                                          <p:val>
                                            <p:fltVal val="360"/>
                                          </p:val>
                                        </p:tav>
                                        <p:tav tm="100000">
                                          <p:val>
                                            <p:fltVal val="0"/>
                                          </p:val>
                                        </p:tav>
                                      </p:tavLst>
                                    </p:anim>
                                    <p:animEffect transition="in" filter="fade">
                                      <p:cBhvr>
                                        <p:cTn id="53" dur="500"/>
                                        <p:tgtEl>
                                          <p:spTgt spid="73"/>
                                        </p:tgtEl>
                                      </p:cBhvr>
                                    </p:animEffect>
                                  </p:childTnLst>
                                </p:cTn>
                              </p:par>
                            </p:childTnLst>
                          </p:cTn>
                        </p:par>
                        <p:par>
                          <p:cTn id="54" fill="hold">
                            <p:stCondLst>
                              <p:cond delay="4000"/>
                            </p:stCondLst>
                            <p:childTnLst>
                              <p:par>
                                <p:cTn id="55" presetID="49" presetClass="entr" presetSubtype="0" decel="100000" fill="hold" grpId="0" nodeType="after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p:cTn id="57" dur="500" fill="hold"/>
                                        <p:tgtEl>
                                          <p:spTgt spid="8"/>
                                        </p:tgtEl>
                                        <p:attrNameLst>
                                          <p:attrName>ppt_w</p:attrName>
                                        </p:attrNameLst>
                                      </p:cBhvr>
                                      <p:tavLst>
                                        <p:tav tm="0">
                                          <p:val>
                                            <p:fltVal val="0"/>
                                          </p:val>
                                        </p:tav>
                                        <p:tav tm="100000">
                                          <p:val>
                                            <p:strVal val="#ppt_w"/>
                                          </p:val>
                                        </p:tav>
                                      </p:tavLst>
                                    </p:anim>
                                    <p:anim calcmode="lin" valueType="num">
                                      <p:cBhvr>
                                        <p:cTn id="58" dur="500" fill="hold"/>
                                        <p:tgtEl>
                                          <p:spTgt spid="8"/>
                                        </p:tgtEl>
                                        <p:attrNameLst>
                                          <p:attrName>ppt_h</p:attrName>
                                        </p:attrNameLst>
                                      </p:cBhvr>
                                      <p:tavLst>
                                        <p:tav tm="0">
                                          <p:val>
                                            <p:fltVal val="0"/>
                                          </p:val>
                                        </p:tav>
                                        <p:tav tm="100000">
                                          <p:val>
                                            <p:strVal val="#ppt_h"/>
                                          </p:val>
                                        </p:tav>
                                      </p:tavLst>
                                    </p:anim>
                                    <p:anim calcmode="lin" valueType="num">
                                      <p:cBhvr>
                                        <p:cTn id="59" dur="500" fill="hold"/>
                                        <p:tgtEl>
                                          <p:spTgt spid="8"/>
                                        </p:tgtEl>
                                        <p:attrNameLst>
                                          <p:attrName>style.rotation</p:attrName>
                                        </p:attrNameLst>
                                      </p:cBhvr>
                                      <p:tavLst>
                                        <p:tav tm="0">
                                          <p:val>
                                            <p:fltVal val="360"/>
                                          </p:val>
                                        </p:tav>
                                        <p:tav tm="100000">
                                          <p:val>
                                            <p:fltVal val="0"/>
                                          </p:val>
                                        </p:tav>
                                      </p:tavLst>
                                    </p:anim>
                                    <p:animEffect transition="in" filter="fade">
                                      <p:cBhvr>
                                        <p:cTn id="60" dur="500"/>
                                        <p:tgtEl>
                                          <p:spTgt spid="8"/>
                                        </p:tgtEl>
                                      </p:cBhvr>
                                    </p:animEffect>
                                  </p:childTnLst>
                                </p:cTn>
                              </p:par>
                            </p:childTnLst>
                          </p:cTn>
                        </p:par>
                        <p:par>
                          <p:cTn id="61" fill="hold">
                            <p:stCondLst>
                              <p:cond delay="4500"/>
                            </p:stCondLst>
                            <p:childTnLst>
                              <p:par>
                                <p:cTn id="62" presetID="49" presetClass="entr" presetSubtype="0" decel="100000" fill="hold" nodeType="afterEffect">
                                  <p:stCondLst>
                                    <p:cond delay="0"/>
                                  </p:stCondLst>
                                  <p:childTnLst>
                                    <p:set>
                                      <p:cBhvr>
                                        <p:cTn id="63" dur="1" fill="hold">
                                          <p:stCondLst>
                                            <p:cond delay="0"/>
                                          </p:stCondLst>
                                        </p:cTn>
                                        <p:tgtEl>
                                          <p:spTgt spid="69"/>
                                        </p:tgtEl>
                                        <p:attrNameLst>
                                          <p:attrName>style.visibility</p:attrName>
                                        </p:attrNameLst>
                                      </p:cBhvr>
                                      <p:to>
                                        <p:strVal val="visible"/>
                                      </p:to>
                                    </p:set>
                                    <p:anim calcmode="lin" valueType="num">
                                      <p:cBhvr>
                                        <p:cTn id="64" dur="500" fill="hold"/>
                                        <p:tgtEl>
                                          <p:spTgt spid="69"/>
                                        </p:tgtEl>
                                        <p:attrNameLst>
                                          <p:attrName>ppt_w</p:attrName>
                                        </p:attrNameLst>
                                      </p:cBhvr>
                                      <p:tavLst>
                                        <p:tav tm="0">
                                          <p:val>
                                            <p:fltVal val="0"/>
                                          </p:val>
                                        </p:tav>
                                        <p:tav tm="100000">
                                          <p:val>
                                            <p:strVal val="#ppt_w"/>
                                          </p:val>
                                        </p:tav>
                                      </p:tavLst>
                                    </p:anim>
                                    <p:anim calcmode="lin" valueType="num">
                                      <p:cBhvr>
                                        <p:cTn id="65" dur="500" fill="hold"/>
                                        <p:tgtEl>
                                          <p:spTgt spid="69"/>
                                        </p:tgtEl>
                                        <p:attrNameLst>
                                          <p:attrName>ppt_h</p:attrName>
                                        </p:attrNameLst>
                                      </p:cBhvr>
                                      <p:tavLst>
                                        <p:tav tm="0">
                                          <p:val>
                                            <p:fltVal val="0"/>
                                          </p:val>
                                        </p:tav>
                                        <p:tav tm="100000">
                                          <p:val>
                                            <p:strVal val="#ppt_h"/>
                                          </p:val>
                                        </p:tav>
                                      </p:tavLst>
                                    </p:anim>
                                    <p:anim calcmode="lin" valueType="num">
                                      <p:cBhvr>
                                        <p:cTn id="66" dur="500" fill="hold"/>
                                        <p:tgtEl>
                                          <p:spTgt spid="69"/>
                                        </p:tgtEl>
                                        <p:attrNameLst>
                                          <p:attrName>style.rotation</p:attrName>
                                        </p:attrNameLst>
                                      </p:cBhvr>
                                      <p:tavLst>
                                        <p:tav tm="0">
                                          <p:val>
                                            <p:fltVal val="360"/>
                                          </p:val>
                                        </p:tav>
                                        <p:tav tm="100000">
                                          <p:val>
                                            <p:fltVal val="0"/>
                                          </p:val>
                                        </p:tav>
                                      </p:tavLst>
                                    </p:anim>
                                    <p:animEffect transition="in" filter="fade">
                                      <p:cBhvr>
                                        <p:cTn id="67" dur="500"/>
                                        <p:tgtEl>
                                          <p:spTgt spid="69"/>
                                        </p:tgtEl>
                                      </p:cBhvr>
                                    </p:animEffect>
                                  </p:childTnLst>
                                </p:cTn>
                              </p:par>
                            </p:childTnLst>
                          </p:cTn>
                        </p:par>
                        <p:par>
                          <p:cTn id="68" fill="hold">
                            <p:stCondLst>
                              <p:cond delay="5000"/>
                            </p:stCondLst>
                            <p:childTnLst>
                              <p:par>
                                <p:cTn id="69" presetID="49" presetClass="entr" presetSubtype="0" decel="100000" fill="hold" grpId="0" nodeType="after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p:cTn id="71" dur="500" fill="hold"/>
                                        <p:tgtEl>
                                          <p:spTgt spid="5"/>
                                        </p:tgtEl>
                                        <p:attrNameLst>
                                          <p:attrName>ppt_w</p:attrName>
                                        </p:attrNameLst>
                                      </p:cBhvr>
                                      <p:tavLst>
                                        <p:tav tm="0">
                                          <p:val>
                                            <p:fltVal val="0"/>
                                          </p:val>
                                        </p:tav>
                                        <p:tav tm="100000">
                                          <p:val>
                                            <p:strVal val="#ppt_w"/>
                                          </p:val>
                                        </p:tav>
                                      </p:tavLst>
                                    </p:anim>
                                    <p:anim calcmode="lin" valueType="num">
                                      <p:cBhvr>
                                        <p:cTn id="72" dur="500" fill="hold"/>
                                        <p:tgtEl>
                                          <p:spTgt spid="5"/>
                                        </p:tgtEl>
                                        <p:attrNameLst>
                                          <p:attrName>ppt_h</p:attrName>
                                        </p:attrNameLst>
                                      </p:cBhvr>
                                      <p:tavLst>
                                        <p:tav tm="0">
                                          <p:val>
                                            <p:fltVal val="0"/>
                                          </p:val>
                                        </p:tav>
                                        <p:tav tm="100000">
                                          <p:val>
                                            <p:strVal val="#ppt_h"/>
                                          </p:val>
                                        </p:tav>
                                      </p:tavLst>
                                    </p:anim>
                                    <p:anim calcmode="lin" valueType="num">
                                      <p:cBhvr>
                                        <p:cTn id="73" dur="500" fill="hold"/>
                                        <p:tgtEl>
                                          <p:spTgt spid="5"/>
                                        </p:tgtEl>
                                        <p:attrNameLst>
                                          <p:attrName>style.rotation</p:attrName>
                                        </p:attrNameLst>
                                      </p:cBhvr>
                                      <p:tavLst>
                                        <p:tav tm="0">
                                          <p:val>
                                            <p:fltVal val="360"/>
                                          </p:val>
                                        </p:tav>
                                        <p:tav tm="100000">
                                          <p:val>
                                            <p:fltVal val="0"/>
                                          </p:val>
                                        </p:tav>
                                      </p:tavLst>
                                    </p:anim>
                                    <p:animEffect transition="in" filter="fade">
                                      <p:cBhvr>
                                        <p:cTn id="74" dur="500"/>
                                        <p:tgtEl>
                                          <p:spTgt spid="5"/>
                                        </p:tgtEl>
                                      </p:cBhvr>
                                    </p:animEffect>
                                  </p:childTnLst>
                                </p:cTn>
                              </p:par>
                            </p:childTnLst>
                          </p:cTn>
                        </p:par>
                        <p:par>
                          <p:cTn id="75" fill="hold">
                            <p:stCondLst>
                              <p:cond delay="5500"/>
                            </p:stCondLst>
                            <p:childTnLst>
                              <p:par>
                                <p:cTn id="76" presetID="49" presetClass="entr" presetSubtype="0" decel="100000" fill="hold" nodeType="after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p:cTn id="78" dur="500" fill="hold"/>
                                        <p:tgtEl>
                                          <p:spTgt spid="52"/>
                                        </p:tgtEl>
                                        <p:attrNameLst>
                                          <p:attrName>ppt_w</p:attrName>
                                        </p:attrNameLst>
                                      </p:cBhvr>
                                      <p:tavLst>
                                        <p:tav tm="0">
                                          <p:val>
                                            <p:fltVal val="0"/>
                                          </p:val>
                                        </p:tav>
                                        <p:tav tm="100000">
                                          <p:val>
                                            <p:strVal val="#ppt_w"/>
                                          </p:val>
                                        </p:tav>
                                      </p:tavLst>
                                    </p:anim>
                                    <p:anim calcmode="lin" valueType="num">
                                      <p:cBhvr>
                                        <p:cTn id="79" dur="500" fill="hold"/>
                                        <p:tgtEl>
                                          <p:spTgt spid="52"/>
                                        </p:tgtEl>
                                        <p:attrNameLst>
                                          <p:attrName>ppt_h</p:attrName>
                                        </p:attrNameLst>
                                      </p:cBhvr>
                                      <p:tavLst>
                                        <p:tav tm="0">
                                          <p:val>
                                            <p:fltVal val="0"/>
                                          </p:val>
                                        </p:tav>
                                        <p:tav tm="100000">
                                          <p:val>
                                            <p:strVal val="#ppt_h"/>
                                          </p:val>
                                        </p:tav>
                                      </p:tavLst>
                                    </p:anim>
                                    <p:anim calcmode="lin" valueType="num">
                                      <p:cBhvr>
                                        <p:cTn id="80" dur="500" fill="hold"/>
                                        <p:tgtEl>
                                          <p:spTgt spid="52"/>
                                        </p:tgtEl>
                                        <p:attrNameLst>
                                          <p:attrName>style.rotation</p:attrName>
                                        </p:attrNameLst>
                                      </p:cBhvr>
                                      <p:tavLst>
                                        <p:tav tm="0">
                                          <p:val>
                                            <p:fltVal val="360"/>
                                          </p:val>
                                        </p:tav>
                                        <p:tav tm="100000">
                                          <p:val>
                                            <p:fltVal val="0"/>
                                          </p:val>
                                        </p:tav>
                                      </p:tavLst>
                                    </p:anim>
                                    <p:animEffect transition="in" filter="fade">
                                      <p:cBhvr>
                                        <p:cTn id="81" dur="500"/>
                                        <p:tgtEl>
                                          <p:spTgt spid="52"/>
                                        </p:tgtEl>
                                      </p:cBhvr>
                                    </p:animEffect>
                                  </p:childTnLst>
                                </p:cTn>
                              </p:par>
                            </p:childTnLst>
                          </p:cTn>
                        </p:par>
                        <p:par>
                          <p:cTn id="82" fill="hold">
                            <p:stCondLst>
                              <p:cond delay="6000"/>
                            </p:stCondLst>
                            <p:childTnLst>
                              <p:par>
                                <p:cTn id="83" presetID="10" presetClass="entr" presetSubtype="0" fill="hold" nodeType="afterEffect">
                                  <p:stCondLst>
                                    <p:cond delay="0"/>
                                  </p:stCondLst>
                                  <p:childTnLst>
                                    <p:set>
                                      <p:cBhvr>
                                        <p:cTn id="84" dur="1" fill="hold">
                                          <p:stCondLst>
                                            <p:cond delay="0"/>
                                          </p:stCondLst>
                                        </p:cTn>
                                        <p:tgtEl>
                                          <p:spTgt spid="101"/>
                                        </p:tgtEl>
                                        <p:attrNameLst>
                                          <p:attrName>style.visibility</p:attrName>
                                        </p:attrNameLst>
                                      </p:cBhvr>
                                      <p:to>
                                        <p:strVal val="visible"/>
                                      </p:to>
                                    </p:set>
                                    <p:animEffect transition="in" filter="fade">
                                      <p:cBhvr>
                                        <p:cTn id="85" dur="500"/>
                                        <p:tgtEl>
                                          <p:spTgt spid="101"/>
                                        </p:tgtEl>
                                      </p:cBhvr>
                                    </p:animEffect>
                                  </p:childTnLst>
                                </p:cTn>
                              </p:par>
                            </p:childTnLst>
                          </p:cTn>
                        </p:par>
                        <p:par>
                          <p:cTn id="86" fill="hold">
                            <p:stCondLst>
                              <p:cond delay="6500"/>
                            </p:stCondLst>
                            <p:childTnLst>
                              <p:par>
                                <p:cTn id="87" presetID="10" presetClass="entr" presetSubtype="0" fill="hold" nodeType="afterEffect">
                                  <p:stCondLst>
                                    <p:cond delay="0"/>
                                  </p:stCondLst>
                                  <p:childTnLst>
                                    <p:set>
                                      <p:cBhvr>
                                        <p:cTn id="88" dur="1" fill="hold">
                                          <p:stCondLst>
                                            <p:cond delay="0"/>
                                          </p:stCondLst>
                                        </p:cTn>
                                        <p:tgtEl>
                                          <p:spTgt spid="111"/>
                                        </p:tgtEl>
                                        <p:attrNameLst>
                                          <p:attrName>style.visibility</p:attrName>
                                        </p:attrNameLst>
                                      </p:cBhvr>
                                      <p:to>
                                        <p:strVal val="visible"/>
                                      </p:to>
                                    </p:set>
                                    <p:animEffect transition="in" filter="fade">
                                      <p:cBhvr>
                                        <p:cTn id="89" dur="500"/>
                                        <p:tgtEl>
                                          <p:spTgt spid="111"/>
                                        </p:tgtEl>
                                      </p:cBhvr>
                                    </p:animEffect>
                                  </p:childTnLst>
                                </p:cTn>
                              </p:par>
                            </p:childTnLst>
                          </p:cTn>
                        </p:par>
                        <p:par>
                          <p:cTn id="90" fill="hold">
                            <p:stCondLst>
                              <p:cond delay="7000"/>
                            </p:stCondLst>
                            <p:childTnLst>
                              <p:par>
                                <p:cTn id="91" presetID="10" presetClass="entr" presetSubtype="0"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fade">
                                      <p:cBhvr>
                                        <p:cTn id="93" dur="500"/>
                                        <p:tgtEl>
                                          <p:spTgt spid="106"/>
                                        </p:tgtEl>
                                      </p:cBhvr>
                                    </p:animEffect>
                                  </p:childTnLst>
                                </p:cTn>
                              </p:par>
                            </p:childTnLst>
                          </p:cTn>
                        </p:par>
                        <p:par>
                          <p:cTn id="94" fill="hold">
                            <p:stCondLst>
                              <p:cond delay="7500"/>
                            </p:stCondLst>
                            <p:childTnLst>
                              <p:par>
                                <p:cTn id="95" presetID="10" presetClass="entr" presetSubtype="0" fill="hold" nodeType="afterEffect">
                                  <p:stCondLst>
                                    <p:cond delay="0"/>
                                  </p:stCondLst>
                                  <p:childTnLst>
                                    <p:set>
                                      <p:cBhvr>
                                        <p:cTn id="96" dur="1" fill="hold">
                                          <p:stCondLst>
                                            <p:cond delay="0"/>
                                          </p:stCondLst>
                                        </p:cTn>
                                        <p:tgtEl>
                                          <p:spTgt spid="81"/>
                                        </p:tgtEl>
                                        <p:attrNameLst>
                                          <p:attrName>style.visibility</p:attrName>
                                        </p:attrNameLst>
                                      </p:cBhvr>
                                      <p:to>
                                        <p:strVal val="visible"/>
                                      </p:to>
                                    </p:set>
                                    <p:animEffect transition="in" filter="fade">
                                      <p:cBhvr>
                                        <p:cTn id="97" dur="500"/>
                                        <p:tgtEl>
                                          <p:spTgt spid="81"/>
                                        </p:tgtEl>
                                      </p:cBhvr>
                                    </p:animEffect>
                                  </p:childTnLst>
                                </p:cTn>
                              </p:par>
                            </p:childTnLst>
                          </p:cTn>
                        </p:par>
                        <p:par>
                          <p:cTn id="98" fill="hold">
                            <p:stCondLst>
                              <p:cond delay="8000"/>
                            </p:stCondLst>
                            <p:childTnLst>
                              <p:par>
                                <p:cTn id="99" presetID="10" presetClass="entr" presetSubtype="0" fill="hold" nodeType="afterEffect">
                                  <p:stCondLst>
                                    <p:cond delay="0"/>
                                  </p:stCondLst>
                                  <p:childTnLst>
                                    <p:set>
                                      <p:cBhvr>
                                        <p:cTn id="100" dur="1" fill="hold">
                                          <p:stCondLst>
                                            <p:cond delay="0"/>
                                          </p:stCondLst>
                                        </p:cTn>
                                        <p:tgtEl>
                                          <p:spTgt spid="91"/>
                                        </p:tgtEl>
                                        <p:attrNameLst>
                                          <p:attrName>style.visibility</p:attrName>
                                        </p:attrNameLst>
                                      </p:cBhvr>
                                      <p:to>
                                        <p:strVal val="visible"/>
                                      </p:to>
                                    </p:set>
                                    <p:animEffect transition="in" filter="fade">
                                      <p:cBhvr>
                                        <p:cTn id="101" dur="500"/>
                                        <p:tgtEl>
                                          <p:spTgt spid="91"/>
                                        </p:tgtEl>
                                      </p:cBhvr>
                                    </p:animEffect>
                                  </p:childTnLst>
                                </p:cTn>
                              </p:par>
                            </p:childTnLst>
                          </p:cTn>
                        </p:par>
                        <p:par>
                          <p:cTn id="102" fill="hold">
                            <p:stCondLst>
                              <p:cond delay="8500"/>
                            </p:stCondLst>
                            <p:childTnLst>
                              <p:par>
                                <p:cTn id="103" presetID="10" presetClass="entr" presetSubtype="0" fill="hold" nodeType="afterEffect">
                                  <p:stCondLst>
                                    <p:cond delay="0"/>
                                  </p:stCondLst>
                                  <p:childTnLst>
                                    <p:set>
                                      <p:cBhvr>
                                        <p:cTn id="104" dur="1" fill="hold">
                                          <p:stCondLst>
                                            <p:cond delay="0"/>
                                          </p:stCondLst>
                                        </p:cTn>
                                        <p:tgtEl>
                                          <p:spTgt spid="96"/>
                                        </p:tgtEl>
                                        <p:attrNameLst>
                                          <p:attrName>style.visibility</p:attrName>
                                        </p:attrNameLst>
                                      </p:cBhvr>
                                      <p:to>
                                        <p:strVal val="visible"/>
                                      </p:to>
                                    </p:set>
                                    <p:animEffect transition="in" filter="fade">
                                      <p:cBhvr>
                                        <p:cTn id="105"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128" grpId="0" animBg="1"/>
      <p:bldP spid="10" grpId="0" animBg="1"/>
      <p:bldP spid="7" grpId="0" animBg="1"/>
      <p:bldP spid="5" grpId="0" animBg="1"/>
      <p:bldP spid="4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5472332" y="2124222"/>
            <a:ext cx="914400" cy="914400"/>
          </a:xfrm>
          <a:prstGeom prst="rect">
            <a:avLst/>
          </a:prstGeom>
          <a:solidFill>
            <a:schemeClr val="tx2">
              <a:lumMod val="50000"/>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0" y="0"/>
            <a:ext cx="12192000" cy="685799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0" y="2360260"/>
            <a:ext cx="12192000" cy="3643532"/>
          </a:xfrm>
          <a:prstGeom prst="rect">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Box 9"/>
          <p:cNvSpPr txBox="1"/>
          <p:nvPr/>
        </p:nvSpPr>
        <p:spPr>
          <a:xfrm>
            <a:off x="410966" y="2840651"/>
            <a:ext cx="3312638" cy="1446550"/>
          </a:xfrm>
          <a:prstGeom prst="rect">
            <a:avLst/>
          </a:prstGeom>
          <a:noFill/>
        </p:spPr>
        <p:txBody>
          <a:bodyPr wrap="none" rtlCol="0">
            <a:spAutoFit/>
          </a:bodyPr>
          <a:lstStyle/>
          <a:p>
            <a:r>
              <a:rPr lang="en-US" sz="4400" smtClean="0">
                <a:solidFill>
                  <a:schemeClr val="bg1"/>
                </a:solidFill>
                <a:latin typeface="Lato" panose="020F0502020204030203" pitchFamily="34" charset="0"/>
              </a:rPr>
              <a:t>Company </a:t>
            </a:r>
            <a:endParaRPr lang="en-GB" sz="4400" smtClean="0">
              <a:solidFill>
                <a:schemeClr val="bg1"/>
              </a:solidFill>
              <a:latin typeface="Lato" panose="020F0502020204030203" pitchFamily="34" charset="0"/>
            </a:endParaRPr>
          </a:p>
          <a:p>
            <a:r>
              <a:rPr lang="en-US" sz="4400" smtClean="0">
                <a:solidFill>
                  <a:schemeClr val="accent5"/>
                </a:solidFill>
                <a:latin typeface="Lato" panose="020F0502020204030203" pitchFamily="34" charset="0"/>
              </a:rPr>
              <a:t>Memorabilia</a:t>
            </a:r>
          </a:p>
        </p:txBody>
      </p:sp>
      <p:sp>
        <p:nvSpPr>
          <p:cNvPr id="11" name="Rectangle 10"/>
          <p:cNvSpPr/>
          <p:nvPr/>
        </p:nvSpPr>
        <p:spPr>
          <a:xfrm>
            <a:off x="410967" y="4249466"/>
            <a:ext cx="3781206" cy="1169551"/>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nisi ut </a:t>
            </a:r>
          </a:p>
        </p:txBody>
      </p:sp>
      <p:sp>
        <p:nvSpPr>
          <p:cNvPr id="12" name="TextBox 11"/>
          <p:cNvSpPr txBox="1"/>
          <p:nvPr/>
        </p:nvSpPr>
        <p:spPr>
          <a:xfrm>
            <a:off x="8323054" y="4287201"/>
            <a:ext cx="1159292" cy="646331"/>
          </a:xfrm>
          <a:prstGeom prst="rect">
            <a:avLst/>
          </a:prstGeom>
          <a:noFill/>
        </p:spPr>
        <p:txBody>
          <a:bodyPr wrap="none" rtlCol="0">
            <a:spAutoFit/>
          </a:bodyPr>
          <a:lstStyle/>
          <a:p>
            <a:r>
              <a:rPr lang="en-US" sz="3600" b="1" smtClean="0">
                <a:solidFill>
                  <a:schemeClr val="accent5"/>
                </a:solidFill>
                <a:latin typeface="+mj-lt"/>
              </a:rPr>
              <a:t>2015</a:t>
            </a:r>
            <a:endParaRPr lang="en-GB" sz="3600" b="1">
              <a:solidFill>
                <a:schemeClr val="accent5"/>
              </a:solidFill>
              <a:latin typeface="+mj-lt"/>
            </a:endParaRPr>
          </a:p>
        </p:txBody>
      </p:sp>
      <p:sp>
        <p:nvSpPr>
          <p:cNvPr id="13" name="Rectangle 12"/>
          <p:cNvSpPr/>
          <p:nvPr/>
        </p:nvSpPr>
        <p:spPr>
          <a:xfrm>
            <a:off x="8323054" y="4874918"/>
            <a:ext cx="3451604"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a:t>
            </a:r>
            <a:r>
              <a:rPr lang="en-GB" sz="1400" smtClean="0">
                <a:solidFill>
                  <a:schemeClr val="bg2"/>
                </a:solidFill>
              </a:rPr>
              <a:t>veniam</a:t>
            </a:r>
            <a:endParaRPr lang="en-GB" sz="1400">
              <a:solidFill>
                <a:schemeClr val="bg2"/>
              </a:solidFill>
            </a:endParaRPr>
          </a:p>
        </p:txBody>
      </p:sp>
      <p:sp>
        <p:nvSpPr>
          <p:cNvPr id="16" name="TextBox 15"/>
          <p:cNvSpPr txBox="1"/>
          <p:nvPr/>
        </p:nvSpPr>
        <p:spPr>
          <a:xfrm>
            <a:off x="8303968" y="2636534"/>
            <a:ext cx="1159292" cy="646331"/>
          </a:xfrm>
          <a:prstGeom prst="rect">
            <a:avLst/>
          </a:prstGeom>
          <a:noFill/>
        </p:spPr>
        <p:txBody>
          <a:bodyPr wrap="none" rtlCol="0">
            <a:spAutoFit/>
          </a:bodyPr>
          <a:lstStyle/>
          <a:p>
            <a:r>
              <a:rPr lang="en-US" sz="3600" b="1" smtClean="0">
                <a:solidFill>
                  <a:schemeClr val="accent4"/>
                </a:solidFill>
                <a:latin typeface="+mj-lt"/>
              </a:rPr>
              <a:t>2014</a:t>
            </a:r>
            <a:endParaRPr lang="en-GB" sz="3600" b="1">
              <a:solidFill>
                <a:schemeClr val="accent4"/>
              </a:solidFill>
              <a:latin typeface="+mj-lt"/>
            </a:endParaRPr>
          </a:p>
        </p:txBody>
      </p:sp>
      <p:sp>
        <p:nvSpPr>
          <p:cNvPr id="17" name="Rectangle 16"/>
          <p:cNvSpPr/>
          <p:nvPr/>
        </p:nvSpPr>
        <p:spPr>
          <a:xfrm>
            <a:off x="8303968" y="3224251"/>
            <a:ext cx="3330014"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a:t>
            </a:r>
            <a:r>
              <a:rPr lang="en-GB" sz="1400" smtClean="0">
                <a:solidFill>
                  <a:schemeClr val="bg2"/>
                </a:solidFill>
              </a:rPr>
              <a:t>veniam</a:t>
            </a:r>
            <a:endParaRPr lang="en-GB" sz="1400">
              <a:solidFill>
                <a:schemeClr val="bg2"/>
              </a:solidFill>
            </a:endParaRPr>
          </a:p>
        </p:txBody>
      </p:sp>
      <p:sp>
        <p:nvSpPr>
          <p:cNvPr id="19" name="TextBox 18"/>
          <p:cNvSpPr txBox="1"/>
          <p:nvPr/>
        </p:nvSpPr>
        <p:spPr>
          <a:xfrm>
            <a:off x="4721396" y="2636534"/>
            <a:ext cx="1159292" cy="646331"/>
          </a:xfrm>
          <a:prstGeom prst="rect">
            <a:avLst/>
          </a:prstGeom>
          <a:noFill/>
        </p:spPr>
        <p:txBody>
          <a:bodyPr wrap="none" rtlCol="0">
            <a:spAutoFit/>
          </a:bodyPr>
          <a:lstStyle/>
          <a:p>
            <a:r>
              <a:rPr lang="en-US" sz="3600" b="1" smtClean="0">
                <a:solidFill>
                  <a:schemeClr val="accent1"/>
                </a:solidFill>
                <a:latin typeface="+mj-lt"/>
              </a:rPr>
              <a:t>2012</a:t>
            </a:r>
            <a:endParaRPr lang="en-GB" sz="3600" b="1">
              <a:solidFill>
                <a:schemeClr val="accent1"/>
              </a:solidFill>
              <a:latin typeface="+mj-lt"/>
            </a:endParaRPr>
          </a:p>
        </p:txBody>
      </p:sp>
      <p:sp>
        <p:nvSpPr>
          <p:cNvPr id="20" name="Rectangle 19"/>
          <p:cNvSpPr/>
          <p:nvPr/>
        </p:nvSpPr>
        <p:spPr>
          <a:xfrm>
            <a:off x="4721395" y="3224251"/>
            <a:ext cx="3165231"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a:t>
            </a:r>
            <a:r>
              <a:rPr lang="en-GB" sz="1400" smtClean="0">
                <a:solidFill>
                  <a:schemeClr val="bg2"/>
                </a:solidFill>
              </a:rPr>
              <a:t>veniam</a:t>
            </a:r>
            <a:endParaRPr lang="en-GB" sz="1400">
              <a:solidFill>
                <a:schemeClr val="bg2"/>
              </a:solidFill>
            </a:endParaRPr>
          </a:p>
        </p:txBody>
      </p:sp>
      <p:sp>
        <p:nvSpPr>
          <p:cNvPr id="22" name="TextBox 21"/>
          <p:cNvSpPr txBox="1"/>
          <p:nvPr/>
        </p:nvSpPr>
        <p:spPr>
          <a:xfrm>
            <a:off x="4721396" y="4287201"/>
            <a:ext cx="1159292" cy="646331"/>
          </a:xfrm>
          <a:prstGeom prst="rect">
            <a:avLst/>
          </a:prstGeom>
          <a:noFill/>
        </p:spPr>
        <p:txBody>
          <a:bodyPr wrap="none" rtlCol="0">
            <a:spAutoFit/>
          </a:bodyPr>
          <a:lstStyle/>
          <a:p>
            <a:r>
              <a:rPr lang="en-US" sz="3600" b="1" smtClean="0">
                <a:solidFill>
                  <a:schemeClr val="accent2"/>
                </a:solidFill>
                <a:latin typeface="+mj-lt"/>
              </a:rPr>
              <a:t>2013</a:t>
            </a:r>
            <a:endParaRPr lang="en-GB" sz="3600" b="1">
              <a:solidFill>
                <a:schemeClr val="accent2"/>
              </a:solidFill>
              <a:latin typeface="+mj-lt"/>
            </a:endParaRPr>
          </a:p>
        </p:txBody>
      </p:sp>
      <p:sp>
        <p:nvSpPr>
          <p:cNvPr id="23" name="Rectangle 22"/>
          <p:cNvSpPr/>
          <p:nvPr/>
        </p:nvSpPr>
        <p:spPr>
          <a:xfrm>
            <a:off x="4721396" y="4874918"/>
            <a:ext cx="3394344"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a:t>
            </a:r>
            <a:r>
              <a:rPr lang="en-GB" sz="1400" smtClean="0">
                <a:solidFill>
                  <a:schemeClr val="bg2"/>
                </a:solidFill>
              </a:rPr>
              <a:t>veniam</a:t>
            </a:r>
            <a:endParaRPr lang="en-GB" sz="1400">
              <a:solidFill>
                <a:schemeClr val="bg2"/>
              </a:solidFill>
            </a:endParaRPr>
          </a:p>
        </p:txBody>
      </p:sp>
      <p:sp>
        <p:nvSpPr>
          <p:cNvPr id="24" name="TextBox 23"/>
          <p:cNvSpPr txBox="1"/>
          <p:nvPr/>
        </p:nvSpPr>
        <p:spPr>
          <a:xfrm>
            <a:off x="4971333" y="338320"/>
            <a:ext cx="2249334" cy="769441"/>
          </a:xfrm>
          <a:prstGeom prst="rect">
            <a:avLst/>
          </a:prstGeom>
          <a:noFill/>
        </p:spPr>
        <p:txBody>
          <a:bodyPr wrap="none" rtlCol="0">
            <a:spAutoFit/>
          </a:bodyPr>
          <a:lstStyle/>
          <a:p>
            <a:r>
              <a:rPr lang="en-US" sz="4400" smtClean="0">
                <a:solidFill>
                  <a:schemeClr val="bg2"/>
                </a:solidFill>
                <a:latin typeface="+mj-lt"/>
              </a:rPr>
              <a:t>Timeline</a:t>
            </a:r>
            <a:endParaRPr lang="en-GB" sz="4400">
              <a:solidFill>
                <a:schemeClr val="bg2"/>
              </a:solidFill>
              <a:latin typeface="+mj-lt"/>
            </a:endParaRPr>
          </a:p>
        </p:txBody>
      </p:sp>
      <p:cxnSp>
        <p:nvCxnSpPr>
          <p:cNvPr id="25" name="Straight Connector 24"/>
          <p:cNvCxnSpPr/>
          <p:nvPr/>
        </p:nvCxnSpPr>
        <p:spPr>
          <a:xfrm>
            <a:off x="5477021" y="1103012"/>
            <a:ext cx="1237957" cy="0"/>
          </a:xfrm>
          <a:prstGeom prst="line">
            <a:avLst/>
          </a:prstGeom>
          <a:ln>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048000" y="1223776"/>
            <a:ext cx="6096000" cy="523220"/>
          </a:xfrm>
          <a:prstGeom prst="rect">
            <a:avLst/>
          </a:prstGeom>
        </p:spPr>
        <p:txBody>
          <a:bodyPr>
            <a:spAutoFit/>
          </a:bodyPr>
          <a:lstStyle/>
          <a:p>
            <a:pPr algn="ctr"/>
            <a:r>
              <a:rPr lang="en-GB" sz="1400">
                <a:solidFill>
                  <a:schemeClr val="bg1">
                    <a:lumMod val="95000"/>
                  </a:schemeClr>
                </a:solidFill>
              </a:rPr>
              <a:t>Lorem ipsum dolor sit amet, consectetur </a:t>
            </a:r>
            <a:r>
              <a:rPr lang="en-GB" sz="1400">
                <a:solidFill>
                  <a:schemeClr val="accent2"/>
                </a:solidFill>
              </a:rPr>
              <a:t>adipiscing </a:t>
            </a:r>
            <a:endParaRPr lang="en-GB" sz="1400" smtClean="0">
              <a:solidFill>
                <a:schemeClr val="accent2"/>
              </a:solidFill>
            </a:endParaRPr>
          </a:p>
          <a:p>
            <a:pPr algn="ctr"/>
            <a:r>
              <a:rPr lang="en-GB" sz="1400" smtClean="0">
                <a:solidFill>
                  <a:schemeClr val="accent2"/>
                </a:solidFill>
              </a:rPr>
              <a:t>elit </a:t>
            </a:r>
            <a:r>
              <a:rPr lang="en-GB" sz="1400">
                <a:solidFill>
                  <a:schemeClr val="accent2"/>
                </a:solidFill>
              </a:rPr>
              <a:t>sed do eiusmod </a:t>
            </a:r>
          </a:p>
        </p:txBody>
      </p:sp>
    </p:spTree>
    <p:extLst>
      <p:ext uri="{BB962C8B-B14F-4D97-AF65-F5344CB8AC3E}">
        <p14:creationId xmlns:p14="http://schemas.microsoft.com/office/powerpoint/2010/main" val="2421566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500"/>
                                        <p:tgtEl>
                                          <p:spTgt spid="26"/>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0" presetClass="entr" presetSubtype="0"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p:cTn id="31" dur="500" fill="hold"/>
                                        <p:tgtEl>
                                          <p:spTgt spid="19"/>
                                        </p:tgtEl>
                                        <p:attrNameLst>
                                          <p:attrName>ppt_w</p:attrName>
                                        </p:attrNameLst>
                                      </p:cBhvr>
                                      <p:tavLst>
                                        <p:tav tm="0">
                                          <p:val>
                                            <p:fltVal val="0"/>
                                          </p:val>
                                        </p:tav>
                                        <p:tav tm="100000">
                                          <p:val>
                                            <p:strVal val="#ppt_w"/>
                                          </p:val>
                                        </p:tav>
                                      </p:tavLst>
                                    </p:anim>
                                    <p:anim calcmode="lin" valueType="num">
                                      <p:cBhvr>
                                        <p:cTn id="32" dur="500" fill="hold"/>
                                        <p:tgtEl>
                                          <p:spTgt spid="19"/>
                                        </p:tgtEl>
                                        <p:attrNameLst>
                                          <p:attrName>ppt_h</p:attrName>
                                        </p:attrNameLst>
                                      </p:cBhvr>
                                      <p:tavLst>
                                        <p:tav tm="0">
                                          <p:val>
                                            <p:fltVal val="0"/>
                                          </p:val>
                                        </p:tav>
                                        <p:tav tm="100000">
                                          <p:val>
                                            <p:strVal val="#ppt_h"/>
                                          </p:val>
                                        </p:tav>
                                      </p:tavLst>
                                    </p:anim>
                                    <p:animEffect transition="in" filter="fade">
                                      <p:cBhvr>
                                        <p:cTn id="33" dur="500"/>
                                        <p:tgtEl>
                                          <p:spTgt spid="19"/>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par>
                          <p:cTn id="38" fill="hold">
                            <p:stCondLst>
                              <p:cond delay="4500"/>
                            </p:stCondLst>
                            <p:childTnLst>
                              <p:par>
                                <p:cTn id="39" presetID="53" presetClass="entr" presetSubtype="16" fill="hold" grpId="0"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500"/>
                                        <p:tgtEl>
                                          <p:spTgt spid="23"/>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p:cTn id="51" dur="500" fill="hold"/>
                                        <p:tgtEl>
                                          <p:spTgt spid="16"/>
                                        </p:tgtEl>
                                        <p:attrNameLst>
                                          <p:attrName>ppt_w</p:attrName>
                                        </p:attrNameLst>
                                      </p:cBhvr>
                                      <p:tavLst>
                                        <p:tav tm="0">
                                          <p:val>
                                            <p:fltVal val="0"/>
                                          </p:val>
                                        </p:tav>
                                        <p:tav tm="100000">
                                          <p:val>
                                            <p:strVal val="#ppt_w"/>
                                          </p:val>
                                        </p:tav>
                                      </p:tavLst>
                                    </p:anim>
                                    <p:anim calcmode="lin" valueType="num">
                                      <p:cBhvr>
                                        <p:cTn id="52" dur="500" fill="hold"/>
                                        <p:tgtEl>
                                          <p:spTgt spid="16"/>
                                        </p:tgtEl>
                                        <p:attrNameLst>
                                          <p:attrName>ppt_h</p:attrName>
                                        </p:attrNameLst>
                                      </p:cBhvr>
                                      <p:tavLst>
                                        <p:tav tm="0">
                                          <p:val>
                                            <p:fltVal val="0"/>
                                          </p:val>
                                        </p:tav>
                                        <p:tav tm="100000">
                                          <p:val>
                                            <p:strVal val="#ppt_h"/>
                                          </p:val>
                                        </p:tav>
                                      </p:tavLst>
                                    </p:anim>
                                    <p:animEffect transition="in" filter="fade">
                                      <p:cBhvr>
                                        <p:cTn id="53" dur="500"/>
                                        <p:tgtEl>
                                          <p:spTgt spid="16"/>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fade">
                                      <p:cBhvr>
                                        <p:cTn id="57" dur="500"/>
                                        <p:tgtEl>
                                          <p:spTgt spid="17"/>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p:cTn id="61" dur="500" fill="hold"/>
                                        <p:tgtEl>
                                          <p:spTgt spid="12"/>
                                        </p:tgtEl>
                                        <p:attrNameLst>
                                          <p:attrName>ppt_w</p:attrName>
                                        </p:attrNameLst>
                                      </p:cBhvr>
                                      <p:tavLst>
                                        <p:tav tm="0">
                                          <p:val>
                                            <p:fltVal val="0"/>
                                          </p:val>
                                        </p:tav>
                                        <p:tav tm="100000">
                                          <p:val>
                                            <p:strVal val="#ppt_w"/>
                                          </p:val>
                                        </p:tav>
                                      </p:tavLst>
                                    </p:anim>
                                    <p:anim calcmode="lin" valueType="num">
                                      <p:cBhvr>
                                        <p:cTn id="62" dur="500" fill="hold"/>
                                        <p:tgtEl>
                                          <p:spTgt spid="12"/>
                                        </p:tgtEl>
                                        <p:attrNameLst>
                                          <p:attrName>ppt_h</p:attrName>
                                        </p:attrNameLst>
                                      </p:cBhvr>
                                      <p:tavLst>
                                        <p:tav tm="0">
                                          <p:val>
                                            <p:fltVal val="0"/>
                                          </p:val>
                                        </p:tav>
                                        <p:tav tm="100000">
                                          <p:val>
                                            <p:strVal val="#ppt_h"/>
                                          </p:val>
                                        </p:tav>
                                      </p:tavLst>
                                    </p:anim>
                                    <p:animEffect transition="in" filter="fade">
                                      <p:cBhvr>
                                        <p:cTn id="63" dur="500"/>
                                        <p:tgtEl>
                                          <p:spTgt spid="12"/>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6" grpId="0"/>
      <p:bldP spid="17" grpId="0"/>
      <p:bldP spid="19" grpId="0"/>
      <p:bldP spid="20" grpId="0"/>
      <p:bldP spid="22" grpId="0"/>
      <p:bldP spid="23" grpId="0"/>
      <p:bldP spid="24" grpId="0"/>
      <p:bldP spid="2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Puzzle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60</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23" name="Group 22"/>
          <p:cNvGrpSpPr/>
          <p:nvPr/>
        </p:nvGrpSpPr>
        <p:grpSpPr>
          <a:xfrm>
            <a:off x="8364111" y="4595549"/>
            <a:ext cx="464344" cy="465138"/>
            <a:chOff x="9145588" y="4435475"/>
            <a:chExt cx="464344" cy="465138"/>
          </a:xfrm>
          <a:solidFill>
            <a:schemeClr val="accent6"/>
          </a:solidFill>
        </p:grpSpPr>
        <p:sp>
          <p:nvSpPr>
            <p:cNvPr id="24"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3" name="Group 32"/>
          <p:cNvGrpSpPr/>
          <p:nvPr/>
        </p:nvGrpSpPr>
        <p:grpSpPr>
          <a:xfrm>
            <a:off x="8292673" y="1640351"/>
            <a:ext cx="434975" cy="464344"/>
            <a:chOff x="9159875" y="1647825"/>
            <a:chExt cx="434975" cy="464344"/>
          </a:xfrm>
          <a:solidFill>
            <a:schemeClr val="accent2"/>
          </a:solidFill>
        </p:grpSpPr>
        <p:sp>
          <p:nvSpPr>
            <p:cNvPr id="34"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7" name="AutoShape 83"/>
          <p:cNvSpPr>
            <a:spLocks/>
          </p:cNvSpPr>
          <p:nvPr/>
        </p:nvSpPr>
        <p:spPr bwMode="auto">
          <a:xfrm>
            <a:off x="3282106" y="3270747"/>
            <a:ext cx="464344"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38" name="Group 37"/>
          <p:cNvGrpSpPr/>
          <p:nvPr/>
        </p:nvGrpSpPr>
        <p:grpSpPr>
          <a:xfrm>
            <a:off x="8298229" y="3270747"/>
            <a:ext cx="465138" cy="435769"/>
            <a:chOff x="5368132" y="3540125"/>
            <a:chExt cx="465138" cy="435769"/>
          </a:xfrm>
          <a:solidFill>
            <a:schemeClr val="accent4"/>
          </a:solidFill>
        </p:grpSpPr>
        <p:sp>
          <p:nvSpPr>
            <p:cNvPr id="39"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1" name="Group 40"/>
          <p:cNvGrpSpPr/>
          <p:nvPr/>
        </p:nvGrpSpPr>
        <p:grpSpPr>
          <a:xfrm>
            <a:off x="3280766" y="4636030"/>
            <a:ext cx="465138" cy="391319"/>
            <a:chOff x="5368132" y="2625725"/>
            <a:chExt cx="465138" cy="391319"/>
          </a:xfrm>
          <a:solidFill>
            <a:schemeClr val="accent5"/>
          </a:solidFill>
        </p:grpSpPr>
        <p:sp>
          <p:nvSpPr>
            <p:cNvPr id="42"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5" name="Group 44"/>
          <p:cNvGrpSpPr/>
          <p:nvPr/>
        </p:nvGrpSpPr>
        <p:grpSpPr>
          <a:xfrm>
            <a:off x="3281560" y="1745920"/>
            <a:ext cx="464344" cy="464344"/>
            <a:chOff x="3510757" y="2582069"/>
            <a:chExt cx="464344" cy="464344"/>
          </a:xfrm>
          <a:solidFill>
            <a:schemeClr val="accent1"/>
          </a:solidFill>
        </p:grpSpPr>
        <p:sp>
          <p:nvSpPr>
            <p:cNvPr id="46"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9" name="Freeform 479"/>
          <p:cNvSpPr>
            <a:spLocks/>
          </p:cNvSpPr>
          <p:nvPr/>
        </p:nvSpPr>
        <p:spPr bwMode="auto">
          <a:xfrm>
            <a:off x="6660824" y="3620561"/>
            <a:ext cx="1103998" cy="1444069"/>
          </a:xfrm>
          <a:custGeom>
            <a:avLst/>
            <a:gdLst>
              <a:gd name="T0" fmla="*/ 0 w 474"/>
              <a:gd name="T1" fmla="*/ 443 h 620"/>
              <a:gd name="T2" fmla="*/ 0 w 474"/>
              <a:gd name="T3" fmla="*/ 447 h 620"/>
              <a:gd name="T4" fmla="*/ 0 w 474"/>
              <a:gd name="T5" fmla="*/ 618 h 620"/>
              <a:gd name="T6" fmla="*/ 161 w 474"/>
              <a:gd name="T7" fmla="*/ 618 h 620"/>
              <a:gd name="T8" fmla="*/ 296 w 474"/>
              <a:gd name="T9" fmla="*/ 618 h 620"/>
              <a:gd name="T10" fmla="*/ 299 w 474"/>
              <a:gd name="T11" fmla="*/ 618 h 620"/>
              <a:gd name="T12" fmla="*/ 459 w 474"/>
              <a:gd name="T13" fmla="*/ 618 h 620"/>
              <a:gd name="T14" fmla="*/ 474 w 474"/>
              <a:gd name="T15" fmla="*/ 603 h 620"/>
              <a:gd name="T16" fmla="*/ 474 w 474"/>
              <a:gd name="T17" fmla="*/ 443 h 620"/>
              <a:gd name="T18" fmla="*/ 474 w 474"/>
              <a:gd name="T19" fmla="*/ 442 h 620"/>
              <a:gd name="T20" fmla="*/ 474 w 474"/>
              <a:gd name="T21" fmla="*/ 306 h 620"/>
              <a:gd name="T22" fmla="*/ 474 w 474"/>
              <a:gd name="T23" fmla="*/ 224 h 620"/>
              <a:gd name="T24" fmla="*/ 474 w 474"/>
              <a:gd name="T25" fmla="*/ 162 h 620"/>
              <a:gd name="T26" fmla="*/ 474 w 474"/>
              <a:gd name="T27" fmla="*/ 133 h 620"/>
              <a:gd name="T28" fmla="*/ 305 w 474"/>
              <a:gd name="T29" fmla="*/ 133 h 620"/>
              <a:gd name="T30" fmla="*/ 271 w 474"/>
              <a:gd name="T31" fmla="*/ 117 h 620"/>
              <a:gd name="T32" fmla="*/ 268 w 474"/>
              <a:gd name="T33" fmla="*/ 103 h 620"/>
              <a:gd name="T34" fmla="*/ 272 w 474"/>
              <a:gd name="T35" fmla="*/ 87 h 620"/>
              <a:gd name="T36" fmla="*/ 286 w 474"/>
              <a:gd name="T37" fmla="*/ 45 h 620"/>
              <a:gd name="T38" fmla="*/ 235 w 474"/>
              <a:gd name="T39" fmla="*/ 0 h 620"/>
              <a:gd name="T40" fmla="*/ 183 w 474"/>
              <a:gd name="T41" fmla="*/ 45 h 620"/>
              <a:gd name="T42" fmla="*/ 198 w 474"/>
              <a:gd name="T43" fmla="*/ 87 h 620"/>
              <a:gd name="T44" fmla="*/ 202 w 474"/>
              <a:gd name="T45" fmla="*/ 103 h 620"/>
              <a:gd name="T46" fmla="*/ 169 w 474"/>
              <a:gd name="T47" fmla="*/ 133 h 620"/>
              <a:gd name="T48" fmla="*/ 168 w 474"/>
              <a:gd name="T49" fmla="*/ 133 h 620"/>
              <a:gd name="T50" fmla="*/ 165 w 474"/>
              <a:gd name="T51" fmla="*/ 133 h 620"/>
              <a:gd name="T52" fmla="*/ 0 w 474"/>
              <a:gd name="T53" fmla="*/ 133 h 620"/>
              <a:gd name="T54" fmla="*/ 0 w 474"/>
              <a:gd name="T55" fmla="*/ 166 h 620"/>
              <a:gd name="T56" fmla="*/ 0 w 474"/>
              <a:gd name="T57" fmla="*/ 307 h 620"/>
              <a:gd name="T58" fmla="*/ 0 w 474"/>
              <a:gd name="T59" fmla="*/ 312 h 620"/>
              <a:gd name="T60" fmla="*/ 8 w 474"/>
              <a:gd name="T61" fmla="*/ 325 h 620"/>
              <a:gd name="T62" fmla="*/ 22 w 474"/>
              <a:gd name="T63" fmla="*/ 324 h 620"/>
              <a:gd name="T64" fmla="*/ 72 w 474"/>
              <a:gd name="T65" fmla="*/ 308 h 620"/>
              <a:gd name="T66" fmla="*/ 138 w 474"/>
              <a:gd name="T67" fmla="*/ 377 h 620"/>
              <a:gd name="T68" fmla="*/ 72 w 474"/>
              <a:gd name="T69" fmla="*/ 445 h 620"/>
              <a:gd name="T70" fmla="*/ 22 w 474"/>
              <a:gd name="T71" fmla="*/ 429 h 620"/>
              <a:gd name="T72" fmla="*/ 7 w 474"/>
              <a:gd name="T73" fmla="*/ 428 h 620"/>
              <a:gd name="T74" fmla="*/ 0 w 474"/>
              <a:gd name="T75" fmla="*/ 442 h 620"/>
              <a:gd name="T76" fmla="*/ 0 w 474"/>
              <a:gd name="T77" fmla="*/ 44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4" h="620">
                <a:moveTo>
                  <a:pt x="0" y="443"/>
                </a:moveTo>
                <a:cubicBezTo>
                  <a:pt x="0" y="447"/>
                  <a:pt x="0" y="447"/>
                  <a:pt x="0" y="447"/>
                </a:cubicBezTo>
                <a:cubicBezTo>
                  <a:pt x="0" y="618"/>
                  <a:pt x="0" y="618"/>
                  <a:pt x="0" y="618"/>
                </a:cubicBezTo>
                <a:cubicBezTo>
                  <a:pt x="161" y="618"/>
                  <a:pt x="161" y="618"/>
                  <a:pt x="161" y="618"/>
                </a:cubicBezTo>
                <a:cubicBezTo>
                  <a:pt x="162" y="618"/>
                  <a:pt x="274" y="620"/>
                  <a:pt x="296" y="618"/>
                </a:cubicBezTo>
                <a:cubicBezTo>
                  <a:pt x="297" y="618"/>
                  <a:pt x="298" y="618"/>
                  <a:pt x="299" y="618"/>
                </a:cubicBezTo>
                <a:cubicBezTo>
                  <a:pt x="459" y="618"/>
                  <a:pt x="459" y="618"/>
                  <a:pt x="459" y="618"/>
                </a:cubicBezTo>
                <a:cubicBezTo>
                  <a:pt x="468" y="618"/>
                  <a:pt x="474" y="612"/>
                  <a:pt x="474" y="603"/>
                </a:cubicBezTo>
                <a:cubicBezTo>
                  <a:pt x="474" y="443"/>
                  <a:pt x="474" y="443"/>
                  <a:pt x="474" y="443"/>
                </a:cubicBezTo>
                <a:cubicBezTo>
                  <a:pt x="474" y="442"/>
                  <a:pt x="474" y="442"/>
                  <a:pt x="474" y="442"/>
                </a:cubicBezTo>
                <a:cubicBezTo>
                  <a:pt x="474" y="306"/>
                  <a:pt x="474" y="306"/>
                  <a:pt x="474" y="306"/>
                </a:cubicBezTo>
                <a:cubicBezTo>
                  <a:pt x="474" y="224"/>
                  <a:pt x="474" y="224"/>
                  <a:pt x="474" y="224"/>
                </a:cubicBezTo>
                <a:cubicBezTo>
                  <a:pt x="474" y="162"/>
                  <a:pt x="474" y="162"/>
                  <a:pt x="474" y="162"/>
                </a:cubicBezTo>
                <a:cubicBezTo>
                  <a:pt x="474" y="160"/>
                  <a:pt x="474" y="144"/>
                  <a:pt x="474" y="133"/>
                </a:cubicBezTo>
                <a:cubicBezTo>
                  <a:pt x="305" y="133"/>
                  <a:pt x="305" y="133"/>
                  <a:pt x="305" y="133"/>
                </a:cubicBezTo>
                <a:cubicBezTo>
                  <a:pt x="292" y="133"/>
                  <a:pt x="278" y="129"/>
                  <a:pt x="271" y="117"/>
                </a:cubicBezTo>
                <a:cubicBezTo>
                  <a:pt x="269" y="113"/>
                  <a:pt x="268" y="108"/>
                  <a:pt x="268" y="103"/>
                </a:cubicBezTo>
                <a:cubicBezTo>
                  <a:pt x="268" y="98"/>
                  <a:pt x="269" y="92"/>
                  <a:pt x="272" y="87"/>
                </a:cubicBezTo>
                <a:cubicBezTo>
                  <a:pt x="278" y="76"/>
                  <a:pt x="286" y="54"/>
                  <a:pt x="286" y="45"/>
                </a:cubicBezTo>
                <a:cubicBezTo>
                  <a:pt x="286" y="20"/>
                  <a:pt x="263" y="0"/>
                  <a:pt x="235" y="0"/>
                </a:cubicBezTo>
                <a:cubicBezTo>
                  <a:pt x="207" y="0"/>
                  <a:pt x="183" y="20"/>
                  <a:pt x="183" y="45"/>
                </a:cubicBezTo>
                <a:cubicBezTo>
                  <a:pt x="183" y="54"/>
                  <a:pt x="192" y="76"/>
                  <a:pt x="198" y="87"/>
                </a:cubicBezTo>
                <a:cubicBezTo>
                  <a:pt x="200" y="92"/>
                  <a:pt x="202" y="98"/>
                  <a:pt x="202" y="103"/>
                </a:cubicBezTo>
                <a:cubicBezTo>
                  <a:pt x="202" y="120"/>
                  <a:pt x="189" y="132"/>
                  <a:pt x="169" y="133"/>
                </a:cubicBezTo>
                <a:cubicBezTo>
                  <a:pt x="168" y="133"/>
                  <a:pt x="168" y="133"/>
                  <a:pt x="168" y="133"/>
                </a:cubicBezTo>
                <a:cubicBezTo>
                  <a:pt x="165" y="133"/>
                  <a:pt x="165" y="133"/>
                  <a:pt x="165" y="133"/>
                </a:cubicBezTo>
                <a:cubicBezTo>
                  <a:pt x="0" y="133"/>
                  <a:pt x="0" y="133"/>
                  <a:pt x="0" y="133"/>
                </a:cubicBezTo>
                <a:cubicBezTo>
                  <a:pt x="0" y="166"/>
                  <a:pt x="0" y="166"/>
                  <a:pt x="0" y="166"/>
                </a:cubicBezTo>
                <a:cubicBezTo>
                  <a:pt x="0" y="307"/>
                  <a:pt x="0" y="307"/>
                  <a:pt x="0" y="307"/>
                </a:cubicBezTo>
                <a:cubicBezTo>
                  <a:pt x="0" y="310"/>
                  <a:pt x="0" y="311"/>
                  <a:pt x="0" y="312"/>
                </a:cubicBezTo>
                <a:cubicBezTo>
                  <a:pt x="1" y="318"/>
                  <a:pt x="4" y="323"/>
                  <a:pt x="8" y="325"/>
                </a:cubicBezTo>
                <a:cubicBezTo>
                  <a:pt x="12" y="327"/>
                  <a:pt x="18" y="326"/>
                  <a:pt x="22" y="324"/>
                </a:cubicBezTo>
                <a:cubicBezTo>
                  <a:pt x="25" y="322"/>
                  <a:pt x="55" y="308"/>
                  <a:pt x="72" y="308"/>
                </a:cubicBezTo>
                <a:cubicBezTo>
                  <a:pt x="106" y="308"/>
                  <a:pt x="138" y="339"/>
                  <a:pt x="138" y="377"/>
                </a:cubicBezTo>
                <a:cubicBezTo>
                  <a:pt x="138" y="415"/>
                  <a:pt x="106" y="445"/>
                  <a:pt x="72" y="445"/>
                </a:cubicBezTo>
                <a:cubicBezTo>
                  <a:pt x="55" y="445"/>
                  <a:pt x="25" y="431"/>
                  <a:pt x="22" y="429"/>
                </a:cubicBezTo>
                <a:cubicBezTo>
                  <a:pt x="16" y="427"/>
                  <a:pt x="11" y="426"/>
                  <a:pt x="7" y="428"/>
                </a:cubicBezTo>
                <a:cubicBezTo>
                  <a:pt x="4" y="431"/>
                  <a:pt x="1" y="436"/>
                  <a:pt x="0" y="442"/>
                </a:cubicBezTo>
                <a:cubicBezTo>
                  <a:pt x="0" y="443"/>
                  <a:pt x="0" y="443"/>
                  <a:pt x="0" y="443"/>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480"/>
          <p:cNvSpPr>
            <a:spLocks/>
          </p:cNvSpPr>
          <p:nvPr/>
        </p:nvSpPr>
        <p:spPr bwMode="auto">
          <a:xfrm>
            <a:off x="6660824" y="3620561"/>
            <a:ext cx="1103998" cy="1444069"/>
          </a:xfrm>
          <a:custGeom>
            <a:avLst/>
            <a:gdLst>
              <a:gd name="T0" fmla="*/ 0 w 474"/>
              <a:gd name="T1" fmla="*/ 443 h 620"/>
              <a:gd name="T2" fmla="*/ 0 w 474"/>
              <a:gd name="T3" fmla="*/ 447 h 620"/>
              <a:gd name="T4" fmla="*/ 0 w 474"/>
              <a:gd name="T5" fmla="*/ 618 h 620"/>
              <a:gd name="T6" fmla="*/ 161 w 474"/>
              <a:gd name="T7" fmla="*/ 618 h 620"/>
              <a:gd name="T8" fmla="*/ 296 w 474"/>
              <a:gd name="T9" fmla="*/ 618 h 620"/>
              <a:gd name="T10" fmla="*/ 299 w 474"/>
              <a:gd name="T11" fmla="*/ 618 h 620"/>
              <a:gd name="T12" fmla="*/ 459 w 474"/>
              <a:gd name="T13" fmla="*/ 618 h 620"/>
              <a:gd name="T14" fmla="*/ 474 w 474"/>
              <a:gd name="T15" fmla="*/ 603 h 620"/>
              <a:gd name="T16" fmla="*/ 474 w 474"/>
              <a:gd name="T17" fmla="*/ 443 h 620"/>
              <a:gd name="T18" fmla="*/ 474 w 474"/>
              <a:gd name="T19" fmla="*/ 442 h 620"/>
              <a:gd name="T20" fmla="*/ 474 w 474"/>
              <a:gd name="T21" fmla="*/ 306 h 620"/>
              <a:gd name="T22" fmla="*/ 474 w 474"/>
              <a:gd name="T23" fmla="*/ 224 h 620"/>
              <a:gd name="T24" fmla="*/ 474 w 474"/>
              <a:gd name="T25" fmla="*/ 162 h 620"/>
              <a:gd name="T26" fmla="*/ 474 w 474"/>
              <a:gd name="T27" fmla="*/ 133 h 620"/>
              <a:gd name="T28" fmla="*/ 305 w 474"/>
              <a:gd name="T29" fmla="*/ 133 h 620"/>
              <a:gd name="T30" fmla="*/ 271 w 474"/>
              <a:gd name="T31" fmla="*/ 117 h 620"/>
              <a:gd name="T32" fmla="*/ 268 w 474"/>
              <a:gd name="T33" fmla="*/ 103 h 620"/>
              <a:gd name="T34" fmla="*/ 272 w 474"/>
              <a:gd name="T35" fmla="*/ 87 h 620"/>
              <a:gd name="T36" fmla="*/ 286 w 474"/>
              <a:gd name="T37" fmla="*/ 45 h 620"/>
              <a:gd name="T38" fmla="*/ 235 w 474"/>
              <a:gd name="T39" fmla="*/ 0 h 620"/>
              <a:gd name="T40" fmla="*/ 183 w 474"/>
              <a:gd name="T41" fmla="*/ 45 h 620"/>
              <a:gd name="T42" fmla="*/ 198 w 474"/>
              <a:gd name="T43" fmla="*/ 87 h 620"/>
              <a:gd name="T44" fmla="*/ 202 w 474"/>
              <a:gd name="T45" fmla="*/ 103 h 620"/>
              <a:gd name="T46" fmla="*/ 169 w 474"/>
              <a:gd name="T47" fmla="*/ 133 h 620"/>
              <a:gd name="T48" fmla="*/ 168 w 474"/>
              <a:gd name="T49" fmla="*/ 133 h 620"/>
              <a:gd name="T50" fmla="*/ 165 w 474"/>
              <a:gd name="T51" fmla="*/ 133 h 620"/>
              <a:gd name="T52" fmla="*/ 0 w 474"/>
              <a:gd name="T53" fmla="*/ 133 h 620"/>
              <a:gd name="T54" fmla="*/ 0 w 474"/>
              <a:gd name="T55" fmla="*/ 166 h 620"/>
              <a:gd name="T56" fmla="*/ 0 w 474"/>
              <a:gd name="T57" fmla="*/ 307 h 620"/>
              <a:gd name="T58" fmla="*/ 0 w 474"/>
              <a:gd name="T59" fmla="*/ 312 h 620"/>
              <a:gd name="T60" fmla="*/ 8 w 474"/>
              <a:gd name="T61" fmla="*/ 325 h 620"/>
              <a:gd name="T62" fmla="*/ 22 w 474"/>
              <a:gd name="T63" fmla="*/ 324 h 620"/>
              <a:gd name="T64" fmla="*/ 72 w 474"/>
              <a:gd name="T65" fmla="*/ 308 h 620"/>
              <a:gd name="T66" fmla="*/ 138 w 474"/>
              <a:gd name="T67" fmla="*/ 377 h 620"/>
              <a:gd name="T68" fmla="*/ 72 w 474"/>
              <a:gd name="T69" fmla="*/ 445 h 620"/>
              <a:gd name="T70" fmla="*/ 22 w 474"/>
              <a:gd name="T71" fmla="*/ 429 h 620"/>
              <a:gd name="T72" fmla="*/ 7 w 474"/>
              <a:gd name="T73" fmla="*/ 428 h 620"/>
              <a:gd name="T74" fmla="*/ 0 w 474"/>
              <a:gd name="T75" fmla="*/ 442 h 620"/>
              <a:gd name="T76" fmla="*/ 0 w 474"/>
              <a:gd name="T77" fmla="*/ 44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4" h="620">
                <a:moveTo>
                  <a:pt x="0" y="443"/>
                </a:moveTo>
                <a:cubicBezTo>
                  <a:pt x="0" y="447"/>
                  <a:pt x="0" y="447"/>
                  <a:pt x="0" y="447"/>
                </a:cubicBezTo>
                <a:cubicBezTo>
                  <a:pt x="0" y="618"/>
                  <a:pt x="0" y="618"/>
                  <a:pt x="0" y="618"/>
                </a:cubicBezTo>
                <a:cubicBezTo>
                  <a:pt x="161" y="618"/>
                  <a:pt x="161" y="618"/>
                  <a:pt x="161" y="618"/>
                </a:cubicBezTo>
                <a:cubicBezTo>
                  <a:pt x="162" y="618"/>
                  <a:pt x="274" y="620"/>
                  <a:pt x="296" y="618"/>
                </a:cubicBezTo>
                <a:cubicBezTo>
                  <a:pt x="297" y="618"/>
                  <a:pt x="298" y="618"/>
                  <a:pt x="299" y="618"/>
                </a:cubicBezTo>
                <a:cubicBezTo>
                  <a:pt x="459" y="618"/>
                  <a:pt x="459" y="618"/>
                  <a:pt x="459" y="618"/>
                </a:cubicBezTo>
                <a:cubicBezTo>
                  <a:pt x="468" y="618"/>
                  <a:pt x="474" y="612"/>
                  <a:pt x="474" y="603"/>
                </a:cubicBezTo>
                <a:cubicBezTo>
                  <a:pt x="474" y="443"/>
                  <a:pt x="474" y="443"/>
                  <a:pt x="474" y="443"/>
                </a:cubicBezTo>
                <a:cubicBezTo>
                  <a:pt x="474" y="442"/>
                  <a:pt x="474" y="442"/>
                  <a:pt x="474" y="442"/>
                </a:cubicBezTo>
                <a:cubicBezTo>
                  <a:pt x="474" y="306"/>
                  <a:pt x="474" y="306"/>
                  <a:pt x="474" y="306"/>
                </a:cubicBezTo>
                <a:cubicBezTo>
                  <a:pt x="474" y="224"/>
                  <a:pt x="474" y="224"/>
                  <a:pt x="474" y="224"/>
                </a:cubicBezTo>
                <a:cubicBezTo>
                  <a:pt x="474" y="162"/>
                  <a:pt x="474" y="162"/>
                  <a:pt x="474" y="162"/>
                </a:cubicBezTo>
                <a:cubicBezTo>
                  <a:pt x="474" y="160"/>
                  <a:pt x="474" y="144"/>
                  <a:pt x="474" y="133"/>
                </a:cubicBezTo>
                <a:cubicBezTo>
                  <a:pt x="305" y="133"/>
                  <a:pt x="305" y="133"/>
                  <a:pt x="305" y="133"/>
                </a:cubicBezTo>
                <a:cubicBezTo>
                  <a:pt x="292" y="133"/>
                  <a:pt x="278" y="129"/>
                  <a:pt x="271" y="117"/>
                </a:cubicBezTo>
                <a:cubicBezTo>
                  <a:pt x="269" y="113"/>
                  <a:pt x="268" y="108"/>
                  <a:pt x="268" y="103"/>
                </a:cubicBezTo>
                <a:cubicBezTo>
                  <a:pt x="268" y="98"/>
                  <a:pt x="269" y="92"/>
                  <a:pt x="272" y="87"/>
                </a:cubicBezTo>
                <a:cubicBezTo>
                  <a:pt x="278" y="76"/>
                  <a:pt x="286" y="54"/>
                  <a:pt x="286" y="45"/>
                </a:cubicBezTo>
                <a:cubicBezTo>
                  <a:pt x="286" y="20"/>
                  <a:pt x="263" y="0"/>
                  <a:pt x="235" y="0"/>
                </a:cubicBezTo>
                <a:cubicBezTo>
                  <a:pt x="207" y="0"/>
                  <a:pt x="183" y="20"/>
                  <a:pt x="183" y="45"/>
                </a:cubicBezTo>
                <a:cubicBezTo>
                  <a:pt x="183" y="54"/>
                  <a:pt x="192" y="76"/>
                  <a:pt x="198" y="87"/>
                </a:cubicBezTo>
                <a:cubicBezTo>
                  <a:pt x="200" y="92"/>
                  <a:pt x="202" y="98"/>
                  <a:pt x="202" y="103"/>
                </a:cubicBezTo>
                <a:cubicBezTo>
                  <a:pt x="202" y="120"/>
                  <a:pt x="189" y="132"/>
                  <a:pt x="169" y="133"/>
                </a:cubicBezTo>
                <a:cubicBezTo>
                  <a:pt x="168" y="133"/>
                  <a:pt x="168" y="133"/>
                  <a:pt x="168" y="133"/>
                </a:cubicBezTo>
                <a:cubicBezTo>
                  <a:pt x="165" y="133"/>
                  <a:pt x="165" y="133"/>
                  <a:pt x="165" y="133"/>
                </a:cubicBezTo>
                <a:cubicBezTo>
                  <a:pt x="0" y="133"/>
                  <a:pt x="0" y="133"/>
                  <a:pt x="0" y="133"/>
                </a:cubicBezTo>
                <a:cubicBezTo>
                  <a:pt x="0" y="166"/>
                  <a:pt x="0" y="166"/>
                  <a:pt x="0" y="166"/>
                </a:cubicBezTo>
                <a:cubicBezTo>
                  <a:pt x="0" y="307"/>
                  <a:pt x="0" y="307"/>
                  <a:pt x="0" y="307"/>
                </a:cubicBezTo>
                <a:cubicBezTo>
                  <a:pt x="0" y="310"/>
                  <a:pt x="0" y="311"/>
                  <a:pt x="0" y="312"/>
                </a:cubicBezTo>
                <a:cubicBezTo>
                  <a:pt x="1" y="318"/>
                  <a:pt x="4" y="323"/>
                  <a:pt x="8" y="325"/>
                </a:cubicBezTo>
                <a:cubicBezTo>
                  <a:pt x="12" y="327"/>
                  <a:pt x="18" y="326"/>
                  <a:pt x="22" y="324"/>
                </a:cubicBezTo>
                <a:cubicBezTo>
                  <a:pt x="25" y="322"/>
                  <a:pt x="55" y="308"/>
                  <a:pt x="72" y="308"/>
                </a:cubicBezTo>
                <a:cubicBezTo>
                  <a:pt x="106" y="308"/>
                  <a:pt x="138" y="339"/>
                  <a:pt x="138" y="377"/>
                </a:cubicBezTo>
                <a:cubicBezTo>
                  <a:pt x="138" y="415"/>
                  <a:pt x="106" y="445"/>
                  <a:pt x="72" y="445"/>
                </a:cubicBezTo>
                <a:cubicBezTo>
                  <a:pt x="55" y="445"/>
                  <a:pt x="25" y="431"/>
                  <a:pt x="22" y="429"/>
                </a:cubicBezTo>
                <a:cubicBezTo>
                  <a:pt x="16" y="427"/>
                  <a:pt x="11" y="426"/>
                  <a:pt x="7" y="428"/>
                </a:cubicBezTo>
                <a:cubicBezTo>
                  <a:pt x="4" y="431"/>
                  <a:pt x="1" y="436"/>
                  <a:pt x="0" y="442"/>
                </a:cubicBezTo>
                <a:lnTo>
                  <a:pt x="0" y="443"/>
                </a:lnTo>
                <a:close/>
              </a:path>
            </a:pathLst>
          </a:custGeom>
          <a:noFill/>
          <a:ln w="444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 name="Freeform 481"/>
          <p:cNvSpPr>
            <a:spLocks/>
          </p:cNvSpPr>
          <p:nvPr/>
        </p:nvSpPr>
        <p:spPr bwMode="auto">
          <a:xfrm>
            <a:off x="6655895" y="1578164"/>
            <a:ext cx="1111884" cy="1443083"/>
          </a:xfrm>
          <a:custGeom>
            <a:avLst/>
            <a:gdLst>
              <a:gd name="T0" fmla="*/ 0 w 477"/>
              <a:gd name="T1" fmla="*/ 169 h 619"/>
              <a:gd name="T2" fmla="*/ 7 w 477"/>
              <a:gd name="T3" fmla="*/ 183 h 619"/>
              <a:gd name="T4" fmla="*/ 21 w 477"/>
              <a:gd name="T5" fmla="*/ 182 h 619"/>
              <a:gd name="T6" fmla="*/ 71 w 477"/>
              <a:gd name="T7" fmla="*/ 166 h 619"/>
              <a:gd name="T8" fmla="*/ 134 w 477"/>
              <a:gd name="T9" fmla="*/ 235 h 619"/>
              <a:gd name="T10" fmla="*/ 71 w 477"/>
              <a:gd name="T11" fmla="*/ 303 h 619"/>
              <a:gd name="T12" fmla="*/ 21 w 477"/>
              <a:gd name="T13" fmla="*/ 288 h 619"/>
              <a:gd name="T14" fmla="*/ 7 w 477"/>
              <a:gd name="T15" fmla="*/ 287 h 619"/>
              <a:gd name="T16" fmla="*/ 0 w 477"/>
              <a:gd name="T17" fmla="*/ 299 h 619"/>
              <a:gd name="T18" fmla="*/ 0 w 477"/>
              <a:gd name="T19" fmla="*/ 304 h 619"/>
              <a:gd name="T20" fmla="*/ 0 w 477"/>
              <a:gd name="T21" fmla="*/ 445 h 619"/>
              <a:gd name="T22" fmla="*/ 0 w 477"/>
              <a:gd name="T23" fmla="*/ 454 h 619"/>
              <a:gd name="T24" fmla="*/ 0 w 477"/>
              <a:gd name="T25" fmla="*/ 478 h 619"/>
              <a:gd name="T26" fmla="*/ 168 w 477"/>
              <a:gd name="T27" fmla="*/ 478 h 619"/>
              <a:gd name="T28" fmla="*/ 173 w 477"/>
              <a:gd name="T29" fmla="*/ 478 h 619"/>
              <a:gd name="T30" fmla="*/ 173 w 477"/>
              <a:gd name="T31" fmla="*/ 478 h 619"/>
              <a:gd name="T32" fmla="*/ 165 w 477"/>
              <a:gd name="T33" fmla="*/ 478 h 619"/>
              <a:gd name="T34" fmla="*/ 205 w 477"/>
              <a:gd name="T35" fmla="*/ 508 h 619"/>
              <a:gd name="T36" fmla="*/ 201 w 477"/>
              <a:gd name="T37" fmla="*/ 524 h 619"/>
              <a:gd name="T38" fmla="*/ 187 w 477"/>
              <a:gd name="T39" fmla="*/ 567 h 619"/>
              <a:gd name="T40" fmla="*/ 239 w 477"/>
              <a:gd name="T41" fmla="*/ 619 h 619"/>
              <a:gd name="T42" fmla="*/ 290 w 477"/>
              <a:gd name="T43" fmla="*/ 567 h 619"/>
              <a:gd name="T44" fmla="*/ 276 w 477"/>
              <a:gd name="T45" fmla="*/ 524 h 619"/>
              <a:gd name="T46" fmla="*/ 272 w 477"/>
              <a:gd name="T47" fmla="*/ 508 h 619"/>
              <a:gd name="T48" fmla="*/ 277 w 477"/>
              <a:gd name="T49" fmla="*/ 491 h 619"/>
              <a:gd name="T50" fmla="*/ 291 w 477"/>
              <a:gd name="T51" fmla="*/ 481 h 619"/>
              <a:gd name="T52" fmla="*/ 297 w 477"/>
              <a:gd name="T53" fmla="*/ 479 h 619"/>
              <a:gd name="T54" fmla="*/ 309 w 477"/>
              <a:gd name="T55" fmla="*/ 478 h 619"/>
              <a:gd name="T56" fmla="*/ 312 w 477"/>
              <a:gd name="T57" fmla="*/ 478 h 619"/>
              <a:gd name="T58" fmla="*/ 318 w 477"/>
              <a:gd name="T59" fmla="*/ 478 h 619"/>
              <a:gd name="T60" fmla="*/ 319 w 477"/>
              <a:gd name="T61" fmla="*/ 478 h 619"/>
              <a:gd name="T62" fmla="*/ 329 w 477"/>
              <a:gd name="T63" fmla="*/ 478 h 619"/>
              <a:gd name="T64" fmla="*/ 341 w 477"/>
              <a:gd name="T65" fmla="*/ 478 h 619"/>
              <a:gd name="T66" fmla="*/ 355 w 477"/>
              <a:gd name="T67" fmla="*/ 478 h 619"/>
              <a:gd name="T68" fmla="*/ 369 w 477"/>
              <a:gd name="T69" fmla="*/ 478 h 619"/>
              <a:gd name="T70" fmla="*/ 383 w 477"/>
              <a:gd name="T71" fmla="*/ 478 h 619"/>
              <a:gd name="T72" fmla="*/ 398 w 477"/>
              <a:gd name="T73" fmla="*/ 478 h 619"/>
              <a:gd name="T74" fmla="*/ 412 w 477"/>
              <a:gd name="T75" fmla="*/ 478 h 619"/>
              <a:gd name="T76" fmla="*/ 426 w 477"/>
              <a:gd name="T77" fmla="*/ 478 h 619"/>
              <a:gd name="T78" fmla="*/ 439 w 477"/>
              <a:gd name="T79" fmla="*/ 478 h 619"/>
              <a:gd name="T80" fmla="*/ 450 w 477"/>
              <a:gd name="T81" fmla="*/ 478 h 619"/>
              <a:gd name="T82" fmla="*/ 460 w 477"/>
              <a:gd name="T83" fmla="*/ 478 h 619"/>
              <a:gd name="T84" fmla="*/ 470 w 477"/>
              <a:gd name="T85" fmla="*/ 478 h 619"/>
              <a:gd name="T86" fmla="*/ 475 w 477"/>
              <a:gd name="T87" fmla="*/ 478 h 619"/>
              <a:gd name="T88" fmla="*/ 477 w 477"/>
              <a:gd name="T89" fmla="*/ 478 h 619"/>
              <a:gd name="T90" fmla="*/ 477 w 477"/>
              <a:gd name="T91" fmla="*/ 15 h 619"/>
              <a:gd name="T92" fmla="*/ 462 w 477"/>
              <a:gd name="T93" fmla="*/ 0 h 619"/>
              <a:gd name="T94" fmla="*/ 0 w 477"/>
              <a:gd name="T95" fmla="*/ 0 h 619"/>
              <a:gd name="T96" fmla="*/ 0 w 477"/>
              <a:gd name="T97" fmla="*/ 164 h 619"/>
              <a:gd name="T98" fmla="*/ 0 w 477"/>
              <a:gd name="T99" fmla="*/ 168 h 619"/>
              <a:gd name="T100" fmla="*/ 0 w 477"/>
              <a:gd name="T101" fmla="*/ 16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619">
                <a:moveTo>
                  <a:pt x="0" y="169"/>
                </a:moveTo>
                <a:cubicBezTo>
                  <a:pt x="1" y="175"/>
                  <a:pt x="3" y="181"/>
                  <a:pt x="7" y="183"/>
                </a:cubicBezTo>
                <a:cubicBezTo>
                  <a:pt x="11" y="185"/>
                  <a:pt x="16" y="184"/>
                  <a:pt x="21" y="182"/>
                </a:cubicBezTo>
                <a:cubicBezTo>
                  <a:pt x="25" y="180"/>
                  <a:pt x="54" y="166"/>
                  <a:pt x="71" y="166"/>
                </a:cubicBezTo>
                <a:cubicBezTo>
                  <a:pt x="106" y="166"/>
                  <a:pt x="134" y="197"/>
                  <a:pt x="134" y="235"/>
                </a:cubicBezTo>
                <a:cubicBezTo>
                  <a:pt x="134" y="273"/>
                  <a:pt x="106" y="303"/>
                  <a:pt x="71" y="303"/>
                </a:cubicBezTo>
                <a:cubicBezTo>
                  <a:pt x="54" y="303"/>
                  <a:pt x="25" y="289"/>
                  <a:pt x="21" y="288"/>
                </a:cubicBezTo>
                <a:cubicBezTo>
                  <a:pt x="18" y="286"/>
                  <a:pt x="12" y="284"/>
                  <a:pt x="7" y="287"/>
                </a:cubicBezTo>
                <a:cubicBezTo>
                  <a:pt x="4" y="289"/>
                  <a:pt x="1" y="293"/>
                  <a:pt x="0" y="299"/>
                </a:cubicBezTo>
                <a:cubicBezTo>
                  <a:pt x="0" y="300"/>
                  <a:pt x="0" y="302"/>
                  <a:pt x="0" y="304"/>
                </a:cubicBezTo>
                <a:cubicBezTo>
                  <a:pt x="0" y="445"/>
                  <a:pt x="0" y="445"/>
                  <a:pt x="0" y="445"/>
                </a:cubicBezTo>
                <a:cubicBezTo>
                  <a:pt x="0" y="454"/>
                  <a:pt x="0" y="454"/>
                  <a:pt x="0" y="454"/>
                </a:cubicBezTo>
                <a:cubicBezTo>
                  <a:pt x="0" y="478"/>
                  <a:pt x="0" y="478"/>
                  <a:pt x="0" y="478"/>
                </a:cubicBezTo>
                <a:cubicBezTo>
                  <a:pt x="168" y="478"/>
                  <a:pt x="168" y="478"/>
                  <a:pt x="168" y="478"/>
                </a:cubicBezTo>
                <a:cubicBezTo>
                  <a:pt x="173" y="478"/>
                  <a:pt x="173" y="478"/>
                  <a:pt x="173" y="478"/>
                </a:cubicBezTo>
                <a:cubicBezTo>
                  <a:pt x="173" y="478"/>
                  <a:pt x="173" y="478"/>
                  <a:pt x="173" y="478"/>
                </a:cubicBezTo>
                <a:cubicBezTo>
                  <a:pt x="165" y="478"/>
                  <a:pt x="165" y="478"/>
                  <a:pt x="165" y="478"/>
                </a:cubicBezTo>
                <a:cubicBezTo>
                  <a:pt x="185" y="479"/>
                  <a:pt x="205" y="491"/>
                  <a:pt x="205" y="508"/>
                </a:cubicBezTo>
                <a:cubicBezTo>
                  <a:pt x="205" y="513"/>
                  <a:pt x="204" y="519"/>
                  <a:pt x="201" y="524"/>
                </a:cubicBezTo>
                <a:cubicBezTo>
                  <a:pt x="196" y="536"/>
                  <a:pt x="187" y="557"/>
                  <a:pt x="187" y="567"/>
                </a:cubicBezTo>
                <a:cubicBezTo>
                  <a:pt x="187" y="591"/>
                  <a:pt x="210" y="619"/>
                  <a:pt x="239" y="619"/>
                </a:cubicBezTo>
                <a:cubicBezTo>
                  <a:pt x="267" y="619"/>
                  <a:pt x="290" y="591"/>
                  <a:pt x="290" y="567"/>
                </a:cubicBezTo>
                <a:cubicBezTo>
                  <a:pt x="290" y="557"/>
                  <a:pt x="281" y="536"/>
                  <a:pt x="276" y="524"/>
                </a:cubicBezTo>
                <a:cubicBezTo>
                  <a:pt x="273" y="519"/>
                  <a:pt x="272" y="513"/>
                  <a:pt x="272" y="508"/>
                </a:cubicBezTo>
                <a:cubicBezTo>
                  <a:pt x="272" y="502"/>
                  <a:pt x="273" y="496"/>
                  <a:pt x="277" y="491"/>
                </a:cubicBezTo>
                <a:cubicBezTo>
                  <a:pt x="281" y="486"/>
                  <a:pt x="286" y="483"/>
                  <a:pt x="291" y="481"/>
                </a:cubicBezTo>
                <a:cubicBezTo>
                  <a:pt x="293" y="480"/>
                  <a:pt x="295" y="479"/>
                  <a:pt x="297" y="479"/>
                </a:cubicBezTo>
                <a:cubicBezTo>
                  <a:pt x="301" y="478"/>
                  <a:pt x="305" y="478"/>
                  <a:pt x="309" y="478"/>
                </a:cubicBezTo>
                <a:cubicBezTo>
                  <a:pt x="312" y="478"/>
                  <a:pt x="312" y="478"/>
                  <a:pt x="312" y="478"/>
                </a:cubicBezTo>
                <a:cubicBezTo>
                  <a:pt x="318" y="478"/>
                  <a:pt x="318" y="478"/>
                  <a:pt x="318" y="478"/>
                </a:cubicBezTo>
                <a:cubicBezTo>
                  <a:pt x="319" y="478"/>
                  <a:pt x="319" y="478"/>
                  <a:pt x="319" y="478"/>
                </a:cubicBezTo>
                <a:cubicBezTo>
                  <a:pt x="329" y="478"/>
                  <a:pt x="329" y="478"/>
                  <a:pt x="329" y="478"/>
                </a:cubicBezTo>
                <a:cubicBezTo>
                  <a:pt x="341" y="478"/>
                  <a:pt x="341" y="478"/>
                  <a:pt x="341" y="478"/>
                </a:cubicBezTo>
                <a:cubicBezTo>
                  <a:pt x="355" y="478"/>
                  <a:pt x="355" y="478"/>
                  <a:pt x="355" y="478"/>
                </a:cubicBezTo>
                <a:cubicBezTo>
                  <a:pt x="369" y="478"/>
                  <a:pt x="369" y="478"/>
                  <a:pt x="369" y="478"/>
                </a:cubicBezTo>
                <a:cubicBezTo>
                  <a:pt x="383" y="478"/>
                  <a:pt x="383" y="478"/>
                  <a:pt x="383" y="478"/>
                </a:cubicBezTo>
                <a:cubicBezTo>
                  <a:pt x="398" y="478"/>
                  <a:pt x="398" y="478"/>
                  <a:pt x="398" y="478"/>
                </a:cubicBezTo>
                <a:cubicBezTo>
                  <a:pt x="412" y="478"/>
                  <a:pt x="412" y="478"/>
                  <a:pt x="412" y="478"/>
                </a:cubicBezTo>
                <a:cubicBezTo>
                  <a:pt x="426" y="478"/>
                  <a:pt x="426" y="478"/>
                  <a:pt x="426" y="478"/>
                </a:cubicBezTo>
                <a:cubicBezTo>
                  <a:pt x="439" y="478"/>
                  <a:pt x="439" y="478"/>
                  <a:pt x="439" y="478"/>
                </a:cubicBezTo>
                <a:cubicBezTo>
                  <a:pt x="450" y="478"/>
                  <a:pt x="450" y="478"/>
                  <a:pt x="450" y="478"/>
                </a:cubicBezTo>
                <a:cubicBezTo>
                  <a:pt x="460" y="478"/>
                  <a:pt x="460" y="478"/>
                  <a:pt x="460" y="478"/>
                </a:cubicBezTo>
                <a:cubicBezTo>
                  <a:pt x="470" y="478"/>
                  <a:pt x="470" y="478"/>
                  <a:pt x="470" y="478"/>
                </a:cubicBezTo>
                <a:cubicBezTo>
                  <a:pt x="475" y="478"/>
                  <a:pt x="475" y="478"/>
                  <a:pt x="475" y="478"/>
                </a:cubicBezTo>
                <a:cubicBezTo>
                  <a:pt x="477" y="478"/>
                  <a:pt x="477" y="478"/>
                  <a:pt x="477" y="478"/>
                </a:cubicBezTo>
                <a:cubicBezTo>
                  <a:pt x="477" y="468"/>
                  <a:pt x="477" y="95"/>
                  <a:pt x="477" y="15"/>
                </a:cubicBezTo>
                <a:cubicBezTo>
                  <a:pt x="477" y="7"/>
                  <a:pt x="470" y="0"/>
                  <a:pt x="462" y="0"/>
                </a:cubicBezTo>
                <a:cubicBezTo>
                  <a:pt x="360" y="0"/>
                  <a:pt x="23" y="0"/>
                  <a:pt x="0" y="0"/>
                </a:cubicBezTo>
                <a:cubicBezTo>
                  <a:pt x="0" y="164"/>
                  <a:pt x="0" y="164"/>
                  <a:pt x="0" y="164"/>
                </a:cubicBezTo>
                <a:cubicBezTo>
                  <a:pt x="0" y="168"/>
                  <a:pt x="0" y="168"/>
                  <a:pt x="0" y="168"/>
                </a:cubicBezTo>
                <a:cubicBezTo>
                  <a:pt x="0" y="168"/>
                  <a:pt x="0" y="168"/>
                  <a:pt x="0" y="169"/>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482"/>
          <p:cNvSpPr>
            <a:spLocks/>
          </p:cNvSpPr>
          <p:nvPr/>
        </p:nvSpPr>
        <p:spPr bwMode="auto">
          <a:xfrm>
            <a:off x="6655895" y="1578164"/>
            <a:ext cx="1111884" cy="1443083"/>
          </a:xfrm>
          <a:custGeom>
            <a:avLst/>
            <a:gdLst>
              <a:gd name="T0" fmla="*/ 0 w 477"/>
              <a:gd name="T1" fmla="*/ 169 h 619"/>
              <a:gd name="T2" fmla="*/ 7 w 477"/>
              <a:gd name="T3" fmla="*/ 183 h 619"/>
              <a:gd name="T4" fmla="*/ 21 w 477"/>
              <a:gd name="T5" fmla="*/ 182 h 619"/>
              <a:gd name="T6" fmla="*/ 71 w 477"/>
              <a:gd name="T7" fmla="*/ 166 h 619"/>
              <a:gd name="T8" fmla="*/ 134 w 477"/>
              <a:gd name="T9" fmla="*/ 235 h 619"/>
              <a:gd name="T10" fmla="*/ 71 w 477"/>
              <a:gd name="T11" fmla="*/ 303 h 619"/>
              <a:gd name="T12" fmla="*/ 21 w 477"/>
              <a:gd name="T13" fmla="*/ 288 h 619"/>
              <a:gd name="T14" fmla="*/ 7 w 477"/>
              <a:gd name="T15" fmla="*/ 287 h 619"/>
              <a:gd name="T16" fmla="*/ 0 w 477"/>
              <a:gd name="T17" fmla="*/ 299 h 619"/>
              <a:gd name="T18" fmla="*/ 0 w 477"/>
              <a:gd name="T19" fmla="*/ 304 h 619"/>
              <a:gd name="T20" fmla="*/ 0 w 477"/>
              <a:gd name="T21" fmla="*/ 445 h 619"/>
              <a:gd name="T22" fmla="*/ 0 w 477"/>
              <a:gd name="T23" fmla="*/ 454 h 619"/>
              <a:gd name="T24" fmla="*/ 0 w 477"/>
              <a:gd name="T25" fmla="*/ 478 h 619"/>
              <a:gd name="T26" fmla="*/ 168 w 477"/>
              <a:gd name="T27" fmla="*/ 478 h 619"/>
              <a:gd name="T28" fmla="*/ 173 w 477"/>
              <a:gd name="T29" fmla="*/ 478 h 619"/>
              <a:gd name="T30" fmla="*/ 173 w 477"/>
              <a:gd name="T31" fmla="*/ 478 h 619"/>
              <a:gd name="T32" fmla="*/ 165 w 477"/>
              <a:gd name="T33" fmla="*/ 478 h 619"/>
              <a:gd name="T34" fmla="*/ 205 w 477"/>
              <a:gd name="T35" fmla="*/ 508 h 619"/>
              <a:gd name="T36" fmla="*/ 201 w 477"/>
              <a:gd name="T37" fmla="*/ 524 h 619"/>
              <a:gd name="T38" fmla="*/ 187 w 477"/>
              <a:gd name="T39" fmla="*/ 567 h 619"/>
              <a:gd name="T40" fmla="*/ 239 w 477"/>
              <a:gd name="T41" fmla="*/ 619 h 619"/>
              <a:gd name="T42" fmla="*/ 290 w 477"/>
              <a:gd name="T43" fmla="*/ 567 h 619"/>
              <a:gd name="T44" fmla="*/ 276 w 477"/>
              <a:gd name="T45" fmla="*/ 524 h 619"/>
              <a:gd name="T46" fmla="*/ 272 w 477"/>
              <a:gd name="T47" fmla="*/ 508 h 619"/>
              <a:gd name="T48" fmla="*/ 277 w 477"/>
              <a:gd name="T49" fmla="*/ 491 h 619"/>
              <a:gd name="T50" fmla="*/ 291 w 477"/>
              <a:gd name="T51" fmla="*/ 481 h 619"/>
              <a:gd name="T52" fmla="*/ 297 w 477"/>
              <a:gd name="T53" fmla="*/ 479 h 619"/>
              <a:gd name="T54" fmla="*/ 309 w 477"/>
              <a:gd name="T55" fmla="*/ 478 h 619"/>
              <a:gd name="T56" fmla="*/ 312 w 477"/>
              <a:gd name="T57" fmla="*/ 478 h 619"/>
              <a:gd name="T58" fmla="*/ 318 w 477"/>
              <a:gd name="T59" fmla="*/ 478 h 619"/>
              <a:gd name="T60" fmla="*/ 319 w 477"/>
              <a:gd name="T61" fmla="*/ 478 h 619"/>
              <a:gd name="T62" fmla="*/ 329 w 477"/>
              <a:gd name="T63" fmla="*/ 478 h 619"/>
              <a:gd name="T64" fmla="*/ 341 w 477"/>
              <a:gd name="T65" fmla="*/ 478 h 619"/>
              <a:gd name="T66" fmla="*/ 355 w 477"/>
              <a:gd name="T67" fmla="*/ 478 h 619"/>
              <a:gd name="T68" fmla="*/ 369 w 477"/>
              <a:gd name="T69" fmla="*/ 478 h 619"/>
              <a:gd name="T70" fmla="*/ 383 w 477"/>
              <a:gd name="T71" fmla="*/ 478 h 619"/>
              <a:gd name="T72" fmla="*/ 398 w 477"/>
              <a:gd name="T73" fmla="*/ 478 h 619"/>
              <a:gd name="T74" fmla="*/ 412 w 477"/>
              <a:gd name="T75" fmla="*/ 478 h 619"/>
              <a:gd name="T76" fmla="*/ 426 w 477"/>
              <a:gd name="T77" fmla="*/ 478 h 619"/>
              <a:gd name="T78" fmla="*/ 439 w 477"/>
              <a:gd name="T79" fmla="*/ 478 h 619"/>
              <a:gd name="T80" fmla="*/ 450 w 477"/>
              <a:gd name="T81" fmla="*/ 478 h 619"/>
              <a:gd name="T82" fmla="*/ 460 w 477"/>
              <a:gd name="T83" fmla="*/ 478 h 619"/>
              <a:gd name="T84" fmla="*/ 470 w 477"/>
              <a:gd name="T85" fmla="*/ 478 h 619"/>
              <a:gd name="T86" fmla="*/ 475 w 477"/>
              <a:gd name="T87" fmla="*/ 478 h 619"/>
              <a:gd name="T88" fmla="*/ 477 w 477"/>
              <a:gd name="T89" fmla="*/ 478 h 619"/>
              <a:gd name="T90" fmla="*/ 477 w 477"/>
              <a:gd name="T91" fmla="*/ 15 h 619"/>
              <a:gd name="T92" fmla="*/ 462 w 477"/>
              <a:gd name="T93" fmla="*/ 0 h 619"/>
              <a:gd name="T94" fmla="*/ 0 w 477"/>
              <a:gd name="T95" fmla="*/ 0 h 619"/>
              <a:gd name="T96" fmla="*/ 0 w 477"/>
              <a:gd name="T97" fmla="*/ 164 h 619"/>
              <a:gd name="T98" fmla="*/ 0 w 477"/>
              <a:gd name="T99" fmla="*/ 168 h 619"/>
              <a:gd name="T100" fmla="*/ 0 w 477"/>
              <a:gd name="T101" fmla="*/ 16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619">
                <a:moveTo>
                  <a:pt x="0" y="169"/>
                </a:moveTo>
                <a:cubicBezTo>
                  <a:pt x="1" y="175"/>
                  <a:pt x="3" y="181"/>
                  <a:pt x="7" y="183"/>
                </a:cubicBezTo>
                <a:cubicBezTo>
                  <a:pt x="11" y="185"/>
                  <a:pt x="16" y="184"/>
                  <a:pt x="21" y="182"/>
                </a:cubicBezTo>
                <a:cubicBezTo>
                  <a:pt x="25" y="180"/>
                  <a:pt x="54" y="166"/>
                  <a:pt x="71" y="166"/>
                </a:cubicBezTo>
                <a:cubicBezTo>
                  <a:pt x="106" y="166"/>
                  <a:pt x="134" y="197"/>
                  <a:pt x="134" y="235"/>
                </a:cubicBezTo>
                <a:cubicBezTo>
                  <a:pt x="134" y="273"/>
                  <a:pt x="106" y="303"/>
                  <a:pt x="71" y="303"/>
                </a:cubicBezTo>
                <a:cubicBezTo>
                  <a:pt x="54" y="303"/>
                  <a:pt x="25" y="289"/>
                  <a:pt x="21" y="288"/>
                </a:cubicBezTo>
                <a:cubicBezTo>
                  <a:pt x="18" y="286"/>
                  <a:pt x="12" y="284"/>
                  <a:pt x="7" y="287"/>
                </a:cubicBezTo>
                <a:cubicBezTo>
                  <a:pt x="4" y="289"/>
                  <a:pt x="1" y="293"/>
                  <a:pt x="0" y="299"/>
                </a:cubicBezTo>
                <a:cubicBezTo>
                  <a:pt x="0" y="300"/>
                  <a:pt x="0" y="302"/>
                  <a:pt x="0" y="304"/>
                </a:cubicBezTo>
                <a:cubicBezTo>
                  <a:pt x="0" y="445"/>
                  <a:pt x="0" y="445"/>
                  <a:pt x="0" y="445"/>
                </a:cubicBezTo>
                <a:cubicBezTo>
                  <a:pt x="0" y="454"/>
                  <a:pt x="0" y="454"/>
                  <a:pt x="0" y="454"/>
                </a:cubicBezTo>
                <a:cubicBezTo>
                  <a:pt x="0" y="478"/>
                  <a:pt x="0" y="478"/>
                  <a:pt x="0" y="478"/>
                </a:cubicBezTo>
                <a:cubicBezTo>
                  <a:pt x="168" y="478"/>
                  <a:pt x="168" y="478"/>
                  <a:pt x="168" y="478"/>
                </a:cubicBezTo>
                <a:cubicBezTo>
                  <a:pt x="173" y="478"/>
                  <a:pt x="173" y="478"/>
                  <a:pt x="173" y="478"/>
                </a:cubicBezTo>
                <a:cubicBezTo>
                  <a:pt x="173" y="478"/>
                  <a:pt x="173" y="478"/>
                  <a:pt x="173" y="478"/>
                </a:cubicBezTo>
                <a:cubicBezTo>
                  <a:pt x="165" y="478"/>
                  <a:pt x="165" y="478"/>
                  <a:pt x="165" y="478"/>
                </a:cubicBezTo>
                <a:cubicBezTo>
                  <a:pt x="185" y="479"/>
                  <a:pt x="205" y="491"/>
                  <a:pt x="205" y="508"/>
                </a:cubicBezTo>
                <a:cubicBezTo>
                  <a:pt x="205" y="513"/>
                  <a:pt x="204" y="519"/>
                  <a:pt x="201" y="524"/>
                </a:cubicBezTo>
                <a:cubicBezTo>
                  <a:pt x="196" y="536"/>
                  <a:pt x="187" y="557"/>
                  <a:pt x="187" y="567"/>
                </a:cubicBezTo>
                <a:cubicBezTo>
                  <a:pt x="187" y="591"/>
                  <a:pt x="210" y="619"/>
                  <a:pt x="239" y="619"/>
                </a:cubicBezTo>
                <a:cubicBezTo>
                  <a:pt x="267" y="619"/>
                  <a:pt x="290" y="591"/>
                  <a:pt x="290" y="567"/>
                </a:cubicBezTo>
                <a:cubicBezTo>
                  <a:pt x="290" y="557"/>
                  <a:pt x="281" y="536"/>
                  <a:pt x="276" y="524"/>
                </a:cubicBezTo>
                <a:cubicBezTo>
                  <a:pt x="273" y="519"/>
                  <a:pt x="272" y="513"/>
                  <a:pt x="272" y="508"/>
                </a:cubicBezTo>
                <a:cubicBezTo>
                  <a:pt x="272" y="502"/>
                  <a:pt x="273" y="496"/>
                  <a:pt x="277" y="491"/>
                </a:cubicBezTo>
                <a:cubicBezTo>
                  <a:pt x="281" y="486"/>
                  <a:pt x="286" y="483"/>
                  <a:pt x="291" y="481"/>
                </a:cubicBezTo>
                <a:cubicBezTo>
                  <a:pt x="293" y="480"/>
                  <a:pt x="295" y="479"/>
                  <a:pt x="297" y="479"/>
                </a:cubicBezTo>
                <a:cubicBezTo>
                  <a:pt x="301" y="478"/>
                  <a:pt x="305" y="478"/>
                  <a:pt x="309" y="478"/>
                </a:cubicBezTo>
                <a:cubicBezTo>
                  <a:pt x="312" y="478"/>
                  <a:pt x="312" y="478"/>
                  <a:pt x="312" y="478"/>
                </a:cubicBezTo>
                <a:cubicBezTo>
                  <a:pt x="318" y="478"/>
                  <a:pt x="318" y="478"/>
                  <a:pt x="318" y="478"/>
                </a:cubicBezTo>
                <a:cubicBezTo>
                  <a:pt x="319" y="478"/>
                  <a:pt x="319" y="478"/>
                  <a:pt x="319" y="478"/>
                </a:cubicBezTo>
                <a:cubicBezTo>
                  <a:pt x="329" y="478"/>
                  <a:pt x="329" y="478"/>
                  <a:pt x="329" y="478"/>
                </a:cubicBezTo>
                <a:cubicBezTo>
                  <a:pt x="341" y="478"/>
                  <a:pt x="341" y="478"/>
                  <a:pt x="341" y="478"/>
                </a:cubicBezTo>
                <a:cubicBezTo>
                  <a:pt x="355" y="478"/>
                  <a:pt x="355" y="478"/>
                  <a:pt x="355" y="478"/>
                </a:cubicBezTo>
                <a:cubicBezTo>
                  <a:pt x="369" y="478"/>
                  <a:pt x="369" y="478"/>
                  <a:pt x="369" y="478"/>
                </a:cubicBezTo>
                <a:cubicBezTo>
                  <a:pt x="383" y="478"/>
                  <a:pt x="383" y="478"/>
                  <a:pt x="383" y="478"/>
                </a:cubicBezTo>
                <a:cubicBezTo>
                  <a:pt x="398" y="478"/>
                  <a:pt x="398" y="478"/>
                  <a:pt x="398" y="478"/>
                </a:cubicBezTo>
                <a:cubicBezTo>
                  <a:pt x="412" y="478"/>
                  <a:pt x="412" y="478"/>
                  <a:pt x="412" y="478"/>
                </a:cubicBezTo>
                <a:cubicBezTo>
                  <a:pt x="426" y="478"/>
                  <a:pt x="426" y="478"/>
                  <a:pt x="426" y="478"/>
                </a:cubicBezTo>
                <a:cubicBezTo>
                  <a:pt x="439" y="478"/>
                  <a:pt x="439" y="478"/>
                  <a:pt x="439" y="478"/>
                </a:cubicBezTo>
                <a:cubicBezTo>
                  <a:pt x="450" y="478"/>
                  <a:pt x="450" y="478"/>
                  <a:pt x="450" y="478"/>
                </a:cubicBezTo>
                <a:cubicBezTo>
                  <a:pt x="460" y="478"/>
                  <a:pt x="460" y="478"/>
                  <a:pt x="460" y="478"/>
                </a:cubicBezTo>
                <a:cubicBezTo>
                  <a:pt x="470" y="478"/>
                  <a:pt x="470" y="478"/>
                  <a:pt x="470" y="478"/>
                </a:cubicBezTo>
                <a:cubicBezTo>
                  <a:pt x="475" y="478"/>
                  <a:pt x="475" y="478"/>
                  <a:pt x="475" y="478"/>
                </a:cubicBezTo>
                <a:cubicBezTo>
                  <a:pt x="477" y="478"/>
                  <a:pt x="477" y="478"/>
                  <a:pt x="477" y="478"/>
                </a:cubicBezTo>
                <a:cubicBezTo>
                  <a:pt x="477" y="468"/>
                  <a:pt x="477" y="95"/>
                  <a:pt x="477" y="15"/>
                </a:cubicBezTo>
                <a:cubicBezTo>
                  <a:pt x="477" y="7"/>
                  <a:pt x="470" y="0"/>
                  <a:pt x="462" y="0"/>
                </a:cubicBezTo>
                <a:cubicBezTo>
                  <a:pt x="360" y="0"/>
                  <a:pt x="23" y="0"/>
                  <a:pt x="0" y="0"/>
                </a:cubicBezTo>
                <a:cubicBezTo>
                  <a:pt x="0" y="164"/>
                  <a:pt x="0" y="164"/>
                  <a:pt x="0" y="164"/>
                </a:cubicBezTo>
                <a:cubicBezTo>
                  <a:pt x="0" y="168"/>
                  <a:pt x="0" y="168"/>
                  <a:pt x="0" y="168"/>
                </a:cubicBezTo>
                <a:cubicBezTo>
                  <a:pt x="0" y="168"/>
                  <a:pt x="0" y="168"/>
                  <a:pt x="0" y="169"/>
                </a:cubicBezTo>
                <a:close/>
              </a:path>
            </a:pathLst>
          </a:custGeom>
          <a:noFill/>
          <a:ln w="444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 name="Freeform 485"/>
          <p:cNvSpPr>
            <a:spLocks/>
          </p:cNvSpPr>
          <p:nvPr/>
        </p:nvSpPr>
        <p:spPr bwMode="auto">
          <a:xfrm>
            <a:off x="5163526" y="3918246"/>
            <a:ext cx="1783154" cy="1142441"/>
          </a:xfrm>
          <a:custGeom>
            <a:avLst/>
            <a:gdLst>
              <a:gd name="T0" fmla="*/ 0 w 765"/>
              <a:gd name="T1" fmla="*/ 248 h 490"/>
              <a:gd name="T2" fmla="*/ 47 w 765"/>
              <a:gd name="T3" fmla="*/ 302 h 490"/>
              <a:gd name="T4" fmla="*/ 91 w 765"/>
              <a:gd name="T5" fmla="*/ 287 h 490"/>
              <a:gd name="T6" fmla="*/ 122 w 765"/>
              <a:gd name="T7" fmla="*/ 286 h 490"/>
              <a:gd name="T8" fmla="*/ 138 w 765"/>
              <a:gd name="T9" fmla="*/ 315 h 490"/>
              <a:gd name="T10" fmla="*/ 138 w 765"/>
              <a:gd name="T11" fmla="*/ 315 h 490"/>
              <a:gd name="T12" fmla="*/ 138 w 765"/>
              <a:gd name="T13" fmla="*/ 319 h 490"/>
              <a:gd name="T14" fmla="*/ 138 w 765"/>
              <a:gd name="T15" fmla="*/ 490 h 490"/>
              <a:gd name="T16" fmla="*/ 155 w 765"/>
              <a:gd name="T17" fmla="*/ 490 h 490"/>
              <a:gd name="T18" fmla="*/ 163 w 765"/>
              <a:gd name="T19" fmla="*/ 490 h 490"/>
              <a:gd name="T20" fmla="*/ 282 w 765"/>
              <a:gd name="T21" fmla="*/ 490 h 490"/>
              <a:gd name="T22" fmla="*/ 317 w 765"/>
              <a:gd name="T23" fmla="*/ 490 h 490"/>
              <a:gd name="T24" fmla="*/ 321 w 765"/>
              <a:gd name="T25" fmla="*/ 490 h 490"/>
              <a:gd name="T26" fmla="*/ 323 w 765"/>
              <a:gd name="T27" fmla="*/ 490 h 490"/>
              <a:gd name="T28" fmla="*/ 323 w 765"/>
              <a:gd name="T29" fmla="*/ 490 h 490"/>
              <a:gd name="T30" fmla="*/ 328 w 765"/>
              <a:gd name="T31" fmla="*/ 490 h 490"/>
              <a:gd name="T32" fmla="*/ 461 w 765"/>
              <a:gd name="T33" fmla="*/ 490 h 490"/>
              <a:gd name="T34" fmla="*/ 524 w 765"/>
              <a:gd name="T35" fmla="*/ 490 h 490"/>
              <a:gd name="T36" fmla="*/ 628 w 765"/>
              <a:gd name="T37" fmla="*/ 490 h 490"/>
              <a:gd name="T38" fmla="*/ 628 w 765"/>
              <a:gd name="T39" fmla="*/ 319 h 490"/>
              <a:gd name="T40" fmla="*/ 628 w 765"/>
              <a:gd name="T41" fmla="*/ 315 h 490"/>
              <a:gd name="T42" fmla="*/ 628 w 765"/>
              <a:gd name="T43" fmla="*/ 315 h 490"/>
              <a:gd name="T44" fmla="*/ 644 w 765"/>
              <a:gd name="T45" fmla="*/ 286 h 490"/>
              <a:gd name="T46" fmla="*/ 674 w 765"/>
              <a:gd name="T47" fmla="*/ 287 h 490"/>
              <a:gd name="T48" fmla="*/ 718 w 765"/>
              <a:gd name="T49" fmla="*/ 302 h 490"/>
              <a:gd name="T50" fmla="*/ 765 w 765"/>
              <a:gd name="T51" fmla="*/ 248 h 490"/>
              <a:gd name="T52" fmla="*/ 718 w 765"/>
              <a:gd name="T53" fmla="*/ 194 h 490"/>
              <a:gd name="T54" fmla="*/ 674 w 765"/>
              <a:gd name="T55" fmla="*/ 208 h 490"/>
              <a:gd name="T56" fmla="*/ 644 w 765"/>
              <a:gd name="T57" fmla="*/ 209 h 490"/>
              <a:gd name="T58" fmla="*/ 628 w 765"/>
              <a:gd name="T59" fmla="*/ 179 h 490"/>
              <a:gd name="T60" fmla="*/ 628 w 765"/>
              <a:gd name="T61" fmla="*/ 175 h 490"/>
              <a:gd name="T62" fmla="*/ 628 w 765"/>
              <a:gd name="T63" fmla="*/ 1 h 490"/>
              <a:gd name="T64" fmla="*/ 605 w 765"/>
              <a:gd name="T65" fmla="*/ 1 h 490"/>
              <a:gd name="T66" fmla="*/ 513 w 765"/>
              <a:gd name="T67" fmla="*/ 0 h 490"/>
              <a:gd name="T68" fmla="*/ 461 w 765"/>
              <a:gd name="T69" fmla="*/ 0 h 490"/>
              <a:gd name="T70" fmla="*/ 458 w 765"/>
              <a:gd name="T71" fmla="*/ 0 h 490"/>
              <a:gd name="T72" fmla="*/ 458 w 765"/>
              <a:gd name="T73" fmla="*/ 0 h 490"/>
              <a:gd name="T74" fmla="*/ 440 w 765"/>
              <a:gd name="T75" fmla="*/ 15 h 490"/>
              <a:gd name="T76" fmla="*/ 442 w 765"/>
              <a:gd name="T77" fmla="*/ 24 h 490"/>
              <a:gd name="T78" fmla="*/ 459 w 765"/>
              <a:gd name="T79" fmla="*/ 75 h 490"/>
              <a:gd name="T80" fmla="*/ 389 w 765"/>
              <a:gd name="T81" fmla="*/ 138 h 490"/>
              <a:gd name="T82" fmla="*/ 319 w 765"/>
              <a:gd name="T83" fmla="*/ 75 h 490"/>
              <a:gd name="T84" fmla="*/ 336 w 765"/>
              <a:gd name="T85" fmla="*/ 24 h 490"/>
              <a:gd name="T86" fmla="*/ 338 w 765"/>
              <a:gd name="T87" fmla="*/ 15 h 490"/>
              <a:gd name="T88" fmla="*/ 320 w 765"/>
              <a:gd name="T89" fmla="*/ 0 h 490"/>
              <a:gd name="T90" fmla="*/ 289 w 765"/>
              <a:gd name="T91" fmla="*/ 0 h 490"/>
              <a:gd name="T92" fmla="*/ 249 w 765"/>
              <a:gd name="T93" fmla="*/ 1 h 490"/>
              <a:gd name="T94" fmla="*/ 241 w 765"/>
              <a:gd name="T95" fmla="*/ 1 h 490"/>
              <a:gd name="T96" fmla="*/ 168 w 765"/>
              <a:gd name="T97" fmla="*/ 1 h 490"/>
              <a:gd name="T98" fmla="*/ 138 w 765"/>
              <a:gd name="T99" fmla="*/ 1 h 490"/>
              <a:gd name="T100" fmla="*/ 138 w 765"/>
              <a:gd name="T101" fmla="*/ 175 h 490"/>
              <a:gd name="T102" fmla="*/ 138 w 765"/>
              <a:gd name="T103" fmla="*/ 179 h 490"/>
              <a:gd name="T104" fmla="*/ 122 w 765"/>
              <a:gd name="T105" fmla="*/ 209 h 490"/>
              <a:gd name="T106" fmla="*/ 91 w 765"/>
              <a:gd name="T107" fmla="*/ 208 h 490"/>
              <a:gd name="T108" fmla="*/ 47 w 765"/>
              <a:gd name="T109" fmla="*/ 194 h 490"/>
              <a:gd name="T110" fmla="*/ 0 w 765"/>
              <a:gd name="T111" fmla="*/ 24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490">
                <a:moveTo>
                  <a:pt x="0" y="248"/>
                </a:moveTo>
                <a:cubicBezTo>
                  <a:pt x="0" y="277"/>
                  <a:pt x="21" y="302"/>
                  <a:pt x="47" y="302"/>
                </a:cubicBezTo>
                <a:cubicBezTo>
                  <a:pt x="59" y="302"/>
                  <a:pt x="83" y="291"/>
                  <a:pt x="91" y="287"/>
                </a:cubicBezTo>
                <a:cubicBezTo>
                  <a:pt x="102" y="282"/>
                  <a:pt x="113" y="281"/>
                  <a:pt x="122" y="286"/>
                </a:cubicBezTo>
                <a:cubicBezTo>
                  <a:pt x="131" y="292"/>
                  <a:pt x="136" y="302"/>
                  <a:pt x="138" y="315"/>
                </a:cubicBezTo>
                <a:cubicBezTo>
                  <a:pt x="138" y="315"/>
                  <a:pt x="138" y="315"/>
                  <a:pt x="138" y="315"/>
                </a:cubicBezTo>
                <a:cubicBezTo>
                  <a:pt x="138" y="316"/>
                  <a:pt x="138" y="317"/>
                  <a:pt x="138" y="319"/>
                </a:cubicBezTo>
                <a:cubicBezTo>
                  <a:pt x="138" y="490"/>
                  <a:pt x="138" y="490"/>
                  <a:pt x="138" y="490"/>
                </a:cubicBezTo>
                <a:cubicBezTo>
                  <a:pt x="155" y="490"/>
                  <a:pt x="155" y="490"/>
                  <a:pt x="155" y="490"/>
                </a:cubicBezTo>
                <a:cubicBezTo>
                  <a:pt x="163" y="490"/>
                  <a:pt x="163" y="490"/>
                  <a:pt x="163" y="490"/>
                </a:cubicBezTo>
                <a:cubicBezTo>
                  <a:pt x="282" y="490"/>
                  <a:pt x="282" y="490"/>
                  <a:pt x="282" y="490"/>
                </a:cubicBezTo>
                <a:cubicBezTo>
                  <a:pt x="317" y="490"/>
                  <a:pt x="317" y="490"/>
                  <a:pt x="317" y="490"/>
                </a:cubicBezTo>
                <a:cubicBezTo>
                  <a:pt x="321" y="490"/>
                  <a:pt x="321" y="490"/>
                  <a:pt x="321" y="490"/>
                </a:cubicBezTo>
                <a:cubicBezTo>
                  <a:pt x="323" y="490"/>
                  <a:pt x="323" y="490"/>
                  <a:pt x="323" y="490"/>
                </a:cubicBezTo>
                <a:cubicBezTo>
                  <a:pt x="323" y="490"/>
                  <a:pt x="323" y="490"/>
                  <a:pt x="323" y="490"/>
                </a:cubicBezTo>
                <a:cubicBezTo>
                  <a:pt x="324" y="490"/>
                  <a:pt x="326" y="490"/>
                  <a:pt x="328" y="490"/>
                </a:cubicBezTo>
                <a:cubicBezTo>
                  <a:pt x="328" y="490"/>
                  <a:pt x="460" y="490"/>
                  <a:pt x="461" y="490"/>
                </a:cubicBezTo>
                <a:cubicBezTo>
                  <a:pt x="524" y="490"/>
                  <a:pt x="524" y="490"/>
                  <a:pt x="524" y="490"/>
                </a:cubicBezTo>
                <a:cubicBezTo>
                  <a:pt x="628" y="490"/>
                  <a:pt x="628" y="490"/>
                  <a:pt x="628" y="490"/>
                </a:cubicBezTo>
                <a:cubicBezTo>
                  <a:pt x="628" y="319"/>
                  <a:pt x="628" y="319"/>
                  <a:pt x="628" y="319"/>
                </a:cubicBezTo>
                <a:cubicBezTo>
                  <a:pt x="628" y="317"/>
                  <a:pt x="628" y="315"/>
                  <a:pt x="628" y="315"/>
                </a:cubicBezTo>
                <a:cubicBezTo>
                  <a:pt x="628" y="315"/>
                  <a:pt x="628" y="315"/>
                  <a:pt x="628" y="315"/>
                </a:cubicBezTo>
                <a:cubicBezTo>
                  <a:pt x="629" y="302"/>
                  <a:pt x="634" y="292"/>
                  <a:pt x="644" y="286"/>
                </a:cubicBezTo>
                <a:cubicBezTo>
                  <a:pt x="652" y="281"/>
                  <a:pt x="663" y="282"/>
                  <a:pt x="674" y="287"/>
                </a:cubicBezTo>
                <a:cubicBezTo>
                  <a:pt x="682" y="291"/>
                  <a:pt x="706" y="302"/>
                  <a:pt x="718" y="302"/>
                </a:cubicBezTo>
                <a:cubicBezTo>
                  <a:pt x="744" y="302"/>
                  <a:pt x="765" y="277"/>
                  <a:pt x="765" y="248"/>
                </a:cubicBezTo>
                <a:cubicBezTo>
                  <a:pt x="765" y="218"/>
                  <a:pt x="744" y="194"/>
                  <a:pt x="718" y="194"/>
                </a:cubicBezTo>
                <a:cubicBezTo>
                  <a:pt x="706" y="194"/>
                  <a:pt x="682" y="204"/>
                  <a:pt x="674" y="208"/>
                </a:cubicBezTo>
                <a:cubicBezTo>
                  <a:pt x="663" y="214"/>
                  <a:pt x="652" y="214"/>
                  <a:pt x="644" y="209"/>
                </a:cubicBezTo>
                <a:cubicBezTo>
                  <a:pt x="634" y="203"/>
                  <a:pt x="629" y="193"/>
                  <a:pt x="628" y="179"/>
                </a:cubicBezTo>
                <a:cubicBezTo>
                  <a:pt x="628" y="175"/>
                  <a:pt x="628" y="175"/>
                  <a:pt x="628" y="175"/>
                </a:cubicBezTo>
                <a:cubicBezTo>
                  <a:pt x="628" y="1"/>
                  <a:pt x="628" y="1"/>
                  <a:pt x="628" y="1"/>
                </a:cubicBezTo>
                <a:cubicBezTo>
                  <a:pt x="605" y="1"/>
                  <a:pt x="605" y="1"/>
                  <a:pt x="605" y="1"/>
                </a:cubicBezTo>
                <a:cubicBezTo>
                  <a:pt x="513" y="0"/>
                  <a:pt x="513" y="0"/>
                  <a:pt x="513" y="0"/>
                </a:cubicBezTo>
                <a:cubicBezTo>
                  <a:pt x="461" y="0"/>
                  <a:pt x="461" y="0"/>
                  <a:pt x="461" y="0"/>
                </a:cubicBezTo>
                <a:cubicBezTo>
                  <a:pt x="458" y="0"/>
                  <a:pt x="458" y="0"/>
                  <a:pt x="458" y="0"/>
                </a:cubicBezTo>
                <a:cubicBezTo>
                  <a:pt x="458" y="0"/>
                  <a:pt x="458" y="0"/>
                  <a:pt x="458" y="0"/>
                </a:cubicBezTo>
                <a:cubicBezTo>
                  <a:pt x="447" y="1"/>
                  <a:pt x="440" y="6"/>
                  <a:pt x="440" y="15"/>
                </a:cubicBezTo>
                <a:cubicBezTo>
                  <a:pt x="440" y="18"/>
                  <a:pt x="441" y="21"/>
                  <a:pt x="442" y="24"/>
                </a:cubicBezTo>
                <a:cubicBezTo>
                  <a:pt x="444" y="28"/>
                  <a:pt x="459" y="58"/>
                  <a:pt x="459" y="75"/>
                </a:cubicBezTo>
                <a:cubicBezTo>
                  <a:pt x="459" y="110"/>
                  <a:pt x="428" y="138"/>
                  <a:pt x="389" y="138"/>
                </a:cubicBezTo>
                <a:cubicBezTo>
                  <a:pt x="351" y="138"/>
                  <a:pt x="319" y="110"/>
                  <a:pt x="319" y="75"/>
                </a:cubicBezTo>
                <a:cubicBezTo>
                  <a:pt x="319" y="58"/>
                  <a:pt x="334" y="28"/>
                  <a:pt x="336" y="24"/>
                </a:cubicBezTo>
                <a:cubicBezTo>
                  <a:pt x="337" y="21"/>
                  <a:pt x="338" y="18"/>
                  <a:pt x="338" y="15"/>
                </a:cubicBezTo>
                <a:cubicBezTo>
                  <a:pt x="338" y="7"/>
                  <a:pt x="331" y="1"/>
                  <a:pt x="320" y="0"/>
                </a:cubicBezTo>
                <a:cubicBezTo>
                  <a:pt x="320" y="0"/>
                  <a:pt x="289" y="0"/>
                  <a:pt x="289" y="0"/>
                </a:cubicBezTo>
                <a:cubicBezTo>
                  <a:pt x="249" y="1"/>
                  <a:pt x="249" y="1"/>
                  <a:pt x="249" y="1"/>
                </a:cubicBezTo>
                <a:cubicBezTo>
                  <a:pt x="241" y="1"/>
                  <a:pt x="241" y="1"/>
                  <a:pt x="241" y="1"/>
                </a:cubicBezTo>
                <a:cubicBezTo>
                  <a:pt x="168" y="1"/>
                  <a:pt x="168" y="1"/>
                  <a:pt x="168" y="1"/>
                </a:cubicBezTo>
                <a:cubicBezTo>
                  <a:pt x="166" y="1"/>
                  <a:pt x="148" y="1"/>
                  <a:pt x="138" y="1"/>
                </a:cubicBezTo>
                <a:cubicBezTo>
                  <a:pt x="138" y="175"/>
                  <a:pt x="138" y="175"/>
                  <a:pt x="138" y="175"/>
                </a:cubicBezTo>
                <a:cubicBezTo>
                  <a:pt x="138" y="179"/>
                  <a:pt x="138" y="179"/>
                  <a:pt x="138" y="179"/>
                </a:cubicBezTo>
                <a:cubicBezTo>
                  <a:pt x="137" y="193"/>
                  <a:pt x="131" y="203"/>
                  <a:pt x="122" y="209"/>
                </a:cubicBezTo>
                <a:cubicBezTo>
                  <a:pt x="113" y="214"/>
                  <a:pt x="102" y="214"/>
                  <a:pt x="91" y="208"/>
                </a:cubicBezTo>
                <a:cubicBezTo>
                  <a:pt x="83" y="204"/>
                  <a:pt x="59" y="194"/>
                  <a:pt x="47" y="194"/>
                </a:cubicBezTo>
                <a:cubicBezTo>
                  <a:pt x="21" y="194"/>
                  <a:pt x="0" y="218"/>
                  <a:pt x="0" y="24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486"/>
          <p:cNvSpPr>
            <a:spLocks/>
          </p:cNvSpPr>
          <p:nvPr/>
        </p:nvSpPr>
        <p:spPr bwMode="auto">
          <a:xfrm>
            <a:off x="5149726" y="3904446"/>
            <a:ext cx="1811740" cy="1174969"/>
          </a:xfrm>
          <a:custGeom>
            <a:avLst/>
            <a:gdLst>
              <a:gd name="T0" fmla="*/ 53 w 777"/>
              <a:gd name="T1" fmla="*/ 314 h 504"/>
              <a:gd name="T2" fmla="*/ 125 w 777"/>
              <a:gd name="T3" fmla="*/ 298 h 504"/>
              <a:gd name="T4" fmla="*/ 138 w 777"/>
              <a:gd name="T5" fmla="*/ 326 h 504"/>
              <a:gd name="T6" fmla="*/ 138 w 777"/>
              <a:gd name="T7" fmla="*/ 325 h 504"/>
              <a:gd name="T8" fmla="*/ 169 w 777"/>
              <a:gd name="T9" fmla="*/ 502 h 504"/>
              <a:gd name="T10" fmla="*/ 329 w 777"/>
              <a:gd name="T11" fmla="*/ 502 h 504"/>
              <a:gd name="T12" fmla="*/ 312 w 777"/>
              <a:gd name="T13" fmla="*/ 504 h 504"/>
              <a:gd name="T14" fmla="*/ 355 w 777"/>
              <a:gd name="T15" fmla="*/ 502 h 504"/>
              <a:gd name="T16" fmla="*/ 640 w 777"/>
              <a:gd name="T17" fmla="*/ 325 h 504"/>
              <a:gd name="T18" fmla="*/ 634 w 777"/>
              <a:gd name="T19" fmla="*/ 327 h 504"/>
              <a:gd name="T20" fmla="*/ 653 w 777"/>
              <a:gd name="T21" fmla="*/ 298 h 504"/>
              <a:gd name="T22" fmla="*/ 699 w 777"/>
              <a:gd name="T23" fmla="*/ 307 h 504"/>
              <a:gd name="T24" fmla="*/ 777 w 777"/>
              <a:gd name="T25" fmla="*/ 254 h 504"/>
              <a:gd name="T26" fmla="*/ 677 w 777"/>
              <a:gd name="T27" fmla="*/ 209 h 504"/>
              <a:gd name="T28" fmla="*/ 644 w 777"/>
              <a:gd name="T29" fmla="*/ 200 h 504"/>
              <a:gd name="T30" fmla="*/ 640 w 777"/>
              <a:gd name="T31" fmla="*/ 181 h 504"/>
              <a:gd name="T32" fmla="*/ 467 w 777"/>
              <a:gd name="T33" fmla="*/ 0 h 504"/>
              <a:gd name="T34" fmla="*/ 464 w 777"/>
              <a:gd name="T35" fmla="*/ 6 h 504"/>
              <a:gd name="T36" fmla="*/ 440 w 777"/>
              <a:gd name="T37" fmla="*/ 21 h 504"/>
              <a:gd name="T38" fmla="*/ 457 w 777"/>
              <a:gd name="T39" fmla="*/ 68 h 504"/>
              <a:gd name="T40" fmla="*/ 350 w 777"/>
              <a:gd name="T41" fmla="*/ 121 h 504"/>
              <a:gd name="T42" fmla="*/ 347 w 777"/>
              <a:gd name="T43" fmla="*/ 33 h 504"/>
              <a:gd name="T44" fmla="*/ 326 w 777"/>
              <a:gd name="T45" fmla="*/ 0 h 504"/>
              <a:gd name="T46" fmla="*/ 326 w 777"/>
              <a:gd name="T47" fmla="*/ 0 h 504"/>
              <a:gd name="T48" fmla="*/ 310 w 777"/>
              <a:gd name="T49" fmla="*/ 0 h 504"/>
              <a:gd name="T50" fmla="*/ 247 w 777"/>
              <a:gd name="T51" fmla="*/ 1 h 504"/>
              <a:gd name="T52" fmla="*/ 138 w 777"/>
              <a:gd name="T53" fmla="*/ 181 h 504"/>
              <a:gd name="T54" fmla="*/ 134 w 777"/>
              <a:gd name="T55" fmla="*/ 200 h 504"/>
              <a:gd name="T56" fmla="*/ 79 w 777"/>
              <a:gd name="T57" fmla="*/ 200 h 504"/>
              <a:gd name="T58" fmla="*/ 0 w 777"/>
              <a:gd name="T59" fmla="*/ 254 h 504"/>
              <a:gd name="T60" fmla="*/ 53 w 777"/>
              <a:gd name="T61" fmla="*/ 206 h 504"/>
              <a:gd name="T62" fmla="*/ 131 w 777"/>
              <a:gd name="T63" fmla="*/ 220 h 504"/>
              <a:gd name="T64" fmla="*/ 150 w 777"/>
              <a:gd name="T65" fmla="*/ 182 h 504"/>
              <a:gd name="T66" fmla="*/ 144 w 777"/>
              <a:gd name="T67" fmla="*/ 13 h 504"/>
              <a:gd name="T68" fmla="*/ 255 w 777"/>
              <a:gd name="T69" fmla="*/ 13 h 504"/>
              <a:gd name="T70" fmla="*/ 325 w 777"/>
              <a:gd name="T71" fmla="*/ 12 h 504"/>
              <a:gd name="T72" fmla="*/ 326 w 777"/>
              <a:gd name="T73" fmla="*/ 6 h 504"/>
              <a:gd name="T74" fmla="*/ 338 w 777"/>
              <a:gd name="T75" fmla="*/ 21 h 504"/>
              <a:gd name="T76" fmla="*/ 322 w 777"/>
              <a:gd name="T77" fmla="*/ 65 h 504"/>
              <a:gd name="T78" fmla="*/ 448 w 777"/>
              <a:gd name="T79" fmla="*/ 130 h 504"/>
              <a:gd name="T80" fmla="*/ 454 w 777"/>
              <a:gd name="T81" fmla="*/ 27 h 504"/>
              <a:gd name="T82" fmla="*/ 465 w 777"/>
              <a:gd name="T83" fmla="*/ 12 h 504"/>
              <a:gd name="T84" fmla="*/ 464 w 777"/>
              <a:gd name="T85" fmla="*/ 12 h 504"/>
              <a:gd name="T86" fmla="*/ 611 w 777"/>
              <a:gd name="T87" fmla="*/ 13 h 504"/>
              <a:gd name="T88" fmla="*/ 628 w 777"/>
              <a:gd name="T89" fmla="*/ 185 h 504"/>
              <a:gd name="T90" fmla="*/ 647 w 777"/>
              <a:gd name="T91" fmla="*/ 220 h 504"/>
              <a:gd name="T92" fmla="*/ 683 w 777"/>
              <a:gd name="T93" fmla="*/ 220 h 504"/>
              <a:gd name="T94" fmla="*/ 753 w 777"/>
              <a:gd name="T95" fmla="*/ 219 h 504"/>
              <a:gd name="T96" fmla="*/ 715 w 777"/>
              <a:gd name="T97" fmla="*/ 300 h 504"/>
              <a:gd name="T98" fmla="*/ 647 w 777"/>
              <a:gd name="T99" fmla="*/ 287 h 504"/>
              <a:gd name="T100" fmla="*/ 634 w 777"/>
              <a:gd name="T101" fmla="*/ 315 h 504"/>
              <a:gd name="T102" fmla="*/ 628 w 777"/>
              <a:gd name="T103" fmla="*/ 325 h 504"/>
              <a:gd name="T104" fmla="*/ 334 w 777"/>
              <a:gd name="T105" fmla="*/ 490 h 504"/>
              <a:gd name="T106" fmla="*/ 333 w 777"/>
              <a:gd name="T107" fmla="*/ 501 h 504"/>
              <a:gd name="T108" fmla="*/ 323 w 777"/>
              <a:gd name="T109" fmla="*/ 490 h 504"/>
              <a:gd name="T110" fmla="*/ 161 w 777"/>
              <a:gd name="T111" fmla="*/ 490 h 504"/>
              <a:gd name="T112" fmla="*/ 150 w 777"/>
              <a:gd name="T113" fmla="*/ 321 h 504"/>
              <a:gd name="T114" fmla="*/ 149 w 777"/>
              <a:gd name="T115" fmla="*/ 320 h 504"/>
              <a:gd name="T116" fmla="*/ 114 w 777"/>
              <a:gd name="T117" fmla="*/ 283 h 504"/>
              <a:gd name="T118" fmla="*/ 53 w 777"/>
              <a:gd name="T119" fmla="*/ 302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504">
                <a:moveTo>
                  <a:pt x="6" y="254"/>
                </a:moveTo>
                <a:cubicBezTo>
                  <a:pt x="0" y="254"/>
                  <a:pt x="0" y="254"/>
                  <a:pt x="0" y="254"/>
                </a:cubicBezTo>
                <a:cubicBezTo>
                  <a:pt x="0" y="270"/>
                  <a:pt x="6" y="285"/>
                  <a:pt x="15" y="296"/>
                </a:cubicBezTo>
                <a:cubicBezTo>
                  <a:pt x="25" y="307"/>
                  <a:pt x="38" y="314"/>
                  <a:pt x="53" y="314"/>
                </a:cubicBezTo>
                <a:cubicBezTo>
                  <a:pt x="57" y="314"/>
                  <a:pt x="61" y="313"/>
                  <a:pt x="66" y="312"/>
                </a:cubicBezTo>
                <a:cubicBezTo>
                  <a:pt x="78" y="308"/>
                  <a:pt x="93" y="302"/>
                  <a:pt x="100" y="298"/>
                </a:cubicBezTo>
                <a:cubicBezTo>
                  <a:pt x="105" y="296"/>
                  <a:pt x="110" y="295"/>
                  <a:pt x="114" y="295"/>
                </a:cubicBezTo>
                <a:cubicBezTo>
                  <a:pt x="118" y="295"/>
                  <a:pt x="121" y="296"/>
                  <a:pt x="125" y="298"/>
                </a:cubicBezTo>
                <a:cubicBezTo>
                  <a:pt x="125" y="298"/>
                  <a:pt x="125" y="298"/>
                  <a:pt x="125" y="298"/>
                </a:cubicBezTo>
                <a:cubicBezTo>
                  <a:pt x="128" y="300"/>
                  <a:pt x="131" y="303"/>
                  <a:pt x="133" y="307"/>
                </a:cubicBezTo>
                <a:cubicBezTo>
                  <a:pt x="136" y="311"/>
                  <a:pt x="137" y="315"/>
                  <a:pt x="138" y="321"/>
                </a:cubicBezTo>
                <a:cubicBezTo>
                  <a:pt x="138" y="326"/>
                  <a:pt x="138" y="326"/>
                  <a:pt x="138" y="326"/>
                </a:cubicBezTo>
                <a:cubicBezTo>
                  <a:pt x="143" y="327"/>
                  <a:pt x="143" y="327"/>
                  <a:pt x="143" y="327"/>
                </a:cubicBezTo>
                <a:cubicBezTo>
                  <a:pt x="144" y="321"/>
                  <a:pt x="144" y="321"/>
                  <a:pt x="144" y="321"/>
                </a:cubicBezTo>
                <a:cubicBezTo>
                  <a:pt x="138" y="320"/>
                  <a:pt x="138" y="320"/>
                  <a:pt x="138" y="320"/>
                </a:cubicBezTo>
                <a:cubicBezTo>
                  <a:pt x="138" y="321"/>
                  <a:pt x="138" y="323"/>
                  <a:pt x="138" y="325"/>
                </a:cubicBezTo>
                <a:cubicBezTo>
                  <a:pt x="138" y="502"/>
                  <a:pt x="138" y="502"/>
                  <a:pt x="138" y="502"/>
                </a:cubicBezTo>
                <a:cubicBezTo>
                  <a:pt x="161" y="502"/>
                  <a:pt x="161" y="502"/>
                  <a:pt x="161" y="502"/>
                </a:cubicBezTo>
                <a:cubicBezTo>
                  <a:pt x="169" y="502"/>
                  <a:pt x="169" y="502"/>
                  <a:pt x="169" y="502"/>
                </a:cubicBezTo>
                <a:cubicBezTo>
                  <a:pt x="169" y="502"/>
                  <a:pt x="169" y="502"/>
                  <a:pt x="169" y="502"/>
                </a:cubicBezTo>
                <a:cubicBezTo>
                  <a:pt x="288" y="502"/>
                  <a:pt x="288" y="502"/>
                  <a:pt x="288" y="502"/>
                </a:cubicBezTo>
                <a:cubicBezTo>
                  <a:pt x="323" y="502"/>
                  <a:pt x="323" y="502"/>
                  <a:pt x="323" y="502"/>
                </a:cubicBezTo>
                <a:cubicBezTo>
                  <a:pt x="327" y="502"/>
                  <a:pt x="327" y="502"/>
                  <a:pt x="327" y="502"/>
                </a:cubicBezTo>
                <a:cubicBezTo>
                  <a:pt x="329" y="502"/>
                  <a:pt x="329" y="502"/>
                  <a:pt x="329" y="502"/>
                </a:cubicBezTo>
                <a:cubicBezTo>
                  <a:pt x="329" y="496"/>
                  <a:pt x="329" y="496"/>
                  <a:pt x="329" y="496"/>
                </a:cubicBezTo>
                <a:cubicBezTo>
                  <a:pt x="325" y="492"/>
                  <a:pt x="325" y="492"/>
                  <a:pt x="325" y="492"/>
                </a:cubicBezTo>
                <a:cubicBezTo>
                  <a:pt x="324" y="492"/>
                  <a:pt x="324" y="492"/>
                  <a:pt x="324" y="492"/>
                </a:cubicBezTo>
                <a:cubicBezTo>
                  <a:pt x="312" y="504"/>
                  <a:pt x="312" y="504"/>
                  <a:pt x="312" y="504"/>
                </a:cubicBezTo>
                <a:cubicBezTo>
                  <a:pt x="329" y="502"/>
                  <a:pt x="329" y="502"/>
                  <a:pt x="329" y="502"/>
                </a:cubicBezTo>
                <a:cubicBezTo>
                  <a:pt x="330" y="502"/>
                  <a:pt x="332" y="502"/>
                  <a:pt x="334" y="502"/>
                </a:cubicBezTo>
                <a:cubicBezTo>
                  <a:pt x="334" y="502"/>
                  <a:pt x="334" y="502"/>
                  <a:pt x="334" y="502"/>
                </a:cubicBezTo>
                <a:cubicBezTo>
                  <a:pt x="334" y="502"/>
                  <a:pt x="343" y="502"/>
                  <a:pt x="355" y="502"/>
                </a:cubicBezTo>
                <a:cubicBezTo>
                  <a:pt x="392" y="502"/>
                  <a:pt x="466" y="502"/>
                  <a:pt x="467" y="502"/>
                </a:cubicBezTo>
                <a:cubicBezTo>
                  <a:pt x="530" y="502"/>
                  <a:pt x="530" y="502"/>
                  <a:pt x="530" y="502"/>
                </a:cubicBezTo>
                <a:cubicBezTo>
                  <a:pt x="640" y="502"/>
                  <a:pt x="640" y="502"/>
                  <a:pt x="640" y="502"/>
                </a:cubicBezTo>
                <a:cubicBezTo>
                  <a:pt x="640" y="325"/>
                  <a:pt x="640" y="325"/>
                  <a:pt x="640" y="325"/>
                </a:cubicBezTo>
                <a:cubicBezTo>
                  <a:pt x="640" y="323"/>
                  <a:pt x="640" y="321"/>
                  <a:pt x="640" y="320"/>
                </a:cubicBezTo>
                <a:cubicBezTo>
                  <a:pt x="634" y="321"/>
                  <a:pt x="634" y="321"/>
                  <a:pt x="634" y="321"/>
                </a:cubicBezTo>
                <a:cubicBezTo>
                  <a:pt x="634" y="327"/>
                  <a:pt x="634" y="327"/>
                  <a:pt x="634" y="327"/>
                </a:cubicBezTo>
                <a:cubicBezTo>
                  <a:pt x="634" y="327"/>
                  <a:pt x="634" y="327"/>
                  <a:pt x="634" y="327"/>
                </a:cubicBezTo>
                <a:cubicBezTo>
                  <a:pt x="639" y="327"/>
                  <a:pt x="639" y="327"/>
                  <a:pt x="639" y="327"/>
                </a:cubicBezTo>
                <a:cubicBezTo>
                  <a:pt x="640" y="321"/>
                  <a:pt x="640" y="321"/>
                  <a:pt x="640" y="321"/>
                </a:cubicBezTo>
                <a:cubicBezTo>
                  <a:pt x="640" y="315"/>
                  <a:pt x="642" y="310"/>
                  <a:pt x="644" y="307"/>
                </a:cubicBezTo>
                <a:cubicBezTo>
                  <a:pt x="646" y="303"/>
                  <a:pt x="649" y="300"/>
                  <a:pt x="653" y="298"/>
                </a:cubicBezTo>
                <a:cubicBezTo>
                  <a:pt x="653" y="298"/>
                  <a:pt x="653" y="298"/>
                  <a:pt x="653" y="298"/>
                </a:cubicBezTo>
                <a:cubicBezTo>
                  <a:pt x="656" y="296"/>
                  <a:pt x="659" y="295"/>
                  <a:pt x="663" y="295"/>
                </a:cubicBezTo>
                <a:cubicBezTo>
                  <a:pt x="668" y="295"/>
                  <a:pt x="672" y="296"/>
                  <a:pt x="677" y="298"/>
                </a:cubicBezTo>
                <a:cubicBezTo>
                  <a:pt x="682" y="300"/>
                  <a:pt x="690" y="304"/>
                  <a:pt x="699" y="307"/>
                </a:cubicBezTo>
                <a:cubicBezTo>
                  <a:pt x="703" y="309"/>
                  <a:pt x="708" y="310"/>
                  <a:pt x="712" y="312"/>
                </a:cubicBezTo>
                <a:cubicBezTo>
                  <a:pt x="716" y="313"/>
                  <a:pt x="720" y="314"/>
                  <a:pt x="724" y="314"/>
                </a:cubicBezTo>
                <a:cubicBezTo>
                  <a:pt x="739" y="314"/>
                  <a:pt x="752" y="307"/>
                  <a:pt x="762" y="296"/>
                </a:cubicBezTo>
                <a:cubicBezTo>
                  <a:pt x="772" y="285"/>
                  <a:pt x="777" y="270"/>
                  <a:pt x="777" y="254"/>
                </a:cubicBezTo>
                <a:cubicBezTo>
                  <a:pt x="777" y="237"/>
                  <a:pt x="772" y="222"/>
                  <a:pt x="762" y="211"/>
                </a:cubicBezTo>
                <a:cubicBezTo>
                  <a:pt x="752" y="200"/>
                  <a:pt x="739" y="194"/>
                  <a:pt x="724" y="194"/>
                </a:cubicBezTo>
                <a:cubicBezTo>
                  <a:pt x="720" y="194"/>
                  <a:pt x="716" y="194"/>
                  <a:pt x="712" y="195"/>
                </a:cubicBezTo>
                <a:cubicBezTo>
                  <a:pt x="699" y="199"/>
                  <a:pt x="684" y="206"/>
                  <a:pt x="677" y="209"/>
                </a:cubicBezTo>
                <a:cubicBezTo>
                  <a:pt x="677" y="209"/>
                  <a:pt x="677" y="209"/>
                  <a:pt x="677" y="209"/>
                </a:cubicBezTo>
                <a:cubicBezTo>
                  <a:pt x="672" y="211"/>
                  <a:pt x="668" y="212"/>
                  <a:pt x="663" y="212"/>
                </a:cubicBezTo>
                <a:cubicBezTo>
                  <a:pt x="659" y="212"/>
                  <a:pt x="656" y="211"/>
                  <a:pt x="653" y="209"/>
                </a:cubicBezTo>
                <a:cubicBezTo>
                  <a:pt x="649" y="207"/>
                  <a:pt x="646" y="204"/>
                  <a:pt x="644" y="200"/>
                </a:cubicBezTo>
                <a:cubicBezTo>
                  <a:pt x="642" y="196"/>
                  <a:pt x="640" y="191"/>
                  <a:pt x="640" y="185"/>
                </a:cubicBezTo>
                <a:cubicBezTo>
                  <a:pt x="634" y="185"/>
                  <a:pt x="634" y="185"/>
                  <a:pt x="634" y="185"/>
                </a:cubicBezTo>
                <a:cubicBezTo>
                  <a:pt x="640" y="185"/>
                  <a:pt x="640" y="185"/>
                  <a:pt x="640" y="185"/>
                </a:cubicBezTo>
                <a:cubicBezTo>
                  <a:pt x="640" y="181"/>
                  <a:pt x="640" y="181"/>
                  <a:pt x="640" y="181"/>
                </a:cubicBezTo>
                <a:cubicBezTo>
                  <a:pt x="640" y="1"/>
                  <a:pt x="640" y="1"/>
                  <a:pt x="640" y="1"/>
                </a:cubicBezTo>
                <a:cubicBezTo>
                  <a:pt x="611" y="1"/>
                  <a:pt x="611" y="1"/>
                  <a:pt x="611" y="1"/>
                </a:cubicBezTo>
                <a:cubicBezTo>
                  <a:pt x="519" y="0"/>
                  <a:pt x="519" y="0"/>
                  <a:pt x="519" y="0"/>
                </a:cubicBezTo>
                <a:cubicBezTo>
                  <a:pt x="467" y="0"/>
                  <a:pt x="467" y="0"/>
                  <a:pt x="467" y="0"/>
                </a:cubicBezTo>
                <a:cubicBezTo>
                  <a:pt x="464" y="0"/>
                  <a:pt x="464" y="0"/>
                  <a:pt x="464" y="0"/>
                </a:cubicBezTo>
                <a:cubicBezTo>
                  <a:pt x="458" y="0"/>
                  <a:pt x="458" y="0"/>
                  <a:pt x="458" y="0"/>
                </a:cubicBezTo>
                <a:cubicBezTo>
                  <a:pt x="458" y="6"/>
                  <a:pt x="458" y="6"/>
                  <a:pt x="458" y="6"/>
                </a:cubicBezTo>
                <a:cubicBezTo>
                  <a:pt x="464" y="6"/>
                  <a:pt x="464" y="6"/>
                  <a:pt x="464" y="6"/>
                </a:cubicBezTo>
                <a:cubicBezTo>
                  <a:pt x="464" y="0"/>
                  <a:pt x="464" y="0"/>
                  <a:pt x="464" y="0"/>
                </a:cubicBezTo>
                <a:cubicBezTo>
                  <a:pt x="457" y="1"/>
                  <a:pt x="452" y="3"/>
                  <a:pt x="447" y="6"/>
                </a:cubicBezTo>
                <a:cubicBezTo>
                  <a:pt x="445" y="8"/>
                  <a:pt x="443" y="10"/>
                  <a:pt x="442" y="12"/>
                </a:cubicBezTo>
                <a:cubicBezTo>
                  <a:pt x="441" y="15"/>
                  <a:pt x="440" y="18"/>
                  <a:pt x="440" y="21"/>
                </a:cubicBezTo>
                <a:cubicBezTo>
                  <a:pt x="440" y="25"/>
                  <a:pt x="441" y="29"/>
                  <a:pt x="443" y="33"/>
                </a:cubicBezTo>
                <a:cubicBezTo>
                  <a:pt x="443" y="33"/>
                  <a:pt x="443" y="33"/>
                  <a:pt x="443" y="33"/>
                </a:cubicBezTo>
                <a:cubicBezTo>
                  <a:pt x="444" y="34"/>
                  <a:pt x="448" y="43"/>
                  <a:pt x="452" y="53"/>
                </a:cubicBezTo>
                <a:cubicBezTo>
                  <a:pt x="454" y="57"/>
                  <a:pt x="455" y="63"/>
                  <a:pt x="457" y="68"/>
                </a:cubicBezTo>
                <a:cubicBezTo>
                  <a:pt x="458" y="73"/>
                  <a:pt x="459" y="78"/>
                  <a:pt x="459" y="81"/>
                </a:cubicBezTo>
                <a:cubicBezTo>
                  <a:pt x="459" y="97"/>
                  <a:pt x="452" y="111"/>
                  <a:pt x="440" y="121"/>
                </a:cubicBezTo>
                <a:cubicBezTo>
                  <a:pt x="429" y="132"/>
                  <a:pt x="413" y="138"/>
                  <a:pt x="395" y="138"/>
                </a:cubicBezTo>
                <a:cubicBezTo>
                  <a:pt x="377" y="138"/>
                  <a:pt x="361" y="132"/>
                  <a:pt x="350" y="121"/>
                </a:cubicBezTo>
                <a:cubicBezTo>
                  <a:pt x="338" y="111"/>
                  <a:pt x="331" y="97"/>
                  <a:pt x="331" y="81"/>
                </a:cubicBezTo>
                <a:cubicBezTo>
                  <a:pt x="331" y="78"/>
                  <a:pt x="332" y="73"/>
                  <a:pt x="334" y="68"/>
                </a:cubicBezTo>
                <a:cubicBezTo>
                  <a:pt x="338" y="53"/>
                  <a:pt x="346" y="35"/>
                  <a:pt x="347" y="33"/>
                </a:cubicBezTo>
                <a:cubicBezTo>
                  <a:pt x="347" y="33"/>
                  <a:pt x="347" y="33"/>
                  <a:pt x="347" y="33"/>
                </a:cubicBezTo>
                <a:cubicBezTo>
                  <a:pt x="349" y="29"/>
                  <a:pt x="350" y="25"/>
                  <a:pt x="350" y="21"/>
                </a:cubicBezTo>
                <a:cubicBezTo>
                  <a:pt x="350" y="18"/>
                  <a:pt x="350" y="15"/>
                  <a:pt x="348" y="12"/>
                </a:cubicBezTo>
                <a:cubicBezTo>
                  <a:pt x="347" y="9"/>
                  <a:pt x="343" y="6"/>
                  <a:pt x="340" y="4"/>
                </a:cubicBezTo>
                <a:cubicBezTo>
                  <a:pt x="336" y="2"/>
                  <a:pt x="331" y="1"/>
                  <a:pt x="326" y="0"/>
                </a:cubicBezTo>
                <a:cubicBezTo>
                  <a:pt x="326" y="0"/>
                  <a:pt x="326" y="0"/>
                  <a:pt x="326" y="0"/>
                </a:cubicBezTo>
                <a:cubicBezTo>
                  <a:pt x="326" y="0"/>
                  <a:pt x="326" y="0"/>
                  <a:pt x="326" y="0"/>
                </a:cubicBezTo>
                <a:cubicBezTo>
                  <a:pt x="326" y="5"/>
                  <a:pt x="326" y="5"/>
                  <a:pt x="326" y="5"/>
                </a:cubicBezTo>
                <a:cubicBezTo>
                  <a:pt x="326" y="0"/>
                  <a:pt x="326" y="0"/>
                  <a:pt x="326" y="0"/>
                </a:cubicBezTo>
                <a:cubicBezTo>
                  <a:pt x="326" y="0"/>
                  <a:pt x="326" y="0"/>
                  <a:pt x="326" y="0"/>
                </a:cubicBezTo>
                <a:cubicBezTo>
                  <a:pt x="326" y="5"/>
                  <a:pt x="326" y="5"/>
                  <a:pt x="326" y="5"/>
                </a:cubicBezTo>
                <a:cubicBezTo>
                  <a:pt x="326" y="0"/>
                  <a:pt x="326" y="0"/>
                  <a:pt x="326" y="0"/>
                </a:cubicBezTo>
                <a:cubicBezTo>
                  <a:pt x="326" y="0"/>
                  <a:pt x="318" y="0"/>
                  <a:pt x="310" y="0"/>
                </a:cubicBezTo>
                <a:cubicBezTo>
                  <a:pt x="303" y="0"/>
                  <a:pt x="295" y="0"/>
                  <a:pt x="295" y="0"/>
                </a:cubicBezTo>
                <a:cubicBezTo>
                  <a:pt x="255" y="1"/>
                  <a:pt x="255" y="1"/>
                  <a:pt x="255" y="1"/>
                </a:cubicBezTo>
                <a:cubicBezTo>
                  <a:pt x="247" y="1"/>
                  <a:pt x="247" y="1"/>
                  <a:pt x="247" y="1"/>
                </a:cubicBezTo>
                <a:cubicBezTo>
                  <a:pt x="247" y="1"/>
                  <a:pt x="247" y="1"/>
                  <a:pt x="247" y="1"/>
                </a:cubicBezTo>
                <a:cubicBezTo>
                  <a:pt x="174" y="1"/>
                  <a:pt x="174" y="1"/>
                  <a:pt x="174" y="1"/>
                </a:cubicBezTo>
                <a:cubicBezTo>
                  <a:pt x="172" y="1"/>
                  <a:pt x="154" y="1"/>
                  <a:pt x="144" y="1"/>
                </a:cubicBezTo>
                <a:cubicBezTo>
                  <a:pt x="138" y="1"/>
                  <a:pt x="138" y="1"/>
                  <a:pt x="138" y="1"/>
                </a:cubicBezTo>
                <a:cubicBezTo>
                  <a:pt x="138" y="181"/>
                  <a:pt x="138" y="181"/>
                  <a:pt x="138" y="181"/>
                </a:cubicBezTo>
                <a:cubicBezTo>
                  <a:pt x="138" y="185"/>
                  <a:pt x="138" y="185"/>
                  <a:pt x="138" y="185"/>
                </a:cubicBezTo>
                <a:cubicBezTo>
                  <a:pt x="144" y="185"/>
                  <a:pt x="144" y="185"/>
                  <a:pt x="144" y="185"/>
                </a:cubicBezTo>
                <a:cubicBezTo>
                  <a:pt x="138" y="185"/>
                  <a:pt x="138" y="185"/>
                  <a:pt x="138" y="185"/>
                </a:cubicBezTo>
                <a:cubicBezTo>
                  <a:pt x="137" y="191"/>
                  <a:pt x="136" y="196"/>
                  <a:pt x="134" y="200"/>
                </a:cubicBezTo>
                <a:cubicBezTo>
                  <a:pt x="131" y="204"/>
                  <a:pt x="128" y="207"/>
                  <a:pt x="125" y="210"/>
                </a:cubicBezTo>
                <a:cubicBezTo>
                  <a:pt x="121" y="211"/>
                  <a:pt x="118" y="212"/>
                  <a:pt x="114" y="212"/>
                </a:cubicBezTo>
                <a:cubicBezTo>
                  <a:pt x="110" y="212"/>
                  <a:pt x="105" y="211"/>
                  <a:pt x="100" y="209"/>
                </a:cubicBezTo>
                <a:cubicBezTo>
                  <a:pt x="96" y="207"/>
                  <a:pt x="87" y="203"/>
                  <a:pt x="79" y="200"/>
                </a:cubicBezTo>
                <a:cubicBezTo>
                  <a:pt x="74" y="198"/>
                  <a:pt x="70" y="197"/>
                  <a:pt x="65" y="196"/>
                </a:cubicBezTo>
                <a:cubicBezTo>
                  <a:pt x="61" y="194"/>
                  <a:pt x="57" y="194"/>
                  <a:pt x="53" y="194"/>
                </a:cubicBezTo>
                <a:cubicBezTo>
                  <a:pt x="38" y="194"/>
                  <a:pt x="25" y="201"/>
                  <a:pt x="15" y="211"/>
                </a:cubicBezTo>
                <a:cubicBezTo>
                  <a:pt x="6" y="222"/>
                  <a:pt x="0" y="237"/>
                  <a:pt x="0" y="254"/>
                </a:cubicBezTo>
                <a:cubicBezTo>
                  <a:pt x="6" y="254"/>
                  <a:pt x="6" y="254"/>
                  <a:pt x="6" y="254"/>
                </a:cubicBezTo>
                <a:cubicBezTo>
                  <a:pt x="12" y="254"/>
                  <a:pt x="12" y="254"/>
                  <a:pt x="12" y="254"/>
                </a:cubicBezTo>
                <a:cubicBezTo>
                  <a:pt x="12" y="240"/>
                  <a:pt x="17" y="228"/>
                  <a:pt x="24" y="219"/>
                </a:cubicBezTo>
                <a:cubicBezTo>
                  <a:pt x="32" y="211"/>
                  <a:pt x="42" y="206"/>
                  <a:pt x="53" y="206"/>
                </a:cubicBezTo>
                <a:cubicBezTo>
                  <a:pt x="55" y="206"/>
                  <a:pt x="59" y="206"/>
                  <a:pt x="62" y="207"/>
                </a:cubicBezTo>
                <a:cubicBezTo>
                  <a:pt x="74" y="210"/>
                  <a:pt x="89" y="217"/>
                  <a:pt x="95" y="220"/>
                </a:cubicBezTo>
                <a:cubicBezTo>
                  <a:pt x="101" y="223"/>
                  <a:pt x="108" y="224"/>
                  <a:pt x="114" y="224"/>
                </a:cubicBezTo>
                <a:cubicBezTo>
                  <a:pt x="120" y="224"/>
                  <a:pt x="126" y="223"/>
                  <a:pt x="131" y="220"/>
                </a:cubicBezTo>
                <a:cubicBezTo>
                  <a:pt x="136" y="217"/>
                  <a:pt x="141" y="212"/>
                  <a:pt x="144" y="206"/>
                </a:cubicBezTo>
                <a:cubicBezTo>
                  <a:pt x="147" y="200"/>
                  <a:pt x="149" y="193"/>
                  <a:pt x="150" y="186"/>
                </a:cubicBezTo>
                <a:cubicBezTo>
                  <a:pt x="150" y="186"/>
                  <a:pt x="150" y="186"/>
                  <a:pt x="150" y="186"/>
                </a:cubicBezTo>
                <a:cubicBezTo>
                  <a:pt x="150" y="182"/>
                  <a:pt x="150" y="182"/>
                  <a:pt x="150" y="182"/>
                </a:cubicBezTo>
                <a:cubicBezTo>
                  <a:pt x="150" y="181"/>
                  <a:pt x="150" y="181"/>
                  <a:pt x="150" y="181"/>
                </a:cubicBezTo>
                <a:cubicBezTo>
                  <a:pt x="150" y="7"/>
                  <a:pt x="150" y="7"/>
                  <a:pt x="150" y="7"/>
                </a:cubicBezTo>
                <a:cubicBezTo>
                  <a:pt x="144" y="7"/>
                  <a:pt x="144" y="7"/>
                  <a:pt x="144" y="7"/>
                </a:cubicBezTo>
                <a:cubicBezTo>
                  <a:pt x="144" y="13"/>
                  <a:pt x="144" y="13"/>
                  <a:pt x="144" y="13"/>
                </a:cubicBezTo>
                <a:cubicBezTo>
                  <a:pt x="154" y="13"/>
                  <a:pt x="172" y="13"/>
                  <a:pt x="174" y="13"/>
                </a:cubicBezTo>
                <a:cubicBezTo>
                  <a:pt x="247" y="13"/>
                  <a:pt x="247" y="13"/>
                  <a:pt x="247" y="13"/>
                </a:cubicBezTo>
                <a:cubicBezTo>
                  <a:pt x="255" y="13"/>
                  <a:pt x="255" y="13"/>
                  <a:pt x="255" y="13"/>
                </a:cubicBezTo>
                <a:cubicBezTo>
                  <a:pt x="255" y="13"/>
                  <a:pt x="255" y="13"/>
                  <a:pt x="255" y="13"/>
                </a:cubicBezTo>
                <a:cubicBezTo>
                  <a:pt x="295" y="12"/>
                  <a:pt x="295" y="12"/>
                  <a:pt x="295" y="12"/>
                </a:cubicBezTo>
                <a:cubicBezTo>
                  <a:pt x="295" y="12"/>
                  <a:pt x="303" y="12"/>
                  <a:pt x="311" y="12"/>
                </a:cubicBezTo>
                <a:cubicBezTo>
                  <a:pt x="314" y="12"/>
                  <a:pt x="318" y="12"/>
                  <a:pt x="321" y="12"/>
                </a:cubicBezTo>
                <a:cubicBezTo>
                  <a:pt x="322" y="12"/>
                  <a:pt x="324" y="12"/>
                  <a:pt x="325" y="12"/>
                </a:cubicBezTo>
                <a:cubicBezTo>
                  <a:pt x="325" y="12"/>
                  <a:pt x="325" y="12"/>
                  <a:pt x="326" y="12"/>
                </a:cubicBezTo>
                <a:cubicBezTo>
                  <a:pt x="326" y="12"/>
                  <a:pt x="326" y="12"/>
                  <a:pt x="326" y="12"/>
                </a:cubicBezTo>
                <a:cubicBezTo>
                  <a:pt x="326" y="12"/>
                  <a:pt x="326" y="12"/>
                  <a:pt x="326" y="12"/>
                </a:cubicBezTo>
                <a:cubicBezTo>
                  <a:pt x="326" y="6"/>
                  <a:pt x="326" y="6"/>
                  <a:pt x="326" y="6"/>
                </a:cubicBezTo>
                <a:cubicBezTo>
                  <a:pt x="326" y="12"/>
                  <a:pt x="326" y="12"/>
                  <a:pt x="326" y="12"/>
                </a:cubicBezTo>
                <a:cubicBezTo>
                  <a:pt x="330" y="13"/>
                  <a:pt x="334" y="14"/>
                  <a:pt x="336" y="16"/>
                </a:cubicBezTo>
                <a:cubicBezTo>
                  <a:pt x="337" y="16"/>
                  <a:pt x="337" y="17"/>
                  <a:pt x="338" y="18"/>
                </a:cubicBezTo>
                <a:cubicBezTo>
                  <a:pt x="338" y="19"/>
                  <a:pt x="338" y="19"/>
                  <a:pt x="338" y="21"/>
                </a:cubicBezTo>
                <a:cubicBezTo>
                  <a:pt x="338" y="22"/>
                  <a:pt x="338" y="25"/>
                  <a:pt x="336" y="27"/>
                </a:cubicBezTo>
                <a:cubicBezTo>
                  <a:pt x="336" y="27"/>
                  <a:pt x="336" y="27"/>
                  <a:pt x="336" y="27"/>
                </a:cubicBezTo>
                <a:cubicBezTo>
                  <a:pt x="335" y="29"/>
                  <a:pt x="331" y="38"/>
                  <a:pt x="327" y="48"/>
                </a:cubicBezTo>
                <a:cubicBezTo>
                  <a:pt x="325" y="53"/>
                  <a:pt x="323" y="59"/>
                  <a:pt x="322" y="65"/>
                </a:cubicBezTo>
                <a:cubicBezTo>
                  <a:pt x="321" y="70"/>
                  <a:pt x="319" y="76"/>
                  <a:pt x="319" y="81"/>
                </a:cubicBezTo>
                <a:cubicBezTo>
                  <a:pt x="319" y="100"/>
                  <a:pt x="328" y="118"/>
                  <a:pt x="342" y="130"/>
                </a:cubicBezTo>
                <a:cubicBezTo>
                  <a:pt x="356" y="142"/>
                  <a:pt x="374" y="150"/>
                  <a:pt x="395" y="150"/>
                </a:cubicBezTo>
                <a:cubicBezTo>
                  <a:pt x="416" y="150"/>
                  <a:pt x="435" y="142"/>
                  <a:pt x="448" y="130"/>
                </a:cubicBezTo>
                <a:cubicBezTo>
                  <a:pt x="462" y="118"/>
                  <a:pt x="471" y="100"/>
                  <a:pt x="471" y="81"/>
                </a:cubicBezTo>
                <a:cubicBezTo>
                  <a:pt x="471" y="76"/>
                  <a:pt x="470" y="70"/>
                  <a:pt x="468" y="65"/>
                </a:cubicBezTo>
                <a:cubicBezTo>
                  <a:pt x="464" y="48"/>
                  <a:pt x="455" y="30"/>
                  <a:pt x="454" y="27"/>
                </a:cubicBezTo>
                <a:cubicBezTo>
                  <a:pt x="454" y="27"/>
                  <a:pt x="454" y="27"/>
                  <a:pt x="454" y="27"/>
                </a:cubicBezTo>
                <a:cubicBezTo>
                  <a:pt x="453" y="25"/>
                  <a:pt x="452" y="22"/>
                  <a:pt x="452" y="21"/>
                </a:cubicBezTo>
                <a:cubicBezTo>
                  <a:pt x="452" y="19"/>
                  <a:pt x="452" y="19"/>
                  <a:pt x="453" y="18"/>
                </a:cubicBezTo>
                <a:cubicBezTo>
                  <a:pt x="453" y="17"/>
                  <a:pt x="454" y="15"/>
                  <a:pt x="456" y="14"/>
                </a:cubicBezTo>
                <a:cubicBezTo>
                  <a:pt x="458" y="13"/>
                  <a:pt x="461" y="13"/>
                  <a:pt x="465" y="12"/>
                </a:cubicBezTo>
                <a:cubicBezTo>
                  <a:pt x="470" y="12"/>
                  <a:pt x="470" y="12"/>
                  <a:pt x="470" y="12"/>
                </a:cubicBezTo>
                <a:cubicBezTo>
                  <a:pt x="470" y="6"/>
                  <a:pt x="470" y="6"/>
                  <a:pt x="470" y="6"/>
                </a:cubicBezTo>
                <a:cubicBezTo>
                  <a:pt x="464" y="6"/>
                  <a:pt x="464" y="6"/>
                  <a:pt x="464" y="6"/>
                </a:cubicBezTo>
                <a:cubicBezTo>
                  <a:pt x="464" y="12"/>
                  <a:pt x="464" y="12"/>
                  <a:pt x="464" y="12"/>
                </a:cubicBezTo>
                <a:cubicBezTo>
                  <a:pt x="467" y="12"/>
                  <a:pt x="467" y="12"/>
                  <a:pt x="467" y="12"/>
                </a:cubicBezTo>
                <a:cubicBezTo>
                  <a:pt x="467" y="12"/>
                  <a:pt x="467" y="12"/>
                  <a:pt x="467" y="12"/>
                </a:cubicBezTo>
                <a:cubicBezTo>
                  <a:pt x="519" y="12"/>
                  <a:pt x="519" y="12"/>
                  <a:pt x="519" y="12"/>
                </a:cubicBezTo>
                <a:cubicBezTo>
                  <a:pt x="611" y="13"/>
                  <a:pt x="611" y="13"/>
                  <a:pt x="611" y="13"/>
                </a:cubicBezTo>
                <a:cubicBezTo>
                  <a:pt x="611" y="13"/>
                  <a:pt x="611" y="13"/>
                  <a:pt x="611" y="13"/>
                </a:cubicBezTo>
                <a:cubicBezTo>
                  <a:pt x="628" y="13"/>
                  <a:pt x="628" y="13"/>
                  <a:pt x="628" y="13"/>
                </a:cubicBezTo>
                <a:cubicBezTo>
                  <a:pt x="628" y="181"/>
                  <a:pt x="628" y="181"/>
                  <a:pt x="628" y="181"/>
                </a:cubicBezTo>
                <a:cubicBezTo>
                  <a:pt x="628" y="185"/>
                  <a:pt x="628" y="185"/>
                  <a:pt x="628" y="185"/>
                </a:cubicBezTo>
                <a:cubicBezTo>
                  <a:pt x="628" y="186"/>
                  <a:pt x="628" y="186"/>
                  <a:pt x="628" y="186"/>
                </a:cubicBezTo>
                <a:cubicBezTo>
                  <a:pt x="628" y="186"/>
                  <a:pt x="628" y="186"/>
                  <a:pt x="628" y="186"/>
                </a:cubicBezTo>
                <a:cubicBezTo>
                  <a:pt x="628" y="193"/>
                  <a:pt x="630" y="200"/>
                  <a:pt x="633" y="206"/>
                </a:cubicBezTo>
                <a:cubicBezTo>
                  <a:pt x="636" y="212"/>
                  <a:pt x="641" y="217"/>
                  <a:pt x="647" y="220"/>
                </a:cubicBezTo>
                <a:cubicBezTo>
                  <a:pt x="652" y="223"/>
                  <a:pt x="658" y="224"/>
                  <a:pt x="663" y="224"/>
                </a:cubicBezTo>
                <a:cubicBezTo>
                  <a:pt x="670" y="224"/>
                  <a:pt x="676" y="223"/>
                  <a:pt x="683" y="220"/>
                </a:cubicBezTo>
                <a:cubicBezTo>
                  <a:pt x="683" y="220"/>
                  <a:pt x="683" y="220"/>
                  <a:pt x="683" y="220"/>
                </a:cubicBezTo>
                <a:cubicBezTo>
                  <a:pt x="683" y="220"/>
                  <a:pt x="683" y="220"/>
                  <a:pt x="683" y="220"/>
                </a:cubicBezTo>
                <a:cubicBezTo>
                  <a:pt x="687" y="218"/>
                  <a:pt x="695" y="214"/>
                  <a:pt x="703" y="211"/>
                </a:cubicBezTo>
                <a:cubicBezTo>
                  <a:pt x="707" y="209"/>
                  <a:pt x="711" y="208"/>
                  <a:pt x="715" y="207"/>
                </a:cubicBezTo>
                <a:cubicBezTo>
                  <a:pt x="719" y="206"/>
                  <a:pt x="722" y="206"/>
                  <a:pt x="724" y="206"/>
                </a:cubicBezTo>
                <a:cubicBezTo>
                  <a:pt x="735" y="206"/>
                  <a:pt x="745" y="211"/>
                  <a:pt x="753" y="219"/>
                </a:cubicBezTo>
                <a:cubicBezTo>
                  <a:pt x="761" y="228"/>
                  <a:pt x="765" y="240"/>
                  <a:pt x="765" y="254"/>
                </a:cubicBezTo>
                <a:cubicBezTo>
                  <a:pt x="765" y="267"/>
                  <a:pt x="761" y="279"/>
                  <a:pt x="753" y="288"/>
                </a:cubicBezTo>
                <a:cubicBezTo>
                  <a:pt x="745" y="296"/>
                  <a:pt x="735" y="302"/>
                  <a:pt x="724" y="302"/>
                </a:cubicBezTo>
                <a:cubicBezTo>
                  <a:pt x="722" y="302"/>
                  <a:pt x="719" y="301"/>
                  <a:pt x="715" y="300"/>
                </a:cubicBezTo>
                <a:cubicBezTo>
                  <a:pt x="704" y="297"/>
                  <a:pt x="689" y="290"/>
                  <a:pt x="683" y="287"/>
                </a:cubicBezTo>
                <a:cubicBezTo>
                  <a:pt x="676" y="284"/>
                  <a:pt x="670" y="283"/>
                  <a:pt x="663" y="283"/>
                </a:cubicBezTo>
                <a:cubicBezTo>
                  <a:pt x="658" y="283"/>
                  <a:pt x="652" y="284"/>
                  <a:pt x="647" y="287"/>
                </a:cubicBezTo>
                <a:cubicBezTo>
                  <a:pt x="647" y="287"/>
                  <a:pt x="647" y="287"/>
                  <a:pt x="647" y="287"/>
                </a:cubicBezTo>
                <a:cubicBezTo>
                  <a:pt x="641" y="290"/>
                  <a:pt x="637" y="295"/>
                  <a:pt x="633" y="301"/>
                </a:cubicBezTo>
                <a:cubicBezTo>
                  <a:pt x="630" y="306"/>
                  <a:pt x="628" y="313"/>
                  <a:pt x="628" y="320"/>
                </a:cubicBezTo>
                <a:cubicBezTo>
                  <a:pt x="634" y="321"/>
                  <a:pt x="634" y="321"/>
                  <a:pt x="634" y="321"/>
                </a:cubicBezTo>
                <a:cubicBezTo>
                  <a:pt x="634" y="315"/>
                  <a:pt x="634" y="315"/>
                  <a:pt x="634" y="315"/>
                </a:cubicBezTo>
                <a:cubicBezTo>
                  <a:pt x="634" y="315"/>
                  <a:pt x="634" y="315"/>
                  <a:pt x="634" y="315"/>
                </a:cubicBezTo>
                <a:cubicBezTo>
                  <a:pt x="627" y="315"/>
                  <a:pt x="627" y="315"/>
                  <a:pt x="627" y="315"/>
                </a:cubicBezTo>
                <a:cubicBezTo>
                  <a:pt x="628" y="321"/>
                  <a:pt x="628" y="321"/>
                  <a:pt x="628" y="321"/>
                </a:cubicBezTo>
                <a:cubicBezTo>
                  <a:pt x="628" y="322"/>
                  <a:pt x="628" y="323"/>
                  <a:pt x="628" y="325"/>
                </a:cubicBezTo>
                <a:cubicBezTo>
                  <a:pt x="628" y="490"/>
                  <a:pt x="628" y="490"/>
                  <a:pt x="628" y="490"/>
                </a:cubicBezTo>
                <a:cubicBezTo>
                  <a:pt x="530" y="490"/>
                  <a:pt x="530" y="490"/>
                  <a:pt x="530" y="490"/>
                </a:cubicBezTo>
                <a:cubicBezTo>
                  <a:pt x="467" y="490"/>
                  <a:pt x="467" y="490"/>
                  <a:pt x="467" y="490"/>
                </a:cubicBezTo>
                <a:cubicBezTo>
                  <a:pt x="466" y="490"/>
                  <a:pt x="334" y="490"/>
                  <a:pt x="334" y="490"/>
                </a:cubicBezTo>
                <a:cubicBezTo>
                  <a:pt x="334" y="490"/>
                  <a:pt x="334" y="490"/>
                  <a:pt x="334" y="490"/>
                </a:cubicBezTo>
                <a:cubicBezTo>
                  <a:pt x="332" y="490"/>
                  <a:pt x="330" y="490"/>
                  <a:pt x="328" y="490"/>
                </a:cubicBezTo>
                <a:cubicBezTo>
                  <a:pt x="329" y="496"/>
                  <a:pt x="329" y="496"/>
                  <a:pt x="329" y="496"/>
                </a:cubicBezTo>
                <a:cubicBezTo>
                  <a:pt x="333" y="501"/>
                  <a:pt x="333" y="501"/>
                  <a:pt x="333" y="501"/>
                </a:cubicBezTo>
                <a:cubicBezTo>
                  <a:pt x="333" y="500"/>
                  <a:pt x="333" y="500"/>
                  <a:pt x="333" y="500"/>
                </a:cubicBezTo>
                <a:cubicBezTo>
                  <a:pt x="343" y="491"/>
                  <a:pt x="343" y="491"/>
                  <a:pt x="343" y="491"/>
                </a:cubicBezTo>
                <a:cubicBezTo>
                  <a:pt x="327" y="490"/>
                  <a:pt x="327" y="490"/>
                  <a:pt x="327" y="490"/>
                </a:cubicBezTo>
                <a:cubicBezTo>
                  <a:pt x="323" y="490"/>
                  <a:pt x="323" y="490"/>
                  <a:pt x="323" y="490"/>
                </a:cubicBezTo>
                <a:cubicBezTo>
                  <a:pt x="323" y="490"/>
                  <a:pt x="323" y="490"/>
                  <a:pt x="323" y="490"/>
                </a:cubicBezTo>
                <a:cubicBezTo>
                  <a:pt x="288" y="490"/>
                  <a:pt x="288" y="490"/>
                  <a:pt x="288" y="490"/>
                </a:cubicBezTo>
                <a:cubicBezTo>
                  <a:pt x="169" y="490"/>
                  <a:pt x="169" y="490"/>
                  <a:pt x="169" y="490"/>
                </a:cubicBezTo>
                <a:cubicBezTo>
                  <a:pt x="161" y="490"/>
                  <a:pt x="161" y="490"/>
                  <a:pt x="161" y="490"/>
                </a:cubicBezTo>
                <a:cubicBezTo>
                  <a:pt x="161" y="490"/>
                  <a:pt x="161" y="490"/>
                  <a:pt x="161" y="490"/>
                </a:cubicBezTo>
                <a:cubicBezTo>
                  <a:pt x="150" y="490"/>
                  <a:pt x="150" y="490"/>
                  <a:pt x="150" y="490"/>
                </a:cubicBezTo>
                <a:cubicBezTo>
                  <a:pt x="150" y="325"/>
                  <a:pt x="150" y="325"/>
                  <a:pt x="150" y="325"/>
                </a:cubicBezTo>
                <a:cubicBezTo>
                  <a:pt x="150" y="323"/>
                  <a:pt x="150" y="322"/>
                  <a:pt x="150" y="321"/>
                </a:cubicBezTo>
                <a:cubicBezTo>
                  <a:pt x="150" y="315"/>
                  <a:pt x="150" y="315"/>
                  <a:pt x="150" y="315"/>
                </a:cubicBezTo>
                <a:cubicBezTo>
                  <a:pt x="144" y="315"/>
                  <a:pt x="144" y="315"/>
                  <a:pt x="144" y="315"/>
                </a:cubicBezTo>
                <a:cubicBezTo>
                  <a:pt x="144" y="321"/>
                  <a:pt x="144" y="321"/>
                  <a:pt x="144" y="321"/>
                </a:cubicBezTo>
                <a:cubicBezTo>
                  <a:pt x="149" y="320"/>
                  <a:pt x="149" y="320"/>
                  <a:pt x="149" y="320"/>
                </a:cubicBezTo>
                <a:cubicBezTo>
                  <a:pt x="149" y="313"/>
                  <a:pt x="147" y="306"/>
                  <a:pt x="144" y="301"/>
                </a:cubicBezTo>
                <a:cubicBezTo>
                  <a:pt x="141" y="295"/>
                  <a:pt x="136" y="290"/>
                  <a:pt x="131" y="287"/>
                </a:cubicBezTo>
                <a:cubicBezTo>
                  <a:pt x="131" y="287"/>
                  <a:pt x="131" y="287"/>
                  <a:pt x="131" y="287"/>
                </a:cubicBezTo>
                <a:cubicBezTo>
                  <a:pt x="126" y="284"/>
                  <a:pt x="120" y="283"/>
                  <a:pt x="114" y="283"/>
                </a:cubicBezTo>
                <a:cubicBezTo>
                  <a:pt x="108" y="283"/>
                  <a:pt x="101" y="284"/>
                  <a:pt x="95" y="288"/>
                </a:cubicBezTo>
                <a:cubicBezTo>
                  <a:pt x="91" y="289"/>
                  <a:pt x="83" y="293"/>
                  <a:pt x="75" y="296"/>
                </a:cubicBezTo>
                <a:cubicBezTo>
                  <a:pt x="70" y="298"/>
                  <a:pt x="66" y="299"/>
                  <a:pt x="62" y="300"/>
                </a:cubicBezTo>
                <a:cubicBezTo>
                  <a:pt x="59" y="301"/>
                  <a:pt x="55" y="302"/>
                  <a:pt x="53" y="302"/>
                </a:cubicBezTo>
                <a:cubicBezTo>
                  <a:pt x="42" y="302"/>
                  <a:pt x="32" y="296"/>
                  <a:pt x="24" y="288"/>
                </a:cubicBezTo>
                <a:cubicBezTo>
                  <a:pt x="17" y="279"/>
                  <a:pt x="12" y="267"/>
                  <a:pt x="12" y="254"/>
                </a:cubicBezTo>
                <a:cubicBezTo>
                  <a:pt x="6" y="254"/>
                  <a:pt x="6" y="254"/>
                  <a:pt x="6" y="25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488"/>
          <p:cNvSpPr>
            <a:spLocks/>
          </p:cNvSpPr>
          <p:nvPr/>
        </p:nvSpPr>
        <p:spPr bwMode="auto">
          <a:xfrm>
            <a:off x="5175355" y="2410105"/>
            <a:ext cx="1764426" cy="1801883"/>
          </a:xfrm>
          <a:custGeom>
            <a:avLst/>
            <a:gdLst>
              <a:gd name="T0" fmla="*/ 441 w 757"/>
              <a:gd name="T1" fmla="*/ 53 h 773"/>
              <a:gd name="T2" fmla="*/ 426 w 757"/>
              <a:gd name="T3" fmla="*/ 99 h 773"/>
              <a:gd name="T4" fmla="*/ 451 w 757"/>
              <a:gd name="T5" fmla="*/ 133 h 773"/>
              <a:gd name="T6" fmla="*/ 455 w 757"/>
              <a:gd name="T7" fmla="*/ 133 h 773"/>
              <a:gd name="T8" fmla="*/ 623 w 757"/>
              <a:gd name="T9" fmla="*/ 133 h 773"/>
              <a:gd name="T10" fmla="*/ 623 w 757"/>
              <a:gd name="T11" fmla="*/ 173 h 773"/>
              <a:gd name="T12" fmla="*/ 623 w 757"/>
              <a:gd name="T13" fmla="*/ 173 h 773"/>
              <a:gd name="T14" fmla="*/ 623 w 757"/>
              <a:gd name="T15" fmla="*/ 323 h 773"/>
              <a:gd name="T16" fmla="*/ 623 w 757"/>
              <a:gd name="T17" fmla="*/ 328 h 773"/>
              <a:gd name="T18" fmla="*/ 624 w 757"/>
              <a:gd name="T19" fmla="*/ 326 h 773"/>
              <a:gd name="T20" fmla="*/ 657 w 757"/>
              <a:gd name="T21" fmla="*/ 351 h 773"/>
              <a:gd name="T22" fmla="*/ 703 w 757"/>
              <a:gd name="T23" fmla="*/ 333 h 773"/>
              <a:gd name="T24" fmla="*/ 757 w 757"/>
              <a:gd name="T25" fmla="*/ 393 h 773"/>
              <a:gd name="T26" fmla="*/ 703 w 757"/>
              <a:gd name="T27" fmla="*/ 453 h 773"/>
              <a:gd name="T28" fmla="*/ 657 w 757"/>
              <a:gd name="T29" fmla="*/ 438 h 773"/>
              <a:gd name="T30" fmla="*/ 624 w 757"/>
              <a:gd name="T31" fmla="*/ 459 h 773"/>
              <a:gd name="T32" fmla="*/ 623 w 757"/>
              <a:gd name="T33" fmla="*/ 463 h 773"/>
              <a:gd name="T34" fmla="*/ 623 w 757"/>
              <a:gd name="T35" fmla="*/ 524 h 773"/>
              <a:gd name="T36" fmla="*/ 623 w 757"/>
              <a:gd name="T37" fmla="*/ 632 h 773"/>
              <a:gd name="T38" fmla="*/ 455 w 757"/>
              <a:gd name="T39" fmla="*/ 632 h 773"/>
              <a:gd name="T40" fmla="*/ 451 w 757"/>
              <a:gd name="T41" fmla="*/ 632 h 773"/>
              <a:gd name="T42" fmla="*/ 426 w 757"/>
              <a:gd name="T43" fmla="*/ 666 h 773"/>
              <a:gd name="T44" fmla="*/ 445 w 757"/>
              <a:gd name="T45" fmla="*/ 715 h 773"/>
              <a:gd name="T46" fmla="*/ 385 w 757"/>
              <a:gd name="T47" fmla="*/ 773 h 773"/>
              <a:gd name="T48" fmla="*/ 325 w 757"/>
              <a:gd name="T49" fmla="*/ 715 h 773"/>
              <a:gd name="T50" fmla="*/ 343 w 757"/>
              <a:gd name="T51" fmla="*/ 666 h 773"/>
              <a:gd name="T52" fmla="*/ 318 w 757"/>
              <a:gd name="T53" fmla="*/ 632 h 773"/>
              <a:gd name="T54" fmla="*/ 320 w 757"/>
              <a:gd name="T55" fmla="*/ 632 h 773"/>
              <a:gd name="T56" fmla="*/ 315 w 757"/>
              <a:gd name="T57" fmla="*/ 632 h 773"/>
              <a:gd name="T58" fmla="*/ 133 w 757"/>
              <a:gd name="T59" fmla="*/ 632 h 773"/>
              <a:gd name="T60" fmla="*/ 133 w 757"/>
              <a:gd name="T61" fmla="*/ 602 h 773"/>
              <a:gd name="T62" fmla="*/ 133 w 757"/>
              <a:gd name="T63" fmla="*/ 462 h 773"/>
              <a:gd name="T64" fmla="*/ 133 w 757"/>
              <a:gd name="T65" fmla="*/ 457 h 773"/>
              <a:gd name="T66" fmla="*/ 133 w 757"/>
              <a:gd name="T67" fmla="*/ 459 h 773"/>
              <a:gd name="T68" fmla="*/ 99 w 757"/>
              <a:gd name="T69" fmla="*/ 434 h 773"/>
              <a:gd name="T70" fmla="*/ 53 w 757"/>
              <a:gd name="T71" fmla="*/ 453 h 773"/>
              <a:gd name="T72" fmla="*/ 0 w 757"/>
              <a:gd name="T73" fmla="*/ 393 h 773"/>
              <a:gd name="T74" fmla="*/ 53 w 757"/>
              <a:gd name="T75" fmla="*/ 333 h 773"/>
              <a:gd name="T76" fmla="*/ 99 w 757"/>
              <a:gd name="T77" fmla="*/ 351 h 773"/>
              <a:gd name="T78" fmla="*/ 133 w 757"/>
              <a:gd name="T79" fmla="*/ 326 h 773"/>
              <a:gd name="T80" fmla="*/ 133 w 757"/>
              <a:gd name="T81" fmla="*/ 323 h 773"/>
              <a:gd name="T82" fmla="*/ 133 w 757"/>
              <a:gd name="T83" fmla="*/ 249 h 773"/>
              <a:gd name="T84" fmla="*/ 133 w 757"/>
              <a:gd name="T85" fmla="*/ 249 h 773"/>
              <a:gd name="T86" fmla="*/ 133 w 757"/>
              <a:gd name="T87" fmla="*/ 178 h 773"/>
              <a:gd name="T88" fmla="*/ 133 w 757"/>
              <a:gd name="T89" fmla="*/ 133 h 773"/>
              <a:gd name="T90" fmla="*/ 315 w 757"/>
              <a:gd name="T91" fmla="*/ 133 h 773"/>
              <a:gd name="T92" fmla="*/ 320 w 757"/>
              <a:gd name="T93" fmla="*/ 133 h 773"/>
              <a:gd name="T94" fmla="*/ 318 w 757"/>
              <a:gd name="T95" fmla="*/ 133 h 773"/>
              <a:gd name="T96" fmla="*/ 343 w 757"/>
              <a:gd name="T97" fmla="*/ 99 h 773"/>
              <a:gd name="T98" fmla="*/ 328 w 757"/>
              <a:gd name="T99" fmla="*/ 53 h 773"/>
              <a:gd name="T100" fmla="*/ 385 w 757"/>
              <a:gd name="T101" fmla="*/ 0 h 773"/>
              <a:gd name="T102" fmla="*/ 441 w 757"/>
              <a:gd name="T103" fmla="*/ 5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7" h="773">
                <a:moveTo>
                  <a:pt x="441" y="53"/>
                </a:moveTo>
                <a:cubicBezTo>
                  <a:pt x="441" y="69"/>
                  <a:pt x="426" y="99"/>
                  <a:pt x="426" y="99"/>
                </a:cubicBezTo>
                <a:cubicBezTo>
                  <a:pt x="417" y="117"/>
                  <a:pt x="430" y="132"/>
                  <a:pt x="451" y="133"/>
                </a:cubicBezTo>
                <a:cubicBezTo>
                  <a:pt x="455" y="133"/>
                  <a:pt x="455" y="133"/>
                  <a:pt x="455" y="133"/>
                </a:cubicBezTo>
                <a:cubicBezTo>
                  <a:pt x="623" y="133"/>
                  <a:pt x="623" y="133"/>
                  <a:pt x="623" y="133"/>
                </a:cubicBezTo>
                <a:cubicBezTo>
                  <a:pt x="623" y="173"/>
                  <a:pt x="623" y="173"/>
                  <a:pt x="623" y="173"/>
                </a:cubicBezTo>
                <a:cubicBezTo>
                  <a:pt x="623" y="173"/>
                  <a:pt x="623" y="173"/>
                  <a:pt x="623" y="173"/>
                </a:cubicBezTo>
                <a:cubicBezTo>
                  <a:pt x="623" y="323"/>
                  <a:pt x="623" y="323"/>
                  <a:pt x="623" y="323"/>
                </a:cubicBezTo>
                <a:cubicBezTo>
                  <a:pt x="623" y="325"/>
                  <a:pt x="623" y="327"/>
                  <a:pt x="623" y="328"/>
                </a:cubicBezTo>
                <a:cubicBezTo>
                  <a:pt x="623" y="327"/>
                  <a:pt x="623" y="327"/>
                  <a:pt x="624" y="326"/>
                </a:cubicBezTo>
                <a:cubicBezTo>
                  <a:pt x="625" y="347"/>
                  <a:pt x="640" y="360"/>
                  <a:pt x="657" y="351"/>
                </a:cubicBezTo>
                <a:cubicBezTo>
                  <a:pt x="657" y="351"/>
                  <a:pt x="688" y="333"/>
                  <a:pt x="703" y="333"/>
                </a:cubicBezTo>
                <a:cubicBezTo>
                  <a:pt x="733" y="333"/>
                  <a:pt x="757" y="359"/>
                  <a:pt x="757" y="393"/>
                </a:cubicBezTo>
                <a:cubicBezTo>
                  <a:pt x="757" y="426"/>
                  <a:pt x="733" y="453"/>
                  <a:pt x="703" y="453"/>
                </a:cubicBezTo>
                <a:cubicBezTo>
                  <a:pt x="688" y="453"/>
                  <a:pt x="657" y="438"/>
                  <a:pt x="657" y="438"/>
                </a:cubicBezTo>
                <a:cubicBezTo>
                  <a:pt x="640" y="429"/>
                  <a:pt x="625" y="439"/>
                  <a:pt x="624" y="459"/>
                </a:cubicBezTo>
                <a:cubicBezTo>
                  <a:pt x="623" y="463"/>
                  <a:pt x="623" y="463"/>
                  <a:pt x="623" y="463"/>
                </a:cubicBezTo>
                <a:cubicBezTo>
                  <a:pt x="623" y="524"/>
                  <a:pt x="623" y="524"/>
                  <a:pt x="623" y="524"/>
                </a:cubicBezTo>
                <a:cubicBezTo>
                  <a:pt x="623" y="632"/>
                  <a:pt x="623" y="632"/>
                  <a:pt x="623" y="632"/>
                </a:cubicBezTo>
                <a:cubicBezTo>
                  <a:pt x="455" y="632"/>
                  <a:pt x="455" y="632"/>
                  <a:pt x="455" y="632"/>
                </a:cubicBezTo>
                <a:cubicBezTo>
                  <a:pt x="451" y="632"/>
                  <a:pt x="451" y="632"/>
                  <a:pt x="451" y="632"/>
                </a:cubicBezTo>
                <a:cubicBezTo>
                  <a:pt x="431" y="633"/>
                  <a:pt x="417" y="648"/>
                  <a:pt x="426" y="666"/>
                </a:cubicBezTo>
                <a:cubicBezTo>
                  <a:pt x="426" y="666"/>
                  <a:pt x="445" y="700"/>
                  <a:pt x="445" y="715"/>
                </a:cubicBezTo>
                <a:cubicBezTo>
                  <a:pt x="445" y="745"/>
                  <a:pt x="418" y="773"/>
                  <a:pt x="385" y="773"/>
                </a:cubicBezTo>
                <a:cubicBezTo>
                  <a:pt x="351" y="773"/>
                  <a:pt x="325" y="745"/>
                  <a:pt x="325" y="715"/>
                </a:cubicBezTo>
                <a:cubicBezTo>
                  <a:pt x="325" y="700"/>
                  <a:pt x="343" y="666"/>
                  <a:pt x="343" y="666"/>
                </a:cubicBezTo>
                <a:cubicBezTo>
                  <a:pt x="352" y="648"/>
                  <a:pt x="339" y="633"/>
                  <a:pt x="318" y="632"/>
                </a:cubicBezTo>
                <a:cubicBezTo>
                  <a:pt x="319" y="632"/>
                  <a:pt x="319" y="632"/>
                  <a:pt x="320" y="632"/>
                </a:cubicBezTo>
                <a:cubicBezTo>
                  <a:pt x="319" y="632"/>
                  <a:pt x="318" y="632"/>
                  <a:pt x="315" y="632"/>
                </a:cubicBezTo>
                <a:cubicBezTo>
                  <a:pt x="133" y="632"/>
                  <a:pt x="133" y="632"/>
                  <a:pt x="133" y="632"/>
                </a:cubicBezTo>
                <a:cubicBezTo>
                  <a:pt x="133" y="632"/>
                  <a:pt x="133" y="613"/>
                  <a:pt x="133" y="602"/>
                </a:cubicBezTo>
                <a:cubicBezTo>
                  <a:pt x="133" y="462"/>
                  <a:pt x="133" y="462"/>
                  <a:pt x="133" y="462"/>
                </a:cubicBezTo>
                <a:cubicBezTo>
                  <a:pt x="133" y="460"/>
                  <a:pt x="133" y="458"/>
                  <a:pt x="133" y="457"/>
                </a:cubicBezTo>
                <a:cubicBezTo>
                  <a:pt x="133" y="458"/>
                  <a:pt x="133" y="458"/>
                  <a:pt x="133" y="459"/>
                </a:cubicBezTo>
                <a:cubicBezTo>
                  <a:pt x="132" y="439"/>
                  <a:pt x="117" y="425"/>
                  <a:pt x="99" y="434"/>
                </a:cubicBezTo>
                <a:cubicBezTo>
                  <a:pt x="99" y="434"/>
                  <a:pt x="69" y="453"/>
                  <a:pt x="53" y="453"/>
                </a:cubicBezTo>
                <a:cubicBezTo>
                  <a:pt x="24" y="453"/>
                  <a:pt x="0" y="426"/>
                  <a:pt x="0" y="393"/>
                </a:cubicBezTo>
                <a:cubicBezTo>
                  <a:pt x="0" y="359"/>
                  <a:pt x="24" y="333"/>
                  <a:pt x="53" y="333"/>
                </a:cubicBezTo>
                <a:cubicBezTo>
                  <a:pt x="69" y="333"/>
                  <a:pt x="99" y="351"/>
                  <a:pt x="99" y="351"/>
                </a:cubicBezTo>
                <a:cubicBezTo>
                  <a:pt x="117" y="360"/>
                  <a:pt x="132" y="347"/>
                  <a:pt x="133" y="326"/>
                </a:cubicBezTo>
                <a:cubicBezTo>
                  <a:pt x="133" y="323"/>
                  <a:pt x="133" y="323"/>
                  <a:pt x="133" y="323"/>
                </a:cubicBezTo>
                <a:cubicBezTo>
                  <a:pt x="133" y="249"/>
                  <a:pt x="133" y="249"/>
                  <a:pt x="133" y="249"/>
                </a:cubicBezTo>
                <a:cubicBezTo>
                  <a:pt x="133" y="249"/>
                  <a:pt x="133" y="249"/>
                  <a:pt x="133" y="249"/>
                </a:cubicBezTo>
                <a:cubicBezTo>
                  <a:pt x="133" y="178"/>
                  <a:pt x="133" y="178"/>
                  <a:pt x="133" y="178"/>
                </a:cubicBezTo>
                <a:cubicBezTo>
                  <a:pt x="133" y="175"/>
                  <a:pt x="133" y="133"/>
                  <a:pt x="133" y="133"/>
                </a:cubicBezTo>
                <a:cubicBezTo>
                  <a:pt x="315" y="133"/>
                  <a:pt x="315" y="133"/>
                  <a:pt x="315" y="133"/>
                </a:cubicBezTo>
                <a:cubicBezTo>
                  <a:pt x="317" y="133"/>
                  <a:pt x="319" y="133"/>
                  <a:pt x="320" y="133"/>
                </a:cubicBezTo>
                <a:cubicBezTo>
                  <a:pt x="319" y="133"/>
                  <a:pt x="319" y="133"/>
                  <a:pt x="318" y="133"/>
                </a:cubicBezTo>
                <a:cubicBezTo>
                  <a:pt x="339" y="132"/>
                  <a:pt x="352" y="117"/>
                  <a:pt x="343" y="99"/>
                </a:cubicBezTo>
                <a:cubicBezTo>
                  <a:pt x="343" y="99"/>
                  <a:pt x="328" y="69"/>
                  <a:pt x="328" y="53"/>
                </a:cubicBezTo>
                <a:cubicBezTo>
                  <a:pt x="328" y="24"/>
                  <a:pt x="351" y="0"/>
                  <a:pt x="385" y="0"/>
                </a:cubicBezTo>
                <a:cubicBezTo>
                  <a:pt x="418" y="0"/>
                  <a:pt x="441" y="24"/>
                  <a:pt x="441" y="53"/>
                </a:cubicBezTo>
                <a:close/>
              </a:path>
            </a:pathLst>
          </a:custGeom>
          <a:noFill/>
          <a:ln w="444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 name="Freeform 489"/>
          <p:cNvSpPr>
            <a:spLocks/>
          </p:cNvSpPr>
          <p:nvPr/>
        </p:nvSpPr>
        <p:spPr bwMode="auto">
          <a:xfrm>
            <a:off x="4341442" y="2720605"/>
            <a:ext cx="1104984" cy="1170041"/>
          </a:xfrm>
          <a:custGeom>
            <a:avLst/>
            <a:gdLst>
              <a:gd name="T0" fmla="*/ 2 w 474"/>
              <a:gd name="T1" fmla="*/ 502 h 502"/>
              <a:gd name="T2" fmla="*/ 176 w 474"/>
              <a:gd name="T3" fmla="*/ 502 h 502"/>
              <a:gd name="T4" fmla="*/ 176 w 474"/>
              <a:gd name="T5" fmla="*/ 502 h 502"/>
              <a:gd name="T6" fmla="*/ 177 w 474"/>
              <a:gd name="T7" fmla="*/ 502 h 502"/>
              <a:gd name="T8" fmla="*/ 193 w 474"/>
              <a:gd name="T9" fmla="*/ 488 h 502"/>
              <a:gd name="T10" fmla="*/ 191 w 474"/>
              <a:gd name="T11" fmla="*/ 479 h 502"/>
              <a:gd name="T12" fmla="*/ 175 w 474"/>
              <a:gd name="T13" fmla="*/ 426 h 502"/>
              <a:gd name="T14" fmla="*/ 244 w 474"/>
              <a:gd name="T15" fmla="*/ 364 h 502"/>
              <a:gd name="T16" fmla="*/ 312 w 474"/>
              <a:gd name="T17" fmla="*/ 426 h 502"/>
              <a:gd name="T18" fmla="*/ 296 w 474"/>
              <a:gd name="T19" fmla="*/ 479 h 502"/>
              <a:gd name="T20" fmla="*/ 294 w 474"/>
              <a:gd name="T21" fmla="*/ 488 h 502"/>
              <a:gd name="T22" fmla="*/ 311 w 474"/>
              <a:gd name="T23" fmla="*/ 502 h 502"/>
              <a:gd name="T24" fmla="*/ 311 w 474"/>
              <a:gd name="T25" fmla="*/ 502 h 502"/>
              <a:gd name="T26" fmla="*/ 314 w 474"/>
              <a:gd name="T27" fmla="*/ 502 h 502"/>
              <a:gd name="T28" fmla="*/ 474 w 474"/>
              <a:gd name="T29" fmla="*/ 502 h 502"/>
              <a:gd name="T30" fmla="*/ 474 w 474"/>
              <a:gd name="T31" fmla="*/ 332 h 502"/>
              <a:gd name="T32" fmla="*/ 474 w 474"/>
              <a:gd name="T33" fmla="*/ 328 h 502"/>
              <a:gd name="T34" fmla="*/ 474 w 474"/>
              <a:gd name="T35" fmla="*/ 327 h 502"/>
              <a:gd name="T36" fmla="*/ 467 w 474"/>
              <a:gd name="T37" fmla="*/ 312 h 502"/>
              <a:gd name="T38" fmla="*/ 453 w 474"/>
              <a:gd name="T39" fmla="*/ 313 h 502"/>
              <a:gd name="T40" fmla="*/ 403 w 474"/>
              <a:gd name="T41" fmla="*/ 330 h 502"/>
              <a:gd name="T42" fmla="*/ 341 w 474"/>
              <a:gd name="T43" fmla="*/ 257 h 502"/>
              <a:gd name="T44" fmla="*/ 403 w 474"/>
              <a:gd name="T45" fmla="*/ 184 h 502"/>
              <a:gd name="T46" fmla="*/ 453 w 474"/>
              <a:gd name="T47" fmla="*/ 201 h 502"/>
              <a:gd name="T48" fmla="*/ 467 w 474"/>
              <a:gd name="T49" fmla="*/ 202 h 502"/>
              <a:gd name="T50" fmla="*/ 474 w 474"/>
              <a:gd name="T51" fmla="*/ 189 h 502"/>
              <a:gd name="T52" fmla="*/ 474 w 474"/>
              <a:gd name="T53" fmla="*/ 189 h 502"/>
              <a:gd name="T54" fmla="*/ 474 w 474"/>
              <a:gd name="T55" fmla="*/ 184 h 502"/>
              <a:gd name="T56" fmla="*/ 474 w 474"/>
              <a:gd name="T57" fmla="*/ 34 h 502"/>
              <a:gd name="T58" fmla="*/ 474 w 474"/>
              <a:gd name="T59" fmla="*/ 25 h 502"/>
              <a:gd name="T60" fmla="*/ 474 w 474"/>
              <a:gd name="T61" fmla="*/ 0 h 502"/>
              <a:gd name="T62" fmla="*/ 314 w 474"/>
              <a:gd name="T63" fmla="*/ 0 h 502"/>
              <a:gd name="T64" fmla="*/ 310 w 474"/>
              <a:gd name="T65" fmla="*/ 0 h 502"/>
              <a:gd name="T66" fmla="*/ 294 w 474"/>
              <a:gd name="T67" fmla="*/ 13 h 502"/>
              <a:gd name="T68" fmla="*/ 296 w 474"/>
              <a:gd name="T69" fmla="*/ 22 h 502"/>
              <a:gd name="T70" fmla="*/ 312 w 474"/>
              <a:gd name="T71" fmla="*/ 75 h 502"/>
              <a:gd name="T72" fmla="*/ 243 w 474"/>
              <a:gd name="T73" fmla="*/ 138 h 502"/>
              <a:gd name="T74" fmla="*/ 175 w 474"/>
              <a:gd name="T75" fmla="*/ 75 h 502"/>
              <a:gd name="T76" fmla="*/ 190 w 474"/>
              <a:gd name="T77" fmla="*/ 22 h 502"/>
              <a:gd name="T78" fmla="*/ 193 w 474"/>
              <a:gd name="T79" fmla="*/ 13 h 502"/>
              <a:gd name="T80" fmla="*/ 178 w 474"/>
              <a:gd name="T81" fmla="*/ 0 h 502"/>
              <a:gd name="T82" fmla="*/ 174 w 474"/>
              <a:gd name="T83" fmla="*/ 0 h 502"/>
              <a:gd name="T84" fmla="*/ 0 w 474"/>
              <a:gd name="T85" fmla="*/ 0 h 502"/>
              <a:gd name="T86" fmla="*/ 2 w 474"/>
              <a:gd name="T87"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502">
                <a:moveTo>
                  <a:pt x="2" y="502"/>
                </a:moveTo>
                <a:cubicBezTo>
                  <a:pt x="2" y="502"/>
                  <a:pt x="176" y="502"/>
                  <a:pt x="176" y="502"/>
                </a:cubicBezTo>
                <a:cubicBezTo>
                  <a:pt x="176" y="502"/>
                  <a:pt x="176" y="502"/>
                  <a:pt x="176" y="502"/>
                </a:cubicBezTo>
                <a:cubicBezTo>
                  <a:pt x="177" y="502"/>
                  <a:pt x="177" y="502"/>
                  <a:pt x="177" y="502"/>
                </a:cubicBezTo>
                <a:cubicBezTo>
                  <a:pt x="182" y="501"/>
                  <a:pt x="193" y="499"/>
                  <a:pt x="193" y="488"/>
                </a:cubicBezTo>
                <a:cubicBezTo>
                  <a:pt x="193" y="486"/>
                  <a:pt x="192" y="483"/>
                  <a:pt x="191" y="479"/>
                </a:cubicBezTo>
                <a:cubicBezTo>
                  <a:pt x="189" y="476"/>
                  <a:pt x="175" y="444"/>
                  <a:pt x="175" y="426"/>
                </a:cubicBezTo>
                <a:cubicBezTo>
                  <a:pt x="175" y="390"/>
                  <a:pt x="206" y="364"/>
                  <a:pt x="244" y="364"/>
                </a:cubicBezTo>
                <a:cubicBezTo>
                  <a:pt x="282" y="364"/>
                  <a:pt x="312" y="390"/>
                  <a:pt x="312" y="426"/>
                </a:cubicBezTo>
                <a:cubicBezTo>
                  <a:pt x="312" y="444"/>
                  <a:pt x="298" y="476"/>
                  <a:pt x="296" y="479"/>
                </a:cubicBezTo>
                <a:cubicBezTo>
                  <a:pt x="295" y="483"/>
                  <a:pt x="294" y="486"/>
                  <a:pt x="294" y="488"/>
                </a:cubicBezTo>
                <a:cubicBezTo>
                  <a:pt x="294" y="500"/>
                  <a:pt x="307" y="502"/>
                  <a:pt x="311" y="502"/>
                </a:cubicBezTo>
                <a:cubicBezTo>
                  <a:pt x="311" y="502"/>
                  <a:pt x="311" y="502"/>
                  <a:pt x="311" y="502"/>
                </a:cubicBezTo>
                <a:cubicBezTo>
                  <a:pt x="314" y="502"/>
                  <a:pt x="314" y="502"/>
                  <a:pt x="314" y="502"/>
                </a:cubicBezTo>
                <a:cubicBezTo>
                  <a:pt x="474" y="502"/>
                  <a:pt x="474" y="502"/>
                  <a:pt x="474" y="502"/>
                </a:cubicBezTo>
                <a:cubicBezTo>
                  <a:pt x="474" y="332"/>
                  <a:pt x="474" y="332"/>
                  <a:pt x="474" y="332"/>
                </a:cubicBezTo>
                <a:cubicBezTo>
                  <a:pt x="474" y="328"/>
                  <a:pt x="474" y="328"/>
                  <a:pt x="474" y="328"/>
                </a:cubicBezTo>
                <a:cubicBezTo>
                  <a:pt x="474" y="328"/>
                  <a:pt x="474" y="327"/>
                  <a:pt x="474" y="327"/>
                </a:cubicBezTo>
                <a:cubicBezTo>
                  <a:pt x="474" y="320"/>
                  <a:pt x="471" y="315"/>
                  <a:pt x="467" y="312"/>
                </a:cubicBezTo>
                <a:cubicBezTo>
                  <a:pt x="464" y="310"/>
                  <a:pt x="459" y="310"/>
                  <a:pt x="453" y="313"/>
                </a:cubicBezTo>
                <a:cubicBezTo>
                  <a:pt x="450" y="315"/>
                  <a:pt x="420" y="330"/>
                  <a:pt x="403" y="330"/>
                </a:cubicBezTo>
                <a:cubicBezTo>
                  <a:pt x="369" y="330"/>
                  <a:pt x="341" y="298"/>
                  <a:pt x="341" y="257"/>
                </a:cubicBezTo>
                <a:cubicBezTo>
                  <a:pt x="341" y="217"/>
                  <a:pt x="369" y="184"/>
                  <a:pt x="403" y="184"/>
                </a:cubicBezTo>
                <a:cubicBezTo>
                  <a:pt x="420" y="184"/>
                  <a:pt x="450" y="199"/>
                  <a:pt x="453" y="201"/>
                </a:cubicBezTo>
                <a:cubicBezTo>
                  <a:pt x="457" y="203"/>
                  <a:pt x="462" y="205"/>
                  <a:pt x="467" y="202"/>
                </a:cubicBezTo>
                <a:cubicBezTo>
                  <a:pt x="471" y="200"/>
                  <a:pt x="473" y="195"/>
                  <a:pt x="474" y="189"/>
                </a:cubicBezTo>
                <a:cubicBezTo>
                  <a:pt x="474" y="189"/>
                  <a:pt x="474" y="189"/>
                  <a:pt x="474" y="189"/>
                </a:cubicBezTo>
                <a:cubicBezTo>
                  <a:pt x="474" y="188"/>
                  <a:pt x="474" y="186"/>
                  <a:pt x="474" y="184"/>
                </a:cubicBezTo>
                <a:cubicBezTo>
                  <a:pt x="474" y="34"/>
                  <a:pt x="474" y="34"/>
                  <a:pt x="474" y="34"/>
                </a:cubicBezTo>
                <a:cubicBezTo>
                  <a:pt x="474" y="25"/>
                  <a:pt x="474" y="25"/>
                  <a:pt x="474" y="25"/>
                </a:cubicBezTo>
                <a:cubicBezTo>
                  <a:pt x="474" y="0"/>
                  <a:pt x="474" y="0"/>
                  <a:pt x="474" y="0"/>
                </a:cubicBezTo>
                <a:cubicBezTo>
                  <a:pt x="314" y="0"/>
                  <a:pt x="314" y="0"/>
                  <a:pt x="314" y="0"/>
                </a:cubicBezTo>
                <a:cubicBezTo>
                  <a:pt x="310" y="0"/>
                  <a:pt x="310" y="0"/>
                  <a:pt x="310" y="0"/>
                </a:cubicBezTo>
                <a:cubicBezTo>
                  <a:pt x="305" y="0"/>
                  <a:pt x="294" y="2"/>
                  <a:pt x="294" y="13"/>
                </a:cubicBezTo>
                <a:cubicBezTo>
                  <a:pt x="294" y="16"/>
                  <a:pt x="295" y="19"/>
                  <a:pt x="296" y="22"/>
                </a:cubicBezTo>
                <a:cubicBezTo>
                  <a:pt x="298" y="26"/>
                  <a:pt x="312" y="57"/>
                  <a:pt x="312" y="75"/>
                </a:cubicBezTo>
                <a:cubicBezTo>
                  <a:pt x="312" y="112"/>
                  <a:pt x="281" y="138"/>
                  <a:pt x="243" y="138"/>
                </a:cubicBezTo>
                <a:cubicBezTo>
                  <a:pt x="205" y="138"/>
                  <a:pt x="175" y="112"/>
                  <a:pt x="175" y="75"/>
                </a:cubicBezTo>
                <a:cubicBezTo>
                  <a:pt x="175" y="57"/>
                  <a:pt x="189" y="26"/>
                  <a:pt x="190" y="22"/>
                </a:cubicBezTo>
                <a:cubicBezTo>
                  <a:pt x="192" y="19"/>
                  <a:pt x="193" y="16"/>
                  <a:pt x="193" y="13"/>
                </a:cubicBezTo>
                <a:cubicBezTo>
                  <a:pt x="193" y="3"/>
                  <a:pt x="182" y="0"/>
                  <a:pt x="178" y="0"/>
                </a:cubicBezTo>
                <a:cubicBezTo>
                  <a:pt x="176" y="0"/>
                  <a:pt x="175" y="0"/>
                  <a:pt x="174" y="0"/>
                </a:cubicBezTo>
                <a:cubicBezTo>
                  <a:pt x="0" y="0"/>
                  <a:pt x="0" y="0"/>
                  <a:pt x="0" y="0"/>
                </a:cubicBezTo>
                <a:cubicBezTo>
                  <a:pt x="0" y="11"/>
                  <a:pt x="2" y="502"/>
                  <a:pt x="2" y="50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490"/>
          <p:cNvSpPr>
            <a:spLocks/>
          </p:cNvSpPr>
          <p:nvPr/>
        </p:nvSpPr>
        <p:spPr bwMode="auto">
          <a:xfrm>
            <a:off x="4341442" y="2720605"/>
            <a:ext cx="1104984" cy="1170041"/>
          </a:xfrm>
          <a:custGeom>
            <a:avLst/>
            <a:gdLst>
              <a:gd name="T0" fmla="*/ 2 w 474"/>
              <a:gd name="T1" fmla="*/ 502 h 502"/>
              <a:gd name="T2" fmla="*/ 176 w 474"/>
              <a:gd name="T3" fmla="*/ 502 h 502"/>
              <a:gd name="T4" fmla="*/ 176 w 474"/>
              <a:gd name="T5" fmla="*/ 502 h 502"/>
              <a:gd name="T6" fmla="*/ 177 w 474"/>
              <a:gd name="T7" fmla="*/ 502 h 502"/>
              <a:gd name="T8" fmla="*/ 193 w 474"/>
              <a:gd name="T9" fmla="*/ 488 h 502"/>
              <a:gd name="T10" fmla="*/ 191 w 474"/>
              <a:gd name="T11" fmla="*/ 479 h 502"/>
              <a:gd name="T12" fmla="*/ 175 w 474"/>
              <a:gd name="T13" fmla="*/ 426 h 502"/>
              <a:gd name="T14" fmla="*/ 244 w 474"/>
              <a:gd name="T15" fmla="*/ 364 h 502"/>
              <a:gd name="T16" fmla="*/ 312 w 474"/>
              <a:gd name="T17" fmla="*/ 426 h 502"/>
              <a:gd name="T18" fmla="*/ 296 w 474"/>
              <a:gd name="T19" fmla="*/ 479 h 502"/>
              <a:gd name="T20" fmla="*/ 294 w 474"/>
              <a:gd name="T21" fmla="*/ 488 h 502"/>
              <a:gd name="T22" fmla="*/ 311 w 474"/>
              <a:gd name="T23" fmla="*/ 502 h 502"/>
              <a:gd name="T24" fmla="*/ 311 w 474"/>
              <a:gd name="T25" fmla="*/ 502 h 502"/>
              <a:gd name="T26" fmla="*/ 314 w 474"/>
              <a:gd name="T27" fmla="*/ 502 h 502"/>
              <a:gd name="T28" fmla="*/ 474 w 474"/>
              <a:gd name="T29" fmla="*/ 502 h 502"/>
              <a:gd name="T30" fmla="*/ 474 w 474"/>
              <a:gd name="T31" fmla="*/ 332 h 502"/>
              <a:gd name="T32" fmla="*/ 474 w 474"/>
              <a:gd name="T33" fmla="*/ 328 h 502"/>
              <a:gd name="T34" fmla="*/ 474 w 474"/>
              <a:gd name="T35" fmla="*/ 327 h 502"/>
              <a:gd name="T36" fmla="*/ 467 w 474"/>
              <a:gd name="T37" fmla="*/ 312 h 502"/>
              <a:gd name="T38" fmla="*/ 453 w 474"/>
              <a:gd name="T39" fmla="*/ 313 h 502"/>
              <a:gd name="T40" fmla="*/ 403 w 474"/>
              <a:gd name="T41" fmla="*/ 330 h 502"/>
              <a:gd name="T42" fmla="*/ 341 w 474"/>
              <a:gd name="T43" fmla="*/ 257 h 502"/>
              <a:gd name="T44" fmla="*/ 403 w 474"/>
              <a:gd name="T45" fmla="*/ 184 h 502"/>
              <a:gd name="T46" fmla="*/ 453 w 474"/>
              <a:gd name="T47" fmla="*/ 201 h 502"/>
              <a:gd name="T48" fmla="*/ 467 w 474"/>
              <a:gd name="T49" fmla="*/ 202 h 502"/>
              <a:gd name="T50" fmla="*/ 474 w 474"/>
              <a:gd name="T51" fmla="*/ 189 h 502"/>
              <a:gd name="T52" fmla="*/ 474 w 474"/>
              <a:gd name="T53" fmla="*/ 189 h 502"/>
              <a:gd name="T54" fmla="*/ 474 w 474"/>
              <a:gd name="T55" fmla="*/ 184 h 502"/>
              <a:gd name="T56" fmla="*/ 474 w 474"/>
              <a:gd name="T57" fmla="*/ 34 h 502"/>
              <a:gd name="T58" fmla="*/ 474 w 474"/>
              <a:gd name="T59" fmla="*/ 25 h 502"/>
              <a:gd name="T60" fmla="*/ 474 w 474"/>
              <a:gd name="T61" fmla="*/ 0 h 502"/>
              <a:gd name="T62" fmla="*/ 314 w 474"/>
              <a:gd name="T63" fmla="*/ 0 h 502"/>
              <a:gd name="T64" fmla="*/ 310 w 474"/>
              <a:gd name="T65" fmla="*/ 0 h 502"/>
              <a:gd name="T66" fmla="*/ 294 w 474"/>
              <a:gd name="T67" fmla="*/ 13 h 502"/>
              <a:gd name="T68" fmla="*/ 296 w 474"/>
              <a:gd name="T69" fmla="*/ 22 h 502"/>
              <a:gd name="T70" fmla="*/ 312 w 474"/>
              <a:gd name="T71" fmla="*/ 75 h 502"/>
              <a:gd name="T72" fmla="*/ 243 w 474"/>
              <a:gd name="T73" fmla="*/ 138 h 502"/>
              <a:gd name="T74" fmla="*/ 175 w 474"/>
              <a:gd name="T75" fmla="*/ 75 h 502"/>
              <a:gd name="T76" fmla="*/ 190 w 474"/>
              <a:gd name="T77" fmla="*/ 22 h 502"/>
              <a:gd name="T78" fmla="*/ 193 w 474"/>
              <a:gd name="T79" fmla="*/ 13 h 502"/>
              <a:gd name="T80" fmla="*/ 178 w 474"/>
              <a:gd name="T81" fmla="*/ 0 h 502"/>
              <a:gd name="T82" fmla="*/ 174 w 474"/>
              <a:gd name="T83" fmla="*/ 0 h 502"/>
              <a:gd name="T84" fmla="*/ 0 w 474"/>
              <a:gd name="T85" fmla="*/ 0 h 502"/>
              <a:gd name="T86" fmla="*/ 2 w 474"/>
              <a:gd name="T87"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502">
                <a:moveTo>
                  <a:pt x="2" y="502"/>
                </a:moveTo>
                <a:cubicBezTo>
                  <a:pt x="2" y="502"/>
                  <a:pt x="176" y="502"/>
                  <a:pt x="176" y="502"/>
                </a:cubicBezTo>
                <a:cubicBezTo>
                  <a:pt x="176" y="502"/>
                  <a:pt x="176" y="502"/>
                  <a:pt x="176" y="502"/>
                </a:cubicBezTo>
                <a:cubicBezTo>
                  <a:pt x="177" y="502"/>
                  <a:pt x="177" y="502"/>
                  <a:pt x="177" y="502"/>
                </a:cubicBezTo>
                <a:cubicBezTo>
                  <a:pt x="182" y="501"/>
                  <a:pt x="193" y="499"/>
                  <a:pt x="193" y="488"/>
                </a:cubicBezTo>
                <a:cubicBezTo>
                  <a:pt x="193" y="486"/>
                  <a:pt x="192" y="483"/>
                  <a:pt x="191" y="479"/>
                </a:cubicBezTo>
                <a:cubicBezTo>
                  <a:pt x="189" y="476"/>
                  <a:pt x="175" y="444"/>
                  <a:pt x="175" y="426"/>
                </a:cubicBezTo>
                <a:cubicBezTo>
                  <a:pt x="175" y="390"/>
                  <a:pt x="206" y="364"/>
                  <a:pt x="244" y="364"/>
                </a:cubicBezTo>
                <a:cubicBezTo>
                  <a:pt x="282" y="364"/>
                  <a:pt x="312" y="390"/>
                  <a:pt x="312" y="426"/>
                </a:cubicBezTo>
                <a:cubicBezTo>
                  <a:pt x="312" y="444"/>
                  <a:pt x="298" y="476"/>
                  <a:pt x="296" y="479"/>
                </a:cubicBezTo>
                <a:cubicBezTo>
                  <a:pt x="295" y="483"/>
                  <a:pt x="294" y="486"/>
                  <a:pt x="294" y="488"/>
                </a:cubicBezTo>
                <a:cubicBezTo>
                  <a:pt x="294" y="500"/>
                  <a:pt x="307" y="502"/>
                  <a:pt x="311" y="502"/>
                </a:cubicBezTo>
                <a:cubicBezTo>
                  <a:pt x="311" y="502"/>
                  <a:pt x="311" y="502"/>
                  <a:pt x="311" y="502"/>
                </a:cubicBezTo>
                <a:cubicBezTo>
                  <a:pt x="314" y="502"/>
                  <a:pt x="314" y="502"/>
                  <a:pt x="314" y="502"/>
                </a:cubicBezTo>
                <a:cubicBezTo>
                  <a:pt x="474" y="502"/>
                  <a:pt x="474" y="502"/>
                  <a:pt x="474" y="502"/>
                </a:cubicBezTo>
                <a:cubicBezTo>
                  <a:pt x="474" y="332"/>
                  <a:pt x="474" y="332"/>
                  <a:pt x="474" y="332"/>
                </a:cubicBezTo>
                <a:cubicBezTo>
                  <a:pt x="474" y="328"/>
                  <a:pt x="474" y="328"/>
                  <a:pt x="474" y="328"/>
                </a:cubicBezTo>
                <a:cubicBezTo>
                  <a:pt x="474" y="328"/>
                  <a:pt x="474" y="327"/>
                  <a:pt x="474" y="327"/>
                </a:cubicBezTo>
                <a:cubicBezTo>
                  <a:pt x="474" y="320"/>
                  <a:pt x="471" y="315"/>
                  <a:pt x="467" y="312"/>
                </a:cubicBezTo>
                <a:cubicBezTo>
                  <a:pt x="464" y="310"/>
                  <a:pt x="459" y="310"/>
                  <a:pt x="453" y="313"/>
                </a:cubicBezTo>
                <a:cubicBezTo>
                  <a:pt x="450" y="315"/>
                  <a:pt x="420" y="330"/>
                  <a:pt x="403" y="330"/>
                </a:cubicBezTo>
                <a:cubicBezTo>
                  <a:pt x="369" y="330"/>
                  <a:pt x="341" y="298"/>
                  <a:pt x="341" y="257"/>
                </a:cubicBezTo>
                <a:cubicBezTo>
                  <a:pt x="341" y="217"/>
                  <a:pt x="369" y="184"/>
                  <a:pt x="403" y="184"/>
                </a:cubicBezTo>
                <a:cubicBezTo>
                  <a:pt x="420" y="184"/>
                  <a:pt x="450" y="199"/>
                  <a:pt x="453" y="201"/>
                </a:cubicBezTo>
                <a:cubicBezTo>
                  <a:pt x="457" y="203"/>
                  <a:pt x="462" y="205"/>
                  <a:pt x="467" y="202"/>
                </a:cubicBezTo>
                <a:cubicBezTo>
                  <a:pt x="471" y="200"/>
                  <a:pt x="473" y="195"/>
                  <a:pt x="474" y="189"/>
                </a:cubicBezTo>
                <a:cubicBezTo>
                  <a:pt x="474" y="189"/>
                  <a:pt x="474" y="189"/>
                  <a:pt x="474" y="189"/>
                </a:cubicBezTo>
                <a:cubicBezTo>
                  <a:pt x="474" y="188"/>
                  <a:pt x="474" y="186"/>
                  <a:pt x="474" y="184"/>
                </a:cubicBezTo>
                <a:cubicBezTo>
                  <a:pt x="474" y="34"/>
                  <a:pt x="474" y="34"/>
                  <a:pt x="474" y="34"/>
                </a:cubicBezTo>
                <a:cubicBezTo>
                  <a:pt x="474" y="25"/>
                  <a:pt x="474" y="25"/>
                  <a:pt x="474" y="25"/>
                </a:cubicBezTo>
                <a:cubicBezTo>
                  <a:pt x="474" y="0"/>
                  <a:pt x="474" y="0"/>
                  <a:pt x="474" y="0"/>
                </a:cubicBezTo>
                <a:cubicBezTo>
                  <a:pt x="314" y="0"/>
                  <a:pt x="314" y="0"/>
                  <a:pt x="314" y="0"/>
                </a:cubicBezTo>
                <a:cubicBezTo>
                  <a:pt x="310" y="0"/>
                  <a:pt x="310" y="0"/>
                  <a:pt x="310" y="0"/>
                </a:cubicBezTo>
                <a:cubicBezTo>
                  <a:pt x="305" y="0"/>
                  <a:pt x="294" y="2"/>
                  <a:pt x="294" y="13"/>
                </a:cubicBezTo>
                <a:cubicBezTo>
                  <a:pt x="294" y="16"/>
                  <a:pt x="295" y="19"/>
                  <a:pt x="296" y="22"/>
                </a:cubicBezTo>
                <a:cubicBezTo>
                  <a:pt x="298" y="26"/>
                  <a:pt x="312" y="57"/>
                  <a:pt x="312" y="75"/>
                </a:cubicBezTo>
                <a:cubicBezTo>
                  <a:pt x="312" y="112"/>
                  <a:pt x="281" y="138"/>
                  <a:pt x="243" y="138"/>
                </a:cubicBezTo>
                <a:cubicBezTo>
                  <a:pt x="205" y="138"/>
                  <a:pt x="175" y="112"/>
                  <a:pt x="175" y="75"/>
                </a:cubicBezTo>
                <a:cubicBezTo>
                  <a:pt x="175" y="57"/>
                  <a:pt x="189" y="26"/>
                  <a:pt x="190" y="22"/>
                </a:cubicBezTo>
                <a:cubicBezTo>
                  <a:pt x="192" y="19"/>
                  <a:pt x="193" y="16"/>
                  <a:pt x="193" y="13"/>
                </a:cubicBezTo>
                <a:cubicBezTo>
                  <a:pt x="193" y="3"/>
                  <a:pt x="182" y="0"/>
                  <a:pt x="178" y="0"/>
                </a:cubicBezTo>
                <a:cubicBezTo>
                  <a:pt x="176" y="0"/>
                  <a:pt x="175" y="0"/>
                  <a:pt x="174" y="0"/>
                </a:cubicBezTo>
                <a:cubicBezTo>
                  <a:pt x="0" y="0"/>
                  <a:pt x="0" y="0"/>
                  <a:pt x="0" y="0"/>
                </a:cubicBezTo>
                <a:cubicBezTo>
                  <a:pt x="0" y="11"/>
                  <a:pt x="2" y="502"/>
                  <a:pt x="2" y="502"/>
                </a:cubicBezTo>
                <a:close/>
              </a:path>
            </a:pathLst>
          </a:custGeom>
          <a:noFill/>
          <a:ln w="444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 name="Freeform 491"/>
          <p:cNvSpPr>
            <a:spLocks/>
          </p:cNvSpPr>
          <p:nvPr/>
        </p:nvSpPr>
        <p:spPr bwMode="auto">
          <a:xfrm>
            <a:off x="6669695" y="2727505"/>
            <a:ext cx="1095127" cy="1168069"/>
          </a:xfrm>
          <a:custGeom>
            <a:avLst/>
            <a:gdLst>
              <a:gd name="T0" fmla="*/ 0 w 470"/>
              <a:gd name="T1" fmla="*/ 329 h 501"/>
              <a:gd name="T2" fmla="*/ 0 w 470"/>
              <a:gd name="T3" fmla="*/ 333 h 501"/>
              <a:gd name="T4" fmla="*/ 0 w 470"/>
              <a:gd name="T5" fmla="*/ 501 h 501"/>
              <a:gd name="T6" fmla="*/ 161 w 470"/>
              <a:gd name="T7" fmla="*/ 501 h 501"/>
              <a:gd name="T8" fmla="*/ 164 w 470"/>
              <a:gd name="T9" fmla="*/ 501 h 501"/>
              <a:gd name="T10" fmla="*/ 164 w 470"/>
              <a:gd name="T11" fmla="*/ 501 h 501"/>
              <a:gd name="T12" fmla="*/ 181 w 470"/>
              <a:gd name="T13" fmla="*/ 488 h 501"/>
              <a:gd name="T14" fmla="*/ 178 w 470"/>
              <a:gd name="T15" fmla="*/ 479 h 501"/>
              <a:gd name="T16" fmla="*/ 162 w 470"/>
              <a:gd name="T17" fmla="*/ 426 h 501"/>
              <a:gd name="T18" fmla="*/ 231 w 470"/>
              <a:gd name="T19" fmla="*/ 361 h 501"/>
              <a:gd name="T20" fmla="*/ 300 w 470"/>
              <a:gd name="T21" fmla="*/ 426 h 501"/>
              <a:gd name="T22" fmla="*/ 284 w 470"/>
              <a:gd name="T23" fmla="*/ 479 h 501"/>
              <a:gd name="T24" fmla="*/ 282 w 470"/>
              <a:gd name="T25" fmla="*/ 488 h 501"/>
              <a:gd name="T26" fmla="*/ 297 w 470"/>
              <a:gd name="T27" fmla="*/ 501 h 501"/>
              <a:gd name="T28" fmla="*/ 298 w 470"/>
              <a:gd name="T29" fmla="*/ 501 h 501"/>
              <a:gd name="T30" fmla="*/ 298 w 470"/>
              <a:gd name="T31" fmla="*/ 501 h 501"/>
              <a:gd name="T32" fmla="*/ 301 w 470"/>
              <a:gd name="T33" fmla="*/ 501 h 501"/>
              <a:gd name="T34" fmla="*/ 470 w 470"/>
              <a:gd name="T35" fmla="*/ 501 h 501"/>
              <a:gd name="T36" fmla="*/ 470 w 470"/>
              <a:gd name="T37" fmla="*/ 479 h 501"/>
              <a:gd name="T38" fmla="*/ 470 w 470"/>
              <a:gd name="T39" fmla="*/ 328 h 501"/>
              <a:gd name="T40" fmla="*/ 470 w 470"/>
              <a:gd name="T41" fmla="*/ 328 h 501"/>
              <a:gd name="T42" fmla="*/ 470 w 470"/>
              <a:gd name="T43" fmla="*/ 328 h 501"/>
              <a:gd name="T44" fmla="*/ 470 w 470"/>
              <a:gd name="T45" fmla="*/ 185 h 501"/>
              <a:gd name="T46" fmla="*/ 470 w 470"/>
              <a:gd name="T47" fmla="*/ 99 h 501"/>
              <a:gd name="T48" fmla="*/ 470 w 470"/>
              <a:gd name="T49" fmla="*/ 99 h 501"/>
              <a:gd name="T50" fmla="*/ 470 w 470"/>
              <a:gd name="T51" fmla="*/ 0 h 501"/>
              <a:gd name="T52" fmla="*/ 301 w 470"/>
              <a:gd name="T53" fmla="*/ 0 h 501"/>
              <a:gd name="T54" fmla="*/ 297 w 470"/>
              <a:gd name="T55" fmla="*/ 0 h 501"/>
              <a:gd name="T56" fmla="*/ 282 w 470"/>
              <a:gd name="T57" fmla="*/ 17 h 501"/>
              <a:gd name="T58" fmla="*/ 284 w 470"/>
              <a:gd name="T59" fmla="*/ 26 h 501"/>
              <a:gd name="T60" fmla="*/ 300 w 470"/>
              <a:gd name="T61" fmla="*/ 79 h 501"/>
              <a:gd name="T62" fmla="*/ 231 w 470"/>
              <a:gd name="T63" fmla="*/ 144 h 501"/>
              <a:gd name="T64" fmla="*/ 162 w 470"/>
              <a:gd name="T65" fmla="*/ 79 h 501"/>
              <a:gd name="T66" fmla="*/ 178 w 470"/>
              <a:gd name="T67" fmla="*/ 26 h 501"/>
              <a:gd name="T68" fmla="*/ 181 w 470"/>
              <a:gd name="T69" fmla="*/ 17 h 501"/>
              <a:gd name="T70" fmla="*/ 165 w 470"/>
              <a:gd name="T71" fmla="*/ 0 h 501"/>
              <a:gd name="T72" fmla="*/ 161 w 470"/>
              <a:gd name="T73" fmla="*/ 0 h 501"/>
              <a:gd name="T74" fmla="*/ 1 w 470"/>
              <a:gd name="T75" fmla="*/ 0 h 501"/>
              <a:gd name="T76" fmla="*/ 1 w 470"/>
              <a:gd name="T77" fmla="*/ 38 h 501"/>
              <a:gd name="T78" fmla="*/ 0 w 470"/>
              <a:gd name="T79" fmla="*/ 38 h 501"/>
              <a:gd name="T80" fmla="*/ 0 w 470"/>
              <a:gd name="T81" fmla="*/ 186 h 501"/>
              <a:gd name="T82" fmla="*/ 1 w 470"/>
              <a:gd name="T83" fmla="*/ 191 h 501"/>
              <a:gd name="T84" fmla="*/ 0 w 470"/>
              <a:gd name="T85" fmla="*/ 191 h 501"/>
              <a:gd name="T86" fmla="*/ 8 w 470"/>
              <a:gd name="T87" fmla="*/ 205 h 501"/>
              <a:gd name="T88" fmla="*/ 22 w 470"/>
              <a:gd name="T89" fmla="*/ 204 h 501"/>
              <a:gd name="T90" fmla="*/ 72 w 470"/>
              <a:gd name="T91" fmla="*/ 187 h 501"/>
              <a:gd name="T92" fmla="*/ 134 w 470"/>
              <a:gd name="T93" fmla="*/ 259 h 501"/>
              <a:gd name="T94" fmla="*/ 72 w 470"/>
              <a:gd name="T95" fmla="*/ 331 h 501"/>
              <a:gd name="T96" fmla="*/ 22 w 470"/>
              <a:gd name="T97" fmla="*/ 315 h 501"/>
              <a:gd name="T98" fmla="*/ 8 w 470"/>
              <a:gd name="T99" fmla="*/ 314 h 501"/>
              <a:gd name="T100" fmla="*/ 0 w 470"/>
              <a:gd name="T101" fmla="*/ 328 h 501"/>
              <a:gd name="T102" fmla="*/ 0 w 470"/>
              <a:gd name="T103" fmla="*/ 329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0" h="501">
                <a:moveTo>
                  <a:pt x="0" y="329"/>
                </a:moveTo>
                <a:cubicBezTo>
                  <a:pt x="0" y="333"/>
                  <a:pt x="0" y="333"/>
                  <a:pt x="0" y="333"/>
                </a:cubicBezTo>
                <a:cubicBezTo>
                  <a:pt x="0" y="501"/>
                  <a:pt x="0" y="501"/>
                  <a:pt x="0" y="501"/>
                </a:cubicBezTo>
                <a:cubicBezTo>
                  <a:pt x="161" y="501"/>
                  <a:pt x="161" y="501"/>
                  <a:pt x="161" y="501"/>
                </a:cubicBezTo>
                <a:cubicBezTo>
                  <a:pt x="164" y="501"/>
                  <a:pt x="164" y="501"/>
                  <a:pt x="164" y="501"/>
                </a:cubicBezTo>
                <a:cubicBezTo>
                  <a:pt x="164" y="501"/>
                  <a:pt x="164" y="501"/>
                  <a:pt x="164" y="501"/>
                </a:cubicBezTo>
                <a:cubicBezTo>
                  <a:pt x="168" y="501"/>
                  <a:pt x="181" y="499"/>
                  <a:pt x="181" y="488"/>
                </a:cubicBezTo>
                <a:cubicBezTo>
                  <a:pt x="181" y="485"/>
                  <a:pt x="180" y="482"/>
                  <a:pt x="178" y="479"/>
                </a:cubicBezTo>
                <a:cubicBezTo>
                  <a:pt x="177" y="475"/>
                  <a:pt x="162" y="444"/>
                  <a:pt x="162" y="426"/>
                </a:cubicBezTo>
                <a:cubicBezTo>
                  <a:pt x="162" y="390"/>
                  <a:pt x="193" y="361"/>
                  <a:pt x="231" y="361"/>
                </a:cubicBezTo>
                <a:cubicBezTo>
                  <a:pt x="269" y="361"/>
                  <a:pt x="300" y="390"/>
                  <a:pt x="300" y="426"/>
                </a:cubicBezTo>
                <a:cubicBezTo>
                  <a:pt x="300" y="444"/>
                  <a:pt x="286" y="475"/>
                  <a:pt x="284" y="479"/>
                </a:cubicBezTo>
                <a:cubicBezTo>
                  <a:pt x="283" y="482"/>
                  <a:pt x="282" y="485"/>
                  <a:pt x="282" y="488"/>
                </a:cubicBezTo>
                <a:cubicBezTo>
                  <a:pt x="282" y="498"/>
                  <a:pt x="293" y="501"/>
                  <a:pt x="297" y="501"/>
                </a:cubicBezTo>
                <a:cubicBezTo>
                  <a:pt x="298" y="501"/>
                  <a:pt x="298" y="501"/>
                  <a:pt x="298" y="501"/>
                </a:cubicBezTo>
                <a:cubicBezTo>
                  <a:pt x="298" y="501"/>
                  <a:pt x="298" y="501"/>
                  <a:pt x="298" y="501"/>
                </a:cubicBezTo>
                <a:cubicBezTo>
                  <a:pt x="298" y="501"/>
                  <a:pt x="301" y="501"/>
                  <a:pt x="301" y="501"/>
                </a:cubicBezTo>
                <a:cubicBezTo>
                  <a:pt x="470" y="501"/>
                  <a:pt x="470" y="501"/>
                  <a:pt x="470" y="501"/>
                </a:cubicBezTo>
                <a:cubicBezTo>
                  <a:pt x="470" y="479"/>
                  <a:pt x="470" y="479"/>
                  <a:pt x="470" y="479"/>
                </a:cubicBezTo>
                <a:cubicBezTo>
                  <a:pt x="470" y="328"/>
                  <a:pt x="470" y="328"/>
                  <a:pt x="470" y="328"/>
                </a:cubicBezTo>
                <a:cubicBezTo>
                  <a:pt x="470" y="328"/>
                  <a:pt x="470" y="328"/>
                  <a:pt x="470" y="328"/>
                </a:cubicBezTo>
                <a:cubicBezTo>
                  <a:pt x="470" y="328"/>
                  <a:pt x="470" y="328"/>
                  <a:pt x="470" y="328"/>
                </a:cubicBezTo>
                <a:cubicBezTo>
                  <a:pt x="470" y="185"/>
                  <a:pt x="470" y="185"/>
                  <a:pt x="470" y="185"/>
                </a:cubicBezTo>
                <a:cubicBezTo>
                  <a:pt x="470" y="99"/>
                  <a:pt x="470" y="99"/>
                  <a:pt x="470" y="99"/>
                </a:cubicBezTo>
                <a:cubicBezTo>
                  <a:pt x="470" y="99"/>
                  <a:pt x="470" y="99"/>
                  <a:pt x="470" y="99"/>
                </a:cubicBezTo>
                <a:cubicBezTo>
                  <a:pt x="470" y="0"/>
                  <a:pt x="470" y="0"/>
                  <a:pt x="470" y="0"/>
                </a:cubicBezTo>
                <a:cubicBezTo>
                  <a:pt x="418" y="0"/>
                  <a:pt x="301" y="0"/>
                  <a:pt x="301" y="0"/>
                </a:cubicBezTo>
                <a:cubicBezTo>
                  <a:pt x="299" y="0"/>
                  <a:pt x="298" y="0"/>
                  <a:pt x="297" y="0"/>
                </a:cubicBezTo>
                <a:cubicBezTo>
                  <a:pt x="293" y="1"/>
                  <a:pt x="282" y="7"/>
                  <a:pt x="282" y="17"/>
                </a:cubicBezTo>
                <a:cubicBezTo>
                  <a:pt x="282" y="20"/>
                  <a:pt x="283" y="23"/>
                  <a:pt x="284" y="26"/>
                </a:cubicBezTo>
                <a:cubicBezTo>
                  <a:pt x="286" y="30"/>
                  <a:pt x="300" y="61"/>
                  <a:pt x="300" y="79"/>
                </a:cubicBezTo>
                <a:cubicBezTo>
                  <a:pt x="300" y="115"/>
                  <a:pt x="269" y="144"/>
                  <a:pt x="231" y="144"/>
                </a:cubicBezTo>
                <a:cubicBezTo>
                  <a:pt x="193" y="144"/>
                  <a:pt x="162" y="115"/>
                  <a:pt x="162" y="79"/>
                </a:cubicBezTo>
                <a:cubicBezTo>
                  <a:pt x="162" y="61"/>
                  <a:pt x="177" y="30"/>
                  <a:pt x="178" y="26"/>
                </a:cubicBezTo>
                <a:cubicBezTo>
                  <a:pt x="180" y="23"/>
                  <a:pt x="181" y="20"/>
                  <a:pt x="181" y="17"/>
                </a:cubicBezTo>
                <a:cubicBezTo>
                  <a:pt x="181" y="7"/>
                  <a:pt x="169" y="1"/>
                  <a:pt x="165" y="0"/>
                </a:cubicBezTo>
                <a:cubicBezTo>
                  <a:pt x="161" y="0"/>
                  <a:pt x="161" y="0"/>
                  <a:pt x="161" y="0"/>
                </a:cubicBezTo>
                <a:cubicBezTo>
                  <a:pt x="1" y="0"/>
                  <a:pt x="1" y="0"/>
                  <a:pt x="1" y="0"/>
                </a:cubicBezTo>
                <a:cubicBezTo>
                  <a:pt x="1" y="38"/>
                  <a:pt x="1" y="38"/>
                  <a:pt x="1" y="38"/>
                </a:cubicBezTo>
                <a:cubicBezTo>
                  <a:pt x="0" y="38"/>
                  <a:pt x="0" y="38"/>
                  <a:pt x="0" y="38"/>
                </a:cubicBezTo>
                <a:cubicBezTo>
                  <a:pt x="0" y="186"/>
                  <a:pt x="0" y="186"/>
                  <a:pt x="0" y="186"/>
                </a:cubicBezTo>
                <a:cubicBezTo>
                  <a:pt x="0" y="189"/>
                  <a:pt x="0" y="190"/>
                  <a:pt x="1" y="191"/>
                </a:cubicBezTo>
                <a:cubicBezTo>
                  <a:pt x="0" y="191"/>
                  <a:pt x="0" y="191"/>
                  <a:pt x="0" y="191"/>
                </a:cubicBezTo>
                <a:cubicBezTo>
                  <a:pt x="1" y="198"/>
                  <a:pt x="4" y="202"/>
                  <a:pt x="8" y="205"/>
                </a:cubicBezTo>
                <a:cubicBezTo>
                  <a:pt x="12" y="207"/>
                  <a:pt x="18" y="206"/>
                  <a:pt x="22" y="204"/>
                </a:cubicBezTo>
                <a:cubicBezTo>
                  <a:pt x="25" y="202"/>
                  <a:pt x="55" y="187"/>
                  <a:pt x="72" y="187"/>
                </a:cubicBezTo>
                <a:cubicBezTo>
                  <a:pt x="106" y="187"/>
                  <a:pt x="134" y="219"/>
                  <a:pt x="134" y="259"/>
                </a:cubicBezTo>
                <a:cubicBezTo>
                  <a:pt x="134" y="299"/>
                  <a:pt x="106" y="331"/>
                  <a:pt x="72" y="331"/>
                </a:cubicBezTo>
                <a:cubicBezTo>
                  <a:pt x="55" y="331"/>
                  <a:pt x="25" y="316"/>
                  <a:pt x="22" y="315"/>
                </a:cubicBezTo>
                <a:cubicBezTo>
                  <a:pt x="16" y="312"/>
                  <a:pt x="11" y="311"/>
                  <a:pt x="8" y="314"/>
                </a:cubicBezTo>
                <a:cubicBezTo>
                  <a:pt x="4" y="316"/>
                  <a:pt x="1" y="321"/>
                  <a:pt x="0" y="328"/>
                </a:cubicBezTo>
                <a:cubicBezTo>
                  <a:pt x="0" y="329"/>
                  <a:pt x="0" y="329"/>
                  <a:pt x="0" y="329"/>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492"/>
          <p:cNvSpPr>
            <a:spLocks/>
          </p:cNvSpPr>
          <p:nvPr/>
        </p:nvSpPr>
        <p:spPr bwMode="auto">
          <a:xfrm>
            <a:off x="6669695" y="2727505"/>
            <a:ext cx="1095127" cy="1168069"/>
          </a:xfrm>
          <a:custGeom>
            <a:avLst/>
            <a:gdLst>
              <a:gd name="T0" fmla="*/ 0 w 470"/>
              <a:gd name="T1" fmla="*/ 329 h 501"/>
              <a:gd name="T2" fmla="*/ 0 w 470"/>
              <a:gd name="T3" fmla="*/ 333 h 501"/>
              <a:gd name="T4" fmla="*/ 0 w 470"/>
              <a:gd name="T5" fmla="*/ 501 h 501"/>
              <a:gd name="T6" fmla="*/ 161 w 470"/>
              <a:gd name="T7" fmla="*/ 501 h 501"/>
              <a:gd name="T8" fmla="*/ 164 w 470"/>
              <a:gd name="T9" fmla="*/ 501 h 501"/>
              <a:gd name="T10" fmla="*/ 164 w 470"/>
              <a:gd name="T11" fmla="*/ 501 h 501"/>
              <a:gd name="T12" fmla="*/ 181 w 470"/>
              <a:gd name="T13" fmla="*/ 488 h 501"/>
              <a:gd name="T14" fmla="*/ 178 w 470"/>
              <a:gd name="T15" fmla="*/ 479 h 501"/>
              <a:gd name="T16" fmla="*/ 162 w 470"/>
              <a:gd name="T17" fmla="*/ 426 h 501"/>
              <a:gd name="T18" fmla="*/ 231 w 470"/>
              <a:gd name="T19" fmla="*/ 361 h 501"/>
              <a:gd name="T20" fmla="*/ 300 w 470"/>
              <a:gd name="T21" fmla="*/ 426 h 501"/>
              <a:gd name="T22" fmla="*/ 284 w 470"/>
              <a:gd name="T23" fmla="*/ 479 h 501"/>
              <a:gd name="T24" fmla="*/ 282 w 470"/>
              <a:gd name="T25" fmla="*/ 488 h 501"/>
              <a:gd name="T26" fmla="*/ 297 w 470"/>
              <a:gd name="T27" fmla="*/ 501 h 501"/>
              <a:gd name="T28" fmla="*/ 298 w 470"/>
              <a:gd name="T29" fmla="*/ 501 h 501"/>
              <a:gd name="T30" fmla="*/ 298 w 470"/>
              <a:gd name="T31" fmla="*/ 501 h 501"/>
              <a:gd name="T32" fmla="*/ 301 w 470"/>
              <a:gd name="T33" fmla="*/ 501 h 501"/>
              <a:gd name="T34" fmla="*/ 470 w 470"/>
              <a:gd name="T35" fmla="*/ 501 h 501"/>
              <a:gd name="T36" fmla="*/ 470 w 470"/>
              <a:gd name="T37" fmla="*/ 479 h 501"/>
              <a:gd name="T38" fmla="*/ 470 w 470"/>
              <a:gd name="T39" fmla="*/ 328 h 501"/>
              <a:gd name="T40" fmla="*/ 470 w 470"/>
              <a:gd name="T41" fmla="*/ 328 h 501"/>
              <a:gd name="T42" fmla="*/ 470 w 470"/>
              <a:gd name="T43" fmla="*/ 328 h 501"/>
              <a:gd name="T44" fmla="*/ 470 w 470"/>
              <a:gd name="T45" fmla="*/ 185 h 501"/>
              <a:gd name="T46" fmla="*/ 470 w 470"/>
              <a:gd name="T47" fmla="*/ 99 h 501"/>
              <a:gd name="T48" fmla="*/ 470 w 470"/>
              <a:gd name="T49" fmla="*/ 99 h 501"/>
              <a:gd name="T50" fmla="*/ 470 w 470"/>
              <a:gd name="T51" fmla="*/ 0 h 501"/>
              <a:gd name="T52" fmla="*/ 301 w 470"/>
              <a:gd name="T53" fmla="*/ 0 h 501"/>
              <a:gd name="T54" fmla="*/ 297 w 470"/>
              <a:gd name="T55" fmla="*/ 0 h 501"/>
              <a:gd name="T56" fmla="*/ 282 w 470"/>
              <a:gd name="T57" fmla="*/ 17 h 501"/>
              <a:gd name="T58" fmla="*/ 284 w 470"/>
              <a:gd name="T59" fmla="*/ 26 h 501"/>
              <a:gd name="T60" fmla="*/ 300 w 470"/>
              <a:gd name="T61" fmla="*/ 79 h 501"/>
              <a:gd name="T62" fmla="*/ 231 w 470"/>
              <a:gd name="T63" fmla="*/ 144 h 501"/>
              <a:gd name="T64" fmla="*/ 162 w 470"/>
              <a:gd name="T65" fmla="*/ 79 h 501"/>
              <a:gd name="T66" fmla="*/ 178 w 470"/>
              <a:gd name="T67" fmla="*/ 26 h 501"/>
              <a:gd name="T68" fmla="*/ 181 w 470"/>
              <a:gd name="T69" fmla="*/ 17 h 501"/>
              <a:gd name="T70" fmla="*/ 165 w 470"/>
              <a:gd name="T71" fmla="*/ 0 h 501"/>
              <a:gd name="T72" fmla="*/ 161 w 470"/>
              <a:gd name="T73" fmla="*/ 0 h 501"/>
              <a:gd name="T74" fmla="*/ 1 w 470"/>
              <a:gd name="T75" fmla="*/ 0 h 501"/>
              <a:gd name="T76" fmla="*/ 1 w 470"/>
              <a:gd name="T77" fmla="*/ 38 h 501"/>
              <a:gd name="T78" fmla="*/ 0 w 470"/>
              <a:gd name="T79" fmla="*/ 38 h 501"/>
              <a:gd name="T80" fmla="*/ 0 w 470"/>
              <a:gd name="T81" fmla="*/ 186 h 501"/>
              <a:gd name="T82" fmla="*/ 1 w 470"/>
              <a:gd name="T83" fmla="*/ 191 h 501"/>
              <a:gd name="T84" fmla="*/ 0 w 470"/>
              <a:gd name="T85" fmla="*/ 191 h 501"/>
              <a:gd name="T86" fmla="*/ 8 w 470"/>
              <a:gd name="T87" fmla="*/ 205 h 501"/>
              <a:gd name="T88" fmla="*/ 22 w 470"/>
              <a:gd name="T89" fmla="*/ 204 h 501"/>
              <a:gd name="T90" fmla="*/ 72 w 470"/>
              <a:gd name="T91" fmla="*/ 187 h 501"/>
              <a:gd name="T92" fmla="*/ 134 w 470"/>
              <a:gd name="T93" fmla="*/ 259 h 501"/>
              <a:gd name="T94" fmla="*/ 72 w 470"/>
              <a:gd name="T95" fmla="*/ 331 h 501"/>
              <a:gd name="T96" fmla="*/ 22 w 470"/>
              <a:gd name="T97" fmla="*/ 315 h 501"/>
              <a:gd name="T98" fmla="*/ 8 w 470"/>
              <a:gd name="T99" fmla="*/ 314 h 501"/>
              <a:gd name="T100" fmla="*/ 0 w 470"/>
              <a:gd name="T101" fmla="*/ 328 h 501"/>
              <a:gd name="T102" fmla="*/ 0 w 470"/>
              <a:gd name="T103" fmla="*/ 329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0" h="501">
                <a:moveTo>
                  <a:pt x="0" y="329"/>
                </a:moveTo>
                <a:cubicBezTo>
                  <a:pt x="0" y="333"/>
                  <a:pt x="0" y="333"/>
                  <a:pt x="0" y="333"/>
                </a:cubicBezTo>
                <a:cubicBezTo>
                  <a:pt x="0" y="501"/>
                  <a:pt x="0" y="501"/>
                  <a:pt x="0" y="501"/>
                </a:cubicBezTo>
                <a:cubicBezTo>
                  <a:pt x="161" y="501"/>
                  <a:pt x="161" y="501"/>
                  <a:pt x="161" y="501"/>
                </a:cubicBezTo>
                <a:cubicBezTo>
                  <a:pt x="164" y="501"/>
                  <a:pt x="164" y="501"/>
                  <a:pt x="164" y="501"/>
                </a:cubicBezTo>
                <a:cubicBezTo>
                  <a:pt x="164" y="501"/>
                  <a:pt x="164" y="501"/>
                  <a:pt x="164" y="501"/>
                </a:cubicBezTo>
                <a:cubicBezTo>
                  <a:pt x="168" y="501"/>
                  <a:pt x="181" y="499"/>
                  <a:pt x="181" y="488"/>
                </a:cubicBezTo>
                <a:cubicBezTo>
                  <a:pt x="181" y="485"/>
                  <a:pt x="180" y="482"/>
                  <a:pt x="178" y="479"/>
                </a:cubicBezTo>
                <a:cubicBezTo>
                  <a:pt x="177" y="475"/>
                  <a:pt x="162" y="444"/>
                  <a:pt x="162" y="426"/>
                </a:cubicBezTo>
                <a:cubicBezTo>
                  <a:pt x="162" y="390"/>
                  <a:pt x="193" y="361"/>
                  <a:pt x="231" y="361"/>
                </a:cubicBezTo>
                <a:cubicBezTo>
                  <a:pt x="269" y="361"/>
                  <a:pt x="300" y="390"/>
                  <a:pt x="300" y="426"/>
                </a:cubicBezTo>
                <a:cubicBezTo>
                  <a:pt x="300" y="444"/>
                  <a:pt x="286" y="475"/>
                  <a:pt x="284" y="479"/>
                </a:cubicBezTo>
                <a:cubicBezTo>
                  <a:pt x="283" y="482"/>
                  <a:pt x="282" y="485"/>
                  <a:pt x="282" y="488"/>
                </a:cubicBezTo>
                <a:cubicBezTo>
                  <a:pt x="282" y="498"/>
                  <a:pt x="293" y="501"/>
                  <a:pt x="297" y="501"/>
                </a:cubicBezTo>
                <a:cubicBezTo>
                  <a:pt x="298" y="501"/>
                  <a:pt x="298" y="501"/>
                  <a:pt x="298" y="501"/>
                </a:cubicBezTo>
                <a:cubicBezTo>
                  <a:pt x="298" y="501"/>
                  <a:pt x="298" y="501"/>
                  <a:pt x="298" y="501"/>
                </a:cubicBezTo>
                <a:cubicBezTo>
                  <a:pt x="298" y="501"/>
                  <a:pt x="301" y="501"/>
                  <a:pt x="301" y="501"/>
                </a:cubicBezTo>
                <a:cubicBezTo>
                  <a:pt x="470" y="501"/>
                  <a:pt x="470" y="501"/>
                  <a:pt x="470" y="501"/>
                </a:cubicBezTo>
                <a:cubicBezTo>
                  <a:pt x="470" y="479"/>
                  <a:pt x="470" y="479"/>
                  <a:pt x="470" y="479"/>
                </a:cubicBezTo>
                <a:cubicBezTo>
                  <a:pt x="470" y="328"/>
                  <a:pt x="470" y="328"/>
                  <a:pt x="470" y="328"/>
                </a:cubicBezTo>
                <a:cubicBezTo>
                  <a:pt x="470" y="328"/>
                  <a:pt x="470" y="328"/>
                  <a:pt x="470" y="328"/>
                </a:cubicBezTo>
                <a:cubicBezTo>
                  <a:pt x="470" y="328"/>
                  <a:pt x="470" y="328"/>
                  <a:pt x="470" y="328"/>
                </a:cubicBezTo>
                <a:cubicBezTo>
                  <a:pt x="470" y="185"/>
                  <a:pt x="470" y="185"/>
                  <a:pt x="470" y="185"/>
                </a:cubicBezTo>
                <a:cubicBezTo>
                  <a:pt x="470" y="99"/>
                  <a:pt x="470" y="99"/>
                  <a:pt x="470" y="99"/>
                </a:cubicBezTo>
                <a:cubicBezTo>
                  <a:pt x="470" y="99"/>
                  <a:pt x="470" y="99"/>
                  <a:pt x="470" y="99"/>
                </a:cubicBezTo>
                <a:cubicBezTo>
                  <a:pt x="470" y="0"/>
                  <a:pt x="470" y="0"/>
                  <a:pt x="470" y="0"/>
                </a:cubicBezTo>
                <a:cubicBezTo>
                  <a:pt x="418" y="0"/>
                  <a:pt x="301" y="0"/>
                  <a:pt x="301" y="0"/>
                </a:cubicBezTo>
                <a:cubicBezTo>
                  <a:pt x="299" y="0"/>
                  <a:pt x="298" y="0"/>
                  <a:pt x="297" y="0"/>
                </a:cubicBezTo>
                <a:cubicBezTo>
                  <a:pt x="293" y="1"/>
                  <a:pt x="282" y="7"/>
                  <a:pt x="282" y="17"/>
                </a:cubicBezTo>
                <a:cubicBezTo>
                  <a:pt x="282" y="20"/>
                  <a:pt x="283" y="23"/>
                  <a:pt x="284" y="26"/>
                </a:cubicBezTo>
                <a:cubicBezTo>
                  <a:pt x="286" y="30"/>
                  <a:pt x="300" y="61"/>
                  <a:pt x="300" y="79"/>
                </a:cubicBezTo>
                <a:cubicBezTo>
                  <a:pt x="300" y="115"/>
                  <a:pt x="269" y="144"/>
                  <a:pt x="231" y="144"/>
                </a:cubicBezTo>
                <a:cubicBezTo>
                  <a:pt x="193" y="144"/>
                  <a:pt x="162" y="115"/>
                  <a:pt x="162" y="79"/>
                </a:cubicBezTo>
                <a:cubicBezTo>
                  <a:pt x="162" y="61"/>
                  <a:pt x="177" y="30"/>
                  <a:pt x="178" y="26"/>
                </a:cubicBezTo>
                <a:cubicBezTo>
                  <a:pt x="180" y="23"/>
                  <a:pt x="181" y="20"/>
                  <a:pt x="181" y="17"/>
                </a:cubicBezTo>
                <a:cubicBezTo>
                  <a:pt x="181" y="7"/>
                  <a:pt x="169" y="1"/>
                  <a:pt x="165" y="0"/>
                </a:cubicBezTo>
                <a:cubicBezTo>
                  <a:pt x="161" y="0"/>
                  <a:pt x="161" y="0"/>
                  <a:pt x="161" y="0"/>
                </a:cubicBezTo>
                <a:cubicBezTo>
                  <a:pt x="1" y="0"/>
                  <a:pt x="1" y="0"/>
                  <a:pt x="1" y="0"/>
                </a:cubicBezTo>
                <a:cubicBezTo>
                  <a:pt x="1" y="38"/>
                  <a:pt x="1" y="38"/>
                  <a:pt x="1" y="38"/>
                </a:cubicBezTo>
                <a:cubicBezTo>
                  <a:pt x="0" y="38"/>
                  <a:pt x="0" y="38"/>
                  <a:pt x="0" y="38"/>
                </a:cubicBezTo>
                <a:cubicBezTo>
                  <a:pt x="0" y="186"/>
                  <a:pt x="0" y="186"/>
                  <a:pt x="0" y="186"/>
                </a:cubicBezTo>
                <a:cubicBezTo>
                  <a:pt x="0" y="189"/>
                  <a:pt x="0" y="190"/>
                  <a:pt x="1" y="191"/>
                </a:cubicBezTo>
                <a:cubicBezTo>
                  <a:pt x="0" y="191"/>
                  <a:pt x="0" y="191"/>
                  <a:pt x="0" y="191"/>
                </a:cubicBezTo>
                <a:cubicBezTo>
                  <a:pt x="1" y="198"/>
                  <a:pt x="4" y="202"/>
                  <a:pt x="8" y="205"/>
                </a:cubicBezTo>
                <a:cubicBezTo>
                  <a:pt x="12" y="207"/>
                  <a:pt x="18" y="206"/>
                  <a:pt x="22" y="204"/>
                </a:cubicBezTo>
                <a:cubicBezTo>
                  <a:pt x="25" y="202"/>
                  <a:pt x="55" y="187"/>
                  <a:pt x="72" y="187"/>
                </a:cubicBezTo>
                <a:cubicBezTo>
                  <a:pt x="106" y="187"/>
                  <a:pt x="134" y="219"/>
                  <a:pt x="134" y="259"/>
                </a:cubicBezTo>
                <a:cubicBezTo>
                  <a:pt x="134" y="299"/>
                  <a:pt x="106" y="331"/>
                  <a:pt x="72" y="331"/>
                </a:cubicBezTo>
                <a:cubicBezTo>
                  <a:pt x="55" y="331"/>
                  <a:pt x="25" y="316"/>
                  <a:pt x="22" y="315"/>
                </a:cubicBezTo>
                <a:cubicBezTo>
                  <a:pt x="16" y="312"/>
                  <a:pt x="11" y="311"/>
                  <a:pt x="8" y="314"/>
                </a:cubicBezTo>
                <a:cubicBezTo>
                  <a:pt x="4" y="316"/>
                  <a:pt x="1" y="321"/>
                  <a:pt x="0" y="328"/>
                </a:cubicBezTo>
                <a:lnTo>
                  <a:pt x="0" y="329"/>
                </a:lnTo>
                <a:close/>
              </a:path>
            </a:pathLst>
          </a:custGeom>
          <a:noFill/>
          <a:ln w="444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 name="Freeform 493"/>
          <p:cNvSpPr>
            <a:spLocks/>
          </p:cNvSpPr>
          <p:nvPr/>
        </p:nvSpPr>
        <p:spPr bwMode="auto">
          <a:xfrm>
            <a:off x="4341442" y="1578164"/>
            <a:ext cx="1104984" cy="1419426"/>
          </a:xfrm>
          <a:custGeom>
            <a:avLst/>
            <a:gdLst>
              <a:gd name="T0" fmla="*/ 174 w 474"/>
              <a:gd name="T1" fmla="*/ 475 h 609"/>
              <a:gd name="T2" fmla="*/ 186 w 474"/>
              <a:gd name="T3" fmla="*/ 477 h 609"/>
              <a:gd name="T4" fmla="*/ 203 w 474"/>
              <a:gd name="T5" fmla="*/ 486 h 609"/>
              <a:gd name="T6" fmla="*/ 210 w 474"/>
              <a:gd name="T7" fmla="*/ 505 h 609"/>
              <a:gd name="T8" fmla="*/ 206 w 474"/>
              <a:gd name="T9" fmla="*/ 522 h 609"/>
              <a:gd name="T10" fmla="*/ 192 w 474"/>
              <a:gd name="T11" fmla="*/ 564 h 609"/>
              <a:gd name="T12" fmla="*/ 243 w 474"/>
              <a:gd name="T13" fmla="*/ 609 h 609"/>
              <a:gd name="T14" fmla="*/ 295 w 474"/>
              <a:gd name="T15" fmla="*/ 564 h 609"/>
              <a:gd name="T16" fmla="*/ 281 w 474"/>
              <a:gd name="T17" fmla="*/ 522 h 609"/>
              <a:gd name="T18" fmla="*/ 277 w 474"/>
              <a:gd name="T19" fmla="*/ 505 h 609"/>
              <a:gd name="T20" fmla="*/ 309 w 474"/>
              <a:gd name="T21" fmla="*/ 475 h 609"/>
              <a:gd name="T22" fmla="*/ 310 w 474"/>
              <a:gd name="T23" fmla="*/ 475 h 609"/>
              <a:gd name="T24" fmla="*/ 314 w 474"/>
              <a:gd name="T25" fmla="*/ 475 h 609"/>
              <a:gd name="T26" fmla="*/ 474 w 474"/>
              <a:gd name="T27" fmla="*/ 475 h 609"/>
              <a:gd name="T28" fmla="*/ 474 w 474"/>
              <a:gd name="T29" fmla="*/ 443 h 609"/>
              <a:gd name="T30" fmla="*/ 474 w 474"/>
              <a:gd name="T31" fmla="*/ 301 h 609"/>
              <a:gd name="T32" fmla="*/ 474 w 474"/>
              <a:gd name="T33" fmla="*/ 297 h 609"/>
              <a:gd name="T34" fmla="*/ 467 w 474"/>
              <a:gd name="T35" fmla="*/ 284 h 609"/>
              <a:gd name="T36" fmla="*/ 453 w 474"/>
              <a:gd name="T37" fmla="*/ 285 h 609"/>
              <a:gd name="T38" fmla="*/ 403 w 474"/>
              <a:gd name="T39" fmla="*/ 301 h 609"/>
              <a:gd name="T40" fmla="*/ 341 w 474"/>
              <a:gd name="T41" fmla="*/ 232 h 609"/>
              <a:gd name="T42" fmla="*/ 403 w 474"/>
              <a:gd name="T43" fmla="*/ 163 h 609"/>
              <a:gd name="T44" fmla="*/ 453 w 474"/>
              <a:gd name="T45" fmla="*/ 179 h 609"/>
              <a:gd name="T46" fmla="*/ 467 w 474"/>
              <a:gd name="T47" fmla="*/ 180 h 609"/>
              <a:gd name="T48" fmla="*/ 474 w 474"/>
              <a:gd name="T49" fmla="*/ 166 h 609"/>
              <a:gd name="T50" fmla="*/ 474 w 474"/>
              <a:gd name="T51" fmla="*/ 165 h 609"/>
              <a:gd name="T52" fmla="*/ 474 w 474"/>
              <a:gd name="T53" fmla="*/ 161 h 609"/>
              <a:gd name="T54" fmla="*/ 474 w 474"/>
              <a:gd name="T55" fmla="*/ 1 h 609"/>
              <a:gd name="T56" fmla="*/ 314 w 474"/>
              <a:gd name="T57" fmla="*/ 1 h 609"/>
              <a:gd name="T58" fmla="*/ 178 w 474"/>
              <a:gd name="T59" fmla="*/ 1 h 609"/>
              <a:gd name="T60" fmla="*/ 175 w 474"/>
              <a:gd name="T61" fmla="*/ 1 h 609"/>
              <a:gd name="T62" fmla="*/ 15 w 474"/>
              <a:gd name="T63" fmla="*/ 1 h 609"/>
              <a:gd name="T64" fmla="*/ 0 w 474"/>
              <a:gd name="T65" fmla="*/ 16 h 609"/>
              <a:gd name="T66" fmla="*/ 0 w 474"/>
              <a:gd name="T67" fmla="*/ 166 h 609"/>
              <a:gd name="T68" fmla="*/ 0 w 474"/>
              <a:gd name="T69" fmla="*/ 302 h 609"/>
              <a:gd name="T70" fmla="*/ 0 w 474"/>
              <a:gd name="T71" fmla="*/ 385 h 609"/>
              <a:gd name="T72" fmla="*/ 0 w 474"/>
              <a:gd name="T73" fmla="*/ 447 h 609"/>
              <a:gd name="T74" fmla="*/ 0 w 474"/>
              <a:gd name="T75" fmla="*/ 475 h 609"/>
              <a:gd name="T76" fmla="*/ 25 w 474"/>
              <a:gd name="T77" fmla="*/ 475 h 609"/>
              <a:gd name="T78" fmla="*/ 51 w 474"/>
              <a:gd name="T79" fmla="*/ 475 h 609"/>
              <a:gd name="T80" fmla="*/ 82 w 474"/>
              <a:gd name="T81" fmla="*/ 475 h 609"/>
              <a:gd name="T82" fmla="*/ 113 w 474"/>
              <a:gd name="T83" fmla="*/ 475 h 609"/>
              <a:gd name="T84" fmla="*/ 141 w 474"/>
              <a:gd name="T85" fmla="*/ 475 h 609"/>
              <a:gd name="T86" fmla="*/ 162 w 474"/>
              <a:gd name="T87" fmla="*/ 475 h 609"/>
              <a:gd name="T88" fmla="*/ 174 w 474"/>
              <a:gd name="T89" fmla="*/ 47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4" h="609">
                <a:moveTo>
                  <a:pt x="174" y="475"/>
                </a:moveTo>
                <a:cubicBezTo>
                  <a:pt x="178" y="475"/>
                  <a:pt x="182" y="475"/>
                  <a:pt x="186" y="477"/>
                </a:cubicBezTo>
                <a:cubicBezTo>
                  <a:pt x="193" y="478"/>
                  <a:pt x="198" y="481"/>
                  <a:pt x="203" y="486"/>
                </a:cubicBezTo>
                <a:cubicBezTo>
                  <a:pt x="208" y="491"/>
                  <a:pt x="210" y="498"/>
                  <a:pt x="210" y="505"/>
                </a:cubicBezTo>
                <a:cubicBezTo>
                  <a:pt x="210" y="510"/>
                  <a:pt x="209" y="516"/>
                  <a:pt x="206" y="522"/>
                </a:cubicBezTo>
                <a:cubicBezTo>
                  <a:pt x="201" y="533"/>
                  <a:pt x="192" y="554"/>
                  <a:pt x="192" y="564"/>
                </a:cubicBezTo>
                <a:cubicBezTo>
                  <a:pt x="192" y="589"/>
                  <a:pt x="215" y="609"/>
                  <a:pt x="243" y="609"/>
                </a:cubicBezTo>
                <a:cubicBezTo>
                  <a:pt x="272" y="609"/>
                  <a:pt x="295" y="589"/>
                  <a:pt x="295" y="564"/>
                </a:cubicBezTo>
                <a:cubicBezTo>
                  <a:pt x="295" y="554"/>
                  <a:pt x="286" y="533"/>
                  <a:pt x="281" y="522"/>
                </a:cubicBezTo>
                <a:cubicBezTo>
                  <a:pt x="278" y="516"/>
                  <a:pt x="277" y="510"/>
                  <a:pt x="277" y="505"/>
                </a:cubicBezTo>
                <a:cubicBezTo>
                  <a:pt x="277" y="489"/>
                  <a:pt x="290" y="476"/>
                  <a:pt x="309" y="475"/>
                </a:cubicBezTo>
                <a:cubicBezTo>
                  <a:pt x="310" y="475"/>
                  <a:pt x="310" y="475"/>
                  <a:pt x="310" y="475"/>
                </a:cubicBezTo>
                <a:cubicBezTo>
                  <a:pt x="314" y="475"/>
                  <a:pt x="314" y="475"/>
                  <a:pt x="314" y="475"/>
                </a:cubicBezTo>
                <a:cubicBezTo>
                  <a:pt x="474" y="475"/>
                  <a:pt x="474" y="475"/>
                  <a:pt x="474" y="475"/>
                </a:cubicBezTo>
                <a:cubicBezTo>
                  <a:pt x="474" y="443"/>
                  <a:pt x="474" y="443"/>
                  <a:pt x="474" y="443"/>
                </a:cubicBezTo>
                <a:cubicBezTo>
                  <a:pt x="474" y="301"/>
                  <a:pt x="474" y="301"/>
                  <a:pt x="474" y="301"/>
                </a:cubicBezTo>
                <a:cubicBezTo>
                  <a:pt x="474" y="299"/>
                  <a:pt x="474" y="297"/>
                  <a:pt x="474" y="297"/>
                </a:cubicBezTo>
                <a:cubicBezTo>
                  <a:pt x="473" y="290"/>
                  <a:pt x="471" y="286"/>
                  <a:pt x="467" y="284"/>
                </a:cubicBezTo>
                <a:cubicBezTo>
                  <a:pt x="462" y="281"/>
                  <a:pt x="457" y="283"/>
                  <a:pt x="453" y="285"/>
                </a:cubicBezTo>
                <a:cubicBezTo>
                  <a:pt x="450" y="286"/>
                  <a:pt x="420" y="301"/>
                  <a:pt x="403" y="301"/>
                </a:cubicBezTo>
                <a:cubicBezTo>
                  <a:pt x="369" y="301"/>
                  <a:pt x="341" y="270"/>
                  <a:pt x="341" y="232"/>
                </a:cubicBezTo>
                <a:cubicBezTo>
                  <a:pt x="341" y="194"/>
                  <a:pt x="369" y="163"/>
                  <a:pt x="403" y="163"/>
                </a:cubicBezTo>
                <a:cubicBezTo>
                  <a:pt x="420" y="163"/>
                  <a:pt x="450" y="177"/>
                  <a:pt x="453" y="179"/>
                </a:cubicBezTo>
                <a:cubicBezTo>
                  <a:pt x="459" y="182"/>
                  <a:pt x="464" y="182"/>
                  <a:pt x="467" y="180"/>
                </a:cubicBezTo>
                <a:cubicBezTo>
                  <a:pt x="471" y="178"/>
                  <a:pt x="474" y="173"/>
                  <a:pt x="474" y="166"/>
                </a:cubicBezTo>
                <a:cubicBezTo>
                  <a:pt x="474" y="165"/>
                  <a:pt x="474" y="165"/>
                  <a:pt x="474" y="165"/>
                </a:cubicBezTo>
                <a:cubicBezTo>
                  <a:pt x="474" y="161"/>
                  <a:pt x="474" y="161"/>
                  <a:pt x="474" y="161"/>
                </a:cubicBezTo>
                <a:cubicBezTo>
                  <a:pt x="474" y="1"/>
                  <a:pt x="474" y="1"/>
                  <a:pt x="474" y="1"/>
                </a:cubicBezTo>
                <a:cubicBezTo>
                  <a:pt x="314" y="1"/>
                  <a:pt x="314" y="1"/>
                  <a:pt x="314" y="1"/>
                </a:cubicBezTo>
                <a:cubicBezTo>
                  <a:pt x="313" y="1"/>
                  <a:pt x="201" y="0"/>
                  <a:pt x="178" y="1"/>
                </a:cubicBezTo>
                <a:cubicBezTo>
                  <a:pt x="177" y="1"/>
                  <a:pt x="176" y="1"/>
                  <a:pt x="175" y="1"/>
                </a:cubicBezTo>
                <a:cubicBezTo>
                  <a:pt x="15" y="1"/>
                  <a:pt x="15" y="1"/>
                  <a:pt x="15" y="1"/>
                </a:cubicBezTo>
                <a:cubicBezTo>
                  <a:pt x="7" y="1"/>
                  <a:pt x="0" y="8"/>
                  <a:pt x="0" y="16"/>
                </a:cubicBezTo>
                <a:cubicBezTo>
                  <a:pt x="0" y="166"/>
                  <a:pt x="0" y="166"/>
                  <a:pt x="0" y="166"/>
                </a:cubicBezTo>
                <a:cubicBezTo>
                  <a:pt x="0" y="302"/>
                  <a:pt x="0" y="302"/>
                  <a:pt x="0" y="302"/>
                </a:cubicBezTo>
                <a:cubicBezTo>
                  <a:pt x="0" y="385"/>
                  <a:pt x="0" y="385"/>
                  <a:pt x="0" y="385"/>
                </a:cubicBezTo>
                <a:cubicBezTo>
                  <a:pt x="0" y="447"/>
                  <a:pt x="0" y="447"/>
                  <a:pt x="0" y="447"/>
                </a:cubicBezTo>
                <a:cubicBezTo>
                  <a:pt x="0" y="449"/>
                  <a:pt x="0" y="465"/>
                  <a:pt x="0" y="475"/>
                </a:cubicBezTo>
                <a:cubicBezTo>
                  <a:pt x="25" y="475"/>
                  <a:pt x="25" y="475"/>
                  <a:pt x="25" y="475"/>
                </a:cubicBezTo>
                <a:cubicBezTo>
                  <a:pt x="51" y="475"/>
                  <a:pt x="51" y="475"/>
                  <a:pt x="51" y="475"/>
                </a:cubicBezTo>
                <a:cubicBezTo>
                  <a:pt x="82" y="475"/>
                  <a:pt x="82" y="475"/>
                  <a:pt x="82" y="475"/>
                </a:cubicBezTo>
                <a:cubicBezTo>
                  <a:pt x="113" y="475"/>
                  <a:pt x="113" y="475"/>
                  <a:pt x="113" y="475"/>
                </a:cubicBezTo>
                <a:cubicBezTo>
                  <a:pt x="141" y="475"/>
                  <a:pt x="141" y="475"/>
                  <a:pt x="141" y="475"/>
                </a:cubicBezTo>
                <a:cubicBezTo>
                  <a:pt x="162" y="475"/>
                  <a:pt x="162" y="475"/>
                  <a:pt x="162" y="475"/>
                </a:cubicBezTo>
                <a:cubicBezTo>
                  <a:pt x="166" y="475"/>
                  <a:pt x="170" y="475"/>
                  <a:pt x="174" y="475"/>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494"/>
          <p:cNvSpPr>
            <a:spLocks/>
          </p:cNvSpPr>
          <p:nvPr/>
        </p:nvSpPr>
        <p:spPr bwMode="auto">
          <a:xfrm>
            <a:off x="4341442" y="1578164"/>
            <a:ext cx="1104984" cy="1419426"/>
          </a:xfrm>
          <a:custGeom>
            <a:avLst/>
            <a:gdLst>
              <a:gd name="T0" fmla="*/ 174 w 474"/>
              <a:gd name="T1" fmla="*/ 475 h 609"/>
              <a:gd name="T2" fmla="*/ 186 w 474"/>
              <a:gd name="T3" fmla="*/ 477 h 609"/>
              <a:gd name="T4" fmla="*/ 203 w 474"/>
              <a:gd name="T5" fmla="*/ 486 h 609"/>
              <a:gd name="T6" fmla="*/ 210 w 474"/>
              <a:gd name="T7" fmla="*/ 505 h 609"/>
              <a:gd name="T8" fmla="*/ 206 w 474"/>
              <a:gd name="T9" fmla="*/ 522 h 609"/>
              <a:gd name="T10" fmla="*/ 192 w 474"/>
              <a:gd name="T11" fmla="*/ 564 h 609"/>
              <a:gd name="T12" fmla="*/ 243 w 474"/>
              <a:gd name="T13" fmla="*/ 609 h 609"/>
              <a:gd name="T14" fmla="*/ 295 w 474"/>
              <a:gd name="T15" fmla="*/ 564 h 609"/>
              <a:gd name="T16" fmla="*/ 281 w 474"/>
              <a:gd name="T17" fmla="*/ 522 h 609"/>
              <a:gd name="T18" fmla="*/ 277 w 474"/>
              <a:gd name="T19" fmla="*/ 505 h 609"/>
              <a:gd name="T20" fmla="*/ 309 w 474"/>
              <a:gd name="T21" fmla="*/ 475 h 609"/>
              <a:gd name="T22" fmla="*/ 310 w 474"/>
              <a:gd name="T23" fmla="*/ 475 h 609"/>
              <a:gd name="T24" fmla="*/ 314 w 474"/>
              <a:gd name="T25" fmla="*/ 475 h 609"/>
              <a:gd name="T26" fmla="*/ 474 w 474"/>
              <a:gd name="T27" fmla="*/ 475 h 609"/>
              <a:gd name="T28" fmla="*/ 474 w 474"/>
              <a:gd name="T29" fmla="*/ 443 h 609"/>
              <a:gd name="T30" fmla="*/ 474 w 474"/>
              <a:gd name="T31" fmla="*/ 301 h 609"/>
              <a:gd name="T32" fmla="*/ 474 w 474"/>
              <a:gd name="T33" fmla="*/ 297 h 609"/>
              <a:gd name="T34" fmla="*/ 467 w 474"/>
              <a:gd name="T35" fmla="*/ 284 h 609"/>
              <a:gd name="T36" fmla="*/ 453 w 474"/>
              <a:gd name="T37" fmla="*/ 285 h 609"/>
              <a:gd name="T38" fmla="*/ 403 w 474"/>
              <a:gd name="T39" fmla="*/ 301 h 609"/>
              <a:gd name="T40" fmla="*/ 341 w 474"/>
              <a:gd name="T41" fmla="*/ 232 h 609"/>
              <a:gd name="T42" fmla="*/ 403 w 474"/>
              <a:gd name="T43" fmla="*/ 163 h 609"/>
              <a:gd name="T44" fmla="*/ 453 w 474"/>
              <a:gd name="T45" fmla="*/ 179 h 609"/>
              <a:gd name="T46" fmla="*/ 467 w 474"/>
              <a:gd name="T47" fmla="*/ 180 h 609"/>
              <a:gd name="T48" fmla="*/ 474 w 474"/>
              <a:gd name="T49" fmla="*/ 166 h 609"/>
              <a:gd name="T50" fmla="*/ 474 w 474"/>
              <a:gd name="T51" fmla="*/ 165 h 609"/>
              <a:gd name="T52" fmla="*/ 474 w 474"/>
              <a:gd name="T53" fmla="*/ 161 h 609"/>
              <a:gd name="T54" fmla="*/ 474 w 474"/>
              <a:gd name="T55" fmla="*/ 1 h 609"/>
              <a:gd name="T56" fmla="*/ 314 w 474"/>
              <a:gd name="T57" fmla="*/ 1 h 609"/>
              <a:gd name="T58" fmla="*/ 178 w 474"/>
              <a:gd name="T59" fmla="*/ 1 h 609"/>
              <a:gd name="T60" fmla="*/ 175 w 474"/>
              <a:gd name="T61" fmla="*/ 1 h 609"/>
              <a:gd name="T62" fmla="*/ 15 w 474"/>
              <a:gd name="T63" fmla="*/ 1 h 609"/>
              <a:gd name="T64" fmla="*/ 0 w 474"/>
              <a:gd name="T65" fmla="*/ 16 h 609"/>
              <a:gd name="T66" fmla="*/ 0 w 474"/>
              <a:gd name="T67" fmla="*/ 166 h 609"/>
              <a:gd name="T68" fmla="*/ 0 w 474"/>
              <a:gd name="T69" fmla="*/ 302 h 609"/>
              <a:gd name="T70" fmla="*/ 0 w 474"/>
              <a:gd name="T71" fmla="*/ 385 h 609"/>
              <a:gd name="T72" fmla="*/ 0 w 474"/>
              <a:gd name="T73" fmla="*/ 447 h 609"/>
              <a:gd name="T74" fmla="*/ 0 w 474"/>
              <a:gd name="T75" fmla="*/ 475 h 609"/>
              <a:gd name="T76" fmla="*/ 25 w 474"/>
              <a:gd name="T77" fmla="*/ 475 h 609"/>
              <a:gd name="T78" fmla="*/ 51 w 474"/>
              <a:gd name="T79" fmla="*/ 475 h 609"/>
              <a:gd name="T80" fmla="*/ 82 w 474"/>
              <a:gd name="T81" fmla="*/ 475 h 609"/>
              <a:gd name="T82" fmla="*/ 113 w 474"/>
              <a:gd name="T83" fmla="*/ 475 h 609"/>
              <a:gd name="T84" fmla="*/ 141 w 474"/>
              <a:gd name="T85" fmla="*/ 475 h 609"/>
              <a:gd name="T86" fmla="*/ 162 w 474"/>
              <a:gd name="T87" fmla="*/ 475 h 609"/>
              <a:gd name="T88" fmla="*/ 174 w 474"/>
              <a:gd name="T89" fmla="*/ 47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4" h="609">
                <a:moveTo>
                  <a:pt x="174" y="475"/>
                </a:moveTo>
                <a:cubicBezTo>
                  <a:pt x="178" y="475"/>
                  <a:pt x="182" y="475"/>
                  <a:pt x="186" y="477"/>
                </a:cubicBezTo>
                <a:cubicBezTo>
                  <a:pt x="193" y="478"/>
                  <a:pt x="198" y="481"/>
                  <a:pt x="203" y="486"/>
                </a:cubicBezTo>
                <a:cubicBezTo>
                  <a:pt x="208" y="491"/>
                  <a:pt x="210" y="498"/>
                  <a:pt x="210" y="505"/>
                </a:cubicBezTo>
                <a:cubicBezTo>
                  <a:pt x="210" y="510"/>
                  <a:pt x="209" y="516"/>
                  <a:pt x="206" y="522"/>
                </a:cubicBezTo>
                <a:cubicBezTo>
                  <a:pt x="201" y="533"/>
                  <a:pt x="192" y="554"/>
                  <a:pt x="192" y="564"/>
                </a:cubicBezTo>
                <a:cubicBezTo>
                  <a:pt x="192" y="589"/>
                  <a:pt x="215" y="609"/>
                  <a:pt x="243" y="609"/>
                </a:cubicBezTo>
                <a:cubicBezTo>
                  <a:pt x="272" y="609"/>
                  <a:pt x="295" y="589"/>
                  <a:pt x="295" y="564"/>
                </a:cubicBezTo>
                <a:cubicBezTo>
                  <a:pt x="295" y="554"/>
                  <a:pt x="286" y="533"/>
                  <a:pt x="281" y="522"/>
                </a:cubicBezTo>
                <a:cubicBezTo>
                  <a:pt x="278" y="516"/>
                  <a:pt x="277" y="510"/>
                  <a:pt x="277" y="505"/>
                </a:cubicBezTo>
                <a:cubicBezTo>
                  <a:pt x="277" y="489"/>
                  <a:pt x="290" y="476"/>
                  <a:pt x="309" y="475"/>
                </a:cubicBezTo>
                <a:cubicBezTo>
                  <a:pt x="310" y="475"/>
                  <a:pt x="310" y="475"/>
                  <a:pt x="310" y="475"/>
                </a:cubicBezTo>
                <a:cubicBezTo>
                  <a:pt x="314" y="475"/>
                  <a:pt x="314" y="475"/>
                  <a:pt x="314" y="475"/>
                </a:cubicBezTo>
                <a:cubicBezTo>
                  <a:pt x="474" y="475"/>
                  <a:pt x="474" y="475"/>
                  <a:pt x="474" y="475"/>
                </a:cubicBezTo>
                <a:cubicBezTo>
                  <a:pt x="474" y="443"/>
                  <a:pt x="474" y="443"/>
                  <a:pt x="474" y="443"/>
                </a:cubicBezTo>
                <a:cubicBezTo>
                  <a:pt x="474" y="301"/>
                  <a:pt x="474" y="301"/>
                  <a:pt x="474" y="301"/>
                </a:cubicBezTo>
                <a:cubicBezTo>
                  <a:pt x="474" y="299"/>
                  <a:pt x="474" y="297"/>
                  <a:pt x="474" y="297"/>
                </a:cubicBezTo>
                <a:cubicBezTo>
                  <a:pt x="473" y="290"/>
                  <a:pt x="471" y="286"/>
                  <a:pt x="467" y="284"/>
                </a:cubicBezTo>
                <a:cubicBezTo>
                  <a:pt x="462" y="281"/>
                  <a:pt x="457" y="283"/>
                  <a:pt x="453" y="285"/>
                </a:cubicBezTo>
                <a:cubicBezTo>
                  <a:pt x="450" y="286"/>
                  <a:pt x="420" y="301"/>
                  <a:pt x="403" y="301"/>
                </a:cubicBezTo>
                <a:cubicBezTo>
                  <a:pt x="369" y="301"/>
                  <a:pt x="341" y="270"/>
                  <a:pt x="341" y="232"/>
                </a:cubicBezTo>
                <a:cubicBezTo>
                  <a:pt x="341" y="194"/>
                  <a:pt x="369" y="163"/>
                  <a:pt x="403" y="163"/>
                </a:cubicBezTo>
                <a:cubicBezTo>
                  <a:pt x="420" y="163"/>
                  <a:pt x="450" y="177"/>
                  <a:pt x="453" y="179"/>
                </a:cubicBezTo>
                <a:cubicBezTo>
                  <a:pt x="459" y="182"/>
                  <a:pt x="464" y="182"/>
                  <a:pt x="467" y="180"/>
                </a:cubicBezTo>
                <a:cubicBezTo>
                  <a:pt x="471" y="178"/>
                  <a:pt x="474" y="173"/>
                  <a:pt x="474" y="166"/>
                </a:cubicBezTo>
                <a:cubicBezTo>
                  <a:pt x="474" y="165"/>
                  <a:pt x="474" y="165"/>
                  <a:pt x="474" y="165"/>
                </a:cubicBezTo>
                <a:cubicBezTo>
                  <a:pt x="474" y="161"/>
                  <a:pt x="474" y="161"/>
                  <a:pt x="474" y="161"/>
                </a:cubicBezTo>
                <a:cubicBezTo>
                  <a:pt x="474" y="1"/>
                  <a:pt x="474" y="1"/>
                  <a:pt x="474" y="1"/>
                </a:cubicBezTo>
                <a:cubicBezTo>
                  <a:pt x="314" y="1"/>
                  <a:pt x="314" y="1"/>
                  <a:pt x="314" y="1"/>
                </a:cubicBezTo>
                <a:cubicBezTo>
                  <a:pt x="313" y="1"/>
                  <a:pt x="201" y="0"/>
                  <a:pt x="178" y="1"/>
                </a:cubicBezTo>
                <a:cubicBezTo>
                  <a:pt x="177" y="1"/>
                  <a:pt x="176" y="1"/>
                  <a:pt x="175" y="1"/>
                </a:cubicBezTo>
                <a:cubicBezTo>
                  <a:pt x="15" y="1"/>
                  <a:pt x="15" y="1"/>
                  <a:pt x="15" y="1"/>
                </a:cubicBezTo>
                <a:cubicBezTo>
                  <a:pt x="7" y="1"/>
                  <a:pt x="0" y="8"/>
                  <a:pt x="0" y="16"/>
                </a:cubicBezTo>
                <a:cubicBezTo>
                  <a:pt x="0" y="166"/>
                  <a:pt x="0" y="166"/>
                  <a:pt x="0" y="166"/>
                </a:cubicBezTo>
                <a:cubicBezTo>
                  <a:pt x="0" y="302"/>
                  <a:pt x="0" y="302"/>
                  <a:pt x="0" y="302"/>
                </a:cubicBezTo>
                <a:cubicBezTo>
                  <a:pt x="0" y="385"/>
                  <a:pt x="0" y="385"/>
                  <a:pt x="0" y="385"/>
                </a:cubicBezTo>
                <a:cubicBezTo>
                  <a:pt x="0" y="447"/>
                  <a:pt x="0" y="447"/>
                  <a:pt x="0" y="447"/>
                </a:cubicBezTo>
                <a:cubicBezTo>
                  <a:pt x="0" y="449"/>
                  <a:pt x="0" y="465"/>
                  <a:pt x="0" y="475"/>
                </a:cubicBezTo>
                <a:cubicBezTo>
                  <a:pt x="25" y="475"/>
                  <a:pt x="25" y="475"/>
                  <a:pt x="25" y="475"/>
                </a:cubicBezTo>
                <a:cubicBezTo>
                  <a:pt x="51" y="475"/>
                  <a:pt x="51" y="475"/>
                  <a:pt x="51" y="475"/>
                </a:cubicBezTo>
                <a:cubicBezTo>
                  <a:pt x="82" y="475"/>
                  <a:pt x="82" y="475"/>
                  <a:pt x="82" y="475"/>
                </a:cubicBezTo>
                <a:cubicBezTo>
                  <a:pt x="113" y="475"/>
                  <a:pt x="113" y="475"/>
                  <a:pt x="113" y="475"/>
                </a:cubicBezTo>
                <a:cubicBezTo>
                  <a:pt x="141" y="475"/>
                  <a:pt x="141" y="475"/>
                  <a:pt x="141" y="475"/>
                </a:cubicBezTo>
                <a:cubicBezTo>
                  <a:pt x="162" y="475"/>
                  <a:pt x="162" y="475"/>
                  <a:pt x="162" y="475"/>
                </a:cubicBezTo>
                <a:cubicBezTo>
                  <a:pt x="166" y="475"/>
                  <a:pt x="170" y="475"/>
                  <a:pt x="174" y="475"/>
                </a:cubicBezTo>
                <a:close/>
              </a:path>
            </a:pathLst>
          </a:custGeom>
          <a:noFill/>
          <a:ln w="444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 name="Freeform 495"/>
          <p:cNvSpPr>
            <a:spLocks/>
          </p:cNvSpPr>
          <p:nvPr/>
        </p:nvSpPr>
        <p:spPr bwMode="auto">
          <a:xfrm>
            <a:off x="4341442" y="3610703"/>
            <a:ext cx="1104984" cy="1451955"/>
          </a:xfrm>
          <a:custGeom>
            <a:avLst/>
            <a:gdLst>
              <a:gd name="T0" fmla="*/ 0 w 474"/>
              <a:gd name="T1" fmla="*/ 166 h 623"/>
              <a:gd name="T2" fmla="*/ 0 w 474"/>
              <a:gd name="T3" fmla="*/ 229 h 623"/>
              <a:gd name="T4" fmla="*/ 0 w 474"/>
              <a:gd name="T5" fmla="*/ 237 h 623"/>
              <a:gd name="T6" fmla="*/ 0 w 474"/>
              <a:gd name="T7" fmla="*/ 311 h 623"/>
              <a:gd name="T8" fmla="*/ 0 w 474"/>
              <a:gd name="T9" fmla="*/ 447 h 623"/>
              <a:gd name="T10" fmla="*/ 0 w 474"/>
              <a:gd name="T11" fmla="*/ 447 h 623"/>
              <a:gd name="T12" fmla="*/ 0 w 474"/>
              <a:gd name="T13" fmla="*/ 602 h 623"/>
              <a:gd name="T14" fmla="*/ 0 w 474"/>
              <a:gd name="T15" fmla="*/ 608 h 623"/>
              <a:gd name="T16" fmla="*/ 15 w 474"/>
              <a:gd name="T17" fmla="*/ 623 h 623"/>
              <a:gd name="T18" fmla="*/ 175 w 474"/>
              <a:gd name="T19" fmla="*/ 623 h 623"/>
              <a:gd name="T20" fmla="*/ 314 w 474"/>
              <a:gd name="T21" fmla="*/ 623 h 623"/>
              <a:gd name="T22" fmla="*/ 474 w 474"/>
              <a:gd name="T23" fmla="*/ 623 h 623"/>
              <a:gd name="T24" fmla="*/ 474 w 474"/>
              <a:gd name="T25" fmla="*/ 451 h 623"/>
              <a:gd name="T26" fmla="*/ 474 w 474"/>
              <a:gd name="T27" fmla="*/ 448 h 623"/>
              <a:gd name="T28" fmla="*/ 474 w 474"/>
              <a:gd name="T29" fmla="*/ 447 h 623"/>
              <a:gd name="T30" fmla="*/ 467 w 474"/>
              <a:gd name="T31" fmla="*/ 433 h 623"/>
              <a:gd name="T32" fmla="*/ 453 w 474"/>
              <a:gd name="T33" fmla="*/ 434 h 623"/>
              <a:gd name="T34" fmla="*/ 403 w 474"/>
              <a:gd name="T35" fmla="*/ 450 h 623"/>
              <a:gd name="T36" fmla="*/ 341 w 474"/>
              <a:gd name="T37" fmla="*/ 381 h 623"/>
              <a:gd name="T38" fmla="*/ 403 w 474"/>
              <a:gd name="T39" fmla="*/ 312 h 623"/>
              <a:gd name="T40" fmla="*/ 453 w 474"/>
              <a:gd name="T41" fmla="*/ 328 h 623"/>
              <a:gd name="T42" fmla="*/ 467 w 474"/>
              <a:gd name="T43" fmla="*/ 329 h 623"/>
              <a:gd name="T44" fmla="*/ 474 w 474"/>
              <a:gd name="T45" fmla="*/ 316 h 623"/>
              <a:gd name="T46" fmla="*/ 474 w 474"/>
              <a:gd name="T47" fmla="*/ 312 h 623"/>
              <a:gd name="T48" fmla="*/ 474 w 474"/>
              <a:gd name="T49" fmla="*/ 170 h 623"/>
              <a:gd name="T50" fmla="*/ 474 w 474"/>
              <a:gd name="T51" fmla="*/ 161 h 623"/>
              <a:gd name="T52" fmla="*/ 474 w 474"/>
              <a:gd name="T53" fmla="*/ 138 h 623"/>
              <a:gd name="T54" fmla="*/ 450 w 474"/>
              <a:gd name="T55" fmla="*/ 138 h 623"/>
              <a:gd name="T56" fmla="*/ 397 w 474"/>
              <a:gd name="T57" fmla="*/ 138 h 623"/>
              <a:gd name="T58" fmla="*/ 343 w 474"/>
              <a:gd name="T59" fmla="*/ 138 h 623"/>
              <a:gd name="T60" fmla="*/ 314 w 474"/>
              <a:gd name="T61" fmla="*/ 138 h 623"/>
              <a:gd name="T62" fmla="*/ 277 w 474"/>
              <a:gd name="T63" fmla="*/ 108 h 623"/>
              <a:gd name="T64" fmla="*/ 281 w 474"/>
              <a:gd name="T65" fmla="*/ 91 h 623"/>
              <a:gd name="T66" fmla="*/ 295 w 474"/>
              <a:gd name="T67" fmla="*/ 49 h 623"/>
              <a:gd name="T68" fmla="*/ 243 w 474"/>
              <a:gd name="T69" fmla="*/ 0 h 623"/>
              <a:gd name="T70" fmla="*/ 192 w 474"/>
              <a:gd name="T71" fmla="*/ 49 h 623"/>
              <a:gd name="T72" fmla="*/ 206 w 474"/>
              <a:gd name="T73" fmla="*/ 91 h 623"/>
              <a:gd name="T74" fmla="*/ 210 w 474"/>
              <a:gd name="T75" fmla="*/ 108 h 623"/>
              <a:gd name="T76" fmla="*/ 205 w 474"/>
              <a:gd name="T77" fmla="*/ 124 h 623"/>
              <a:gd name="T78" fmla="*/ 190 w 474"/>
              <a:gd name="T79" fmla="*/ 135 h 623"/>
              <a:gd name="T80" fmla="*/ 181 w 474"/>
              <a:gd name="T81" fmla="*/ 137 h 623"/>
              <a:gd name="T82" fmla="*/ 174 w 474"/>
              <a:gd name="T83" fmla="*/ 138 h 623"/>
              <a:gd name="T84" fmla="*/ 0 w 474"/>
              <a:gd name="T85" fmla="*/ 138 h 623"/>
              <a:gd name="T86" fmla="*/ 0 w 474"/>
              <a:gd name="T87" fmla="*/ 16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623">
                <a:moveTo>
                  <a:pt x="0" y="166"/>
                </a:moveTo>
                <a:cubicBezTo>
                  <a:pt x="0" y="229"/>
                  <a:pt x="0" y="229"/>
                  <a:pt x="0" y="229"/>
                </a:cubicBezTo>
                <a:cubicBezTo>
                  <a:pt x="0" y="237"/>
                  <a:pt x="0" y="237"/>
                  <a:pt x="0" y="237"/>
                </a:cubicBezTo>
                <a:cubicBezTo>
                  <a:pt x="0" y="311"/>
                  <a:pt x="0" y="311"/>
                  <a:pt x="0" y="311"/>
                </a:cubicBezTo>
                <a:cubicBezTo>
                  <a:pt x="0" y="447"/>
                  <a:pt x="0" y="447"/>
                  <a:pt x="0" y="447"/>
                </a:cubicBezTo>
                <a:cubicBezTo>
                  <a:pt x="0" y="447"/>
                  <a:pt x="0" y="447"/>
                  <a:pt x="0" y="447"/>
                </a:cubicBezTo>
                <a:cubicBezTo>
                  <a:pt x="0" y="602"/>
                  <a:pt x="0" y="602"/>
                  <a:pt x="0" y="602"/>
                </a:cubicBezTo>
                <a:cubicBezTo>
                  <a:pt x="0" y="608"/>
                  <a:pt x="0" y="608"/>
                  <a:pt x="0" y="608"/>
                </a:cubicBezTo>
                <a:cubicBezTo>
                  <a:pt x="0" y="616"/>
                  <a:pt x="7" y="623"/>
                  <a:pt x="15" y="623"/>
                </a:cubicBezTo>
                <a:cubicBezTo>
                  <a:pt x="175" y="623"/>
                  <a:pt x="175" y="623"/>
                  <a:pt x="175" y="623"/>
                </a:cubicBezTo>
                <a:cubicBezTo>
                  <a:pt x="176" y="623"/>
                  <a:pt x="313" y="623"/>
                  <a:pt x="314" y="623"/>
                </a:cubicBezTo>
                <a:cubicBezTo>
                  <a:pt x="474" y="623"/>
                  <a:pt x="474" y="623"/>
                  <a:pt x="474" y="623"/>
                </a:cubicBezTo>
                <a:cubicBezTo>
                  <a:pt x="474" y="451"/>
                  <a:pt x="474" y="451"/>
                  <a:pt x="474" y="451"/>
                </a:cubicBezTo>
                <a:cubicBezTo>
                  <a:pt x="474" y="448"/>
                  <a:pt x="474" y="448"/>
                  <a:pt x="474" y="448"/>
                </a:cubicBezTo>
                <a:cubicBezTo>
                  <a:pt x="474" y="447"/>
                  <a:pt x="474" y="447"/>
                  <a:pt x="474" y="447"/>
                </a:cubicBezTo>
                <a:cubicBezTo>
                  <a:pt x="474" y="440"/>
                  <a:pt x="471" y="435"/>
                  <a:pt x="467" y="433"/>
                </a:cubicBezTo>
                <a:cubicBezTo>
                  <a:pt x="464" y="431"/>
                  <a:pt x="459" y="431"/>
                  <a:pt x="453" y="434"/>
                </a:cubicBezTo>
                <a:cubicBezTo>
                  <a:pt x="450" y="435"/>
                  <a:pt x="420" y="450"/>
                  <a:pt x="403" y="450"/>
                </a:cubicBezTo>
                <a:cubicBezTo>
                  <a:pt x="369" y="450"/>
                  <a:pt x="341" y="419"/>
                  <a:pt x="341" y="381"/>
                </a:cubicBezTo>
                <a:cubicBezTo>
                  <a:pt x="341" y="343"/>
                  <a:pt x="369" y="312"/>
                  <a:pt x="403" y="312"/>
                </a:cubicBezTo>
                <a:cubicBezTo>
                  <a:pt x="420" y="312"/>
                  <a:pt x="450" y="326"/>
                  <a:pt x="453" y="328"/>
                </a:cubicBezTo>
                <a:cubicBezTo>
                  <a:pt x="457" y="330"/>
                  <a:pt x="462" y="332"/>
                  <a:pt x="467" y="329"/>
                </a:cubicBezTo>
                <a:cubicBezTo>
                  <a:pt x="471" y="327"/>
                  <a:pt x="473" y="322"/>
                  <a:pt x="474" y="316"/>
                </a:cubicBezTo>
                <a:cubicBezTo>
                  <a:pt x="474" y="315"/>
                  <a:pt x="474" y="314"/>
                  <a:pt x="474" y="312"/>
                </a:cubicBezTo>
                <a:cubicBezTo>
                  <a:pt x="474" y="170"/>
                  <a:pt x="474" y="170"/>
                  <a:pt x="474" y="170"/>
                </a:cubicBezTo>
                <a:cubicBezTo>
                  <a:pt x="474" y="161"/>
                  <a:pt x="474" y="161"/>
                  <a:pt x="474" y="161"/>
                </a:cubicBezTo>
                <a:cubicBezTo>
                  <a:pt x="474" y="138"/>
                  <a:pt x="474" y="138"/>
                  <a:pt x="474" y="138"/>
                </a:cubicBezTo>
                <a:cubicBezTo>
                  <a:pt x="474" y="138"/>
                  <a:pt x="452" y="138"/>
                  <a:pt x="450" y="138"/>
                </a:cubicBezTo>
                <a:cubicBezTo>
                  <a:pt x="397" y="138"/>
                  <a:pt x="397" y="138"/>
                  <a:pt x="397" y="138"/>
                </a:cubicBezTo>
                <a:cubicBezTo>
                  <a:pt x="343" y="138"/>
                  <a:pt x="343" y="138"/>
                  <a:pt x="343" y="138"/>
                </a:cubicBezTo>
                <a:cubicBezTo>
                  <a:pt x="333" y="138"/>
                  <a:pt x="324" y="138"/>
                  <a:pt x="314" y="138"/>
                </a:cubicBezTo>
                <a:cubicBezTo>
                  <a:pt x="296" y="138"/>
                  <a:pt x="277" y="128"/>
                  <a:pt x="277" y="108"/>
                </a:cubicBezTo>
                <a:cubicBezTo>
                  <a:pt x="277" y="102"/>
                  <a:pt x="278" y="97"/>
                  <a:pt x="281" y="91"/>
                </a:cubicBezTo>
                <a:cubicBezTo>
                  <a:pt x="286" y="80"/>
                  <a:pt x="295" y="59"/>
                  <a:pt x="295" y="49"/>
                </a:cubicBezTo>
                <a:cubicBezTo>
                  <a:pt x="295" y="24"/>
                  <a:pt x="272" y="0"/>
                  <a:pt x="243" y="0"/>
                </a:cubicBezTo>
                <a:cubicBezTo>
                  <a:pt x="215" y="0"/>
                  <a:pt x="192" y="24"/>
                  <a:pt x="192" y="49"/>
                </a:cubicBezTo>
                <a:cubicBezTo>
                  <a:pt x="192" y="59"/>
                  <a:pt x="201" y="80"/>
                  <a:pt x="206" y="91"/>
                </a:cubicBezTo>
                <a:cubicBezTo>
                  <a:pt x="209" y="97"/>
                  <a:pt x="210" y="102"/>
                  <a:pt x="210" y="108"/>
                </a:cubicBezTo>
                <a:cubicBezTo>
                  <a:pt x="210" y="114"/>
                  <a:pt x="209" y="119"/>
                  <a:pt x="205" y="124"/>
                </a:cubicBezTo>
                <a:cubicBezTo>
                  <a:pt x="201" y="129"/>
                  <a:pt x="196" y="133"/>
                  <a:pt x="190" y="135"/>
                </a:cubicBezTo>
                <a:cubicBezTo>
                  <a:pt x="188" y="136"/>
                  <a:pt x="184" y="137"/>
                  <a:pt x="181" y="137"/>
                </a:cubicBezTo>
                <a:cubicBezTo>
                  <a:pt x="179" y="138"/>
                  <a:pt x="176" y="138"/>
                  <a:pt x="174" y="138"/>
                </a:cubicBezTo>
                <a:cubicBezTo>
                  <a:pt x="0" y="138"/>
                  <a:pt x="0" y="138"/>
                  <a:pt x="0" y="138"/>
                </a:cubicBezTo>
                <a:cubicBezTo>
                  <a:pt x="0" y="148"/>
                  <a:pt x="0" y="164"/>
                  <a:pt x="0" y="16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496"/>
          <p:cNvSpPr>
            <a:spLocks/>
          </p:cNvSpPr>
          <p:nvPr/>
        </p:nvSpPr>
        <p:spPr bwMode="auto">
          <a:xfrm>
            <a:off x="4341442" y="3610703"/>
            <a:ext cx="1104984" cy="1451955"/>
          </a:xfrm>
          <a:custGeom>
            <a:avLst/>
            <a:gdLst>
              <a:gd name="T0" fmla="*/ 0 w 474"/>
              <a:gd name="T1" fmla="*/ 166 h 623"/>
              <a:gd name="T2" fmla="*/ 0 w 474"/>
              <a:gd name="T3" fmla="*/ 229 h 623"/>
              <a:gd name="T4" fmla="*/ 0 w 474"/>
              <a:gd name="T5" fmla="*/ 237 h 623"/>
              <a:gd name="T6" fmla="*/ 0 w 474"/>
              <a:gd name="T7" fmla="*/ 311 h 623"/>
              <a:gd name="T8" fmla="*/ 0 w 474"/>
              <a:gd name="T9" fmla="*/ 447 h 623"/>
              <a:gd name="T10" fmla="*/ 0 w 474"/>
              <a:gd name="T11" fmla="*/ 447 h 623"/>
              <a:gd name="T12" fmla="*/ 0 w 474"/>
              <a:gd name="T13" fmla="*/ 602 h 623"/>
              <a:gd name="T14" fmla="*/ 0 w 474"/>
              <a:gd name="T15" fmla="*/ 608 h 623"/>
              <a:gd name="T16" fmla="*/ 15 w 474"/>
              <a:gd name="T17" fmla="*/ 623 h 623"/>
              <a:gd name="T18" fmla="*/ 175 w 474"/>
              <a:gd name="T19" fmla="*/ 623 h 623"/>
              <a:gd name="T20" fmla="*/ 314 w 474"/>
              <a:gd name="T21" fmla="*/ 623 h 623"/>
              <a:gd name="T22" fmla="*/ 474 w 474"/>
              <a:gd name="T23" fmla="*/ 623 h 623"/>
              <a:gd name="T24" fmla="*/ 474 w 474"/>
              <a:gd name="T25" fmla="*/ 451 h 623"/>
              <a:gd name="T26" fmla="*/ 474 w 474"/>
              <a:gd name="T27" fmla="*/ 448 h 623"/>
              <a:gd name="T28" fmla="*/ 474 w 474"/>
              <a:gd name="T29" fmla="*/ 447 h 623"/>
              <a:gd name="T30" fmla="*/ 467 w 474"/>
              <a:gd name="T31" fmla="*/ 433 h 623"/>
              <a:gd name="T32" fmla="*/ 453 w 474"/>
              <a:gd name="T33" fmla="*/ 434 h 623"/>
              <a:gd name="T34" fmla="*/ 403 w 474"/>
              <a:gd name="T35" fmla="*/ 450 h 623"/>
              <a:gd name="T36" fmla="*/ 341 w 474"/>
              <a:gd name="T37" fmla="*/ 381 h 623"/>
              <a:gd name="T38" fmla="*/ 403 w 474"/>
              <a:gd name="T39" fmla="*/ 312 h 623"/>
              <a:gd name="T40" fmla="*/ 453 w 474"/>
              <a:gd name="T41" fmla="*/ 328 h 623"/>
              <a:gd name="T42" fmla="*/ 467 w 474"/>
              <a:gd name="T43" fmla="*/ 329 h 623"/>
              <a:gd name="T44" fmla="*/ 474 w 474"/>
              <a:gd name="T45" fmla="*/ 316 h 623"/>
              <a:gd name="T46" fmla="*/ 474 w 474"/>
              <a:gd name="T47" fmla="*/ 312 h 623"/>
              <a:gd name="T48" fmla="*/ 474 w 474"/>
              <a:gd name="T49" fmla="*/ 170 h 623"/>
              <a:gd name="T50" fmla="*/ 474 w 474"/>
              <a:gd name="T51" fmla="*/ 161 h 623"/>
              <a:gd name="T52" fmla="*/ 474 w 474"/>
              <a:gd name="T53" fmla="*/ 138 h 623"/>
              <a:gd name="T54" fmla="*/ 450 w 474"/>
              <a:gd name="T55" fmla="*/ 138 h 623"/>
              <a:gd name="T56" fmla="*/ 397 w 474"/>
              <a:gd name="T57" fmla="*/ 138 h 623"/>
              <a:gd name="T58" fmla="*/ 343 w 474"/>
              <a:gd name="T59" fmla="*/ 138 h 623"/>
              <a:gd name="T60" fmla="*/ 314 w 474"/>
              <a:gd name="T61" fmla="*/ 138 h 623"/>
              <a:gd name="T62" fmla="*/ 277 w 474"/>
              <a:gd name="T63" fmla="*/ 108 h 623"/>
              <a:gd name="T64" fmla="*/ 281 w 474"/>
              <a:gd name="T65" fmla="*/ 91 h 623"/>
              <a:gd name="T66" fmla="*/ 295 w 474"/>
              <a:gd name="T67" fmla="*/ 49 h 623"/>
              <a:gd name="T68" fmla="*/ 243 w 474"/>
              <a:gd name="T69" fmla="*/ 0 h 623"/>
              <a:gd name="T70" fmla="*/ 192 w 474"/>
              <a:gd name="T71" fmla="*/ 49 h 623"/>
              <a:gd name="T72" fmla="*/ 206 w 474"/>
              <a:gd name="T73" fmla="*/ 91 h 623"/>
              <a:gd name="T74" fmla="*/ 210 w 474"/>
              <a:gd name="T75" fmla="*/ 108 h 623"/>
              <a:gd name="T76" fmla="*/ 205 w 474"/>
              <a:gd name="T77" fmla="*/ 124 h 623"/>
              <a:gd name="T78" fmla="*/ 190 w 474"/>
              <a:gd name="T79" fmla="*/ 135 h 623"/>
              <a:gd name="T80" fmla="*/ 181 w 474"/>
              <a:gd name="T81" fmla="*/ 137 h 623"/>
              <a:gd name="T82" fmla="*/ 174 w 474"/>
              <a:gd name="T83" fmla="*/ 138 h 623"/>
              <a:gd name="T84" fmla="*/ 0 w 474"/>
              <a:gd name="T85" fmla="*/ 138 h 623"/>
              <a:gd name="T86" fmla="*/ 0 w 474"/>
              <a:gd name="T87" fmla="*/ 16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4" h="623">
                <a:moveTo>
                  <a:pt x="0" y="166"/>
                </a:moveTo>
                <a:cubicBezTo>
                  <a:pt x="0" y="229"/>
                  <a:pt x="0" y="229"/>
                  <a:pt x="0" y="229"/>
                </a:cubicBezTo>
                <a:cubicBezTo>
                  <a:pt x="0" y="237"/>
                  <a:pt x="0" y="237"/>
                  <a:pt x="0" y="237"/>
                </a:cubicBezTo>
                <a:cubicBezTo>
                  <a:pt x="0" y="311"/>
                  <a:pt x="0" y="311"/>
                  <a:pt x="0" y="311"/>
                </a:cubicBezTo>
                <a:cubicBezTo>
                  <a:pt x="0" y="447"/>
                  <a:pt x="0" y="447"/>
                  <a:pt x="0" y="447"/>
                </a:cubicBezTo>
                <a:cubicBezTo>
                  <a:pt x="0" y="447"/>
                  <a:pt x="0" y="447"/>
                  <a:pt x="0" y="447"/>
                </a:cubicBezTo>
                <a:cubicBezTo>
                  <a:pt x="0" y="602"/>
                  <a:pt x="0" y="602"/>
                  <a:pt x="0" y="602"/>
                </a:cubicBezTo>
                <a:cubicBezTo>
                  <a:pt x="0" y="608"/>
                  <a:pt x="0" y="608"/>
                  <a:pt x="0" y="608"/>
                </a:cubicBezTo>
                <a:cubicBezTo>
                  <a:pt x="0" y="616"/>
                  <a:pt x="7" y="623"/>
                  <a:pt x="15" y="623"/>
                </a:cubicBezTo>
                <a:cubicBezTo>
                  <a:pt x="175" y="623"/>
                  <a:pt x="175" y="623"/>
                  <a:pt x="175" y="623"/>
                </a:cubicBezTo>
                <a:cubicBezTo>
                  <a:pt x="176" y="623"/>
                  <a:pt x="313" y="623"/>
                  <a:pt x="314" y="623"/>
                </a:cubicBezTo>
                <a:cubicBezTo>
                  <a:pt x="474" y="623"/>
                  <a:pt x="474" y="623"/>
                  <a:pt x="474" y="623"/>
                </a:cubicBezTo>
                <a:cubicBezTo>
                  <a:pt x="474" y="451"/>
                  <a:pt x="474" y="451"/>
                  <a:pt x="474" y="451"/>
                </a:cubicBezTo>
                <a:cubicBezTo>
                  <a:pt x="474" y="448"/>
                  <a:pt x="474" y="448"/>
                  <a:pt x="474" y="448"/>
                </a:cubicBezTo>
                <a:cubicBezTo>
                  <a:pt x="474" y="447"/>
                  <a:pt x="474" y="447"/>
                  <a:pt x="474" y="447"/>
                </a:cubicBezTo>
                <a:cubicBezTo>
                  <a:pt x="474" y="440"/>
                  <a:pt x="471" y="435"/>
                  <a:pt x="467" y="433"/>
                </a:cubicBezTo>
                <a:cubicBezTo>
                  <a:pt x="464" y="431"/>
                  <a:pt x="459" y="431"/>
                  <a:pt x="453" y="434"/>
                </a:cubicBezTo>
                <a:cubicBezTo>
                  <a:pt x="450" y="435"/>
                  <a:pt x="420" y="450"/>
                  <a:pt x="403" y="450"/>
                </a:cubicBezTo>
                <a:cubicBezTo>
                  <a:pt x="369" y="450"/>
                  <a:pt x="341" y="419"/>
                  <a:pt x="341" y="381"/>
                </a:cubicBezTo>
                <a:cubicBezTo>
                  <a:pt x="341" y="343"/>
                  <a:pt x="369" y="312"/>
                  <a:pt x="403" y="312"/>
                </a:cubicBezTo>
                <a:cubicBezTo>
                  <a:pt x="420" y="312"/>
                  <a:pt x="450" y="326"/>
                  <a:pt x="453" y="328"/>
                </a:cubicBezTo>
                <a:cubicBezTo>
                  <a:pt x="457" y="330"/>
                  <a:pt x="462" y="332"/>
                  <a:pt x="467" y="329"/>
                </a:cubicBezTo>
                <a:cubicBezTo>
                  <a:pt x="471" y="327"/>
                  <a:pt x="473" y="322"/>
                  <a:pt x="474" y="316"/>
                </a:cubicBezTo>
                <a:cubicBezTo>
                  <a:pt x="474" y="315"/>
                  <a:pt x="474" y="314"/>
                  <a:pt x="474" y="312"/>
                </a:cubicBezTo>
                <a:cubicBezTo>
                  <a:pt x="474" y="170"/>
                  <a:pt x="474" y="170"/>
                  <a:pt x="474" y="170"/>
                </a:cubicBezTo>
                <a:cubicBezTo>
                  <a:pt x="474" y="161"/>
                  <a:pt x="474" y="161"/>
                  <a:pt x="474" y="161"/>
                </a:cubicBezTo>
                <a:cubicBezTo>
                  <a:pt x="474" y="138"/>
                  <a:pt x="474" y="138"/>
                  <a:pt x="474" y="138"/>
                </a:cubicBezTo>
                <a:cubicBezTo>
                  <a:pt x="474" y="138"/>
                  <a:pt x="452" y="138"/>
                  <a:pt x="450" y="138"/>
                </a:cubicBezTo>
                <a:cubicBezTo>
                  <a:pt x="397" y="138"/>
                  <a:pt x="397" y="138"/>
                  <a:pt x="397" y="138"/>
                </a:cubicBezTo>
                <a:cubicBezTo>
                  <a:pt x="343" y="138"/>
                  <a:pt x="343" y="138"/>
                  <a:pt x="343" y="138"/>
                </a:cubicBezTo>
                <a:cubicBezTo>
                  <a:pt x="333" y="138"/>
                  <a:pt x="324" y="138"/>
                  <a:pt x="314" y="138"/>
                </a:cubicBezTo>
                <a:cubicBezTo>
                  <a:pt x="296" y="138"/>
                  <a:pt x="277" y="128"/>
                  <a:pt x="277" y="108"/>
                </a:cubicBezTo>
                <a:cubicBezTo>
                  <a:pt x="277" y="102"/>
                  <a:pt x="278" y="97"/>
                  <a:pt x="281" y="91"/>
                </a:cubicBezTo>
                <a:cubicBezTo>
                  <a:pt x="286" y="80"/>
                  <a:pt x="295" y="59"/>
                  <a:pt x="295" y="49"/>
                </a:cubicBezTo>
                <a:cubicBezTo>
                  <a:pt x="295" y="24"/>
                  <a:pt x="272" y="0"/>
                  <a:pt x="243" y="0"/>
                </a:cubicBezTo>
                <a:cubicBezTo>
                  <a:pt x="215" y="0"/>
                  <a:pt x="192" y="24"/>
                  <a:pt x="192" y="49"/>
                </a:cubicBezTo>
                <a:cubicBezTo>
                  <a:pt x="192" y="59"/>
                  <a:pt x="201" y="80"/>
                  <a:pt x="206" y="91"/>
                </a:cubicBezTo>
                <a:cubicBezTo>
                  <a:pt x="209" y="97"/>
                  <a:pt x="210" y="102"/>
                  <a:pt x="210" y="108"/>
                </a:cubicBezTo>
                <a:cubicBezTo>
                  <a:pt x="210" y="114"/>
                  <a:pt x="209" y="119"/>
                  <a:pt x="205" y="124"/>
                </a:cubicBezTo>
                <a:cubicBezTo>
                  <a:pt x="201" y="129"/>
                  <a:pt x="196" y="133"/>
                  <a:pt x="190" y="135"/>
                </a:cubicBezTo>
                <a:cubicBezTo>
                  <a:pt x="188" y="136"/>
                  <a:pt x="184" y="137"/>
                  <a:pt x="181" y="137"/>
                </a:cubicBezTo>
                <a:cubicBezTo>
                  <a:pt x="179" y="138"/>
                  <a:pt x="176" y="138"/>
                  <a:pt x="174" y="138"/>
                </a:cubicBezTo>
                <a:cubicBezTo>
                  <a:pt x="0" y="138"/>
                  <a:pt x="0" y="138"/>
                  <a:pt x="0" y="138"/>
                </a:cubicBezTo>
                <a:cubicBezTo>
                  <a:pt x="0" y="148"/>
                  <a:pt x="0" y="164"/>
                  <a:pt x="0" y="166"/>
                </a:cubicBezTo>
                <a:close/>
              </a:path>
            </a:pathLst>
          </a:custGeom>
          <a:noFill/>
          <a:ln w="444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4" name="Freeform 485"/>
          <p:cNvSpPr>
            <a:spLocks/>
          </p:cNvSpPr>
          <p:nvPr/>
        </p:nvSpPr>
        <p:spPr bwMode="auto">
          <a:xfrm flipV="1">
            <a:off x="5163526" y="1576192"/>
            <a:ext cx="1783154" cy="1142441"/>
          </a:xfrm>
          <a:custGeom>
            <a:avLst/>
            <a:gdLst>
              <a:gd name="T0" fmla="*/ 0 w 765"/>
              <a:gd name="T1" fmla="*/ 248 h 490"/>
              <a:gd name="T2" fmla="*/ 47 w 765"/>
              <a:gd name="T3" fmla="*/ 302 h 490"/>
              <a:gd name="T4" fmla="*/ 91 w 765"/>
              <a:gd name="T5" fmla="*/ 287 h 490"/>
              <a:gd name="T6" fmla="*/ 122 w 765"/>
              <a:gd name="T7" fmla="*/ 286 h 490"/>
              <a:gd name="T8" fmla="*/ 138 w 765"/>
              <a:gd name="T9" fmla="*/ 315 h 490"/>
              <a:gd name="T10" fmla="*/ 138 w 765"/>
              <a:gd name="T11" fmla="*/ 315 h 490"/>
              <a:gd name="T12" fmla="*/ 138 w 765"/>
              <a:gd name="T13" fmla="*/ 319 h 490"/>
              <a:gd name="T14" fmla="*/ 138 w 765"/>
              <a:gd name="T15" fmla="*/ 490 h 490"/>
              <a:gd name="T16" fmla="*/ 155 w 765"/>
              <a:gd name="T17" fmla="*/ 490 h 490"/>
              <a:gd name="T18" fmla="*/ 163 w 765"/>
              <a:gd name="T19" fmla="*/ 490 h 490"/>
              <a:gd name="T20" fmla="*/ 282 w 765"/>
              <a:gd name="T21" fmla="*/ 490 h 490"/>
              <a:gd name="T22" fmla="*/ 317 w 765"/>
              <a:gd name="T23" fmla="*/ 490 h 490"/>
              <a:gd name="T24" fmla="*/ 321 w 765"/>
              <a:gd name="T25" fmla="*/ 490 h 490"/>
              <a:gd name="T26" fmla="*/ 323 w 765"/>
              <a:gd name="T27" fmla="*/ 490 h 490"/>
              <a:gd name="T28" fmla="*/ 323 w 765"/>
              <a:gd name="T29" fmla="*/ 490 h 490"/>
              <a:gd name="T30" fmla="*/ 328 w 765"/>
              <a:gd name="T31" fmla="*/ 490 h 490"/>
              <a:gd name="T32" fmla="*/ 461 w 765"/>
              <a:gd name="T33" fmla="*/ 490 h 490"/>
              <a:gd name="T34" fmla="*/ 524 w 765"/>
              <a:gd name="T35" fmla="*/ 490 h 490"/>
              <a:gd name="T36" fmla="*/ 628 w 765"/>
              <a:gd name="T37" fmla="*/ 490 h 490"/>
              <a:gd name="T38" fmla="*/ 628 w 765"/>
              <a:gd name="T39" fmla="*/ 319 h 490"/>
              <a:gd name="T40" fmla="*/ 628 w 765"/>
              <a:gd name="T41" fmla="*/ 315 h 490"/>
              <a:gd name="T42" fmla="*/ 628 w 765"/>
              <a:gd name="T43" fmla="*/ 315 h 490"/>
              <a:gd name="T44" fmla="*/ 644 w 765"/>
              <a:gd name="T45" fmla="*/ 286 h 490"/>
              <a:gd name="T46" fmla="*/ 674 w 765"/>
              <a:gd name="T47" fmla="*/ 287 h 490"/>
              <a:gd name="T48" fmla="*/ 718 w 765"/>
              <a:gd name="T49" fmla="*/ 302 h 490"/>
              <a:gd name="T50" fmla="*/ 765 w 765"/>
              <a:gd name="T51" fmla="*/ 248 h 490"/>
              <a:gd name="T52" fmla="*/ 718 w 765"/>
              <a:gd name="T53" fmla="*/ 194 h 490"/>
              <a:gd name="T54" fmla="*/ 674 w 765"/>
              <a:gd name="T55" fmla="*/ 208 h 490"/>
              <a:gd name="T56" fmla="*/ 644 w 765"/>
              <a:gd name="T57" fmla="*/ 209 h 490"/>
              <a:gd name="T58" fmla="*/ 628 w 765"/>
              <a:gd name="T59" fmla="*/ 179 h 490"/>
              <a:gd name="T60" fmla="*/ 628 w 765"/>
              <a:gd name="T61" fmla="*/ 175 h 490"/>
              <a:gd name="T62" fmla="*/ 628 w 765"/>
              <a:gd name="T63" fmla="*/ 1 h 490"/>
              <a:gd name="T64" fmla="*/ 605 w 765"/>
              <a:gd name="T65" fmla="*/ 1 h 490"/>
              <a:gd name="T66" fmla="*/ 513 w 765"/>
              <a:gd name="T67" fmla="*/ 0 h 490"/>
              <a:gd name="T68" fmla="*/ 461 w 765"/>
              <a:gd name="T69" fmla="*/ 0 h 490"/>
              <a:gd name="T70" fmla="*/ 458 w 765"/>
              <a:gd name="T71" fmla="*/ 0 h 490"/>
              <a:gd name="T72" fmla="*/ 458 w 765"/>
              <a:gd name="T73" fmla="*/ 0 h 490"/>
              <a:gd name="T74" fmla="*/ 440 w 765"/>
              <a:gd name="T75" fmla="*/ 15 h 490"/>
              <a:gd name="T76" fmla="*/ 442 w 765"/>
              <a:gd name="T77" fmla="*/ 24 h 490"/>
              <a:gd name="T78" fmla="*/ 459 w 765"/>
              <a:gd name="T79" fmla="*/ 75 h 490"/>
              <a:gd name="T80" fmla="*/ 389 w 765"/>
              <a:gd name="T81" fmla="*/ 138 h 490"/>
              <a:gd name="T82" fmla="*/ 319 w 765"/>
              <a:gd name="T83" fmla="*/ 75 h 490"/>
              <a:gd name="T84" fmla="*/ 336 w 765"/>
              <a:gd name="T85" fmla="*/ 24 h 490"/>
              <a:gd name="T86" fmla="*/ 338 w 765"/>
              <a:gd name="T87" fmla="*/ 15 h 490"/>
              <a:gd name="T88" fmla="*/ 320 w 765"/>
              <a:gd name="T89" fmla="*/ 0 h 490"/>
              <a:gd name="T90" fmla="*/ 289 w 765"/>
              <a:gd name="T91" fmla="*/ 0 h 490"/>
              <a:gd name="T92" fmla="*/ 249 w 765"/>
              <a:gd name="T93" fmla="*/ 1 h 490"/>
              <a:gd name="T94" fmla="*/ 241 w 765"/>
              <a:gd name="T95" fmla="*/ 1 h 490"/>
              <a:gd name="T96" fmla="*/ 168 w 765"/>
              <a:gd name="T97" fmla="*/ 1 h 490"/>
              <a:gd name="T98" fmla="*/ 138 w 765"/>
              <a:gd name="T99" fmla="*/ 1 h 490"/>
              <a:gd name="T100" fmla="*/ 138 w 765"/>
              <a:gd name="T101" fmla="*/ 175 h 490"/>
              <a:gd name="T102" fmla="*/ 138 w 765"/>
              <a:gd name="T103" fmla="*/ 179 h 490"/>
              <a:gd name="T104" fmla="*/ 122 w 765"/>
              <a:gd name="T105" fmla="*/ 209 h 490"/>
              <a:gd name="T106" fmla="*/ 91 w 765"/>
              <a:gd name="T107" fmla="*/ 208 h 490"/>
              <a:gd name="T108" fmla="*/ 47 w 765"/>
              <a:gd name="T109" fmla="*/ 194 h 490"/>
              <a:gd name="T110" fmla="*/ 0 w 765"/>
              <a:gd name="T111" fmla="*/ 24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490">
                <a:moveTo>
                  <a:pt x="0" y="248"/>
                </a:moveTo>
                <a:cubicBezTo>
                  <a:pt x="0" y="277"/>
                  <a:pt x="21" y="302"/>
                  <a:pt x="47" y="302"/>
                </a:cubicBezTo>
                <a:cubicBezTo>
                  <a:pt x="59" y="302"/>
                  <a:pt x="83" y="291"/>
                  <a:pt x="91" y="287"/>
                </a:cubicBezTo>
                <a:cubicBezTo>
                  <a:pt x="102" y="282"/>
                  <a:pt x="113" y="281"/>
                  <a:pt x="122" y="286"/>
                </a:cubicBezTo>
                <a:cubicBezTo>
                  <a:pt x="131" y="292"/>
                  <a:pt x="136" y="302"/>
                  <a:pt x="138" y="315"/>
                </a:cubicBezTo>
                <a:cubicBezTo>
                  <a:pt x="138" y="315"/>
                  <a:pt x="138" y="315"/>
                  <a:pt x="138" y="315"/>
                </a:cubicBezTo>
                <a:cubicBezTo>
                  <a:pt x="138" y="316"/>
                  <a:pt x="138" y="317"/>
                  <a:pt x="138" y="319"/>
                </a:cubicBezTo>
                <a:cubicBezTo>
                  <a:pt x="138" y="490"/>
                  <a:pt x="138" y="490"/>
                  <a:pt x="138" y="490"/>
                </a:cubicBezTo>
                <a:cubicBezTo>
                  <a:pt x="155" y="490"/>
                  <a:pt x="155" y="490"/>
                  <a:pt x="155" y="490"/>
                </a:cubicBezTo>
                <a:cubicBezTo>
                  <a:pt x="163" y="490"/>
                  <a:pt x="163" y="490"/>
                  <a:pt x="163" y="490"/>
                </a:cubicBezTo>
                <a:cubicBezTo>
                  <a:pt x="282" y="490"/>
                  <a:pt x="282" y="490"/>
                  <a:pt x="282" y="490"/>
                </a:cubicBezTo>
                <a:cubicBezTo>
                  <a:pt x="317" y="490"/>
                  <a:pt x="317" y="490"/>
                  <a:pt x="317" y="490"/>
                </a:cubicBezTo>
                <a:cubicBezTo>
                  <a:pt x="321" y="490"/>
                  <a:pt x="321" y="490"/>
                  <a:pt x="321" y="490"/>
                </a:cubicBezTo>
                <a:cubicBezTo>
                  <a:pt x="323" y="490"/>
                  <a:pt x="323" y="490"/>
                  <a:pt x="323" y="490"/>
                </a:cubicBezTo>
                <a:cubicBezTo>
                  <a:pt x="323" y="490"/>
                  <a:pt x="323" y="490"/>
                  <a:pt x="323" y="490"/>
                </a:cubicBezTo>
                <a:cubicBezTo>
                  <a:pt x="324" y="490"/>
                  <a:pt x="326" y="490"/>
                  <a:pt x="328" y="490"/>
                </a:cubicBezTo>
                <a:cubicBezTo>
                  <a:pt x="328" y="490"/>
                  <a:pt x="460" y="490"/>
                  <a:pt x="461" y="490"/>
                </a:cubicBezTo>
                <a:cubicBezTo>
                  <a:pt x="524" y="490"/>
                  <a:pt x="524" y="490"/>
                  <a:pt x="524" y="490"/>
                </a:cubicBezTo>
                <a:cubicBezTo>
                  <a:pt x="628" y="490"/>
                  <a:pt x="628" y="490"/>
                  <a:pt x="628" y="490"/>
                </a:cubicBezTo>
                <a:cubicBezTo>
                  <a:pt x="628" y="319"/>
                  <a:pt x="628" y="319"/>
                  <a:pt x="628" y="319"/>
                </a:cubicBezTo>
                <a:cubicBezTo>
                  <a:pt x="628" y="317"/>
                  <a:pt x="628" y="315"/>
                  <a:pt x="628" y="315"/>
                </a:cubicBezTo>
                <a:cubicBezTo>
                  <a:pt x="628" y="315"/>
                  <a:pt x="628" y="315"/>
                  <a:pt x="628" y="315"/>
                </a:cubicBezTo>
                <a:cubicBezTo>
                  <a:pt x="629" y="302"/>
                  <a:pt x="634" y="292"/>
                  <a:pt x="644" y="286"/>
                </a:cubicBezTo>
                <a:cubicBezTo>
                  <a:pt x="652" y="281"/>
                  <a:pt x="663" y="282"/>
                  <a:pt x="674" y="287"/>
                </a:cubicBezTo>
                <a:cubicBezTo>
                  <a:pt x="682" y="291"/>
                  <a:pt x="706" y="302"/>
                  <a:pt x="718" y="302"/>
                </a:cubicBezTo>
                <a:cubicBezTo>
                  <a:pt x="744" y="302"/>
                  <a:pt x="765" y="277"/>
                  <a:pt x="765" y="248"/>
                </a:cubicBezTo>
                <a:cubicBezTo>
                  <a:pt x="765" y="218"/>
                  <a:pt x="744" y="194"/>
                  <a:pt x="718" y="194"/>
                </a:cubicBezTo>
                <a:cubicBezTo>
                  <a:pt x="706" y="194"/>
                  <a:pt x="682" y="204"/>
                  <a:pt x="674" y="208"/>
                </a:cubicBezTo>
                <a:cubicBezTo>
                  <a:pt x="663" y="214"/>
                  <a:pt x="652" y="214"/>
                  <a:pt x="644" y="209"/>
                </a:cubicBezTo>
                <a:cubicBezTo>
                  <a:pt x="634" y="203"/>
                  <a:pt x="629" y="193"/>
                  <a:pt x="628" y="179"/>
                </a:cubicBezTo>
                <a:cubicBezTo>
                  <a:pt x="628" y="175"/>
                  <a:pt x="628" y="175"/>
                  <a:pt x="628" y="175"/>
                </a:cubicBezTo>
                <a:cubicBezTo>
                  <a:pt x="628" y="1"/>
                  <a:pt x="628" y="1"/>
                  <a:pt x="628" y="1"/>
                </a:cubicBezTo>
                <a:cubicBezTo>
                  <a:pt x="605" y="1"/>
                  <a:pt x="605" y="1"/>
                  <a:pt x="605" y="1"/>
                </a:cubicBezTo>
                <a:cubicBezTo>
                  <a:pt x="513" y="0"/>
                  <a:pt x="513" y="0"/>
                  <a:pt x="513" y="0"/>
                </a:cubicBezTo>
                <a:cubicBezTo>
                  <a:pt x="461" y="0"/>
                  <a:pt x="461" y="0"/>
                  <a:pt x="461" y="0"/>
                </a:cubicBezTo>
                <a:cubicBezTo>
                  <a:pt x="458" y="0"/>
                  <a:pt x="458" y="0"/>
                  <a:pt x="458" y="0"/>
                </a:cubicBezTo>
                <a:cubicBezTo>
                  <a:pt x="458" y="0"/>
                  <a:pt x="458" y="0"/>
                  <a:pt x="458" y="0"/>
                </a:cubicBezTo>
                <a:cubicBezTo>
                  <a:pt x="447" y="1"/>
                  <a:pt x="440" y="6"/>
                  <a:pt x="440" y="15"/>
                </a:cubicBezTo>
                <a:cubicBezTo>
                  <a:pt x="440" y="18"/>
                  <a:pt x="441" y="21"/>
                  <a:pt x="442" y="24"/>
                </a:cubicBezTo>
                <a:cubicBezTo>
                  <a:pt x="444" y="28"/>
                  <a:pt x="459" y="58"/>
                  <a:pt x="459" y="75"/>
                </a:cubicBezTo>
                <a:cubicBezTo>
                  <a:pt x="459" y="110"/>
                  <a:pt x="428" y="138"/>
                  <a:pt x="389" y="138"/>
                </a:cubicBezTo>
                <a:cubicBezTo>
                  <a:pt x="351" y="138"/>
                  <a:pt x="319" y="110"/>
                  <a:pt x="319" y="75"/>
                </a:cubicBezTo>
                <a:cubicBezTo>
                  <a:pt x="319" y="58"/>
                  <a:pt x="334" y="28"/>
                  <a:pt x="336" y="24"/>
                </a:cubicBezTo>
                <a:cubicBezTo>
                  <a:pt x="337" y="21"/>
                  <a:pt x="338" y="18"/>
                  <a:pt x="338" y="15"/>
                </a:cubicBezTo>
                <a:cubicBezTo>
                  <a:pt x="338" y="7"/>
                  <a:pt x="331" y="1"/>
                  <a:pt x="320" y="0"/>
                </a:cubicBezTo>
                <a:cubicBezTo>
                  <a:pt x="320" y="0"/>
                  <a:pt x="289" y="0"/>
                  <a:pt x="289" y="0"/>
                </a:cubicBezTo>
                <a:cubicBezTo>
                  <a:pt x="249" y="1"/>
                  <a:pt x="249" y="1"/>
                  <a:pt x="249" y="1"/>
                </a:cubicBezTo>
                <a:cubicBezTo>
                  <a:pt x="241" y="1"/>
                  <a:pt x="241" y="1"/>
                  <a:pt x="241" y="1"/>
                </a:cubicBezTo>
                <a:cubicBezTo>
                  <a:pt x="168" y="1"/>
                  <a:pt x="168" y="1"/>
                  <a:pt x="168" y="1"/>
                </a:cubicBezTo>
                <a:cubicBezTo>
                  <a:pt x="166" y="1"/>
                  <a:pt x="148" y="1"/>
                  <a:pt x="138" y="1"/>
                </a:cubicBezTo>
                <a:cubicBezTo>
                  <a:pt x="138" y="175"/>
                  <a:pt x="138" y="175"/>
                  <a:pt x="138" y="175"/>
                </a:cubicBezTo>
                <a:cubicBezTo>
                  <a:pt x="138" y="179"/>
                  <a:pt x="138" y="179"/>
                  <a:pt x="138" y="179"/>
                </a:cubicBezTo>
                <a:cubicBezTo>
                  <a:pt x="137" y="193"/>
                  <a:pt x="131" y="203"/>
                  <a:pt x="122" y="209"/>
                </a:cubicBezTo>
                <a:cubicBezTo>
                  <a:pt x="113" y="214"/>
                  <a:pt x="102" y="214"/>
                  <a:pt x="91" y="208"/>
                </a:cubicBezTo>
                <a:cubicBezTo>
                  <a:pt x="83" y="204"/>
                  <a:pt x="59" y="194"/>
                  <a:pt x="47" y="194"/>
                </a:cubicBezTo>
                <a:cubicBezTo>
                  <a:pt x="21" y="194"/>
                  <a:pt x="0" y="218"/>
                  <a:pt x="0" y="248"/>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487"/>
          <p:cNvSpPr>
            <a:spLocks/>
          </p:cNvSpPr>
          <p:nvPr/>
        </p:nvSpPr>
        <p:spPr bwMode="auto">
          <a:xfrm>
            <a:off x="5175355" y="2419963"/>
            <a:ext cx="1764426" cy="1801883"/>
          </a:xfrm>
          <a:custGeom>
            <a:avLst/>
            <a:gdLst>
              <a:gd name="T0" fmla="*/ 441 w 757"/>
              <a:gd name="T1" fmla="*/ 53 h 773"/>
              <a:gd name="T2" fmla="*/ 426 w 757"/>
              <a:gd name="T3" fmla="*/ 99 h 773"/>
              <a:gd name="T4" fmla="*/ 451 w 757"/>
              <a:gd name="T5" fmla="*/ 133 h 773"/>
              <a:gd name="T6" fmla="*/ 455 w 757"/>
              <a:gd name="T7" fmla="*/ 133 h 773"/>
              <a:gd name="T8" fmla="*/ 623 w 757"/>
              <a:gd name="T9" fmla="*/ 133 h 773"/>
              <a:gd name="T10" fmla="*/ 623 w 757"/>
              <a:gd name="T11" fmla="*/ 173 h 773"/>
              <a:gd name="T12" fmla="*/ 623 w 757"/>
              <a:gd name="T13" fmla="*/ 173 h 773"/>
              <a:gd name="T14" fmla="*/ 623 w 757"/>
              <a:gd name="T15" fmla="*/ 323 h 773"/>
              <a:gd name="T16" fmla="*/ 623 w 757"/>
              <a:gd name="T17" fmla="*/ 328 h 773"/>
              <a:gd name="T18" fmla="*/ 624 w 757"/>
              <a:gd name="T19" fmla="*/ 326 h 773"/>
              <a:gd name="T20" fmla="*/ 657 w 757"/>
              <a:gd name="T21" fmla="*/ 351 h 773"/>
              <a:gd name="T22" fmla="*/ 703 w 757"/>
              <a:gd name="T23" fmla="*/ 333 h 773"/>
              <a:gd name="T24" fmla="*/ 757 w 757"/>
              <a:gd name="T25" fmla="*/ 393 h 773"/>
              <a:gd name="T26" fmla="*/ 703 w 757"/>
              <a:gd name="T27" fmla="*/ 453 h 773"/>
              <a:gd name="T28" fmla="*/ 657 w 757"/>
              <a:gd name="T29" fmla="*/ 438 h 773"/>
              <a:gd name="T30" fmla="*/ 624 w 757"/>
              <a:gd name="T31" fmla="*/ 459 h 773"/>
              <a:gd name="T32" fmla="*/ 623 w 757"/>
              <a:gd name="T33" fmla="*/ 463 h 773"/>
              <a:gd name="T34" fmla="*/ 623 w 757"/>
              <a:gd name="T35" fmla="*/ 524 h 773"/>
              <a:gd name="T36" fmla="*/ 623 w 757"/>
              <a:gd name="T37" fmla="*/ 632 h 773"/>
              <a:gd name="T38" fmla="*/ 455 w 757"/>
              <a:gd name="T39" fmla="*/ 632 h 773"/>
              <a:gd name="T40" fmla="*/ 451 w 757"/>
              <a:gd name="T41" fmla="*/ 632 h 773"/>
              <a:gd name="T42" fmla="*/ 426 w 757"/>
              <a:gd name="T43" fmla="*/ 666 h 773"/>
              <a:gd name="T44" fmla="*/ 445 w 757"/>
              <a:gd name="T45" fmla="*/ 715 h 773"/>
              <a:gd name="T46" fmla="*/ 385 w 757"/>
              <a:gd name="T47" fmla="*/ 773 h 773"/>
              <a:gd name="T48" fmla="*/ 325 w 757"/>
              <a:gd name="T49" fmla="*/ 715 h 773"/>
              <a:gd name="T50" fmla="*/ 343 w 757"/>
              <a:gd name="T51" fmla="*/ 666 h 773"/>
              <a:gd name="T52" fmla="*/ 318 w 757"/>
              <a:gd name="T53" fmla="*/ 632 h 773"/>
              <a:gd name="T54" fmla="*/ 320 w 757"/>
              <a:gd name="T55" fmla="*/ 632 h 773"/>
              <a:gd name="T56" fmla="*/ 315 w 757"/>
              <a:gd name="T57" fmla="*/ 632 h 773"/>
              <a:gd name="T58" fmla="*/ 133 w 757"/>
              <a:gd name="T59" fmla="*/ 632 h 773"/>
              <a:gd name="T60" fmla="*/ 133 w 757"/>
              <a:gd name="T61" fmla="*/ 602 h 773"/>
              <a:gd name="T62" fmla="*/ 133 w 757"/>
              <a:gd name="T63" fmla="*/ 462 h 773"/>
              <a:gd name="T64" fmla="*/ 133 w 757"/>
              <a:gd name="T65" fmla="*/ 457 h 773"/>
              <a:gd name="T66" fmla="*/ 133 w 757"/>
              <a:gd name="T67" fmla="*/ 459 h 773"/>
              <a:gd name="T68" fmla="*/ 99 w 757"/>
              <a:gd name="T69" fmla="*/ 434 h 773"/>
              <a:gd name="T70" fmla="*/ 53 w 757"/>
              <a:gd name="T71" fmla="*/ 453 h 773"/>
              <a:gd name="T72" fmla="*/ 0 w 757"/>
              <a:gd name="T73" fmla="*/ 393 h 773"/>
              <a:gd name="T74" fmla="*/ 53 w 757"/>
              <a:gd name="T75" fmla="*/ 333 h 773"/>
              <a:gd name="T76" fmla="*/ 99 w 757"/>
              <a:gd name="T77" fmla="*/ 351 h 773"/>
              <a:gd name="T78" fmla="*/ 133 w 757"/>
              <a:gd name="T79" fmla="*/ 326 h 773"/>
              <a:gd name="T80" fmla="*/ 133 w 757"/>
              <a:gd name="T81" fmla="*/ 323 h 773"/>
              <a:gd name="T82" fmla="*/ 133 w 757"/>
              <a:gd name="T83" fmla="*/ 249 h 773"/>
              <a:gd name="T84" fmla="*/ 133 w 757"/>
              <a:gd name="T85" fmla="*/ 249 h 773"/>
              <a:gd name="T86" fmla="*/ 133 w 757"/>
              <a:gd name="T87" fmla="*/ 178 h 773"/>
              <a:gd name="T88" fmla="*/ 133 w 757"/>
              <a:gd name="T89" fmla="*/ 133 h 773"/>
              <a:gd name="T90" fmla="*/ 315 w 757"/>
              <a:gd name="T91" fmla="*/ 133 h 773"/>
              <a:gd name="T92" fmla="*/ 320 w 757"/>
              <a:gd name="T93" fmla="*/ 133 h 773"/>
              <a:gd name="T94" fmla="*/ 318 w 757"/>
              <a:gd name="T95" fmla="*/ 133 h 773"/>
              <a:gd name="T96" fmla="*/ 343 w 757"/>
              <a:gd name="T97" fmla="*/ 99 h 773"/>
              <a:gd name="T98" fmla="*/ 328 w 757"/>
              <a:gd name="T99" fmla="*/ 53 h 773"/>
              <a:gd name="T100" fmla="*/ 385 w 757"/>
              <a:gd name="T101" fmla="*/ 0 h 773"/>
              <a:gd name="T102" fmla="*/ 441 w 757"/>
              <a:gd name="T103" fmla="*/ 5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7" h="773">
                <a:moveTo>
                  <a:pt x="441" y="53"/>
                </a:moveTo>
                <a:cubicBezTo>
                  <a:pt x="441" y="69"/>
                  <a:pt x="426" y="99"/>
                  <a:pt x="426" y="99"/>
                </a:cubicBezTo>
                <a:cubicBezTo>
                  <a:pt x="417" y="117"/>
                  <a:pt x="430" y="132"/>
                  <a:pt x="451" y="133"/>
                </a:cubicBezTo>
                <a:cubicBezTo>
                  <a:pt x="455" y="133"/>
                  <a:pt x="455" y="133"/>
                  <a:pt x="455" y="133"/>
                </a:cubicBezTo>
                <a:cubicBezTo>
                  <a:pt x="623" y="133"/>
                  <a:pt x="623" y="133"/>
                  <a:pt x="623" y="133"/>
                </a:cubicBezTo>
                <a:cubicBezTo>
                  <a:pt x="623" y="173"/>
                  <a:pt x="623" y="173"/>
                  <a:pt x="623" y="173"/>
                </a:cubicBezTo>
                <a:cubicBezTo>
                  <a:pt x="623" y="173"/>
                  <a:pt x="623" y="173"/>
                  <a:pt x="623" y="173"/>
                </a:cubicBezTo>
                <a:cubicBezTo>
                  <a:pt x="623" y="323"/>
                  <a:pt x="623" y="323"/>
                  <a:pt x="623" y="323"/>
                </a:cubicBezTo>
                <a:cubicBezTo>
                  <a:pt x="623" y="325"/>
                  <a:pt x="623" y="327"/>
                  <a:pt x="623" y="328"/>
                </a:cubicBezTo>
                <a:cubicBezTo>
                  <a:pt x="623" y="327"/>
                  <a:pt x="623" y="327"/>
                  <a:pt x="624" y="326"/>
                </a:cubicBezTo>
                <a:cubicBezTo>
                  <a:pt x="625" y="347"/>
                  <a:pt x="640" y="360"/>
                  <a:pt x="657" y="351"/>
                </a:cubicBezTo>
                <a:cubicBezTo>
                  <a:pt x="657" y="351"/>
                  <a:pt x="688" y="333"/>
                  <a:pt x="703" y="333"/>
                </a:cubicBezTo>
                <a:cubicBezTo>
                  <a:pt x="733" y="333"/>
                  <a:pt x="757" y="359"/>
                  <a:pt x="757" y="393"/>
                </a:cubicBezTo>
                <a:cubicBezTo>
                  <a:pt x="757" y="426"/>
                  <a:pt x="733" y="453"/>
                  <a:pt x="703" y="453"/>
                </a:cubicBezTo>
                <a:cubicBezTo>
                  <a:pt x="688" y="453"/>
                  <a:pt x="657" y="438"/>
                  <a:pt x="657" y="438"/>
                </a:cubicBezTo>
                <a:cubicBezTo>
                  <a:pt x="640" y="429"/>
                  <a:pt x="625" y="439"/>
                  <a:pt x="624" y="459"/>
                </a:cubicBezTo>
                <a:cubicBezTo>
                  <a:pt x="623" y="463"/>
                  <a:pt x="623" y="463"/>
                  <a:pt x="623" y="463"/>
                </a:cubicBezTo>
                <a:cubicBezTo>
                  <a:pt x="623" y="524"/>
                  <a:pt x="623" y="524"/>
                  <a:pt x="623" y="524"/>
                </a:cubicBezTo>
                <a:cubicBezTo>
                  <a:pt x="623" y="632"/>
                  <a:pt x="623" y="632"/>
                  <a:pt x="623" y="632"/>
                </a:cubicBezTo>
                <a:cubicBezTo>
                  <a:pt x="455" y="632"/>
                  <a:pt x="455" y="632"/>
                  <a:pt x="455" y="632"/>
                </a:cubicBezTo>
                <a:cubicBezTo>
                  <a:pt x="451" y="632"/>
                  <a:pt x="451" y="632"/>
                  <a:pt x="451" y="632"/>
                </a:cubicBezTo>
                <a:cubicBezTo>
                  <a:pt x="431" y="633"/>
                  <a:pt x="417" y="648"/>
                  <a:pt x="426" y="666"/>
                </a:cubicBezTo>
                <a:cubicBezTo>
                  <a:pt x="426" y="666"/>
                  <a:pt x="445" y="700"/>
                  <a:pt x="445" y="715"/>
                </a:cubicBezTo>
                <a:cubicBezTo>
                  <a:pt x="445" y="745"/>
                  <a:pt x="418" y="773"/>
                  <a:pt x="385" y="773"/>
                </a:cubicBezTo>
                <a:cubicBezTo>
                  <a:pt x="351" y="773"/>
                  <a:pt x="325" y="745"/>
                  <a:pt x="325" y="715"/>
                </a:cubicBezTo>
                <a:cubicBezTo>
                  <a:pt x="325" y="700"/>
                  <a:pt x="343" y="666"/>
                  <a:pt x="343" y="666"/>
                </a:cubicBezTo>
                <a:cubicBezTo>
                  <a:pt x="352" y="648"/>
                  <a:pt x="339" y="633"/>
                  <a:pt x="318" y="632"/>
                </a:cubicBezTo>
                <a:cubicBezTo>
                  <a:pt x="319" y="632"/>
                  <a:pt x="319" y="632"/>
                  <a:pt x="320" y="632"/>
                </a:cubicBezTo>
                <a:cubicBezTo>
                  <a:pt x="319" y="632"/>
                  <a:pt x="318" y="632"/>
                  <a:pt x="315" y="632"/>
                </a:cubicBezTo>
                <a:cubicBezTo>
                  <a:pt x="133" y="632"/>
                  <a:pt x="133" y="632"/>
                  <a:pt x="133" y="632"/>
                </a:cubicBezTo>
                <a:cubicBezTo>
                  <a:pt x="133" y="632"/>
                  <a:pt x="133" y="613"/>
                  <a:pt x="133" y="602"/>
                </a:cubicBezTo>
                <a:cubicBezTo>
                  <a:pt x="133" y="462"/>
                  <a:pt x="133" y="462"/>
                  <a:pt x="133" y="462"/>
                </a:cubicBezTo>
                <a:cubicBezTo>
                  <a:pt x="133" y="460"/>
                  <a:pt x="133" y="458"/>
                  <a:pt x="133" y="457"/>
                </a:cubicBezTo>
                <a:cubicBezTo>
                  <a:pt x="133" y="458"/>
                  <a:pt x="133" y="458"/>
                  <a:pt x="133" y="459"/>
                </a:cubicBezTo>
                <a:cubicBezTo>
                  <a:pt x="132" y="439"/>
                  <a:pt x="117" y="425"/>
                  <a:pt x="99" y="434"/>
                </a:cubicBezTo>
                <a:cubicBezTo>
                  <a:pt x="99" y="434"/>
                  <a:pt x="69" y="453"/>
                  <a:pt x="53" y="453"/>
                </a:cubicBezTo>
                <a:cubicBezTo>
                  <a:pt x="24" y="453"/>
                  <a:pt x="0" y="426"/>
                  <a:pt x="0" y="393"/>
                </a:cubicBezTo>
                <a:cubicBezTo>
                  <a:pt x="0" y="359"/>
                  <a:pt x="24" y="333"/>
                  <a:pt x="53" y="333"/>
                </a:cubicBezTo>
                <a:cubicBezTo>
                  <a:pt x="69" y="333"/>
                  <a:pt x="99" y="351"/>
                  <a:pt x="99" y="351"/>
                </a:cubicBezTo>
                <a:cubicBezTo>
                  <a:pt x="117" y="360"/>
                  <a:pt x="132" y="347"/>
                  <a:pt x="133" y="326"/>
                </a:cubicBezTo>
                <a:cubicBezTo>
                  <a:pt x="133" y="323"/>
                  <a:pt x="133" y="323"/>
                  <a:pt x="133" y="323"/>
                </a:cubicBezTo>
                <a:cubicBezTo>
                  <a:pt x="133" y="249"/>
                  <a:pt x="133" y="249"/>
                  <a:pt x="133" y="249"/>
                </a:cubicBezTo>
                <a:cubicBezTo>
                  <a:pt x="133" y="249"/>
                  <a:pt x="133" y="249"/>
                  <a:pt x="133" y="249"/>
                </a:cubicBezTo>
                <a:cubicBezTo>
                  <a:pt x="133" y="178"/>
                  <a:pt x="133" y="178"/>
                  <a:pt x="133" y="178"/>
                </a:cubicBezTo>
                <a:cubicBezTo>
                  <a:pt x="133" y="175"/>
                  <a:pt x="133" y="133"/>
                  <a:pt x="133" y="133"/>
                </a:cubicBezTo>
                <a:cubicBezTo>
                  <a:pt x="315" y="133"/>
                  <a:pt x="315" y="133"/>
                  <a:pt x="315" y="133"/>
                </a:cubicBezTo>
                <a:cubicBezTo>
                  <a:pt x="317" y="133"/>
                  <a:pt x="319" y="133"/>
                  <a:pt x="320" y="133"/>
                </a:cubicBezTo>
                <a:cubicBezTo>
                  <a:pt x="319" y="133"/>
                  <a:pt x="319" y="133"/>
                  <a:pt x="318" y="133"/>
                </a:cubicBezTo>
                <a:cubicBezTo>
                  <a:pt x="339" y="132"/>
                  <a:pt x="352" y="117"/>
                  <a:pt x="343" y="99"/>
                </a:cubicBezTo>
                <a:cubicBezTo>
                  <a:pt x="343" y="99"/>
                  <a:pt x="328" y="69"/>
                  <a:pt x="328" y="53"/>
                </a:cubicBezTo>
                <a:cubicBezTo>
                  <a:pt x="328" y="24"/>
                  <a:pt x="351" y="0"/>
                  <a:pt x="385" y="0"/>
                </a:cubicBezTo>
                <a:cubicBezTo>
                  <a:pt x="418" y="0"/>
                  <a:pt x="441" y="24"/>
                  <a:pt x="441" y="53"/>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Rectangle 66"/>
          <p:cNvSpPr/>
          <p:nvPr/>
        </p:nvSpPr>
        <p:spPr>
          <a:xfrm>
            <a:off x="1092785" y="5853410"/>
            <a:ext cx="10006429"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p>
        </p:txBody>
      </p:sp>
      <p:grpSp>
        <p:nvGrpSpPr>
          <p:cNvPr id="70" name="Group 69"/>
          <p:cNvGrpSpPr/>
          <p:nvPr/>
        </p:nvGrpSpPr>
        <p:grpSpPr>
          <a:xfrm>
            <a:off x="0" y="1590796"/>
            <a:ext cx="3094110" cy="1026924"/>
            <a:chOff x="-266213" y="2063682"/>
            <a:chExt cx="3094110" cy="1026924"/>
          </a:xfrm>
        </p:grpSpPr>
        <p:sp>
          <p:nvSpPr>
            <p:cNvPr id="68" name="TextBox 67"/>
            <p:cNvSpPr txBox="1"/>
            <p:nvPr/>
          </p:nvSpPr>
          <p:spPr>
            <a:xfrm>
              <a:off x="1979619" y="2063682"/>
              <a:ext cx="846001"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Search</a:t>
              </a:r>
              <a:endParaRPr lang="en-GB">
                <a:solidFill>
                  <a:schemeClr val="accent1"/>
                </a:solidFill>
                <a:latin typeface="Source Sans Pro" panose="020B0503030403020204" pitchFamily="34" charset="0"/>
              </a:endParaRPr>
            </a:p>
          </p:txBody>
        </p:sp>
        <p:sp>
          <p:nvSpPr>
            <p:cNvPr id="69" name="Rectangle 68"/>
            <p:cNvSpPr/>
            <p:nvPr/>
          </p:nvSpPr>
          <p:spPr>
            <a:xfrm>
              <a:off x="-266213" y="2351942"/>
              <a:ext cx="3094110" cy="738664"/>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71" name="Group 70"/>
          <p:cNvGrpSpPr/>
          <p:nvPr/>
        </p:nvGrpSpPr>
        <p:grpSpPr>
          <a:xfrm>
            <a:off x="3693" y="2976700"/>
            <a:ext cx="3094110" cy="1026924"/>
            <a:chOff x="-266213" y="2063682"/>
            <a:chExt cx="3094110" cy="1026924"/>
          </a:xfrm>
        </p:grpSpPr>
        <p:sp>
          <p:nvSpPr>
            <p:cNvPr id="72" name="TextBox 71"/>
            <p:cNvSpPr txBox="1"/>
            <p:nvPr/>
          </p:nvSpPr>
          <p:spPr>
            <a:xfrm>
              <a:off x="2094330" y="2063682"/>
              <a:ext cx="731290" cy="369332"/>
            </a:xfrm>
            <a:prstGeom prst="rect">
              <a:avLst/>
            </a:prstGeom>
            <a:noFill/>
          </p:spPr>
          <p:txBody>
            <a:bodyPr wrap="none" rtlCol="0">
              <a:spAutoFit/>
            </a:bodyPr>
            <a:lstStyle/>
            <a:p>
              <a:pPr algn="r"/>
              <a:r>
                <a:rPr lang="en-US" smtClean="0">
                  <a:solidFill>
                    <a:schemeClr val="accent3"/>
                  </a:solidFill>
                  <a:latin typeface="Source Sans Pro" panose="020B0503030403020204" pitchFamily="34" charset="0"/>
                </a:rPr>
                <a:t>Email</a:t>
              </a:r>
              <a:endParaRPr lang="en-GB">
                <a:solidFill>
                  <a:schemeClr val="accent3"/>
                </a:solidFill>
                <a:latin typeface="Source Sans Pro" panose="020B0503030403020204" pitchFamily="34" charset="0"/>
              </a:endParaRPr>
            </a:p>
          </p:txBody>
        </p:sp>
        <p:sp>
          <p:nvSpPr>
            <p:cNvPr id="73" name="Rectangle 72"/>
            <p:cNvSpPr/>
            <p:nvPr/>
          </p:nvSpPr>
          <p:spPr>
            <a:xfrm>
              <a:off x="-266213" y="2351942"/>
              <a:ext cx="3094110" cy="738664"/>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74" name="Group 73"/>
          <p:cNvGrpSpPr/>
          <p:nvPr/>
        </p:nvGrpSpPr>
        <p:grpSpPr>
          <a:xfrm>
            <a:off x="3345" y="4334263"/>
            <a:ext cx="3094110" cy="1026924"/>
            <a:chOff x="-266213" y="2063682"/>
            <a:chExt cx="3094110" cy="1026924"/>
          </a:xfrm>
        </p:grpSpPr>
        <p:sp>
          <p:nvSpPr>
            <p:cNvPr id="75" name="TextBox 74"/>
            <p:cNvSpPr txBox="1"/>
            <p:nvPr/>
          </p:nvSpPr>
          <p:spPr>
            <a:xfrm>
              <a:off x="1385867" y="2063682"/>
              <a:ext cx="1439753" cy="369332"/>
            </a:xfrm>
            <a:prstGeom prst="rect">
              <a:avLst/>
            </a:prstGeom>
            <a:noFill/>
          </p:spPr>
          <p:txBody>
            <a:bodyPr wrap="none" rtlCol="0">
              <a:spAutoFit/>
            </a:bodyPr>
            <a:lstStyle/>
            <a:p>
              <a:pPr algn="r"/>
              <a:r>
                <a:rPr lang="en-US" smtClean="0">
                  <a:solidFill>
                    <a:schemeClr val="accent5"/>
                  </a:solidFill>
                  <a:latin typeface="Source Sans Pro" panose="020B0503030403020204" pitchFamily="34" charset="0"/>
                </a:rPr>
                <a:t>Photography</a:t>
              </a:r>
              <a:endParaRPr lang="en-GB">
                <a:solidFill>
                  <a:schemeClr val="accent5"/>
                </a:solidFill>
                <a:latin typeface="Source Sans Pro" panose="020B0503030403020204" pitchFamily="34" charset="0"/>
              </a:endParaRPr>
            </a:p>
          </p:txBody>
        </p:sp>
        <p:sp>
          <p:nvSpPr>
            <p:cNvPr id="76" name="Rectangle 75"/>
            <p:cNvSpPr/>
            <p:nvPr/>
          </p:nvSpPr>
          <p:spPr>
            <a:xfrm>
              <a:off x="-266213" y="2351942"/>
              <a:ext cx="3094110" cy="738664"/>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77" name="Group 76"/>
          <p:cNvGrpSpPr/>
          <p:nvPr/>
        </p:nvGrpSpPr>
        <p:grpSpPr>
          <a:xfrm flipH="1">
            <a:off x="8904136" y="1590796"/>
            <a:ext cx="3094110" cy="1026924"/>
            <a:chOff x="-266213" y="2063682"/>
            <a:chExt cx="3094110" cy="1026924"/>
          </a:xfrm>
        </p:grpSpPr>
        <p:sp>
          <p:nvSpPr>
            <p:cNvPr id="78" name="TextBox 77"/>
            <p:cNvSpPr txBox="1"/>
            <p:nvPr/>
          </p:nvSpPr>
          <p:spPr>
            <a:xfrm>
              <a:off x="1752698" y="2063682"/>
              <a:ext cx="1072922"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Portfolio </a:t>
              </a:r>
              <a:endParaRPr lang="en-GB">
                <a:solidFill>
                  <a:schemeClr val="accent2"/>
                </a:solidFill>
                <a:latin typeface="Source Sans Pro" panose="020B0503030403020204" pitchFamily="34" charset="0"/>
              </a:endParaRPr>
            </a:p>
          </p:txBody>
        </p:sp>
        <p:sp>
          <p:nvSpPr>
            <p:cNvPr id="79" name="Rectangle 78"/>
            <p:cNvSpPr/>
            <p:nvPr/>
          </p:nvSpPr>
          <p:spPr>
            <a:xfrm>
              <a:off x="-266213" y="2351942"/>
              <a:ext cx="3094110" cy="738664"/>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80" name="Group 79"/>
          <p:cNvGrpSpPr/>
          <p:nvPr/>
        </p:nvGrpSpPr>
        <p:grpSpPr>
          <a:xfrm flipH="1">
            <a:off x="8907829" y="2976700"/>
            <a:ext cx="3094110" cy="1026924"/>
            <a:chOff x="-266213" y="2063682"/>
            <a:chExt cx="3094110" cy="1026924"/>
          </a:xfrm>
        </p:grpSpPr>
        <p:sp>
          <p:nvSpPr>
            <p:cNvPr id="81" name="TextBox 80"/>
            <p:cNvSpPr txBox="1"/>
            <p:nvPr/>
          </p:nvSpPr>
          <p:spPr>
            <a:xfrm>
              <a:off x="1339316" y="2063682"/>
              <a:ext cx="1486304"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Web Analysis </a:t>
              </a:r>
              <a:endParaRPr lang="en-GB">
                <a:solidFill>
                  <a:schemeClr val="accent4"/>
                </a:solidFill>
                <a:latin typeface="Source Sans Pro" panose="020B0503030403020204" pitchFamily="34" charset="0"/>
              </a:endParaRPr>
            </a:p>
          </p:txBody>
        </p:sp>
        <p:sp>
          <p:nvSpPr>
            <p:cNvPr id="82" name="Rectangle 81"/>
            <p:cNvSpPr/>
            <p:nvPr/>
          </p:nvSpPr>
          <p:spPr>
            <a:xfrm>
              <a:off x="-266213" y="2351942"/>
              <a:ext cx="3094110" cy="738664"/>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83" name="Group 82"/>
          <p:cNvGrpSpPr/>
          <p:nvPr/>
        </p:nvGrpSpPr>
        <p:grpSpPr>
          <a:xfrm flipH="1">
            <a:off x="8907481" y="4334263"/>
            <a:ext cx="3094110" cy="1026924"/>
            <a:chOff x="-266213" y="2063682"/>
            <a:chExt cx="3094110" cy="1026924"/>
          </a:xfrm>
        </p:grpSpPr>
        <p:sp>
          <p:nvSpPr>
            <p:cNvPr id="84" name="TextBox 83"/>
            <p:cNvSpPr txBox="1"/>
            <p:nvPr/>
          </p:nvSpPr>
          <p:spPr>
            <a:xfrm>
              <a:off x="1421068" y="2063682"/>
              <a:ext cx="1404552" cy="369332"/>
            </a:xfrm>
            <a:prstGeom prst="rect">
              <a:avLst/>
            </a:prstGeom>
            <a:noFill/>
          </p:spPr>
          <p:txBody>
            <a:bodyPr wrap="none" rtlCol="0">
              <a:spAutoFit/>
            </a:bodyPr>
            <a:lstStyle/>
            <a:p>
              <a:r>
                <a:rPr lang="en-US" smtClean="0">
                  <a:solidFill>
                    <a:schemeClr val="accent6"/>
                  </a:solidFill>
                  <a:latin typeface="Source Sans Pro" panose="020B0503030403020204" pitchFamily="34" charset="0"/>
                </a:rPr>
                <a:t>Social Media</a:t>
              </a:r>
              <a:endParaRPr lang="en-GB">
                <a:solidFill>
                  <a:schemeClr val="accent6"/>
                </a:solidFill>
                <a:latin typeface="Source Sans Pro" panose="020B0503030403020204" pitchFamily="34" charset="0"/>
              </a:endParaRPr>
            </a:p>
          </p:txBody>
        </p:sp>
        <p:sp>
          <p:nvSpPr>
            <p:cNvPr id="85" name="Rectangle 84"/>
            <p:cNvSpPr/>
            <p:nvPr/>
          </p:nvSpPr>
          <p:spPr>
            <a:xfrm>
              <a:off x="-266213" y="2351942"/>
              <a:ext cx="3094110" cy="738664"/>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consectetuer adipiscing elit, sed diam nonummy nibh euismod tincidunt </a:t>
              </a:r>
              <a:r>
                <a:rPr lang="en-GB" sz="1400" smtClean="0">
                  <a:solidFill>
                    <a:schemeClr val="bg2"/>
                  </a:solidFill>
                </a:rPr>
                <a:t>ut</a:t>
              </a:r>
              <a:endParaRPr lang="en-GB" sz="1400">
                <a:solidFill>
                  <a:schemeClr val="bg2"/>
                </a:solidFill>
              </a:endParaRPr>
            </a:p>
          </p:txBody>
        </p:sp>
      </p:grpSp>
      <p:cxnSp>
        <p:nvCxnSpPr>
          <p:cNvPr id="87" name="Straight Connector 86"/>
          <p:cNvCxnSpPr/>
          <p:nvPr/>
        </p:nvCxnSpPr>
        <p:spPr>
          <a:xfrm>
            <a:off x="2895940" y="5669280"/>
            <a:ext cx="640011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31796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0" presetClass="entr" presetSubtype="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500"/>
                                        <p:tgtEl>
                                          <p:spTgt spid="64"/>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fade">
                                      <p:cBhvr>
                                        <p:cTn id="15" dur="500"/>
                                        <p:tgtEl>
                                          <p:spTgt spid="60"/>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500"/>
                                        <p:tgtEl>
                                          <p:spTgt spid="51"/>
                                        </p:tgtEl>
                                      </p:cBhvr>
                                    </p:animEffect>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500"/>
                                        <p:tgtEl>
                                          <p:spTgt spid="58"/>
                                        </p:tgtEl>
                                      </p:cBhvr>
                                    </p:animEffect>
                                  </p:childTnLst>
                                </p:cTn>
                              </p:par>
                            </p:childTnLst>
                          </p:cTn>
                        </p:par>
                        <p:par>
                          <p:cTn id="24" fill="hold">
                            <p:stCondLst>
                              <p:cond delay="3000"/>
                            </p:stCondLst>
                            <p:childTnLst>
                              <p:par>
                                <p:cTn id="25" presetID="10" presetClass="entr" presetSubtype="0" fill="hold" grpId="0" nodeType="after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fade">
                                      <p:cBhvr>
                                        <p:cTn id="27" dur="500"/>
                                        <p:tgtEl>
                                          <p:spTgt spid="56"/>
                                        </p:tgtEl>
                                      </p:cBhvr>
                                    </p:animEffect>
                                  </p:childTnLst>
                                </p:cTn>
                              </p:par>
                            </p:childTnLst>
                          </p:cTn>
                        </p:par>
                        <p:par>
                          <p:cTn id="28" fill="hold">
                            <p:stCondLst>
                              <p:cond delay="3500"/>
                            </p:stCondLst>
                            <p:childTnLst>
                              <p:par>
                                <p:cTn id="29" presetID="10" presetClass="entr" presetSubtype="0" fill="hold" grpId="0"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fade">
                                      <p:cBhvr>
                                        <p:cTn id="35" dur="500"/>
                                        <p:tgtEl>
                                          <p:spTgt spid="49"/>
                                        </p:tgtEl>
                                      </p:cBhvr>
                                    </p:animEffect>
                                  </p:childTnLst>
                                </p:cTn>
                              </p:par>
                            </p:childTnLst>
                          </p:cTn>
                        </p:par>
                        <p:par>
                          <p:cTn id="36" fill="hold">
                            <p:stCondLst>
                              <p:cond delay="4500"/>
                            </p:stCondLst>
                            <p:childTnLst>
                              <p:par>
                                <p:cTn id="37" presetID="10"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500"/>
                                        <p:tgtEl>
                                          <p:spTgt spid="53"/>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45"/>
                                        </p:tgtEl>
                                        <p:attrNameLst>
                                          <p:attrName>style.visibility</p:attrName>
                                        </p:attrNameLst>
                                      </p:cBhvr>
                                      <p:to>
                                        <p:strVal val="visible"/>
                                      </p:to>
                                    </p:set>
                                    <p:anim calcmode="lin" valueType="num">
                                      <p:cBhvr>
                                        <p:cTn id="43" dur="500" fill="hold"/>
                                        <p:tgtEl>
                                          <p:spTgt spid="45"/>
                                        </p:tgtEl>
                                        <p:attrNameLst>
                                          <p:attrName>ppt_w</p:attrName>
                                        </p:attrNameLst>
                                      </p:cBhvr>
                                      <p:tavLst>
                                        <p:tav tm="0">
                                          <p:val>
                                            <p:fltVal val="0"/>
                                          </p:val>
                                        </p:tav>
                                        <p:tav tm="100000">
                                          <p:val>
                                            <p:strVal val="#ppt_w"/>
                                          </p:val>
                                        </p:tav>
                                      </p:tavLst>
                                    </p:anim>
                                    <p:anim calcmode="lin" valueType="num">
                                      <p:cBhvr>
                                        <p:cTn id="44" dur="500" fill="hold"/>
                                        <p:tgtEl>
                                          <p:spTgt spid="45"/>
                                        </p:tgtEl>
                                        <p:attrNameLst>
                                          <p:attrName>ppt_h</p:attrName>
                                        </p:attrNameLst>
                                      </p:cBhvr>
                                      <p:tavLst>
                                        <p:tav tm="0">
                                          <p:val>
                                            <p:fltVal val="0"/>
                                          </p:val>
                                        </p:tav>
                                        <p:tav tm="100000">
                                          <p:val>
                                            <p:strVal val="#ppt_h"/>
                                          </p:val>
                                        </p:tav>
                                      </p:tavLst>
                                    </p:anim>
                                    <p:animEffect transition="in" filter="fade">
                                      <p:cBhvr>
                                        <p:cTn id="45" dur="500"/>
                                        <p:tgtEl>
                                          <p:spTgt spid="45"/>
                                        </p:tgtEl>
                                      </p:cBhvr>
                                    </p:animEffect>
                                  </p:childTnLst>
                                </p:cTn>
                              </p:par>
                            </p:childTnLst>
                          </p:cTn>
                        </p:par>
                        <p:par>
                          <p:cTn id="46" fill="hold">
                            <p:stCondLst>
                              <p:cond delay="5500"/>
                            </p:stCondLst>
                            <p:childTnLst>
                              <p:par>
                                <p:cTn id="47" presetID="12" presetClass="entr" presetSubtype="2" fill="hold" nodeType="afterEffect">
                                  <p:stCondLst>
                                    <p:cond delay="0"/>
                                  </p:stCondLst>
                                  <p:childTnLst>
                                    <p:set>
                                      <p:cBhvr>
                                        <p:cTn id="48" dur="1" fill="hold">
                                          <p:stCondLst>
                                            <p:cond delay="0"/>
                                          </p:stCondLst>
                                        </p:cTn>
                                        <p:tgtEl>
                                          <p:spTgt spid="70"/>
                                        </p:tgtEl>
                                        <p:attrNameLst>
                                          <p:attrName>style.visibility</p:attrName>
                                        </p:attrNameLst>
                                      </p:cBhvr>
                                      <p:to>
                                        <p:strVal val="visible"/>
                                      </p:to>
                                    </p:set>
                                    <p:anim calcmode="lin" valueType="num">
                                      <p:cBhvr additive="base">
                                        <p:cTn id="49" dur="500"/>
                                        <p:tgtEl>
                                          <p:spTgt spid="70"/>
                                        </p:tgtEl>
                                        <p:attrNameLst>
                                          <p:attrName>ppt_x</p:attrName>
                                        </p:attrNameLst>
                                      </p:cBhvr>
                                      <p:tavLst>
                                        <p:tav tm="0">
                                          <p:val>
                                            <p:strVal val="#ppt_x+#ppt_w*1.125000"/>
                                          </p:val>
                                        </p:tav>
                                        <p:tav tm="100000">
                                          <p:val>
                                            <p:strVal val="#ppt_x"/>
                                          </p:val>
                                        </p:tav>
                                      </p:tavLst>
                                    </p:anim>
                                    <p:animEffect transition="in" filter="wipe(left)">
                                      <p:cBhvr>
                                        <p:cTn id="50" dur="500"/>
                                        <p:tgtEl>
                                          <p:spTgt spid="70"/>
                                        </p:tgtEl>
                                      </p:cBhvr>
                                    </p:animEffect>
                                  </p:childTnLst>
                                </p:cTn>
                              </p:par>
                            </p:childTnLst>
                          </p:cTn>
                        </p:par>
                        <p:par>
                          <p:cTn id="51" fill="hold">
                            <p:stCondLst>
                              <p:cond delay="6000"/>
                            </p:stCondLst>
                            <p:childTnLst>
                              <p:par>
                                <p:cTn id="52" presetID="53" presetClass="entr" presetSubtype="16" fill="hold" grpId="0" nodeType="afterEffect">
                                  <p:stCondLst>
                                    <p:cond delay="0"/>
                                  </p:stCondLst>
                                  <p:childTnLst>
                                    <p:set>
                                      <p:cBhvr>
                                        <p:cTn id="53" dur="1" fill="hold">
                                          <p:stCondLst>
                                            <p:cond delay="0"/>
                                          </p:stCondLst>
                                        </p:cTn>
                                        <p:tgtEl>
                                          <p:spTgt spid="37"/>
                                        </p:tgtEl>
                                        <p:attrNameLst>
                                          <p:attrName>style.visibility</p:attrName>
                                        </p:attrNameLst>
                                      </p:cBhvr>
                                      <p:to>
                                        <p:strVal val="visible"/>
                                      </p:to>
                                    </p:set>
                                    <p:anim calcmode="lin" valueType="num">
                                      <p:cBhvr>
                                        <p:cTn id="54" dur="500" fill="hold"/>
                                        <p:tgtEl>
                                          <p:spTgt spid="37"/>
                                        </p:tgtEl>
                                        <p:attrNameLst>
                                          <p:attrName>ppt_w</p:attrName>
                                        </p:attrNameLst>
                                      </p:cBhvr>
                                      <p:tavLst>
                                        <p:tav tm="0">
                                          <p:val>
                                            <p:fltVal val="0"/>
                                          </p:val>
                                        </p:tav>
                                        <p:tav tm="100000">
                                          <p:val>
                                            <p:strVal val="#ppt_w"/>
                                          </p:val>
                                        </p:tav>
                                      </p:tavLst>
                                    </p:anim>
                                    <p:anim calcmode="lin" valueType="num">
                                      <p:cBhvr>
                                        <p:cTn id="55" dur="500" fill="hold"/>
                                        <p:tgtEl>
                                          <p:spTgt spid="37"/>
                                        </p:tgtEl>
                                        <p:attrNameLst>
                                          <p:attrName>ppt_h</p:attrName>
                                        </p:attrNameLst>
                                      </p:cBhvr>
                                      <p:tavLst>
                                        <p:tav tm="0">
                                          <p:val>
                                            <p:fltVal val="0"/>
                                          </p:val>
                                        </p:tav>
                                        <p:tav tm="100000">
                                          <p:val>
                                            <p:strVal val="#ppt_h"/>
                                          </p:val>
                                        </p:tav>
                                      </p:tavLst>
                                    </p:anim>
                                    <p:animEffect transition="in" filter="fade">
                                      <p:cBhvr>
                                        <p:cTn id="56" dur="500"/>
                                        <p:tgtEl>
                                          <p:spTgt spid="37"/>
                                        </p:tgtEl>
                                      </p:cBhvr>
                                    </p:animEffect>
                                  </p:childTnLst>
                                </p:cTn>
                              </p:par>
                            </p:childTnLst>
                          </p:cTn>
                        </p:par>
                        <p:par>
                          <p:cTn id="57" fill="hold">
                            <p:stCondLst>
                              <p:cond delay="6500"/>
                            </p:stCondLst>
                            <p:childTnLst>
                              <p:par>
                                <p:cTn id="58" presetID="12" presetClass="entr" presetSubtype="2" fill="hold" nodeType="afterEffect">
                                  <p:stCondLst>
                                    <p:cond delay="0"/>
                                  </p:stCondLst>
                                  <p:childTnLst>
                                    <p:set>
                                      <p:cBhvr>
                                        <p:cTn id="59" dur="1" fill="hold">
                                          <p:stCondLst>
                                            <p:cond delay="0"/>
                                          </p:stCondLst>
                                        </p:cTn>
                                        <p:tgtEl>
                                          <p:spTgt spid="71"/>
                                        </p:tgtEl>
                                        <p:attrNameLst>
                                          <p:attrName>style.visibility</p:attrName>
                                        </p:attrNameLst>
                                      </p:cBhvr>
                                      <p:to>
                                        <p:strVal val="visible"/>
                                      </p:to>
                                    </p:set>
                                    <p:anim calcmode="lin" valueType="num">
                                      <p:cBhvr additive="base">
                                        <p:cTn id="60" dur="500"/>
                                        <p:tgtEl>
                                          <p:spTgt spid="71"/>
                                        </p:tgtEl>
                                        <p:attrNameLst>
                                          <p:attrName>ppt_x</p:attrName>
                                        </p:attrNameLst>
                                      </p:cBhvr>
                                      <p:tavLst>
                                        <p:tav tm="0">
                                          <p:val>
                                            <p:strVal val="#ppt_x+#ppt_w*1.125000"/>
                                          </p:val>
                                        </p:tav>
                                        <p:tav tm="100000">
                                          <p:val>
                                            <p:strVal val="#ppt_x"/>
                                          </p:val>
                                        </p:tav>
                                      </p:tavLst>
                                    </p:anim>
                                    <p:animEffect transition="in" filter="wipe(left)">
                                      <p:cBhvr>
                                        <p:cTn id="61" dur="500"/>
                                        <p:tgtEl>
                                          <p:spTgt spid="71"/>
                                        </p:tgtEl>
                                      </p:cBhvr>
                                    </p:animEffect>
                                  </p:childTnLst>
                                </p:cTn>
                              </p:par>
                            </p:childTnLst>
                          </p:cTn>
                        </p:par>
                        <p:par>
                          <p:cTn id="62" fill="hold">
                            <p:stCondLst>
                              <p:cond delay="7000"/>
                            </p:stCondLst>
                            <p:childTnLst>
                              <p:par>
                                <p:cTn id="63" presetID="53" presetClass="entr" presetSubtype="16" fill="hold" nodeType="afterEffect">
                                  <p:stCondLst>
                                    <p:cond delay="0"/>
                                  </p:stCondLst>
                                  <p:childTnLst>
                                    <p:set>
                                      <p:cBhvr>
                                        <p:cTn id="64" dur="1" fill="hold">
                                          <p:stCondLst>
                                            <p:cond delay="0"/>
                                          </p:stCondLst>
                                        </p:cTn>
                                        <p:tgtEl>
                                          <p:spTgt spid="41"/>
                                        </p:tgtEl>
                                        <p:attrNameLst>
                                          <p:attrName>style.visibility</p:attrName>
                                        </p:attrNameLst>
                                      </p:cBhvr>
                                      <p:to>
                                        <p:strVal val="visible"/>
                                      </p:to>
                                    </p:set>
                                    <p:anim calcmode="lin" valueType="num">
                                      <p:cBhvr>
                                        <p:cTn id="65" dur="500" fill="hold"/>
                                        <p:tgtEl>
                                          <p:spTgt spid="41"/>
                                        </p:tgtEl>
                                        <p:attrNameLst>
                                          <p:attrName>ppt_w</p:attrName>
                                        </p:attrNameLst>
                                      </p:cBhvr>
                                      <p:tavLst>
                                        <p:tav tm="0">
                                          <p:val>
                                            <p:fltVal val="0"/>
                                          </p:val>
                                        </p:tav>
                                        <p:tav tm="100000">
                                          <p:val>
                                            <p:strVal val="#ppt_w"/>
                                          </p:val>
                                        </p:tav>
                                      </p:tavLst>
                                    </p:anim>
                                    <p:anim calcmode="lin" valueType="num">
                                      <p:cBhvr>
                                        <p:cTn id="66" dur="500" fill="hold"/>
                                        <p:tgtEl>
                                          <p:spTgt spid="41"/>
                                        </p:tgtEl>
                                        <p:attrNameLst>
                                          <p:attrName>ppt_h</p:attrName>
                                        </p:attrNameLst>
                                      </p:cBhvr>
                                      <p:tavLst>
                                        <p:tav tm="0">
                                          <p:val>
                                            <p:fltVal val="0"/>
                                          </p:val>
                                        </p:tav>
                                        <p:tav tm="100000">
                                          <p:val>
                                            <p:strVal val="#ppt_h"/>
                                          </p:val>
                                        </p:tav>
                                      </p:tavLst>
                                    </p:anim>
                                    <p:animEffect transition="in" filter="fade">
                                      <p:cBhvr>
                                        <p:cTn id="67" dur="500"/>
                                        <p:tgtEl>
                                          <p:spTgt spid="41"/>
                                        </p:tgtEl>
                                      </p:cBhvr>
                                    </p:animEffect>
                                  </p:childTnLst>
                                </p:cTn>
                              </p:par>
                            </p:childTnLst>
                          </p:cTn>
                        </p:par>
                        <p:par>
                          <p:cTn id="68" fill="hold">
                            <p:stCondLst>
                              <p:cond delay="7500"/>
                            </p:stCondLst>
                            <p:childTnLst>
                              <p:par>
                                <p:cTn id="69" presetID="12" presetClass="entr" presetSubtype="2" fill="hold" nodeType="afterEffect">
                                  <p:stCondLst>
                                    <p:cond delay="0"/>
                                  </p:stCondLst>
                                  <p:childTnLst>
                                    <p:set>
                                      <p:cBhvr>
                                        <p:cTn id="70" dur="1" fill="hold">
                                          <p:stCondLst>
                                            <p:cond delay="0"/>
                                          </p:stCondLst>
                                        </p:cTn>
                                        <p:tgtEl>
                                          <p:spTgt spid="74"/>
                                        </p:tgtEl>
                                        <p:attrNameLst>
                                          <p:attrName>style.visibility</p:attrName>
                                        </p:attrNameLst>
                                      </p:cBhvr>
                                      <p:to>
                                        <p:strVal val="visible"/>
                                      </p:to>
                                    </p:set>
                                    <p:anim calcmode="lin" valueType="num">
                                      <p:cBhvr additive="base">
                                        <p:cTn id="71" dur="500"/>
                                        <p:tgtEl>
                                          <p:spTgt spid="74"/>
                                        </p:tgtEl>
                                        <p:attrNameLst>
                                          <p:attrName>ppt_x</p:attrName>
                                        </p:attrNameLst>
                                      </p:cBhvr>
                                      <p:tavLst>
                                        <p:tav tm="0">
                                          <p:val>
                                            <p:strVal val="#ppt_x+#ppt_w*1.125000"/>
                                          </p:val>
                                        </p:tav>
                                        <p:tav tm="100000">
                                          <p:val>
                                            <p:strVal val="#ppt_x"/>
                                          </p:val>
                                        </p:tav>
                                      </p:tavLst>
                                    </p:anim>
                                    <p:animEffect transition="in" filter="wipe(left)">
                                      <p:cBhvr>
                                        <p:cTn id="72" dur="500"/>
                                        <p:tgtEl>
                                          <p:spTgt spid="74"/>
                                        </p:tgtEl>
                                      </p:cBhvr>
                                    </p:animEffect>
                                  </p:childTnLst>
                                </p:cTn>
                              </p:par>
                            </p:childTnLst>
                          </p:cTn>
                        </p:par>
                        <p:par>
                          <p:cTn id="73" fill="hold">
                            <p:stCondLst>
                              <p:cond delay="8000"/>
                            </p:stCondLst>
                            <p:childTnLst>
                              <p:par>
                                <p:cTn id="74" presetID="53" presetClass="entr" presetSubtype="16" fill="hold" nodeType="afterEffect">
                                  <p:stCondLst>
                                    <p:cond delay="0"/>
                                  </p:stCondLst>
                                  <p:childTnLst>
                                    <p:set>
                                      <p:cBhvr>
                                        <p:cTn id="75" dur="1" fill="hold">
                                          <p:stCondLst>
                                            <p:cond delay="0"/>
                                          </p:stCondLst>
                                        </p:cTn>
                                        <p:tgtEl>
                                          <p:spTgt spid="33"/>
                                        </p:tgtEl>
                                        <p:attrNameLst>
                                          <p:attrName>style.visibility</p:attrName>
                                        </p:attrNameLst>
                                      </p:cBhvr>
                                      <p:to>
                                        <p:strVal val="visible"/>
                                      </p:to>
                                    </p:set>
                                    <p:anim calcmode="lin" valueType="num">
                                      <p:cBhvr>
                                        <p:cTn id="76" dur="500" fill="hold"/>
                                        <p:tgtEl>
                                          <p:spTgt spid="33"/>
                                        </p:tgtEl>
                                        <p:attrNameLst>
                                          <p:attrName>ppt_w</p:attrName>
                                        </p:attrNameLst>
                                      </p:cBhvr>
                                      <p:tavLst>
                                        <p:tav tm="0">
                                          <p:val>
                                            <p:fltVal val="0"/>
                                          </p:val>
                                        </p:tav>
                                        <p:tav tm="100000">
                                          <p:val>
                                            <p:strVal val="#ppt_w"/>
                                          </p:val>
                                        </p:tav>
                                      </p:tavLst>
                                    </p:anim>
                                    <p:anim calcmode="lin" valueType="num">
                                      <p:cBhvr>
                                        <p:cTn id="77" dur="500" fill="hold"/>
                                        <p:tgtEl>
                                          <p:spTgt spid="33"/>
                                        </p:tgtEl>
                                        <p:attrNameLst>
                                          <p:attrName>ppt_h</p:attrName>
                                        </p:attrNameLst>
                                      </p:cBhvr>
                                      <p:tavLst>
                                        <p:tav tm="0">
                                          <p:val>
                                            <p:fltVal val="0"/>
                                          </p:val>
                                        </p:tav>
                                        <p:tav tm="100000">
                                          <p:val>
                                            <p:strVal val="#ppt_h"/>
                                          </p:val>
                                        </p:tav>
                                      </p:tavLst>
                                    </p:anim>
                                    <p:animEffect transition="in" filter="fade">
                                      <p:cBhvr>
                                        <p:cTn id="78" dur="500"/>
                                        <p:tgtEl>
                                          <p:spTgt spid="33"/>
                                        </p:tgtEl>
                                      </p:cBhvr>
                                    </p:animEffect>
                                  </p:childTnLst>
                                </p:cTn>
                              </p:par>
                            </p:childTnLst>
                          </p:cTn>
                        </p:par>
                        <p:par>
                          <p:cTn id="79" fill="hold">
                            <p:stCondLst>
                              <p:cond delay="8500"/>
                            </p:stCondLst>
                            <p:childTnLst>
                              <p:par>
                                <p:cTn id="80" presetID="12" presetClass="entr" presetSubtype="8" fill="hold" nodeType="afterEffect">
                                  <p:stCondLst>
                                    <p:cond delay="0"/>
                                  </p:stCondLst>
                                  <p:childTnLst>
                                    <p:set>
                                      <p:cBhvr>
                                        <p:cTn id="81" dur="1" fill="hold">
                                          <p:stCondLst>
                                            <p:cond delay="0"/>
                                          </p:stCondLst>
                                        </p:cTn>
                                        <p:tgtEl>
                                          <p:spTgt spid="77"/>
                                        </p:tgtEl>
                                        <p:attrNameLst>
                                          <p:attrName>style.visibility</p:attrName>
                                        </p:attrNameLst>
                                      </p:cBhvr>
                                      <p:to>
                                        <p:strVal val="visible"/>
                                      </p:to>
                                    </p:set>
                                    <p:anim calcmode="lin" valueType="num">
                                      <p:cBhvr additive="base">
                                        <p:cTn id="82" dur="500"/>
                                        <p:tgtEl>
                                          <p:spTgt spid="77"/>
                                        </p:tgtEl>
                                        <p:attrNameLst>
                                          <p:attrName>ppt_x</p:attrName>
                                        </p:attrNameLst>
                                      </p:cBhvr>
                                      <p:tavLst>
                                        <p:tav tm="0">
                                          <p:val>
                                            <p:strVal val="#ppt_x-#ppt_w*1.125000"/>
                                          </p:val>
                                        </p:tav>
                                        <p:tav tm="100000">
                                          <p:val>
                                            <p:strVal val="#ppt_x"/>
                                          </p:val>
                                        </p:tav>
                                      </p:tavLst>
                                    </p:anim>
                                    <p:animEffect transition="in" filter="wipe(right)">
                                      <p:cBhvr>
                                        <p:cTn id="83" dur="500"/>
                                        <p:tgtEl>
                                          <p:spTgt spid="77"/>
                                        </p:tgtEl>
                                      </p:cBhvr>
                                    </p:animEffect>
                                  </p:childTnLst>
                                </p:cTn>
                              </p:par>
                            </p:childTnLst>
                          </p:cTn>
                        </p:par>
                        <p:par>
                          <p:cTn id="84" fill="hold">
                            <p:stCondLst>
                              <p:cond delay="9000"/>
                            </p:stCondLst>
                            <p:childTnLst>
                              <p:par>
                                <p:cTn id="85" presetID="53" presetClass="entr" presetSubtype="16" fill="hold" nodeType="after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500" fill="hold"/>
                                        <p:tgtEl>
                                          <p:spTgt spid="38"/>
                                        </p:tgtEl>
                                        <p:attrNameLst>
                                          <p:attrName>ppt_w</p:attrName>
                                        </p:attrNameLst>
                                      </p:cBhvr>
                                      <p:tavLst>
                                        <p:tav tm="0">
                                          <p:val>
                                            <p:fltVal val="0"/>
                                          </p:val>
                                        </p:tav>
                                        <p:tav tm="100000">
                                          <p:val>
                                            <p:strVal val="#ppt_w"/>
                                          </p:val>
                                        </p:tav>
                                      </p:tavLst>
                                    </p:anim>
                                    <p:anim calcmode="lin" valueType="num">
                                      <p:cBhvr>
                                        <p:cTn id="88" dur="500" fill="hold"/>
                                        <p:tgtEl>
                                          <p:spTgt spid="38"/>
                                        </p:tgtEl>
                                        <p:attrNameLst>
                                          <p:attrName>ppt_h</p:attrName>
                                        </p:attrNameLst>
                                      </p:cBhvr>
                                      <p:tavLst>
                                        <p:tav tm="0">
                                          <p:val>
                                            <p:fltVal val="0"/>
                                          </p:val>
                                        </p:tav>
                                        <p:tav tm="100000">
                                          <p:val>
                                            <p:strVal val="#ppt_h"/>
                                          </p:val>
                                        </p:tav>
                                      </p:tavLst>
                                    </p:anim>
                                    <p:animEffect transition="in" filter="fade">
                                      <p:cBhvr>
                                        <p:cTn id="89" dur="500"/>
                                        <p:tgtEl>
                                          <p:spTgt spid="38"/>
                                        </p:tgtEl>
                                      </p:cBhvr>
                                    </p:animEffect>
                                  </p:childTnLst>
                                </p:cTn>
                              </p:par>
                            </p:childTnLst>
                          </p:cTn>
                        </p:par>
                        <p:par>
                          <p:cTn id="90" fill="hold">
                            <p:stCondLst>
                              <p:cond delay="9500"/>
                            </p:stCondLst>
                            <p:childTnLst>
                              <p:par>
                                <p:cTn id="91" presetID="12" presetClass="entr" presetSubtype="8" fill="hold" nodeType="afterEffect">
                                  <p:stCondLst>
                                    <p:cond delay="0"/>
                                  </p:stCondLst>
                                  <p:childTnLst>
                                    <p:set>
                                      <p:cBhvr>
                                        <p:cTn id="92" dur="1" fill="hold">
                                          <p:stCondLst>
                                            <p:cond delay="0"/>
                                          </p:stCondLst>
                                        </p:cTn>
                                        <p:tgtEl>
                                          <p:spTgt spid="80"/>
                                        </p:tgtEl>
                                        <p:attrNameLst>
                                          <p:attrName>style.visibility</p:attrName>
                                        </p:attrNameLst>
                                      </p:cBhvr>
                                      <p:to>
                                        <p:strVal val="visible"/>
                                      </p:to>
                                    </p:set>
                                    <p:anim calcmode="lin" valueType="num">
                                      <p:cBhvr additive="base">
                                        <p:cTn id="93" dur="500"/>
                                        <p:tgtEl>
                                          <p:spTgt spid="80"/>
                                        </p:tgtEl>
                                        <p:attrNameLst>
                                          <p:attrName>ppt_x</p:attrName>
                                        </p:attrNameLst>
                                      </p:cBhvr>
                                      <p:tavLst>
                                        <p:tav tm="0">
                                          <p:val>
                                            <p:strVal val="#ppt_x-#ppt_w*1.125000"/>
                                          </p:val>
                                        </p:tav>
                                        <p:tav tm="100000">
                                          <p:val>
                                            <p:strVal val="#ppt_x"/>
                                          </p:val>
                                        </p:tav>
                                      </p:tavLst>
                                    </p:anim>
                                    <p:animEffect transition="in" filter="wipe(right)">
                                      <p:cBhvr>
                                        <p:cTn id="94" dur="500"/>
                                        <p:tgtEl>
                                          <p:spTgt spid="80"/>
                                        </p:tgtEl>
                                      </p:cBhvr>
                                    </p:animEffect>
                                  </p:childTnLst>
                                </p:cTn>
                              </p:par>
                            </p:childTnLst>
                          </p:cTn>
                        </p:par>
                        <p:par>
                          <p:cTn id="95" fill="hold">
                            <p:stCondLst>
                              <p:cond delay="10000"/>
                            </p:stCondLst>
                            <p:childTnLst>
                              <p:par>
                                <p:cTn id="96" presetID="53" presetClass="entr" presetSubtype="16" fill="hold" nodeType="afterEffect">
                                  <p:stCondLst>
                                    <p:cond delay="0"/>
                                  </p:stCondLst>
                                  <p:childTnLst>
                                    <p:set>
                                      <p:cBhvr>
                                        <p:cTn id="97" dur="1" fill="hold">
                                          <p:stCondLst>
                                            <p:cond delay="0"/>
                                          </p:stCondLst>
                                        </p:cTn>
                                        <p:tgtEl>
                                          <p:spTgt spid="23"/>
                                        </p:tgtEl>
                                        <p:attrNameLst>
                                          <p:attrName>style.visibility</p:attrName>
                                        </p:attrNameLst>
                                      </p:cBhvr>
                                      <p:to>
                                        <p:strVal val="visible"/>
                                      </p:to>
                                    </p:set>
                                    <p:anim calcmode="lin" valueType="num">
                                      <p:cBhvr>
                                        <p:cTn id="98" dur="500" fill="hold"/>
                                        <p:tgtEl>
                                          <p:spTgt spid="23"/>
                                        </p:tgtEl>
                                        <p:attrNameLst>
                                          <p:attrName>ppt_w</p:attrName>
                                        </p:attrNameLst>
                                      </p:cBhvr>
                                      <p:tavLst>
                                        <p:tav tm="0">
                                          <p:val>
                                            <p:fltVal val="0"/>
                                          </p:val>
                                        </p:tav>
                                        <p:tav tm="100000">
                                          <p:val>
                                            <p:strVal val="#ppt_w"/>
                                          </p:val>
                                        </p:tav>
                                      </p:tavLst>
                                    </p:anim>
                                    <p:anim calcmode="lin" valueType="num">
                                      <p:cBhvr>
                                        <p:cTn id="99" dur="500" fill="hold"/>
                                        <p:tgtEl>
                                          <p:spTgt spid="23"/>
                                        </p:tgtEl>
                                        <p:attrNameLst>
                                          <p:attrName>ppt_h</p:attrName>
                                        </p:attrNameLst>
                                      </p:cBhvr>
                                      <p:tavLst>
                                        <p:tav tm="0">
                                          <p:val>
                                            <p:fltVal val="0"/>
                                          </p:val>
                                        </p:tav>
                                        <p:tav tm="100000">
                                          <p:val>
                                            <p:strVal val="#ppt_h"/>
                                          </p:val>
                                        </p:tav>
                                      </p:tavLst>
                                    </p:anim>
                                    <p:animEffect transition="in" filter="fade">
                                      <p:cBhvr>
                                        <p:cTn id="100" dur="500"/>
                                        <p:tgtEl>
                                          <p:spTgt spid="23"/>
                                        </p:tgtEl>
                                      </p:cBhvr>
                                    </p:animEffect>
                                  </p:childTnLst>
                                </p:cTn>
                              </p:par>
                            </p:childTnLst>
                          </p:cTn>
                        </p:par>
                        <p:par>
                          <p:cTn id="101" fill="hold">
                            <p:stCondLst>
                              <p:cond delay="10500"/>
                            </p:stCondLst>
                            <p:childTnLst>
                              <p:par>
                                <p:cTn id="102" presetID="12" presetClass="entr" presetSubtype="8" fill="hold" nodeType="afterEffect">
                                  <p:stCondLst>
                                    <p:cond delay="0"/>
                                  </p:stCondLst>
                                  <p:childTnLst>
                                    <p:set>
                                      <p:cBhvr>
                                        <p:cTn id="103" dur="1" fill="hold">
                                          <p:stCondLst>
                                            <p:cond delay="0"/>
                                          </p:stCondLst>
                                        </p:cTn>
                                        <p:tgtEl>
                                          <p:spTgt spid="83"/>
                                        </p:tgtEl>
                                        <p:attrNameLst>
                                          <p:attrName>style.visibility</p:attrName>
                                        </p:attrNameLst>
                                      </p:cBhvr>
                                      <p:to>
                                        <p:strVal val="visible"/>
                                      </p:to>
                                    </p:set>
                                    <p:anim calcmode="lin" valueType="num">
                                      <p:cBhvr additive="base">
                                        <p:cTn id="104" dur="500"/>
                                        <p:tgtEl>
                                          <p:spTgt spid="83"/>
                                        </p:tgtEl>
                                        <p:attrNameLst>
                                          <p:attrName>ppt_x</p:attrName>
                                        </p:attrNameLst>
                                      </p:cBhvr>
                                      <p:tavLst>
                                        <p:tav tm="0">
                                          <p:val>
                                            <p:strVal val="#ppt_x-#ppt_w*1.125000"/>
                                          </p:val>
                                        </p:tav>
                                        <p:tav tm="100000">
                                          <p:val>
                                            <p:strVal val="#ppt_x"/>
                                          </p:val>
                                        </p:tav>
                                      </p:tavLst>
                                    </p:anim>
                                    <p:animEffect transition="in" filter="wipe(right)">
                                      <p:cBhvr>
                                        <p:cTn id="105" dur="500"/>
                                        <p:tgtEl>
                                          <p:spTgt spid="83"/>
                                        </p:tgtEl>
                                      </p:cBhvr>
                                    </p:animEffect>
                                  </p:childTnLst>
                                </p:cTn>
                              </p:par>
                            </p:childTnLst>
                          </p:cTn>
                        </p:par>
                        <p:par>
                          <p:cTn id="106" fill="hold">
                            <p:stCondLst>
                              <p:cond delay="11000"/>
                            </p:stCondLst>
                            <p:childTnLst>
                              <p:par>
                                <p:cTn id="107" presetID="22" presetClass="entr" presetSubtype="8"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Effect transition="in" filter="wipe(left)">
                                      <p:cBhvr>
                                        <p:cTn id="109" dur="500"/>
                                        <p:tgtEl>
                                          <p:spTgt spid="87"/>
                                        </p:tgtEl>
                                      </p:cBhvr>
                                    </p:animEffect>
                                  </p:childTnLst>
                                </p:cTn>
                              </p:par>
                            </p:childTnLst>
                          </p:cTn>
                        </p:par>
                        <p:par>
                          <p:cTn id="110" fill="hold">
                            <p:stCondLst>
                              <p:cond delay="11500"/>
                            </p:stCondLst>
                            <p:childTnLst>
                              <p:par>
                                <p:cTn id="111" presetID="16" presetClass="entr" presetSubtype="21"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barn(inVertical)">
                                      <p:cBhvr>
                                        <p:cTn id="113"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9" grpId="0" animBg="1"/>
      <p:bldP spid="51" grpId="0" animBg="1"/>
      <p:bldP spid="53" grpId="0" animBg="1"/>
      <p:bldP spid="56" grpId="0" animBg="1"/>
      <p:bldP spid="58" grpId="0" animBg="1"/>
      <p:bldP spid="60" grpId="0" animBg="1"/>
      <p:bldP spid="62" grpId="0" animBg="1"/>
      <p:bldP spid="64" grpId="0" animBg="1"/>
      <p:bldP spid="65" grpId="0" animBg="1"/>
      <p:bldP spid="6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Cube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61</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20" name="Group 19"/>
          <p:cNvGrpSpPr/>
          <p:nvPr/>
        </p:nvGrpSpPr>
        <p:grpSpPr>
          <a:xfrm>
            <a:off x="1288513" y="3885525"/>
            <a:ext cx="1216152" cy="3270035"/>
            <a:chOff x="1288513" y="3885525"/>
            <a:chExt cx="1216152" cy="3270035"/>
          </a:xfrm>
        </p:grpSpPr>
        <p:sp>
          <p:nvSpPr>
            <p:cNvPr id="5" name="Cube 4"/>
            <p:cNvSpPr/>
            <p:nvPr/>
          </p:nvSpPr>
          <p:spPr>
            <a:xfrm>
              <a:off x="1288513" y="3885525"/>
              <a:ext cx="1216152" cy="3270035"/>
            </a:xfrm>
            <a:prstGeom prst="cub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1432267" y="4459545"/>
              <a:ext cx="624548" cy="62454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9" name="Group 18"/>
          <p:cNvGrpSpPr/>
          <p:nvPr/>
        </p:nvGrpSpPr>
        <p:grpSpPr>
          <a:xfrm>
            <a:off x="2200568" y="1985683"/>
            <a:ext cx="1216152" cy="5169878"/>
            <a:chOff x="2200568" y="1985683"/>
            <a:chExt cx="1216152" cy="5169878"/>
          </a:xfrm>
        </p:grpSpPr>
        <p:sp>
          <p:nvSpPr>
            <p:cNvPr id="6" name="Cube 5"/>
            <p:cNvSpPr/>
            <p:nvPr/>
          </p:nvSpPr>
          <p:spPr>
            <a:xfrm>
              <a:off x="2200568" y="1985683"/>
              <a:ext cx="1216152" cy="5169878"/>
            </a:xfrm>
            <a:prstGeom prst="cub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2351356" y="2520256"/>
              <a:ext cx="624548" cy="62454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p:cNvGrpSpPr/>
          <p:nvPr/>
        </p:nvGrpSpPr>
        <p:grpSpPr>
          <a:xfrm>
            <a:off x="3126691" y="3012625"/>
            <a:ext cx="1216152" cy="4142936"/>
            <a:chOff x="3126691" y="3012625"/>
            <a:chExt cx="1216152" cy="4142936"/>
          </a:xfrm>
        </p:grpSpPr>
        <p:sp>
          <p:nvSpPr>
            <p:cNvPr id="7" name="Cube 6"/>
            <p:cNvSpPr/>
            <p:nvPr/>
          </p:nvSpPr>
          <p:spPr>
            <a:xfrm>
              <a:off x="3126691" y="3012625"/>
              <a:ext cx="1216152" cy="4142936"/>
            </a:xfrm>
            <a:prstGeom prst="cub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3279823" y="3573251"/>
              <a:ext cx="624548" cy="62454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 name="Group 8"/>
          <p:cNvGrpSpPr/>
          <p:nvPr/>
        </p:nvGrpSpPr>
        <p:grpSpPr>
          <a:xfrm>
            <a:off x="4055158" y="2478052"/>
            <a:ext cx="1216152" cy="4677509"/>
            <a:chOff x="4055158" y="2478052"/>
            <a:chExt cx="1216152" cy="4677509"/>
          </a:xfrm>
        </p:grpSpPr>
        <p:sp>
          <p:nvSpPr>
            <p:cNvPr id="8" name="Cube 7"/>
            <p:cNvSpPr/>
            <p:nvPr/>
          </p:nvSpPr>
          <p:spPr>
            <a:xfrm>
              <a:off x="4055158" y="2478052"/>
              <a:ext cx="1216152" cy="4677509"/>
            </a:xfrm>
            <a:prstGeom prst="cub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Oval 12"/>
            <p:cNvSpPr/>
            <p:nvPr/>
          </p:nvSpPr>
          <p:spPr>
            <a:xfrm>
              <a:off x="4216467" y="3012625"/>
              <a:ext cx="624548" cy="62454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 name="TextBox 14"/>
          <p:cNvSpPr txBox="1"/>
          <p:nvPr/>
        </p:nvSpPr>
        <p:spPr>
          <a:xfrm>
            <a:off x="1407750" y="4571764"/>
            <a:ext cx="673582" cy="400110"/>
          </a:xfrm>
          <a:prstGeom prst="rect">
            <a:avLst/>
          </a:prstGeom>
          <a:noFill/>
        </p:spPr>
        <p:txBody>
          <a:bodyPr wrap="none" rtlCol="0">
            <a:spAutoFit/>
          </a:bodyPr>
          <a:lstStyle/>
          <a:p>
            <a:pPr algn="ctr"/>
            <a:r>
              <a:rPr lang="en-US" sz="2000" b="1" smtClean="0">
                <a:solidFill>
                  <a:schemeClr val="accent1"/>
                </a:solidFill>
                <a:latin typeface="Source Sans Pro" panose="020B0503030403020204" pitchFamily="34" charset="0"/>
              </a:rPr>
              <a:t>43%</a:t>
            </a:r>
            <a:endParaRPr lang="en-GB" sz="2000" b="1">
              <a:solidFill>
                <a:schemeClr val="accent1"/>
              </a:solidFill>
              <a:latin typeface="Source Sans Pro" panose="020B0503030403020204" pitchFamily="34" charset="0"/>
            </a:endParaRPr>
          </a:p>
        </p:txBody>
      </p:sp>
      <p:sp>
        <p:nvSpPr>
          <p:cNvPr id="16" name="TextBox 15"/>
          <p:cNvSpPr txBox="1"/>
          <p:nvPr/>
        </p:nvSpPr>
        <p:spPr>
          <a:xfrm>
            <a:off x="2326839" y="2633990"/>
            <a:ext cx="673582" cy="400110"/>
          </a:xfrm>
          <a:prstGeom prst="rect">
            <a:avLst/>
          </a:prstGeom>
          <a:noFill/>
        </p:spPr>
        <p:txBody>
          <a:bodyPr wrap="none" rtlCol="0">
            <a:spAutoFit/>
          </a:bodyPr>
          <a:lstStyle/>
          <a:p>
            <a:pPr algn="ctr"/>
            <a:r>
              <a:rPr lang="en-US" sz="2000" b="1" smtClean="0">
                <a:solidFill>
                  <a:schemeClr val="accent2"/>
                </a:solidFill>
                <a:latin typeface="Source Sans Pro" panose="020B0503030403020204" pitchFamily="34" charset="0"/>
              </a:rPr>
              <a:t>70%</a:t>
            </a:r>
            <a:endParaRPr lang="en-GB" sz="2000" b="1">
              <a:solidFill>
                <a:schemeClr val="accent2"/>
              </a:solidFill>
              <a:latin typeface="Source Sans Pro" panose="020B0503030403020204" pitchFamily="34" charset="0"/>
            </a:endParaRPr>
          </a:p>
        </p:txBody>
      </p:sp>
      <p:sp>
        <p:nvSpPr>
          <p:cNvPr id="17" name="TextBox 16"/>
          <p:cNvSpPr txBox="1"/>
          <p:nvPr/>
        </p:nvSpPr>
        <p:spPr>
          <a:xfrm>
            <a:off x="3255306" y="3685470"/>
            <a:ext cx="673582" cy="400110"/>
          </a:xfrm>
          <a:prstGeom prst="rect">
            <a:avLst/>
          </a:prstGeom>
          <a:noFill/>
        </p:spPr>
        <p:txBody>
          <a:bodyPr wrap="none" rtlCol="0">
            <a:spAutoFit/>
          </a:bodyPr>
          <a:lstStyle/>
          <a:p>
            <a:pPr algn="ctr"/>
            <a:r>
              <a:rPr lang="en-US" sz="2000" b="1" smtClean="0">
                <a:solidFill>
                  <a:schemeClr val="accent4"/>
                </a:solidFill>
                <a:latin typeface="Source Sans Pro" panose="020B0503030403020204" pitchFamily="34" charset="0"/>
              </a:rPr>
              <a:t>55%</a:t>
            </a:r>
            <a:endParaRPr lang="en-GB" sz="2000" b="1">
              <a:solidFill>
                <a:schemeClr val="accent4"/>
              </a:solidFill>
              <a:latin typeface="Source Sans Pro" panose="020B0503030403020204" pitchFamily="34" charset="0"/>
            </a:endParaRPr>
          </a:p>
        </p:txBody>
      </p:sp>
      <p:sp>
        <p:nvSpPr>
          <p:cNvPr id="18" name="TextBox 17"/>
          <p:cNvSpPr txBox="1"/>
          <p:nvPr/>
        </p:nvSpPr>
        <p:spPr>
          <a:xfrm>
            <a:off x="4191950" y="3124844"/>
            <a:ext cx="673582" cy="400110"/>
          </a:xfrm>
          <a:prstGeom prst="rect">
            <a:avLst/>
          </a:prstGeom>
          <a:noFill/>
        </p:spPr>
        <p:txBody>
          <a:bodyPr wrap="none" rtlCol="0">
            <a:spAutoFit/>
          </a:bodyPr>
          <a:lstStyle/>
          <a:p>
            <a:pPr algn="ctr"/>
            <a:r>
              <a:rPr lang="en-US" sz="2000" b="1" smtClean="0">
                <a:solidFill>
                  <a:schemeClr val="accent5"/>
                </a:solidFill>
                <a:latin typeface="Source Sans Pro" panose="020B0503030403020204" pitchFamily="34" charset="0"/>
              </a:rPr>
              <a:t>68%</a:t>
            </a:r>
            <a:endParaRPr lang="en-GB" sz="2000" b="1">
              <a:solidFill>
                <a:schemeClr val="accent5"/>
              </a:solidFill>
              <a:latin typeface="Source Sans Pro" panose="020B0503030403020204" pitchFamily="34" charset="0"/>
            </a:endParaRPr>
          </a:p>
        </p:txBody>
      </p:sp>
      <p:grpSp>
        <p:nvGrpSpPr>
          <p:cNvPr id="33" name="Group 32"/>
          <p:cNvGrpSpPr/>
          <p:nvPr/>
        </p:nvGrpSpPr>
        <p:grpSpPr>
          <a:xfrm>
            <a:off x="6226800" y="4327938"/>
            <a:ext cx="510778" cy="511652"/>
            <a:chOff x="9145588" y="4435475"/>
            <a:chExt cx="464344" cy="465138"/>
          </a:xfrm>
          <a:solidFill>
            <a:schemeClr val="accent4"/>
          </a:solidFill>
        </p:grpSpPr>
        <p:sp>
          <p:nvSpPr>
            <p:cNvPr id="34"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3" name="Group 42"/>
          <p:cNvGrpSpPr/>
          <p:nvPr/>
        </p:nvGrpSpPr>
        <p:grpSpPr>
          <a:xfrm>
            <a:off x="6226800" y="5509959"/>
            <a:ext cx="511652" cy="430451"/>
            <a:chOff x="5368132" y="2625725"/>
            <a:chExt cx="465138" cy="391319"/>
          </a:xfrm>
          <a:solidFill>
            <a:schemeClr val="accent5"/>
          </a:solidFill>
        </p:grpSpPr>
        <p:sp>
          <p:nvSpPr>
            <p:cNvPr id="44"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7" name="Group 46"/>
          <p:cNvGrpSpPr/>
          <p:nvPr/>
        </p:nvGrpSpPr>
        <p:grpSpPr>
          <a:xfrm>
            <a:off x="6226800" y="3146791"/>
            <a:ext cx="510778" cy="510778"/>
            <a:chOff x="4439444" y="1652588"/>
            <a:chExt cx="464344" cy="464344"/>
          </a:xfrm>
          <a:solidFill>
            <a:schemeClr val="accent2"/>
          </a:solidFill>
        </p:grpSpPr>
        <p:sp>
          <p:nvSpPr>
            <p:cNvPr id="48"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1" name="Group 50"/>
          <p:cNvGrpSpPr/>
          <p:nvPr/>
        </p:nvGrpSpPr>
        <p:grpSpPr>
          <a:xfrm>
            <a:off x="6226800" y="2074949"/>
            <a:ext cx="510778" cy="399018"/>
            <a:chOff x="2581275" y="1710532"/>
            <a:chExt cx="464344" cy="362744"/>
          </a:xfrm>
          <a:solidFill>
            <a:schemeClr val="accent1"/>
          </a:solidFill>
        </p:grpSpPr>
        <p:sp>
          <p:nvSpPr>
            <p:cNvPr id="52"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9" name="Group 58"/>
          <p:cNvGrpSpPr/>
          <p:nvPr/>
        </p:nvGrpSpPr>
        <p:grpSpPr>
          <a:xfrm>
            <a:off x="6894092" y="1761978"/>
            <a:ext cx="4047778" cy="1038252"/>
            <a:chOff x="1513650" y="1382143"/>
            <a:chExt cx="4047778" cy="1038252"/>
          </a:xfrm>
        </p:grpSpPr>
        <p:sp>
          <p:nvSpPr>
            <p:cNvPr id="60" name="TextBox 59"/>
            <p:cNvSpPr txBox="1"/>
            <p:nvPr/>
          </p:nvSpPr>
          <p:spPr>
            <a:xfrm>
              <a:off x="1513650" y="1382143"/>
              <a:ext cx="1554528"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rPr>
                <a:t>TV Production</a:t>
              </a:r>
              <a:endParaRPr lang="en-GB">
                <a:solidFill>
                  <a:schemeClr val="accent1"/>
                </a:solidFill>
                <a:latin typeface="Source Sans Pro" panose="020B0503030403020204" pitchFamily="34" charset="0"/>
              </a:endParaRPr>
            </a:p>
          </p:txBody>
        </p:sp>
        <p:sp>
          <p:nvSpPr>
            <p:cNvPr id="61" name="Rectangle 60"/>
            <p:cNvSpPr/>
            <p:nvPr/>
          </p:nvSpPr>
          <p:spPr>
            <a:xfrm>
              <a:off x="1513650" y="1681731"/>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62" name="Group 61"/>
          <p:cNvGrpSpPr/>
          <p:nvPr/>
        </p:nvGrpSpPr>
        <p:grpSpPr>
          <a:xfrm>
            <a:off x="6894092" y="2901070"/>
            <a:ext cx="4047778" cy="1038252"/>
            <a:chOff x="1513650" y="1382143"/>
            <a:chExt cx="4047778" cy="1038252"/>
          </a:xfrm>
        </p:grpSpPr>
        <p:sp>
          <p:nvSpPr>
            <p:cNvPr id="63" name="TextBox 62"/>
            <p:cNvSpPr txBox="1"/>
            <p:nvPr/>
          </p:nvSpPr>
          <p:spPr>
            <a:xfrm>
              <a:off x="1513650" y="1382143"/>
              <a:ext cx="1774845"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Dynamic Sound</a:t>
              </a:r>
              <a:endParaRPr lang="en-GB">
                <a:solidFill>
                  <a:schemeClr val="accent2"/>
                </a:solidFill>
                <a:latin typeface="Source Sans Pro" panose="020B0503030403020204" pitchFamily="34" charset="0"/>
              </a:endParaRPr>
            </a:p>
          </p:txBody>
        </p:sp>
        <p:sp>
          <p:nvSpPr>
            <p:cNvPr id="64" name="Rectangle 63"/>
            <p:cNvSpPr/>
            <p:nvPr/>
          </p:nvSpPr>
          <p:spPr>
            <a:xfrm>
              <a:off x="1513650" y="1681731"/>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65" name="Group 64"/>
          <p:cNvGrpSpPr/>
          <p:nvPr/>
        </p:nvGrpSpPr>
        <p:grpSpPr>
          <a:xfrm>
            <a:off x="6894092" y="4105045"/>
            <a:ext cx="4047778" cy="1038252"/>
            <a:chOff x="1513650" y="1382143"/>
            <a:chExt cx="4047778" cy="1038252"/>
          </a:xfrm>
        </p:grpSpPr>
        <p:sp>
          <p:nvSpPr>
            <p:cNvPr id="66" name="TextBox 65"/>
            <p:cNvSpPr txBox="1"/>
            <p:nvPr/>
          </p:nvSpPr>
          <p:spPr>
            <a:xfrm>
              <a:off x="1513650" y="1382143"/>
              <a:ext cx="1404552"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Social Media</a:t>
              </a:r>
              <a:endParaRPr lang="en-GB">
                <a:solidFill>
                  <a:schemeClr val="accent4"/>
                </a:solidFill>
                <a:latin typeface="Source Sans Pro" panose="020B0503030403020204" pitchFamily="34" charset="0"/>
              </a:endParaRPr>
            </a:p>
          </p:txBody>
        </p:sp>
        <p:sp>
          <p:nvSpPr>
            <p:cNvPr id="67" name="Rectangle 66"/>
            <p:cNvSpPr/>
            <p:nvPr/>
          </p:nvSpPr>
          <p:spPr>
            <a:xfrm>
              <a:off x="1513650" y="1681731"/>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grpSp>
        <p:nvGrpSpPr>
          <p:cNvPr id="68" name="Group 67"/>
          <p:cNvGrpSpPr/>
          <p:nvPr/>
        </p:nvGrpSpPr>
        <p:grpSpPr>
          <a:xfrm>
            <a:off x="6891543" y="5244137"/>
            <a:ext cx="4047778" cy="1038252"/>
            <a:chOff x="1513650" y="1382143"/>
            <a:chExt cx="4047778" cy="1038252"/>
          </a:xfrm>
        </p:grpSpPr>
        <p:sp>
          <p:nvSpPr>
            <p:cNvPr id="69" name="TextBox 68"/>
            <p:cNvSpPr txBox="1"/>
            <p:nvPr/>
          </p:nvSpPr>
          <p:spPr>
            <a:xfrm>
              <a:off x="1513650" y="1382143"/>
              <a:ext cx="1486241"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Photography </a:t>
              </a:r>
              <a:endParaRPr lang="en-GB">
                <a:solidFill>
                  <a:schemeClr val="accent5"/>
                </a:solidFill>
                <a:latin typeface="Source Sans Pro" panose="020B0503030403020204" pitchFamily="34" charset="0"/>
              </a:endParaRPr>
            </a:p>
          </p:txBody>
        </p:sp>
        <p:sp>
          <p:nvSpPr>
            <p:cNvPr id="70" name="Rectangle 69"/>
            <p:cNvSpPr/>
            <p:nvPr/>
          </p:nvSpPr>
          <p:spPr>
            <a:xfrm>
              <a:off x="1513650" y="1681731"/>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grpSp>
    </p:spTree>
    <p:extLst>
      <p:ext uri="{BB962C8B-B14F-4D97-AF65-F5344CB8AC3E}">
        <p14:creationId xmlns:p14="http://schemas.microsoft.com/office/powerpoint/2010/main" val="2284481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down)">
                                      <p:cBhvr>
                                        <p:cTn id="11" dur="500"/>
                                        <p:tgtEl>
                                          <p:spTgt spid="1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500"/>
                                        <p:tgtEl>
                                          <p:spTgt spid="20"/>
                                        </p:tgtEl>
                                      </p:cBhvr>
                                    </p:animEffect>
                                  </p:childTnLst>
                                </p:cTn>
                              </p:par>
                            </p:childTnLst>
                          </p:cTn>
                        </p:par>
                        <p:par>
                          <p:cTn id="20" fill="hold">
                            <p:stCondLst>
                              <p:cond delay="2000"/>
                            </p:stCondLst>
                            <p:childTnLst>
                              <p:par>
                                <p:cTn id="21" presetID="14" presetClass="entr" presetSubtype="10"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randombar(horizontal)">
                                      <p:cBhvr>
                                        <p:cTn id="23" dur="500"/>
                                        <p:tgtEl>
                                          <p:spTgt spid="18"/>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randombar(horizontal)">
                                      <p:cBhvr>
                                        <p:cTn id="27" dur="500"/>
                                        <p:tgtEl>
                                          <p:spTgt spid="17"/>
                                        </p:tgtEl>
                                      </p:cBhvr>
                                    </p:animEffect>
                                  </p:childTnLst>
                                </p:cTn>
                              </p:par>
                            </p:childTnLst>
                          </p:cTn>
                        </p:par>
                        <p:par>
                          <p:cTn id="28" fill="hold">
                            <p:stCondLst>
                              <p:cond delay="3000"/>
                            </p:stCondLst>
                            <p:childTnLst>
                              <p:par>
                                <p:cTn id="29" presetID="14" presetClass="entr" presetSubtype="1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randombar(horizontal)">
                                      <p:cBhvr>
                                        <p:cTn id="31" dur="500"/>
                                        <p:tgtEl>
                                          <p:spTgt spid="16"/>
                                        </p:tgtEl>
                                      </p:cBhvr>
                                    </p:animEffect>
                                  </p:childTnLst>
                                </p:cTn>
                              </p:par>
                            </p:childTnLst>
                          </p:cTn>
                        </p:par>
                        <p:par>
                          <p:cTn id="32" fill="hold">
                            <p:stCondLst>
                              <p:cond delay="3500"/>
                            </p:stCondLst>
                            <p:childTnLst>
                              <p:par>
                                <p:cTn id="33" presetID="14" presetClass="entr" presetSubtype="1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randombar(horizontal)">
                                      <p:cBhvr>
                                        <p:cTn id="35" dur="500"/>
                                        <p:tgtEl>
                                          <p:spTgt spid="1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51"/>
                                        </p:tgtEl>
                                        <p:attrNameLst>
                                          <p:attrName>style.visibility</p:attrName>
                                        </p:attrNameLst>
                                      </p:cBhvr>
                                      <p:to>
                                        <p:strVal val="visible"/>
                                      </p:to>
                                    </p:set>
                                    <p:animEffect transition="in" filter="fade">
                                      <p:cBhvr>
                                        <p:cTn id="39" dur="500"/>
                                        <p:tgtEl>
                                          <p:spTgt spid="51"/>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wipe(left)">
                                      <p:cBhvr>
                                        <p:cTn id="43" dur="500"/>
                                        <p:tgtEl>
                                          <p:spTgt spid="5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500"/>
                                        <p:tgtEl>
                                          <p:spTgt spid="47"/>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wipe(left)">
                                      <p:cBhvr>
                                        <p:cTn id="51" dur="500"/>
                                        <p:tgtEl>
                                          <p:spTgt spid="62"/>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fade">
                                      <p:cBhvr>
                                        <p:cTn id="55" dur="500"/>
                                        <p:tgtEl>
                                          <p:spTgt spid="33"/>
                                        </p:tgtEl>
                                      </p:cBhvr>
                                    </p:animEffect>
                                  </p:childTnLst>
                                </p:cTn>
                              </p:par>
                            </p:childTnLst>
                          </p:cTn>
                        </p:par>
                        <p:par>
                          <p:cTn id="56" fill="hold">
                            <p:stCondLst>
                              <p:cond delay="6500"/>
                            </p:stCondLst>
                            <p:childTnLst>
                              <p:par>
                                <p:cTn id="57" presetID="22" presetClass="entr" presetSubtype="8" fill="hold" nodeType="afterEffect">
                                  <p:stCondLst>
                                    <p:cond delay="0"/>
                                  </p:stCondLst>
                                  <p:childTnLst>
                                    <p:set>
                                      <p:cBhvr>
                                        <p:cTn id="58" dur="1" fill="hold">
                                          <p:stCondLst>
                                            <p:cond delay="0"/>
                                          </p:stCondLst>
                                        </p:cTn>
                                        <p:tgtEl>
                                          <p:spTgt spid="65"/>
                                        </p:tgtEl>
                                        <p:attrNameLst>
                                          <p:attrName>style.visibility</p:attrName>
                                        </p:attrNameLst>
                                      </p:cBhvr>
                                      <p:to>
                                        <p:strVal val="visible"/>
                                      </p:to>
                                    </p:set>
                                    <p:animEffect transition="in" filter="wipe(left)">
                                      <p:cBhvr>
                                        <p:cTn id="59" dur="500"/>
                                        <p:tgtEl>
                                          <p:spTgt spid="65"/>
                                        </p:tgtEl>
                                      </p:cBhvr>
                                    </p:animEffect>
                                  </p:childTnLst>
                                </p:cTn>
                              </p:par>
                            </p:childTnLst>
                          </p:cTn>
                        </p:par>
                        <p:par>
                          <p:cTn id="60" fill="hold">
                            <p:stCondLst>
                              <p:cond delay="7000"/>
                            </p:stCondLst>
                            <p:childTnLst>
                              <p:par>
                                <p:cTn id="61" presetID="10" presetClass="entr" presetSubtype="0" fill="hold" nodeType="afterEffect">
                                  <p:stCondLst>
                                    <p:cond delay="0"/>
                                  </p:stCondLst>
                                  <p:childTnLst>
                                    <p:set>
                                      <p:cBhvr>
                                        <p:cTn id="62" dur="1" fill="hold">
                                          <p:stCondLst>
                                            <p:cond delay="0"/>
                                          </p:stCondLst>
                                        </p:cTn>
                                        <p:tgtEl>
                                          <p:spTgt spid="43"/>
                                        </p:tgtEl>
                                        <p:attrNameLst>
                                          <p:attrName>style.visibility</p:attrName>
                                        </p:attrNameLst>
                                      </p:cBhvr>
                                      <p:to>
                                        <p:strVal val="visible"/>
                                      </p:to>
                                    </p:set>
                                    <p:animEffect transition="in" filter="fade">
                                      <p:cBhvr>
                                        <p:cTn id="63" dur="500"/>
                                        <p:tgtEl>
                                          <p:spTgt spid="43"/>
                                        </p:tgtEl>
                                      </p:cBhvr>
                                    </p:animEffect>
                                  </p:childTnLst>
                                </p:cTn>
                              </p:par>
                            </p:childTnLst>
                          </p:cTn>
                        </p:par>
                        <p:par>
                          <p:cTn id="64" fill="hold">
                            <p:stCondLst>
                              <p:cond delay="7500"/>
                            </p:stCondLst>
                            <p:childTnLst>
                              <p:par>
                                <p:cTn id="65" presetID="22" presetClass="entr" presetSubtype="8" fill="hold" nodeType="after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wipe(left)">
                                      <p:cBhvr>
                                        <p:cTn id="6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Chart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62</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a:grpSpLocks noChangeAspect="1"/>
          </p:cNvGrpSpPr>
          <p:nvPr/>
        </p:nvGrpSpPr>
        <p:grpSpPr bwMode="auto">
          <a:xfrm>
            <a:off x="370866" y="1544390"/>
            <a:ext cx="8278802" cy="4267214"/>
            <a:chOff x="211" y="703"/>
            <a:chExt cx="5215" cy="2688"/>
          </a:xfrm>
        </p:grpSpPr>
        <p:sp>
          <p:nvSpPr>
            <p:cNvPr id="6" name="AutoShape 3"/>
            <p:cNvSpPr>
              <a:spLocks noChangeAspect="1" noChangeArrowheads="1" noTextEdit="1"/>
            </p:cNvSpPr>
            <p:nvPr/>
          </p:nvSpPr>
          <p:spPr bwMode="auto">
            <a:xfrm>
              <a:off x="211" y="709"/>
              <a:ext cx="5215" cy="2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5"/>
            <p:cNvSpPr>
              <a:spLocks noEditPoints="1"/>
            </p:cNvSpPr>
            <p:nvPr/>
          </p:nvSpPr>
          <p:spPr bwMode="auto">
            <a:xfrm>
              <a:off x="211" y="703"/>
              <a:ext cx="161" cy="75"/>
            </a:xfrm>
            <a:custGeom>
              <a:avLst/>
              <a:gdLst>
                <a:gd name="T0" fmla="*/ 3 w 28"/>
                <a:gd name="T1" fmla="*/ 13 h 13"/>
                <a:gd name="T2" fmla="*/ 6 w 28"/>
                <a:gd name="T3" fmla="*/ 13 h 13"/>
                <a:gd name="T4" fmla="*/ 6 w 28"/>
                <a:gd name="T5" fmla="*/ 0 h 13"/>
                <a:gd name="T6" fmla="*/ 4 w 28"/>
                <a:gd name="T7" fmla="*/ 0 h 13"/>
                <a:gd name="T8" fmla="*/ 0 w 28"/>
                <a:gd name="T9" fmla="*/ 3 h 13"/>
                <a:gd name="T10" fmla="*/ 1 w 28"/>
                <a:gd name="T11" fmla="*/ 5 h 13"/>
                <a:gd name="T12" fmla="*/ 3 w 28"/>
                <a:gd name="T13" fmla="*/ 3 h 13"/>
                <a:gd name="T14" fmla="*/ 3 w 28"/>
                <a:gd name="T15" fmla="*/ 13 h 13"/>
                <a:gd name="T16" fmla="*/ 10 w 28"/>
                <a:gd name="T17" fmla="*/ 11 h 13"/>
                <a:gd name="T18" fmla="*/ 14 w 28"/>
                <a:gd name="T19" fmla="*/ 13 h 13"/>
                <a:gd name="T20" fmla="*/ 17 w 28"/>
                <a:gd name="T21" fmla="*/ 11 h 13"/>
                <a:gd name="T22" fmla="*/ 18 w 28"/>
                <a:gd name="T23" fmla="*/ 7 h 13"/>
                <a:gd name="T24" fmla="*/ 17 w 28"/>
                <a:gd name="T25" fmla="*/ 2 h 13"/>
                <a:gd name="T26" fmla="*/ 14 w 28"/>
                <a:gd name="T27" fmla="*/ 0 h 13"/>
                <a:gd name="T28" fmla="*/ 10 w 28"/>
                <a:gd name="T29" fmla="*/ 2 h 13"/>
                <a:gd name="T30" fmla="*/ 9 w 28"/>
                <a:gd name="T31" fmla="*/ 7 h 13"/>
                <a:gd name="T32" fmla="*/ 10 w 28"/>
                <a:gd name="T33" fmla="*/ 11 h 13"/>
                <a:gd name="T34" fmla="*/ 14 w 28"/>
                <a:gd name="T35" fmla="*/ 11 h 13"/>
                <a:gd name="T36" fmla="*/ 12 w 28"/>
                <a:gd name="T37" fmla="*/ 7 h 13"/>
                <a:gd name="T38" fmla="*/ 14 w 28"/>
                <a:gd name="T39" fmla="*/ 2 h 13"/>
                <a:gd name="T40" fmla="*/ 15 w 28"/>
                <a:gd name="T41" fmla="*/ 7 h 13"/>
                <a:gd name="T42" fmla="*/ 14 w 28"/>
                <a:gd name="T43" fmla="*/ 11 h 13"/>
                <a:gd name="T44" fmla="*/ 21 w 28"/>
                <a:gd name="T45" fmla="*/ 11 h 13"/>
                <a:gd name="T46" fmla="*/ 24 w 28"/>
                <a:gd name="T47" fmla="*/ 13 h 13"/>
                <a:gd name="T48" fmla="*/ 27 w 28"/>
                <a:gd name="T49" fmla="*/ 11 h 13"/>
                <a:gd name="T50" fmla="*/ 28 w 28"/>
                <a:gd name="T51" fmla="*/ 7 h 13"/>
                <a:gd name="T52" fmla="*/ 27 w 28"/>
                <a:gd name="T53" fmla="*/ 2 h 13"/>
                <a:gd name="T54" fmla="*/ 24 w 28"/>
                <a:gd name="T55" fmla="*/ 0 h 13"/>
                <a:gd name="T56" fmla="*/ 20 w 28"/>
                <a:gd name="T57" fmla="*/ 2 h 13"/>
                <a:gd name="T58" fmla="*/ 19 w 28"/>
                <a:gd name="T59" fmla="*/ 7 h 13"/>
                <a:gd name="T60" fmla="*/ 21 w 28"/>
                <a:gd name="T61" fmla="*/ 11 h 13"/>
                <a:gd name="T62" fmla="*/ 24 w 28"/>
                <a:gd name="T63" fmla="*/ 11 h 13"/>
                <a:gd name="T64" fmla="*/ 22 w 28"/>
                <a:gd name="T65" fmla="*/ 7 h 13"/>
                <a:gd name="T66" fmla="*/ 24 w 28"/>
                <a:gd name="T67" fmla="*/ 2 h 13"/>
                <a:gd name="T68" fmla="*/ 26 w 28"/>
                <a:gd name="T69" fmla="*/ 7 h 13"/>
                <a:gd name="T70" fmla="*/ 24 w 28"/>
                <a:gd name="T7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13">
                  <a:moveTo>
                    <a:pt x="3" y="13"/>
                  </a:moveTo>
                  <a:cubicBezTo>
                    <a:pt x="6" y="13"/>
                    <a:pt x="6" y="13"/>
                    <a:pt x="6" y="13"/>
                  </a:cubicBezTo>
                  <a:cubicBezTo>
                    <a:pt x="6" y="0"/>
                    <a:pt x="6" y="0"/>
                    <a:pt x="6" y="0"/>
                  </a:cubicBezTo>
                  <a:cubicBezTo>
                    <a:pt x="4" y="0"/>
                    <a:pt x="4" y="0"/>
                    <a:pt x="4" y="0"/>
                  </a:cubicBezTo>
                  <a:cubicBezTo>
                    <a:pt x="0" y="3"/>
                    <a:pt x="0" y="3"/>
                    <a:pt x="0" y="3"/>
                  </a:cubicBezTo>
                  <a:cubicBezTo>
                    <a:pt x="1" y="5"/>
                    <a:pt x="1" y="5"/>
                    <a:pt x="1" y="5"/>
                  </a:cubicBezTo>
                  <a:cubicBezTo>
                    <a:pt x="3" y="3"/>
                    <a:pt x="3" y="3"/>
                    <a:pt x="3" y="3"/>
                  </a:cubicBezTo>
                  <a:cubicBezTo>
                    <a:pt x="3" y="13"/>
                    <a:pt x="3" y="13"/>
                    <a:pt x="3" y="13"/>
                  </a:cubicBezTo>
                  <a:close/>
                  <a:moveTo>
                    <a:pt x="10" y="11"/>
                  </a:moveTo>
                  <a:cubicBezTo>
                    <a:pt x="11" y="12"/>
                    <a:pt x="12" y="13"/>
                    <a:pt x="14" y="13"/>
                  </a:cubicBezTo>
                  <a:cubicBezTo>
                    <a:pt x="15" y="13"/>
                    <a:pt x="16" y="12"/>
                    <a:pt x="17" y="11"/>
                  </a:cubicBezTo>
                  <a:cubicBezTo>
                    <a:pt x="18" y="10"/>
                    <a:pt x="18" y="9"/>
                    <a:pt x="18" y="7"/>
                  </a:cubicBezTo>
                  <a:cubicBezTo>
                    <a:pt x="18" y="4"/>
                    <a:pt x="18" y="3"/>
                    <a:pt x="17" y="2"/>
                  </a:cubicBezTo>
                  <a:cubicBezTo>
                    <a:pt x="16" y="0"/>
                    <a:pt x="15" y="0"/>
                    <a:pt x="14" y="0"/>
                  </a:cubicBezTo>
                  <a:cubicBezTo>
                    <a:pt x="12" y="0"/>
                    <a:pt x="11" y="1"/>
                    <a:pt x="10" y="2"/>
                  </a:cubicBezTo>
                  <a:cubicBezTo>
                    <a:pt x="9" y="3"/>
                    <a:pt x="9" y="4"/>
                    <a:pt x="9" y="7"/>
                  </a:cubicBezTo>
                  <a:cubicBezTo>
                    <a:pt x="9" y="9"/>
                    <a:pt x="9" y="10"/>
                    <a:pt x="10" y="11"/>
                  </a:cubicBezTo>
                  <a:close/>
                  <a:moveTo>
                    <a:pt x="14" y="11"/>
                  </a:moveTo>
                  <a:cubicBezTo>
                    <a:pt x="12" y="11"/>
                    <a:pt x="12" y="10"/>
                    <a:pt x="12" y="7"/>
                  </a:cubicBezTo>
                  <a:cubicBezTo>
                    <a:pt x="12" y="3"/>
                    <a:pt x="12" y="2"/>
                    <a:pt x="14" y="2"/>
                  </a:cubicBezTo>
                  <a:cubicBezTo>
                    <a:pt x="15" y="2"/>
                    <a:pt x="15" y="3"/>
                    <a:pt x="15" y="7"/>
                  </a:cubicBezTo>
                  <a:cubicBezTo>
                    <a:pt x="15" y="10"/>
                    <a:pt x="15" y="11"/>
                    <a:pt x="14" y="11"/>
                  </a:cubicBezTo>
                  <a:close/>
                  <a:moveTo>
                    <a:pt x="21" y="11"/>
                  </a:moveTo>
                  <a:cubicBezTo>
                    <a:pt x="21" y="12"/>
                    <a:pt x="23" y="13"/>
                    <a:pt x="24" y="13"/>
                  </a:cubicBezTo>
                  <a:cubicBezTo>
                    <a:pt x="25" y="13"/>
                    <a:pt x="27" y="12"/>
                    <a:pt x="27" y="11"/>
                  </a:cubicBezTo>
                  <a:cubicBezTo>
                    <a:pt x="28" y="10"/>
                    <a:pt x="28" y="9"/>
                    <a:pt x="28" y="7"/>
                  </a:cubicBezTo>
                  <a:cubicBezTo>
                    <a:pt x="28" y="4"/>
                    <a:pt x="28" y="3"/>
                    <a:pt x="27" y="2"/>
                  </a:cubicBezTo>
                  <a:cubicBezTo>
                    <a:pt x="27" y="0"/>
                    <a:pt x="25" y="0"/>
                    <a:pt x="24" y="0"/>
                  </a:cubicBezTo>
                  <a:cubicBezTo>
                    <a:pt x="22" y="0"/>
                    <a:pt x="21" y="1"/>
                    <a:pt x="20" y="2"/>
                  </a:cubicBezTo>
                  <a:cubicBezTo>
                    <a:pt x="20" y="3"/>
                    <a:pt x="19" y="4"/>
                    <a:pt x="19" y="7"/>
                  </a:cubicBezTo>
                  <a:cubicBezTo>
                    <a:pt x="19" y="9"/>
                    <a:pt x="20" y="10"/>
                    <a:pt x="21" y="11"/>
                  </a:cubicBezTo>
                  <a:close/>
                  <a:moveTo>
                    <a:pt x="24" y="11"/>
                  </a:moveTo>
                  <a:cubicBezTo>
                    <a:pt x="23" y="11"/>
                    <a:pt x="22" y="10"/>
                    <a:pt x="22" y="7"/>
                  </a:cubicBezTo>
                  <a:cubicBezTo>
                    <a:pt x="22" y="3"/>
                    <a:pt x="23" y="2"/>
                    <a:pt x="24" y="2"/>
                  </a:cubicBezTo>
                  <a:cubicBezTo>
                    <a:pt x="25" y="2"/>
                    <a:pt x="26" y="3"/>
                    <a:pt x="26" y="7"/>
                  </a:cubicBezTo>
                  <a:cubicBezTo>
                    <a:pt x="26" y="10"/>
                    <a:pt x="25" y="11"/>
                    <a:pt x="24" y="11"/>
                  </a:cubicBezTo>
                  <a:close/>
                </a:path>
              </a:pathLst>
            </a:custGeom>
            <a:solidFill>
              <a:srgbClr val="B5B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p:cNvSpPr>
              <a:spLocks noEditPoints="1"/>
            </p:cNvSpPr>
            <p:nvPr/>
          </p:nvSpPr>
          <p:spPr bwMode="auto">
            <a:xfrm>
              <a:off x="234" y="1227"/>
              <a:ext cx="109" cy="75"/>
            </a:xfrm>
            <a:custGeom>
              <a:avLst/>
              <a:gdLst>
                <a:gd name="T0" fmla="*/ 0 w 19"/>
                <a:gd name="T1" fmla="*/ 9 h 13"/>
                <a:gd name="T2" fmla="*/ 5 w 19"/>
                <a:gd name="T3" fmla="*/ 13 h 13"/>
                <a:gd name="T4" fmla="*/ 8 w 19"/>
                <a:gd name="T5" fmla="*/ 12 h 13"/>
                <a:gd name="T6" fmla="*/ 9 w 19"/>
                <a:gd name="T7" fmla="*/ 9 h 13"/>
                <a:gd name="T8" fmla="*/ 7 w 19"/>
                <a:gd name="T9" fmla="*/ 6 h 13"/>
                <a:gd name="T10" fmla="*/ 9 w 19"/>
                <a:gd name="T11" fmla="*/ 3 h 13"/>
                <a:gd name="T12" fmla="*/ 5 w 19"/>
                <a:gd name="T13" fmla="*/ 0 h 13"/>
                <a:gd name="T14" fmla="*/ 0 w 19"/>
                <a:gd name="T15" fmla="*/ 3 h 13"/>
                <a:gd name="T16" fmla="*/ 3 w 19"/>
                <a:gd name="T17" fmla="*/ 6 h 13"/>
                <a:gd name="T18" fmla="*/ 0 w 19"/>
                <a:gd name="T19" fmla="*/ 9 h 13"/>
                <a:gd name="T20" fmla="*/ 4 w 19"/>
                <a:gd name="T21" fmla="*/ 4 h 13"/>
                <a:gd name="T22" fmla="*/ 3 w 19"/>
                <a:gd name="T23" fmla="*/ 3 h 13"/>
                <a:gd name="T24" fmla="*/ 5 w 19"/>
                <a:gd name="T25" fmla="*/ 1 h 13"/>
                <a:gd name="T26" fmla="*/ 6 w 19"/>
                <a:gd name="T27" fmla="*/ 3 h 13"/>
                <a:gd name="T28" fmla="*/ 5 w 19"/>
                <a:gd name="T29" fmla="*/ 5 h 13"/>
                <a:gd name="T30" fmla="*/ 5 w 19"/>
                <a:gd name="T31" fmla="*/ 5 h 13"/>
                <a:gd name="T32" fmla="*/ 4 w 19"/>
                <a:gd name="T33" fmla="*/ 4 h 13"/>
                <a:gd name="T34" fmla="*/ 3 w 19"/>
                <a:gd name="T35" fmla="*/ 9 h 13"/>
                <a:gd name="T36" fmla="*/ 4 w 19"/>
                <a:gd name="T37" fmla="*/ 7 h 13"/>
                <a:gd name="T38" fmla="*/ 4 w 19"/>
                <a:gd name="T39" fmla="*/ 7 h 13"/>
                <a:gd name="T40" fmla="*/ 7 w 19"/>
                <a:gd name="T41" fmla="*/ 9 h 13"/>
                <a:gd name="T42" fmla="*/ 5 w 19"/>
                <a:gd name="T43" fmla="*/ 11 h 13"/>
                <a:gd name="T44" fmla="*/ 3 w 19"/>
                <a:gd name="T45" fmla="*/ 9 h 13"/>
                <a:gd name="T46" fmla="*/ 12 w 19"/>
                <a:gd name="T47" fmla="*/ 11 h 13"/>
                <a:gd name="T48" fmla="*/ 15 w 19"/>
                <a:gd name="T49" fmla="*/ 13 h 13"/>
                <a:gd name="T50" fmla="*/ 18 w 19"/>
                <a:gd name="T51" fmla="*/ 11 h 13"/>
                <a:gd name="T52" fmla="*/ 19 w 19"/>
                <a:gd name="T53" fmla="*/ 6 h 13"/>
                <a:gd name="T54" fmla="*/ 19 w 19"/>
                <a:gd name="T55" fmla="*/ 2 h 13"/>
                <a:gd name="T56" fmla="*/ 15 w 19"/>
                <a:gd name="T57" fmla="*/ 0 h 13"/>
                <a:gd name="T58" fmla="*/ 11 w 19"/>
                <a:gd name="T59" fmla="*/ 2 h 13"/>
                <a:gd name="T60" fmla="*/ 11 w 19"/>
                <a:gd name="T61" fmla="*/ 6 h 13"/>
                <a:gd name="T62" fmla="*/ 12 w 19"/>
                <a:gd name="T63" fmla="*/ 11 h 13"/>
                <a:gd name="T64" fmla="*/ 15 w 19"/>
                <a:gd name="T65" fmla="*/ 11 h 13"/>
                <a:gd name="T66" fmla="*/ 13 w 19"/>
                <a:gd name="T67" fmla="*/ 6 h 13"/>
                <a:gd name="T68" fmla="*/ 15 w 19"/>
                <a:gd name="T69" fmla="*/ 2 h 13"/>
                <a:gd name="T70" fmla="*/ 17 w 19"/>
                <a:gd name="T71" fmla="*/ 6 h 13"/>
                <a:gd name="T72" fmla="*/ 15 w 1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3">
                  <a:moveTo>
                    <a:pt x="0" y="9"/>
                  </a:moveTo>
                  <a:cubicBezTo>
                    <a:pt x="0" y="11"/>
                    <a:pt x="2" y="13"/>
                    <a:pt x="5" y="13"/>
                  </a:cubicBezTo>
                  <a:cubicBezTo>
                    <a:pt x="6" y="13"/>
                    <a:pt x="7" y="13"/>
                    <a:pt x="8" y="12"/>
                  </a:cubicBezTo>
                  <a:cubicBezTo>
                    <a:pt x="9" y="11"/>
                    <a:pt x="9" y="10"/>
                    <a:pt x="9" y="9"/>
                  </a:cubicBezTo>
                  <a:cubicBezTo>
                    <a:pt x="9" y="7"/>
                    <a:pt x="8" y="6"/>
                    <a:pt x="7" y="6"/>
                  </a:cubicBezTo>
                  <a:cubicBezTo>
                    <a:pt x="8" y="5"/>
                    <a:pt x="9" y="4"/>
                    <a:pt x="9" y="3"/>
                  </a:cubicBezTo>
                  <a:cubicBezTo>
                    <a:pt x="9" y="1"/>
                    <a:pt x="7" y="0"/>
                    <a:pt x="5" y="0"/>
                  </a:cubicBezTo>
                  <a:cubicBezTo>
                    <a:pt x="2" y="0"/>
                    <a:pt x="0" y="1"/>
                    <a:pt x="0" y="3"/>
                  </a:cubicBezTo>
                  <a:cubicBezTo>
                    <a:pt x="0" y="4"/>
                    <a:pt x="1" y="6"/>
                    <a:pt x="3" y="6"/>
                  </a:cubicBezTo>
                  <a:cubicBezTo>
                    <a:pt x="1" y="6"/>
                    <a:pt x="0" y="7"/>
                    <a:pt x="0" y="9"/>
                  </a:cubicBezTo>
                  <a:close/>
                  <a:moveTo>
                    <a:pt x="4" y="4"/>
                  </a:moveTo>
                  <a:cubicBezTo>
                    <a:pt x="3" y="4"/>
                    <a:pt x="3" y="3"/>
                    <a:pt x="3" y="3"/>
                  </a:cubicBezTo>
                  <a:cubicBezTo>
                    <a:pt x="3" y="2"/>
                    <a:pt x="4" y="1"/>
                    <a:pt x="5" y="1"/>
                  </a:cubicBezTo>
                  <a:cubicBezTo>
                    <a:pt x="6" y="1"/>
                    <a:pt x="6" y="2"/>
                    <a:pt x="6" y="3"/>
                  </a:cubicBezTo>
                  <a:cubicBezTo>
                    <a:pt x="6" y="4"/>
                    <a:pt x="6" y="4"/>
                    <a:pt x="5" y="5"/>
                  </a:cubicBezTo>
                  <a:cubicBezTo>
                    <a:pt x="5" y="5"/>
                    <a:pt x="5" y="5"/>
                    <a:pt x="5" y="5"/>
                  </a:cubicBezTo>
                  <a:cubicBezTo>
                    <a:pt x="4" y="5"/>
                    <a:pt x="4" y="5"/>
                    <a:pt x="4" y="4"/>
                  </a:cubicBezTo>
                  <a:close/>
                  <a:moveTo>
                    <a:pt x="3" y="9"/>
                  </a:moveTo>
                  <a:cubicBezTo>
                    <a:pt x="3" y="8"/>
                    <a:pt x="3" y="8"/>
                    <a:pt x="4" y="7"/>
                  </a:cubicBezTo>
                  <a:cubicBezTo>
                    <a:pt x="4" y="7"/>
                    <a:pt x="4" y="7"/>
                    <a:pt x="4" y="7"/>
                  </a:cubicBezTo>
                  <a:cubicBezTo>
                    <a:pt x="6" y="8"/>
                    <a:pt x="7" y="8"/>
                    <a:pt x="7" y="9"/>
                  </a:cubicBezTo>
                  <a:cubicBezTo>
                    <a:pt x="7" y="10"/>
                    <a:pt x="6" y="11"/>
                    <a:pt x="5" y="11"/>
                  </a:cubicBezTo>
                  <a:cubicBezTo>
                    <a:pt x="4" y="11"/>
                    <a:pt x="3" y="10"/>
                    <a:pt x="3" y="9"/>
                  </a:cubicBezTo>
                  <a:close/>
                  <a:moveTo>
                    <a:pt x="12" y="11"/>
                  </a:moveTo>
                  <a:cubicBezTo>
                    <a:pt x="12" y="12"/>
                    <a:pt x="14" y="13"/>
                    <a:pt x="15" y="13"/>
                  </a:cubicBezTo>
                  <a:cubicBezTo>
                    <a:pt x="16" y="13"/>
                    <a:pt x="18" y="12"/>
                    <a:pt x="18" y="11"/>
                  </a:cubicBezTo>
                  <a:cubicBezTo>
                    <a:pt x="19" y="10"/>
                    <a:pt x="19" y="9"/>
                    <a:pt x="19" y="6"/>
                  </a:cubicBezTo>
                  <a:cubicBezTo>
                    <a:pt x="19" y="4"/>
                    <a:pt x="19" y="3"/>
                    <a:pt x="19" y="2"/>
                  </a:cubicBezTo>
                  <a:cubicBezTo>
                    <a:pt x="18" y="0"/>
                    <a:pt x="17" y="0"/>
                    <a:pt x="15" y="0"/>
                  </a:cubicBezTo>
                  <a:cubicBezTo>
                    <a:pt x="13" y="0"/>
                    <a:pt x="12" y="0"/>
                    <a:pt x="11" y="2"/>
                  </a:cubicBezTo>
                  <a:cubicBezTo>
                    <a:pt x="11" y="3"/>
                    <a:pt x="11" y="4"/>
                    <a:pt x="11" y="6"/>
                  </a:cubicBezTo>
                  <a:cubicBezTo>
                    <a:pt x="11" y="9"/>
                    <a:pt x="11" y="10"/>
                    <a:pt x="12" y="11"/>
                  </a:cubicBezTo>
                  <a:close/>
                  <a:moveTo>
                    <a:pt x="15" y="11"/>
                  </a:moveTo>
                  <a:cubicBezTo>
                    <a:pt x="14" y="11"/>
                    <a:pt x="13" y="9"/>
                    <a:pt x="13" y="6"/>
                  </a:cubicBezTo>
                  <a:cubicBezTo>
                    <a:pt x="13" y="3"/>
                    <a:pt x="14" y="2"/>
                    <a:pt x="15" y="2"/>
                  </a:cubicBezTo>
                  <a:cubicBezTo>
                    <a:pt x="16" y="2"/>
                    <a:pt x="17" y="3"/>
                    <a:pt x="17" y="6"/>
                  </a:cubicBezTo>
                  <a:cubicBezTo>
                    <a:pt x="17" y="9"/>
                    <a:pt x="16" y="11"/>
                    <a:pt x="15" y="11"/>
                  </a:cubicBezTo>
                  <a:close/>
                </a:path>
              </a:pathLst>
            </a:custGeom>
            <a:solidFill>
              <a:srgbClr val="B5B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p:cNvSpPr>
              <a:spLocks noEditPoints="1"/>
            </p:cNvSpPr>
            <p:nvPr/>
          </p:nvSpPr>
          <p:spPr bwMode="auto">
            <a:xfrm>
              <a:off x="234" y="1751"/>
              <a:ext cx="109" cy="74"/>
            </a:xfrm>
            <a:custGeom>
              <a:avLst/>
              <a:gdLst>
                <a:gd name="T0" fmla="*/ 8 w 19"/>
                <a:gd name="T1" fmla="*/ 0 h 13"/>
                <a:gd name="T2" fmla="*/ 6 w 19"/>
                <a:gd name="T3" fmla="*/ 0 h 13"/>
                <a:gd name="T4" fmla="*/ 0 w 19"/>
                <a:gd name="T5" fmla="*/ 7 h 13"/>
                <a:gd name="T6" fmla="*/ 5 w 19"/>
                <a:gd name="T7" fmla="*/ 13 h 13"/>
                <a:gd name="T8" fmla="*/ 9 w 19"/>
                <a:gd name="T9" fmla="*/ 9 h 13"/>
                <a:gd name="T10" fmla="*/ 5 w 19"/>
                <a:gd name="T11" fmla="*/ 5 h 13"/>
                <a:gd name="T12" fmla="*/ 3 w 19"/>
                <a:gd name="T13" fmla="*/ 6 h 13"/>
                <a:gd name="T14" fmla="*/ 6 w 19"/>
                <a:gd name="T15" fmla="*/ 2 h 13"/>
                <a:gd name="T16" fmla="*/ 8 w 19"/>
                <a:gd name="T17" fmla="*/ 2 h 13"/>
                <a:gd name="T18" fmla="*/ 8 w 19"/>
                <a:gd name="T19" fmla="*/ 0 h 13"/>
                <a:gd name="T20" fmla="*/ 3 w 19"/>
                <a:gd name="T21" fmla="*/ 9 h 13"/>
                <a:gd name="T22" fmla="*/ 5 w 19"/>
                <a:gd name="T23" fmla="*/ 7 h 13"/>
                <a:gd name="T24" fmla="*/ 7 w 19"/>
                <a:gd name="T25" fmla="*/ 9 h 13"/>
                <a:gd name="T26" fmla="*/ 5 w 19"/>
                <a:gd name="T27" fmla="*/ 11 h 13"/>
                <a:gd name="T28" fmla="*/ 3 w 19"/>
                <a:gd name="T29" fmla="*/ 9 h 13"/>
                <a:gd name="T30" fmla="*/ 12 w 19"/>
                <a:gd name="T31" fmla="*/ 12 h 13"/>
                <a:gd name="T32" fmla="*/ 15 w 19"/>
                <a:gd name="T33" fmla="*/ 13 h 13"/>
                <a:gd name="T34" fmla="*/ 18 w 19"/>
                <a:gd name="T35" fmla="*/ 12 h 13"/>
                <a:gd name="T36" fmla="*/ 19 w 19"/>
                <a:gd name="T37" fmla="*/ 7 h 13"/>
                <a:gd name="T38" fmla="*/ 19 w 19"/>
                <a:gd name="T39" fmla="*/ 2 h 13"/>
                <a:gd name="T40" fmla="*/ 15 w 19"/>
                <a:gd name="T41" fmla="*/ 0 h 13"/>
                <a:gd name="T42" fmla="*/ 11 w 19"/>
                <a:gd name="T43" fmla="*/ 2 h 13"/>
                <a:gd name="T44" fmla="*/ 11 w 19"/>
                <a:gd name="T45" fmla="*/ 7 h 13"/>
                <a:gd name="T46" fmla="*/ 12 w 19"/>
                <a:gd name="T47" fmla="*/ 12 h 13"/>
                <a:gd name="T48" fmla="*/ 15 w 19"/>
                <a:gd name="T49" fmla="*/ 11 h 13"/>
                <a:gd name="T50" fmla="*/ 13 w 19"/>
                <a:gd name="T51" fmla="*/ 7 h 13"/>
                <a:gd name="T52" fmla="*/ 15 w 19"/>
                <a:gd name="T53" fmla="*/ 2 h 13"/>
                <a:gd name="T54" fmla="*/ 17 w 19"/>
                <a:gd name="T55" fmla="*/ 7 h 13"/>
                <a:gd name="T56" fmla="*/ 15 w 19"/>
                <a:gd name="T5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13">
                  <a:moveTo>
                    <a:pt x="8" y="0"/>
                  </a:moveTo>
                  <a:cubicBezTo>
                    <a:pt x="7" y="0"/>
                    <a:pt x="7" y="0"/>
                    <a:pt x="6" y="0"/>
                  </a:cubicBezTo>
                  <a:cubicBezTo>
                    <a:pt x="2" y="0"/>
                    <a:pt x="0" y="2"/>
                    <a:pt x="0" y="7"/>
                  </a:cubicBezTo>
                  <a:cubicBezTo>
                    <a:pt x="0" y="11"/>
                    <a:pt x="2" y="13"/>
                    <a:pt x="5" y="13"/>
                  </a:cubicBezTo>
                  <a:cubicBezTo>
                    <a:pt x="7" y="13"/>
                    <a:pt x="9" y="12"/>
                    <a:pt x="9" y="9"/>
                  </a:cubicBezTo>
                  <a:cubicBezTo>
                    <a:pt x="9" y="6"/>
                    <a:pt x="8" y="5"/>
                    <a:pt x="5" y="5"/>
                  </a:cubicBezTo>
                  <a:cubicBezTo>
                    <a:pt x="4" y="5"/>
                    <a:pt x="3" y="5"/>
                    <a:pt x="3" y="6"/>
                  </a:cubicBezTo>
                  <a:cubicBezTo>
                    <a:pt x="3" y="3"/>
                    <a:pt x="4" y="2"/>
                    <a:pt x="6" y="2"/>
                  </a:cubicBezTo>
                  <a:cubicBezTo>
                    <a:pt x="7" y="2"/>
                    <a:pt x="7" y="2"/>
                    <a:pt x="8" y="2"/>
                  </a:cubicBezTo>
                  <a:cubicBezTo>
                    <a:pt x="8" y="0"/>
                    <a:pt x="8" y="0"/>
                    <a:pt x="8" y="0"/>
                  </a:cubicBezTo>
                  <a:close/>
                  <a:moveTo>
                    <a:pt x="3" y="9"/>
                  </a:moveTo>
                  <a:cubicBezTo>
                    <a:pt x="3" y="7"/>
                    <a:pt x="4" y="7"/>
                    <a:pt x="5" y="7"/>
                  </a:cubicBezTo>
                  <a:cubicBezTo>
                    <a:pt x="6" y="7"/>
                    <a:pt x="7" y="8"/>
                    <a:pt x="7" y="9"/>
                  </a:cubicBezTo>
                  <a:cubicBezTo>
                    <a:pt x="7" y="10"/>
                    <a:pt x="6" y="11"/>
                    <a:pt x="5" y="11"/>
                  </a:cubicBezTo>
                  <a:cubicBezTo>
                    <a:pt x="4" y="11"/>
                    <a:pt x="3" y="10"/>
                    <a:pt x="3" y="9"/>
                  </a:cubicBezTo>
                  <a:close/>
                  <a:moveTo>
                    <a:pt x="12" y="12"/>
                  </a:moveTo>
                  <a:cubicBezTo>
                    <a:pt x="12" y="13"/>
                    <a:pt x="14" y="13"/>
                    <a:pt x="15" y="13"/>
                  </a:cubicBezTo>
                  <a:cubicBezTo>
                    <a:pt x="16" y="13"/>
                    <a:pt x="18" y="13"/>
                    <a:pt x="18" y="12"/>
                  </a:cubicBezTo>
                  <a:cubicBezTo>
                    <a:pt x="19" y="10"/>
                    <a:pt x="19" y="9"/>
                    <a:pt x="19" y="7"/>
                  </a:cubicBezTo>
                  <a:cubicBezTo>
                    <a:pt x="19" y="5"/>
                    <a:pt x="19" y="3"/>
                    <a:pt x="19" y="2"/>
                  </a:cubicBezTo>
                  <a:cubicBezTo>
                    <a:pt x="18" y="1"/>
                    <a:pt x="17" y="0"/>
                    <a:pt x="15" y="0"/>
                  </a:cubicBezTo>
                  <a:cubicBezTo>
                    <a:pt x="13" y="0"/>
                    <a:pt x="12" y="1"/>
                    <a:pt x="11" y="2"/>
                  </a:cubicBezTo>
                  <a:cubicBezTo>
                    <a:pt x="11" y="3"/>
                    <a:pt x="11" y="5"/>
                    <a:pt x="11" y="7"/>
                  </a:cubicBezTo>
                  <a:cubicBezTo>
                    <a:pt x="11" y="9"/>
                    <a:pt x="11" y="10"/>
                    <a:pt x="12" y="12"/>
                  </a:cubicBezTo>
                  <a:close/>
                  <a:moveTo>
                    <a:pt x="15" y="11"/>
                  </a:moveTo>
                  <a:cubicBezTo>
                    <a:pt x="14" y="11"/>
                    <a:pt x="13" y="10"/>
                    <a:pt x="13" y="7"/>
                  </a:cubicBezTo>
                  <a:cubicBezTo>
                    <a:pt x="13" y="3"/>
                    <a:pt x="14" y="2"/>
                    <a:pt x="15" y="2"/>
                  </a:cubicBezTo>
                  <a:cubicBezTo>
                    <a:pt x="16" y="2"/>
                    <a:pt x="17" y="3"/>
                    <a:pt x="17" y="7"/>
                  </a:cubicBezTo>
                  <a:cubicBezTo>
                    <a:pt x="17" y="10"/>
                    <a:pt x="16" y="11"/>
                    <a:pt x="15" y="11"/>
                  </a:cubicBezTo>
                  <a:close/>
                </a:path>
              </a:pathLst>
            </a:custGeom>
            <a:solidFill>
              <a:srgbClr val="B5B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8"/>
            <p:cNvSpPr>
              <a:spLocks noEditPoints="1"/>
            </p:cNvSpPr>
            <p:nvPr/>
          </p:nvSpPr>
          <p:spPr bwMode="auto">
            <a:xfrm>
              <a:off x="234" y="2263"/>
              <a:ext cx="109" cy="75"/>
            </a:xfrm>
            <a:custGeom>
              <a:avLst/>
              <a:gdLst>
                <a:gd name="T0" fmla="*/ 0 w 19"/>
                <a:gd name="T1" fmla="*/ 11 h 13"/>
                <a:gd name="T2" fmla="*/ 5 w 19"/>
                <a:gd name="T3" fmla="*/ 11 h 13"/>
                <a:gd name="T4" fmla="*/ 5 w 19"/>
                <a:gd name="T5" fmla="*/ 13 h 13"/>
                <a:gd name="T6" fmla="*/ 8 w 19"/>
                <a:gd name="T7" fmla="*/ 13 h 13"/>
                <a:gd name="T8" fmla="*/ 8 w 19"/>
                <a:gd name="T9" fmla="*/ 11 h 13"/>
                <a:gd name="T10" fmla="*/ 10 w 19"/>
                <a:gd name="T11" fmla="*/ 11 h 13"/>
                <a:gd name="T12" fmla="*/ 10 w 19"/>
                <a:gd name="T13" fmla="*/ 9 h 13"/>
                <a:gd name="T14" fmla="*/ 8 w 19"/>
                <a:gd name="T15" fmla="*/ 9 h 13"/>
                <a:gd name="T16" fmla="*/ 8 w 19"/>
                <a:gd name="T17" fmla="*/ 0 h 13"/>
                <a:gd name="T18" fmla="*/ 5 w 19"/>
                <a:gd name="T19" fmla="*/ 0 h 13"/>
                <a:gd name="T20" fmla="*/ 0 w 19"/>
                <a:gd name="T21" fmla="*/ 8 h 13"/>
                <a:gd name="T22" fmla="*/ 0 w 19"/>
                <a:gd name="T23" fmla="*/ 11 h 13"/>
                <a:gd name="T24" fmla="*/ 2 w 19"/>
                <a:gd name="T25" fmla="*/ 9 h 13"/>
                <a:gd name="T26" fmla="*/ 5 w 19"/>
                <a:gd name="T27" fmla="*/ 3 h 13"/>
                <a:gd name="T28" fmla="*/ 6 w 19"/>
                <a:gd name="T29" fmla="*/ 2 h 13"/>
                <a:gd name="T30" fmla="*/ 5 w 19"/>
                <a:gd name="T31" fmla="*/ 3 h 13"/>
                <a:gd name="T32" fmla="*/ 5 w 19"/>
                <a:gd name="T33" fmla="*/ 9 h 13"/>
                <a:gd name="T34" fmla="*/ 2 w 19"/>
                <a:gd name="T35" fmla="*/ 9 h 13"/>
                <a:gd name="T36" fmla="*/ 12 w 19"/>
                <a:gd name="T37" fmla="*/ 12 h 13"/>
                <a:gd name="T38" fmla="*/ 15 w 19"/>
                <a:gd name="T39" fmla="*/ 13 h 13"/>
                <a:gd name="T40" fmla="*/ 18 w 19"/>
                <a:gd name="T41" fmla="*/ 12 h 13"/>
                <a:gd name="T42" fmla="*/ 19 w 19"/>
                <a:gd name="T43" fmla="*/ 7 h 13"/>
                <a:gd name="T44" fmla="*/ 19 w 19"/>
                <a:gd name="T45" fmla="*/ 2 h 13"/>
                <a:gd name="T46" fmla="*/ 15 w 19"/>
                <a:gd name="T47" fmla="*/ 0 h 13"/>
                <a:gd name="T48" fmla="*/ 11 w 19"/>
                <a:gd name="T49" fmla="*/ 2 h 13"/>
                <a:gd name="T50" fmla="*/ 11 w 19"/>
                <a:gd name="T51" fmla="*/ 7 h 13"/>
                <a:gd name="T52" fmla="*/ 12 w 19"/>
                <a:gd name="T53" fmla="*/ 12 h 13"/>
                <a:gd name="T54" fmla="*/ 15 w 19"/>
                <a:gd name="T55" fmla="*/ 12 h 13"/>
                <a:gd name="T56" fmla="*/ 13 w 19"/>
                <a:gd name="T57" fmla="*/ 7 h 13"/>
                <a:gd name="T58" fmla="*/ 15 w 19"/>
                <a:gd name="T59" fmla="*/ 2 h 13"/>
                <a:gd name="T60" fmla="*/ 17 w 19"/>
                <a:gd name="T61" fmla="*/ 7 h 13"/>
                <a:gd name="T62" fmla="*/ 15 w 19"/>
                <a:gd name="T6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3">
                  <a:moveTo>
                    <a:pt x="0" y="11"/>
                  </a:moveTo>
                  <a:cubicBezTo>
                    <a:pt x="5" y="11"/>
                    <a:pt x="5" y="11"/>
                    <a:pt x="5" y="11"/>
                  </a:cubicBezTo>
                  <a:cubicBezTo>
                    <a:pt x="5" y="13"/>
                    <a:pt x="5" y="13"/>
                    <a:pt x="5" y="13"/>
                  </a:cubicBezTo>
                  <a:cubicBezTo>
                    <a:pt x="8" y="13"/>
                    <a:pt x="8" y="13"/>
                    <a:pt x="8" y="13"/>
                  </a:cubicBezTo>
                  <a:cubicBezTo>
                    <a:pt x="8" y="11"/>
                    <a:pt x="8" y="11"/>
                    <a:pt x="8" y="11"/>
                  </a:cubicBezTo>
                  <a:cubicBezTo>
                    <a:pt x="10" y="11"/>
                    <a:pt x="10" y="11"/>
                    <a:pt x="10" y="11"/>
                  </a:cubicBezTo>
                  <a:cubicBezTo>
                    <a:pt x="10" y="9"/>
                    <a:pt x="10" y="9"/>
                    <a:pt x="10" y="9"/>
                  </a:cubicBezTo>
                  <a:cubicBezTo>
                    <a:pt x="8" y="9"/>
                    <a:pt x="8" y="9"/>
                    <a:pt x="8" y="9"/>
                  </a:cubicBezTo>
                  <a:cubicBezTo>
                    <a:pt x="8" y="0"/>
                    <a:pt x="8" y="0"/>
                    <a:pt x="8" y="0"/>
                  </a:cubicBezTo>
                  <a:cubicBezTo>
                    <a:pt x="5" y="0"/>
                    <a:pt x="5" y="0"/>
                    <a:pt x="5" y="0"/>
                  </a:cubicBezTo>
                  <a:cubicBezTo>
                    <a:pt x="0" y="8"/>
                    <a:pt x="0" y="8"/>
                    <a:pt x="0" y="8"/>
                  </a:cubicBezTo>
                  <a:cubicBezTo>
                    <a:pt x="0" y="11"/>
                    <a:pt x="0" y="11"/>
                    <a:pt x="0" y="11"/>
                  </a:cubicBezTo>
                  <a:close/>
                  <a:moveTo>
                    <a:pt x="2" y="9"/>
                  </a:moveTo>
                  <a:cubicBezTo>
                    <a:pt x="5" y="3"/>
                    <a:pt x="5" y="3"/>
                    <a:pt x="5" y="3"/>
                  </a:cubicBezTo>
                  <a:cubicBezTo>
                    <a:pt x="5" y="3"/>
                    <a:pt x="5" y="3"/>
                    <a:pt x="6" y="2"/>
                  </a:cubicBezTo>
                  <a:cubicBezTo>
                    <a:pt x="5" y="3"/>
                    <a:pt x="5" y="3"/>
                    <a:pt x="5" y="3"/>
                  </a:cubicBezTo>
                  <a:cubicBezTo>
                    <a:pt x="5" y="9"/>
                    <a:pt x="5" y="9"/>
                    <a:pt x="5" y="9"/>
                  </a:cubicBezTo>
                  <a:cubicBezTo>
                    <a:pt x="2" y="9"/>
                    <a:pt x="2" y="9"/>
                    <a:pt x="2" y="9"/>
                  </a:cubicBezTo>
                  <a:close/>
                  <a:moveTo>
                    <a:pt x="12" y="12"/>
                  </a:moveTo>
                  <a:cubicBezTo>
                    <a:pt x="12" y="13"/>
                    <a:pt x="14" y="13"/>
                    <a:pt x="15" y="13"/>
                  </a:cubicBezTo>
                  <a:cubicBezTo>
                    <a:pt x="16" y="13"/>
                    <a:pt x="18" y="13"/>
                    <a:pt x="18" y="12"/>
                  </a:cubicBezTo>
                  <a:cubicBezTo>
                    <a:pt x="19" y="11"/>
                    <a:pt x="19" y="9"/>
                    <a:pt x="19" y="7"/>
                  </a:cubicBezTo>
                  <a:cubicBezTo>
                    <a:pt x="19" y="5"/>
                    <a:pt x="19" y="3"/>
                    <a:pt x="19" y="2"/>
                  </a:cubicBezTo>
                  <a:cubicBezTo>
                    <a:pt x="18" y="1"/>
                    <a:pt x="17" y="0"/>
                    <a:pt x="15" y="0"/>
                  </a:cubicBezTo>
                  <a:cubicBezTo>
                    <a:pt x="13" y="0"/>
                    <a:pt x="12" y="1"/>
                    <a:pt x="11" y="2"/>
                  </a:cubicBezTo>
                  <a:cubicBezTo>
                    <a:pt x="11" y="3"/>
                    <a:pt x="11" y="5"/>
                    <a:pt x="11" y="7"/>
                  </a:cubicBezTo>
                  <a:cubicBezTo>
                    <a:pt x="11" y="9"/>
                    <a:pt x="11" y="11"/>
                    <a:pt x="12" y="12"/>
                  </a:cubicBezTo>
                  <a:close/>
                  <a:moveTo>
                    <a:pt x="15" y="12"/>
                  </a:moveTo>
                  <a:cubicBezTo>
                    <a:pt x="14" y="12"/>
                    <a:pt x="13" y="10"/>
                    <a:pt x="13" y="7"/>
                  </a:cubicBezTo>
                  <a:cubicBezTo>
                    <a:pt x="13" y="4"/>
                    <a:pt x="14" y="2"/>
                    <a:pt x="15" y="2"/>
                  </a:cubicBezTo>
                  <a:cubicBezTo>
                    <a:pt x="16" y="2"/>
                    <a:pt x="17" y="4"/>
                    <a:pt x="17" y="7"/>
                  </a:cubicBezTo>
                  <a:cubicBezTo>
                    <a:pt x="17" y="10"/>
                    <a:pt x="16" y="12"/>
                    <a:pt x="15" y="12"/>
                  </a:cubicBezTo>
                  <a:close/>
                </a:path>
              </a:pathLst>
            </a:custGeom>
            <a:solidFill>
              <a:srgbClr val="B5B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
            <p:cNvSpPr>
              <a:spLocks noEditPoints="1"/>
            </p:cNvSpPr>
            <p:nvPr/>
          </p:nvSpPr>
          <p:spPr bwMode="auto">
            <a:xfrm>
              <a:off x="234" y="2781"/>
              <a:ext cx="109" cy="80"/>
            </a:xfrm>
            <a:custGeom>
              <a:avLst/>
              <a:gdLst>
                <a:gd name="T0" fmla="*/ 0 w 19"/>
                <a:gd name="T1" fmla="*/ 13 h 14"/>
                <a:gd name="T2" fmla="*/ 9 w 19"/>
                <a:gd name="T3" fmla="*/ 13 h 14"/>
                <a:gd name="T4" fmla="*/ 9 w 19"/>
                <a:gd name="T5" fmla="*/ 11 h 14"/>
                <a:gd name="T6" fmla="*/ 4 w 19"/>
                <a:gd name="T7" fmla="*/ 11 h 14"/>
                <a:gd name="T8" fmla="*/ 6 w 19"/>
                <a:gd name="T9" fmla="*/ 8 h 14"/>
                <a:gd name="T10" fmla="*/ 9 w 19"/>
                <a:gd name="T11" fmla="*/ 4 h 14"/>
                <a:gd name="T12" fmla="*/ 7 w 19"/>
                <a:gd name="T13" fmla="*/ 1 h 14"/>
                <a:gd name="T14" fmla="*/ 4 w 19"/>
                <a:gd name="T15" fmla="*/ 0 h 14"/>
                <a:gd name="T16" fmla="*/ 1 w 19"/>
                <a:gd name="T17" fmla="*/ 1 h 14"/>
                <a:gd name="T18" fmla="*/ 1 w 19"/>
                <a:gd name="T19" fmla="*/ 4 h 14"/>
                <a:gd name="T20" fmla="*/ 4 w 19"/>
                <a:gd name="T21" fmla="*/ 3 h 14"/>
                <a:gd name="T22" fmla="*/ 6 w 19"/>
                <a:gd name="T23" fmla="*/ 4 h 14"/>
                <a:gd name="T24" fmla="*/ 4 w 19"/>
                <a:gd name="T25" fmla="*/ 8 h 14"/>
                <a:gd name="T26" fmla="*/ 0 w 19"/>
                <a:gd name="T27" fmla="*/ 11 h 14"/>
                <a:gd name="T28" fmla="*/ 0 w 19"/>
                <a:gd name="T29" fmla="*/ 13 h 14"/>
                <a:gd name="T30" fmla="*/ 12 w 19"/>
                <a:gd name="T31" fmla="*/ 12 h 14"/>
                <a:gd name="T32" fmla="*/ 15 w 19"/>
                <a:gd name="T33" fmla="*/ 14 h 14"/>
                <a:gd name="T34" fmla="*/ 18 w 19"/>
                <a:gd name="T35" fmla="*/ 12 h 14"/>
                <a:gd name="T36" fmla="*/ 19 w 19"/>
                <a:gd name="T37" fmla="*/ 7 h 14"/>
                <a:gd name="T38" fmla="*/ 19 w 19"/>
                <a:gd name="T39" fmla="*/ 2 h 14"/>
                <a:gd name="T40" fmla="*/ 15 w 19"/>
                <a:gd name="T41" fmla="*/ 0 h 14"/>
                <a:gd name="T42" fmla="*/ 11 w 19"/>
                <a:gd name="T43" fmla="*/ 2 h 14"/>
                <a:gd name="T44" fmla="*/ 11 w 19"/>
                <a:gd name="T45" fmla="*/ 7 h 14"/>
                <a:gd name="T46" fmla="*/ 12 w 19"/>
                <a:gd name="T47" fmla="*/ 12 h 14"/>
                <a:gd name="T48" fmla="*/ 15 w 19"/>
                <a:gd name="T49" fmla="*/ 12 h 14"/>
                <a:gd name="T50" fmla="*/ 13 w 19"/>
                <a:gd name="T51" fmla="*/ 7 h 14"/>
                <a:gd name="T52" fmla="*/ 15 w 19"/>
                <a:gd name="T53" fmla="*/ 2 h 14"/>
                <a:gd name="T54" fmla="*/ 17 w 19"/>
                <a:gd name="T55" fmla="*/ 7 h 14"/>
                <a:gd name="T56" fmla="*/ 15 w 19"/>
                <a:gd name="T5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14">
                  <a:moveTo>
                    <a:pt x="0" y="13"/>
                  </a:moveTo>
                  <a:cubicBezTo>
                    <a:pt x="9" y="13"/>
                    <a:pt x="9" y="13"/>
                    <a:pt x="9" y="13"/>
                  </a:cubicBezTo>
                  <a:cubicBezTo>
                    <a:pt x="9" y="11"/>
                    <a:pt x="9" y="11"/>
                    <a:pt x="9" y="11"/>
                  </a:cubicBezTo>
                  <a:cubicBezTo>
                    <a:pt x="4" y="11"/>
                    <a:pt x="4" y="11"/>
                    <a:pt x="4" y="11"/>
                  </a:cubicBezTo>
                  <a:cubicBezTo>
                    <a:pt x="5" y="10"/>
                    <a:pt x="6" y="10"/>
                    <a:pt x="6" y="8"/>
                  </a:cubicBezTo>
                  <a:cubicBezTo>
                    <a:pt x="8" y="6"/>
                    <a:pt x="9" y="5"/>
                    <a:pt x="9" y="4"/>
                  </a:cubicBezTo>
                  <a:cubicBezTo>
                    <a:pt x="9" y="3"/>
                    <a:pt x="8" y="2"/>
                    <a:pt x="7" y="1"/>
                  </a:cubicBezTo>
                  <a:cubicBezTo>
                    <a:pt x="7" y="1"/>
                    <a:pt x="6" y="0"/>
                    <a:pt x="4" y="0"/>
                  </a:cubicBezTo>
                  <a:cubicBezTo>
                    <a:pt x="3" y="0"/>
                    <a:pt x="2" y="1"/>
                    <a:pt x="1" y="1"/>
                  </a:cubicBezTo>
                  <a:cubicBezTo>
                    <a:pt x="1" y="4"/>
                    <a:pt x="1" y="4"/>
                    <a:pt x="1" y="4"/>
                  </a:cubicBezTo>
                  <a:cubicBezTo>
                    <a:pt x="2" y="3"/>
                    <a:pt x="3" y="3"/>
                    <a:pt x="4" y="3"/>
                  </a:cubicBezTo>
                  <a:cubicBezTo>
                    <a:pt x="5" y="3"/>
                    <a:pt x="6" y="3"/>
                    <a:pt x="6" y="4"/>
                  </a:cubicBezTo>
                  <a:cubicBezTo>
                    <a:pt x="6" y="5"/>
                    <a:pt x="5" y="6"/>
                    <a:pt x="4" y="8"/>
                  </a:cubicBezTo>
                  <a:cubicBezTo>
                    <a:pt x="3" y="9"/>
                    <a:pt x="1" y="10"/>
                    <a:pt x="0" y="11"/>
                  </a:cubicBezTo>
                  <a:cubicBezTo>
                    <a:pt x="0" y="13"/>
                    <a:pt x="0" y="13"/>
                    <a:pt x="0" y="13"/>
                  </a:cubicBezTo>
                  <a:close/>
                  <a:moveTo>
                    <a:pt x="12" y="12"/>
                  </a:moveTo>
                  <a:cubicBezTo>
                    <a:pt x="12" y="13"/>
                    <a:pt x="14" y="14"/>
                    <a:pt x="15" y="14"/>
                  </a:cubicBezTo>
                  <a:cubicBezTo>
                    <a:pt x="16" y="14"/>
                    <a:pt x="18" y="13"/>
                    <a:pt x="18" y="12"/>
                  </a:cubicBezTo>
                  <a:cubicBezTo>
                    <a:pt x="19" y="11"/>
                    <a:pt x="19" y="9"/>
                    <a:pt x="19" y="7"/>
                  </a:cubicBezTo>
                  <a:cubicBezTo>
                    <a:pt x="19" y="5"/>
                    <a:pt x="19" y="4"/>
                    <a:pt x="19" y="2"/>
                  </a:cubicBezTo>
                  <a:cubicBezTo>
                    <a:pt x="18" y="1"/>
                    <a:pt x="17" y="0"/>
                    <a:pt x="15" y="0"/>
                  </a:cubicBezTo>
                  <a:cubicBezTo>
                    <a:pt x="13" y="0"/>
                    <a:pt x="12" y="1"/>
                    <a:pt x="11" y="2"/>
                  </a:cubicBezTo>
                  <a:cubicBezTo>
                    <a:pt x="11" y="4"/>
                    <a:pt x="11" y="5"/>
                    <a:pt x="11" y="7"/>
                  </a:cubicBezTo>
                  <a:cubicBezTo>
                    <a:pt x="11" y="9"/>
                    <a:pt x="11" y="11"/>
                    <a:pt x="12" y="12"/>
                  </a:cubicBezTo>
                  <a:close/>
                  <a:moveTo>
                    <a:pt x="15" y="12"/>
                  </a:moveTo>
                  <a:cubicBezTo>
                    <a:pt x="14" y="12"/>
                    <a:pt x="13" y="10"/>
                    <a:pt x="13" y="7"/>
                  </a:cubicBezTo>
                  <a:cubicBezTo>
                    <a:pt x="13" y="4"/>
                    <a:pt x="14" y="2"/>
                    <a:pt x="15" y="2"/>
                  </a:cubicBezTo>
                  <a:cubicBezTo>
                    <a:pt x="16" y="2"/>
                    <a:pt x="17" y="4"/>
                    <a:pt x="17" y="7"/>
                  </a:cubicBezTo>
                  <a:cubicBezTo>
                    <a:pt x="17" y="10"/>
                    <a:pt x="16" y="12"/>
                    <a:pt x="15" y="12"/>
                  </a:cubicBezTo>
                  <a:close/>
                </a:path>
              </a:pathLst>
            </a:custGeom>
            <a:solidFill>
              <a:srgbClr val="B5B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0"/>
            <p:cNvSpPr>
              <a:spLocks noEditPoints="1"/>
            </p:cNvSpPr>
            <p:nvPr/>
          </p:nvSpPr>
          <p:spPr bwMode="auto">
            <a:xfrm>
              <a:off x="263" y="3316"/>
              <a:ext cx="51" cy="75"/>
            </a:xfrm>
            <a:custGeom>
              <a:avLst/>
              <a:gdLst>
                <a:gd name="T0" fmla="*/ 1 w 9"/>
                <a:gd name="T1" fmla="*/ 11 h 13"/>
                <a:gd name="T2" fmla="*/ 5 w 9"/>
                <a:gd name="T3" fmla="*/ 13 h 13"/>
                <a:gd name="T4" fmla="*/ 8 w 9"/>
                <a:gd name="T5" fmla="*/ 11 h 13"/>
                <a:gd name="T6" fmla="*/ 9 w 9"/>
                <a:gd name="T7" fmla="*/ 7 h 13"/>
                <a:gd name="T8" fmla="*/ 8 w 9"/>
                <a:gd name="T9" fmla="*/ 2 h 13"/>
                <a:gd name="T10" fmla="*/ 5 w 9"/>
                <a:gd name="T11" fmla="*/ 0 h 13"/>
                <a:gd name="T12" fmla="*/ 1 w 9"/>
                <a:gd name="T13" fmla="*/ 2 h 13"/>
                <a:gd name="T14" fmla="*/ 0 w 9"/>
                <a:gd name="T15" fmla="*/ 6 h 13"/>
                <a:gd name="T16" fmla="*/ 1 w 9"/>
                <a:gd name="T17" fmla="*/ 11 h 13"/>
                <a:gd name="T18" fmla="*/ 5 w 9"/>
                <a:gd name="T19" fmla="*/ 11 h 13"/>
                <a:gd name="T20" fmla="*/ 3 w 9"/>
                <a:gd name="T21" fmla="*/ 6 h 13"/>
                <a:gd name="T22" fmla="*/ 5 w 9"/>
                <a:gd name="T23" fmla="*/ 2 h 13"/>
                <a:gd name="T24" fmla="*/ 7 w 9"/>
                <a:gd name="T25" fmla="*/ 7 h 13"/>
                <a:gd name="T26" fmla="*/ 5 w 9"/>
                <a:gd name="T2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3">
                  <a:moveTo>
                    <a:pt x="1" y="11"/>
                  </a:moveTo>
                  <a:cubicBezTo>
                    <a:pt x="2" y="12"/>
                    <a:pt x="3" y="13"/>
                    <a:pt x="5" y="13"/>
                  </a:cubicBezTo>
                  <a:cubicBezTo>
                    <a:pt x="6" y="13"/>
                    <a:pt x="7" y="12"/>
                    <a:pt x="8" y="11"/>
                  </a:cubicBezTo>
                  <a:cubicBezTo>
                    <a:pt x="9" y="10"/>
                    <a:pt x="9" y="9"/>
                    <a:pt x="9" y="7"/>
                  </a:cubicBezTo>
                  <a:cubicBezTo>
                    <a:pt x="9" y="4"/>
                    <a:pt x="9" y="3"/>
                    <a:pt x="8" y="2"/>
                  </a:cubicBezTo>
                  <a:cubicBezTo>
                    <a:pt x="8" y="0"/>
                    <a:pt x="6" y="0"/>
                    <a:pt x="5" y="0"/>
                  </a:cubicBezTo>
                  <a:cubicBezTo>
                    <a:pt x="3" y="0"/>
                    <a:pt x="2" y="0"/>
                    <a:pt x="1" y="2"/>
                  </a:cubicBezTo>
                  <a:cubicBezTo>
                    <a:pt x="1" y="3"/>
                    <a:pt x="0" y="4"/>
                    <a:pt x="0" y="6"/>
                  </a:cubicBezTo>
                  <a:cubicBezTo>
                    <a:pt x="0" y="9"/>
                    <a:pt x="1" y="10"/>
                    <a:pt x="1" y="11"/>
                  </a:cubicBezTo>
                  <a:close/>
                  <a:moveTo>
                    <a:pt x="5" y="11"/>
                  </a:moveTo>
                  <a:cubicBezTo>
                    <a:pt x="4" y="11"/>
                    <a:pt x="3" y="10"/>
                    <a:pt x="3" y="6"/>
                  </a:cubicBezTo>
                  <a:cubicBezTo>
                    <a:pt x="3" y="3"/>
                    <a:pt x="4" y="2"/>
                    <a:pt x="5" y="2"/>
                  </a:cubicBezTo>
                  <a:cubicBezTo>
                    <a:pt x="6" y="2"/>
                    <a:pt x="7" y="3"/>
                    <a:pt x="7" y="7"/>
                  </a:cubicBezTo>
                  <a:cubicBezTo>
                    <a:pt x="7" y="10"/>
                    <a:pt x="6" y="11"/>
                    <a:pt x="5" y="11"/>
                  </a:cubicBezTo>
                  <a:close/>
                </a:path>
              </a:pathLst>
            </a:custGeom>
            <a:solidFill>
              <a:srgbClr val="B5B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1"/>
            <p:cNvSpPr>
              <a:spLocks noEditPoints="1"/>
            </p:cNvSpPr>
            <p:nvPr/>
          </p:nvSpPr>
          <p:spPr bwMode="auto">
            <a:xfrm>
              <a:off x="441" y="732"/>
              <a:ext cx="4985" cy="2624"/>
            </a:xfrm>
            <a:custGeom>
              <a:avLst/>
              <a:gdLst>
                <a:gd name="T0" fmla="*/ 18 w 869"/>
                <a:gd name="T1" fmla="*/ 362 h 456"/>
                <a:gd name="T2" fmla="*/ 36 w 869"/>
                <a:gd name="T3" fmla="*/ 229 h 456"/>
                <a:gd name="T4" fmla="*/ 55 w 869"/>
                <a:gd name="T5" fmla="*/ 136 h 456"/>
                <a:gd name="T6" fmla="*/ 86 w 869"/>
                <a:gd name="T7" fmla="*/ 3 h 456"/>
                <a:gd name="T8" fmla="*/ 73 w 869"/>
                <a:gd name="T9" fmla="*/ 365 h 456"/>
                <a:gd name="T10" fmla="*/ 104 w 869"/>
                <a:gd name="T11" fmla="*/ 272 h 456"/>
                <a:gd name="T12" fmla="*/ 109 w 869"/>
                <a:gd name="T13" fmla="*/ 139 h 456"/>
                <a:gd name="T14" fmla="*/ 128 w 869"/>
                <a:gd name="T15" fmla="*/ 45 h 456"/>
                <a:gd name="T16" fmla="*/ 141 w 869"/>
                <a:gd name="T17" fmla="*/ 410 h 456"/>
                <a:gd name="T18" fmla="*/ 146 w 869"/>
                <a:gd name="T19" fmla="*/ 272 h 456"/>
                <a:gd name="T20" fmla="*/ 177 w 869"/>
                <a:gd name="T21" fmla="*/ 181 h 456"/>
                <a:gd name="T22" fmla="*/ 182 w 869"/>
                <a:gd name="T23" fmla="*/ 48 h 456"/>
                <a:gd name="T24" fmla="*/ 182 w 869"/>
                <a:gd name="T25" fmla="*/ 453 h 456"/>
                <a:gd name="T26" fmla="*/ 213 w 869"/>
                <a:gd name="T27" fmla="*/ 320 h 456"/>
                <a:gd name="T28" fmla="*/ 219 w 869"/>
                <a:gd name="T29" fmla="*/ 181 h 456"/>
                <a:gd name="T30" fmla="*/ 250 w 869"/>
                <a:gd name="T31" fmla="*/ 91 h 456"/>
                <a:gd name="T32" fmla="*/ 237 w 869"/>
                <a:gd name="T33" fmla="*/ 456 h 456"/>
                <a:gd name="T34" fmla="*/ 255 w 869"/>
                <a:gd name="T35" fmla="*/ 365 h 456"/>
                <a:gd name="T36" fmla="*/ 286 w 869"/>
                <a:gd name="T37" fmla="*/ 229 h 456"/>
                <a:gd name="T38" fmla="*/ 291 w 869"/>
                <a:gd name="T39" fmla="*/ 91 h 456"/>
                <a:gd name="T40" fmla="*/ 323 w 869"/>
                <a:gd name="T41" fmla="*/ 0 h 456"/>
                <a:gd name="T42" fmla="*/ 323 w 869"/>
                <a:gd name="T43" fmla="*/ 365 h 456"/>
                <a:gd name="T44" fmla="*/ 328 w 869"/>
                <a:gd name="T45" fmla="*/ 272 h 456"/>
                <a:gd name="T46" fmla="*/ 359 w 869"/>
                <a:gd name="T47" fmla="*/ 139 h 456"/>
                <a:gd name="T48" fmla="*/ 364 w 869"/>
                <a:gd name="T49" fmla="*/ 0 h 456"/>
                <a:gd name="T50" fmla="*/ 377 w 869"/>
                <a:gd name="T51" fmla="*/ 408 h 456"/>
                <a:gd name="T52" fmla="*/ 383 w 869"/>
                <a:gd name="T53" fmla="*/ 274 h 456"/>
                <a:gd name="T54" fmla="*/ 401 w 869"/>
                <a:gd name="T55" fmla="*/ 181 h 456"/>
                <a:gd name="T56" fmla="*/ 432 w 869"/>
                <a:gd name="T57" fmla="*/ 48 h 456"/>
                <a:gd name="T58" fmla="*/ 419 w 869"/>
                <a:gd name="T59" fmla="*/ 408 h 456"/>
                <a:gd name="T60" fmla="*/ 450 w 869"/>
                <a:gd name="T61" fmla="*/ 317 h 456"/>
                <a:gd name="T62" fmla="*/ 455 w 869"/>
                <a:gd name="T63" fmla="*/ 184 h 456"/>
                <a:gd name="T64" fmla="*/ 474 w 869"/>
                <a:gd name="T65" fmla="*/ 91 h 456"/>
                <a:gd name="T66" fmla="*/ 487 w 869"/>
                <a:gd name="T67" fmla="*/ 456 h 456"/>
                <a:gd name="T68" fmla="*/ 492 w 869"/>
                <a:gd name="T69" fmla="*/ 317 h 456"/>
                <a:gd name="T70" fmla="*/ 523 w 869"/>
                <a:gd name="T71" fmla="*/ 227 h 456"/>
                <a:gd name="T72" fmla="*/ 528 w 869"/>
                <a:gd name="T73" fmla="*/ 93 h 456"/>
                <a:gd name="T74" fmla="*/ 546 w 869"/>
                <a:gd name="T75" fmla="*/ 0 h 456"/>
                <a:gd name="T76" fmla="*/ 559 w 869"/>
                <a:gd name="T77" fmla="*/ 362 h 456"/>
                <a:gd name="T78" fmla="*/ 565 w 869"/>
                <a:gd name="T79" fmla="*/ 227 h 456"/>
                <a:gd name="T80" fmla="*/ 596 w 869"/>
                <a:gd name="T81" fmla="*/ 136 h 456"/>
                <a:gd name="T82" fmla="*/ 601 w 869"/>
                <a:gd name="T83" fmla="*/ 3 h 456"/>
                <a:gd name="T84" fmla="*/ 601 w 869"/>
                <a:gd name="T85" fmla="*/ 408 h 456"/>
                <a:gd name="T86" fmla="*/ 632 w 869"/>
                <a:gd name="T87" fmla="*/ 274 h 456"/>
                <a:gd name="T88" fmla="*/ 638 w 869"/>
                <a:gd name="T89" fmla="*/ 136 h 456"/>
                <a:gd name="T90" fmla="*/ 669 w 869"/>
                <a:gd name="T91" fmla="*/ 45 h 456"/>
                <a:gd name="T92" fmla="*/ 656 w 869"/>
                <a:gd name="T93" fmla="*/ 410 h 456"/>
                <a:gd name="T94" fmla="*/ 674 w 869"/>
                <a:gd name="T95" fmla="*/ 317 h 456"/>
                <a:gd name="T96" fmla="*/ 705 w 869"/>
                <a:gd name="T97" fmla="*/ 184 h 456"/>
                <a:gd name="T98" fmla="*/ 710 w 869"/>
                <a:gd name="T99" fmla="*/ 45 h 456"/>
                <a:gd name="T100" fmla="*/ 723 w 869"/>
                <a:gd name="T101" fmla="*/ 453 h 456"/>
                <a:gd name="T102" fmla="*/ 729 w 869"/>
                <a:gd name="T103" fmla="*/ 320 h 456"/>
                <a:gd name="T104" fmla="*/ 747 w 869"/>
                <a:gd name="T105" fmla="*/ 227 h 456"/>
                <a:gd name="T106" fmla="*/ 778 w 869"/>
                <a:gd name="T107" fmla="*/ 93 h 456"/>
                <a:gd name="T108" fmla="*/ 765 w 869"/>
                <a:gd name="T109" fmla="*/ 453 h 456"/>
                <a:gd name="T110" fmla="*/ 783 w 869"/>
                <a:gd name="T111" fmla="*/ 362 h 456"/>
                <a:gd name="T112" fmla="*/ 802 w 869"/>
                <a:gd name="T113" fmla="*/ 229 h 456"/>
                <a:gd name="T114" fmla="*/ 820 w 869"/>
                <a:gd name="T115" fmla="*/ 136 h 456"/>
                <a:gd name="T116" fmla="*/ 851 w 869"/>
                <a:gd name="T117" fmla="*/ 3 h 456"/>
                <a:gd name="T118" fmla="*/ 838 w 869"/>
                <a:gd name="T119" fmla="*/ 365 h 456"/>
                <a:gd name="T120" fmla="*/ 13 w 869"/>
                <a:gd name="T121" fmla="*/ 272 h 456"/>
                <a:gd name="T122" fmla="*/ 856 w 869"/>
                <a:gd name="T123" fmla="*/ 13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456">
                  <a:moveTo>
                    <a:pt x="18" y="0"/>
                  </a:moveTo>
                  <a:cubicBezTo>
                    <a:pt x="23" y="0"/>
                    <a:pt x="27" y="0"/>
                    <a:pt x="31" y="0"/>
                  </a:cubicBezTo>
                  <a:cubicBezTo>
                    <a:pt x="31" y="1"/>
                    <a:pt x="31" y="2"/>
                    <a:pt x="31" y="3"/>
                  </a:cubicBezTo>
                  <a:cubicBezTo>
                    <a:pt x="27" y="3"/>
                    <a:pt x="23" y="3"/>
                    <a:pt x="18" y="3"/>
                  </a:cubicBezTo>
                  <a:cubicBezTo>
                    <a:pt x="18" y="2"/>
                    <a:pt x="18" y="1"/>
                    <a:pt x="18" y="0"/>
                  </a:cubicBezTo>
                  <a:close/>
                  <a:moveTo>
                    <a:pt x="18" y="45"/>
                  </a:moveTo>
                  <a:cubicBezTo>
                    <a:pt x="23" y="45"/>
                    <a:pt x="27" y="45"/>
                    <a:pt x="31" y="45"/>
                  </a:cubicBezTo>
                  <a:cubicBezTo>
                    <a:pt x="31" y="46"/>
                    <a:pt x="31" y="47"/>
                    <a:pt x="31" y="48"/>
                  </a:cubicBezTo>
                  <a:cubicBezTo>
                    <a:pt x="27" y="48"/>
                    <a:pt x="23" y="48"/>
                    <a:pt x="18" y="48"/>
                  </a:cubicBezTo>
                  <a:cubicBezTo>
                    <a:pt x="18" y="47"/>
                    <a:pt x="18" y="46"/>
                    <a:pt x="18" y="45"/>
                  </a:cubicBezTo>
                  <a:close/>
                  <a:moveTo>
                    <a:pt x="18" y="91"/>
                  </a:moveTo>
                  <a:cubicBezTo>
                    <a:pt x="23" y="91"/>
                    <a:pt x="27" y="91"/>
                    <a:pt x="31" y="91"/>
                  </a:cubicBezTo>
                  <a:cubicBezTo>
                    <a:pt x="31" y="92"/>
                    <a:pt x="31" y="92"/>
                    <a:pt x="31" y="93"/>
                  </a:cubicBezTo>
                  <a:cubicBezTo>
                    <a:pt x="27" y="93"/>
                    <a:pt x="23" y="93"/>
                    <a:pt x="18" y="93"/>
                  </a:cubicBezTo>
                  <a:cubicBezTo>
                    <a:pt x="18" y="92"/>
                    <a:pt x="18" y="92"/>
                    <a:pt x="18" y="91"/>
                  </a:cubicBezTo>
                  <a:close/>
                  <a:moveTo>
                    <a:pt x="18" y="136"/>
                  </a:moveTo>
                  <a:cubicBezTo>
                    <a:pt x="23" y="136"/>
                    <a:pt x="27" y="136"/>
                    <a:pt x="31" y="136"/>
                  </a:cubicBezTo>
                  <a:cubicBezTo>
                    <a:pt x="31" y="137"/>
                    <a:pt x="31" y="138"/>
                    <a:pt x="31" y="139"/>
                  </a:cubicBezTo>
                  <a:cubicBezTo>
                    <a:pt x="27" y="139"/>
                    <a:pt x="23" y="139"/>
                    <a:pt x="18" y="139"/>
                  </a:cubicBezTo>
                  <a:cubicBezTo>
                    <a:pt x="18" y="138"/>
                    <a:pt x="18" y="137"/>
                    <a:pt x="18" y="136"/>
                  </a:cubicBezTo>
                  <a:close/>
                  <a:moveTo>
                    <a:pt x="18" y="181"/>
                  </a:moveTo>
                  <a:cubicBezTo>
                    <a:pt x="23" y="181"/>
                    <a:pt x="27" y="181"/>
                    <a:pt x="31" y="181"/>
                  </a:cubicBezTo>
                  <a:cubicBezTo>
                    <a:pt x="31" y="182"/>
                    <a:pt x="31" y="183"/>
                    <a:pt x="31" y="184"/>
                  </a:cubicBezTo>
                  <a:cubicBezTo>
                    <a:pt x="27" y="184"/>
                    <a:pt x="23" y="184"/>
                    <a:pt x="18" y="184"/>
                  </a:cubicBezTo>
                  <a:cubicBezTo>
                    <a:pt x="18" y="183"/>
                    <a:pt x="18" y="182"/>
                    <a:pt x="18" y="181"/>
                  </a:cubicBezTo>
                  <a:close/>
                  <a:moveTo>
                    <a:pt x="18" y="227"/>
                  </a:moveTo>
                  <a:cubicBezTo>
                    <a:pt x="23" y="227"/>
                    <a:pt x="27" y="227"/>
                    <a:pt x="31" y="227"/>
                  </a:cubicBezTo>
                  <a:cubicBezTo>
                    <a:pt x="31" y="227"/>
                    <a:pt x="31" y="228"/>
                    <a:pt x="31" y="229"/>
                  </a:cubicBezTo>
                  <a:cubicBezTo>
                    <a:pt x="27" y="229"/>
                    <a:pt x="23" y="229"/>
                    <a:pt x="18" y="229"/>
                  </a:cubicBezTo>
                  <a:cubicBezTo>
                    <a:pt x="18" y="228"/>
                    <a:pt x="18" y="227"/>
                    <a:pt x="18" y="227"/>
                  </a:cubicBezTo>
                  <a:close/>
                  <a:moveTo>
                    <a:pt x="18" y="272"/>
                  </a:moveTo>
                  <a:cubicBezTo>
                    <a:pt x="23" y="272"/>
                    <a:pt x="27" y="272"/>
                    <a:pt x="31" y="272"/>
                  </a:cubicBezTo>
                  <a:cubicBezTo>
                    <a:pt x="31" y="273"/>
                    <a:pt x="31" y="274"/>
                    <a:pt x="31" y="274"/>
                  </a:cubicBezTo>
                  <a:cubicBezTo>
                    <a:pt x="27" y="274"/>
                    <a:pt x="23" y="274"/>
                    <a:pt x="18" y="274"/>
                  </a:cubicBezTo>
                  <a:cubicBezTo>
                    <a:pt x="18" y="274"/>
                    <a:pt x="18" y="273"/>
                    <a:pt x="18" y="272"/>
                  </a:cubicBezTo>
                  <a:close/>
                  <a:moveTo>
                    <a:pt x="18" y="317"/>
                  </a:moveTo>
                  <a:cubicBezTo>
                    <a:pt x="23" y="317"/>
                    <a:pt x="27" y="317"/>
                    <a:pt x="31" y="317"/>
                  </a:cubicBezTo>
                  <a:cubicBezTo>
                    <a:pt x="31" y="318"/>
                    <a:pt x="31" y="319"/>
                    <a:pt x="31" y="320"/>
                  </a:cubicBezTo>
                  <a:cubicBezTo>
                    <a:pt x="27" y="320"/>
                    <a:pt x="23" y="320"/>
                    <a:pt x="18" y="320"/>
                  </a:cubicBezTo>
                  <a:cubicBezTo>
                    <a:pt x="18" y="319"/>
                    <a:pt x="18" y="318"/>
                    <a:pt x="18" y="317"/>
                  </a:cubicBezTo>
                  <a:close/>
                  <a:moveTo>
                    <a:pt x="18" y="365"/>
                  </a:moveTo>
                  <a:cubicBezTo>
                    <a:pt x="18" y="364"/>
                    <a:pt x="18" y="363"/>
                    <a:pt x="18" y="362"/>
                  </a:cubicBezTo>
                  <a:cubicBezTo>
                    <a:pt x="23" y="362"/>
                    <a:pt x="27" y="362"/>
                    <a:pt x="31" y="362"/>
                  </a:cubicBezTo>
                  <a:cubicBezTo>
                    <a:pt x="31" y="363"/>
                    <a:pt x="31" y="364"/>
                    <a:pt x="31" y="365"/>
                  </a:cubicBezTo>
                  <a:cubicBezTo>
                    <a:pt x="27" y="365"/>
                    <a:pt x="23" y="365"/>
                    <a:pt x="18" y="365"/>
                  </a:cubicBezTo>
                  <a:close/>
                  <a:moveTo>
                    <a:pt x="18" y="408"/>
                  </a:moveTo>
                  <a:cubicBezTo>
                    <a:pt x="23" y="408"/>
                    <a:pt x="27" y="408"/>
                    <a:pt x="31" y="408"/>
                  </a:cubicBezTo>
                  <a:cubicBezTo>
                    <a:pt x="31" y="409"/>
                    <a:pt x="31" y="409"/>
                    <a:pt x="31" y="410"/>
                  </a:cubicBezTo>
                  <a:cubicBezTo>
                    <a:pt x="27" y="410"/>
                    <a:pt x="23" y="410"/>
                    <a:pt x="18" y="410"/>
                  </a:cubicBezTo>
                  <a:cubicBezTo>
                    <a:pt x="18" y="409"/>
                    <a:pt x="18" y="409"/>
                    <a:pt x="18" y="408"/>
                  </a:cubicBezTo>
                  <a:close/>
                  <a:moveTo>
                    <a:pt x="18" y="453"/>
                  </a:moveTo>
                  <a:cubicBezTo>
                    <a:pt x="23" y="453"/>
                    <a:pt x="27" y="453"/>
                    <a:pt x="31" y="453"/>
                  </a:cubicBezTo>
                  <a:cubicBezTo>
                    <a:pt x="31" y="454"/>
                    <a:pt x="31" y="455"/>
                    <a:pt x="31" y="456"/>
                  </a:cubicBezTo>
                  <a:cubicBezTo>
                    <a:pt x="27" y="456"/>
                    <a:pt x="23" y="456"/>
                    <a:pt x="18" y="456"/>
                  </a:cubicBezTo>
                  <a:cubicBezTo>
                    <a:pt x="18" y="455"/>
                    <a:pt x="18" y="454"/>
                    <a:pt x="18" y="453"/>
                  </a:cubicBezTo>
                  <a:close/>
                  <a:moveTo>
                    <a:pt x="36" y="0"/>
                  </a:moveTo>
                  <a:cubicBezTo>
                    <a:pt x="41" y="0"/>
                    <a:pt x="45" y="0"/>
                    <a:pt x="49" y="0"/>
                  </a:cubicBezTo>
                  <a:cubicBezTo>
                    <a:pt x="49" y="1"/>
                    <a:pt x="49" y="2"/>
                    <a:pt x="49" y="3"/>
                  </a:cubicBezTo>
                  <a:cubicBezTo>
                    <a:pt x="45" y="3"/>
                    <a:pt x="41" y="3"/>
                    <a:pt x="36" y="3"/>
                  </a:cubicBezTo>
                  <a:cubicBezTo>
                    <a:pt x="36" y="2"/>
                    <a:pt x="36" y="1"/>
                    <a:pt x="36" y="0"/>
                  </a:cubicBezTo>
                  <a:close/>
                  <a:moveTo>
                    <a:pt x="36" y="45"/>
                  </a:moveTo>
                  <a:cubicBezTo>
                    <a:pt x="41" y="45"/>
                    <a:pt x="45" y="45"/>
                    <a:pt x="49" y="45"/>
                  </a:cubicBezTo>
                  <a:cubicBezTo>
                    <a:pt x="49" y="46"/>
                    <a:pt x="49" y="47"/>
                    <a:pt x="49" y="48"/>
                  </a:cubicBezTo>
                  <a:cubicBezTo>
                    <a:pt x="45" y="48"/>
                    <a:pt x="41" y="48"/>
                    <a:pt x="36" y="48"/>
                  </a:cubicBezTo>
                  <a:cubicBezTo>
                    <a:pt x="36" y="47"/>
                    <a:pt x="36" y="46"/>
                    <a:pt x="36" y="45"/>
                  </a:cubicBezTo>
                  <a:close/>
                  <a:moveTo>
                    <a:pt x="36" y="91"/>
                  </a:moveTo>
                  <a:cubicBezTo>
                    <a:pt x="41" y="91"/>
                    <a:pt x="45" y="91"/>
                    <a:pt x="49" y="91"/>
                  </a:cubicBezTo>
                  <a:cubicBezTo>
                    <a:pt x="49" y="92"/>
                    <a:pt x="49" y="92"/>
                    <a:pt x="49" y="93"/>
                  </a:cubicBezTo>
                  <a:cubicBezTo>
                    <a:pt x="45" y="93"/>
                    <a:pt x="41" y="93"/>
                    <a:pt x="36" y="93"/>
                  </a:cubicBezTo>
                  <a:cubicBezTo>
                    <a:pt x="36" y="92"/>
                    <a:pt x="36" y="92"/>
                    <a:pt x="36" y="91"/>
                  </a:cubicBezTo>
                  <a:close/>
                  <a:moveTo>
                    <a:pt x="36" y="136"/>
                  </a:moveTo>
                  <a:cubicBezTo>
                    <a:pt x="41" y="136"/>
                    <a:pt x="45" y="136"/>
                    <a:pt x="49" y="136"/>
                  </a:cubicBezTo>
                  <a:cubicBezTo>
                    <a:pt x="49" y="137"/>
                    <a:pt x="49" y="138"/>
                    <a:pt x="49" y="139"/>
                  </a:cubicBezTo>
                  <a:cubicBezTo>
                    <a:pt x="45" y="139"/>
                    <a:pt x="41" y="139"/>
                    <a:pt x="36" y="139"/>
                  </a:cubicBezTo>
                  <a:cubicBezTo>
                    <a:pt x="36" y="138"/>
                    <a:pt x="36" y="137"/>
                    <a:pt x="36" y="136"/>
                  </a:cubicBezTo>
                  <a:close/>
                  <a:moveTo>
                    <a:pt x="36" y="181"/>
                  </a:moveTo>
                  <a:cubicBezTo>
                    <a:pt x="41" y="181"/>
                    <a:pt x="45" y="181"/>
                    <a:pt x="49" y="181"/>
                  </a:cubicBezTo>
                  <a:cubicBezTo>
                    <a:pt x="49" y="182"/>
                    <a:pt x="49" y="183"/>
                    <a:pt x="49" y="184"/>
                  </a:cubicBezTo>
                  <a:cubicBezTo>
                    <a:pt x="45" y="184"/>
                    <a:pt x="41" y="184"/>
                    <a:pt x="36" y="184"/>
                  </a:cubicBezTo>
                  <a:cubicBezTo>
                    <a:pt x="36" y="183"/>
                    <a:pt x="36" y="182"/>
                    <a:pt x="36" y="181"/>
                  </a:cubicBezTo>
                  <a:close/>
                  <a:moveTo>
                    <a:pt x="36" y="227"/>
                  </a:moveTo>
                  <a:cubicBezTo>
                    <a:pt x="41" y="227"/>
                    <a:pt x="45" y="227"/>
                    <a:pt x="49" y="227"/>
                  </a:cubicBezTo>
                  <a:cubicBezTo>
                    <a:pt x="49" y="227"/>
                    <a:pt x="49" y="228"/>
                    <a:pt x="49" y="229"/>
                  </a:cubicBezTo>
                  <a:cubicBezTo>
                    <a:pt x="45" y="229"/>
                    <a:pt x="41" y="229"/>
                    <a:pt x="36" y="229"/>
                  </a:cubicBezTo>
                  <a:cubicBezTo>
                    <a:pt x="36" y="228"/>
                    <a:pt x="36" y="227"/>
                    <a:pt x="36" y="227"/>
                  </a:cubicBezTo>
                  <a:close/>
                  <a:moveTo>
                    <a:pt x="36" y="272"/>
                  </a:moveTo>
                  <a:cubicBezTo>
                    <a:pt x="41" y="272"/>
                    <a:pt x="45" y="272"/>
                    <a:pt x="49" y="272"/>
                  </a:cubicBezTo>
                  <a:cubicBezTo>
                    <a:pt x="49" y="273"/>
                    <a:pt x="49" y="274"/>
                    <a:pt x="49" y="274"/>
                  </a:cubicBezTo>
                  <a:cubicBezTo>
                    <a:pt x="45" y="274"/>
                    <a:pt x="41" y="274"/>
                    <a:pt x="36" y="274"/>
                  </a:cubicBezTo>
                  <a:cubicBezTo>
                    <a:pt x="36" y="274"/>
                    <a:pt x="36" y="273"/>
                    <a:pt x="36" y="272"/>
                  </a:cubicBezTo>
                  <a:close/>
                  <a:moveTo>
                    <a:pt x="36" y="317"/>
                  </a:moveTo>
                  <a:cubicBezTo>
                    <a:pt x="41" y="317"/>
                    <a:pt x="45" y="317"/>
                    <a:pt x="49" y="317"/>
                  </a:cubicBezTo>
                  <a:cubicBezTo>
                    <a:pt x="49" y="318"/>
                    <a:pt x="49" y="319"/>
                    <a:pt x="49" y="320"/>
                  </a:cubicBezTo>
                  <a:cubicBezTo>
                    <a:pt x="45" y="320"/>
                    <a:pt x="41" y="320"/>
                    <a:pt x="36" y="320"/>
                  </a:cubicBezTo>
                  <a:cubicBezTo>
                    <a:pt x="36" y="319"/>
                    <a:pt x="36" y="318"/>
                    <a:pt x="36" y="317"/>
                  </a:cubicBezTo>
                  <a:close/>
                  <a:moveTo>
                    <a:pt x="36" y="365"/>
                  </a:moveTo>
                  <a:cubicBezTo>
                    <a:pt x="36" y="364"/>
                    <a:pt x="36" y="363"/>
                    <a:pt x="36" y="362"/>
                  </a:cubicBezTo>
                  <a:cubicBezTo>
                    <a:pt x="41" y="362"/>
                    <a:pt x="45" y="362"/>
                    <a:pt x="49" y="362"/>
                  </a:cubicBezTo>
                  <a:cubicBezTo>
                    <a:pt x="49" y="363"/>
                    <a:pt x="49" y="364"/>
                    <a:pt x="49" y="365"/>
                  </a:cubicBezTo>
                  <a:cubicBezTo>
                    <a:pt x="45" y="365"/>
                    <a:pt x="41" y="365"/>
                    <a:pt x="36" y="365"/>
                  </a:cubicBezTo>
                  <a:close/>
                  <a:moveTo>
                    <a:pt x="36" y="408"/>
                  </a:moveTo>
                  <a:cubicBezTo>
                    <a:pt x="41" y="408"/>
                    <a:pt x="45" y="408"/>
                    <a:pt x="49" y="408"/>
                  </a:cubicBezTo>
                  <a:cubicBezTo>
                    <a:pt x="49" y="409"/>
                    <a:pt x="49" y="409"/>
                    <a:pt x="49" y="410"/>
                  </a:cubicBezTo>
                  <a:cubicBezTo>
                    <a:pt x="45" y="410"/>
                    <a:pt x="41" y="410"/>
                    <a:pt x="36" y="410"/>
                  </a:cubicBezTo>
                  <a:cubicBezTo>
                    <a:pt x="36" y="409"/>
                    <a:pt x="36" y="409"/>
                    <a:pt x="36" y="408"/>
                  </a:cubicBezTo>
                  <a:close/>
                  <a:moveTo>
                    <a:pt x="36" y="453"/>
                  </a:moveTo>
                  <a:cubicBezTo>
                    <a:pt x="41" y="453"/>
                    <a:pt x="45" y="453"/>
                    <a:pt x="49" y="453"/>
                  </a:cubicBezTo>
                  <a:cubicBezTo>
                    <a:pt x="49" y="454"/>
                    <a:pt x="49" y="455"/>
                    <a:pt x="49" y="456"/>
                  </a:cubicBezTo>
                  <a:cubicBezTo>
                    <a:pt x="45" y="456"/>
                    <a:pt x="41" y="456"/>
                    <a:pt x="36" y="456"/>
                  </a:cubicBezTo>
                  <a:cubicBezTo>
                    <a:pt x="36" y="455"/>
                    <a:pt x="36" y="454"/>
                    <a:pt x="36" y="453"/>
                  </a:cubicBezTo>
                  <a:close/>
                  <a:moveTo>
                    <a:pt x="55" y="0"/>
                  </a:moveTo>
                  <a:cubicBezTo>
                    <a:pt x="59" y="0"/>
                    <a:pt x="63" y="0"/>
                    <a:pt x="68" y="0"/>
                  </a:cubicBezTo>
                  <a:cubicBezTo>
                    <a:pt x="68" y="1"/>
                    <a:pt x="68" y="2"/>
                    <a:pt x="68" y="3"/>
                  </a:cubicBezTo>
                  <a:cubicBezTo>
                    <a:pt x="63" y="3"/>
                    <a:pt x="59" y="3"/>
                    <a:pt x="55" y="3"/>
                  </a:cubicBezTo>
                  <a:cubicBezTo>
                    <a:pt x="55" y="2"/>
                    <a:pt x="55" y="1"/>
                    <a:pt x="55" y="0"/>
                  </a:cubicBezTo>
                  <a:close/>
                  <a:moveTo>
                    <a:pt x="55" y="45"/>
                  </a:moveTo>
                  <a:cubicBezTo>
                    <a:pt x="59" y="45"/>
                    <a:pt x="63" y="45"/>
                    <a:pt x="68" y="45"/>
                  </a:cubicBezTo>
                  <a:cubicBezTo>
                    <a:pt x="68" y="46"/>
                    <a:pt x="68" y="47"/>
                    <a:pt x="68" y="48"/>
                  </a:cubicBezTo>
                  <a:cubicBezTo>
                    <a:pt x="63" y="48"/>
                    <a:pt x="59" y="48"/>
                    <a:pt x="55" y="48"/>
                  </a:cubicBezTo>
                  <a:cubicBezTo>
                    <a:pt x="55" y="47"/>
                    <a:pt x="55" y="46"/>
                    <a:pt x="55" y="45"/>
                  </a:cubicBezTo>
                  <a:close/>
                  <a:moveTo>
                    <a:pt x="55" y="91"/>
                  </a:moveTo>
                  <a:cubicBezTo>
                    <a:pt x="59" y="91"/>
                    <a:pt x="63" y="91"/>
                    <a:pt x="68" y="91"/>
                  </a:cubicBezTo>
                  <a:cubicBezTo>
                    <a:pt x="68" y="92"/>
                    <a:pt x="68" y="92"/>
                    <a:pt x="68" y="93"/>
                  </a:cubicBezTo>
                  <a:cubicBezTo>
                    <a:pt x="63" y="93"/>
                    <a:pt x="59" y="93"/>
                    <a:pt x="55" y="93"/>
                  </a:cubicBezTo>
                  <a:cubicBezTo>
                    <a:pt x="55" y="92"/>
                    <a:pt x="55" y="92"/>
                    <a:pt x="55" y="91"/>
                  </a:cubicBezTo>
                  <a:close/>
                  <a:moveTo>
                    <a:pt x="55" y="136"/>
                  </a:moveTo>
                  <a:cubicBezTo>
                    <a:pt x="59" y="136"/>
                    <a:pt x="63" y="136"/>
                    <a:pt x="68" y="136"/>
                  </a:cubicBezTo>
                  <a:cubicBezTo>
                    <a:pt x="68" y="137"/>
                    <a:pt x="68" y="138"/>
                    <a:pt x="68" y="139"/>
                  </a:cubicBezTo>
                  <a:cubicBezTo>
                    <a:pt x="63" y="139"/>
                    <a:pt x="59" y="139"/>
                    <a:pt x="55" y="139"/>
                  </a:cubicBezTo>
                  <a:cubicBezTo>
                    <a:pt x="55" y="138"/>
                    <a:pt x="55" y="137"/>
                    <a:pt x="55" y="136"/>
                  </a:cubicBezTo>
                  <a:close/>
                  <a:moveTo>
                    <a:pt x="55" y="181"/>
                  </a:moveTo>
                  <a:cubicBezTo>
                    <a:pt x="59" y="181"/>
                    <a:pt x="63" y="181"/>
                    <a:pt x="68" y="181"/>
                  </a:cubicBezTo>
                  <a:cubicBezTo>
                    <a:pt x="68" y="182"/>
                    <a:pt x="68" y="183"/>
                    <a:pt x="68" y="184"/>
                  </a:cubicBezTo>
                  <a:cubicBezTo>
                    <a:pt x="63" y="184"/>
                    <a:pt x="59" y="184"/>
                    <a:pt x="55" y="184"/>
                  </a:cubicBezTo>
                  <a:cubicBezTo>
                    <a:pt x="55" y="183"/>
                    <a:pt x="55" y="182"/>
                    <a:pt x="55" y="181"/>
                  </a:cubicBezTo>
                  <a:close/>
                  <a:moveTo>
                    <a:pt x="55" y="227"/>
                  </a:moveTo>
                  <a:cubicBezTo>
                    <a:pt x="59" y="227"/>
                    <a:pt x="63" y="227"/>
                    <a:pt x="68" y="227"/>
                  </a:cubicBezTo>
                  <a:cubicBezTo>
                    <a:pt x="68" y="227"/>
                    <a:pt x="68" y="228"/>
                    <a:pt x="68" y="229"/>
                  </a:cubicBezTo>
                  <a:cubicBezTo>
                    <a:pt x="63" y="229"/>
                    <a:pt x="59" y="229"/>
                    <a:pt x="55" y="229"/>
                  </a:cubicBezTo>
                  <a:cubicBezTo>
                    <a:pt x="55" y="228"/>
                    <a:pt x="55" y="227"/>
                    <a:pt x="55" y="227"/>
                  </a:cubicBezTo>
                  <a:close/>
                  <a:moveTo>
                    <a:pt x="55" y="272"/>
                  </a:moveTo>
                  <a:cubicBezTo>
                    <a:pt x="59" y="272"/>
                    <a:pt x="63" y="272"/>
                    <a:pt x="68" y="272"/>
                  </a:cubicBezTo>
                  <a:cubicBezTo>
                    <a:pt x="68" y="273"/>
                    <a:pt x="68" y="274"/>
                    <a:pt x="68" y="274"/>
                  </a:cubicBezTo>
                  <a:cubicBezTo>
                    <a:pt x="63" y="274"/>
                    <a:pt x="59" y="274"/>
                    <a:pt x="55" y="274"/>
                  </a:cubicBezTo>
                  <a:cubicBezTo>
                    <a:pt x="55" y="274"/>
                    <a:pt x="55" y="273"/>
                    <a:pt x="55" y="272"/>
                  </a:cubicBezTo>
                  <a:close/>
                  <a:moveTo>
                    <a:pt x="55" y="317"/>
                  </a:moveTo>
                  <a:cubicBezTo>
                    <a:pt x="59" y="317"/>
                    <a:pt x="63" y="317"/>
                    <a:pt x="68" y="317"/>
                  </a:cubicBezTo>
                  <a:cubicBezTo>
                    <a:pt x="68" y="318"/>
                    <a:pt x="68" y="319"/>
                    <a:pt x="68" y="320"/>
                  </a:cubicBezTo>
                  <a:cubicBezTo>
                    <a:pt x="63" y="320"/>
                    <a:pt x="59" y="320"/>
                    <a:pt x="55" y="320"/>
                  </a:cubicBezTo>
                  <a:cubicBezTo>
                    <a:pt x="55" y="319"/>
                    <a:pt x="55" y="318"/>
                    <a:pt x="55" y="317"/>
                  </a:cubicBezTo>
                  <a:close/>
                  <a:moveTo>
                    <a:pt x="55" y="365"/>
                  </a:moveTo>
                  <a:cubicBezTo>
                    <a:pt x="55" y="364"/>
                    <a:pt x="55" y="363"/>
                    <a:pt x="55" y="362"/>
                  </a:cubicBezTo>
                  <a:cubicBezTo>
                    <a:pt x="59" y="362"/>
                    <a:pt x="63" y="362"/>
                    <a:pt x="68" y="362"/>
                  </a:cubicBezTo>
                  <a:cubicBezTo>
                    <a:pt x="68" y="363"/>
                    <a:pt x="68" y="364"/>
                    <a:pt x="68" y="365"/>
                  </a:cubicBezTo>
                  <a:cubicBezTo>
                    <a:pt x="63" y="365"/>
                    <a:pt x="59" y="365"/>
                    <a:pt x="55" y="365"/>
                  </a:cubicBezTo>
                  <a:close/>
                  <a:moveTo>
                    <a:pt x="55" y="408"/>
                  </a:moveTo>
                  <a:cubicBezTo>
                    <a:pt x="59" y="408"/>
                    <a:pt x="63" y="408"/>
                    <a:pt x="68" y="408"/>
                  </a:cubicBezTo>
                  <a:cubicBezTo>
                    <a:pt x="68" y="409"/>
                    <a:pt x="68" y="409"/>
                    <a:pt x="68" y="410"/>
                  </a:cubicBezTo>
                  <a:cubicBezTo>
                    <a:pt x="63" y="410"/>
                    <a:pt x="59" y="410"/>
                    <a:pt x="55" y="410"/>
                  </a:cubicBezTo>
                  <a:cubicBezTo>
                    <a:pt x="55" y="409"/>
                    <a:pt x="55" y="409"/>
                    <a:pt x="55" y="408"/>
                  </a:cubicBezTo>
                  <a:close/>
                  <a:moveTo>
                    <a:pt x="55" y="453"/>
                  </a:moveTo>
                  <a:cubicBezTo>
                    <a:pt x="59" y="453"/>
                    <a:pt x="63" y="453"/>
                    <a:pt x="68" y="453"/>
                  </a:cubicBezTo>
                  <a:cubicBezTo>
                    <a:pt x="68" y="454"/>
                    <a:pt x="68" y="455"/>
                    <a:pt x="68" y="456"/>
                  </a:cubicBezTo>
                  <a:cubicBezTo>
                    <a:pt x="63" y="456"/>
                    <a:pt x="59" y="456"/>
                    <a:pt x="55" y="456"/>
                  </a:cubicBezTo>
                  <a:cubicBezTo>
                    <a:pt x="55" y="455"/>
                    <a:pt x="55" y="454"/>
                    <a:pt x="55" y="453"/>
                  </a:cubicBezTo>
                  <a:close/>
                  <a:moveTo>
                    <a:pt x="73" y="0"/>
                  </a:moveTo>
                  <a:cubicBezTo>
                    <a:pt x="77" y="0"/>
                    <a:pt x="82" y="0"/>
                    <a:pt x="86" y="0"/>
                  </a:cubicBezTo>
                  <a:cubicBezTo>
                    <a:pt x="86" y="1"/>
                    <a:pt x="86" y="2"/>
                    <a:pt x="86" y="3"/>
                  </a:cubicBezTo>
                  <a:cubicBezTo>
                    <a:pt x="82" y="3"/>
                    <a:pt x="77" y="3"/>
                    <a:pt x="73" y="3"/>
                  </a:cubicBezTo>
                  <a:cubicBezTo>
                    <a:pt x="73" y="2"/>
                    <a:pt x="73" y="1"/>
                    <a:pt x="73" y="0"/>
                  </a:cubicBezTo>
                  <a:close/>
                  <a:moveTo>
                    <a:pt x="73" y="45"/>
                  </a:moveTo>
                  <a:cubicBezTo>
                    <a:pt x="77" y="45"/>
                    <a:pt x="82" y="45"/>
                    <a:pt x="86" y="45"/>
                  </a:cubicBezTo>
                  <a:cubicBezTo>
                    <a:pt x="86" y="46"/>
                    <a:pt x="86" y="47"/>
                    <a:pt x="86" y="48"/>
                  </a:cubicBezTo>
                  <a:cubicBezTo>
                    <a:pt x="82" y="48"/>
                    <a:pt x="77" y="48"/>
                    <a:pt x="73" y="48"/>
                  </a:cubicBezTo>
                  <a:cubicBezTo>
                    <a:pt x="73" y="47"/>
                    <a:pt x="73" y="46"/>
                    <a:pt x="73" y="45"/>
                  </a:cubicBezTo>
                  <a:close/>
                  <a:moveTo>
                    <a:pt x="73" y="91"/>
                  </a:moveTo>
                  <a:cubicBezTo>
                    <a:pt x="77" y="91"/>
                    <a:pt x="82" y="91"/>
                    <a:pt x="86" y="91"/>
                  </a:cubicBezTo>
                  <a:cubicBezTo>
                    <a:pt x="86" y="92"/>
                    <a:pt x="86" y="92"/>
                    <a:pt x="86" y="93"/>
                  </a:cubicBezTo>
                  <a:cubicBezTo>
                    <a:pt x="82" y="93"/>
                    <a:pt x="77" y="93"/>
                    <a:pt x="73" y="93"/>
                  </a:cubicBezTo>
                  <a:cubicBezTo>
                    <a:pt x="73" y="92"/>
                    <a:pt x="73" y="92"/>
                    <a:pt x="73" y="91"/>
                  </a:cubicBezTo>
                  <a:close/>
                  <a:moveTo>
                    <a:pt x="73" y="136"/>
                  </a:moveTo>
                  <a:cubicBezTo>
                    <a:pt x="77" y="136"/>
                    <a:pt x="82" y="136"/>
                    <a:pt x="86" y="136"/>
                  </a:cubicBezTo>
                  <a:cubicBezTo>
                    <a:pt x="86" y="137"/>
                    <a:pt x="86" y="138"/>
                    <a:pt x="86" y="139"/>
                  </a:cubicBezTo>
                  <a:cubicBezTo>
                    <a:pt x="82" y="139"/>
                    <a:pt x="77" y="139"/>
                    <a:pt x="73" y="139"/>
                  </a:cubicBezTo>
                  <a:cubicBezTo>
                    <a:pt x="73" y="138"/>
                    <a:pt x="73" y="137"/>
                    <a:pt x="73" y="136"/>
                  </a:cubicBezTo>
                  <a:close/>
                  <a:moveTo>
                    <a:pt x="73" y="181"/>
                  </a:moveTo>
                  <a:cubicBezTo>
                    <a:pt x="77" y="181"/>
                    <a:pt x="82" y="181"/>
                    <a:pt x="86" y="181"/>
                  </a:cubicBezTo>
                  <a:cubicBezTo>
                    <a:pt x="86" y="182"/>
                    <a:pt x="86" y="183"/>
                    <a:pt x="86" y="184"/>
                  </a:cubicBezTo>
                  <a:cubicBezTo>
                    <a:pt x="82" y="184"/>
                    <a:pt x="77" y="184"/>
                    <a:pt x="73" y="184"/>
                  </a:cubicBezTo>
                  <a:cubicBezTo>
                    <a:pt x="73" y="183"/>
                    <a:pt x="73" y="182"/>
                    <a:pt x="73" y="181"/>
                  </a:cubicBezTo>
                  <a:close/>
                  <a:moveTo>
                    <a:pt x="73" y="227"/>
                  </a:moveTo>
                  <a:cubicBezTo>
                    <a:pt x="77" y="227"/>
                    <a:pt x="82" y="227"/>
                    <a:pt x="86" y="227"/>
                  </a:cubicBezTo>
                  <a:cubicBezTo>
                    <a:pt x="86" y="227"/>
                    <a:pt x="86" y="228"/>
                    <a:pt x="86" y="229"/>
                  </a:cubicBezTo>
                  <a:cubicBezTo>
                    <a:pt x="82" y="229"/>
                    <a:pt x="77" y="229"/>
                    <a:pt x="73" y="229"/>
                  </a:cubicBezTo>
                  <a:cubicBezTo>
                    <a:pt x="73" y="228"/>
                    <a:pt x="73" y="227"/>
                    <a:pt x="73" y="227"/>
                  </a:cubicBezTo>
                  <a:close/>
                  <a:moveTo>
                    <a:pt x="73" y="272"/>
                  </a:moveTo>
                  <a:cubicBezTo>
                    <a:pt x="77" y="272"/>
                    <a:pt x="82" y="272"/>
                    <a:pt x="86" y="272"/>
                  </a:cubicBezTo>
                  <a:cubicBezTo>
                    <a:pt x="86" y="273"/>
                    <a:pt x="86" y="274"/>
                    <a:pt x="86" y="274"/>
                  </a:cubicBezTo>
                  <a:cubicBezTo>
                    <a:pt x="82" y="274"/>
                    <a:pt x="77" y="274"/>
                    <a:pt x="73" y="274"/>
                  </a:cubicBezTo>
                  <a:cubicBezTo>
                    <a:pt x="73" y="274"/>
                    <a:pt x="73" y="273"/>
                    <a:pt x="73" y="272"/>
                  </a:cubicBezTo>
                  <a:close/>
                  <a:moveTo>
                    <a:pt x="73" y="317"/>
                  </a:moveTo>
                  <a:cubicBezTo>
                    <a:pt x="77" y="317"/>
                    <a:pt x="82" y="317"/>
                    <a:pt x="86" y="317"/>
                  </a:cubicBezTo>
                  <a:cubicBezTo>
                    <a:pt x="86" y="318"/>
                    <a:pt x="86" y="319"/>
                    <a:pt x="86" y="320"/>
                  </a:cubicBezTo>
                  <a:cubicBezTo>
                    <a:pt x="82" y="320"/>
                    <a:pt x="77" y="320"/>
                    <a:pt x="73" y="320"/>
                  </a:cubicBezTo>
                  <a:cubicBezTo>
                    <a:pt x="73" y="319"/>
                    <a:pt x="73" y="318"/>
                    <a:pt x="73" y="317"/>
                  </a:cubicBezTo>
                  <a:close/>
                  <a:moveTo>
                    <a:pt x="73" y="365"/>
                  </a:moveTo>
                  <a:cubicBezTo>
                    <a:pt x="73" y="364"/>
                    <a:pt x="73" y="363"/>
                    <a:pt x="73" y="362"/>
                  </a:cubicBezTo>
                  <a:cubicBezTo>
                    <a:pt x="77" y="362"/>
                    <a:pt x="82" y="362"/>
                    <a:pt x="86" y="362"/>
                  </a:cubicBezTo>
                  <a:cubicBezTo>
                    <a:pt x="86" y="363"/>
                    <a:pt x="86" y="364"/>
                    <a:pt x="86" y="365"/>
                  </a:cubicBezTo>
                  <a:cubicBezTo>
                    <a:pt x="82" y="365"/>
                    <a:pt x="77" y="365"/>
                    <a:pt x="73" y="365"/>
                  </a:cubicBezTo>
                  <a:close/>
                  <a:moveTo>
                    <a:pt x="73" y="408"/>
                  </a:moveTo>
                  <a:cubicBezTo>
                    <a:pt x="77" y="408"/>
                    <a:pt x="82" y="408"/>
                    <a:pt x="86" y="408"/>
                  </a:cubicBezTo>
                  <a:cubicBezTo>
                    <a:pt x="86" y="409"/>
                    <a:pt x="86" y="409"/>
                    <a:pt x="86" y="410"/>
                  </a:cubicBezTo>
                  <a:cubicBezTo>
                    <a:pt x="82" y="410"/>
                    <a:pt x="77" y="410"/>
                    <a:pt x="73" y="410"/>
                  </a:cubicBezTo>
                  <a:cubicBezTo>
                    <a:pt x="73" y="409"/>
                    <a:pt x="73" y="409"/>
                    <a:pt x="73" y="408"/>
                  </a:cubicBezTo>
                  <a:close/>
                  <a:moveTo>
                    <a:pt x="73" y="453"/>
                  </a:moveTo>
                  <a:cubicBezTo>
                    <a:pt x="77" y="453"/>
                    <a:pt x="82" y="453"/>
                    <a:pt x="86" y="453"/>
                  </a:cubicBezTo>
                  <a:cubicBezTo>
                    <a:pt x="86" y="454"/>
                    <a:pt x="86" y="455"/>
                    <a:pt x="86" y="456"/>
                  </a:cubicBezTo>
                  <a:cubicBezTo>
                    <a:pt x="82" y="456"/>
                    <a:pt x="77" y="456"/>
                    <a:pt x="73" y="456"/>
                  </a:cubicBezTo>
                  <a:cubicBezTo>
                    <a:pt x="73" y="455"/>
                    <a:pt x="73" y="454"/>
                    <a:pt x="73" y="453"/>
                  </a:cubicBezTo>
                  <a:close/>
                  <a:moveTo>
                    <a:pt x="91" y="0"/>
                  </a:moveTo>
                  <a:cubicBezTo>
                    <a:pt x="95" y="0"/>
                    <a:pt x="100" y="0"/>
                    <a:pt x="104" y="0"/>
                  </a:cubicBezTo>
                  <a:cubicBezTo>
                    <a:pt x="104" y="1"/>
                    <a:pt x="104" y="2"/>
                    <a:pt x="104" y="3"/>
                  </a:cubicBezTo>
                  <a:cubicBezTo>
                    <a:pt x="100" y="3"/>
                    <a:pt x="95" y="3"/>
                    <a:pt x="91" y="3"/>
                  </a:cubicBezTo>
                  <a:cubicBezTo>
                    <a:pt x="91" y="2"/>
                    <a:pt x="91" y="1"/>
                    <a:pt x="91" y="0"/>
                  </a:cubicBezTo>
                  <a:close/>
                  <a:moveTo>
                    <a:pt x="91" y="45"/>
                  </a:moveTo>
                  <a:cubicBezTo>
                    <a:pt x="95" y="45"/>
                    <a:pt x="100" y="45"/>
                    <a:pt x="104" y="45"/>
                  </a:cubicBezTo>
                  <a:cubicBezTo>
                    <a:pt x="104" y="46"/>
                    <a:pt x="104" y="47"/>
                    <a:pt x="104" y="48"/>
                  </a:cubicBezTo>
                  <a:cubicBezTo>
                    <a:pt x="100" y="48"/>
                    <a:pt x="95" y="48"/>
                    <a:pt x="91" y="48"/>
                  </a:cubicBezTo>
                  <a:cubicBezTo>
                    <a:pt x="91" y="47"/>
                    <a:pt x="91" y="46"/>
                    <a:pt x="91" y="45"/>
                  </a:cubicBezTo>
                  <a:close/>
                  <a:moveTo>
                    <a:pt x="91" y="91"/>
                  </a:moveTo>
                  <a:cubicBezTo>
                    <a:pt x="95" y="91"/>
                    <a:pt x="100" y="91"/>
                    <a:pt x="104" y="91"/>
                  </a:cubicBezTo>
                  <a:cubicBezTo>
                    <a:pt x="104" y="92"/>
                    <a:pt x="104" y="92"/>
                    <a:pt x="104" y="93"/>
                  </a:cubicBezTo>
                  <a:cubicBezTo>
                    <a:pt x="100" y="93"/>
                    <a:pt x="95" y="93"/>
                    <a:pt x="91" y="93"/>
                  </a:cubicBezTo>
                  <a:cubicBezTo>
                    <a:pt x="91" y="92"/>
                    <a:pt x="91" y="92"/>
                    <a:pt x="91" y="91"/>
                  </a:cubicBezTo>
                  <a:close/>
                  <a:moveTo>
                    <a:pt x="91" y="136"/>
                  </a:moveTo>
                  <a:cubicBezTo>
                    <a:pt x="95" y="136"/>
                    <a:pt x="100" y="136"/>
                    <a:pt x="104" y="136"/>
                  </a:cubicBezTo>
                  <a:cubicBezTo>
                    <a:pt x="104" y="137"/>
                    <a:pt x="104" y="138"/>
                    <a:pt x="104" y="139"/>
                  </a:cubicBezTo>
                  <a:cubicBezTo>
                    <a:pt x="100" y="139"/>
                    <a:pt x="95" y="139"/>
                    <a:pt x="91" y="139"/>
                  </a:cubicBezTo>
                  <a:cubicBezTo>
                    <a:pt x="91" y="138"/>
                    <a:pt x="91" y="137"/>
                    <a:pt x="91" y="136"/>
                  </a:cubicBezTo>
                  <a:close/>
                  <a:moveTo>
                    <a:pt x="91" y="181"/>
                  </a:moveTo>
                  <a:cubicBezTo>
                    <a:pt x="95" y="181"/>
                    <a:pt x="100" y="181"/>
                    <a:pt x="104" y="181"/>
                  </a:cubicBezTo>
                  <a:cubicBezTo>
                    <a:pt x="104" y="182"/>
                    <a:pt x="104" y="183"/>
                    <a:pt x="104" y="184"/>
                  </a:cubicBezTo>
                  <a:cubicBezTo>
                    <a:pt x="100" y="184"/>
                    <a:pt x="95" y="184"/>
                    <a:pt x="91" y="184"/>
                  </a:cubicBezTo>
                  <a:cubicBezTo>
                    <a:pt x="91" y="183"/>
                    <a:pt x="91" y="182"/>
                    <a:pt x="91" y="181"/>
                  </a:cubicBezTo>
                  <a:close/>
                  <a:moveTo>
                    <a:pt x="91" y="227"/>
                  </a:moveTo>
                  <a:cubicBezTo>
                    <a:pt x="95" y="227"/>
                    <a:pt x="100" y="227"/>
                    <a:pt x="104" y="227"/>
                  </a:cubicBezTo>
                  <a:cubicBezTo>
                    <a:pt x="104" y="227"/>
                    <a:pt x="104" y="228"/>
                    <a:pt x="104" y="229"/>
                  </a:cubicBezTo>
                  <a:cubicBezTo>
                    <a:pt x="100" y="229"/>
                    <a:pt x="95" y="229"/>
                    <a:pt x="91" y="229"/>
                  </a:cubicBezTo>
                  <a:cubicBezTo>
                    <a:pt x="91" y="228"/>
                    <a:pt x="91" y="227"/>
                    <a:pt x="91" y="227"/>
                  </a:cubicBezTo>
                  <a:close/>
                  <a:moveTo>
                    <a:pt x="91" y="272"/>
                  </a:moveTo>
                  <a:cubicBezTo>
                    <a:pt x="95" y="272"/>
                    <a:pt x="100" y="272"/>
                    <a:pt x="104" y="272"/>
                  </a:cubicBezTo>
                  <a:cubicBezTo>
                    <a:pt x="104" y="273"/>
                    <a:pt x="104" y="274"/>
                    <a:pt x="104" y="274"/>
                  </a:cubicBezTo>
                  <a:cubicBezTo>
                    <a:pt x="100" y="274"/>
                    <a:pt x="95" y="274"/>
                    <a:pt x="91" y="274"/>
                  </a:cubicBezTo>
                  <a:cubicBezTo>
                    <a:pt x="91" y="274"/>
                    <a:pt x="91" y="273"/>
                    <a:pt x="91" y="272"/>
                  </a:cubicBezTo>
                  <a:close/>
                  <a:moveTo>
                    <a:pt x="91" y="317"/>
                  </a:moveTo>
                  <a:cubicBezTo>
                    <a:pt x="95" y="317"/>
                    <a:pt x="100" y="317"/>
                    <a:pt x="104" y="317"/>
                  </a:cubicBezTo>
                  <a:cubicBezTo>
                    <a:pt x="104" y="318"/>
                    <a:pt x="104" y="319"/>
                    <a:pt x="104" y="320"/>
                  </a:cubicBezTo>
                  <a:cubicBezTo>
                    <a:pt x="100" y="320"/>
                    <a:pt x="95" y="320"/>
                    <a:pt x="91" y="320"/>
                  </a:cubicBezTo>
                  <a:cubicBezTo>
                    <a:pt x="91" y="319"/>
                    <a:pt x="91" y="318"/>
                    <a:pt x="91" y="317"/>
                  </a:cubicBezTo>
                  <a:close/>
                  <a:moveTo>
                    <a:pt x="91" y="365"/>
                  </a:moveTo>
                  <a:cubicBezTo>
                    <a:pt x="91" y="364"/>
                    <a:pt x="91" y="363"/>
                    <a:pt x="91" y="362"/>
                  </a:cubicBezTo>
                  <a:cubicBezTo>
                    <a:pt x="95" y="362"/>
                    <a:pt x="100" y="362"/>
                    <a:pt x="104" y="362"/>
                  </a:cubicBezTo>
                  <a:cubicBezTo>
                    <a:pt x="104" y="363"/>
                    <a:pt x="104" y="364"/>
                    <a:pt x="104" y="365"/>
                  </a:cubicBezTo>
                  <a:cubicBezTo>
                    <a:pt x="100" y="365"/>
                    <a:pt x="95" y="365"/>
                    <a:pt x="91" y="365"/>
                  </a:cubicBezTo>
                  <a:close/>
                  <a:moveTo>
                    <a:pt x="91" y="408"/>
                  </a:moveTo>
                  <a:cubicBezTo>
                    <a:pt x="95" y="408"/>
                    <a:pt x="100" y="408"/>
                    <a:pt x="104" y="408"/>
                  </a:cubicBezTo>
                  <a:cubicBezTo>
                    <a:pt x="104" y="409"/>
                    <a:pt x="104" y="409"/>
                    <a:pt x="104" y="410"/>
                  </a:cubicBezTo>
                  <a:cubicBezTo>
                    <a:pt x="100" y="410"/>
                    <a:pt x="95" y="410"/>
                    <a:pt x="91" y="410"/>
                  </a:cubicBezTo>
                  <a:cubicBezTo>
                    <a:pt x="91" y="409"/>
                    <a:pt x="91" y="409"/>
                    <a:pt x="91" y="408"/>
                  </a:cubicBezTo>
                  <a:close/>
                  <a:moveTo>
                    <a:pt x="91" y="453"/>
                  </a:moveTo>
                  <a:cubicBezTo>
                    <a:pt x="95" y="453"/>
                    <a:pt x="100" y="453"/>
                    <a:pt x="104" y="453"/>
                  </a:cubicBezTo>
                  <a:cubicBezTo>
                    <a:pt x="104" y="454"/>
                    <a:pt x="104" y="455"/>
                    <a:pt x="104" y="456"/>
                  </a:cubicBezTo>
                  <a:cubicBezTo>
                    <a:pt x="100" y="456"/>
                    <a:pt x="95" y="456"/>
                    <a:pt x="91" y="456"/>
                  </a:cubicBezTo>
                  <a:cubicBezTo>
                    <a:pt x="91" y="455"/>
                    <a:pt x="91" y="454"/>
                    <a:pt x="91" y="453"/>
                  </a:cubicBezTo>
                  <a:close/>
                  <a:moveTo>
                    <a:pt x="109" y="0"/>
                  </a:moveTo>
                  <a:cubicBezTo>
                    <a:pt x="114" y="0"/>
                    <a:pt x="118" y="0"/>
                    <a:pt x="122" y="0"/>
                  </a:cubicBezTo>
                  <a:cubicBezTo>
                    <a:pt x="122" y="1"/>
                    <a:pt x="122" y="2"/>
                    <a:pt x="122" y="3"/>
                  </a:cubicBezTo>
                  <a:cubicBezTo>
                    <a:pt x="118" y="3"/>
                    <a:pt x="114" y="3"/>
                    <a:pt x="109" y="3"/>
                  </a:cubicBezTo>
                  <a:cubicBezTo>
                    <a:pt x="109" y="2"/>
                    <a:pt x="109" y="1"/>
                    <a:pt x="109" y="0"/>
                  </a:cubicBezTo>
                  <a:close/>
                  <a:moveTo>
                    <a:pt x="109" y="45"/>
                  </a:moveTo>
                  <a:cubicBezTo>
                    <a:pt x="114" y="45"/>
                    <a:pt x="118" y="45"/>
                    <a:pt x="122" y="45"/>
                  </a:cubicBezTo>
                  <a:cubicBezTo>
                    <a:pt x="122" y="46"/>
                    <a:pt x="122" y="47"/>
                    <a:pt x="122" y="48"/>
                  </a:cubicBezTo>
                  <a:cubicBezTo>
                    <a:pt x="118" y="48"/>
                    <a:pt x="114" y="48"/>
                    <a:pt x="109" y="48"/>
                  </a:cubicBezTo>
                  <a:cubicBezTo>
                    <a:pt x="109" y="47"/>
                    <a:pt x="109" y="46"/>
                    <a:pt x="109" y="45"/>
                  </a:cubicBezTo>
                  <a:close/>
                  <a:moveTo>
                    <a:pt x="109" y="91"/>
                  </a:moveTo>
                  <a:cubicBezTo>
                    <a:pt x="114" y="91"/>
                    <a:pt x="118" y="91"/>
                    <a:pt x="122" y="91"/>
                  </a:cubicBezTo>
                  <a:cubicBezTo>
                    <a:pt x="122" y="92"/>
                    <a:pt x="122" y="92"/>
                    <a:pt x="122" y="93"/>
                  </a:cubicBezTo>
                  <a:cubicBezTo>
                    <a:pt x="118" y="93"/>
                    <a:pt x="114" y="93"/>
                    <a:pt x="109" y="93"/>
                  </a:cubicBezTo>
                  <a:cubicBezTo>
                    <a:pt x="109" y="92"/>
                    <a:pt x="109" y="92"/>
                    <a:pt x="109" y="91"/>
                  </a:cubicBezTo>
                  <a:close/>
                  <a:moveTo>
                    <a:pt x="109" y="136"/>
                  </a:moveTo>
                  <a:cubicBezTo>
                    <a:pt x="114" y="136"/>
                    <a:pt x="118" y="136"/>
                    <a:pt x="122" y="136"/>
                  </a:cubicBezTo>
                  <a:cubicBezTo>
                    <a:pt x="122" y="137"/>
                    <a:pt x="122" y="138"/>
                    <a:pt x="122" y="139"/>
                  </a:cubicBezTo>
                  <a:cubicBezTo>
                    <a:pt x="118" y="139"/>
                    <a:pt x="114" y="139"/>
                    <a:pt x="109" y="139"/>
                  </a:cubicBezTo>
                  <a:cubicBezTo>
                    <a:pt x="109" y="138"/>
                    <a:pt x="109" y="137"/>
                    <a:pt x="109" y="136"/>
                  </a:cubicBezTo>
                  <a:close/>
                  <a:moveTo>
                    <a:pt x="109" y="181"/>
                  </a:moveTo>
                  <a:cubicBezTo>
                    <a:pt x="114" y="181"/>
                    <a:pt x="118" y="181"/>
                    <a:pt x="122" y="181"/>
                  </a:cubicBezTo>
                  <a:cubicBezTo>
                    <a:pt x="122" y="182"/>
                    <a:pt x="122" y="183"/>
                    <a:pt x="122" y="184"/>
                  </a:cubicBezTo>
                  <a:cubicBezTo>
                    <a:pt x="118" y="184"/>
                    <a:pt x="114" y="184"/>
                    <a:pt x="109" y="184"/>
                  </a:cubicBezTo>
                  <a:cubicBezTo>
                    <a:pt x="109" y="183"/>
                    <a:pt x="109" y="182"/>
                    <a:pt x="109" y="181"/>
                  </a:cubicBezTo>
                  <a:close/>
                  <a:moveTo>
                    <a:pt x="109" y="227"/>
                  </a:moveTo>
                  <a:cubicBezTo>
                    <a:pt x="114" y="227"/>
                    <a:pt x="118" y="227"/>
                    <a:pt x="122" y="227"/>
                  </a:cubicBezTo>
                  <a:cubicBezTo>
                    <a:pt x="122" y="227"/>
                    <a:pt x="122" y="228"/>
                    <a:pt x="122" y="229"/>
                  </a:cubicBezTo>
                  <a:cubicBezTo>
                    <a:pt x="118" y="229"/>
                    <a:pt x="114" y="229"/>
                    <a:pt x="109" y="229"/>
                  </a:cubicBezTo>
                  <a:cubicBezTo>
                    <a:pt x="109" y="228"/>
                    <a:pt x="109" y="227"/>
                    <a:pt x="109" y="227"/>
                  </a:cubicBezTo>
                  <a:close/>
                  <a:moveTo>
                    <a:pt x="109" y="272"/>
                  </a:moveTo>
                  <a:cubicBezTo>
                    <a:pt x="114" y="272"/>
                    <a:pt x="118" y="272"/>
                    <a:pt x="122" y="272"/>
                  </a:cubicBezTo>
                  <a:cubicBezTo>
                    <a:pt x="122" y="273"/>
                    <a:pt x="122" y="274"/>
                    <a:pt x="122" y="274"/>
                  </a:cubicBezTo>
                  <a:cubicBezTo>
                    <a:pt x="118" y="274"/>
                    <a:pt x="114" y="274"/>
                    <a:pt x="109" y="274"/>
                  </a:cubicBezTo>
                  <a:cubicBezTo>
                    <a:pt x="109" y="274"/>
                    <a:pt x="109" y="273"/>
                    <a:pt x="109" y="272"/>
                  </a:cubicBezTo>
                  <a:close/>
                  <a:moveTo>
                    <a:pt x="109" y="317"/>
                  </a:moveTo>
                  <a:cubicBezTo>
                    <a:pt x="114" y="317"/>
                    <a:pt x="118" y="317"/>
                    <a:pt x="122" y="317"/>
                  </a:cubicBezTo>
                  <a:cubicBezTo>
                    <a:pt x="122" y="318"/>
                    <a:pt x="122" y="319"/>
                    <a:pt x="122" y="320"/>
                  </a:cubicBezTo>
                  <a:cubicBezTo>
                    <a:pt x="118" y="320"/>
                    <a:pt x="114" y="320"/>
                    <a:pt x="109" y="320"/>
                  </a:cubicBezTo>
                  <a:cubicBezTo>
                    <a:pt x="109" y="319"/>
                    <a:pt x="109" y="318"/>
                    <a:pt x="109" y="317"/>
                  </a:cubicBezTo>
                  <a:close/>
                  <a:moveTo>
                    <a:pt x="109" y="365"/>
                  </a:moveTo>
                  <a:cubicBezTo>
                    <a:pt x="109" y="364"/>
                    <a:pt x="109" y="363"/>
                    <a:pt x="109" y="362"/>
                  </a:cubicBezTo>
                  <a:cubicBezTo>
                    <a:pt x="114" y="362"/>
                    <a:pt x="118" y="362"/>
                    <a:pt x="122" y="362"/>
                  </a:cubicBezTo>
                  <a:cubicBezTo>
                    <a:pt x="122" y="363"/>
                    <a:pt x="122" y="364"/>
                    <a:pt x="122" y="365"/>
                  </a:cubicBezTo>
                  <a:cubicBezTo>
                    <a:pt x="118" y="365"/>
                    <a:pt x="114" y="365"/>
                    <a:pt x="109" y="365"/>
                  </a:cubicBezTo>
                  <a:close/>
                  <a:moveTo>
                    <a:pt x="109" y="408"/>
                  </a:moveTo>
                  <a:cubicBezTo>
                    <a:pt x="114" y="408"/>
                    <a:pt x="118" y="408"/>
                    <a:pt x="122" y="408"/>
                  </a:cubicBezTo>
                  <a:cubicBezTo>
                    <a:pt x="122" y="409"/>
                    <a:pt x="122" y="409"/>
                    <a:pt x="122" y="410"/>
                  </a:cubicBezTo>
                  <a:cubicBezTo>
                    <a:pt x="118" y="410"/>
                    <a:pt x="114" y="410"/>
                    <a:pt x="109" y="410"/>
                  </a:cubicBezTo>
                  <a:cubicBezTo>
                    <a:pt x="109" y="409"/>
                    <a:pt x="109" y="409"/>
                    <a:pt x="109" y="408"/>
                  </a:cubicBezTo>
                  <a:close/>
                  <a:moveTo>
                    <a:pt x="109" y="453"/>
                  </a:moveTo>
                  <a:cubicBezTo>
                    <a:pt x="114" y="453"/>
                    <a:pt x="118" y="453"/>
                    <a:pt x="122" y="453"/>
                  </a:cubicBezTo>
                  <a:cubicBezTo>
                    <a:pt x="122" y="454"/>
                    <a:pt x="122" y="455"/>
                    <a:pt x="122" y="456"/>
                  </a:cubicBezTo>
                  <a:cubicBezTo>
                    <a:pt x="118" y="456"/>
                    <a:pt x="114" y="456"/>
                    <a:pt x="109" y="456"/>
                  </a:cubicBezTo>
                  <a:cubicBezTo>
                    <a:pt x="109" y="455"/>
                    <a:pt x="109" y="454"/>
                    <a:pt x="109" y="453"/>
                  </a:cubicBezTo>
                  <a:close/>
                  <a:moveTo>
                    <a:pt x="128" y="0"/>
                  </a:moveTo>
                  <a:cubicBezTo>
                    <a:pt x="132" y="0"/>
                    <a:pt x="136" y="0"/>
                    <a:pt x="141" y="0"/>
                  </a:cubicBezTo>
                  <a:cubicBezTo>
                    <a:pt x="141" y="1"/>
                    <a:pt x="141" y="2"/>
                    <a:pt x="141" y="3"/>
                  </a:cubicBezTo>
                  <a:cubicBezTo>
                    <a:pt x="136" y="3"/>
                    <a:pt x="132" y="3"/>
                    <a:pt x="128" y="3"/>
                  </a:cubicBezTo>
                  <a:cubicBezTo>
                    <a:pt x="128" y="2"/>
                    <a:pt x="128" y="1"/>
                    <a:pt x="128" y="0"/>
                  </a:cubicBezTo>
                  <a:close/>
                  <a:moveTo>
                    <a:pt x="128" y="45"/>
                  </a:moveTo>
                  <a:cubicBezTo>
                    <a:pt x="132" y="45"/>
                    <a:pt x="136" y="45"/>
                    <a:pt x="141" y="45"/>
                  </a:cubicBezTo>
                  <a:cubicBezTo>
                    <a:pt x="141" y="46"/>
                    <a:pt x="141" y="47"/>
                    <a:pt x="141" y="48"/>
                  </a:cubicBezTo>
                  <a:cubicBezTo>
                    <a:pt x="136" y="48"/>
                    <a:pt x="132" y="48"/>
                    <a:pt x="128" y="48"/>
                  </a:cubicBezTo>
                  <a:cubicBezTo>
                    <a:pt x="128" y="47"/>
                    <a:pt x="128" y="46"/>
                    <a:pt x="128" y="45"/>
                  </a:cubicBezTo>
                  <a:close/>
                  <a:moveTo>
                    <a:pt x="128" y="91"/>
                  </a:moveTo>
                  <a:cubicBezTo>
                    <a:pt x="132" y="91"/>
                    <a:pt x="136" y="91"/>
                    <a:pt x="141" y="91"/>
                  </a:cubicBezTo>
                  <a:cubicBezTo>
                    <a:pt x="141" y="92"/>
                    <a:pt x="141" y="92"/>
                    <a:pt x="141" y="93"/>
                  </a:cubicBezTo>
                  <a:cubicBezTo>
                    <a:pt x="136" y="93"/>
                    <a:pt x="132" y="93"/>
                    <a:pt x="128" y="93"/>
                  </a:cubicBezTo>
                  <a:cubicBezTo>
                    <a:pt x="128" y="92"/>
                    <a:pt x="128" y="92"/>
                    <a:pt x="128" y="91"/>
                  </a:cubicBezTo>
                  <a:close/>
                  <a:moveTo>
                    <a:pt x="128" y="136"/>
                  </a:moveTo>
                  <a:cubicBezTo>
                    <a:pt x="132" y="136"/>
                    <a:pt x="136" y="136"/>
                    <a:pt x="141" y="136"/>
                  </a:cubicBezTo>
                  <a:cubicBezTo>
                    <a:pt x="141" y="137"/>
                    <a:pt x="141" y="138"/>
                    <a:pt x="141" y="139"/>
                  </a:cubicBezTo>
                  <a:cubicBezTo>
                    <a:pt x="136" y="139"/>
                    <a:pt x="132" y="139"/>
                    <a:pt x="128" y="139"/>
                  </a:cubicBezTo>
                  <a:cubicBezTo>
                    <a:pt x="128" y="138"/>
                    <a:pt x="128" y="137"/>
                    <a:pt x="128" y="136"/>
                  </a:cubicBezTo>
                  <a:close/>
                  <a:moveTo>
                    <a:pt x="128" y="181"/>
                  </a:moveTo>
                  <a:cubicBezTo>
                    <a:pt x="132" y="181"/>
                    <a:pt x="136" y="181"/>
                    <a:pt x="141" y="181"/>
                  </a:cubicBezTo>
                  <a:cubicBezTo>
                    <a:pt x="141" y="182"/>
                    <a:pt x="141" y="183"/>
                    <a:pt x="141" y="184"/>
                  </a:cubicBezTo>
                  <a:cubicBezTo>
                    <a:pt x="136" y="184"/>
                    <a:pt x="132" y="184"/>
                    <a:pt x="128" y="184"/>
                  </a:cubicBezTo>
                  <a:cubicBezTo>
                    <a:pt x="128" y="183"/>
                    <a:pt x="128" y="182"/>
                    <a:pt x="128" y="181"/>
                  </a:cubicBezTo>
                  <a:close/>
                  <a:moveTo>
                    <a:pt x="128" y="227"/>
                  </a:moveTo>
                  <a:cubicBezTo>
                    <a:pt x="132" y="227"/>
                    <a:pt x="136" y="227"/>
                    <a:pt x="141" y="227"/>
                  </a:cubicBezTo>
                  <a:cubicBezTo>
                    <a:pt x="141" y="227"/>
                    <a:pt x="141" y="228"/>
                    <a:pt x="141" y="229"/>
                  </a:cubicBezTo>
                  <a:cubicBezTo>
                    <a:pt x="136" y="229"/>
                    <a:pt x="132" y="229"/>
                    <a:pt x="128" y="229"/>
                  </a:cubicBezTo>
                  <a:cubicBezTo>
                    <a:pt x="128" y="228"/>
                    <a:pt x="128" y="227"/>
                    <a:pt x="128" y="227"/>
                  </a:cubicBezTo>
                  <a:close/>
                  <a:moveTo>
                    <a:pt x="128" y="272"/>
                  </a:moveTo>
                  <a:cubicBezTo>
                    <a:pt x="132" y="272"/>
                    <a:pt x="136" y="272"/>
                    <a:pt x="141" y="272"/>
                  </a:cubicBezTo>
                  <a:cubicBezTo>
                    <a:pt x="141" y="273"/>
                    <a:pt x="141" y="274"/>
                    <a:pt x="141" y="274"/>
                  </a:cubicBezTo>
                  <a:cubicBezTo>
                    <a:pt x="136" y="274"/>
                    <a:pt x="132" y="274"/>
                    <a:pt x="128" y="274"/>
                  </a:cubicBezTo>
                  <a:cubicBezTo>
                    <a:pt x="128" y="274"/>
                    <a:pt x="128" y="273"/>
                    <a:pt x="128" y="272"/>
                  </a:cubicBezTo>
                  <a:close/>
                  <a:moveTo>
                    <a:pt x="128" y="317"/>
                  </a:moveTo>
                  <a:cubicBezTo>
                    <a:pt x="132" y="317"/>
                    <a:pt x="136" y="317"/>
                    <a:pt x="141" y="317"/>
                  </a:cubicBezTo>
                  <a:cubicBezTo>
                    <a:pt x="141" y="318"/>
                    <a:pt x="141" y="319"/>
                    <a:pt x="141" y="320"/>
                  </a:cubicBezTo>
                  <a:cubicBezTo>
                    <a:pt x="136" y="320"/>
                    <a:pt x="132" y="320"/>
                    <a:pt x="128" y="320"/>
                  </a:cubicBezTo>
                  <a:cubicBezTo>
                    <a:pt x="128" y="319"/>
                    <a:pt x="128" y="318"/>
                    <a:pt x="128" y="317"/>
                  </a:cubicBezTo>
                  <a:close/>
                  <a:moveTo>
                    <a:pt x="128" y="365"/>
                  </a:moveTo>
                  <a:cubicBezTo>
                    <a:pt x="128" y="364"/>
                    <a:pt x="128" y="363"/>
                    <a:pt x="128" y="362"/>
                  </a:cubicBezTo>
                  <a:cubicBezTo>
                    <a:pt x="132" y="362"/>
                    <a:pt x="136" y="362"/>
                    <a:pt x="141" y="362"/>
                  </a:cubicBezTo>
                  <a:cubicBezTo>
                    <a:pt x="141" y="363"/>
                    <a:pt x="141" y="364"/>
                    <a:pt x="141" y="365"/>
                  </a:cubicBezTo>
                  <a:cubicBezTo>
                    <a:pt x="136" y="365"/>
                    <a:pt x="132" y="365"/>
                    <a:pt x="128" y="365"/>
                  </a:cubicBezTo>
                  <a:close/>
                  <a:moveTo>
                    <a:pt x="128" y="408"/>
                  </a:moveTo>
                  <a:cubicBezTo>
                    <a:pt x="132" y="408"/>
                    <a:pt x="136" y="408"/>
                    <a:pt x="141" y="408"/>
                  </a:cubicBezTo>
                  <a:cubicBezTo>
                    <a:pt x="141" y="409"/>
                    <a:pt x="141" y="409"/>
                    <a:pt x="141" y="410"/>
                  </a:cubicBezTo>
                  <a:cubicBezTo>
                    <a:pt x="136" y="410"/>
                    <a:pt x="132" y="410"/>
                    <a:pt x="128" y="410"/>
                  </a:cubicBezTo>
                  <a:cubicBezTo>
                    <a:pt x="128" y="409"/>
                    <a:pt x="128" y="409"/>
                    <a:pt x="128" y="408"/>
                  </a:cubicBezTo>
                  <a:close/>
                  <a:moveTo>
                    <a:pt x="128" y="453"/>
                  </a:moveTo>
                  <a:cubicBezTo>
                    <a:pt x="132" y="453"/>
                    <a:pt x="136" y="453"/>
                    <a:pt x="141" y="453"/>
                  </a:cubicBezTo>
                  <a:cubicBezTo>
                    <a:pt x="141" y="454"/>
                    <a:pt x="141" y="455"/>
                    <a:pt x="141" y="456"/>
                  </a:cubicBezTo>
                  <a:cubicBezTo>
                    <a:pt x="136" y="456"/>
                    <a:pt x="132" y="456"/>
                    <a:pt x="128" y="456"/>
                  </a:cubicBezTo>
                  <a:cubicBezTo>
                    <a:pt x="128" y="455"/>
                    <a:pt x="128" y="454"/>
                    <a:pt x="128" y="453"/>
                  </a:cubicBezTo>
                  <a:close/>
                  <a:moveTo>
                    <a:pt x="146" y="0"/>
                  </a:moveTo>
                  <a:cubicBezTo>
                    <a:pt x="150" y="0"/>
                    <a:pt x="154" y="0"/>
                    <a:pt x="159" y="0"/>
                  </a:cubicBezTo>
                  <a:cubicBezTo>
                    <a:pt x="159" y="1"/>
                    <a:pt x="159" y="2"/>
                    <a:pt x="159" y="3"/>
                  </a:cubicBezTo>
                  <a:cubicBezTo>
                    <a:pt x="154" y="3"/>
                    <a:pt x="150" y="3"/>
                    <a:pt x="146" y="3"/>
                  </a:cubicBezTo>
                  <a:cubicBezTo>
                    <a:pt x="146" y="2"/>
                    <a:pt x="146" y="1"/>
                    <a:pt x="146" y="0"/>
                  </a:cubicBezTo>
                  <a:close/>
                  <a:moveTo>
                    <a:pt x="146" y="45"/>
                  </a:moveTo>
                  <a:cubicBezTo>
                    <a:pt x="150" y="45"/>
                    <a:pt x="154" y="45"/>
                    <a:pt x="159" y="45"/>
                  </a:cubicBezTo>
                  <a:cubicBezTo>
                    <a:pt x="159" y="46"/>
                    <a:pt x="159" y="47"/>
                    <a:pt x="159" y="48"/>
                  </a:cubicBezTo>
                  <a:cubicBezTo>
                    <a:pt x="154" y="48"/>
                    <a:pt x="150" y="48"/>
                    <a:pt x="146" y="48"/>
                  </a:cubicBezTo>
                  <a:cubicBezTo>
                    <a:pt x="146" y="47"/>
                    <a:pt x="146" y="46"/>
                    <a:pt x="146" y="45"/>
                  </a:cubicBezTo>
                  <a:close/>
                  <a:moveTo>
                    <a:pt x="146" y="91"/>
                  </a:moveTo>
                  <a:cubicBezTo>
                    <a:pt x="150" y="91"/>
                    <a:pt x="154" y="91"/>
                    <a:pt x="159" y="91"/>
                  </a:cubicBezTo>
                  <a:cubicBezTo>
                    <a:pt x="159" y="92"/>
                    <a:pt x="159" y="92"/>
                    <a:pt x="159" y="93"/>
                  </a:cubicBezTo>
                  <a:cubicBezTo>
                    <a:pt x="154" y="93"/>
                    <a:pt x="150" y="93"/>
                    <a:pt x="146" y="93"/>
                  </a:cubicBezTo>
                  <a:cubicBezTo>
                    <a:pt x="146" y="92"/>
                    <a:pt x="146" y="92"/>
                    <a:pt x="146" y="91"/>
                  </a:cubicBezTo>
                  <a:close/>
                  <a:moveTo>
                    <a:pt x="146" y="136"/>
                  </a:moveTo>
                  <a:cubicBezTo>
                    <a:pt x="150" y="136"/>
                    <a:pt x="154" y="136"/>
                    <a:pt x="159" y="136"/>
                  </a:cubicBezTo>
                  <a:cubicBezTo>
                    <a:pt x="159" y="137"/>
                    <a:pt x="159" y="138"/>
                    <a:pt x="159" y="139"/>
                  </a:cubicBezTo>
                  <a:cubicBezTo>
                    <a:pt x="154" y="139"/>
                    <a:pt x="150" y="139"/>
                    <a:pt x="146" y="139"/>
                  </a:cubicBezTo>
                  <a:cubicBezTo>
                    <a:pt x="146" y="138"/>
                    <a:pt x="146" y="137"/>
                    <a:pt x="146" y="136"/>
                  </a:cubicBezTo>
                  <a:close/>
                  <a:moveTo>
                    <a:pt x="146" y="181"/>
                  </a:moveTo>
                  <a:cubicBezTo>
                    <a:pt x="150" y="181"/>
                    <a:pt x="154" y="181"/>
                    <a:pt x="159" y="181"/>
                  </a:cubicBezTo>
                  <a:cubicBezTo>
                    <a:pt x="159" y="182"/>
                    <a:pt x="159" y="183"/>
                    <a:pt x="159" y="184"/>
                  </a:cubicBezTo>
                  <a:cubicBezTo>
                    <a:pt x="154" y="184"/>
                    <a:pt x="150" y="184"/>
                    <a:pt x="146" y="184"/>
                  </a:cubicBezTo>
                  <a:cubicBezTo>
                    <a:pt x="146" y="183"/>
                    <a:pt x="146" y="182"/>
                    <a:pt x="146" y="181"/>
                  </a:cubicBezTo>
                  <a:close/>
                  <a:moveTo>
                    <a:pt x="146" y="227"/>
                  </a:moveTo>
                  <a:cubicBezTo>
                    <a:pt x="150" y="227"/>
                    <a:pt x="154" y="227"/>
                    <a:pt x="159" y="227"/>
                  </a:cubicBezTo>
                  <a:cubicBezTo>
                    <a:pt x="159" y="227"/>
                    <a:pt x="159" y="228"/>
                    <a:pt x="159" y="229"/>
                  </a:cubicBezTo>
                  <a:cubicBezTo>
                    <a:pt x="154" y="229"/>
                    <a:pt x="150" y="229"/>
                    <a:pt x="146" y="229"/>
                  </a:cubicBezTo>
                  <a:cubicBezTo>
                    <a:pt x="146" y="228"/>
                    <a:pt x="146" y="227"/>
                    <a:pt x="146" y="227"/>
                  </a:cubicBezTo>
                  <a:close/>
                  <a:moveTo>
                    <a:pt x="146" y="272"/>
                  </a:moveTo>
                  <a:cubicBezTo>
                    <a:pt x="150" y="272"/>
                    <a:pt x="154" y="272"/>
                    <a:pt x="159" y="272"/>
                  </a:cubicBezTo>
                  <a:cubicBezTo>
                    <a:pt x="159" y="273"/>
                    <a:pt x="159" y="274"/>
                    <a:pt x="159" y="274"/>
                  </a:cubicBezTo>
                  <a:cubicBezTo>
                    <a:pt x="154" y="274"/>
                    <a:pt x="150" y="274"/>
                    <a:pt x="146" y="274"/>
                  </a:cubicBezTo>
                  <a:cubicBezTo>
                    <a:pt x="146" y="274"/>
                    <a:pt x="146" y="273"/>
                    <a:pt x="146" y="272"/>
                  </a:cubicBezTo>
                  <a:close/>
                  <a:moveTo>
                    <a:pt x="146" y="317"/>
                  </a:moveTo>
                  <a:cubicBezTo>
                    <a:pt x="150" y="317"/>
                    <a:pt x="154" y="317"/>
                    <a:pt x="159" y="317"/>
                  </a:cubicBezTo>
                  <a:cubicBezTo>
                    <a:pt x="159" y="318"/>
                    <a:pt x="159" y="319"/>
                    <a:pt x="159" y="320"/>
                  </a:cubicBezTo>
                  <a:cubicBezTo>
                    <a:pt x="154" y="320"/>
                    <a:pt x="150" y="320"/>
                    <a:pt x="146" y="320"/>
                  </a:cubicBezTo>
                  <a:cubicBezTo>
                    <a:pt x="146" y="319"/>
                    <a:pt x="146" y="318"/>
                    <a:pt x="146" y="317"/>
                  </a:cubicBezTo>
                  <a:close/>
                  <a:moveTo>
                    <a:pt x="146" y="365"/>
                  </a:moveTo>
                  <a:cubicBezTo>
                    <a:pt x="146" y="364"/>
                    <a:pt x="146" y="363"/>
                    <a:pt x="146" y="362"/>
                  </a:cubicBezTo>
                  <a:cubicBezTo>
                    <a:pt x="150" y="362"/>
                    <a:pt x="154" y="362"/>
                    <a:pt x="159" y="362"/>
                  </a:cubicBezTo>
                  <a:cubicBezTo>
                    <a:pt x="159" y="363"/>
                    <a:pt x="159" y="364"/>
                    <a:pt x="159" y="365"/>
                  </a:cubicBezTo>
                  <a:cubicBezTo>
                    <a:pt x="154" y="365"/>
                    <a:pt x="150" y="365"/>
                    <a:pt x="146" y="365"/>
                  </a:cubicBezTo>
                  <a:close/>
                  <a:moveTo>
                    <a:pt x="146" y="408"/>
                  </a:moveTo>
                  <a:cubicBezTo>
                    <a:pt x="150" y="408"/>
                    <a:pt x="154" y="408"/>
                    <a:pt x="159" y="408"/>
                  </a:cubicBezTo>
                  <a:cubicBezTo>
                    <a:pt x="159" y="409"/>
                    <a:pt x="159" y="409"/>
                    <a:pt x="159" y="410"/>
                  </a:cubicBezTo>
                  <a:cubicBezTo>
                    <a:pt x="154" y="410"/>
                    <a:pt x="150" y="410"/>
                    <a:pt x="146" y="410"/>
                  </a:cubicBezTo>
                  <a:cubicBezTo>
                    <a:pt x="146" y="409"/>
                    <a:pt x="146" y="409"/>
                    <a:pt x="146" y="408"/>
                  </a:cubicBezTo>
                  <a:close/>
                  <a:moveTo>
                    <a:pt x="146" y="453"/>
                  </a:moveTo>
                  <a:cubicBezTo>
                    <a:pt x="150" y="453"/>
                    <a:pt x="154" y="453"/>
                    <a:pt x="159" y="453"/>
                  </a:cubicBezTo>
                  <a:cubicBezTo>
                    <a:pt x="159" y="454"/>
                    <a:pt x="159" y="455"/>
                    <a:pt x="159" y="456"/>
                  </a:cubicBezTo>
                  <a:cubicBezTo>
                    <a:pt x="154" y="456"/>
                    <a:pt x="150" y="456"/>
                    <a:pt x="146" y="456"/>
                  </a:cubicBezTo>
                  <a:cubicBezTo>
                    <a:pt x="146" y="455"/>
                    <a:pt x="146" y="454"/>
                    <a:pt x="146" y="453"/>
                  </a:cubicBezTo>
                  <a:close/>
                  <a:moveTo>
                    <a:pt x="164" y="0"/>
                  </a:moveTo>
                  <a:cubicBezTo>
                    <a:pt x="168" y="0"/>
                    <a:pt x="173" y="0"/>
                    <a:pt x="177" y="0"/>
                  </a:cubicBezTo>
                  <a:cubicBezTo>
                    <a:pt x="177" y="1"/>
                    <a:pt x="177" y="2"/>
                    <a:pt x="177" y="3"/>
                  </a:cubicBezTo>
                  <a:cubicBezTo>
                    <a:pt x="173" y="3"/>
                    <a:pt x="168" y="3"/>
                    <a:pt x="164" y="3"/>
                  </a:cubicBezTo>
                  <a:cubicBezTo>
                    <a:pt x="164" y="2"/>
                    <a:pt x="164" y="1"/>
                    <a:pt x="164" y="0"/>
                  </a:cubicBezTo>
                  <a:close/>
                  <a:moveTo>
                    <a:pt x="164" y="45"/>
                  </a:moveTo>
                  <a:cubicBezTo>
                    <a:pt x="168" y="45"/>
                    <a:pt x="173" y="45"/>
                    <a:pt x="177" y="45"/>
                  </a:cubicBezTo>
                  <a:cubicBezTo>
                    <a:pt x="177" y="46"/>
                    <a:pt x="177" y="47"/>
                    <a:pt x="177" y="48"/>
                  </a:cubicBezTo>
                  <a:cubicBezTo>
                    <a:pt x="173" y="48"/>
                    <a:pt x="168" y="48"/>
                    <a:pt x="164" y="48"/>
                  </a:cubicBezTo>
                  <a:cubicBezTo>
                    <a:pt x="164" y="47"/>
                    <a:pt x="164" y="46"/>
                    <a:pt x="164" y="45"/>
                  </a:cubicBezTo>
                  <a:close/>
                  <a:moveTo>
                    <a:pt x="164" y="91"/>
                  </a:moveTo>
                  <a:cubicBezTo>
                    <a:pt x="168" y="91"/>
                    <a:pt x="173" y="91"/>
                    <a:pt x="177" y="91"/>
                  </a:cubicBezTo>
                  <a:cubicBezTo>
                    <a:pt x="177" y="92"/>
                    <a:pt x="177" y="92"/>
                    <a:pt x="177" y="93"/>
                  </a:cubicBezTo>
                  <a:cubicBezTo>
                    <a:pt x="173" y="93"/>
                    <a:pt x="168" y="93"/>
                    <a:pt x="164" y="93"/>
                  </a:cubicBezTo>
                  <a:cubicBezTo>
                    <a:pt x="164" y="92"/>
                    <a:pt x="164" y="92"/>
                    <a:pt x="164" y="91"/>
                  </a:cubicBezTo>
                  <a:close/>
                  <a:moveTo>
                    <a:pt x="164" y="136"/>
                  </a:moveTo>
                  <a:cubicBezTo>
                    <a:pt x="168" y="136"/>
                    <a:pt x="173" y="136"/>
                    <a:pt x="177" y="136"/>
                  </a:cubicBezTo>
                  <a:cubicBezTo>
                    <a:pt x="177" y="137"/>
                    <a:pt x="177" y="138"/>
                    <a:pt x="177" y="139"/>
                  </a:cubicBezTo>
                  <a:cubicBezTo>
                    <a:pt x="173" y="139"/>
                    <a:pt x="168" y="139"/>
                    <a:pt x="164" y="139"/>
                  </a:cubicBezTo>
                  <a:cubicBezTo>
                    <a:pt x="164" y="138"/>
                    <a:pt x="164" y="137"/>
                    <a:pt x="164" y="136"/>
                  </a:cubicBezTo>
                  <a:close/>
                  <a:moveTo>
                    <a:pt x="164" y="181"/>
                  </a:moveTo>
                  <a:cubicBezTo>
                    <a:pt x="168" y="181"/>
                    <a:pt x="173" y="181"/>
                    <a:pt x="177" y="181"/>
                  </a:cubicBezTo>
                  <a:cubicBezTo>
                    <a:pt x="177" y="182"/>
                    <a:pt x="177" y="183"/>
                    <a:pt x="177" y="184"/>
                  </a:cubicBezTo>
                  <a:cubicBezTo>
                    <a:pt x="173" y="184"/>
                    <a:pt x="168" y="184"/>
                    <a:pt x="164" y="184"/>
                  </a:cubicBezTo>
                  <a:cubicBezTo>
                    <a:pt x="164" y="183"/>
                    <a:pt x="164" y="182"/>
                    <a:pt x="164" y="181"/>
                  </a:cubicBezTo>
                  <a:close/>
                  <a:moveTo>
                    <a:pt x="164" y="227"/>
                  </a:moveTo>
                  <a:cubicBezTo>
                    <a:pt x="168" y="227"/>
                    <a:pt x="173" y="227"/>
                    <a:pt x="177" y="227"/>
                  </a:cubicBezTo>
                  <a:cubicBezTo>
                    <a:pt x="177" y="227"/>
                    <a:pt x="177" y="228"/>
                    <a:pt x="177" y="229"/>
                  </a:cubicBezTo>
                  <a:cubicBezTo>
                    <a:pt x="173" y="229"/>
                    <a:pt x="168" y="229"/>
                    <a:pt x="164" y="229"/>
                  </a:cubicBezTo>
                  <a:cubicBezTo>
                    <a:pt x="164" y="228"/>
                    <a:pt x="164" y="227"/>
                    <a:pt x="164" y="227"/>
                  </a:cubicBezTo>
                  <a:close/>
                  <a:moveTo>
                    <a:pt x="164" y="272"/>
                  </a:moveTo>
                  <a:cubicBezTo>
                    <a:pt x="168" y="272"/>
                    <a:pt x="173" y="272"/>
                    <a:pt x="177" y="272"/>
                  </a:cubicBezTo>
                  <a:cubicBezTo>
                    <a:pt x="177" y="273"/>
                    <a:pt x="177" y="274"/>
                    <a:pt x="177" y="274"/>
                  </a:cubicBezTo>
                  <a:cubicBezTo>
                    <a:pt x="173" y="274"/>
                    <a:pt x="168" y="274"/>
                    <a:pt x="164" y="274"/>
                  </a:cubicBezTo>
                  <a:cubicBezTo>
                    <a:pt x="164" y="274"/>
                    <a:pt x="164" y="273"/>
                    <a:pt x="164" y="272"/>
                  </a:cubicBezTo>
                  <a:close/>
                  <a:moveTo>
                    <a:pt x="164" y="317"/>
                  </a:moveTo>
                  <a:cubicBezTo>
                    <a:pt x="168" y="317"/>
                    <a:pt x="173" y="317"/>
                    <a:pt x="177" y="317"/>
                  </a:cubicBezTo>
                  <a:cubicBezTo>
                    <a:pt x="177" y="318"/>
                    <a:pt x="177" y="319"/>
                    <a:pt x="177" y="320"/>
                  </a:cubicBezTo>
                  <a:cubicBezTo>
                    <a:pt x="173" y="320"/>
                    <a:pt x="168" y="320"/>
                    <a:pt x="164" y="320"/>
                  </a:cubicBezTo>
                  <a:cubicBezTo>
                    <a:pt x="164" y="319"/>
                    <a:pt x="164" y="318"/>
                    <a:pt x="164" y="317"/>
                  </a:cubicBezTo>
                  <a:close/>
                  <a:moveTo>
                    <a:pt x="164" y="365"/>
                  </a:moveTo>
                  <a:cubicBezTo>
                    <a:pt x="164" y="364"/>
                    <a:pt x="164" y="363"/>
                    <a:pt x="164" y="362"/>
                  </a:cubicBezTo>
                  <a:cubicBezTo>
                    <a:pt x="168" y="362"/>
                    <a:pt x="173" y="362"/>
                    <a:pt x="177" y="362"/>
                  </a:cubicBezTo>
                  <a:cubicBezTo>
                    <a:pt x="177" y="363"/>
                    <a:pt x="177" y="364"/>
                    <a:pt x="177" y="365"/>
                  </a:cubicBezTo>
                  <a:cubicBezTo>
                    <a:pt x="173" y="365"/>
                    <a:pt x="168" y="365"/>
                    <a:pt x="164" y="365"/>
                  </a:cubicBezTo>
                  <a:close/>
                  <a:moveTo>
                    <a:pt x="164" y="408"/>
                  </a:moveTo>
                  <a:cubicBezTo>
                    <a:pt x="168" y="408"/>
                    <a:pt x="173" y="408"/>
                    <a:pt x="177" y="408"/>
                  </a:cubicBezTo>
                  <a:cubicBezTo>
                    <a:pt x="177" y="409"/>
                    <a:pt x="177" y="409"/>
                    <a:pt x="177" y="410"/>
                  </a:cubicBezTo>
                  <a:cubicBezTo>
                    <a:pt x="173" y="410"/>
                    <a:pt x="168" y="410"/>
                    <a:pt x="164" y="410"/>
                  </a:cubicBezTo>
                  <a:cubicBezTo>
                    <a:pt x="164" y="409"/>
                    <a:pt x="164" y="409"/>
                    <a:pt x="164" y="408"/>
                  </a:cubicBezTo>
                  <a:close/>
                  <a:moveTo>
                    <a:pt x="164" y="453"/>
                  </a:moveTo>
                  <a:cubicBezTo>
                    <a:pt x="168" y="453"/>
                    <a:pt x="173" y="453"/>
                    <a:pt x="177" y="453"/>
                  </a:cubicBezTo>
                  <a:cubicBezTo>
                    <a:pt x="177" y="454"/>
                    <a:pt x="177" y="455"/>
                    <a:pt x="177" y="456"/>
                  </a:cubicBezTo>
                  <a:cubicBezTo>
                    <a:pt x="173" y="456"/>
                    <a:pt x="168" y="456"/>
                    <a:pt x="164" y="456"/>
                  </a:cubicBezTo>
                  <a:cubicBezTo>
                    <a:pt x="164" y="455"/>
                    <a:pt x="164" y="454"/>
                    <a:pt x="164" y="453"/>
                  </a:cubicBezTo>
                  <a:close/>
                  <a:moveTo>
                    <a:pt x="182" y="0"/>
                  </a:moveTo>
                  <a:cubicBezTo>
                    <a:pt x="187" y="0"/>
                    <a:pt x="191" y="0"/>
                    <a:pt x="195" y="0"/>
                  </a:cubicBezTo>
                  <a:cubicBezTo>
                    <a:pt x="195" y="1"/>
                    <a:pt x="195" y="2"/>
                    <a:pt x="195" y="3"/>
                  </a:cubicBezTo>
                  <a:cubicBezTo>
                    <a:pt x="191" y="3"/>
                    <a:pt x="187" y="3"/>
                    <a:pt x="182" y="3"/>
                  </a:cubicBezTo>
                  <a:cubicBezTo>
                    <a:pt x="182" y="2"/>
                    <a:pt x="182" y="1"/>
                    <a:pt x="182" y="0"/>
                  </a:cubicBezTo>
                  <a:close/>
                  <a:moveTo>
                    <a:pt x="182" y="45"/>
                  </a:moveTo>
                  <a:cubicBezTo>
                    <a:pt x="187" y="45"/>
                    <a:pt x="191" y="45"/>
                    <a:pt x="195" y="45"/>
                  </a:cubicBezTo>
                  <a:cubicBezTo>
                    <a:pt x="195" y="46"/>
                    <a:pt x="195" y="47"/>
                    <a:pt x="195" y="48"/>
                  </a:cubicBezTo>
                  <a:cubicBezTo>
                    <a:pt x="191" y="48"/>
                    <a:pt x="187" y="48"/>
                    <a:pt x="182" y="48"/>
                  </a:cubicBezTo>
                  <a:cubicBezTo>
                    <a:pt x="182" y="47"/>
                    <a:pt x="182" y="46"/>
                    <a:pt x="182" y="45"/>
                  </a:cubicBezTo>
                  <a:close/>
                  <a:moveTo>
                    <a:pt x="182" y="91"/>
                  </a:moveTo>
                  <a:cubicBezTo>
                    <a:pt x="187" y="91"/>
                    <a:pt x="191" y="91"/>
                    <a:pt x="195" y="91"/>
                  </a:cubicBezTo>
                  <a:cubicBezTo>
                    <a:pt x="195" y="92"/>
                    <a:pt x="195" y="92"/>
                    <a:pt x="195" y="93"/>
                  </a:cubicBezTo>
                  <a:cubicBezTo>
                    <a:pt x="191" y="93"/>
                    <a:pt x="187" y="93"/>
                    <a:pt x="182" y="93"/>
                  </a:cubicBezTo>
                  <a:cubicBezTo>
                    <a:pt x="182" y="92"/>
                    <a:pt x="182" y="92"/>
                    <a:pt x="182" y="91"/>
                  </a:cubicBezTo>
                  <a:close/>
                  <a:moveTo>
                    <a:pt x="182" y="136"/>
                  </a:moveTo>
                  <a:cubicBezTo>
                    <a:pt x="187" y="136"/>
                    <a:pt x="191" y="136"/>
                    <a:pt x="195" y="136"/>
                  </a:cubicBezTo>
                  <a:cubicBezTo>
                    <a:pt x="195" y="137"/>
                    <a:pt x="195" y="138"/>
                    <a:pt x="195" y="139"/>
                  </a:cubicBezTo>
                  <a:cubicBezTo>
                    <a:pt x="191" y="139"/>
                    <a:pt x="187" y="139"/>
                    <a:pt x="182" y="139"/>
                  </a:cubicBezTo>
                  <a:cubicBezTo>
                    <a:pt x="182" y="138"/>
                    <a:pt x="182" y="137"/>
                    <a:pt x="182" y="136"/>
                  </a:cubicBezTo>
                  <a:close/>
                  <a:moveTo>
                    <a:pt x="182" y="181"/>
                  </a:moveTo>
                  <a:cubicBezTo>
                    <a:pt x="187" y="181"/>
                    <a:pt x="191" y="181"/>
                    <a:pt x="195" y="181"/>
                  </a:cubicBezTo>
                  <a:cubicBezTo>
                    <a:pt x="195" y="182"/>
                    <a:pt x="195" y="183"/>
                    <a:pt x="195" y="184"/>
                  </a:cubicBezTo>
                  <a:cubicBezTo>
                    <a:pt x="191" y="184"/>
                    <a:pt x="187" y="184"/>
                    <a:pt x="182" y="184"/>
                  </a:cubicBezTo>
                  <a:cubicBezTo>
                    <a:pt x="182" y="183"/>
                    <a:pt x="182" y="182"/>
                    <a:pt x="182" y="181"/>
                  </a:cubicBezTo>
                  <a:close/>
                  <a:moveTo>
                    <a:pt x="182" y="227"/>
                  </a:moveTo>
                  <a:cubicBezTo>
                    <a:pt x="187" y="227"/>
                    <a:pt x="191" y="227"/>
                    <a:pt x="195" y="227"/>
                  </a:cubicBezTo>
                  <a:cubicBezTo>
                    <a:pt x="195" y="227"/>
                    <a:pt x="195" y="228"/>
                    <a:pt x="195" y="229"/>
                  </a:cubicBezTo>
                  <a:cubicBezTo>
                    <a:pt x="191" y="229"/>
                    <a:pt x="187" y="229"/>
                    <a:pt x="182" y="229"/>
                  </a:cubicBezTo>
                  <a:cubicBezTo>
                    <a:pt x="182" y="228"/>
                    <a:pt x="182" y="227"/>
                    <a:pt x="182" y="227"/>
                  </a:cubicBezTo>
                  <a:close/>
                  <a:moveTo>
                    <a:pt x="182" y="272"/>
                  </a:moveTo>
                  <a:cubicBezTo>
                    <a:pt x="187" y="272"/>
                    <a:pt x="191" y="272"/>
                    <a:pt x="195" y="272"/>
                  </a:cubicBezTo>
                  <a:cubicBezTo>
                    <a:pt x="195" y="273"/>
                    <a:pt x="195" y="274"/>
                    <a:pt x="195" y="274"/>
                  </a:cubicBezTo>
                  <a:cubicBezTo>
                    <a:pt x="191" y="274"/>
                    <a:pt x="187" y="274"/>
                    <a:pt x="182" y="274"/>
                  </a:cubicBezTo>
                  <a:cubicBezTo>
                    <a:pt x="182" y="274"/>
                    <a:pt x="182" y="273"/>
                    <a:pt x="182" y="272"/>
                  </a:cubicBezTo>
                  <a:close/>
                  <a:moveTo>
                    <a:pt x="182" y="317"/>
                  </a:moveTo>
                  <a:cubicBezTo>
                    <a:pt x="187" y="317"/>
                    <a:pt x="191" y="317"/>
                    <a:pt x="195" y="317"/>
                  </a:cubicBezTo>
                  <a:cubicBezTo>
                    <a:pt x="195" y="318"/>
                    <a:pt x="195" y="319"/>
                    <a:pt x="195" y="320"/>
                  </a:cubicBezTo>
                  <a:cubicBezTo>
                    <a:pt x="191" y="320"/>
                    <a:pt x="187" y="320"/>
                    <a:pt x="182" y="320"/>
                  </a:cubicBezTo>
                  <a:cubicBezTo>
                    <a:pt x="182" y="319"/>
                    <a:pt x="182" y="318"/>
                    <a:pt x="182" y="317"/>
                  </a:cubicBezTo>
                  <a:close/>
                  <a:moveTo>
                    <a:pt x="182" y="365"/>
                  </a:moveTo>
                  <a:cubicBezTo>
                    <a:pt x="182" y="364"/>
                    <a:pt x="182" y="363"/>
                    <a:pt x="182" y="362"/>
                  </a:cubicBezTo>
                  <a:cubicBezTo>
                    <a:pt x="187" y="362"/>
                    <a:pt x="191" y="362"/>
                    <a:pt x="195" y="362"/>
                  </a:cubicBezTo>
                  <a:cubicBezTo>
                    <a:pt x="195" y="363"/>
                    <a:pt x="195" y="364"/>
                    <a:pt x="195" y="365"/>
                  </a:cubicBezTo>
                  <a:cubicBezTo>
                    <a:pt x="191" y="365"/>
                    <a:pt x="187" y="365"/>
                    <a:pt x="182" y="365"/>
                  </a:cubicBezTo>
                  <a:close/>
                  <a:moveTo>
                    <a:pt x="182" y="408"/>
                  </a:moveTo>
                  <a:cubicBezTo>
                    <a:pt x="187" y="408"/>
                    <a:pt x="191" y="408"/>
                    <a:pt x="195" y="408"/>
                  </a:cubicBezTo>
                  <a:cubicBezTo>
                    <a:pt x="195" y="409"/>
                    <a:pt x="195" y="409"/>
                    <a:pt x="195" y="410"/>
                  </a:cubicBezTo>
                  <a:cubicBezTo>
                    <a:pt x="191" y="410"/>
                    <a:pt x="187" y="410"/>
                    <a:pt x="182" y="410"/>
                  </a:cubicBezTo>
                  <a:cubicBezTo>
                    <a:pt x="182" y="409"/>
                    <a:pt x="182" y="409"/>
                    <a:pt x="182" y="408"/>
                  </a:cubicBezTo>
                  <a:close/>
                  <a:moveTo>
                    <a:pt x="182" y="453"/>
                  </a:moveTo>
                  <a:cubicBezTo>
                    <a:pt x="187" y="453"/>
                    <a:pt x="191" y="453"/>
                    <a:pt x="195" y="453"/>
                  </a:cubicBezTo>
                  <a:cubicBezTo>
                    <a:pt x="195" y="454"/>
                    <a:pt x="195" y="455"/>
                    <a:pt x="195" y="456"/>
                  </a:cubicBezTo>
                  <a:cubicBezTo>
                    <a:pt x="191" y="456"/>
                    <a:pt x="187" y="456"/>
                    <a:pt x="182" y="456"/>
                  </a:cubicBezTo>
                  <a:cubicBezTo>
                    <a:pt x="182" y="455"/>
                    <a:pt x="182" y="454"/>
                    <a:pt x="182" y="453"/>
                  </a:cubicBezTo>
                  <a:close/>
                  <a:moveTo>
                    <a:pt x="200" y="0"/>
                  </a:moveTo>
                  <a:cubicBezTo>
                    <a:pt x="205" y="0"/>
                    <a:pt x="209" y="0"/>
                    <a:pt x="213" y="0"/>
                  </a:cubicBezTo>
                  <a:cubicBezTo>
                    <a:pt x="213" y="1"/>
                    <a:pt x="213" y="2"/>
                    <a:pt x="213" y="3"/>
                  </a:cubicBezTo>
                  <a:cubicBezTo>
                    <a:pt x="209" y="3"/>
                    <a:pt x="205" y="3"/>
                    <a:pt x="200" y="3"/>
                  </a:cubicBezTo>
                  <a:cubicBezTo>
                    <a:pt x="200" y="2"/>
                    <a:pt x="200" y="1"/>
                    <a:pt x="200" y="0"/>
                  </a:cubicBezTo>
                  <a:close/>
                  <a:moveTo>
                    <a:pt x="200" y="45"/>
                  </a:moveTo>
                  <a:cubicBezTo>
                    <a:pt x="205" y="45"/>
                    <a:pt x="209" y="45"/>
                    <a:pt x="213" y="45"/>
                  </a:cubicBezTo>
                  <a:cubicBezTo>
                    <a:pt x="213" y="46"/>
                    <a:pt x="213" y="47"/>
                    <a:pt x="213" y="48"/>
                  </a:cubicBezTo>
                  <a:cubicBezTo>
                    <a:pt x="209" y="48"/>
                    <a:pt x="205" y="48"/>
                    <a:pt x="200" y="48"/>
                  </a:cubicBezTo>
                  <a:cubicBezTo>
                    <a:pt x="200" y="47"/>
                    <a:pt x="200" y="46"/>
                    <a:pt x="200" y="45"/>
                  </a:cubicBezTo>
                  <a:close/>
                  <a:moveTo>
                    <a:pt x="200" y="91"/>
                  </a:moveTo>
                  <a:cubicBezTo>
                    <a:pt x="205" y="91"/>
                    <a:pt x="209" y="91"/>
                    <a:pt x="213" y="91"/>
                  </a:cubicBezTo>
                  <a:cubicBezTo>
                    <a:pt x="213" y="92"/>
                    <a:pt x="213" y="92"/>
                    <a:pt x="213" y="93"/>
                  </a:cubicBezTo>
                  <a:cubicBezTo>
                    <a:pt x="209" y="93"/>
                    <a:pt x="205" y="93"/>
                    <a:pt x="200" y="93"/>
                  </a:cubicBezTo>
                  <a:cubicBezTo>
                    <a:pt x="200" y="92"/>
                    <a:pt x="200" y="92"/>
                    <a:pt x="200" y="91"/>
                  </a:cubicBezTo>
                  <a:close/>
                  <a:moveTo>
                    <a:pt x="200" y="136"/>
                  </a:moveTo>
                  <a:cubicBezTo>
                    <a:pt x="205" y="136"/>
                    <a:pt x="209" y="136"/>
                    <a:pt x="213" y="136"/>
                  </a:cubicBezTo>
                  <a:cubicBezTo>
                    <a:pt x="213" y="137"/>
                    <a:pt x="213" y="138"/>
                    <a:pt x="213" y="139"/>
                  </a:cubicBezTo>
                  <a:cubicBezTo>
                    <a:pt x="209" y="139"/>
                    <a:pt x="205" y="139"/>
                    <a:pt x="200" y="139"/>
                  </a:cubicBezTo>
                  <a:cubicBezTo>
                    <a:pt x="200" y="138"/>
                    <a:pt x="200" y="137"/>
                    <a:pt x="200" y="136"/>
                  </a:cubicBezTo>
                  <a:close/>
                  <a:moveTo>
                    <a:pt x="200" y="181"/>
                  </a:moveTo>
                  <a:cubicBezTo>
                    <a:pt x="205" y="181"/>
                    <a:pt x="209" y="181"/>
                    <a:pt x="213" y="181"/>
                  </a:cubicBezTo>
                  <a:cubicBezTo>
                    <a:pt x="213" y="182"/>
                    <a:pt x="213" y="183"/>
                    <a:pt x="213" y="184"/>
                  </a:cubicBezTo>
                  <a:cubicBezTo>
                    <a:pt x="209" y="184"/>
                    <a:pt x="205" y="184"/>
                    <a:pt x="200" y="184"/>
                  </a:cubicBezTo>
                  <a:cubicBezTo>
                    <a:pt x="200" y="183"/>
                    <a:pt x="200" y="182"/>
                    <a:pt x="200" y="181"/>
                  </a:cubicBezTo>
                  <a:close/>
                  <a:moveTo>
                    <a:pt x="200" y="227"/>
                  </a:moveTo>
                  <a:cubicBezTo>
                    <a:pt x="205" y="227"/>
                    <a:pt x="209" y="227"/>
                    <a:pt x="213" y="227"/>
                  </a:cubicBezTo>
                  <a:cubicBezTo>
                    <a:pt x="213" y="227"/>
                    <a:pt x="213" y="228"/>
                    <a:pt x="213" y="229"/>
                  </a:cubicBezTo>
                  <a:cubicBezTo>
                    <a:pt x="209" y="229"/>
                    <a:pt x="205" y="229"/>
                    <a:pt x="200" y="229"/>
                  </a:cubicBezTo>
                  <a:cubicBezTo>
                    <a:pt x="200" y="228"/>
                    <a:pt x="200" y="227"/>
                    <a:pt x="200" y="227"/>
                  </a:cubicBezTo>
                  <a:close/>
                  <a:moveTo>
                    <a:pt x="200" y="272"/>
                  </a:moveTo>
                  <a:cubicBezTo>
                    <a:pt x="205" y="272"/>
                    <a:pt x="209" y="272"/>
                    <a:pt x="213" y="272"/>
                  </a:cubicBezTo>
                  <a:cubicBezTo>
                    <a:pt x="213" y="273"/>
                    <a:pt x="213" y="274"/>
                    <a:pt x="213" y="274"/>
                  </a:cubicBezTo>
                  <a:cubicBezTo>
                    <a:pt x="209" y="274"/>
                    <a:pt x="205" y="274"/>
                    <a:pt x="200" y="274"/>
                  </a:cubicBezTo>
                  <a:cubicBezTo>
                    <a:pt x="200" y="274"/>
                    <a:pt x="200" y="273"/>
                    <a:pt x="200" y="272"/>
                  </a:cubicBezTo>
                  <a:close/>
                  <a:moveTo>
                    <a:pt x="200" y="317"/>
                  </a:moveTo>
                  <a:cubicBezTo>
                    <a:pt x="205" y="317"/>
                    <a:pt x="209" y="317"/>
                    <a:pt x="213" y="317"/>
                  </a:cubicBezTo>
                  <a:cubicBezTo>
                    <a:pt x="213" y="318"/>
                    <a:pt x="213" y="319"/>
                    <a:pt x="213" y="320"/>
                  </a:cubicBezTo>
                  <a:cubicBezTo>
                    <a:pt x="209" y="320"/>
                    <a:pt x="205" y="320"/>
                    <a:pt x="200" y="320"/>
                  </a:cubicBezTo>
                  <a:cubicBezTo>
                    <a:pt x="200" y="319"/>
                    <a:pt x="200" y="318"/>
                    <a:pt x="200" y="317"/>
                  </a:cubicBezTo>
                  <a:close/>
                  <a:moveTo>
                    <a:pt x="200" y="365"/>
                  </a:moveTo>
                  <a:cubicBezTo>
                    <a:pt x="200" y="364"/>
                    <a:pt x="200" y="363"/>
                    <a:pt x="200" y="362"/>
                  </a:cubicBezTo>
                  <a:cubicBezTo>
                    <a:pt x="205" y="362"/>
                    <a:pt x="209" y="362"/>
                    <a:pt x="213" y="362"/>
                  </a:cubicBezTo>
                  <a:cubicBezTo>
                    <a:pt x="213" y="363"/>
                    <a:pt x="213" y="364"/>
                    <a:pt x="213" y="365"/>
                  </a:cubicBezTo>
                  <a:cubicBezTo>
                    <a:pt x="209" y="365"/>
                    <a:pt x="205" y="365"/>
                    <a:pt x="200" y="365"/>
                  </a:cubicBezTo>
                  <a:close/>
                  <a:moveTo>
                    <a:pt x="200" y="408"/>
                  </a:moveTo>
                  <a:cubicBezTo>
                    <a:pt x="205" y="408"/>
                    <a:pt x="209" y="408"/>
                    <a:pt x="213" y="408"/>
                  </a:cubicBezTo>
                  <a:cubicBezTo>
                    <a:pt x="213" y="409"/>
                    <a:pt x="213" y="409"/>
                    <a:pt x="213" y="410"/>
                  </a:cubicBezTo>
                  <a:cubicBezTo>
                    <a:pt x="209" y="410"/>
                    <a:pt x="205" y="410"/>
                    <a:pt x="200" y="410"/>
                  </a:cubicBezTo>
                  <a:cubicBezTo>
                    <a:pt x="200" y="409"/>
                    <a:pt x="200" y="409"/>
                    <a:pt x="200" y="408"/>
                  </a:cubicBezTo>
                  <a:close/>
                  <a:moveTo>
                    <a:pt x="200" y="453"/>
                  </a:moveTo>
                  <a:cubicBezTo>
                    <a:pt x="205" y="453"/>
                    <a:pt x="209" y="453"/>
                    <a:pt x="213" y="453"/>
                  </a:cubicBezTo>
                  <a:cubicBezTo>
                    <a:pt x="213" y="454"/>
                    <a:pt x="213" y="455"/>
                    <a:pt x="213" y="456"/>
                  </a:cubicBezTo>
                  <a:cubicBezTo>
                    <a:pt x="209" y="456"/>
                    <a:pt x="205" y="456"/>
                    <a:pt x="200" y="456"/>
                  </a:cubicBezTo>
                  <a:cubicBezTo>
                    <a:pt x="200" y="455"/>
                    <a:pt x="200" y="454"/>
                    <a:pt x="200" y="453"/>
                  </a:cubicBezTo>
                  <a:close/>
                  <a:moveTo>
                    <a:pt x="219" y="0"/>
                  </a:moveTo>
                  <a:cubicBezTo>
                    <a:pt x="223" y="0"/>
                    <a:pt x="227" y="0"/>
                    <a:pt x="232" y="0"/>
                  </a:cubicBezTo>
                  <a:cubicBezTo>
                    <a:pt x="232" y="1"/>
                    <a:pt x="232" y="2"/>
                    <a:pt x="232" y="3"/>
                  </a:cubicBezTo>
                  <a:cubicBezTo>
                    <a:pt x="227" y="3"/>
                    <a:pt x="223" y="3"/>
                    <a:pt x="219" y="3"/>
                  </a:cubicBezTo>
                  <a:cubicBezTo>
                    <a:pt x="219" y="2"/>
                    <a:pt x="219" y="1"/>
                    <a:pt x="219" y="0"/>
                  </a:cubicBezTo>
                  <a:close/>
                  <a:moveTo>
                    <a:pt x="219" y="45"/>
                  </a:moveTo>
                  <a:cubicBezTo>
                    <a:pt x="223" y="45"/>
                    <a:pt x="227" y="45"/>
                    <a:pt x="232" y="45"/>
                  </a:cubicBezTo>
                  <a:cubicBezTo>
                    <a:pt x="232" y="46"/>
                    <a:pt x="232" y="47"/>
                    <a:pt x="232" y="48"/>
                  </a:cubicBezTo>
                  <a:cubicBezTo>
                    <a:pt x="227" y="48"/>
                    <a:pt x="223" y="48"/>
                    <a:pt x="219" y="48"/>
                  </a:cubicBezTo>
                  <a:cubicBezTo>
                    <a:pt x="219" y="47"/>
                    <a:pt x="219" y="46"/>
                    <a:pt x="219" y="45"/>
                  </a:cubicBezTo>
                  <a:close/>
                  <a:moveTo>
                    <a:pt x="219" y="91"/>
                  </a:moveTo>
                  <a:cubicBezTo>
                    <a:pt x="223" y="91"/>
                    <a:pt x="227" y="91"/>
                    <a:pt x="232" y="91"/>
                  </a:cubicBezTo>
                  <a:cubicBezTo>
                    <a:pt x="232" y="92"/>
                    <a:pt x="232" y="92"/>
                    <a:pt x="232" y="93"/>
                  </a:cubicBezTo>
                  <a:cubicBezTo>
                    <a:pt x="227" y="93"/>
                    <a:pt x="223" y="93"/>
                    <a:pt x="219" y="93"/>
                  </a:cubicBezTo>
                  <a:cubicBezTo>
                    <a:pt x="219" y="92"/>
                    <a:pt x="219" y="92"/>
                    <a:pt x="219" y="91"/>
                  </a:cubicBezTo>
                  <a:close/>
                  <a:moveTo>
                    <a:pt x="219" y="136"/>
                  </a:moveTo>
                  <a:cubicBezTo>
                    <a:pt x="223" y="136"/>
                    <a:pt x="227" y="136"/>
                    <a:pt x="232" y="136"/>
                  </a:cubicBezTo>
                  <a:cubicBezTo>
                    <a:pt x="232" y="137"/>
                    <a:pt x="232" y="138"/>
                    <a:pt x="232" y="139"/>
                  </a:cubicBezTo>
                  <a:cubicBezTo>
                    <a:pt x="227" y="139"/>
                    <a:pt x="223" y="139"/>
                    <a:pt x="219" y="139"/>
                  </a:cubicBezTo>
                  <a:cubicBezTo>
                    <a:pt x="219" y="138"/>
                    <a:pt x="219" y="137"/>
                    <a:pt x="219" y="136"/>
                  </a:cubicBezTo>
                  <a:close/>
                  <a:moveTo>
                    <a:pt x="219" y="181"/>
                  </a:moveTo>
                  <a:cubicBezTo>
                    <a:pt x="223" y="181"/>
                    <a:pt x="227" y="181"/>
                    <a:pt x="232" y="181"/>
                  </a:cubicBezTo>
                  <a:cubicBezTo>
                    <a:pt x="232" y="182"/>
                    <a:pt x="232" y="183"/>
                    <a:pt x="232" y="184"/>
                  </a:cubicBezTo>
                  <a:cubicBezTo>
                    <a:pt x="227" y="184"/>
                    <a:pt x="223" y="184"/>
                    <a:pt x="219" y="184"/>
                  </a:cubicBezTo>
                  <a:cubicBezTo>
                    <a:pt x="219" y="183"/>
                    <a:pt x="219" y="182"/>
                    <a:pt x="219" y="181"/>
                  </a:cubicBezTo>
                  <a:close/>
                  <a:moveTo>
                    <a:pt x="219" y="227"/>
                  </a:moveTo>
                  <a:cubicBezTo>
                    <a:pt x="223" y="227"/>
                    <a:pt x="227" y="227"/>
                    <a:pt x="232" y="227"/>
                  </a:cubicBezTo>
                  <a:cubicBezTo>
                    <a:pt x="232" y="227"/>
                    <a:pt x="232" y="228"/>
                    <a:pt x="232" y="229"/>
                  </a:cubicBezTo>
                  <a:cubicBezTo>
                    <a:pt x="227" y="229"/>
                    <a:pt x="223" y="229"/>
                    <a:pt x="219" y="229"/>
                  </a:cubicBezTo>
                  <a:cubicBezTo>
                    <a:pt x="219" y="228"/>
                    <a:pt x="219" y="227"/>
                    <a:pt x="219" y="227"/>
                  </a:cubicBezTo>
                  <a:close/>
                  <a:moveTo>
                    <a:pt x="219" y="272"/>
                  </a:moveTo>
                  <a:cubicBezTo>
                    <a:pt x="223" y="272"/>
                    <a:pt x="227" y="272"/>
                    <a:pt x="232" y="272"/>
                  </a:cubicBezTo>
                  <a:cubicBezTo>
                    <a:pt x="232" y="273"/>
                    <a:pt x="232" y="274"/>
                    <a:pt x="232" y="274"/>
                  </a:cubicBezTo>
                  <a:cubicBezTo>
                    <a:pt x="227" y="274"/>
                    <a:pt x="223" y="274"/>
                    <a:pt x="219" y="274"/>
                  </a:cubicBezTo>
                  <a:cubicBezTo>
                    <a:pt x="219" y="274"/>
                    <a:pt x="219" y="273"/>
                    <a:pt x="219" y="272"/>
                  </a:cubicBezTo>
                  <a:close/>
                  <a:moveTo>
                    <a:pt x="219" y="317"/>
                  </a:moveTo>
                  <a:cubicBezTo>
                    <a:pt x="223" y="317"/>
                    <a:pt x="227" y="317"/>
                    <a:pt x="232" y="317"/>
                  </a:cubicBezTo>
                  <a:cubicBezTo>
                    <a:pt x="232" y="318"/>
                    <a:pt x="232" y="319"/>
                    <a:pt x="232" y="320"/>
                  </a:cubicBezTo>
                  <a:cubicBezTo>
                    <a:pt x="227" y="320"/>
                    <a:pt x="223" y="320"/>
                    <a:pt x="219" y="320"/>
                  </a:cubicBezTo>
                  <a:cubicBezTo>
                    <a:pt x="219" y="319"/>
                    <a:pt x="219" y="318"/>
                    <a:pt x="219" y="317"/>
                  </a:cubicBezTo>
                  <a:close/>
                  <a:moveTo>
                    <a:pt x="219" y="365"/>
                  </a:moveTo>
                  <a:cubicBezTo>
                    <a:pt x="219" y="364"/>
                    <a:pt x="219" y="363"/>
                    <a:pt x="219" y="362"/>
                  </a:cubicBezTo>
                  <a:cubicBezTo>
                    <a:pt x="223" y="362"/>
                    <a:pt x="227" y="362"/>
                    <a:pt x="232" y="362"/>
                  </a:cubicBezTo>
                  <a:cubicBezTo>
                    <a:pt x="232" y="363"/>
                    <a:pt x="232" y="364"/>
                    <a:pt x="232" y="365"/>
                  </a:cubicBezTo>
                  <a:cubicBezTo>
                    <a:pt x="227" y="365"/>
                    <a:pt x="223" y="365"/>
                    <a:pt x="219" y="365"/>
                  </a:cubicBezTo>
                  <a:close/>
                  <a:moveTo>
                    <a:pt x="219" y="408"/>
                  </a:moveTo>
                  <a:cubicBezTo>
                    <a:pt x="223" y="408"/>
                    <a:pt x="227" y="408"/>
                    <a:pt x="232" y="408"/>
                  </a:cubicBezTo>
                  <a:cubicBezTo>
                    <a:pt x="232" y="409"/>
                    <a:pt x="232" y="409"/>
                    <a:pt x="232" y="410"/>
                  </a:cubicBezTo>
                  <a:cubicBezTo>
                    <a:pt x="227" y="410"/>
                    <a:pt x="223" y="410"/>
                    <a:pt x="219" y="410"/>
                  </a:cubicBezTo>
                  <a:cubicBezTo>
                    <a:pt x="219" y="409"/>
                    <a:pt x="219" y="409"/>
                    <a:pt x="219" y="408"/>
                  </a:cubicBezTo>
                  <a:close/>
                  <a:moveTo>
                    <a:pt x="219" y="453"/>
                  </a:moveTo>
                  <a:cubicBezTo>
                    <a:pt x="223" y="453"/>
                    <a:pt x="227" y="453"/>
                    <a:pt x="232" y="453"/>
                  </a:cubicBezTo>
                  <a:cubicBezTo>
                    <a:pt x="232" y="454"/>
                    <a:pt x="232" y="455"/>
                    <a:pt x="232" y="456"/>
                  </a:cubicBezTo>
                  <a:cubicBezTo>
                    <a:pt x="227" y="456"/>
                    <a:pt x="223" y="456"/>
                    <a:pt x="219" y="456"/>
                  </a:cubicBezTo>
                  <a:cubicBezTo>
                    <a:pt x="219" y="455"/>
                    <a:pt x="219" y="454"/>
                    <a:pt x="219" y="453"/>
                  </a:cubicBezTo>
                  <a:close/>
                  <a:moveTo>
                    <a:pt x="237" y="0"/>
                  </a:moveTo>
                  <a:cubicBezTo>
                    <a:pt x="241" y="0"/>
                    <a:pt x="245" y="0"/>
                    <a:pt x="250" y="0"/>
                  </a:cubicBezTo>
                  <a:cubicBezTo>
                    <a:pt x="250" y="1"/>
                    <a:pt x="250" y="2"/>
                    <a:pt x="250" y="3"/>
                  </a:cubicBezTo>
                  <a:cubicBezTo>
                    <a:pt x="245" y="3"/>
                    <a:pt x="241" y="3"/>
                    <a:pt x="237" y="3"/>
                  </a:cubicBezTo>
                  <a:cubicBezTo>
                    <a:pt x="237" y="2"/>
                    <a:pt x="237" y="1"/>
                    <a:pt x="237" y="0"/>
                  </a:cubicBezTo>
                  <a:close/>
                  <a:moveTo>
                    <a:pt x="237" y="45"/>
                  </a:moveTo>
                  <a:cubicBezTo>
                    <a:pt x="241" y="45"/>
                    <a:pt x="245" y="45"/>
                    <a:pt x="250" y="45"/>
                  </a:cubicBezTo>
                  <a:cubicBezTo>
                    <a:pt x="250" y="46"/>
                    <a:pt x="250" y="47"/>
                    <a:pt x="250" y="48"/>
                  </a:cubicBezTo>
                  <a:cubicBezTo>
                    <a:pt x="245" y="48"/>
                    <a:pt x="241" y="48"/>
                    <a:pt x="237" y="48"/>
                  </a:cubicBezTo>
                  <a:cubicBezTo>
                    <a:pt x="237" y="47"/>
                    <a:pt x="237" y="46"/>
                    <a:pt x="237" y="45"/>
                  </a:cubicBezTo>
                  <a:close/>
                  <a:moveTo>
                    <a:pt x="237" y="91"/>
                  </a:moveTo>
                  <a:cubicBezTo>
                    <a:pt x="241" y="91"/>
                    <a:pt x="245" y="91"/>
                    <a:pt x="250" y="91"/>
                  </a:cubicBezTo>
                  <a:cubicBezTo>
                    <a:pt x="250" y="92"/>
                    <a:pt x="250" y="92"/>
                    <a:pt x="250" y="93"/>
                  </a:cubicBezTo>
                  <a:cubicBezTo>
                    <a:pt x="245" y="93"/>
                    <a:pt x="241" y="93"/>
                    <a:pt x="237" y="93"/>
                  </a:cubicBezTo>
                  <a:cubicBezTo>
                    <a:pt x="237" y="92"/>
                    <a:pt x="237" y="92"/>
                    <a:pt x="237" y="91"/>
                  </a:cubicBezTo>
                  <a:close/>
                  <a:moveTo>
                    <a:pt x="237" y="136"/>
                  </a:moveTo>
                  <a:cubicBezTo>
                    <a:pt x="241" y="136"/>
                    <a:pt x="245" y="136"/>
                    <a:pt x="250" y="136"/>
                  </a:cubicBezTo>
                  <a:cubicBezTo>
                    <a:pt x="250" y="137"/>
                    <a:pt x="250" y="138"/>
                    <a:pt x="250" y="139"/>
                  </a:cubicBezTo>
                  <a:cubicBezTo>
                    <a:pt x="245" y="139"/>
                    <a:pt x="241" y="139"/>
                    <a:pt x="237" y="139"/>
                  </a:cubicBezTo>
                  <a:cubicBezTo>
                    <a:pt x="237" y="138"/>
                    <a:pt x="237" y="137"/>
                    <a:pt x="237" y="136"/>
                  </a:cubicBezTo>
                  <a:close/>
                  <a:moveTo>
                    <a:pt x="237" y="181"/>
                  </a:moveTo>
                  <a:cubicBezTo>
                    <a:pt x="241" y="181"/>
                    <a:pt x="245" y="181"/>
                    <a:pt x="250" y="181"/>
                  </a:cubicBezTo>
                  <a:cubicBezTo>
                    <a:pt x="250" y="182"/>
                    <a:pt x="250" y="183"/>
                    <a:pt x="250" y="184"/>
                  </a:cubicBezTo>
                  <a:cubicBezTo>
                    <a:pt x="245" y="184"/>
                    <a:pt x="241" y="184"/>
                    <a:pt x="237" y="184"/>
                  </a:cubicBezTo>
                  <a:cubicBezTo>
                    <a:pt x="237" y="183"/>
                    <a:pt x="237" y="182"/>
                    <a:pt x="237" y="181"/>
                  </a:cubicBezTo>
                  <a:close/>
                  <a:moveTo>
                    <a:pt x="237" y="227"/>
                  </a:moveTo>
                  <a:cubicBezTo>
                    <a:pt x="241" y="227"/>
                    <a:pt x="245" y="227"/>
                    <a:pt x="250" y="227"/>
                  </a:cubicBezTo>
                  <a:cubicBezTo>
                    <a:pt x="250" y="227"/>
                    <a:pt x="250" y="228"/>
                    <a:pt x="250" y="229"/>
                  </a:cubicBezTo>
                  <a:cubicBezTo>
                    <a:pt x="245" y="229"/>
                    <a:pt x="241" y="229"/>
                    <a:pt x="237" y="229"/>
                  </a:cubicBezTo>
                  <a:cubicBezTo>
                    <a:pt x="237" y="228"/>
                    <a:pt x="237" y="227"/>
                    <a:pt x="237" y="227"/>
                  </a:cubicBezTo>
                  <a:close/>
                  <a:moveTo>
                    <a:pt x="237" y="272"/>
                  </a:moveTo>
                  <a:cubicBezTo>
                    <a:pt x="241" y="272"/>
                    <a:pt x="245" y="272"/>
                    <a:pt x="250" y="272"/>
                  </a:cubicBezTo>
                  <a:cubicBezTo>
                    <a:pt x="250" y="273"/>
                    <a:pt x="250" y="274"/>
                    <a:pt x="250" y="274"/>
                  </a:cubicBezTo>
                  <a:cubicBezTo>
                    <a:pt x="245" y="274"/>
                    <a:pt x="241" y="274"/>
                    <a:pt x="237" y="274"/>
                  </a:cubicBezTo>
                  <a:cubicBezTo>
                    <a:pt x="237" y="274"/>
                    <a:pt x="237" y="273"/>
                    <a:pt x="237" y="272"/>
                  </a:cubicBezTo>
                  <a:close/>
                  <a:moveTo>
                    <a:pt x="237" y="317"/>
                  </a:moveTo>
                  <a:cubicBezTo>
                    <a:pt x="241" y="317"/>
                    <a:pt x="245" y="317"/>
                    <a:pt x="250" y="317"/>
                  </a:cubicBezTo>
                  <a:cubicBezTo>
                    <a:pt x="250" y="318"/>
                    <a:pt x="250" y="319"/>
                    <a:pt x="250" y="320"/>
                  </a:cubicBezTo>
                  <a:cubicBezTo>
                    <a:pt x="245" y="320"/>
                    <a:pt x="241" y="320"/>
                    <a:pt x="237" y="320"/>
                  </a:cubicBezTo>
                  <a:cubicBezTo>
                    <a:pt x="237" y="319"/>
                    <a:pt x="237" y="318"/>
                    <a:pt x="237" y="317"/>
                  </a:cubicBezTo>
                  <a:close/>
                  <a:moveTo>
                    <a:pt x="237" y="365"/>
                  </a:moveTo>
                  <a:cubicBezTo>
                    <a:pt x="237" y="364"/>
                    <a:pt x="237" y="363"/>
                    <a:pt x="237" y="362"/>
                  </a:cubicBezTo>
                  <a:cubicBezTo>
                    <a:pt x="241" y="362"/>
                    <a:pt x="245" y="362"/>
                    <a:pt x="250" y="362"/>
                  </a:cubicBezTo>
                  <a:cubicBezTo>
                    <a:pt x="250" y="363"/>
                    <a:pt x="250" y="364"/>
                    <a:pt x="250" y="365"/>
                  </a:cubicBezTo>
                  <a:cubicBezTo>
                    <a:pt x="245" y="365"/>
                    <a:pt x="241" y="365"/>
                    <a:pt x="237" y="365"/>
                  </a:cubicBezTo>
                  <a:close/>
                  <a:moveTo>
                    <a:pt x="237" y="408"/>
                  </a:moveTo>
                  <a:cubicBezTo>
                    <a:pt x="241" y="408"/>
                    <a:pt x="245" y="408"/>
                    <a:pt x="250" y="408"/>
                  </a:cubicBezTo>
                  <a:cubicBezTo>
                    <a:pt x="250" y="409"/>
                    <a:pt x="250" y="409"/>
                    <a:pt x="250" y="410"/>
                  </a:cubicBezTo>
                  <a:cubicBezTo>
                    <a:pt x="245" y="410"/>
                    <a:pt x="241" y="410"/>
                    <a:pt x="237" y="410"/>
                  </a:cubicBezTo>
                  <a:cubicBezTo>
                    <a:pt x="237" y="409"/>
                    <a:pt x="237" y="409"/>
                    <a:pt x="237" y="408"/>
                  </a:cubicBezTo>
                  <a:close/>
                  <a:moveTo>
                    <a:pt x="237" y="453"/>
                  </a:moveTo>
                  <a:cubicBezTo>
                    <a:pt x="241" y="453"/>
                    <a:pt x="245" y="453"/>
                    <a:pt x="250" y="453"/>
                  </a:cubicBezTo>
                  <a:cubicBezTo>
                    <a:pt x="250" y="454"/>
                    <a:pt x="250" y="455"/>
                    <a:pt x="250" y="456"/>
                  </a:cubicBezTo>
                  <a:cubicBezTo>
                    <a:pt x="245" y="456"/>
                    <a:pt x="241" y="456"/>
                    <a:pt x="237" y="456"/>
                  </a:cubicBezTo>
                  <a:cubicBezTo>
                    <a:pt x="237" y="455"/>
                    <a:pt x="237" y="454"/>
                    <a:pt x="237" y="453"/>
                  </a:cubicBezTo>
                  <a:close/>
                  <a:moveTo>
                    <a:pt x="255" y="0"/>
                  </a:moveTo>
                  <a:cubicBezTo>
                    <a:pt x="259" y="0"/>
                    <a:pt x="264" y="0"/>
                    <a:pt x="268" y="0"/>
                  </a:cubicBezTo>
                  <a:cubicBezTo>
                    <a:pt x="268" y="1"/>
                    <a:pt x="268" y="2"/>
                    <a:pt x="268" y="3"/>
                  </a:cubicBezTo>
                  <a:cubicBezTo>
                    <a:pt x="264" y="3"/>
                    <a:pt x="259" y="3"/>
                    <a:pt x="255" y="3"/>
                  </a:cubicBezTo>
                  <a:cubicBezTo>
                    <a:pt x="255" y="2"/>
                    <a:pt x="255" y="1"/>
                    <a:pt x="255" y="0"/>
                  </a:cubicBezTo>
                  <a:close/>
                  <a:moveTo>
                    <a:pt x="255" y="45"/>
                  </a:moveTo>
                  <a:cubicBezTo>
                    <a:pt x="259" y="45"/>
                    <a:pt x="264" y="45"/>
                    <a:pt x="268" y="45"/>
                  </a:cubicBezTo>
                  <a:cubicBezTo>
                    <a:pt x="268" y="46"/>
                    <a:pt x="268" y="47"/>
                    <a:pt x="268" y="48"/>
                  </a:cubicBezTo>
                  <a:cubicBezTo>
                    <a:pt x="264" y="48"/>
                    <a:pt x="259" y="48"/>
                    <a:pt x="255" y="48"/>
                  </a:cubicBezTo>
                  <a:cubicBezTo>
                    <a:pt x="255" y="47"/>
                    <a:pt x="255" y="46"/>
                    <a:pt x="255" y="45"/>
                  </a:cubicBezTo>
                  <a:close/>
                  <a:moveTo>
                    <a:pt x="255" y="91"/>
                  </a:moveTo>
                  <a:cubicBezTo>
                    <a:pt x="259" y="91"/>
                    <a:pt x="264" y="91"/>
                    <a:pt x="268" y="91"/>
                  </a:cubicBezTo>
                  <a:cubicBezTo>
                    <a:pt x="268" y="92"/>
                    <a:pt x="268" y="92"/>
                    <a:pt x="268" y="93"/>
                  </a:cubicBezTo>
                  <a:cubicBezTo>
                    <a:pt x="264" y="93"/>
                    <a:pt x="259" y="93"/>
                    <a:pt x="255" y="93"/>
                  </a:cubicBezTo>
                  <a:cubicBezTo>
                    <a:pt x="255" y="92"/>
                    <a:pt x="255" y="92"/>
                    <a:pt x="255" y="91"/>
                  </a:cubicBezTo>
                  <a:close/>
                  <a:moveTo>
                    <a:pt x="255" y="136"/>
                  </a:moveTo>
                  <a:cubicBezTo>
                    <a:pt x="259" y="136"/>
                    <a:pt x="264" y="136"/>
                    <a:pt x="268" y="136"/>
                  </a:cubicBezTo>
                  <a:cubicBezTo>
                    <a:pt x="268" y="137"/>
                    <a:pt x="268" y="138"/>
                    <a:pt x="268" y="139"/>
                  </a:cubicBezTo>
                  <a:cubicBezTo>
                    <a:pt x="264" y="139"/>
                    <a:pt x="259" y="139"/>
                    <a:pt x="255" y="139"/>
                  </a:cubicBezTo>
                  <a:cubicBezTo>
                    <a:pt x="255" y="138"/>
                    <a:pt x="255" y="137"/>
                    <a:pt x="255" y="136"/>
                  </a:cubicBezTo>
                  <a:close/>
                  <a:moveTo>
                    <a:pt x="255" y="181"/>
                  </a:moveTo>
                  <a:cubicBezTo>
                    <a:pt x="259" y="181"/>
                    <a:pt x="264" y="181"/>
                    <a:pt x="268" y="181"/>
                  </a:cubicBezTo>
                  <a:cubicBezTo>
                    <a:pt x="268" y="182"/>
                    <a:pt x="268" y="183"/>
                    <a:pt x="268" y="184"/>
                  </a:cubicBezTo>
                  <a:cubicBezTo>
                    <a:pt x="264" y="184"/>
                    <a:pt x="259" y="184"/>
                    <a:pt x="255" y="184"/>
                  </a:cubicBezTo>
                  <a:cubicBezTo>
                    <a:pt x="255" y="183"/>
                    <a:pt x="255" y="182"/>
                    <a:pt x="255" y="181"/>
                  </a:cubicBezTo>
                  <a:close/>
                  <a:moveTo>
                    <a:pt x="255" y="227"/>
                  </a:moveTo>
                  <a:cubicBezTo>
                    <a:pt x="259" y="227"/>
                    <a:pt x="264" y="227"/>
                    <a:pt x="268" y="227"/>
                  </a:cubicBezTo>
                  <a:cubicBezTo>
                    <a:pt x="268" y="227"/>
                    <a:pt x="268" y="228"/>
                    <a:pt x="268" y="229"/>
                  </a:cubicBezTo>
                  <a:cubicBezTo>
                    <a:pt x="264" y="229"/>
                    <a:pt x="259" y="229"/>
                    <a:pt x="255" y="229"/>
                  </a:cubicBezTo>
                  <a:cubicBezTo>
                    <a:pt x="255" y="228"/>
                    <a:pt x="255" y="227"/>
                    <a:pt x="255" y="227"/>
                  </a:cubicBezTo>
                  <a:close/>
                  <a:moveTo>
                    <a:pt x="255" y="272"/>
                  </a:moveTo>
                  <a:cubicBezTo>
                    <a:pt x="259" y="272"/>
                    <a:pt x="264" y="272"/>
                    <a:pt x="268" y="272"/>
                  </a:cubicBezTo>
                  <a:cubicBezTo>
                    <a:pt x="268" y="273"/>
                    <a:pt x="268" y="274"/>
                    <a:pt x="268" y="274"/>
                  </a:cubicBezTo>
                  <a:cubicBezTo>
                    <a:pt x="264" y="274"/>
                    <a:pt x="259" y="274"/>
                    <a:pt x="255" y="274"/>
                  </a:cubicBezTo>
                  <a:cubicBezTo>
                    <a:pt x="255" y="274"/>
                    <a:pt x="255" y="273"/>
                    <a:pt x="255" y="272"/>
                  </a:cubicBezTo>
                  <a:close/>
                  <a:moveTo>
                    <a:pt x="255" y="317"/>
                  </a:moveTo>
                  <a:cubicBezTo>
                    <a:pt x="259" y="317"/>
                    <a:pt x="264" y="317"/>
                    <a:pt x="268" y="317"/>
                  </a:cubicBezTo>
                  <a:cubicBezTo>
                    <a:pt x="268" y="318"/>
                    <a:pt x="268" y="319"/>
                    <a:pt x="268" y="320"/>
                  </a:cubicBezTo>
                  <a:cubicBezTo>
                    <a:pt x="264" y="320"/>
                    <a:pt x="259" y="320"/>
                    <a:pt x="255" y="320"/>
                  </a:cubicBezTo>
                  <a:cubicBezTo>
                    <a:pt x="255" y="319"/>
                    <a:pt x="255" y="318"/>
                    <a:pt x="255" y="317"/>
                  </a:cubicBezTo>
                  <a:close/>
                  <a:moveTo>
                    <a:pt x="255" y="365"/>
                  </a:moveTo>
                  <a:cubicBezTo>
                    <a:pt x="255" y="364"/>
                    <a:pt x="255" y="363"/>
                    <a:pt x="255" y="362"/>
                  </a:cubicBezTo>
                  <a:cubicBezTo>
                    <a:pt x="259" y="362"/>
                    <a:pt x="264" y="362"/>
                    <a:pt x="268" y="362"/>
                  </a:cubicBezTo>
                  <a:cubicBezTo>
                    <a:pt x="268" y="363"/>
                    <a:pt x="268" y="364"/>
                    <a:pt x="268" y="365"/>
                  </a:cubicBezTo>
                  <a:cubicBezTo>
                    <a:pt x="264" y="365"/>
                    <a:pt x="259" y="365"/>
                    <a:pt x="255" y="365"/>
                  </a:cubicBezTo>
                  <a:close/>
                  <a:moveTo>
                    <a:pt x="255" y="408"/>
                  </a:moveTo>
                  <a:cubicBezTo>
                    <a:pt x="259" y="408"/>
                    <a:pt x="264" y="408"/>
                    <a:pt x="268" y="408"/>
                  </a:cubicBezTo>
                  <a:cubicBezTo>
                    <a:pt x="268" y="409"/>
                    <a:pt x="268" y="409"/>
                    <a:pt x="268" y="410"/>
                  </a:cubicBezTo>
                  <a:cubicBezTo>
                    <a:pt x="264" y="410"/>
                    <a:pt x="259" y="410"/>
                    <a:pt x="255" y="410"/>
                  </a:cubicBezTo>
                  <a:cubicBezTo>
                    <a:pt x="255" y="409"/>
                    <a:pt x="255" y="409"/>
                    <a:pt x="255" y="408"/>
                  </a:cubicBezTo>
                  <a:close/>
                  <a:moveTo>
                    <a:pt x="255" y="453"/>
                  </a:moveTo>
                  <a:cubicBezTo>
                    <a:pt x="259" y="453"/>
                    <a:pt x="264" y="453"/>
                    <a:pt x="268" y="453"/>
                  </a:cubicBezTo>
                  <a:cubicBezTo>
                    <a:pt x="268" y="454"/>
                    <a:pt x="268" y="455"/>
                    <a:pt x="268" y="456"/>
                  </a:cubicBezTo>
                  <a:cubicBezTo>
                    <a:pt x="264" y="456"/>
                    <a:pt x="259" y="456"/>
                    <a:pt x="255" y="456"/>
                  </a:cubicBezTo>
                  <a:cubicBezTo>
                    <a:pt x="255" y="455"/>
                    <a:pt x="255" y="454"/>
                    <a:pt x="255" y="453"/>
                  </a:cubicBezTo>
                  <a:close/>
                  <a:moveTo>
                    <a:pt x="273" y="0"/>
                  </a:moveTo>
                  <a:cubicBezTo>
                    <a:pt x="278" y="0"/>
                    <a:pt x="282" y="0"/>
                    <a:pt x="286" y="0"/>
                  </a:cubicBezTo>
                  <a:cubicBezTo>
                    <a:pt x="286" y="1"/>
                    <a:pt x="286" y="2"/>
                    <a:pt x="286" y="3"/>
                  </a:cubicBezTo>
                  <a:cubicBezTo>
                    <a:pt x="282" y="3"/>
                    <a:pt x="278" y="3"/>
                    <a:pt x="273" y="3"/>
                  </a:cubicBezTo>
                  <a:cubicBezTo>
                    <a:pt x="273" y="2"/>
                    <a:pt x="273" y="1"/>
                    <a:pt x="273" y="0"/>
                  </a:cubicBezTo>
                  <a:close/>
                  <a:moveTo>
                    <a:pt x="273" y="45"/>
                  </a:moveTo>
                  <a:cubicBezTo>
                    <a:pt x="278" y="45"/>
                    <a:pt x="282" y="45"/>
                    <a:pt x="286" y="45"/>
                  </a:cubicBezTo>
                  <a:cubicBezTo>
                    <a:pt x="286" y="46"/>
                    <a:pt x="286" y="47"/>
                    <a:pt x="286" y="48"/>
                  </a:cubicBezTo>
                  <a:cubicBezTo>
                    <a:pt x="282" y="48"/>
                    <a:pt x="278" y="48"/>
                    <a:pt x="273" y="48"/>
                  </a:cubicBezTo>
                  <a:cubicBezTo>
                    <a:pt x="273" y="47"/>
                    <a:pt x="273" y="46"/>
                    <a:pt x="273" y="45"/>
                  </a:cubicBezTo>
                  <a:close/>
                  <a:moveTo>
                    <a:pt x="273" y="91"/>
                  </a:moveTo>
                  <a:cubicBezTo>
                    <a:pt x="278" y="91"/>
                    <a:pt x="282" y="91"/>
                    <a:pt x="286" y="91"/>
                  </a:cubicBezTo>
                  <a:cubicBezTo>
                    <a:pt x="286" y="92"/>
                    <a:pt x="286" y="92"/>
                    <a:pt x="286" y="93"/>
                  </a:cubicBezTo>
                  <a:cubicBezTo>
                    <a:pt x="282" y="93"/>
                    <a:pt x="278" y="93"/>
                    <a:pt x="273" y="93"/>
                  </a:cubicBezTo>
                  <a:cubicBezTo>
                    <a:pt x="273" y="92"/>
                    <a:pt x="273" y="92"/>
                    <a:pt x="273" y="91"/>
                  </a:cubicBezTo>
                  <a:close/>
                  <a:moveTo>
                    <a:pt x="273" y="136"/>
                  </a:moveTo>
                  <a:cubicBezTo>
                    <a:pt x="278" y="136"/>
                    <a:pt x="282" y="136"/>
                    <a:pt x="286" y="136"/>
                  </a:cubicBezTo>
                  <a:cubicBezTo>
                    <a:pt x="286" y="137"/>
                    <a:pt x="286" y="138"/>
                    <a:pt x="286" y="139"/>
                  </a:cubicBezTo>
                  <a:cubicBezTo>
                    <a:pt x="282" y="139"/>
                    <a:pt x="278" y="139"/>
                    <a:pt x="273" y="139"/>
                  </a:cubicBezTo>
                  <a:cubicBezTo>
                    <a:pt x="273" y="138"/>
                    <a:pt x="273" y="137"/>
                    <a:pt x="273" y="136"/>
                  </a:cubicBezTo>
                  <a:close/>
                  <a:moveTo>
                    <a:pt x="273" y="181"/>
                  </a:moveTo>
                  <a:cubicBezTo>
                    <a:pt x="278" y="181"/>
                    <a:pt x="282" y="181"/>
                    <a:pt x="286" y="181"/>
                  </a:cubicBezTo>
                  <a:cubicBezTo>
                    <a:pt x="286" y="182"/>
                    <a:pt x="286" y="183"/>
                    <a:pt x="286" y="184"/>
                  </a:cubicBezTo>
                  <a:cubicBezTo>
                    <a:pt x="282" y="184"/>
                    <a:pt x="278" y="184"/>
                    <a:pt x="273" y="184"/>
                  </a:cubicBezTo>
                  <a:cubicBezTo>
                    <a:pt x="273" y="183"/>
                    <a:pt x="273" y="182"/>
                    <a:pt x="273" y="181"/>
                  </a:cubicBezTo>
                  <a:close/>
                  <a:moveTo>
                    <a:pt x="273" y="227"/>
                  </a:moveTo>
                  <a:cubicBezTo>
                    <a:pt x="278" y="227"/>
                    <a:pt x="282" y="227"/>
                    <a:pt x="286" y="227"/>
                  </a:cubicBezTo>
                  <a:cubicBezTo>
                    <a:pt x="286" y="227"/>
                    <a:pt x="286" y="228"/>
                    <a:pt x="286" y="229"/>
                  </a:cubicBezTo>
                  <a:cubicBezTo>
                    <a:pt x="282" y="229"/>
                    <a:pt x="278" y="229"/>
                    <a:pt x="273" y="229"/>
                  </a:cubicBezTo>
                  <a:cubicBezTo>
                    <a:pt x="273" y="228"/>
                    <a:pt x="273" y="227"/>
                    <a:pt x="273" y="227"/>
                  </a:cubicBezTo>
                  <a:close/>
                  <a:moveTo>
                    <a:pt x="273" y="272"/>
                  </a:moveTo>
                  <a:cubicBezTo>
                    <a:pt x="278" y="272"/>
                    <a:pt x="282" y="272"/>
                    <a:pt x="286" y="272"/>
                  </a:cubicBezTo>
                  <a:cubicBezTo>
                    <a:pt x="286" y="273"/>
                    <a:pt x="286" y="274"/>
                    <a:pt x="286" y="274"/>
                  </a:cubicBezTo>
                  <a:cubicBezTo>
                    <a:pt x="282" y="274"/>
                    <a:pt x="278" y="274"/>
                    <a:pt x="273" y="274"/>
                  </a:cubicBezTo>
                  <a:cubicBezTo>
                    <a:pt x="273" y="274"/>
                    <a:pt x="273" y="273"/>
                    <a:pt x="273" y="272"/>
                  </a:cubicBezTo>
                  <a:close/>
                  <a:moveTo>
                    <a:pt x="273" y="317"/>
                  </a:moveTo>
                  <a:cubicBezTo>
                    <a:pt x="278" y="317"/>
                    <a:pt x="282" y="317"/>
                    <a:pt x="286" y="317"/>
                  </a:cubicBezTo>
                  <a:cubicBezTo>
                    <a:pt x="286" y="318"/>
                    <a:pt x="286" y="319"/>
                    <a:pt x="286" y="320"/>
                  </a:cubicBezTo>
                  <a:cubicBezTo>
                    <a:pt x="282" y="320"/>
                    <a:pt x="278" y="320"/>
                    <a:pt x="273" y="320"/>
                  </a:cubicBezTo>
                  <a:cubicBezTo>
                    <a:pt x="273" y="319"/>
                    <a:pt x="273" y="318"/>
                    <a:pt x="273" y="317"/>
                  </a:cubicBezTo>
                  <a:close/>
                  <a:moveTo>
                    <a:pt x="273" y="365"/>
                  </a:moveTo>
                  <a:cubicBezTo>
                    <a:pt x="273" y="364"/>
                    <a:pt x="273" y="363"/>
                    <a:pt x="273" y="362"/>
                  </a:cubicBezTo>
                  <a:cubicBezTo>
                    <a:pt x="278" y="362"/>
                    <a:pt x="282" y="362"/>
                    <a:pt x="286" y="362"/>
                  </a:cubicBezTo>
                  <a:cubicBezTo>
                    <a:pt x="286" y="363"/>
                    <a:pt x="286" y="364"/>
                    <a:pt x="286" y="365"/>
                  </a:cubicBezTo>
                  <a:cubicBezTo>
                    <a:pt x="282" y="365"/>
                    <a:pt x="278" y="365"/>
                    <a:pt x="273" y="365"/>
                  </a:cubicBezTo>
                  <a:close/>
                  <a:moveTo>
                    <a:pt x="273" y="408"/>
                  </a:moveTo>
                  <a:cubicBezTo>
                    <a:pt x="278" y="408"/>
                    <a:pt x="282" y="408"/>
                    <a:pt x="286" y="408"/>
                  </a:cubicBezTo>
                  <a:cubicBezTo>
                    <a:pt x="286" y="409"/>
                    <a:pt x="286" y="409"/>
                    <a:pt x="286" y="410"/>
                  </a:cubicBezTo>
                  <a:cubicBezTo>
                    <a:pt x="282" y="410"/>
                    <a:pt x="278" y="410"/>
                    <a:pt x="273" y="410"/>
                  </a:cubicBezTo>
                  <a:cubicBezTo>
                    <a:pt x="273" y="409"/>
                    <a:pt x="273" y="409"/>
                    <a:pt x="273" y="408"/>
                  </a:cubicBezTo>
                  <a:close/>
                  <a:moveTo>
                    <a:pt x="273" y="453"/>
                  </a:moveTo>
                  <a:cubicBezTo>
                    <a:pt x="278" y="453"/>
                    <a:pt x="282" y="453"/>
                    <a:pt x="286" y="453"/>
                  </a:cubicBezTo>
                  <a:cubicBezTo>
                    <a:pt x="286" y="454"/>
                    <a:pt x="286" y="455"/>
                    <a:pt x="286" y="456"/>
                  </a:cubicBezTo>
                  <a:cubicBezTo>
                    <a:pt x="282" y="456"/>
                    <a:pt x="278" y="456"/>
                    <a:pt x="273" y="456"/>
                  </a:cubicBezTo>
                  <a:cubicBezTo>
                    <a:pt x="273" y="455"/>
                    <a:pt x="273" y="454"/>
                    <a:pt x="273" y="453"/>
                  </a:cubicBezTo>
                  <a:close/>
                  <a:moveTo>
                    <a:pt x="291" y="0"/>
                  </a:moveTo>
                  <a:cubicBezTo>
                    <a:pt x="296" y="0"/>
                    <a:pt x="300" y="0"/>
                    <a:pt x="304" y="0"/>
                  </a:cubicBezTo>
                  <a:cubicBezTo>
                    <a:pt x="304" y="1"/>
                    <a:pt x="304" y="2"/>
                    <a:pt x="304" y="3"/>
                  </a:cubicBezTo>
                  <a:cubicBezTo>
                    <a:pt x="300" y="3"/>
                    <a:pt x="296" y="3"/>
                    <a:pt x="291" y="3"/>
                  </a:cubicBezTo>
                  <a:cubicBezTo>
                    <a:pt x="291" y="2"/>
                    <a:pt x="291" y="1"/>
                    <a:pt x="291" y="0"/>
                  </a:cubicBezTo>
                  <a:close/>
                  <a:moveTo>
                    <a:pt x="291" y="45"/>
                  </a:moveTo>
                  <a:cubicBezTo>
                    <a:pt x="296" y="45"/>
                    <a:pt x="300" y="45"/>
                    <a:pt x="304" y="45"/>
                  </a:cubicBezTo>
                  <a:cubicBezTo>
                    <a:pt x="304" y="46"/>
                    <a:pt x="304" y="47"/>
                    <a:pt x="304" y="48"/>
                  </a:cubicBezTo>
                  <a:cubicBezTo>
                    <a:pt x="300" y="48"/>
                    <a:pt x="296" y="48"/>
                    <a:pt x="291" y="48"/>
                  </a:cubicBezTo>
                  <a:cubicBezTo>
                    <a:pt x="291" y="47"/>
                    <a:pt x="291" y="46"/>
                    <a:pt x="291" y="45"/>
                  </a:cubicBezTo>
                  <a:close/>
                  <a:moveTo>
                    <a:pt x="291" y="91"/>
                  </a:moveTo>
                  <a:cubicBezTo>
                    <a:pt x="296" y="91"/>
                    <a:pt x="300" y="91"/>
                    <a:pt x="304" y="91"/>
                  </a:cubicBezTo>
                  <a:cubicBezTo>
                    <a:pt x="304" y="92"/>
                    <a:pt x="304" y="92"/>
                    <a:pt x="304" y="93"/>
                  </a:cubicBezTo>
                  <a:cubicBezTo>
                    <a:pt x="300" y="93"/>
                    <a:pt x="296" y="93"/>
                    <a:pt x="291" y="93"/>
                  </a:cubicBezTo>
                  <a:cubicBezTo>
                    <a:pt x="291" y="92"/>
                    <a:pt x="291" y="92"/>
                    <a:pt x="291" y="91"/>
                  </a:cubicBezTo>
                  <a:close/>
                  <a:moveTo>
                    <a:pt x="291" y="136"/>
                  </a:moveTo>
                  <a:cubicBezTo>
                    <a:pt x="296" y="136"/>
                    <a:pt x="300" y="136"/>
                    <a:pt x="304" y="136"/>
                  </a:cubicBezTo>
                  <a:cubicBezTo>
                    <a:pt x="304" y="137"/>
                    <a:pt x="304" y="138"/>
                    <a:pt x="304" y="139"/>
                  </a:cubicBezTo>
                  <a:cubicBezTo>
                    <a:pt x="300" y="139"/>
                    <a:pt x="296" y="139"/>
                    <a:pt x="291" y="139"/>
                  </a:cubicBezTo>
                  <a:cubicBezTo>
                    <a:pt x="291" y="138"/>
                    <a:pt x="291" y="137"/>
                    <a:pt x="291" y="136"/>
                  </a:cubicBezTo>
                  <a:close/>
                  <a:moveTo>
                    <a:pt x="291" y="181"/>
                  </a:moveTo>
                  <a:cubicBezTo>
                    <a:pt x="296" y="181"/>
                    <a:pt x="300" y="181"/>
                    <a:pt x="304" y="181"/>
                  </a:cubicBezTo>
                  <a:cubicBezTo>
                    <a:pt x="304" y="182"/>
                    <a:pt x="304" y="183"/>
                    <a:pt x="304" y="184"/>
                  </a:cubicBezTo>
                  <a:cubicBezTo>
                    <a:pt x="300" y="184"/>
                    <a:pt x="296" y="184"/>
                    <a:pt x="291" y="184"/>
                  </a:cubicBezTo>
                  <a:cubicBezTo>
                    <a:pt x="291" y="183"/>
                    <a:pt x="291" y="182"/>
                    <a:pt x="291" y="181"/>
                  </a:cubicBezTo>
                  <a:close/>
                  <a:moveTo>
                    <a:pt x="291" y="227"/>
                  </a:moveTo>
                  <a:cubicBezTo>
                    <a:pt x="296" y="227"/>
                    <a:pt x="300" y="227"/>
                    <a:pt x="304" y="227"/>
                  </a:cubicBezTo>
                  <a:cubicBezTo>
                    <a:pt x="304" y="227"/>
                    <a:pt x="304" y="228"/>
                    <a:pt x="304" y="229"/>
                  </a:cubicBezTo>
                  <a:cubicBezTo>
                    <a:pt x="300" y="229"/>
                    <a:pt x="296" y="229"/>
                    <a:pt x="291" y="229"/>
                  </a:cubicBezTo>
                  <a:cubicBezTo>
                    <a:pt x="291" y="228"/>
                    <a:pt x="291" y="227"/>
                    <a:pt x="291" y="227"/>
                  </a:cubicBezTo>
                  <a:close/>
                  <a:moveTo>
                    <a:pt x="291" y="272"/>
                  </a:moveTo>
                  <a:cubicBezTo>
                    <a:pt x="296" y="272"/>
                    <a:pt x="300" y="272"/>
                    <a:pt x="304" y="272"/>
                  </a:cubicBezTo>
                  <a:cubicBezTo>
                    <a:pt x="304" y="273"/>
                    <a:pt x="304" y="274"/>
                    <a:pt x="304" y="274"/>
                  </a:cubicBezTo>
                  <a:cubicBezTo>
                    <a:pt x="300" y="274"/>
                    <a:pt x="296" y="274"/>
                    <a:pt x="291" y="274"/>
                  </a:cubicBezTo>
                  <a:cubicBezTo>
                    <a:pt x="291" y="274"/>
                    <a:pt x="291" y="273"/>
                    <a:pt x="291" y="272"/>
                  </a:cubicBezTo>
                  <a:close/>
                  <a:moveTo>
                    <a:pt x="291" y="317"/>
                  </a:moveTo>
                  <a:cubicBezTo>
                    <a:pt x="296" y="317"/>
                    <a:pt x="300" y="317"/>
                    <a:pt x="304" y="317"/>
                  </a:cubicBezTo>
                  <a:cubicBezTo>
                    <a:pt x="304" y="318"/>
                    <a:pt x="304" y="319"/>
                    <a:pt x="304" y="320"/>
                  </a:cubicBezTo>
                  <a:cubicBezTo>
                    <a:pt x="300" y="320"/>
                    <a:pt x="296" y="320"/>
                    <a:pt x="291" y="320"/>
                  </a:cubicBezTo>
                  <a:cubicBezTo>
                    <a:pt x="291" y="319"/>
                    <a:pt x="291" y="318"/>
                    <a:pt x="291" y="317"/>
                  </a:cubicBezTo>
                  <a:close/>
                  <a:moveTo>
                    <a:pt x="291" y="365"/>
                  </a:moveTo>
                  <a:cubicBezTo>
                    <a:pt x="291" y="364"/>
                    <a:pt x="291" y="363"/>
                    <a:pt x="291" y="362"/>
                  </a:cubicBezTo>
                  <a:cubicBezTo>
                    <a:pt x="296" y="362"/>
                    <a:pt x="300" y="362"/>
                    <a:pt x="304" y="362"/>
                  </a:cubicBezTo>
                  <a:cubicBezTo>
                    <a:pt x="304" y="363"/>
                    <a:pt x="304" y="364"/>
                    <a:pt x="304" y="365"/>
                  </a:cubicBezTo>
                  <a:cubicBezTo>
                    <a:pt x="300" y="365"/>
                    <a:pt x="296" y="365"/>
                    <a:pt x="291" y="365"/>
                  </a:cubicBezTo>
                  <a:close/>
                  <a:moveTo>
                    <a:pt x="291" y="408"/>
                  </a:moveTo>
                  <a:cubicBezTo>
                    <a:pt x="296" y="408"/>
                    <a:pt x="300" y="408"/>
                    <a:pt x="304" y="408"/>
                  </a:cubicBezTo>
                  <a:cubicBezTo>
                    <a:pt x="304" y="409"/>
                    <a:pt x="304" y="409"/>
                    <a:pt x="304" y="410"/>
                  </a:cubicBezTo>
                  <a:cubicBezTo>
                    <a:pt x="300" y="410"/>
                    <a:pt x="296" y="410"/>
                    <a:pt x="291" y="410"/>
                  </a:cubicBezTo>
                  <a:cubicBezTo>
                    <a:pt x="291" y="409"/>
                    <a:pt x="291" y="409"/>
                    <a:pt x="291" y="408"/>
                  </a:cubicBezTo>
                  <a:close/>
                  <a:moveTo>
                    <a:pt x="291" y="453"/>
                  </a:moveTo>
                  <a:cubicBezTo>
                    <a:pt x="296" y="453"/>
                    <a:pt x="300" y="453"/>
                    <a:pt x="304" y="453"/>
                  </a:cubicBezTo>
                  <a:cubicBezTo>
                    <a:pt x="304" y="454"/>
                    <a:pt x="304" y="455"/>
                    <a:pt x="304" y="456"/>
                  </a:cubicBezTo>
                  <a:cubicBezTo>
                    <a:pt x="300" y="456"/>
                    <a:pt x="296" y="456"/>
                    <a:pt x="291" y="456"/>
                  </a:cubicBezTo>
                  <a:cubicBezTo>
                    <a:pt x="291" y="455"/>
                    <a:pt x="291" y="454"/>
                    <a:pt x="291" y="453"/>
                  </a:cubicBezTo>
                  <a:close/>
                  <a:moveTo>
                    <a:pt x="310" y="0"/>
                  </a:moveTo>
                  <a:cubicBezTo>
                    <a:pt x="314" y="0"/>
                    <a:pt x="318" y="0"/>
                    <a:pt x="323" y="0"/>
                  </a:cubicBezTo>
                  <a:cubicBezTo>
                    <a:pt x="323" y="1"/>
                    <a:pt x="323" y="2"/>
                    <a:pt x="323" y="3"/>
                  </a:cubicBezTo>
                  <a:cubicBezTo>
                    <a:pt x="318" y="3"/>
                    <a:pt x="314" y="3"/>
                    <a:pt x="310" y="3"/>
                  </a:cubicBezTo>
                  <a:cubicBezTo>
                    <a:pt x="310" y="2"/>
                    <a:pt x="310" y="1"/>
                    <a:pt x="310" y="0"/>
                  </a:cubicBezTo>
                  <a:close/>
                  <a:moveTo>
                    <a:pt x="310" y="45"/>
                  </a:moveTo>
                  <a:cubicBezTo>
                    <a:pt x="314" y="45"/>
                    <a:pt x="318" y="45"/>
                    <a:pt x="323" y="45"/>
                  </a:cubicBezTo>
                  <a:cubicBezTo>
                    <a:pt x="323" y="46"/>
                    <a:pt x="323" y="47"/>
                    <a:pt x="323" y="48"/>
                  </a:cubicBezTo>
                  <a:cubicBezTo>
                    <a:pt x="318" y="48"/>
                    <a:pt x="314" y="48"/>
                    <a:pt x="310" y="48"/>
                  </a:cubicBezTo>
                  <a:cubicBezTo>
                    <a:pt x="310" y="47"/>
                    <a:pt x="310" y="46"/>
                    <a:pt x="310" y="45"/>
                  </a:cubicBezTo>
                  <a:close/>
                  <a:moveTo>
                    <a:pt x="310" y="91"/>
                  </a:moveTo>
                  <a:cubicBezTo>
                    <a:pt x="314" y="91"/>
                    <a:pt x="318" y="91"/>
                    <a:pt x="323" y="91"/>
                  </a:cubicBezTo>
                  <a:cubicBezTo>
                    <a:pt x="323" y="92"/>
                    <a:pt x="323" y="92"/>
                    <a:pt x="323" y="93"/>
                  </a:cubicBezTo>
                  <a:cubicBezTo>
                    <a:pt x="318" y="93"/>
                    <a:pt x="314" y="93"/>
                    <a:pt x="310" y="93"/>
                  </a:cubicBezTo>
                  <a:cubicBezTo>
                    <a:pt x="310" y="92"/>
                    <a:pt x="310" y="92"/>
                    <a:pt x="310" y="91"/>
                  </a:cubicBezTo>
                  <a:close/>
                  <a:moveTo>
                    <a:pt x="310" y="136"/>
                  </a:moveTo>
                  <a:cubicBezTo>
                    <a:pt x="314" y="136"/>
                    <a:pt x="318" y="136"/>
                    <a:pt x="323" y="136"/>
                  </a:cubicBezTo>
                  <a:cubicBezTo>
                    <a:pt x="323" y="137"/>
                    <a:pt x="323" y="138"/>
                    <a:pt x="323" y="139"/>
                  </a:cubicBezTo>
                  <a:cubicBezTo>
                    <a:pt x="318" y="139"/>
                    <a:pt x="314" y="139"/>
                    <a:pt x="310" y="139"/>
                  </a:cubicBezTo>
                  <a:cubicBezTo>
                    <a:pt x="310" y="138"/>
                    <a:pt x="310" y="137"/>
                    <a:pt x="310" y="136"/>
                  </a:cubicBezTo>
                  <a:close/>
                  <a:moveTo>
                    <a:pt x="310" y="181"/>
                  </a:moveTo>
                  <a:cubicBezTo>
                    <a:pt x="314" y="181"/>
                    <a:pt x="318" y="181"/>
                    <a:pt x="323" y="181"/>
                  </a:cubicBezTo>
                  <a:cubicBezTo>
                    <a:pt x="323" y="182"/>
                    <a:pt x="323" y="183"/>
                    <a:pt x="323" y="184"/>
                  </a:cubicBezTo>
                  <a:cubicBezTo>
                    <a:pt x="318" y="184"/>
                    <a:pt x="314" y="184"/>
                    <a:pt x="310" y="184"/>
                  </a:cubicBezTo>
                  <a:cubicBezTo>
                    <a:pt x="310" y="183"/>
                    <a:pt x="310" y="182"/>
                    <a:pt x="310" y="181"/>
                  </a:cubicBezTo>
                  <a:close/>
                  <a:moveTo>
                    <a:pt x="310" y="227"/>
                  </a:moveTo>
                  <a:cubicBezTo>
                    <a:pt x="314" y="227"/>
                    <a:pt x="318" y="227"/>
                    <a:pt x="323" y="227"/>
                  </a:cubicBezTo>
                  <a:cubicBezTo>
                    <a:pt x="323" y="227"/>
                    <a:pt x="323" y="228"/>
                    <a:pt x="323" y="229"/>
                  </a:cubicBezTo>
                  <a:cubicBezTo>
                    <a:pt x="318" y="229"/>
                    <a:pt x="314" y="229"/>
                    <a:pt x="310" y="229"/>
                  </a:cubicBezTo>
                  <a:cubicBezTo>
                    <a:pt x="310" y="228"/>
                    <a:pt x="310" y="227"/>
                    <a:pt x="310" y="227"/>
                  </a:cubicBezTo>
                  <a:close/>
                  <a:moveTo>
                    <a:pt x="310" y="272"/>
                  </a:moveTo>
                  <a:cubicBezTo>
                    <a:pt x="314" y="272"/>
                    <a:pt x="318" y="272"/>
                    <a:pt x="323" y="272"/>
                  </a:cubicBezTo>
                  <a:cubicBezTo>
                    <a:pt x="323" y="273"/>
                    <a:pt x="323" y="274"/>
                    <a:pt x="323" y="274"/>
                  </a:cubicBezTo>
                  <a:cubicBezTo>
                    <a:pt x="318" y="274"/>
                    <a:pt x="314" y="274"/>
                    <a:pt x="310" y="274"/>
                  </a:cubicBezTo>
                  <a:cubicBezTo>
                    <a:pt x="310" y="274"/>
                    <a:pt x="310" y="273"/>
                    <a:pt x="310" y="272"/>
                  </a:cubicBezTo>
                  <a:close/>
                  <a:moveTo>
                    <a:pt x="310" y="317"/>
                  </a:moveTo>
                  <a:cubicBezTo>
                    <a:pt x="314" y="317"/>
                    <a:pt x="318" y="317"/>
                    <a:pt x="323" y="317"/>
                  </a:cubicBezTo>
                  <a:cubicBezTo>
                    <a:pt x="323" y="318"/>
                    <a:pt x="323" y="319"/>
                    <a:pt x="323" y="320"/>
                  </a:cubicBezTo>
                  <a:cubicBezTo>
                    <a:pt x="318" y="320"/>
                    <a:pt x="314" y="320"/>
                    <a:pt x="310" y="320"/>
                  </a:cubicBezTo>
                  <a:cubicBezTo>
                    <a:pt x="310" y="319"/>
                    <a:pt x="310" y="318"/>
                    <a:pt x="310" y="317"/>
                  </a:cubicBezTo>
                  <a:close/>
                  <a:moveTo>
                    <a:pt x="310" y="365"/>
                  </a:moveTo>
                  <a:cubicBezTo>
                    <a:pt x="310" y="364"/>
                    <a:pt x="310" y="363"/>
                    <a:pt x="310" y="362"/>
                  </a:cubicBezTo>
                  <a:cubicBezTo>
                    <a:pt x="314" y="362"/>
                    <a:pt x="318" y="362"/>
                    <a:pt x="323" y="362"/>
                  </a:cubicBezTo>
                  <a:cubicBezTo>
                    <a:pt x="323" y="363"/>
                    <a:pt x="323" y="364"/>
                    <a:pt x="323" y="365"/>
                  </a:cubicBezTo>
                  <a:cubicBezTo>
                    <a:pt x="318" y="365"/>
                    <a:pt x="314" y="365"/>
                    <a:pt x="310" y="365"/>
                  </a:cubicBezTo>
                  <a:close/>
                  <a:moveTo>
                    <a:pt x="310" y="408"/>
                  </a:moveTo>
                  <a:cubicBezTo>
                    <a:pt x="314" y="408"/>
                    <a:pt x="318" y="408"/>
                    <a:pt x="323" y="408"/>
                  </a:cubicBezTo>
                  <a:cubicBezTo>
                    <a:pt x="323" y="409"/>
                    <a:pt x="323" y="409"/>
                    <a:pt x="323" y="410"/>
                  </a:cubicBezTo>
                  <a:cubicBezTo>
                    <a:pt x="318" y="410"/>
                    <a:pt x="314" y="410"/>
                    <a:pt x="310" y="410"/>
                  </a:cubicBezTo>
                  <a:cubicBezTo>
                    <a:pt x="310" y="409"/>
                    <a:pt x="310" y="409"/>
                    <a:pt x="310" y="408"/>
                  </a:cubicBezTo>
                  <a:close/>
                  <a:moveTo>
                    <a:pt x="310" y="453"/>
                  </a:moveTo>
                  <a:cubicBezTo>
                    <a:pt x="314" y="453"/>
                    <a:pt x="318" y="453"/>
                    <a:pt x="323" y="453"/>
                  </a:cubicBezTo>
                  <a:cubicBezTo>
                    <a:pt x="323" y="454"/>
                    <a:pt x="323" y="455"/>
                    <a:pt x="323" y="456"/>
                  </a:cubicBezTo>
                  <a:cubicBezTo>
                    <a:pt x="318" y="456"/>
                    <a:pt x="314" y="456"/>
                    <a:pt x="310" y="456"/>
                  </a:cubicBezTo>
                  <a:cubicBezTo>
                    <a:pt x="310" y="455"/>
                    <a:pt x="310" y="454"/>
                    <a:pt x="310" y="453"/>
                  </a:cubicBezTo>
                  <a:close/>
                  <a:moveTo>
                    <a:pt x="328" y="0"/>
                  </a:moveTo>
                  <a:cubicBezTo>
                    <a:pt x="332" y="0"/>
                    <a:pt x="337" y="0"/>
                    <a:pt x="341" y="0"/>
                  </a:cubicBezTo>
                  <a:cubicBezTo>
                    <a:pt x="341" y="1"/>
                    <a:pt x="341" y="2"/>
                    <a:pt x="341" y="3"/>
                  </a:cubicBezTo>
                  <a:cubicBezTo>
                    <a:pt x="337" y="3"/>
                    <a:pt x="332" y="3"/>
                    <a:pt x="328" y="3"/>
                  </a:cubicBezTo>
                  <a:cubicBezTo>
                    <a:pt x="328" y="2"/>
                    <a:pt x="328" y="1"/>
                    <a:pt x="328" y="0"/>
                  </a:cubicBezTo>
                  <a:close/>
                  <a:moveTo>
                    <a:pt x="328" y="45"/>
                  </a:moveTo>
                  <a:cubicBezTo>
                    <a:pt x="332" y="45"/>
                    <a:pt x="337" y="45"/>
                    <a:pt x="341" y="45"/>
                  </a:cubicBezTo>
                  <a:cubicBezTo>
                    <a:pt x="341" y="46"/>
                    <a:pt x="341" y="47"/>
                    <a:pt x="341" y="48"/>
                  </a:cubicBezTo>
                  <a:cubicBezTo>
                    <a:pt x="337" y="48"/>
                    <a:pt x="332" y="48"/>
                    <a:pt x="328" y="48"/>
                  </a:cubicBezTo>
                  <a:cubicBezTo>
                    <a:pt x="328" y="47"/>
                    <a:pt x="328" y="46"/>
                    <a:pt x="328" y="45"/>
                  </a:cubicBezTo>
                  <a:close/>
                  <a:moveTo>
                    <a:pt x="328" y="91"/>
                  </a:moveTo>
                  <a:cubicBezTo>
                    <a:pt x="332" y="91"/>
                    <a:pt x="337" y="91"/>
                    <a:pt x="341" y="91"/>
                  </a:cubicBezTo>
                  <a:cubicBezTo>
                    <a:pt x="341" y="92"/>
                    <a:pt x="341" y="92"/>
                    <a:pt x="341" y="93"/>
                  </a:cubicBezTo>
                  <a:cubicBezTo>
                    <a:pt x="337" y="93"/>
                    <a:pt x="332" y="93"/>
                    <a:pt x="328" y="93"/>
                  </a:cubicBezTo>
                  <a:cubicBezTo>
                    <a:pt x="328" y="92"/>
                    <a:pt x="328" y="92"/>
                    <a:pt x="328" y="91"/>
                  </a:cubicBezTo>
                  <a:close/>
                  <a:moveTo>
                    <a:pt x="328" y="136"/>
                  </a:moveTo>
                  <a:cubicBezTo>
                    <a:pt x="332" y="136"/>
                    <a:pt x="337" y="136"/>
                    <a:pt x="341" y="136"/>
                  </a:cubicBezTo>
                  <a:cubicBezTo>
                    <a:pt x="341" y="137"/>
                    <a:pt x="341" y="138"/>
                    <a:pt x="341" y="139"/>
                  </a:cubicBezTo>
                  <a:cubicBezTo>
                    <a:pt x="337" y="139"/>
                    <a:pt x="332" y="139"/>
                    <a:pt x="328" y="139"/>
                  </a:cubicBezTo>
                  <a:cubicBezTo>
                    <a:pt x="328" y="138"/>
                    <a:pt x="328" y="137"/>
                    <a:pt x="328" y="136"/>
                  </a:cubicBezTo>
                  <a:close/>
                  <a:moveTo>
                    <a:pt x="328" y="181"/>
                  </a:moveTo>
                  <a:cubicBezTo>
                    <a:pt x="332" y="181"/>
                    <a:pt x="337" y="181"/>
                    <a:pt x="341" y="181"/>
                  </a:cubicBezTo>
                  <a:cubicBezTo>
                    <a:pt x="341" y="182"/>
                    <a:pt x="341" y="183"/>
                    <a:pt x="341" y="184"/>
                  </a:cubicBezTo>
                  <a:cubicBezTo>
                    <a:pt x="337" y="184"/>
                    <a:pt x="332" y="184"/>
                    <a:pt x="328" y="184"/>
                  </a:cubicBezTo>
                  <a:cubicBezTo>
                    <a:pt x="328" y="183"/>
                    <a:pt x="328" y="182"/>
                    <a:pt x="328" y="181"/>
                  </a:cubicBezTo>
                  <a:close/>
                  <a:moveTo>
                    <a:pt x="328" y="227"/>
                  </a:moveTo>
                  <a:cubicBezTo>
                    <a:pt x="332" y="227"/>
                    <a:pt x="337" y="227"/>
                    <a:pt x="341" y="227"/>
                  </a:cubicBezTo>
                  <a:cubicBezTo>
                    <a:pt x="341" y="227"/>
                    <a:pt x="341" y="228"/>
                    <a:pt x="341" y="229"/>
                  </a:cubicBezTo>
                  <a:cubicBezTo>
                    <a:pt x="337" y="229"/>
                    <a:pt x="332" y="229"/>
                    <a:pt x="328" y="229"/>
                  </a:cubicBezTo>
                  <a:cubicBezTo>
                    <a:pt x="328" y="228"/>
                    <a:pt x="328" y="227"/>
                    <a:pt x="328" y="227"/>
                  </a:cubicBezTo>
                  <a:close/>
                  <a:moveTo>
                    <a:pt x="328" y="272"/>
                  </a:moveTo>
                  <a:cubicBezTo>
                    <a:pt x="332" y="272"/>
                    <a:pt x="337" y="272"/>
                    <a:pt x="341" y="272"/>
                  </a:cubicBezTo>
                  <a:cubicBezTo>
                    <a:pt x="341" y="273"/>
                    <a:pt x="341" y="274"/>
                    <a:pt x="341" y="274"/>
                  </a:cubicBezTo>
                  <a:cubicBezTo>
                    <a:pt x="337" y="274"/>
                    <a:pt x="332" y="274"/>
                    <a:pt x="328" y="274"/>
                  </a:cubicBezTo>
                  <a:cubicBezTo>
                    <a:pt x="328" y="274"/>
                    <a:pt x="328" y="273"/>
                    <a:pt x="328" y="272"/>
                  </a:cubicBezTo>
                  <a:close/>
                  <a:moveTo>
                    <a:pt x="328" y="317"/>
                  </a:moveTo>
                  <a:cubicBezTo>
                    <a:pt x="332" y="317"/>
                    <a:pt x="337" y="317"/>
                    <a:pt x="341" y="317"/>
                  </a:cubicBezTo>
                  <a:cubicBezTo>
                    <a:pt x="341" y="318"/>
                    <a:pt x="341" y="319"/>
                    <a:pt x="341" y="320"/>
                  </a:cubicBezTo>
                  <a:cubicBezTo>
                    <a:pt x="337" y="320"/>
                    <a:pt x="332" y="320"/>
                    <a:pt x="328" y="320"/>
                  </a:cubicBezTo>
                  <a:cubicBezTo>
                    <a:pt x="328" y="319"/>
                    <a:pt x="328" y="318"/>
                    <a:pt x="328" y="317"/>
                  </a:cubicBezTo>
                  <a:close/>
                  <a:moveTo>
                    <a:pt x="328" y="365"/>
                  </a:moveTo>
                  <a:cubicBezTo>
                    <a:pt x="328" y="364"/>
                    <a:pt x="328" y="363"/>
                    <a:pt x="328" y="362"/>
                  </a:cubicBezTo>
                  <a:cubicBezTo>
                    <a:pt x="332" y="362"/>
                    <a:pt x="337" y="362"/>
                    <a:pt x="341" y="362"/>
                  </a:cubicBezTo>
                  <a:cubicBezTo>
                    <a:pt x="341" y="363"/>
                    <a:pt x="341" y="364"/>
                    <a:pt x="341" y="365"/>
                  </a:cubicBezTo>
                  <a:cubicBezTo>
                    <a:pt x="337" y="365"/>
                    <a:pt x="332" y="365"/>
                    <a:pt x="328" y="365"/>
                  </a:cubicBezTo>
                  <a:close/>
                  <a:moveTo>
                    <a:pt x="328" y="408"/>
                  </a:moveTo>
                  <a:cubicBezTo>
                    <a:pt x="332" y="408"/>
                    <a:pt x="337" y="408"/>
                    <a:pt x="341" y="408"/>
                  </a:cubicBezTo>
                  <a:cubicBezTo>
                    <a:pt x="341" y="409"/>
                    <a:pt x="341" y="409"/>
                    <a:pt x="341" y="410"/>
                  </a:cubicBezTo>
                  <a:cubicBezTo>
                    <a:pt x="337" y="410"/>
                    <a:pt x="332" y="410"/>
                    <a:pt x="328" y="410"/>
                  </a:cubicBezTo>
                  <a:cubicBezTo>
                    <a:pt x="328" y="409"/>
                    <a:pt x="328" y="409"/>
                    <a:pt x="328" y="408"/>
                  </a:cubicBezTo>
                  <a:close/>
                  <a:moveTo>
                    <a:pt x="328" y="453"/>
                  </a:moveTo>
                  <a:cubicBezTo>
                    <a:pt x="332" y="453"/>
                    <a:pt x="337" y="453"/>
                    <a:pt x="341" y="453"/>
                  </a:cubicBezTo>
                  <a:cubicBezTo>
                    <a:pt x="341" y="454"/>
                    <a:pt x="341" y="455"/>
                    <a:pt x="341" y="456"/>
                  </a:cubicBezTo>
                  <a:cubicBezTo>
                    <a:pt x="337" y="456"/>
                    <a:pt x="332" y="456"/>
                    <a:pt x="328" y="456"/>
                  </a:cubicBezTo>
                  <a:cubicBezTo>
                    <a:pt x="328" y="455"/>
                    <a:pt x="328" y="454"/>
                    <a:pt x="328" y="453"/>
                  </a:cubicBezTo>
                  <a:close/>
                  <a:moveTo>
                    <a:pt x="346" y="0"/>
                  </a:moveTo>
                  <a:cubicBezTo>
                    <a:pt x="350" y="0"/>
                    <a:pt x="355" y="0"/>
                    <a:pt x="359" y="0"/>
                  </a:cubicBezTo>
                  <a:cubicBezTo>
                    <a:pt x="359" y="1"/>
                    <a:pt x="359" y="2"/>
                    <a:pt x="359" y="3"/>
                  </a:cubicBezTo>
                  <a:cubicBezTo>
                    <a:pt x="355" y="3"/>
                    <a:pt x="350" y="3"/>
                    <a:pt x="346" y="3"/>
                  </a:cubicBezTo>
                  <a:cubicBezTo>
                    <a:pt x="346" y="2"/>
                    <a:pt x="346" y="1"/>
                    <a:pt x="346" y="0"/>
                  </a:cubicBezTo>
                  <a:close/>
                  <a:moveTo>
                    <a:pt x="346" y="45"/>
                  </a:moveTo>
                  <a:cubicBezTo>
                    <a:pt x="350" y="45"/>
                    <a:pt x="355" y="45"/>
                    <a:pt x="359" y="45"/>
                  </a:cubicBezTo>
                  <a:cubicBezTo>
                    <a:pt x="359" y="46"/>
                    <a:pt x="359" y="47"/>
                    <a:pt x="359" y="48"/>
                  </a:cubicBezTo>
                  <a:cubicBezTo>
                    <a:pt x="355" y="48"/>
                    <a:pt x="350" y="48"/>
                    <a:pt x="346" y="48"/>
                  </a:cubicBezTo>
                  <a:cubicBezTo>
                    <a:pt x="346" y="47"/>
                    <a:pt x="346" y="46"/>
                    <a:pt x="346" y="45"/>
                  </a:cubicBezTo>
                  <a:close/>
                  <a:moveTo>
                    <a:pt x="346" y="91"/>
                  </a:moveTo>
                  <a:cubicBezTo>
                    <a:pt x="350" y="91"/>
                    <a:pt x="355" y="91"/>
                    <a:pt x="359" y="91"/>
                  </a:cubicBezTo>
                  <a:cubicBezTo>
                    <a:pt x="359" y="92"/>
                    <a:pt x="359" y="92"/>
                    <a:pt x="359" y="93"/>
                  </a:cubicBezTo>
                  <a:cubicBezTo>
                    <a:pt x="355" y="93"/>
                    <a:pt x="350" y="93"/>
                    <a:pt x="346" y="93"/>
                  </a:cubicBezTo>
                  <a:cubicBezTo>
                    <a:pt x="346" y="92"/>
                    <a:pt x="346" y="92"/>
                    <a:pt x="346" y="91"/>
                  </a:cubicBezTo>
                  <a:close/>
                  <a:moveTo>
                    <a:pt x="346" y="136"/>
                  </a:moveTo>
                  <a:cubicBezTo>
                    <a:pt x="350" y="136"/>
                    <a:pt x="355" y="136"/>
                    <a:pt x="359" y="136"/>
                  </a:cubicBezTo>
                  <a:cubicBezTo>
                    <a:pt x="359" y="137"/>
                    <a:pt x="359" y="138"/>
                    <a:pt x="359" y="139"/>
                  </a:cubicBezTo>
                  <a:cubicBezTo>
                    <a:pt x="355" y="139"/>
                    <a:pt x="350" y="139"/>
                    <a:pt x="346" y="139"/>
                  </a:cubicBezTo>
                  <a:cubicBezTo>
                    <a:pt x="346" y="138"/>
                    <a:pt x="346" y="137"/>
                    <a:pt x="346" y="136"/>
                  </a:cubicBezTo>
                  <a:close/>
                  <a:moveTo>
                    <a:pt x="346" y="181"/>
                  </a:moveTo>
                  <a:cubicBezTo>
                    <a:pt x="350" y="181"/>
                    <a:pt x="355" y="181"/>
                    <a:pt x="359" y="181"/>
                  </a:cubicBezTo>
                  <a:cubicBezTo>
                    <a:pt x="359" y="182"/>
                    <a:pt x="359" y="183"/>
                    <a:pt x="359" y="184"/>
                  </a:cubicBezTo>
                  <a:cubicBezTo>
                    <a:pt x="355" y="184"/>
                    <a:pt x="350" y="184"/>
                    <a:pt x="346" y="184"/>
                  </a:cubicBezTo>
                  <a:cubicBezTo>
                    <a:pt x="346" y="183"/>
                    <a:pt x="346" y="182"/>
                    <a:pt x="346" y="181"/>
                  </a:cubicBezTo>
                  <a:close/>
                  <a:moveTo>
                    <a:pt x="346" y="227"/>
                  </a:moveTo>
                  <a:cubicBezTo>
                    <a:pt x="350" y="227"/>
                    <a:pt x="355" y="227"/>
                    <a:pt x="359" y="227"/>
                  </a:cubicBezTo>
                  <a:cubicBezTo>
                    <a:pt x="359" y="227"/>
                    <a:pt x="359" y="228"/>
                    <a:pt x="359" y="229"/>
                  </a:cubicBezTo>
                  <a:cubicBezTo>
                    <a:pt x="355" y="229"/>
                    <a:pt x="350" y="229"/>
                    <a:pt x="346" y="229"/>
                  </a:cubicBezTo>
                  <a:cubicBezTo>
                    <a:pt x="346" y="228"/>
                    <a:pt x="346" y="227"/>
                    <a:pt x="346" y="227"/>
                  </a:cubicBezTo>
                  <a:close/>
                  <a:moveTo>
                    <a:pt x="346" y="272"/>
                  </a:moveTo>
                  <a:cubicBezTo>
                    <a:pt x="350" y="272"/>
                    <a:pt x="355" y="272"/>
                    <a:pt x="359" y="272"/>
                  </a:cubicBezTo>
                  <a:cubicBezTo>
                    <a:pt x="359" y="273"/>
                    <a:pt x="359" y="274"/>
                    <a:pt x="359" y="274"/>
                  </a:cubicBezTo>
                  <a:cubicBezTo>
                    <a:pt x="355" y="274"/>
                    <a:pt x="350" y="274"/>
                    <a:pt x="346" y="274"/>
                  </a:cubicBezTo>
                  <a:cubicBezTo>
                    <a:pt x="346" y="274"/>
                    <a:pt x="346" y="273"/>
                    <a:pt x="346" y="272"/>
                  </a:cubicBezTo>
                  <a:close/>
                  <a:moveTo>
                    <a:pt x="346" y="317"/>
                  </a:moveTo>
                  <a:cubicBezTo>
                    <a:pt x="350" y="317"/>
                    <a:pt x="355" y="317"/>
                    <a:pt x="359" y="317"/>
                  </a:cubicBezTo>
                  <a:cubicBezTo>
                    <a:pt x="359" y="318"/>
                    <a:pt x="359" y="319"/>
                    <a:pt x="359" y="320"/>
                  </a:cubicBezTo>
                  <a:cubicBezTo>
                    <a:pt x="355" y="320"/>
                    <a:pt x="350" y="320"/>
                    <a:pt x="346" y="320"/>
                  </a:cubicBezTo>
                  <a:cubicBezTo>
                    <a:pt x="346" y="319"/>
                    <a:pt x="346" y="318"/>
                    <a:pt x="346" y="317"/>
                  </a:cubicBezTo>
                  <a:close/>
                  <a:moveTo>
                    <a:pt x="346" y="365"/>
                  </a:moveTo>
                  <a:cubicBezTo>
                    <a:pt x="346" y="364"/>
                    <a:pt x="346" y="363"/>
                    <a:pt x="346" y="362"/>
                  </a:cubicBezTo>
                  <a:cubicBezTo>
                    <a:pt x="350" y="362"/>
                    <a:pt x="355" y="362"/>
                    <a:pt x="359" y="362"/>
                  </a:cubicBezTo>
                  <a:cubicBezTo>
                    <a:pt x="359" y="363"/>
                    <a:pt x="359" y="364"/>
                    <a:pt x="359" y="365"/>
                  </a:cubicBezTo>
                  <a:cubicBezTo>
                    <a:pt x="355" y="365"/>
                    <a:pt x="350" y="365"/>
                    <a:pt x="346" y="365"/>
                  </a:cubicBezTo>
                  <a:close/>
                  <a:moveTo>
                    <a:pt x="346" y="408"/>
                  </a:moveTo>
                  <a:cubicBezTo>
                    <a:pt x="350" y="408"/>
                    <a:pt x="355" y="408"/>
                    <a:pt x="359" y="408"/>
                  </a:cubicBezTo>
                  <a:cubicBezTo>
                    <a:pt x="359" y="409"/>
                    <a:pt x="359" y="409"/>
                    <a:pt x="359" y="410"/>
                  </a:cubicBezTo>
                  <a:cubicBezTo>
                    <a:pt x="355" y="410"/>
                    <a:pt x="350" y="410"/>
                    <a:pt x="346" y="410"/>
                  </a:cubicBezTo>
                  <a:cubicBezTo>
                    <a:pt x="346" y="409"/>
                    <a:pt x="346" y="409"/>
                    <a:pt x="346" y="408"/>
                  </a:cubicBezTo>
                  <a:close/>
                  <a:moveTo>
                    <a:pt x="346" y="453"/>
                  </a:moveTo>
                  <a:cubicBezTo>
                    <a:pt x="350" y="453"/>
                    <a:pt x="355" y="453"/>
                    <a:pt x="359" y="453"/>
                  </a:cubicBezTo>
                  <a:cubicBezTo>
                    <a:pt x="359" y="454"/>
                    <a:pt x="359" y="455"/>
                    <a:pt x="359" y="456"/>
                  </a:cubicBezTo>
                  <a:cubicBezTo>
                    <a:pt x="355" y="456"/>
                    <a:pt x="350" y="456"/>
                    <a:pt x="346" y="456"/>
                  </a:cubicBezTo>
                  <a:cubicBezTo>
                    <a:pt x="346" y="455"/>
                    <a:pt x="346" y="454"/>
                    <a:pt x="346" y="453"/>
                  </a:cubicBezTo>
                  <a:close/>
                  <a:moveTo>
                    <a:pt x="364" y="0"/>
                  </a:moveTo>
                  <a:cubicBezTo>
                    <a:pt x="369" y="0"/>
                    <a:pt x="373" y="0"/>
                    <a:pt x="377" y="0"/>
                  </a:cubicBezTo>
                  <a:cubicBezTo>
                    <a:pt x="377" y="1"/>
                    <a:pt x="377" y="2"/>
                    <a:pt x="377" y="3"/>
                  </a:cubicBezTo>
                  <a:cubicBezTo>
                    <a:pt x="373" y="3"/>
                    <a:pt x="369" y="3"/>
                    <a:pt x="364" y="3"/>
                  </a:cubicBezTo>
                  <a:cubicBezTo>
                    <a:pt x="364" y="2"/>
                    <a:pt x="364" y="1"/>
                    <a:pt x="364" y="0"/>
                  </a:cubicBezTo>
                  <a:close/>
                  <a:moveTo>
                    <a:pt x="364" y="45"/>
                  </a:moveTo>
                  <a:cubicBezTo>
                    <a:pt x="369" y="45"/>
                    <a:pt x="373" y="45"/>
                    <a:pt x="377" y="45"/>
                  </a:cubicBezTo>
                  <a:cubicBezTo>
                    <a:pt x="377" y="46"/>
                    <a:pt x="377" y="47"/>
                    <a:pt x="377" y="48"/>
                  </a:cubicBezTo>
                  <a:cubicBezTo>
                    <a:pt x="373" y="48"/>
                    <a:pt x="369" y="48"/>
                    <a:pt x="364" y="48"/>
                  </a:cubicBezTo>
                  <a:cubicBezTo>
                    <a:pt x="364" y="47"/>
                    <a:pt x="364" y="46"/>
                    <a:pt x="364" y="45"/>
                  </a:cubicBezTo>
                  <a:close/>
                  <a:moveTo>
                    <a:pt x="364" y="91"/>
                  </a:moveTo>
                  <a:cubicBezTo>
                    <a:pt x="369" y="91"/>
                    <a:pt x="373" y="91"/>
                    <a:pt x="377" y="91"/>
                  </a:cubicBezTo>
                  <a:cubicBezTo>
                    <a:pt x="377" y="92"/>
                    <a:pt x="377" y="92"/>
                    <a:pt x="377" y="93"/>
                  </a:cubicBezTo>
                  <a:cubicBezTo>
                    <a:pt x="373" y="93"/>
                    <a:pt x="369" y="93"/>
                    <a:pt x="364" y="93"/>
                  </a:cubicBezTo>
                  <a:cubicBezTo>
                    <a:pt x="364" y="92"/>
                    <a:pt x="364" y="92"/>
                    <a:pt x="364" y="91"/>
                  </a:cubicBezTo>
                  <a:close/>
                  <a:moveTo>
                    <a:pt x="364" y="136"/>
                  </a:moveTo>
                  <a:cubicBezTo>
                    <a:pt x="369" y="136"/>
                    <a:pt x="373" y="136"/>
                    <a:pt x="377" y="136"/>
                  </a:cubicBezTo>
                  <a:cubicBezTo>
                    <a:pt x="377" y="137"/>
                    <a:pt x="377" y="138"/>
                    <a:pt x="377" y="139"/>
                  </a:cubicBezTo>
                  <a:cubicBezTo>
                    <a:pt x="373" y="139"/>
                    <a:pt x="369" y="139"/>
                    <a:pt x="364" y="139"/>
                  </a:cubicBezTo>
                  <a:cubicBezTo>
                    <a:pt x="364" y="138"/>
                    <a:pt x="364" y="137"/>
                    <a:pt x="364" y="136"/>
                  </a:cubicBezTo>
                  <a:close/>
                  <a:moveTo>
                    <a:pt x="364" y="181"/>
                  </a:moveTo>
                  <a:cubicBezTo>
                    <a:pt x="369" y="181"/>
                    <a:pt x="373" y="181"/>
                    <a:pt x="377" y="181"/>
                  </a:cubicBezTo>
                  <a:cubicBezTo>
                    <a:pt x="377" y="182"/>
                    <a:pt x="377" y="183"/>
                    <a:pt x="377" y="184"/>
                  </a:cubicBezTo>
                  <a:cubicBezTo>
                    <a:pt x="373" y="184"/>
                    <a:pt x="369" y="184"/>
                    <a:pt x="364" y="184"/>
                  </a:cubicBezTo>
                  <a:cubicBezTo>
                    <a:pt x="364" y="183"/>
                    <a:pt x="364" y="182"/>
                    <a:pt x="364" y="181"/>
                  </a:cubicBezTo>
                  <a:close/>
                  <a:moveTo>
                    <a:pt x="364" y="227"/>
                  </a:moveTo>
                  <a:cubicBezTo>
                    <a:pt x="369" y="227"/>
                    <a:pt x="373" y="227"/>
                    <a:pt x="377" y="227"/>
                  </a:cubicBezTo>
                  <a:cubicBezTo>
                    <a:pt x="377" y="227"/>
                    <a:pt x="377" y="228"/>
                    <a:pt x="377" y="229"/>
                  </a:cubicBezTo>
                  <a:cubicBezTo>
                    <a:pt x="373" y="229"/>
                    <a:pt x="369" y="229"/>
                    <a:pt x="364" y="229"/>
                  </a:cubicBezTo>
                  <a:cubicBezTo>
                    <a:pt x="364" y="228"/>
                    <a:pt x="364" y="227"/>
                    <a:pt x="364" y="227"/>
                  </a:cubicBezTo>
                  <a:close/>
                  <a:moveTo>
                    <a:pt x="364" y="272"/>
                  </a:moveTo>
                  <a:cubicBezTo>
                    <a:pt x="369" y="272"/>
                    <a:pt x="373" y="272"/>
                    <a:pt x="377" y="272"/>
                  </a:cubicBezTo>
                  <a:cubicBezTo>
                    <a:pt x="377" y="273"/>
                    <a:pt x="377" y="274"/>
                    <a:pt x="377" y="274"/>
                  </a:cubicBezTo>
                  <a:cubicBezTo>
                    <a:pt x="373" y="274"/>
                    <a:pt x="369" y="274"/>
                    <a:pt x="364" y="274"/>
                  </a:cubicBezTo>
                  <a:cubicBezTo>
                    <a:pt x="364" y="274"/>
                    <a:pt x="364" y="273"/>
                    <a:pt x="364" y="272"/>
                  </a:cubicBezTo>
                  <a:close/>
                  <a:moveTo>
                    <a:pt x="364" y="317"/>
                  </a:moveTo>
                  <a:cubicBezTo>
                    <a:pt x="369" y="317"/>
                    <a:pt x="373" y="317"/>
                    <a:pt x="377" y="317"/>
                  </a:cubicBezTo>
                  <a:cubicBezTo>
                    <a:pt x="377" y="318"/>
                    <a:pt x="377" y="319"/>
                    <a:pt x="377" y="320"/>
                  </a:cubicBezTo>
                  <a:cubicBezTo>
                    <a:pt x="373" y="320"/>
                    <a:pt x="369" y="320"/>
                    <a:pt x="364" y="320"/>
                  </a:cubicBezTo>
                  <a:cubicBezTo>
                    <a:pt x="364" y="319"/>
                    <a:pt x="364" y="318"/>
                    <a:pt x="364" y="317"/>
                  </a:cubicBezTo>
                  <a:close/>
                  <a:moveTo>
                    <a:pt x="364" y="365"/>
                  </a:moveTo>
                  <a:cubicBezTo>
                    <a:pt x="364" y="364"/>
                    <a:pt x="364" y="363"/>
                    <a:pt x="364" y="362"/>
                  </a:cubicBezTo>
                  <a:cubicBezTo>
                    <a:pt x="369" y="362"/>
                    <a:pt x="373" y="362"/>
                    <a:pt x="377" y="362"/>
                  </a:cubicBezTo>
                  <a:cubicBezTo>
                    <a:pt x="377" y="363"/>
                    <a:pt x="377" y="364"/>
                    <a:pt x="377" y="365"/>
                  </a:cubicBezTo>
                  <a:cubicBezTo>
                    <a:pt x="373" y="365"/>
                    <a:pt x="369" y="365"/>
                    <a:pt x="364" y="365"/>
                  </a:cubicBezTo>
                  <a:close/>
                  <a:moveTo>
                    <a:pt x="364" y="408"/>
                  </a:moveTo>
                  <a:cubicBezTo>
                    <a:pt x="369" y="408"/>
                    <a:pt x="373" y="408"/>
                    <a:pt x="377" y="408"/>
                  </a:cubicBezTo>
                  <a:cubicBezTo>
                    <a:pt x="377" y="409"/>
                    <a:pt x="377" y="409"/>
                    <a:pt x="377" y="410"/>
                  </a:cubicBezTo>
                  <a:cubicBezTo>
                    <a:pt x="373" y="410"/>
                    <a:pt x="369" y="410"/>
                    <a:pt x="364" y="410"/>
                  </a:cubicBezTo>
                  <a:cubicBezTo>
                    <a:pt x="364" y="409"/>
                    <a:pt x="364" y="409"/>
                    <a:pt x="364" y="408"/>
                  </a:cubicBezTo>
                  <a:close/>
                  <a:moveTo>
                    <a:pt x="364" y="453"/>
                  </a:moveTo>
                  <a:cubicBezTo>
                    <a:pt x="369" y="453"/>
                    <a:pt x="373" y="453"/>
                    <a:pt x="377" y="453"/>
                  </a:cubicBezTo>
                  <a:cubicBezTo>
                    <a:pt x="377" y="454"/>
                    <a:pt x="377" y="455"/>
                    <a:pt x="377" y="456"/>
                  </a:cubicBezTo>
                  <a:cubicBezTo>
                    <a:pt x="373" y="456"/>
                    <a:pt x="369" y="456"/>
                    <a:pt x="364" y="456"/>
                  </a:cubicBezTo>
                  <a:cubicBezTo>
                    <a:pt x="364" y="455"/>
                    <a:pt x="364" y="454"/>
                    <a:pt x="364" y="453"/>
                  </a:cubicBezTo>
                  <a:close/>
                  <a:moveTo>
                    <a:pt x="383" y="0"/>
                  </a:moveTo>
                  <a:cubicBezTo>
                    <a:pt x="387" y="0"/>
                    <a:pt x="391" y="0"/>
                    <a:pt x="396" y="0"/>
                  </a:cubicBezTo>
                  <a:cubicBezTo>
                    <a:pt x="396" y="1"/>
                    <a:pt x="396" y="2"/>
                    <a:pt x="396" y="3"/>
                  </a:cubicBezTo>
                  <a:cubicBezTo>
                    <a:pt x="391" y="3"/>
                    <a:pt x="387" y="3"/>
                    <a:pt x="383" y="3"/>
                  </a:cubicBezTo>
                  <a:cubicBezTo>
                    <a:pt x="383" y="2"/>
                    <a:pt x="383" y="1"/>
                    <a:pt x="383" y="0"/>
                  </a:cubicBezTo>
                  <a:close/>
                  <a:moveTo>
                    <a:pt x="383" y="45"/>
                  </a:moveTo>
                  <a:cubicBezTo>
                    <a:pt x="387" y="45"/>
                    <a:pt x="391" y="45"/>
                    <a:pt x="396" y="45"/>
                  </a:cubicBezTo>
                  <a:cubicBezTo>
                    <a:pt x="396" y="46"/>
                    <a:pt x="396" y="47"/>
                    <a:pt x="396" y="48"/>
                  </a:cubicBezTo>
                  <a:cubicBezTo>
                    <a:pt x="391" y="48"/>
                    <a:pt x="387" y="48"/>
                    <a:pt x="383" y="48"/>
                  </a:cubicBezTo>
                  <a:cubicBezTo>
                    <a:pt x="383" y="47"/>
                    <a:pt x="383" y="46"/>
                    <a:pt x="383" y="45"/>
                  </a:cubicBezTo>
                  <a:close/>
                  <a:moveTo>
                    <a:pt x="383" y="91"/>
                  </a:moveTo>
                  <a:cubicBezTo>
                    <a:pt x="387" y="91"/>
                    <a:pt x="391" y="91"/>
                    <a:pt x="396" y="91"/>
                  </a:cubicBezTo>
                  <a:cubicBezTo>
                    <a:pt x="396" y="92"/>
                    <a:pt x="396" y="92"/>
                    <a:pt x="396" y="93"/>
                  </a:cubicBezTo>
                  <a:cubicBezTo>
                    <a:pt x="391" y="93"/>
                    <a:pt x="387" y="93"/>
                    <a:pt x="383" y="93"/>
                  </a:cubicBezTo>
                  <a:cubicBezTo>
                    <a:pt x="383" y="92"/>
                    <a:pt x="383" y="92"/>
                    <a:pt x="383" y="91"/>
                  </a:cubicBezTo>
                  <a:close/>
                  <a:moveTo>
                    <a:pt x="383" y="136"/>
                  </a:moveTo>
                  <a:cubicBezTo>
                    <a:pt x="387" y="136"/>
                    <a:pt x="391" y="136"/>
                    <a:pt x="396" y="136"/>
                  </a:cubicBezTo>
                  <a:cubicBezTo>
                    <a:pt x="396" y="137"/>
                    <a:pt x="396" y="138"/>
                    <a:pt x="396" y="139"/>
                  </a:cubicBezTo>
                  <a:cubicBezTo>
                    <a:pt x="391" y="139"/>
                    <a:pt x="387" y="139"/>
                    <a:pt x="383" y="139"/>
                  </a:cubicBezTo>
                  <a:cubicBezTo>
                    <a:pt x="383" y="138"/>
                    <a:pt x="383" y="137"/>
                    <a:pt x="383" y="136"/>
                  </a:cubicBezTo>
                  <a:close/>
                  <a:moveTo>
                    <a:pt x="383" y="181"/>
                  </a:moveTo>
                  <a:cubicBezTo>
                    <a:pt x="387" y="181"/>
                    <a:pt x="391" y="181"/>
                    <a:pt x="396" y="181"/>
                  </a:cubicBezTo>
                  <a:cubicBezTo>
                    <a:pt x="396" y="182"/>
                    <a:pt x="396" y="183"/>
                    <a:pt x="396" y="184"/>
                  </a:cubicBezTo>
                  <a:cubicBezTo>
                    <a:pt x="391" y="184"/>
                    <a:pt x="387" y="184"/>
                    <a:pt x="383" y="184"/>
                  </a:cubicBezTo>
                  <a:cubicBezTo>
                    <a:pt x="383" y="183"/>
                    <a:pt x="383" y="182"/>
                    <a:pt x="383" y="181"/>
                  </a:cubicBezTo>
                  <a:close/>
                  <a:moveTo>
                    <a:pt x="383" y="227"/>
                  </a:moveTo>
                  <a:cubicBezTo>
                    <a:pt x="387" y="227"/>
                    <a:pt x="391" y="227"/>
                    <a:pt x="396" y="227"/>
                  </a:cubicBezTo>
                  <a:cubicBezTo>
                    <a:pt x="396" y="227"/>
                    <a:pt x="396" y="228"/>
                    <a:pt x="396" y="229"/>
                  </a:cubicBezTo>
                  <a:cubicBezTo>
                    <a:pt x="391" y="229"/>
                    <a:pt x="387" y="229"/>
                    <a:pt x="383" y="229"/>
                  </a:cubicBezTo>
                  <a:cubicBezTo>
                    <a:pt x="383" y="228"/>
                    <a:pt x="383" y="227"/>
                    <a:pt x="383" y="227"/>
                  </a:cubicBezTo>
                  <a:close/>
                  <a:moveTo>
                    <a:pt x="383" y="272"/>
                  </a:moveTo>
                  <a:cubicBezTo>
                    <a:pt x="387" y="272"/>
                    <a:pt x="391" y="272"/>
                    <a:pt x="396" y="272"/>
                  </a:cubicBezTo>
                  <a:cubicBezTo>
                    <a:pt x="396" y="273"/>
                    <a:pt x="396" y="274"/>
                    <a:pt x="396" y="274"/>
                  </a:cubicBezTo>
                  <a:cubicBezTo>
                    <a:pt x="391" y="274"/>
                    <a:pt x="387" y="274"/>
                    <a:pt x="383" y="274"/>
                  </a:cubicBezTo>
                  <a:cubicBezTo>
                    <a:pt x="383" y="274"/>
                    <a:pt x="383" y="273"/>
                    <a:pt x="383" y="272"/>
                  </a:cubicBezTo>
                  <a:close/>
                  <a:moveTo>
                    <a:pt x="383" y="317"/>
                  </a:moveTo>
                  <a:cubicBezTo>
                    <a:pt x="387" y="317"/>
                    <a:pt x="391" y="317"/>
                    <a:pt x="396" y="317"/>
                  </a:cubicBezTo>
                  <a:cubicBezTo>
                    <a:pt x="396" y="318"/>
                    <a:pt x="396" y="319"/>
                    <a:pt x="396" y="320"/>
                  </a:cubicBezTo>
                  <a:cubicBezTo>
                    <a:pt x="391" y="320"/>
                    <a:pt x="387" y="320"/>
                    <a:pt x="383" y="320"/>
                  </a:cubicBezTo>
                  <a:cubicBezTo>
                    <a:pt x="383" y="319"/>
                    <a:pt x="383" y="318"/>
                    <a:pt x="383" y="317"/>
                  </a:cubicBezTo>
                  <a:close/>
                  <a:moveTo>
                    <a:pt x="383" y="365"/>
                  </a:moveTo>
                  <a:cubicBezTo>
                    <a:pt x="383" y="364"/>
                    <a:pt x="383" y="363"/>
                    <a:pt x="383" y="362"/>
                  </a:cubicBezTo>
                  <a:cubicBezTo>
                    <a:pt x="387" y="362"/>
                    <a:pt x="391" y="362"/>
                    <a:pt x="396" y="362"/>
                  </a:cubicBezTo>
                  <a:cubicBezTo>
                    <a:pt x="396" y="363"/>
                    <a:pt x="396" y="364"/>
                    <a:pt x="396" y="365"/>
                  </a:cubicBezTo>
                  <a:cubicBezTo>
                    <a:pt x="391" y="365"/>
                    <a:pt x="387" y="365"/>
                    <a:pt x="383" y="365"/>
                  </a:cubicBezTo>
                  <a:close/>
                  <a:moveTo>
                    <a:pt x="383" y="408"/>
                  </a:moveTo>
                  <a:cubicBezTo>
                    <a:pt x="387" y="408"/>
                    <a:pt x="391" y="408"/>
                    <a:pt x="396" y="408"/>
                  </a:cubicBezTo>
                  <a:cubicBezTo>
                    <a:pt x="396" y="409"/>
                    <a:pt x="396" y="409"/>
                    <a:pt x="396" y="410"/>
                  </a:cubicBezTo>
                  <a:cubicBezTo>
                    <a:pt x="391" y="410"/>
                    <a:pt x="387" y="410"/>
                    <a:pt x="383" y="410"/>
                  </a:cubicBezTo>
                  <a:cubicBezTo>
                    <a:pt x="383" y="409"/>
                    <a:pt x="383" y="409"/>
                    <a:pt x="383" y="408"/>
                  </a:cubicBezTo>
                  <a:close/>
                  <a:moveTo>
                    <a:pt x="383" y="453"/>
                  </a:moveTo>
                  <a:cubicBezTo>
                    <a:pt x="387" y="453"/>
                    <a:pt x="391" y="453"/>
                    <a:pt x="396" y="453"/>
                  </a:cubicBezTo>
                  <a:cubicBezTo>
                    <a:pt x="396" y="454"/>
                    <a:pt x="396" y="455"/>
                    <a:pt x="396" y="456"/>
                  </a:cubicBezTo>
                  <a:cubicBezTo>
                    <a:pt x="391" y="456"/>
                    <a:pt x="387" y="456"/>
                    <a:pt x="383" y="456"/>
                  </a:cubicBezTo>
                  <a:cubicBezTo>
                    <a:pt x="383" y="455"/>
                    <a:pt x="383" y="454"/>
                    <a:pt x="383" y="453"/>
                  </a:cubicBezTo>
                  <a:close/>
                  <a:moveTo>
                    <a:pt x="401" y="0"/>
                  </a:moveTo>
                  <a:cubicBezTo>
                    <a:pt x="405" y="0"/>
                    <a:pt x="409" y="0"/>
                    <a:pt x="414" y="0"/>
                  </a:cubicBezTo>
                  <a:cubicBezTo>
                    <a:pt x="414" y="1"/>
                    <a:pt x="414" y="2"/>
                    <a:pt x="414" y="3"/>
                  </a:cubicBezTo>
                  <a:cubicBezTo>
                    <a:pt x="409" y="3"/>
                    <a:pt x="405" y="3"/>
                    <a:pt x="401" y="3"/>
                  </a:cubicBezTo>
                  <a:cubicBezTo>
                    <a:pt x="401" y="2"/>
                    <a:pt x="401" y="1"/>
                    <a:pt x="401" y="0"/>
                  </a:cubicBezTo>
                  <a:close/>
                  <a:moveTo>
                    <a:pt x="401" y="45"/>
                  </a:moveTo>
                  <a:cubicBezTo>
                    <a:pt x="405" y="45"/>
                    <a:pt x="409" y="45"/>
                    <a:pt x="414" y="45"/>
                  </a:cubicBezTo>
                  <a:cubicBezTo>
                    <a:pt x="414" y="46"/>
                    <a:pt x="414" y="47"/>
                    <a:pt x="414" y="48"/>
                  </a:cubicBezTo>
                  <a:cubicBezTo>
                    <a:pt x="409" y="48"/>
                    <a:pt x="405" y="48"/>
                    <a:pt x="401" y="48"/>
                  </a:cubicBezTo>
                  <a:cubicBezTo>
                    <a:pt x="401" y="47"/>
                    <a:pt x="401" y="46"/>
                    <a:pt x="401" y="45"/>
                  </a:cubicBezTo>
                  <a:close/>
                  <a:moveTo>
                    <a:pt x="401" y="91"/>
                  </a:moveTo>
                  <a:cubicBezTo>
                    <a:pt x="405" y="91"/>
                    <a:pt x="409" y="91"/>
                    <a:pt x="414" y="91"/>
                  </a:cubicBezTo>
                  <a:cubicBezTo>
                    <a:pt x="414" y="92"/>
                    <a:pt x="414" y="92"/>
                    <a:pt x="414" y="93"/>
                  </a:cubicBezTo>
                  <a:cubicBezTo>
                    <a:pt x="409" y="93"/>
                    <a:pt x="405" y="93"/>
                    <a:pt x="401" y="93"/>
                  </a:cubicBezTo>
                  <a:cubicBezTo>
                    <a:pt x="401" y="92"/>
                    <a:pt x="401" y="92"/>
                    <a:pt x="401" y="91"/>
                  </a:cubicBezTo>
                  <a:close/>
                  <a:moveTo>
                    <a:pt x="401" y="136"/>
                  </a:moveTo>
                  <a:cubicBezTo>
                    <a:pt x="405" y="136"/>
                    <a:pt x="409" y="136"/>
                    <a:pt x="414" y="136"/>
                  </a:cubicBezTo>
                  <a:cubicBezTo>
                    <a:pt x="414" y="137"/>
                    <a:pt x="414" y="138"/>
                    <a:pt x="414" y="139"/>
                  </a:cubicBezTo>
                  <a:cubicBezTo>
                    <a:pt x="409" y="139"/>
                    <a:pt x="405" y="139"/>
                    <a:pt x="401" y="139"/>
                  </a:cubicBezTo>
                  <a:cubicBezTo>
                    <a:pt x="401" y="138"/>
                    <a:pt x="401" y="137"/>
                    <a:pt x="401" y="136"/>
                  </a:cubicBezTo>
                  <a:close/>
                  <a:moveTo>
                    <a:pt x="401" y="181"/>
                  </a:moveTo>
                  <a:cubicBezTo>
                    <a:pt x="405" y="181"/>
                    <a:pt x="409" y="181"/>
                    <a:pt x="414" y="181"/>
                  </a:cubicBezTo>
                  <a:cubicBezTo>
                    <a:pt x="414" y="182"/>
                    <a:pt x="414" y="183"/>
                    <a:pt x="414" y="184"/>
                  </a:cubicBezTo>
                  <a:cubicBezTo>
                    <a:pt x="409" y="184"/>
                    <a:pt x="405" y="184"/>
                    <a:pt x="401" y="184"/>
                  </a:cubicBezTo>
                  <a:cubicBezTo>
                    <a:pt x="401" y="183"/>
                    <a:pt x="401" y="182"/>
                    <a:pt x="401" y="181"/>
                  </a:cubicBezTo>
                  <a:close/>
                  <a:moveTo>
                    <a:pt x="401" y="227"/>
                  </a:moveTo>
                  <a:cubicBezTo>
                    <a:pt x="405" y="227"/>
                    <a:pt x="409" y="227"/>
                    <a:pt x="414" y="227"/>
                  </a:cubicBezTo>
                  <a:cubicBezTo>
                    <a:pt x="414" y="227"/>
                    <a:pt x="414" y="228"/>
                    <a:pt x="414" y="229"/>
                  </a:cubicBezTo>
                  <a:cubicBezTo>
                    <a:pt x="409" y="229"/>
                    <a:pt x="405" y="229"/>
                    <a:pt x="401" y="229"/>
                  </a:cubicBezTo>
                  <a:cubicBezTo>
                    <a:pt x="401" y="228"/>
                    <a:pt x="401" y="227"/>
                    <a:pt x="401" y="227"/>
                  </a:cubicBezTo>
                  <a:close/>
                  <a:moveTo>
                    <a:pt x="401" y="272"/>
                  </a:moveTo>
                  <a:cubicBezTo>
                    <a:pt x="405" y="272"/>
                    <a:pt x="409" y="272"/>
                    <a:pt x="414" y="272"/>
                  </a:cubicBezTo>
                  <a:cubicBezTo>
                    <a:pt x="414" y="273"/>
                    <a:pt x="414" y="274"/>
                    <a:pt x="414" y="274"/>
                  </a:cubicBezTo>
                  <a:cubicBezTo>
                    <a:pt x="409" y="274"/>
                    <a:pt x="405" y="274"/>
                    <a:pt x="401" y="274"/>
                  </a:cubicBezTo>
                  <a:cubicBezTo>
                    <a:pt x="401" y="274"/>
                    <a:pt x="401" y="273"/>
                    <a:pt x="401" y="272"/>
                  </a:cubicBezTo>
                  <a:close/>
                  <a:moveTo>
                    <a:pt x="401" y="317"/>
                  </a:moveTo>
                  <a:cubicBezTo>
                    <a:pt x="405" y="317"/>
                    <a:pt x="409" y="317"/>
                    <a:pt x="414" y="317"/>
                  </a:cubicBezTo>
                  <a:cubicBezTo>
                    <a:pt x="414" y="318"/>
                    <a:pt x="414" y="319"/>
                    <a:pt x="414" y="320"/>
                  </a:cubicBezTo>
                  <a:cubicBezTo>
                    <a:pt x="409" y="320"/>
                    <a:pt x="405" y="320"/>
                    <a:pt x="401" y="320"/>
                  </a:cubicBezTo>
                  <a:cubicBezTo>
                    <a:pt x="401" y="319"/>
                    <a:pt x="401" y="318"/>
                    <a:pt x="401" y="317"/>
                  </a:cubicBezTo>
                  <a:close/>
                  <a:moveTo>
                    <a:pt x="401" y="365"/>
                  </a:moveTo>
                  <a:cubicBezTo>
                    <a:pt x="401" y="364"/>
                    <a:pt x="401" y="363"/>
                    <a:pt x="401" y="362"/>
                  </a:cubicBezTo>
                  <a:cubicBezTo>
                    <a:pt x="405" y="362"/>
                    <a:pt x="409" y="362"/>
                    <a:pt x="414" y="362"/>
                  </a:cubicBezTo>
                  <a:cubicBezTo>
                    <a:pt x="414" y="363"/>
                    <a:pt x="414" y="364"/>
                    <a:pt x="414" y="365"/>
                  </a:cubicBezTo>
                  <a:cubicBezTo>
                    <a:pt x="409" y="365"/>
                    <a:pt x="405" y="365"/>
                    <a:pt x="401" y="365"/>
                  </a:cubicBezTo>
                  <a:close/>
                  <a:moveTo>
                    <a:pt x="401" y="408"/>
                  </a:moveTo>
                  <a:cubicBezTo>
                    <a:pt x="405" y="408"/>
                    <a:pt x="409" y="408"/>
                    <a:pt x="414" y="408"/>
                  </a:cubicBezTo>
                  <a:cubicBezTo>
                    <a:pt x="414" y="409"/>
                    <a:pt x="414" y="409"/>
                    <a:pt x="414" y="410"/>
                  </a:cubicBezTo>
                  <a:cubicBezTo>
                    <a:pt x="409" y="410"/>
                    <a:pt x="405" y="410"/>
                    <a:pt x="401" y="410"/>
                  </a:cubicBezTo>
                  <a:cubicBezTo>
                    <a:pt x="401" y="409"/>
                    <a:pt x="401" y="409"/>
                    <a:pt x="401" y="408"/>
                  </a:cubicBezTo>
                  <a:close/>
                  <a:moveTo>
                    <a:pt x="401" y="453"/>
                  </a:moveTo>
                  <a:cubicBezTo>
                    <a:pt x="405" y="453"/>
                    <a:pt x="409" y="453"/>
                    <a:pt x="414" y="453"/>
                  </a:cubicBezTo>
                  <a:cubicBezTo>
                    <a:pt x="414" y="454"/>
                    <a:pt x="414" y="455"/>
                    <a:pt x="414" y="456"/>
                  </a:cubicBezTo>
                  <a:cubicBezTo>
                    <a:pt x="409" y="456"/>
                    <a:pt x="405" y="456"/>
                    <a:pt x="401" y="456"/>
                  </a:cubicBezTo>
                  <a:cubicBezTo>
                    <a:pt x="401" y="455"/>
                    <a:pt x="401" y="454"/>
                    <a:pt x="401" y="453"/>
                  </a:cubicBezTo>
                  <a:close/>
                  <a:moveTo>
                    <a:pt x="419" y="0"/>
                  </a:moveTo>
                  <a:cubicBezTo>
                    <a:pt x="423" y="0"/>
                    <a:pt x="428" y="0"/>
                    <a:pt x="432" y="0"/>
                  </a:cubicBezTo>
                  <a:cubicBezTo>
                    <a:pt x="432" y="1"/>
                    <a:pt x="432" y="2"/>
                    <a:pt x="432" y="3"/>
                  </a:cubicBezTo>
                  <a:cubicBezTo>
                    <a:pt x="428" y="3"/>
                    <a:pt x="423" y="3"/>
                    <a:pt x="419" y="3"/>
                  </a:cubicBezTo>
                  <a:cubicBezTo>
                    <a:pt x="419" y="2"/>
                    <a:pt x="419" y="1"/>
                    <a:pt x="419" y="0"/>
                  </a:cubicBezTo>
                  <a:close/>
                  <a:moveTo>
                    <a:pt x="419" y="45"/>
                  </a:moveTo>
                  <a:cubicBezTo>
                    <a:pt x="423" y="45"/>
                    <a:pt x="428" y="45"/>
                    <a:pt x="432" y="45"/>
                  </a:cubicBezTo>
                  <a:cubicBezTo>
                    <a:pt x="432" y="46"/>
                    <a:pt x="432" y="47"/>
                    <a:pt x="432" y="48"/>
                  </a:cubicBezTo>
                  <a:cubicBezTo>
                    <a:pt x="428" y="48"/>
                    <a:pt x="423" y="48"/>
                    <a:pt x="419" y="48"/>
                  </a:cubicBezTo>
                  <a:cubicBezTo>
                    <a:pt x="419" y="47"/>
                    <a:pt x="419" y="46"/>
                    <a:pt x="419" y="45"/>
                  </a:cubicBezTo>
                  <a:close/>
                  <a:moveTo>
                    <a:pt x="419" y="91"/>
                  </a:moveTo>
                  <a:cubicBezTo>
                    <a:pt x="423" y="91"/>
                    <a:pt x="428" y="91"/>
                    <a:pt x="432" y="91"/>
                  </a:cubicBezTo>
                  <a:cubicBezTo>
                    <a:pt x="432" y="92"/>
                    <a:pt x="432" y="92"/>
                    <a:pt x="432" y="93"/>
                  </a:cubicBezTo>
                  <a:cubicBezTo>
                    <a:pt x="428" y="93"/>
                    <a:pt x="423" y="93"/>
                    <a:pt x="419" y="93"/>
                  </a:cubicBezTo>
                  <a:cubicBezTo>
                    <a:pt x="419" y="92"/>
                    <a:pt x="419" y="92"/>
                    <a:pt x="419" y="91"/>
                  </a:cubicBezTo>
                  <a:close/>
                  <a:moveTo>
                    <a:pt x="419" y="136"/>
                  </a:moveTo>
                  <a:cubicBezTo>
                    <a:pt x="423" y="136"/>
                    <a:pt x="428" y="136"/>
                    <a:pt x="432" y="136"/>
                  </a:cubicBezTo>
                  <a:cubicBezTo>
                    <a:pt x="432" y="137"/>
                    <a:pt x="432" y="138"/>
                    <a:pt x="432" y="139"/>
                  </a:cubicBezTo>
                  <a:cubicBezTo>
                    <a:pt x="428" y="139"/>
                    <a:pt x="423" y="139"/>
                    <a:pt x="419" y="139"/>
                  </a:cubicBezTo>
                  <a:cubicBezTo>
                    <a:pt x="419" y="138"/>
                    <a:pt x="419" y="137"/>
                    <a:pt x="419" y="136"/>
                  </a:cubicBezTo>
                  <a:close/>
                  <a:moveTo>
                    <a:pt x="419" y="181"/>
                  </a:moveTo>
                  <a:cubicBezTo>
                    <a:pt x="423" y="181"/>
                    <a:pt x="428" y="181"/>
                    <a:pt x="432" y="181"/>
                  </a:cubicBezTo>
                  <a:cubicBezTo>
                    <a:pt x="432" y="182"/>
                    <a:pt x="432" y="183"/>
                    <a:pt x="432" y="184"/>
                  </a:cubicBezTo>
                  <a:cubicBezTo>
                    <a:pt x="428" y="184"/>
                    <a:pt x="423" y="184"/>
                    <a:pt x="419" y="184"/>
                  </a:cubicBezTo>
                  <a:cubicBezTo>
                    <a:pt x="419" y="183"/>
                    <a:pt x="419" y="182"/>
                    <a:pt x="419" y="181"/>
                  </a:cubicBezTo>
                  <a:close/>
                  <a:moveTo>
                    <a:pt x="419" y="227"/>
                  </a:moveTo>
                  <a:cubicBezTo>
                    <a:pt x="423" y="227"/>
                    <a:pt x="428" y="227"/>
                    <a:pt x="432" y="227"/>
                  </a:cubicBezTo>
                  <a:cubicBezTo>
                    <a:pt x="432" y="227"/>
                    <a:pt x="432" y="228"/>
                    <a:pt x="432" y="229"/>
                  </a:cubicBezTo>
                  <a:cubicBezTo>
                    <a:pt x="428" y="229"/>
                    <a:pt x="423" y="229"/>
                    <a:pt x="419" y="229"/>
                  </a:cubicBezTo>
                  <a:cubicBezTo>
                    <a:pt x="419" y="228"/>
                    <a:pt x="419" y="227"/>
                    <a:pt x="419" y="227"/>
                  </a:cubicBezTo>
                  <a:close/>
                  <a:moveTo>
                    <a:pt x="419" y="272"/>
                  </a:moveTo>
                  <a:cubicBezTo>
                    <a:pt x="423" y="272"/>
                    <a:pt x="428" y="272"/>
                    <a:pt x="432" y="272"/>
                  </a:cubicBezTo>
                  <a:cubicBezTo>
                    <a:pt x="432" y="273"/>
                    <a:pt x="432" y="274"/>
                    <a:pt x="432" y="274"/>
                  </a:cubicBezTo>
                  <a:cubicBezTo>
                    <a:pt x="428" y="274"/>
                    <a:pt x="423" y="274"/>
                    <a:pt x="419" y="274"/>
                  </a:cubicBezTo>
                  <a:cubicBezTo>
                    <a:pt x="419" y="274"/>
                    <a:pt x="419" y="273"/>
                    <a:pt x="419" y="272"/>
                  </a:cubicBezTo>
                  <a:close/>
                  <a:moveTo>
                    <a:pt x="419" y="317"/>
                  </a:moveTo>
                  <a:cubicBezTo>
                    <a:pt x="423" y="317"/>
                    <a:pt x="428" y="317"/>
                    <a:pt x="432" y="317"/>
                  </a:cubicBezTo>
                  <a:cubicBezTo>
                    <a:pt x="432" y="318"/>
                    <a:pt x="432" y="319"/>
                    <a:pt x="432" y="320"/>
                  </a:cubicBezTo>
                  <a:cubicBezTo>
                    <a:pt x="428" y="320"/>
                    <a:pt x="423" y="320"/>
                    <a:pt x="419" y="320"/>
                  </a:cubicBezTo>
                  <a:cubicBezTo>
                    <a:pt x="419" y="319"/>
                    <a:pt x="419" y="318"/>
                    <a:pt x="419" y="317"/>
                  </a:cubicBezTo>
                  <a:close/>
                  <a:moveTo>
                    <a:pt x="419" y="365"/>
                  </a:moveTo>
                  <a:cubicBezTo>
                    <a:pt x="419" y="364"/>
                    <a:pt x="419" y="363"/>
                    <a:pt x="419" y="362"/>
                  </a:cubicBezTo>
                  <a:cubicBezTo>
                    <a:pt x="423" y="362"/>
                    <a:pt x="428" y="362"/>
                    <a:pt x="432" y="362"/>
                  </a:cubicBezTo>
                  <a:cubicBezTo>
                    <a:pt x="432" y="363"/>
                    <a:pt x="432" y="364"/>
                    <a:pt x="432" y="365"/>
                  </a:cubicBezTo>
                  <a:cubicBezTo>
                    <a:pt x="428" y="365"/>
                    <a:pt x="423" y="365"/>
                    <a:pt x="419" y="365"/>
                  </a:cubicBezTo>
                  <a:close/>
                  <a:moveTo>
                    <a:pt x="419" y="408"/>
                  </a:moveTo>
                  <a:cubicBezTo>
                    <a:pt x="423" y="408"/>
                    <a:pt x="428" y="408"/>
                    <a:pt x="432" y="408"/>
                  </a:cubicBezTo>
                  <a:cubicBezTo>
                    <a:pt x="432" y="409"/>
                    <a:pt x="432" y="409"/>
                    <a:pt x="432" y="410"/>
                  </a:cubicBezTo>
                  <a:cubicBezTo>
                    <a:pt x="428" y="410"/>
                    <a:pt x="423" y="410"/>
                    <a:pt x="419" y="410"/>
                  </a:cubicBezTo>
                  <a:cubicBezTo>
                    <a:pt x="419" y="409"/>
                    <a:pt x="419" y="409"/>
                    <a:pt x="419" y="408"/>
                  </a:cubicBezTo>
                  <a:close/>
                  <a:moveTo>
                    <a:pt x="419" y="453"/>
                  </a:moveTo>
                  <a:cubicBezTo>
                    <a:pt x="423" y="453"/>
                    <a:pt x="428" y="453"/>
                    <a:pt x="432" y="453"/>
                  </a:cubicBezTo>
                  <a:cubicBezTo>
                    <a:pt x="432" y="454"/>
                    <a:pt x="432" y="455"/>
                    <a:pt x="432" y="456"/>
                  </a:cubicBezTo>
                  <a:cubicBezTo>
                    <a:pt x="428" y="456"/>
                    <a:pt x="423" y="456"/>
                    <a:pt x="419" y="456"/>
                  </a:cubicBezTo>
                  <a:cubicBezTo>
                    <a:pt x="419" y="455"/>
                    <a:pt x="419" y="454"/>
                    <a:pt x="419" y="453"/>
                  </a:cubicBezTo>
                  <a:close/>
                  <a:moveTo>
                    <a:pt x="437" y="0"/>
                  </a:moveTo>
                  <a:cubicBezTo>
                    <a:pt x="442" y="0"/>
                    <a:pt x="446" y="0"/>
                    <a:pt x="450" y="0"/>
                  </a:cubicBezTo>
                  <a:cubicBezTo>
                    <a:pt x="450" y="1"/>
                    <a:pt x="450" y="2"/>
                    <a:pt x="450" y="3"/>
                  </a:cubicBezTo>
                  <a:cubicBezTo>
                    <a:pt x="446" y="3"/>
                    <a:pt x="442" y="3"/>
                    <a:pt x="437" y="3"/>
                  </a:cubicBezTo>
                  <a:cubicBezTo>
                    <a:pt x="437" y="2"/>
                    <a:pt x="437" y="1"/>
                    <a:pt x="437" y="0"/>
                  </a:cubicBezTo>
                  <a:close/>
                  <a:moveTo>
                    <a:pt x="437" y="45"/>
                  </a:moveTo>
                  <a:cubicBezTo>
                    <a:pt x="442" y="45"/>
                    <a:pt x="446" y="45"/>
                    <a:pt x="450" y="45"/>
                  </a:cubicBezTo>
                  <a:cubicBezTo>
                    <a:pt x="450" y="46"/>
                    <a:pt x="450" y="47"/>
                    <a:pt x="450" y="48"/>
                  </a:cubicBezTo>
                  <a:cubicBezTo>
                    <a:pt x="446" y="48"/>
                    <a:pt x="442" y="48"/>
                    <a:pt x="437" y="48"/>
                  </a:cubicBezTo>
                  <a:cubicBezTo>
                    <a:pt x="437" y="47"/>
                    <a:pt x="437" y="46"/>
                    <a:pt x="437" y="45"/>
                  </a:cubicBezTo>
                  <a:close/>
                  <a:moveTo>
                    <a:pt x="437" y="91"/>
                  </a:moveTo>
                  <a:cubicBezTo>
                    <a:pt x="442" y="91"/>
                    <a:pt x="446" y="91"/>
                    <a:pt x="450" y="91"/>
                  </a:cubicBezTo>
                  <a:cubicBezTo>
                    <a:pt x="450" y="92"/>
                    <a:pt x="450" y="92"/>
                    <a:pt x="450" y="93"/>
                  </a:cubicBezTo>
                  <a:cubicBezTo>
                    <a:pt x="446" y="93"/>
                    <a:pt x="442" y="93"/>
                    <a:pt x="437" y="93"/>
                  </a:cubicBezTo>
                  <a:cubicBezTo>
                    <a:pt x="437" y="92"/>
                    <a:pt x="437" y="92"/>
                    <a:pt x="437" y="91"/>
                  </a:cubicBezTo>
                  <a:close/>
                  <a:moveTo>
                    <a:pt x="437" y="136"/>
                  </a:moveTo>
                  <a:cubicBezTo>
                    <a:pt x="442" y="136"/>
                    <a:pt x="446" y="136"/>
                    <a:pt x="450" y="136"/>
                  </a:cubicBezTo>
                  <a:cubicBezTo>
                    <a:pt x="450" y="137"/>
                    <a:pt x="450" y="138"/>
                    <a:pt x="450" y="139"/>
                  </a:cubicBezTo>
                  <a:cubicBezTo>
                    <a:pt x="446" y="139"/>
                    <a:pt x="442" y="139"/>
                    <a:pt x="437" y="139"/>
                  </a:cubicBezTo>
                  <a:cubicBezTo>
                    <a:pt x="437" y="138"/>
                    <a:pt x="437" y="137"/>
                    <a:pt x="437" y="136"/>
                  </a:cubicBezTo>
                  <a:close/>
                  <a:moveTo>
                    <a:pt x="437" y="181"/>
                  </a:moveTo>
                  <a:cubicBezTo>
                    <a:pt x="442" y="181"/>
                    <a:pt x="446" y="181"/>
                    <a:pt x="450" y="181"/>
                  </a:cubicBezTo>
                  <a:cubicBezTo>
                    <a:pt x="450" y="182"/>
                    <a:pt x="450" y="183"/>
                    <a:pt x="450" y="184"/>
                  </a:cubicBezTo>
                  <a:cubicBezTo>
                    <a:pt x="446" y="184"/>
                    <a:pt x="442" y="184"/>
                    <a:pt x="437" y="184"/>
                  </a:cubicBezTo>
                  <a:cubicBezTo>
                    <a:pt x="437" y="183"/>
                    <a:pt x="437" y="182"/>
                    <a:pt x="437" y="181"/>
                  </a:cubicBezTo>
                  <a:close/>
                  <a:moveTo>
                    <a:pt x="437" y="227"/>
                  </a:moveTo>
                  <a:cubicBezTo>
                    <a:pt x="442" y="227"/>
                    <a:pt x="446" y="227"/>
                    <a:pt x="450" y="227"/>
                  </a:cubicBezTo>
                  <a:cubicBezTo>
                    <a:pt x="450" y="227"/>
                    <a:pt x="450" y="228"/>
                    <a:pt x="450" y="229"/>
                  </a:cubicBezTo>
                  <a:cubicBezTo>
                    <a:pt x="446" y="229"/>
                    <a:pt x="442" y="229"/>
                    <a:pt x="437" y="229"/>
                  </a:cubicBezTo>
                  <a:cubicBezTo>
                    <a:pt x="437" y="228"/>
                    <a:pt x="437" y="227"/>
                    <a:pt x="437" y="227"/>
                  </a:cubicBezTo>
                  <a:close/>
                  <a:moveTo>
                    <a:pt x="437" y="272"/>
                  </a:moveTo>
                  <a:cubicBezTo>
                    <a:pt x="442" y="272"/>
                    <a:pt x="446" y="272"/>
                    <a:pt x="450" y="272"/>
                  </a:cubicBezTo>
                  <a:cubicBezTo>
                    <a:pt x="450" y="273"/>
                    <a:pt x="450" y="274"/>
                    <a:pt x="450" y="274"/>
                  </a:cubicBezTo>
                  <a:cubicBezTo>
                    <a:pt x="446" y="274"/>
                    <a:pt x="442" y="274"/>
                    <a:pt x="437" y="274"/>
                  </a:cubicBezTo>
                  <a:cubicBezTo>
                    <a:pt x="437" y="274"/>
                    <a:pt x="437" y="273"/>
                    <a:pt x="437" y="272"/>
                  </a:cubicBezTo>
                  <a:close/>
                  <a:moveTo>
                    <a:pt x="437" y="317"/>
                  </a:moveTo>
                  <a:cubicBezTo>
                    <a:pt x="442" y="317"/>
                    <a:pt x="446" y="317"/>
                    <a:pt x="450" y="317"/>
                  </a:cubicBezTo>
                  <a:cubicBezTo>
                    <a:pt x="450" y="318"/>
                    <a:pt x="450" y="319"/>
                    <a:pt x="450" y="320"/>
                  </a:cubicBezTo>
                  <a:cubicBezTo>
                    <a:pt x="446" y="320"/>
                    <a:pt x="442" y="320"/>
                    <a:pt x="437" y="320"/>
                  </a:cubicBezTo>
                  <a:cubicBezTo>
                    <a:pt x="437" y="319"/>
                    <a:pt x="437" y="318"/>
                    <a:pt x="437" y="317"/>
                  </a:cubicBezTo>
                  <a:close/>
                  <a:moveTo>
                    <a:pt x="437" y="365"/>
                  </a:moveTo>
                  <a:cubicBezTo>
                    <a:pt x="437" y="364"/>
                    <a:pt x="437" y="363"/>
                    <a:pt x="437" y="362"/>
                  </a:cubicBezTo>
                  <a:cubicBezTo>
                    <a:pt x="442" y="362"/>
                    <a:pt x="446" y="362"/>
                    <a:pt x="450" y="362"/>
                  </a:cubicBezTo>
                  <a:cubicBezTo>
                    <a:pt x="450" y="363"/>
                    <a:pt x="450" y="364"/>
                    <a:pt x="450" y="365"/>
                  </a:cubicBezTo>
                  <a:cubicBezTo>
                    <a:pt x="446" y="365"/>
                    <a:pt x="442" y="365"/>
                    <a:pt x="437" y="365"/>
                  </a:cubicBezTo>
                  <a:close/>
                  <a:moveTo>
                    <a:pt x="437" y="408"/>
                  </a:moveTo>
                  <a:cubicBezTo>
                    <a:pt x="442" y="408"/>
                    <a:pt x="446" y="408"/>
                    <a:pt x="450" y="408"/>
                  </a:cubicBezTo>
                  <a:cubicBezTo>
                    <a:pt x="450" y="409"/>
                    <a:pt x="450" y="409"/>
                    <a:pt x="450" y="410"/>
                  </a:cubicBezTo>
                  <a:cubicBezTo>
                    <a:pt x="446" y="410"/>
                    <a:pt x="442" y="410"/>
                    <a:pt x="437" y="410"/>
                  </a:cubicBezTo>
                  <a:cubicBezTo>
                    <a:pt x="437" y="409"/>
                    <a:pt x="437" y="409"/>
                    <a:pt x="437" y="408"/>
                  </a:cubicBezTo>
                  <a:close/>
                  <a:moveTo>
                    <a:pt x="437" y="453"/>
                  </a:moveTo>
                  <a:cubicBezTo>
                    <a:pt x="442" y="453"/>
                    <a:pt x="446" y="453"/>
                    <a:pt x="450" y="453"/>
                  </a:cubicBezTo>
                  <a:cubicBezTo>
                    <a:pt x="450" y="454"/>
                    <a:pt x="450" y="455"/>
                    <a:pt x="450" y="456"/>
                  </a:cubicBezTo>
                  <a:cubicBezTo>
                    <a:pt x="446" y="456"/>
                    <a:pt x="442" y="456"/>
                    <a:pt x="437" y="456"/>
                  </a:cubicBezTo>
                  <a:cubicBezTo>
                    <a:pt x="437" y="455"/>
                    <a:pt x="437" y="454"/>
                    <a:pt x="437" y="453"/>
                  </a:cubicBezTo>
                  <a:close/>
                  <a:moveTo>
                    <a:pt x="455" y="0"/>
                  </a:moveTo>
                  <a:cubicBezTo>
                    <a:pt x="460" y="0"/>
                    <a:pt x="464" y="0"/>
                    <a:pt x="468" y="0"/>
                  </a:cubicBezTo>
                  <a:cubicBezTo>
                    <a:pt x="468" y="1"/>
                    <a:pt x="468" y="2"/>
                    <a:pt x="468" y="3"/>
                  </a:cubicBezTo>
                  <a:cubicBezTo>
                    <a:pt x="464" y="3"/>
                    <a:pt x="460" y="3"/>
                    <a:pt x="455" y="3"/>
                  </a:cubicBezTo>
                  <a:cubicBezTo>
                    <a:pt x="455" y="2"/>
                    <a:pt x="455" y="1"/>
                    <a:pt x="455" y="0"/>
                  </a:cubicBezTo>
                  <a:close/>
                  <a:moveTo>
                    <a:pt x="455" y="45"/>
                  </a:moveTo>
                  <a:cubicBezTo>
                    <a:pt x="460" y="45"/>
                    <a:pt x="464" y="45"/>
                    <a:pt x="468" y="45"/>
                  </a:cubicBezTo>
                  <a:cubicBezTo>
                    <a:pt x="468" y="46"/>
                    <a:pt x="468" y="47"/>
                    <a:pt x="468" y="48"/>
                  </a:cubicBezTo>
                  <a:cubicBezTo>
                    <a:pt x="464" y="48"/>
                    <a:pt x="460" y="48"/>
                    <a:pt x="455" y="48"/>
                  </a:cubicBezTo>
                  <a:cubicBezTo>
                    <a:pt x="455" y="47"/>
                    <a:pt x="455" y="46"/>
                    <a:pt x="455" y="45"/>
                  </a:cubicBezTo>
                  <a:close/>
                  <a:moveTo>
                    <a:pt x="455" y="91"/>
                  </a:moveTo>
                  <a:cubicBezTo>
                    <a:pt x="460" y="91"/>
                    <a:pt x="464" y="91"/>
                    <a:pt x="468" y="91"/>
                  </a:cubicBezTo>
                  <a:cubicBezTo>
                    <a:pt x="468" y="92"/>
                    <a:pt x="468" y="92"/>
                    <a:pt x="468" y="93"/>
                  </a:cubicBezTo>
                  <a:cubicBezTo>
                    <a:pt x="464" y="93"/>
                    <a:pt x="460" y="93"/>
                    <a:pt x="455" y="93"/>
                  </a:cubicBezTo>
                  <a:cubicBezTo>
                    <a:pt x="455" y="92"/>
                    <a:pt x="455" y="92"/>
                    <a:pt x="455" y="91"/>
                  </a:cubicBezTo>
                  <a:close/>
                  <a:moveTo>
                    <a:pt x="455" y="136"/>
                  </a:moveTo>
                  <a:cubicBezTo>
                    <a:pt x="460" y="136"/>
                    <a:pt x="464" y="136"/>
                    <a:pt x="468" y="136"/>
                  </a:cubicBezTo>
                  <a:cubicBezTo>
                    <a:pt x="468" y="137"/>
                    <a:pt x="468" y="138"/>
                    <a:pt x="468" y="139"/>
                  </a:cubicBezTo>
                  <a:cubicBezTo>
                    <a:pt x="464" y="139"/>
                    <a:pt x="460" y="139"/>
                    <a:pt x="455" y="139"/>
                  </a:cubicBezTo>
                  <a:cubicBezTo>
                    <a:pt x="455" y="138"/>
                    <a:pt x="455" y="137"/>
                    <a:pt x="455" y="136"/>
                  </a:cubicBezTo>
                  <a:close/>
                  <a:moveTo>
                    <a:pt x="455" y="181"/>
                  </a:moveTo>
                  <a:cubicBezTo>
                    <a:pt x="460" y="181"/>
                    <a:pt x="464" y="181"/>
                    <a:pt x="468" y="181"/>
                  </a:cubicBezTo>
                  <a:cubicBezTo>
                    <a:pt x="468" y="182"/>
                    <a:pt x="468" y="183"/>
                    <a:pt x="468" y="184"/>
                  </a:cubicBezTo>
                  <a:cubicBezTo>
                    <a:pt x="464" y="184"/>
                    <a:pt x="460" y="184"/>
                    <a:pt x="455" y="184"/>
                  </a:cubicBezTo>
                  <a:cubicBezTo>
                    <a:pt x="455" y="183"/>
                    <a:pt x="455" y="182"/>
                    <a:pt x="455" y="181"/>
                  </a:cubicBezTo>
                  <a:close/>
                  <a:moveTo>
                    <a:pt x="455" y="227"/>
                  </a:moveTo>
                  <a:cubicBezTo>
                    <a:pt x="460" y="227"/>
                    <a:pt x="464" y="227"/>
                    <a:pt x="468" y="227"/>
                  </a:cubicBezTo>
                  <a:cubicBezTo>
                    <a:pt x="468" y="227"/>
                    <a:pt x="468" y="228"/>
                    <a:pt x="468" y="229"/>
                  </a:cubicBezTo>
                  <a:cubicBezTo>
                    <a:pt x="464" y="229"/>
                    <a:pt x="460" y="229"/>
                    <a:pt x="455" y="229"/>
                  </a:cubicBezTo>
                  <a:cubicBezTo>
                    <a:pt x="455" y="228"/>
                    <a:pt x="455" y="227"/>
                    <a:pt x="455" y="227"/>
                  </a:cubicBezTo>
                  <a:close/>
                  <a:moveTo>
                    <a:pt x="455" y="272"/>
                  </a:moveTo>
                  <a:cubicBezTo>
                    <a:pt x="460" y="272"/>
                    <a:pt x="464" y="272"/>
                    <a:pt x="468" y="272"/>
                  </a:cubicBezTo>
                  <a:cubicBezTo>
                    <a:pt x="468" y="273"/>
                    <a:pt x="468" y="274"/>
                    <a:pt x="468" y="274"/>
                  </a:cubicBezTo>
                  <a:cubicBezTo>
                    <a:pt x="464" y="274"/>
                    <a:pt x="460" y="274"/>
                    <a:pt x="455" y="274"/>
                  </a:cubicBezTo>
                  <a:cubicBezTo>
                    <a:pt x="455" y="274"/>
                    <a:pt x="455" y="273"/>
                    <a:pt x="455" y="272"/>
                  </a:cubicBezTo>
                  <a:close/>
                  <a:moveTo>
                    <a:pt x="455" y="317"/>
                  </a:moveTo>
                  <a:cubicBezTo>
                    <a:pt x="460" y="317"/>
                    <a:pt x="464" y="317"/>
                    <a:pt x="468" y="317"/>
                  </a:cubicBezTo>
                  <a:cubicBezTo>
                    <a:pt x="468" y="318"/>
                    <a:pt x="468" y="319"/>
                    <a:pt x="468" y="320"/>
                  </a:cubicBezTo>
                  <a:cubicBezTo>
                    <a:pt x="464" y="320"/>
                    <a:pt x="460" y="320"/>
                    <a:pt x="455" y="320"/>
                  </a:cubicBezTo>
                  <a:cubicBezTo>
                    <a:pt x="455" y="319"/>
                    <a:pt x="455" y="318"/>
                    <a:pt x="455" y="317"/>
                  </a:cubicBezTo>
                  <a:close/>
                  <a:moveTo>
                    <a:pt x="455" y="365"/>
                  </a:moveTo>
                  <a:cubicBezTo>
                    <a:pt x="455" y="364"/>
                    <a:pt x="455" y="363"/>
                    <a:pt x="455" y="362"/>
                  </a:cubicBezTo>
                  <a:cubicBezTo>
                    <a:pt x="460" y="362"/>
                    <a:pt x="464" y="362"/>
                    <a:pt x="468" y="362"/>
                  </a:cubicBezTo>
                  <a:cubicBezTo>
                    <a:pt x="468" y="363"/>
                    <a:pt x="468" y="364"/>
                    <a:pt x="468" y="365"/>
                  </a:cubicBezTo>
                  <a:cubicBezTo>
                    <a:pt x="464" y="365"/>
                    <a:pt x="460" y="365"/>
                    <a:pt x="455" y="365"/>
                  </a:cubicBezTo>
                  <a:close/>
                  <a:moveTo>
                    <a:pt x="455" y="408"/>
                  </a:moveTo>
                  <a:cubicBezTo>
                    <a:pt x="460" y="408"/>
                    <a:pt x="464" y="408"/>
                    <a:pt x="468" y="408"/>
                  </a:cubicBezTo>
                  <a:cubicBezTo>
                    <a:pt x="468" y="409"/>
                    <a:pt x="468" y="409"/>
                    <a:pt x="468" y="410"/>
                  </a:cubicBezTo>
                  <a:cubicBezTo>
                    <a:pt x="464" y="410"/>
                    <a:pt x="460" y="410"/>
                    <a:pt x="455" y="410"/>
                  </a:cubicBezTo>
                  <a:cubicBezTo>
                    <a:pt x="455" y="409"/>
                    <a:pt x="455" y="409"/>
                    <a:pt x="455" y="408"/>
                  </a:cubicBezTo>
                  <a:close/>
                  <a:moveTo>
                    <a:pt x="455" y="453"/>
                  </a:moveTo>
                  <a:cubicBezTo>
                    <a:pt x="460" y="453"/>
                    <a:pt x="464" y="453"/>
                    <a:pt x="468" y="453"/>
                  </a:cubicBezTo>
                  <a:cubicBezTo>
                    <a:pt x="468" y="454"/>
                    <a:pt x="468" y="455"/>
                    <a:pt x="468" y="456"/>
                  </a:cubicBezTo>
                  <a:cubicBezTo>
                    <a:pt x="464" y="456"/>
                    <a:pt x="460" y="456"/>
                    <a:pt x="455" y="456"/>
                  </a:cubicBezTo>
                  <a:cubicBezTo>
                    <a:pt x="455" y="455"/>
                    <a:pt x="455" y="454"/>
                    <a:pt x="455" y="453"/>
                  </a:cubicBezTo>
                  <a:close/>
                  <a:moveTo>
                    <a:pt x="474" y="0"/>
                  </a:moveTo>
                  <a:cubicBezTo>
                    <a:pt x="478" y="0"/>
                    <a:pt x="482" y="0"/>
                    <a:pt x="487" y="0"/>
                  </a:cubicBezTo>
                  <a:cubicBezTo>
                    <a:pt x="487" y="1"/>
                    <a:pt x="487" y="2"/>
                    <a:pt x="487" y="3"/>
                  </a:cubicBezTo>
                  <a:cubicBezTo>
                    <a:pt x="482" y="3"/>
                    <a:pt x="478" y="3"/>
                    <a:pt x="474" y="3"/>
                  </a:cubicBezTo>
                  <a:cubicBezTo>
                    <a:pt x="474" y="2"/>
                    <a:pt x="474" y="1"/>
                    <a:pt x="474" y="0"/>
                  </a:cubicBezTo>
                  <a:close/>
                  <a:moveTo>
                    <a:pt x="474" y="45"/>
                  </a:moveTo>
                  <a:cubicBezTo>
                    <a:pt x="478" y="45"/>
                    <a:pt x="482" y="45"/>
                    <a:pt x="487" y="45"/>
                  </a:cubicBezTo>
                  <a:cubicBezTo>
                    <a:pt x="487" y="46"/>
                    <a:pt x="487" y="47"/>
                    <a:pt x="487" y="48"/>
                  </a:cubicBezTo>
                  <a:cubicBezTo>
                    <a:pt x="482" y="48"/>
                    <a:pt x="478" y="48"/>
                    <a:pt x="474" y="48"/>
                  </a:cubicBezTo>
                  <a:cubicBezTo>
                    <a:pt x="474" y="47"/>
                    <a:pt x="474" y="46"/>
                    <a:pt x="474" y="45"/>
                  </a:cubicBezTo>
                  <a:close/>
                  <a:moveTo>
                    <a:pt x="474" y="91"/>
                  </a:moveTo>
                  <a:cubicBezTo>
                    <a:pt x="478" y="91"/>
                    <a:pt x="482" y="91"/>
                    <a:pt x="487" y="91"/>
                  </a:cubicBezTo>
                  <a:cubicBezTo>
                    <a:pt x="487" y="92"/>
                    <a:pt x="487" y="92"/>
                    <a:pt x="487" y="93"/>
                  </a:cubicBezTo>
                  <a:cubicBezTo>
                    <a:pt x="482" y="93"/>
                    <a:pt x="478" y="93"/>
                    <a:pt x="474" y="93"/>
                  </a:cubicBezTo>
                  <a:cubicBezTo>
                    <a:pt x="474" y="92"/>
                    <a:pt x="474" y="92"/>
                    <a:pt x="474" y="91"/>
                  </a:cubicBezTo>
                  <a:close/>
                  <a:moveTo>
                    <a:pt x="474" y="136"/>
                  </a:moveTo>
                  <a:cubicBezTo>
                    <a:pt x="478" y="136"/>
                    <a:pt x="482" y="136"/>
                    <a:pt x="487" y="136"/>
                  </a:cubicBezTo>
                  <a:cubicBezTo>
                    <a:pt x="487" y="137"/>
                    <a:pt x="487" y="138"/>
                    <a:pt x="487" y="139"/>
                  </a:cubicBezTo>
                  <a:cubicBezTo>
                    <a:pt x="482" y="139"/>
                    <a:pt x="478" y="139"/>
                    <a:pt x="474" y="139"/>
                  </a:cubicBezTo>
                  <a:cubicBezTo>
                    <a:pt x="474" y="138"/>
                    <a:pt x="474" y="137"/>
                    <a:pt x="474" y="136"/>
                  </a:cubicBezTo>
                  <a:close/>
                  <a:moveTo>
                    <a:pt x="474" y="181"/>
                  </a:moveTo>
                  <a:cubicBezTo>
                    <a:pt x="478" y="181"/>
                    <a:pt x="482" y="181"/>
                    <a:pt x="487" y="181"/>
                  </a:cubicBezTo>
                  <a:cubicBezTo>
                    <a:pt x="487" y="182"/>
                    <a:pt x="487" y="183"/>
                    <a:pt x="487" y="184"/>
                  </a:cubicBezTo>
                  <a:cubicBezTo>
                    <a:pt x="482" y="184"/>
                    <a:pt x="478" y="184"/>
                    <a:pt x="474" y="184"/>
                  </a:cubicBezTo>
                  <a:cubicBezTo>
                    <a:pt x="474" y="183"/>
                    <a:pt x="474" y="182"/>
                    <a:pt x="474" y="181"/>
                  </a:cubicBezTo>
                  <a:close/>
                  <a:moveTo>
                    <a:pt x="474" y="227"/>
                  </a:moveTo>
                  <a:cubicBezTo>
                    <a:pt x="478" y="227"/>
                    <a:pt x="482" y="227"/>
                    <a:pt x="487" y="227"/>
                  </a:cubicBezTo>
                  <a:cubicBezTo>
                    <a:pt x="487" y="227"/>
                    <a:pt x="487" y="228"/>
                    <a:pt x="487" y="229"/>
                  </a:cubicBezTo>
                  <a:cubicBezTo>
                    <a:pt x="482" y="229"/>
                    <a:pt x="478" y="229"/>
                    <a:pt x="474" y="229"/>
                  </a:cubicBezTo>
                  <a:cubicBezTo>
                    <a:pt x="474" y="228"/>
                    <a:pt x="474" y="227"/>
                    <a:pt x="474" y="227"/>
                  </a:cubicBezTo>
                  <a:close/>
                  <a:moveTo>
                    <a:pt x="474" y="272"/>
                  </a:moveTo>
                  <a:cubicBezTo>
                    <a:pt x="478" y="272"/>
                    <a:pt x="482" y="272"/>
                    <a:pt x="487" y="272"/>
                  </a:cubicBezTo>
                  <a:cubicBezTo>
                    <a:pt x="487" y="273"/>
                    <a:pt x="487" y="274"/>
                    <a:pt x="487" y="274"/>
                  </a:cubicBezTo>
                  <a:cubicBezTo>
                    <a:pt x="482" y="274"/>
                    <a:pt x="478" y="274"/>
                    <a:pt x="474" y="274"/>
                  </a:cubicBezTo>
                  <a:cubicBezTo>
                    <a:pt x="474" y="274"/>
                    <a:pt x="474" y="273"/>
                    <a:pt x="474" y="272"/>
                  </a:cubicBezTo>
                  <a:close/>
                  <a:moveTo>
                    <a:pt x="474" y="317"/>
                  </a:moveTo>
                  <a:cubicBezTo>
                    <a:pt x="478" y="317"/>
                    <a:pt x="482" y="317"/>
                    <a:pt x="487" y="317"/>
                  </a:cubicBezTo>
                  <a:cubicBezTo>
                    <a:pt x="487" y="318"/>
                    <a:pt x="487" y="319"/>
                    <a:pt x="487" y="320"/>
                  </a:cubicBezTo>
                  <a:cubicBezTo>
                    <a:pt x="482" y="320"/>
                    <a:pt x="478" y="320"/>
                    <a:pt x="474" y="320"/>
                  </a:cubicBezTo>
                  <a:cubicBezTo>
                    <a:pt x="474" y="319"/>
                    <a:pt x="474" y="318"/>
                    <a:pt x="474" y="317"/>
                  </a:cubicBezTo>
                  <a:close/>
                  <a:moveTo>
                    <a:pt x="474" y="365"/>
                  </a:moveTo>
                  <a:cubicBezTo>
                    <a:pt x="474" y="364"/>
                    <a:pt x="474" y="363"/>
                    <a:pt x="474" y="362"/>
                  </a:cubicBezTo>
                  <a:cubicBezTo>
                    <a:pt x="478" y="362"/>
                    <a:pt x="482" y="362"/>
                    <a:pt x="487" y="362"/>
                  </a:cubicBezTo>
                  <a:cubicBezTo>
                    <a:pt x="487" y="363"/>
                    <a:pt x="487" y="364"/>
                    <a:pt x="487" y="365"/>
                  </a:cubicBezTo>
                  <a:cubicBezTo>
                    <a:pt x="482" y="365"/>
                    <a:pt x="478" y="365"/>
                    <a:pt x="474" y="365"/>
                  </a:cubicBezTo>
                  <a:close/>
                  <a:moveTo>
                    <a:pt x="474" y="408"/>
                  </a:moveTo>
                  <a:cubicBezTo>
                    <a:pt x="478" y="408"/>
                    <a:pt x="482" y="408"/>
                    <a:pt x="487" y="408"/>
                  </a:cubicBezTo>
                  <a:cubicBezTo>
                    <a:pt x="487" y="409"/>
                    <a:pt x="487" y="409"/>
                    <a:pt x="487" y="410"/>
                  </a:cubicBezTo>
                  <a:cubicBezTo>
                    <a:pt x="482" y="410"/>
                    <a:pt x="478" y="410"/>
                    <a:pt x="474" y="410"/>
                  </a:cubicBezTo>
                  <a:cubicBezTo>
                    <a:pt x="474" y="409"/>
                    <a:pt x="474" y="409"/>
                    <a:pt x="474" y="408"/>
                  </a:cubicBezTo>
                  <a:close/>
                  <a:moveTo>
                    <a:pt x="474" y="453"/>
                  </a:moveTo>
                  <a:cubicBezTo>
                    <a:pt x="478" y="453"/>
                    <a:pt x="482" y="453"/>
                    <a:pt x="487" y="453"/>
                  </a:cubicBezTo>
                  <a:cubicBezTo>
                    <a:pt x="487" y="454"/>
                    <a:pt x="487" y="455"/>
                    <a:pt x="487" y="456"/>
                  </a:cubicBezTo>
                  <a:cubicBezTo>
                    <a:pt x="482" y="456"/>
                    <a:pt x="478" y="456"/>
                    <a:pt x="474" y="456"/>
                  </a:cubicBezTo>
                  <a:cubicBezTo>
                    <a:pt x="474" y="455"/>
                    <a:pt x="474" y="454"/>
                    <a:pt x="474" y="453"/>
                  </a:cubicBezTo>
                  <a:close/>
                  <a:moveTo>
                    <a:pt x="492" y="0"/>
                  </a:moveTo>
                  <a:cubicBezTo>
                    <a:pt x="496" y="0"/>
                    <a:pt x="500" y="0"/>
                    <a:pt x="505" y="0"/>
                  </a:cubicBezTo>
                  <a:cubicBezTo>
                    <a:pt x="505" y="1"/>
                    <a:pt x="505" y="2"/>
                    <a:pt x="505" y="3"/>
                  </a:cubicBezTo>
                  <a:cubicBezTo>
                    <a:pt x="500" y="3"/>
                    <a:pt x="496" y="3"/>
                    <a:pt x="492" y="3"/>
                  </a:cubicBezTo>
                  <a:cubicBezTo>
                    <a:pt x="492" y="2"/>
                    <a:pt x="492" y="1"/>
                    <a:pt x="492" y="0"/>
                  </a:cubicBezTo>
                  <a:close/>
                  <a:moveTo>
                    <a:pt x="492" y="45"/>
                  </a:moveTo>
                  <a:cubicBezTo>
                    <a:pt x="496" y="45"/>
                    <a:pt x="500" y="45"/>
                    <a:pt x="505" y="45"/>
                  </a:cubicBezTo>
                  <a:cubicBezTo>
                    <a:pt x="505" y="46"/>
                    <a:pt x="505" y="47"/>
                    <a:pt x="505" y="48"/>
                  </a:cubicBezTo>
                  <a:cubicBezTo>
                    <a:pt x="500" y="48"/>
                    <a:pt x="496" y="48"/>
                    <a:pt x="492" y="48"/>
                  </a:cubicBezTo>
                  <a:cubicBezTo>
                    <a:pt x="492" y="47"/>
                    <a:pt x="492" y="46"/>
                    <a:pt x="492" y="45"/>
                  </a:cubicBezTo>
                  <a:close/>
                  <a:moveTo>
                    <a:pt x="492" y="91"/>
                  </a:moveTo>
                  <a:cubicBezTo>
                    <a:pt x="496" y="91"/>
                    <a:pt x="500" y="91"/>
                    <a:pt x="505" y="91"/>
                  </a:cubicBezTo>
                  <a:cubicBezTo>
                    <a:pt x="505" y="92"/>
                    <a:pt x="505" y="92"/>
                    <a:pt x="505" y="93"/>
                  </a:cubicBezTo>
                  <a:cubicBezTo>
                    <a:pt x="500" y="93"/>
                    <a:pt x="496" y="93"/>
                    <a:pt x="492" y="93"/>
                  </a:cubicBezTo>
                  <a:cubicBezTo>
                    <a:pt x="492" y="92"/>
                    <a:pt x="492" y="92"/>
                    <a:pt x="492" y="91"/>
                  </a:cubicBezTo>
                  <a:close/>
                  <a:moveTo>
                    <a:pt x="492" y="136"/>
                  </a:moveTo>
                  <a:cubicBezTo>
                    <a:pt x="496" y="136"/>
                    <a:pt x="500" y="136"/>
                    <a:pt x="505" y="136"/>
                  </a:cubicBezTo>
                  <a:cubicBezTo>
                    <a:pt x="505" y="137"/>
                    <a:pt x="505" y="138"/>
                    <a:pt x="505" y="139"/>
                  </a:cubicBezTo>
                  <a:cubicBezTo>
                    <a:pt x="500" y="139"/>
                    <a:pt x="496" y="139"/>
                    <a:pt x="492" y="139"/>
                  </a:cubicBezTo>
                  <a:cubicBezTo>
                    <a:pt x="492" y="138"/>
                    <a:pt x="492" y="137"/>
                    <a:pt x="492" y="136"/>
                  </a:cubicBezTo>
                  <a:close/>
                  <a:moveTo>
                    <a:pt x="492" y="181"/>
                  </a:moveTo>
                  <a:cubicBezTo>
                    <a:pt x="496" y="181"/>
                    <a:pt x="500" y="181"/>
                    <a:pt x="505" y="181"/>
                  </a:cubicBezTo>
                  <a:cubicBezTo>
                    <a:pt x="505" y="182"/>
                    <a:pt x="505" y="183"/>
                    <a:pt x="505" y="184"/>
                  </a:cubicBezTo>
                  <a:cubicBezTo>
                    <a:pt x="500" y="184"/>
                    <a:pt x="496" y="184"/>
                    <a:pt x="492" y="184"/>
                  </a:cubicBezTo>
                  <a:cubicBezTo>
                    <a:pt x="492" y="183"/>
                    <a:pt x="492" y="182"/>
                    <a:pt x="492" y="181"/>
                  </a:cubicBezTo>
                  <a:close/>
                  <a:moveTo>
                    <a:pt x="492" y="227"/>
                  </a:moveTo>
                  <a:cubicBezTo>
                    <a:pt x="496" y="227"/>
                    <a:pt x="500" y="227"/>
                    <a:pt x="505" y="227"/>
                  </a:cubicBezTo>
                  <a:cubicBezTo>
                    <a:pt x="505" y="227"/>
                    <a:pt x="505" y="228"/>
                    <a:pt x="505" y="229"/>
                  </a:cubicBezTo>
                  <a:cubicBezTo>
                    <a:pt x="500" y="229"/>
                    <a:pt x="496" y="229"/>
                    <a:pt x="492" y="229"/>
                  </a:cubicBezTo>
                  <a:cubicBezTo>
                    <a:pt x="492" y="228"/>
                    <a:pt x="492" y="227"/>
                    <a:pt x="492" y="227"/>
                  </a:cubicBezTo>
                  <a:close/>
                  <a:moveTo>
                    <a:pt x="492" y="272"/>
                  </a:moveTo>
                  <a:cubicBezTo>
                    <a:pt x="496" y="272"/>
                    <a:pt x="500" y="272"/>
                    <a:pt x="505" y="272"/>
                  </a:cubicBezTo>
                  <a:cubicBezTo>
                    <a:pt x="505" y="273"/>
                    <a:pt x="505" y="274"/>
                    <a:pt x="505" y="274"/>
                  </a:cubicBezTo>
                  <a:cubicBezTo>
                    <a:pt x="500" y="274"/>
                    <a:pt x="496" y="274"/>
                    <a:pt x="492" y="274"/>
                  </a:cubicBezTo>
                  <a:cubicBezTo>
                    <a:pt x="492" y="274"/>
                    <a:pt x="492" y="273"/>
                    <a:pt x="492" y="272"/>
                  </a:cubicBezTo>
                  <a:close/>
                  <a:moveTo>
                    <a:pt x="492" y="317"/>
                  </a:moveTo>
                  <a:cubicBezTo>
                    <a:pt x="496" y="317"/>
                    <a:pt x="500" y="317"/>
                    <a:pt x="505" y="317"/>
                  </a:cubicBezTo>
                  <a:cubicBezTo>
                    <a:pt x="505" y="318"/>
                    <a:pt x="505" y="319"/>
                    <a:pt x="505" y="320"/>
                  </a:cubicBezTo>
                  <a:cubicBezTo>
                    <a:pt x="500" y="320"/>
                    <a:pt x="496" y="320"/>
                    <a:pt x="492" y="320"/>
                  </a:cubicBezTo>
                  <a:cubicBezTo>
                    <a:pt x="492" y="319"/>
                    <a:pt x="492" y="318"/>
                    <a:pt x="492" y="317"/>
                  </a:cubicBezTo>
                  <a:close/>
                  <a:moveTo>
                    <a:pt x="492" y="365"/>
                  </a:moveTo>
                  <a:cubicBezTo>
                    <a:pt x="492" y="364"/>
                    <a:pt x="492" y="363"/>
                    <a:pt x="492" y="362"/>
                  </a:cubicBezTo>
                  <a:cubicBezTo>
                    <a:pt x="496" y="362"/>
                    <a:pt x="500" y="362"/>
                    <a:pt x="505" y="362"/>
                  </a:cubicBezTo>
                  <a:cubicBezTo>
                    <a:pt x="505" y="363"/>
                    <a:pt x="505" y="364"/>
                    <a:pt x="505" y="365"/>
                  </a:cubicBezTo>
                  <a:cubicBezTo>
                    <a:pt x="500" y="365"/>
                    <a:pt x="496" y="365"/>
                    <a:pt x="492" y="365"/>
                  </a:cubicBezTo>
                  <a:close/>
                  <a:moveTo>
                    <a:pt x="492" y="408"/>
                  </a:moveTo>
                  <a:cubicBezTo>
                    <a:pt x="496" y="408"/>
                    <a:pt x="500" y="408"/>
                    <a:pt x="505" y="408"/>
                  </a:cubicBezTo>
                  <a:cubicBezTo>
                    <a:pt x="505" y="409"/>
                    <a:pt x="505" y="409"/>
                    <a:pt x="505" y="410"/>
                  </a:cubicBezTo>
                  <a:cubicBezTo>
                    <a:pt x="500" y="410"/>
                    <a:pt x="496" y="410"/>
                    <a:pt x="492" y="410"/>
                  </a:cubicBezTo>
                  <a:cubicBezTo>
                    <a:pt x="492" y="409"/>
                    <a:pt x="492" y="409"/>
                    <a:pt x="492" y="408"/>
                  </a:cubicBezTo>
                  <a:close/>
                  <a:moveTo>
                    <a:pt x="492" y="453"/>
                  </a:moveTo>
                  <a:cubicBezTo>
                    <a:pt x="496" y="453"/>
                    <a:pt x="500" y="453"/>
                    <a:pt x="505" y="453"/>
                  </a:cubicBezTo>
                  <a:cubicBezTo>
                    <a:pt x="505" y="454"/>
                    <a:pt x="505" y="455"/>
                    <a:pt x="505" y="456"/>
                  </a:cubicBezTo>
                  <a:cubicBezTo>
                    <a:pt x="500" y="456"/>
                    <a:pt x="496" y="456"/>
                    <a:pt x="492" y="456"/>
                  </a:cubicBezTo>
                  <a:cubicBezTo>
                    <a:pt x="492" y="455"/>
                    <a:pt x="492" y="454"/>
                    <a:pt x="492" y="453"/>
                  </a:cubicBezTo>
                  <a:close/>
                  <a:moveTo>
                    <a:pt x="510" y="0"/>
                  </a:moveTo>
                  <a:cubicBezTo>
                    <a:pt x="514" y="0"/>
                    <a:pt x="519" y="0"/>
                    <a:pt x="523" y="0"/>
                  </a:cubicBezTo>
                  <a:cubicBezTo>
                    <a:pt x="523" y="1"/>
                    <a:pt x="523" y="2"/>
                    <a:pt x="523" y="3"/>
                  </a:cubicBezTo>
                  <a:cubicBezTo>
                    <a:pt x="519" y="3"/>
                    <a:pt x="514" y="3"/>
                    <a:pt x="510" y="3"/>
                  </a:cubicBezTo>
                  <a:cubicBezTo>
                    <a:pt x="510" y="2"/>
                    <a:pt x="510" y="1"/>
                    <a:pt x="510" y="0"/>
                  </a:cubicBezTo>
                  <a:close/>
                  <a:moveTo>
                    <a:pt x="510" y="45"/>
                  </a:moveTo>
                  <a:cubicBezTo>
                    <a:pt x="514" y="45"/>
                    <a:pt x="519" y="45"/>
                    <a:pt x="523" y="45"/>
                  </a:cubicBezTo>
                  <a:cubicBezTo>
                    <a:pt x="523" y="46"/>
                    <a:pt x="523" y="47"/>
                    <a:pt x="523" y="48"/>
                  </a:cubicBezTo>
                  <a:cubicBezTo>
                    <a:pt x="519" y="48"/>
                    <a:pt x="514" y="48"/>
                    <a:pt x="510" y="48"/>
                  </a:cubicBezTo>
                  <a:cubicBezTo>
                    <a:pt x="510" y="47"/>
                    <a:pt x="510" y="46"/>
                    <a:pt x="510" y="45"/>
                  </a:cubicBezTo>
                  <a:close/>
                  <a:moveTo>
                    <a:pt x="510" y="91"/>
                  </a:moveTo>
                  <a:cubicBezTo>
                    <a:pt x="514" y="91"/>
                    <a:pt x="519" y="91"/>
                    <a:pt x="523" y="91"/>
                  </a:cubicBezTo>
                  <a:cubicBezTo>
                    <a:pt x="523" y="92"/>
                    <a:pt x="523" y="92"/>
                    <a:pt x="523" y="93"/>
                  </a:cubicBezTo>
                  <a:cubicBezTo>
                    <a:pt x="519" y="93"/>
                    <a:pt x="514" y="93"/>
                    <a:pt x="510" y="93"/>
                  </a:cubicBezTo>
                  <a:cubicBezTo>
                    <a:pt x="510" y="92"/>
                    <a:pt x="510" y="92"/>
                    <a:pt x="510" y="91"/>
                  </a:cubicBezTo>
                  <a:close/>
                  <a:moveTo>
                    <a:pt x="510" y="136"/>
                  </a:moveTo>
                  <a:cubicBezTo>
                    <a:pt x="514" y="136"/>
                    <a:pt x="519" y="136"/>
                    <a:pt x="523" y="136"/>
                  </a:cubicBezTo>
                  <a:cubicBezTo>
                    <a:pt x="523" y="137"/>
                    <a:pt x="523" y="138"/>
                    <a:pt x="523" y="139"/>
                  </a:cubicBezTo>
                  <a:cubicBezTo>
                    <a:pt x="519" y="139"/>
                    <a:pt x="514" y="139"/>
                    <a:pt x="510" y="139"/>
                  </a:cubicBezTo>
                  <a:cubicBezTo>
                    <a:pt x="510" y="138"/>
                    <a:pt x="510" y="137"/>
                    <a:pt x="510" y="136"/>
                  </a:cubicBezTo>
                  <a:close/>
                  <a:moveTo>
                    <a:pt x="510" y="181"/>
                  </a:moveTo>
                  <a:cubicBezTo>
                    <a:pt x="514" y="181"/>
                    <a:pt x="519" y="181"/>
                    <a:pt x="523" y="181"/>
                  </a:cubicBezTo>
                  <a:cubicBezTo>
                    <a:pt x="523" y="182"/>
                    <a:pt x="523" y="183"/>
                    <a:pt x="523" y="184"/>
                  </a:cubicBezTo>
                  <a:cubicBezTo>
                    <a:pt x="519" y="184"/>
                    <a:pt x="514" y="184"/>
                    <a:pt x="510" y="184"/>
                  </a:cubicBezTo>
                  <a:cubicBezTo>
                    <a:pt x="510" y="183"/>
                    <a:pt x="510" y="182"/>
                    <a:pt x="510" y="181"/>
                  </a:cubicBezTo>
                  <a:close/>
                  <a:moveTo>
                    <a:pt x="510" y="227"/>
                  </a:moveTo>
                  <a:cubicBezTo>
                    <a:pt x="514" y="227"/>
                    <a:pt x="519" y="227"/>
                    <a:pt x="523" y="227"/>
                  </a:cubicBezTo>
                  <a:cubicBezTo>
                    <a:pt x="523" y="227"/>
                    <a:pt x="523" y="228"/>
                    <a:pt x="523" y="229"/>
                  </a:cubicBezTo>
                  <a:cubicBezTo>
                    <a:pt x="519" y="229"/>
                    <a:pt x="514" y="229"/>
                    <a:pt x="510" y="229"/>
                  </a:cubicBezTo>
                  <a:cubicBezTo>
                    <a:pt x="510" y="228"/>
                    <a:pt x="510" y="227"/>
                    <a:pt x="510" y="227"/>
                  </a:cubicBezTo>
                  <a:close/>
                  <a:moveTo>
                    <a:pt x="510" y="272"/>
                  </a:moveTo>
                  <a:cubicBezTo>
                    <a:pt x="514" y="272"/>
                    <a:pt x="519" y="272"/>
                    <a:pt x="523" y="272"/>
                  </a:cubicBezTo>
                  <a:cubicBezTo>
                    <a:pt x="523" y="273"/>
                    <a:pt x="523" y="274"/>
                    <a:pt x="523" y="274"/>
                  </a:cubicBezTo>
                  <a:cubicBezTo>
                    <a:pt x="519" y="274"/>
                    <a:pt x="514" y="274"/>
                    <a:pt x="510" y="274"/>
                  </a:cubicBezTo>
                  <a:cubicBezTo>
                    <a:pt x="510" y="274"/>
                    <a:pt x="510" y="273"/>
                    <a:pt x="510" y="272"/>
                  </a:cubicBezTo>
                  <a:close/>
                  <a:moveTo>
                    <a:pt x="510" y="317"/>
                  </a:moveTo>
                  <a:cubicBezTo>
                    <a:pt x="514" y="317"/>
                    <a:pt x="519" y="317"/>
                    <a:pt x="523" y="317"/>
                  </a:cubicBezTo>
                  <a:cubicBezTo>
                    <a:pt x="523" y="318"/>
                    <a:pt x="523" y="319"/>
                    <a:pt x="523" y="320"/>
                  </a:cubicBezTo>
                  <a:cubicBezTo>
                    <a:pt x="519" y="320"/>
                    <a:pt x="514" y="320"/>
                    <a:pt x="510" y="320"/>
                  </a:cubicBezTo>
                  <a:cubicBezTo>
                    <a:pt x="510" y="319"/>
                    <a:pt x="510" y="318"/>
                    <a:pt x="510" y="317"/>
                  </a:cubicBezTo>
                  <a:close/>
                  <a:moveTo>
                    <a:pt x="510" y="365"/>
                  </a:moveTo>
                  <a:cubicBezTo>
                    <a:pt x="510" y="364"/>
                    <a:pt x="510" y="363"/>
                    <a:pt x="510" y="362"/>
                  </a:cubicBezTo>
                  <a:cubicBezTo>
                    <a:pt x="514" y="362"/>
                    <a:pt x="519" y="362"/>
                    <a:pt x="523" y="362"/>
                  </a:cubicBezTo>
                  <a:cubicBezTo>
                    <a:pt x="523" y="363"/>
                    <a:pt x="523" y="364"/>
                    <a:pt x="523" y="365"/>
                  </a:cubicBezTo>
                  <a:cubicBezTo>
                    <a:pt x="519" y="365"/>
                    <a:pt x="514" y="365"/>
                    <a:pt x="510" y="365"/>
                  </a:cubicBezTo>
                  <a:close/>
                  <a:moveTo>
                    <a:pt x="510" y="408"/>
                  </a:moveTo>
                  <a:cubicBezTo>
                    <a:pt x="514" y="408"/>
                    <a:pt x="519" y="408"/>
                    <a:pt x="523" y="408"/>
                  </a:cubicBezTo>
                  <a:cubicBezTo>
                    <a:pt x="523" y="409"/>
                    <a:pt x="523" y="409"/>
                    <a:pt x="523" y="410"/>
                  </a:cubicBezTo>
                  <a:cubicBezTo>
                    <a:pt x="519" y="410"/>
                    <a:pt x="514" y="410"/>
                    <a:pt x="510" y="410"/>
                  </a:cubicBezTo>
                  <a:cubicBezTo>
                    <a:pt x="510" y="409"/>
                    <a:pt x="510" y="409"/>
                    <a:pt x="510" y="408"/>
                  </a:cubicBezTo>
                  <a:close/>
                  <a:moveTo>
                    <a:pt x="510" y="453"/>
                  </a:moveTo>
                  <a:cubicBezTo>
                    <a:pt x="514" y="453"/>
                    <a:pt x="519" y="453"/>
                    <a:pt x="523" y="453"/>
                  </a:cubicBezTo>
                  <a:cubicBezTo>
                    <a:pt x="523" y="454"/>
                    <a:pt x="523" y="455"/>
                    <a:pt x="523" y="456"/>
                  </a:cubicBezTo>
                  <a:cubicBezTo>
                    <a:pt x="519" y="456"/>
                    <a:pt x="514" y="456"/>
                    <a:pt x="510" y="456"/>
                  </a:cubicBezTo>
                  <a:cubicBezTo>
                    <a:pt x="510" y="455"/>
                    <a:pt x="510" y="454"/>
                    <a:pt x="510" y="453"/>
                  </a:cubicBezTo>
                  <a:close/>
                  <a:moveTo>
                    <a:pt x="528" y="0"/>
                  </a:moveTo>
                  <a:cubicBezTo>
                    <a:pt x="533" y="0"/>
                    <a:pt x="537" y="0"/>
                    <a:pt x="541" y="0"/>
                  </a:cubicBezTo>
                  <a:cubicBezTo>
                    <a:pt x="541" y="1"/>
                    <a:pt x="541" y="2"/>
                    <a:pt x="541" y="3"/>
                  </a:cubicBezTo>
                  <a:cubicBezTo>
                    <a:pt x="537" y="3"/>
                    <a:pt x="533" y="3"/>
                    <a:pt x="528" y="3"/>
                  </a:cubicBezTo>
                  <a:cubicBezTo>
                    <a:pt x="528" y="2"/>
                    <a:pt x="528" y="1"/>
                    <a:pt x="528" y="0"/>
                  </a:cubicBezTo>
                  <a:close/>
                  <a:moveTo>
                    <a:pt x="528" y="45"/>
                  </a:moveTo>
                  <a:cubicBezTo>
                    <a:pt x="533" y="45"/>
                    <a:pt x="537" y="45"/>
                    <a:pt x="541" y="45"/>
                  </a:cubicBezTo>
                  <a:cubicBezTo>
                    <a:pt x="541" y="46"/>
                    <a:pt x="541" y="47"/>
                    <a:pt x="541" y="48"/>
                  </a:cubicBezTo>
                  <a:cubicBezTo>
                    <a:pt x="537" y="48"/>
                    <a:pt x="533" y="48"/>
                    <a:pt x="528" y="48"/>
                  </a:cubicBezTo>
                  <a:cubicBezTo>
                    <a:pt x="528" y="47"/>
                    <a:pt x="528" y="46"/>
                    <a:pt x="528" y="45"/>
                  </a:cubicBezTo>
                  <a:close/>
                  <a:moveTo>
                    <a:pt x="528" y="91"/>
                  </a:moveTo>
                  <a:cubicBezTo>
                    <a:pt x="533" y="91"/>
                    <a:pt x="537" y="91"/>
                    <a:pt x="541" y="91"/>
                  </a:cubicBezTo>
                  <a:cubicBezTo>
                    <a:pt x="541" y="92"/>
                    <a:pt x="541" y="92"/>
                    <a:pt x="541" y="93"/>
                  </a:cubicBezTo>
                  <a:cubicBezTo>
                    <a:pt x="537" y="93"/>
                    <a:pt x="533" y="93"/>
                    <a:pt x="528" y="93"/>
                  </a:cubicBezTo>
                  <a:cubicBezTo>
                    <a:pt x="528" y="92"/>
                    <a:pt x="528" y="92"/>
                    <a:pt x="528" y="91"/>
                  </a:cubicBezTo>
                  <a:close/>
                  <a:moveTo>
                    <a:pt x="528" y="136"/>
                  </a:moveTo>
                  <a:cubicBezTo>
                    <a:pt x="533" y="136"/>
                    <a:pt x="537" y="136"/>
                    <a:pt x="541" y="136"/>
                  </a:cubicBezTo>
                  <a:cubicBezTo>
                    <a:pt x="541" y="137"/>
                    <a:pt x="541" y="138"/>
                    <a:pt x="541" y="139"/>
                  </a:cubicBezTo>
                  <a:cubicBezTo>
                    <a:pt x="537" y="139"/>
                    <a:pt x="533" y="139"/>
                    <a:pt x="528" y="139"/>
                  </a:cubicBezTo>
                  <a:cubicBezTo>
                    <a:pt x="528" y="138"/>
                    <a:pt x="528" y="137"/>
                    <a:pt x="528" y="136"/>
                  </a:cubicBezTo>
                  <a:close/>
                  <a:moveTo>
                    <a:pt x="528" y="181"/>
                  </a:moveTo>
                  <a:cubicBezTo>
                    <a:pt x="533" y="181"/>
                    <a:pt x="537" y="181"/>
                    <a:pt x="541" y="181"/>
                  </a:cubicBezTo>
                  <a:cubicBezTo>
                    <a:pt x="541" y="182"/>
                    <a:pt x="541" y="183"/>
                    <a:pt x="541" y="184"/>
                  </a:cubicBezTo>
                  <a:cubicBezTo>
                    <a:pt x="537" y="184"/>
                    <a:pt x="533" y="184"/>
                    <a:pt x="528" y="184"/>
                  </a:cubicBezTo>
                  <a:cubicBezTo>
                    <a:pt x="528" y="183"/>
                    <a:pt x="528" y="182"/>
                    <a:pt x="528" y="181"/>
                  </a:cubicBezTo>
                  <a:close/>
                  <a:moveTo>
                    <a:pt x="528" y="227"/>
                  </a:moveTo>
                  <a:cubicBezTo>
                    <a:pt x="533" y="227"/>
                    <a:pt x="537" y="227"/>
                    <a:pt x="541" y="227"/>
                  </a:cubicBezTo>
                  <a:cubicBezTo>
                    <a:pt x="541" y="227"/>
                    <a:pt x="541" y="228"/>
                    <a:pt x="541" y="229"/>
                  </a:cubicBezTo>
                  <a:cubicBezTo>
                    <a:pt x="537" y="229"/>
                    <a:pt x="533" y="229"/>
                    <a:pt x="528" y="229"/>
                  </a:cubicBezTo>
                  <a:cubicBezTo>
                    <a:pt x="528" y="228"/>
                    <a:pt x="528" y="227"/>
                    <a:pt x="528" y="227"/>
                  </a:cubicBezTo>
                  <a:close/>
                  <a:moveTo>
                    <a:pt x="528" y="272"/>
                  </a:moveTo>
                  <a:cubicBezTo>
                    <a:pt x="533" y="272"/>
                    <a:pt x="537" y="272"/>
                    <a:pt x="541" y="272"/>
                  </a:cubicBezTo>
                  <a:cubicBezTo>
                    <a:pt x="541" y="273"/>
                    <a:pt x="541" y="274"/>
                    <a:pt x="541" y="274"/>
                  </a:cubicBezTo>
                  <a:cubicBezTo>
                    <a:pt x="537" y="274"/>
                    <a:pt x="533" y="274"/>
                    <a:pt x="528" y="274"/>
                  </a:cubicBezTo>
                  <a:cubicBezTo>
                    <a:pt x="528" y="274"/>
                    <a:pt x="528" y="273"/>
                    <a:pt x="528" y="272"/>
                  </a:cubicBezTo>
                  <a:close/>
                  <a:moveTo>
                    <a:pt x="528" y="317"/>
                  </a:moveTo>
                  <a:cubicBezTo>
                    <a:pt x="533" y="317"/>
                    <a:pt x="537" y="317"/>
                    <a:pt x="541" y="317"/>
                  </a:cubicBezTo>
                  <a:cubicBezTo>
                    <a:pt x="541" y="318"/>
                    <a:pt x="541" y="319"/>
                    <a:pt x="541" y="320"/>
                  </a:cubicBezTo>
                  <a:cubicBezTo>
                    <a:pt x="537" y="320"/>
                    <a:pt x="533" y="320"/>
                    <a:pt x="528" y="320"/>
                  </a:cubicBezTo>
                  <a:cubicBezTo>
                    <a:pt x="528" y="319"/>
                    <a:pt x="528" y="318"/>
                    <a:pt x="528" y="317"/>
                  </a:cubicBezTo>
                  <a:close/>
                  <a:moveTo>
                    <a:pt x="528" y="365"/>
                  </a:moveTo>
                  <a:cubicBezTo>
                    <a:pt x="528" y="364"/>
                    <a:pt x="528" y="363"/>
                    <a:pt x="528" y="362"/>
                  </a:cubicBezTo>
                  <a:cubicBezTo>
                    <a:pt x="533" y="362"/>
                    <a:pt x="537" y="362"/>
                    <a:pt x="541" y="362"/>
                  </a:cubicBezTo>
                  <a:cubicBezTo>
                    <a:pt x="541" y="363"/>
                    <a:pt x="541" y="364"/>
                    <a:pt x="541" y="365"/>
                  </a:cubicBezTo>
                  <a:cubicBezTo>
                    <a:pt x="537" y="365"/>
                    <a:pt x="533" y="365"/>
                    <a:pt x="528" y="365"/>
                  </a:cubicBezTo>
                  <a:close/>
                  <a:moveTo>
                    <a:pt x="528" y="408"/>
                  </a:moveTo>
                  <a:cubicBezTo>
                    <a:pt x="533" y="408"/>
                    <a:pt x="537" y="408"/>
                    <a:pt x="541" y="408"/>
                  </a:cubicBezTo>
                  <a:cubicBezTo>
                    <a:pt x="541" y="409"/>
                    <a:pt x="541" y="409"/>
                    <a:pt x="541" y="410"/>
                  </a:cubicBezTo>
                  <a:cubicBezTo>
                    <a:pt x="537" y="410"/>
                    <a:pt x="533" y="410"/>
                    <a:pt x="528" y="410"/>
                  </a:cubicBezTo>
                  <a:cubicBezTo>
                    <a:pt x="528" y="409"/>
                    <a:pt x="528" y="409"/>
                    <a:pt x="528" y="408"/>
                  </a:cubicBezTo>
                  <a:close/>
                  <a:moveTo>
                    <a:pt x="528" y="453"/>
                  </a:moveTo>
                  <a:cubicBezTo>
                    <a:pt x="533" y="453"/>
                    <a:pt x="537" y="453"/>
                    <a:pt x="541" y="453"/>
                  </a:cubicBezTo>
                  <a:cubicBezTo>
                    <a:pt x="541" y="454"/>
                    <a:pt x="541" y="455"/>
                    <a:pt x="541" y="456"/>
                  </a:cubicBezTo>
                  <a:cubicBezTo>
                    <a:pt x="537" y="456"/>
                    <a:pt x="533" y="456"/>
                    <a:pt x="528" y="456"/>
                  </a:cubicBezTo>
                  <a:cubicBezTo>
                    <a:pt x="528" y="455"/>
                    <a:pt x="528" y="454"/>
                    <a:pt x="528" y="453"/>
                  </a:cubicBezTo>
                  <a:close/>
                  <a:moveTo>
                    <a:pt x="546" y="0"/>
                  </a:moveTo>
                  <a:cubicBezTo>
                    <a:pt x="551" y="0"/>
                    <a:pt x="555" y="0"/>
                    <a:pt x="559" y="0"/>
                  </a:cubicBezTo>
                  <a:cubicBezTo>
                    <a:pt x="559" y="1"/>
                    <a:pt x="559" y="2"/>
                    <a:pt x="559" y="3"/>
                  </a:cubicBezTo>
                  <a:cubicBezTo>
                    <a:pt x="555" y="3"/>
                    <a:pt x="551" y="3"/>
                    <a:pt x="546" y="3"/>
                  </a:cubicBezTo>
                  <a:cubicBezTo>
                    <a:pt x="546" y="2"/>
                    <a:pt x="546" y="1"/>
                    <a:pt x="546" y="0"/>
                  </a:cubicBezTo>
                  <a:close/>
                  <a:moveTo>
                    <a:pt x="546" y="45"/>
                  </a:moveTo>
                  <a:cubicBezTo>
                    <a:pt x="551" y="45"/>
                    <a:pt x="555" y="45"/>
                    <a:pt x="559" y="45"/>
                  </a:cubicBezTo>
                  <a:cubicBezTo>
                    <a:pt x="559" y="46"/>
                    <a:pt x="559" y="47"/>
                    <a:pt x="559" y="48"/>
                  </a:cubicBezTo>
                  <a:cubicBezTo>
                    <a:pt x="555" y="48"/>
                    <a:pt x="551" y="48"/>
                    <a:pt x="546" y="48"/>
                  </a:cubicBezTo>
                  <a:cubicBezTo>
                    <a:pt x="546" y="47"/>
                    <a:pt x="546" y="46"/>
                    <a:pt x="546" y="45"/>
                  </a:cubicBezTo>
                  <a:close/>
                  <a:moveTo>
                    <a:pt x="546" y="91"/>
                  </a:moveTo>
                  <a:cubicBezTo>
                    <a:pt x="551" y="91"/>
                    <a:pt x="555" y="91"/>
                    <a:pt x="559" y="91"/>
                  </a:cubicBezTo>
                  <a:cubicBezTo>
                    <a:pt x="559" y="92"/>
                    <a:pt x="559" y="92"/>
                    <a:pt x="559" y="93"/>
                  </a:cubicBezTo>
                  <a:cubicBezTo>
                    <a:pt x="555" y="93"/>
                    <a:pt x="551" y="93"/>
                    <a:pt x="546" y="93"/>
                  </a:cubicBezTo>
                  <a:cubicBezTo>
                    <a:pt x="546" y="92"/>
                    <a:pt x="546" y="92"/>
                    <a:pt x="546" y="91"/>
                  </a:cubicBezTo>
                  <a:close/>
                  <a:moveTo>
                    <a:pt x="546" y="136"/>
                  </a:moveTo>
                  <a:cubicBezTo>
                    <a:pt x="551" y="136"/>
                    <a:pt x="555" y="136"/>
                    <a:pt x="559" y="136"/>
                  </a:cubicBezTo>
                  <a:cubicBezTo>
                    <a:pt x="559" y="137"/>
                    <a:pt x="559" y="138"/>
                    <a:pt x="559" y="139"/>
                  </a:cubicBezTo>
                  <a:cubicBezTo>
                    <a:pt x="555" y="139"/>
                    <a:pt x="551" y="139"/>
                    <a:pt x="546" y="139"/>
                  </a:cubicBezTo>
                  <a:cubicBezTo>
                    <a:pt x="546" y="138"/>
                    <a:pt x="546" y="137"/>
                    <a:pt x="546" y="136"/>
                  </a:cubicBezTo>
                  <a:close/>
                  <a:moveTo>
                    <a:pt x="546" y="181"/>
                  </a:moveTo>
                  <a:cubicBezTo>
                    <a:pt x="551" y="181"/>
                    <a:pt x="555" y="181"/>
                    <a:pt x="559" y="181"/>
                  </a:cubicBezTo>
                  <a:cubicBezTo>
                    <a:pt x="559" y="182"/>
                    <a:pt x="559" y="183"/>
                    <a:pt x="559" y="184"/>
                  </a:cubicBezTo>
                  <a:cubicBezTo>
                    <a:pt x="555" y="184"/>
                    <a:pt x="551" y="184"/>
                    <a:pt x="546" y="184"/>
                  </a:cubicBezTo>
                  <a:cubicBezTo>
                    <a:pt x="546" y="183"/>
                    <a:pt x="546" y="182"/>
                    <a:pt x="546" y="181"/>
                  </a:cubicBezTo>
                  <a:close/>
                  <a:moveTo>
                    <a:pt x="546" y="227"/>
                  </a:moveTo>
                  <a:cubicBezTo>
                    <a:pt x="551" y="227"/>
                    <a:pt x="555" y="227"/>
                    <a:pt x="559" y="227"/>
                  </a:cubicBezTo>
                  <a:cubicBezTo>
                    <a:pt x="559" y="227"/>
                    <a:pt x="559" y="228"/>
                    <a:pt x="559" y="229"/>
                  </a:cubicBezTo>
                  <a:cubicBezTo>
                    <a:pt x="555" y="229"/>
                    <a:pt x="551" y="229"/>
                    <a:pt x="546" y="229"/>
                  </a:cubicBezTo>
                  <a:cubicBezTo>
                    <a:pt x="546" y="228"/>
                    <a:pt x="546" y="227"/>
                    <a:pt x="546" y="227"/>
                  </a:cubicBezTo>
                  <a:close/>
                  <a:moveTo>
                    <a:pt x="546" y="272"/>
                  </a:moveTo>
                  <a:cubicBezTo>
                    <a:pt x="551" y="272"/>
                    <a:pt x="555" y="272"/>
                    <a:pt x="559" y="272"/>
                  </a:cubicBezTo>
                  <a:cubicBezTo>
                    <a:pt x="559" y="273"/>
                    <a:pt x="559" y="274"/>
                    <a:pt x="559" y="274"/>
                  </a:cubicBezTo>
                  <a:cubicBezTo>
                    <a:pt x="555" y="274"/>
                    <a:pt x="551" y="274"/>
                    <a:pt x="546" y="274"/>
                  </a:cubicBezTo>
                  <a:cubicBezTo>
                    <a:pt x="546" y="274"/>
                    <a:pt x="546" y="273"/>
                    <a:pt x="546" y="272"/>
                  </a:cubicBezTo>
                  <a:close/>
                  <a:moveTo>
                    <a:pt x="546" y="317"/>
                  </a:moveTo>
                  <a:cubicBezTo>
                    <a:pt x="551" y="317"/>
                    <a:pt x="555" y="317"/>
                    <a:pt x="559" y="317"/>
                  </a:cubicBezTo>
                  <a:cubicBezTo>
                    <a:pt x="559" y="318"/>
                    <a:pt x="559" y="319"/>
                    <a:pt x="559" y="320"/>
                  </a:cubicBezTo>
                  <a:cubicBezTo>
                    <a:pt x="555" y="320"/>
                    <a:pt x="551" y="320"/>
                    <a:pt x="546" y="320"/>
                  </a:cubicBezTo>
                  <a:cubicBezTo>
                    <a:pt x="546" y="319"/>
                    <a:pt x="546" y="318"/>
                    <a:pt x="546" y="317"/>
                  </a:cubicBezTo>
                  <a:close/>
                  <a:moveTo>
                    <a:pt x="546" y="365"/>
                  </a:moveTo>
                  <a:cubicBezTo>
                    <a:pt x="546" y="364"/>
                    <a:pt x="546" y="363"/>
                    <a:pt x="546" y="362"/>
                  </a:cubicBezTo>
                  <a:cubicBezTo>
                    <a:pt x="551" y="362"/>
                    <a:pt x="555" y="362"/>
                    <a:pt x="559" y="362"/>
                  </a:cubicBezTo>
                  <a:cubicBezTo>
                    <a:pt x="559" y="363"/>
                    <a:pt x="559" y="364"/>
                    <a:pt x="559" y="365"/>
                  </a:cubicBezTo>
                  <a:cubicBezTo>
                    <a:pt x="555" y="365"/>
                    <a:pt x="551" y="365"/>
                    <a:pt x="546" y="365"/>
                  </a:cubicBezTo>
                  <a:close/>
                  <a:moveTo>
                    <a:pt x="546" y="408"/>
                  </a:moveTo>
                  <a:cubicBezTo>
                    <a:pt x="551" y="408"/>
                    <a:pt x="555" y="408"/>
                    <a:pt x="559" y="408"/>
                  </a:cubicBezTo>
                  <a:cubicBezTo>
                    <a:pt x="559" y="409"/>
                    <a:pt x="559" y="409"/>
                    <a:pt x="559" y="410"/>
                  </a:cubicBezTo>
                  <a:cubicBezTo>
                    <a:pt x="555" y="410"/>
                    <a:pt x="551" y="410"/>
                    <a:pt x="546" y="410"/>
                  </a:cubicBezTo>
                  <a:cubicBezTo>
                    <a:pt x="546" y="409"/>
                    <a:pt x="546" y="409"/>
                    <a:pt x="546" y="408"/>
                  </a:cubicBezTo>
                  <a:close/>
                  <a:moveTo>
                    <a:pt x="546" y="453"/>
                  </a:moveTo>
                  <a:cubicBezTo>
                    <a:pt x="551" y="453"/>
                    <a:pt x="555" y="453"/>
                    <a:pt x="559" y="453"/>
                  </a:cubicBezTo>
                  <a:cubicBezTo>
                    <a:pt x="559" y="454"/>
                    <a:pt x="559" y="455"/>
                    <a:pt x="559" y="456"/>
                  </a:cubicBezTo>
                  <a:cubicBezTo>
                    <a:pt x="555" y="456"/>
                    <a:pt x="551" y="456"/>
                    <a:pt x="546" y="456"/>
                  </a:cubicBezTo>
                  <a:cubicBezTo>
                    <a:pt x="546" y="455"/>
                    <a:pt x="546" y="454"/>
                    <a:pt x="546" y="453"/>
                  </a:cubicBezTo>
                  <a:close/>
                  <a:moveTo>
                    <a:pt x="565" y="0"/>
                  </a:moveTo>
                  <a:cubicBezTo>
                    <a:pt x="569" y="0"/>
                    <a:pt x="573" y="0"/>
                    <a:pt x="578" y="0"/>
                  </a:cubicBezTo>
                  <a:cubicBezTo>
                    <a:pt x="578" y="1"/>
                    <a:pt x="578" y="2"/>
                    <a:pt x="578" y="3"/>
                  </a:cubicBezTo>
                  <a:cubicBezTo>
                    <a:pt x="573" y="3"/>
                    <a:pt x="569" y="3"/>
                    <a:pt x="565" y="3"/>
                  </a:cubicBezTo>
                  <a:cubicBezTo>
                    <a:pt x="565" y="2"/>
                    <a:pt x="565" y="1"/>
                    <a:pt x="565" y="0"/>
                  </a:cubicBezTo>
                  <a:close/>
                  <a:moveTo>
                    <a:pt x="565" y="45"/>
                  </a:moveTo>
                  <a:cubicBezTo>
                    <a:pt x="569" y="45"/>
                    <a:pt x="573" y="45"/>
                    <a:pt x="578" y="45"/>
                  </a:cubicBezTo>
                  <a:cubicBezTo>
                    <a:pt x="578" y="46"/>
                    <a:pt x="578" y="47"/>
                    <a:pt x="578" y="48"/>
                  </a:cubicBezTo>
                  <a:cubicBezTo>
                    <a:pt x="573" y="48"/>
                    <a:pt x="569" y="48"/>
                    <a:pt x="565" y="48"/>
                  </a:cubicBezTo>
                  <a:cubicBezTo>
                    <a:pt x="565" y="47"/>
                    <a:pt x="565" y="46"/>
                    <a:pt x="565" y="45"/>
                  </a:cubicBezTo>
                  <a:close/>
                  <a:moveTo>
                    <a:pt x="565" y="91"/>
                  </a:moveTo>
                  <a:cubicBezTo>
                    <a:pt x="569" y="91"/>
                    <a:pt x="573" y="91"/>
                    <a:pt x="578" y="91"/>
                  </a:cubicBezTo>
                  <a:cubicBezTo>
                    <a:pt x="578" y="92"/>
                    <a:pt x="578" y="92"/>
                    <a:pt x="578" y="93"/>
                  </a:cubicBezTo>
                  <a:cubicBezTo>
                    <a:pt x="573" y="93"/>
                    <a:pt x="569" y="93"/>
                    <a:pt x="565" y="93"/>
                  </a:cubicBezTo>
                  <a:cubicBezTo>
                    <a:pt x="565" y="92"/>
                    <a:pt x="565" y="92"/>
                    <a:pt x="565" y="91"/>
                  </a:cubicBezTo>
                  <a:close/>
                  <a:moveTo>
                    <a:pt x="565" y="136"/>
                  </a:moveTo>
                  <a:cubicBezTo>
                    <a:pt x="569" y="136"/>
                    <a:pt x="573" y="136"/>
                    <a:pt x="578" y="136"/>
                  </a:cubicBezTo>
                  <a:cubicBezTo>
                    <a:pt x="578" y="137"/>
                    <a:pt x="578" y="138"/>
                    <a:pt x="578" y="139"/>
                  </a:cubicBezTo>
                  <a:cubicBezTo>
                    <a:pt x="573" y="139"/>
                    <a:pt x="569" y="139"/>
                    <a:pt x="565" y="139"/>
                  </a:cubicBezTo>
                  <a:cubicBezTo>
                    <a:pt x="565" y="138"/>
                    <a:pt x="565" y="137"/>
                    <a:pt x="565" y="136"/>
                  </a:cubicBezTo>
                  <a:close/>
                  <a:moveTo>
                    <a:pt x="565" y="181"/>
                  </a:moveTo>
                  <a:cubicBezTo>
                    <a:pt x="569" y="181"/>
                    <a:pt x="573" y="181"/>
                    <a:pt x="578" y="181"/>
                  </a:cubicBezTo>
                  <a:cubicBezTo>
                    <a:pt x="578" y="182"/>
                    <a:pt x="578" y="183"/>
                    <a:pt x="578" y="184"/>
                  </a:cubicBezTo>
                  <a:cubicBezTo>
                    <a:pt x="573" y="184"/>
                    <a:pt x="569" y="184"/>
                    <a:pt x="565" y="184"/>
                  </a:cubicBezTo>
                  <a:cubicBezTo>
                    <a:pt x="565" y="183"/>
                    <a:pt x="565" y="182"/>
                    <a:pt x="565" y="181"/>
                  </a:cubicBezTo>
                  <a:close/>
                  <a:moveTo>
                    <a:pt x="565" y="227"/>
                  </a:moveTo>
                  <a:cubicBezTo>
                    <a:pt x="569" y="227"/>
                    <a:pt x="573" y="227"/>
                    <a:pt x="578" y="227"/>
                  </a:cubicBezTo>
                  <a:cubicBezTo>
                    <a:pt x="578" y="227"/>
                    <a:pt x="578" y="228"/>
                    <a:pt x="578" y="229"/>
                  </a:cubicBezTo>
                  <a:cubicBezTo>
                    <a:pt x="573" y="229"/>
                    <a:pt x="569" y="229"/>
                    <a:pt x="565" y="229"/>
                  </a:cubicBezTo>
                  <a:cubicBezTo>
                    <a:pt x="565" y="228"/>
                    <a:pt x="565" y="227"/>
                    <a:pt x="565" y="227"/>
                  </a:cubicBezTo>
                  <a:close/>
                  <a:moveTo>
                    <a:pt x="565" y="272"/>
                  </a:moveTo>
                  <a:cubicBezTo>
                    <a:pt x="569" y="272"/>
                    <a:pt x="573" y="272"/>
                    <a:pt x="578" y="272"/>
                  </a:cubicBezTo>
                  <a:cubicBezTo>
                    <a:pt x="578" y="273"/>
                    <a:pt x="578" y="274"/>
                    <a:pt x="578" y="274"/>
                  </a:cubicBezTo>
                  <a:cubicBezTo>
                    <a:pt x="573" y="274"/>
                    <a:pt x="569" y="274"/>
                    <a:pt x="565" y="274"/>
                  </a:cubicBezTo>
                  <a:cubicBezTo>
                    <a:pt x="565" y="274"/>
                    <a:pt x="565" y="273"/>
                    <a:pt x="565" y="272"/>
                  </a:cubicBezTo>
                  <a:close/>
                  <a:moveTo>
                    <a:pt x="565" y="317"/>
                  </a:moveTo>
                  <a:cubicBezTo>
                    <a:pt x="569" y="317"/>
                    <a:pt x="573" y="317"/>
                    <a:pt x="578" y="317"/>
                  </a:cubicBezTo>
                  <a:cubicBezTo>
                    <a:pt x="578" y="318"/>
                    <a:pt x="578" y="319"/>
                    <a:pt x="578" y="320"/>
                  </a:cubicBezTo>
                  <a:cubicBezTo>
                    <a:pt x="573" y="320"/>
                    <a:pt x="569" y="320"/>
                    <a:pt x="565" y="320"/>
                  </a:cubicBezTo>
                  <a:cubicBezTo>
                    <a:pt x="565" y="319"/>
                    <a:pt x="565" y="318"/>
                    <a:pt x="565" y="317"/>
                  </a:cubicBezTo>
                  <a:close/>
                  <a:moveTo>
                    <a:pt x="565" y="365"/>
                  </a:moveTo>
                  <a:cubicBezTo>
                    <a:pt x="565" y="364"/>
                    <a:pt x="565" y="363"/>
                    <a:pt x="565" y="362"/>
                  </a:cubicBezTo>
                  <a:cubicBezTo>
                    <a:pt x="569" y="362"/>
                    <a:pt x="573" y="362"/>
                    <a:pt x="578" y="362"/>
                  </a:cubicBezTo>
                  <a:cubicBezTo>
                    <a:pt x="578" y="363"/>
                    <a:pt x="578" y="364"/>
                    <a:pt x="578" y="365"/>
                  </a:cubicBezTo>
                  <a:cubicBezTo>
                    <a:pt x="573" y="365"/>
                    <a:pt x="569" y="365"/>
                    <a:pt x="565" y="365"/>
                  </a:cubicBezTo>
                  <a:close/>
                  <a:moveTo>
                    <a:pt x="565" y="408"/>
                  </a:moveTo>
                  <a:cubicBezTo>
                    <a:pt x="569" y="408"/>
                    <a:pt x="573" y="408"/>
                    <a:pt x="578" y="408"/>
                  </a:cubicBezTo>
                  <a:cubicBezTo>
                    <a:pt x="578" y="409"/>
                    <a:pt x="578" y="409"/>
                    <a:pt x="578" y="410"/>
                  </a:cubicBezTo>
                  <a:cubicBezTo>
                    <a:pt x="573" y="410"/>
                    <a:pt x="569" y="410"/>
                    <a:pt x="565" y="410"/>
                  </a:cubicBezTo>
                  <a:cubicBezTo>
                    <a:pt x="565" y="409"/>
                    <a:pt x="565" y="409"/>
                    <a:pt x="565" y="408"/>
                  </a:cubicBezTo>
                  <a:close/>
                  <a:moveTo>
                    <a:pt x="565" y="453"/>
                  </a:moveTo>
                  <a:cubicBezTo>
                    <a:pt x="569" y="453"/>
                    <a:pt x="573" y="453"/>
                    <a:pt x="578" y="453"/>
                  </a:cubicBezTo>
                  <a:cubicBezTo>
                    <a:pt x="578" y="454"/>
                    <a:pt x="578" y="455"/>
                    <a:pt x="578" y="456"/>
                  </a:cubicBezTo>
                  <a:cubicBezTo>
                    <a:pt x="573" y="456"/>
                    <a:pt x="569" y="456"/>
                    <a:pt x="565" y="456"/>
                  </a:cubicBezTo>
                  <a:cubicBezTo>
                    <a:pt x="565" y="455"/>
                    <a:pt x="565" y="454"/>
                    <a:pt x="565" y="453"/>
                  </a:cubicBezTo>
                  <a:close/>
                  <a:moveTo>
                    <a:pt x="583" y="0"/>
                  </a:moveTo>
                  <a:cubicBezTo>
                    <a:pt x="587" y="0"/>
                    <a:pt x="592" y="0"/>
                    <a:pt x="596" y="0"/>
                  </a:cubicBezTo>
                  <a:cubicBezTo>
                    <a:pt x="596" y="1"/>
                    <a:pt x="596" y="2"/>
                    <a:pt x="596" y="3"/>
                  </a:cubicBezTo>
                  <a:cubicBezTo>
                    <a:pt x="592" y="3"/>
                    <a:pt x="587" y="3"/>
                    <a:pt x="583" y="3"/>
                  </a:cubicBezTo>
                  <a:cubicBezTo>
                    <a:pt x="583" y="2"/>
                    <a:pt x="583" y="1"/>
                    <a:pt x="583" y="0"/>
                  </a:cubicBezTo>
                  <a:close/>
                  <a:moveTo>
                    <a:pt x="583" y="45"/>
                  </a:moveTo>
                  <a:cubicBezTo>
                    <a:pt x="587" y="45"/>
                    <a:pt x="592" y="45"/>
                    <a:pt x="596" y="45"/>
                  </a:cubicBezTo>
                  <a:cubicBezTo>
                    <a:pt x="596" y="46"/>
                    <a:pt x="596" y="47"/>
                    <a:pt x="596" y="48"/>
                  </a:cubicBezTo>
                  <a:cubicBezTo>
                    <a:pt x="592" y="48"/>
                    <a:pt x="587" y="48"/>
                    <a:pt x="583" y="48"/>
                  </a:cubicBezTo>
                  <a:cubicBezTo>
                    <a:pt x="583" y="47"/>
                    <a:pt x="583" y="46"/>
                    <a:pt x="583" y="45"/>
                  </a:cubicBezTo>
                  <a:close/>
                  <a:moveTo>
                    <a:pt x="583" y="91"/>
                  </a:moveTo>
                  <a:cubicBezTo>
                    <a:pt x="587" y="91"/>
                    <a:pt x="592" y="91"/>
                    <a:pt x="596" y="91"/>
                  </a:cubicBezTo>
                  <a:cubicBezTo>
                    <a:pt x="596" y="92"/>
                    <a:pt x="596" y="92"/>
                    <a:pt x="596" y="93"/>
                  </a:cubicBezTo>
                  <a:cubicBezTo>
                    <a:pt x="592" y="93"/>
                    <a:pt x="587" y="93"/>
                    <a:pt x="583" y="93"/>
                  </a:cubicBezTo>
                  <a:cubicBezTo>
                    <a:pt x="583" y="92"/>
                    <a:pt x="583" y="92"/>
                    <a:pt x="583" y="91"/>
                  </a:cubicBezTo>
                  <a:close/>
                  <a:moveTo>
                    <a:pt x="583" y="136"/>
                  </a:moveTo>
                  <a:cubicBezTo>
                    <a:pt x="587" y="136"/>
                    <a:pt x="592" y="136"/>
                    <a:pt x="596" y="136"/>
                  </a:cubicBezTo>
                  <a:cubicBezTo>
                    <a:pt x="596" y="137"/>
                    <a:pt x="596" y="138"/>
                    <a:pt x="596" y="139"/>
                  </a:cubicBezTo>
                  <a:cubicBezTo>
                    <a:pt x="592" y="139"/>
                    <a:pt x="587" y="139"/>
                    <a:pt x="583" y="139"/>
                  </a:cubicBezTo>
                  <a:cubicBezTo>
                    <a:pt x="583" y="138"/>
                    <a:pt x="583" y="137"/>
                    <a:pt x="583" y="136"/>
                  </a:cubicBezTo>
                  <a:close/>
                  <a:moveTo>
                    <a:pt x="583" y="181"/>
                  </a:moveTo>
                  <a:cubicBezTo>
                    <a:pt x="587" y="181"/>
                    <a:pt x="592" y="181"/>
                    <a:pt x="596" y="181"/>
                  </a:cubicBezTo>
                  <a:cubicBezTo>
                    <a:pt x="596" y="182"/>
                    <a:pt x="596" y="183"/>
                    <a:pt x="596" y="184"/>
                  </a:cubicBezTo>
                  <a:cubicBezTo>
                    <a:pt x="592" y="184"/>
                    <a:pt x="587" y="184"/>
                    <a:pt x="583" y="184"/>
                  </a:cubicBezTo>
                  <a:cubicBezTo>
                    <a:pt x="583" y="183"/>
                    <a:pt x="583" y="182"/>
                    <a:pt x="583" y="181"/>
                  </a:cubicBezTo>
                  <a:close/>
                  <a:moveTo>
                    <a:pt x="583" y="227"/>
                  </a:moveTo>
                  <a:cubicBezTo>
                    <a:pt x="587" y="227"/>
                    <a:pt x="592" y="227"/>
                    <a:pt x="596" y="227"/>
                  </a:cubicBezTo>
                  <a:cubicBezTo>
                    <a:pt x="596" y="227"/>
                    <a:pt x="596" y="228"/>
                    <a:pt x="596" y="229"/>
                  </a:cubicBezTo>
                  <a:cubicBezTo>
                    <a:pt x="592" y="229"/>
                    <a:pt x="587" y="229"/>
                    <a:pt x="583" y="229"/>
                  </a:cubicBezTo>
                  <a:cubicBezTo>
                    <a:pt x="583" y="228"/>
                    <a:pt x="583" y="227"/>
                    <a:pt x="583" y="227"/>
                  </a:cubicBezTo>
                  <a:close/>
                  <a:moveTo>
                    <a:pt x="583" y="272"/>
                  </a:moveTo>
                  <a:cubicBezTo>
                    <a:pt x="587" y="272"/>
                    <a:pt x="592" y="272"/>
                    <a:pt x="596" y="272"/>
                  </a:cubicBezTo>
                  <a:cubicBezTo>
                    <a:pt x="596" y="273"/>
                    <a:pt x="596" y="274"/>
                    <a:pt x="596" y="274"/>
                  </a:cubicBezTo>
                  <a:cubicBezTo>
                    <a:pt x="592" y="274"/>
                    <a:pt x="587" y="274"/>
                    <a:pt x="583" y="274"/>
                  </a:cubicBezTo>
                  <a:cubicBezTo>
                    <a:pt x="583" y="274"/>
                    <a:pt x="583" y="273"/>
                    <a:pt x="583" y="272"/>
                  </a:cubicBezTo>
                  <a:close/>
                  <a:moveTo>
                    <a:pt x="583" y="317"/>
                  </a:moveTo>
                  <a:cubicBezTo>
                    <a:pt x="587" y="317"/>
                    <a:pt x="592" y="317"/>
                    <a:pt x="596" y="317"/>
                  </a:cubicBezTo>
                  <a:cubicBezTo>
                    <a:pt x="596" y="318"/>
                    <a:pt x="596" y="319"/>
                    <a:pt x="596" y="320"/>
                  </a:cubicBezTo>
                  <a:cubicBezTo>
                    <a:pt x="592" y="320"/>
                    <a:pt x="587" y="320"/>
                    <a:pt x="583" y="320"/>
                  </a:cubicBezTo>
                  <a:cubicBezTo>
                    <a:pt x="583" y="319"/>
                    <a:pt x="583" y="318"/>
                    <a:pt x="583" y="317"/>
                  </a:cubicBezTo>
                  <a:close/>
                  <a:moveTo>
                    <a:pt x="583" y="365"/>
                  </a:moveTo>
                  <a:cubicBezTo>
                    <a:pt x="583" y="364"/>
                    <a:pt x="583" y="363"/>
                    <a:pt x="583" y="362"/>
                  </a:cubicBezTo>
                  <a:cubicBezTo>
                    <a:pt x="587" y="362"/>
                    <a:pt x="592" y="362"/>
                    <a:pt x="596" y="362"/>
                  </a:cubicBezTo>
                  <a:cubicBezTo>
                    <a:pt x="596" y="363"/>
                    <a:pt x="596" y="364"/>
                    <a:pt x="596" y="365"/>
                  </a:cubicBezTo>
                  <a:cubicBezTo>
                    <a:pt x="592" y="365"/>
                    <a:pt x="587" y="365"/>
                    <a:pt x="583" y="365"/>
                  </a:cubicBezTo>
                  <a:close/>
                  <a:moveTo>
                    <a:pt x="583" y="408"/>
                  </a:moveTo>
                  <a:cubicBezTo>
                    <a:pt x="587" y="408"/>
                    <a:pt x="592" y="408"/>
                    <a:pt x="596" y="408"/>
                  </a:cubicBezTo>
                  <a:cubicBezTo>
                    <a:pt x="596" y="409"/>
                    <a:pt x="596" y="409"/>
                    <a:pt x="596" y="410"/>
                  </a:cubicBezTo>
                  <a:cubicBezTo>
                    <a:pt x="592" y="410"/>
                    <a:pt x="587" y="410"/>
                    <a:pt x="583" y="410"/>
                  </a:cubicBezTo>
                  <a:cubicBezTo>
                    <a:pt x="583" y="409"/>
                    <a:pt x="583" y="409"/>
                    <a:pt x="583" y="408"/>
                  </a:cubicBezTo>
                  <a:close/>
                  <a:moveTo>
                    <a:pt x="583" y="453"/>
                  </a:moveTo>
                  <a:cubicBezTo>
                    <a:pt x="587" y="453"/>
                    <a:pt x="592" y="453"/>
                    <a:pt x="596" y="453"/>
                  </a:cubicBezTo>
                  <a:cubicBezTo>
                    <a:pt x="596" y="454"/>
                    <a:pt x="596" y="455"/>
                    <a:pt x="596" y="456"/>
                  </a:cubicBezTo>
                  <a:cubicBezTo>
                    <a:pt x="592" y="456"/>
                    <a:pt x="587" y="456"/>
                    <a:pt x="583" y="456"/>
                  </a:cubicBezTo>
                  <a:cubicBezTo>
                    <a:pt x="583" y="455"/>
                    <a:pt x="583" y="454"/>
                    <a:pt x="583" y="453"/>
                  </a:cubicBezTo>
                  <a:close/>
                  <a:moveTo>
                    <a:pt x="601" y="0"/>
                  </a:moveTo>
                  <a:cubicBezTo>
                    <a:pt x="605" y="0"/>
                    <a:pt x="610" y="0"/>
                    <a:pt x="614" y="0"/>
                  </a:cubicBezTo>
                  <a:cubicBezTo>
                    <a:pt x="614" y="1"/>
                    <a:pt x="614" y="2"/>
                    <a:pt x="614" y="3"/>
                  </a:cubicBezTo>
                  <a:cubicBezTo>
                    <a:pt x="610" y="3"/>
                    <a:pt x="605" y="3"/>
                    <a:pt x="601" y="3"/>
                  </a:cubicBezTo>
                  <a:cubicBezTo>
                    <a:pt x="601" y="2"/>
                    <a:pt x="601" y="1"/>
                    <a:pt x="601" y="0"/>
                  </a:cubicBezTo>
                  <a:close/>
                  <a:moveTo>
                    <a:pt x="601" y="45"/>
                  </a:moveTo>
                  <a:cubicBezTo>
                    <a:pt x="605" y="45"/>
                    <a:pt x="610" y="45"/>
                    <a:pt x="614" y="45"/>
                  </a:cubicBezTo>
                  <a:cubicBezTo>
                    <a:pt x="614" y="46"/>
                    <a:pt x="614" y="47"/>
                    <a:pt x="614" y="48"/>
                  </a:cubicBezTo>
                  <a:cubicBezTo>
                    <a:pt x="610" y="48"/>
                    <a:pt x="605" y="48"/>
                    <a:pt x="601" y="48"/>
                  </a:cubicBezTo>
                  <a:cubicBezTo>
                    <a:pt x="601" y="47"/>
                    <a:pt x="601" y="46"/>
                    <a:pt x="601" y="45"/>
                  </a:cubicBezTo>
                  <a:close/>
                  <a:moveTo>
                    <a:pt x="601" y="91"/>
                  </a:moveTo>
                  <a:cubicBezTo>
                    <a:pt x="605" y="91"/>
                    <a:pt x="610" y="91"/>
                    <a:pt x="614" y="91"/>
                  </a:cubicBezTo>
                  <a:cubicBezTo>
                    <a:pt x="614" y="92"/>
                    <a:pt x="614" y="92"/>
                    <a:pt x="614" y="93"/>
                  </a:cubicBezTo>
                  <a:cubicBezTo>
                    <a:pt x="610" y="93"/>
                    <a:pt x="605" y="93"/>
                    <a:pt x="601" y="93"/>
                  </a:cubicBezTo>
                  <a:cubicBezTo>
                    <a:pt x="601" y="92"/>
                    <a:pt x="601" y="92"/>
                    <a:pt x="601" y="91"/>
                  </a:cubicBezTo>
                  <a:close/>
                  <a:moveTo>
                    <a:pt x="601" y="136"/>
                  </a:moveTo>
                  <a:cubicBezTo>
                    <a:pt x="605" y="136"/>
                    <a:pt x="610" y="136"/>
                    <a:pt x="614" y="136"/>
                  </a:cubicBezTo>
                  <a:cubicBezTo>
                    <a:pt x="614" y="137"/>
                    <a:pt x="614" y="138"/>
                    <a:pt x="614" y="139"/>
                  </a:cubicBezTo>
                  <a:cubicBezTo>
                    <a:pt x="610" y="139"/>
                    <a:pt x="605" y="139"/>
                    <a:pt x="601" y="139"/>
                  </a:cubicBezTo>
                  <a:cubicBezTo>
                    <a:pt x="601" y="138"/>
                    <a:pt x="601" y="137"/>
                    <a:pt x="601" y="136"/>
                  </a:cubicBezTo>
                  <a:close/>
                  <a:moveTo>
                    <a:pt x="601" y="181"/>
                  </a:moveTo>
                  <a:cubicBezTo>
                    <a:pt x="605" y="181"/>
                    <a:pt x="610" y="181"/>
                    <a:pt x="614" y="181"/>
                  </a:cubicBezTo>
                  <a:cubicBezTo>
                    <a:pt x="614" y="182"/>
                    <a:pt x="614" y="183"/>
                    <a:pt x="614" y="184"/>
                  </a:cubicBezTo>
                  <a:cubicBezTo>
                    <a:pt x="610" y="184"/>
                    <a:pt x="605" y="184"/>
                    <a:pt x="601" y="184"/>
                  </a:cubicBezTo>
                  <a:cubicBezTo>
                    <a:pt x="601" y="183"/>
                    <a:pt x="601" y="182"/>
                    <a:pt x="601" y="181"/>
                  </a:cubicBezTo>
                  <a:close/>
                  <a:moveTo>
                    <a:pt x="601" y="227"/>
                  </a:moveTo>
                  <a:cubicBezTo>
                    <a:pt x="605" y="227"/>
                    <a:pt x="610" y="227"/>
                    <a:pt x="614" y="227"/>
                  </a:cubicBezTo>
                  <a:cubicBezTo>
                    <a:pt x="614" y="227"/>
                    <a:pt x="614" y="228"/>
                    <a:pt x="614" y="229"/>
                  </a:cubicBezTo>
                  <a:cubicBezTo>
                    <a:pt x="610" y="229"/>
                    <a:pt x="605" y="229"/>
                    <a:pt x="601" y="229"/>
                  </a:cubicBezTo>
                  <a:cubicBezTo>
                    <a:pt x="601" y="228"/>
                    <a:pt x="601" y="227"/>
                    <a:pt x="601" y="227"/>
                  </a:cubicBezTo>
                  <a:close/>
                  <a:moveTo>
                    <a:pt x="601" y="272"/>
                  </a:moveTo>
                  <a:cubicBezTo>
                    <a:pt x="605" y="272"/>
                    <a:pt x="610" y="272"/>
                    <a:pt x="614" y="272"/>
                  </a:cubicBezTo>
                  <a:cubicBezTo>
                    <a:pt x="614" y="273"/>
                    <a:pt x="614" y="274"/>
                    <a:pt x="614" y="274"/>
                  </a:cubicBezTo>
                  <a:cubicBezTo>
                    <a:pt x="610" y="274"/>
                    <a:pt x="605" y="274"/>
                    <a:pt x="601" y="274"/>
                  </a:cubicBezTo>
                  <a:cubicBezTo>
                    <a:pt x="601" y="274"/>
                    <a:pt x="601" y="273"/>
                    <a:pt x="601" y="272"/>
                  </a:cubicBezTo>
                  <a:close/>
                  <a:moveTo>
                    <a:pt x="601" y="317"/>
                  </a:moveTo>
                  <a:cubicBezTo>
                    <a:pt x="605" y="317"/>
                    <a:pt x="610" y="317"/>
                    <a:pt x="614" y="317"/>
                  </a:cubicBezTo>
                  <a:cubicBezTo>
                    <a:pt x="614" y="318"/>
                    <a:pt x="614" y="319"/>
                    <a:pt x="614" y="320"/>
                  </a:cubicBezTo>
                  <a:cubicBezTo>
                    <a:pt x="610" y="320"/>
                    <a:pt x="605" y="320"/>
                    <a:pt x="601" y="320"/>
                  </a:cubicBezTo>
                  <a:cubicBezTo>
                    <a:pt x="601" y="319"/>
                    <a:pt x="601" y="318"/>
                    <a:pt x="601" y="317"/>
                  </a:cubicBezTo>
                  <a:close/>
                  <a:moveTo>
                    <a:pt x="601" y="365"/>
                  </a:moveTo>
                  <a:cubicBezTo>
                    <a:pt x="601" y="364"/>
                    <a:pt x="601" y="363"/>
                    <a:pt x="601" y="362"/>
                  </a:cubicBezTo>
                  <a:cubicBezTo>
                    <a:pt x="605" y="362"/>
                    <a:pt x="610" y="362"/>
                    <a:pt x="614" y="362"/>
                  </a:cubicBezTo>
                  <a:cubicBezTo>
                    <a:pt x="614" y="363"/>
                    <a:pt x="614" y="364"/>
                    <a:pt x="614" y="365"/>
                  </a:cubicBezTo>
                  <a:cubicBezTo>
                    <a:pt x="610" y="365"/>
                    <a:pt x="605" y="365"/>
                    <a:pt x="601" y="365"/>
                  </a:cubicBezTo>
                  <a:close/>
                  <a:moveTo>
                    <a:pt x="601" y="408"/>
                  </a:moveTo>
                  <a:cubicBezTo>
                    <a:pt x="605" y="408"/>
                    <a:pt x="610" y="408"/>
                    <a:pt x="614" y="408"/>
                  </a:cubicBezTo>
                  <a:cubicBezTo>
                    <a:pt x="614" y="409"/>
                    <a:pt x="614" y="409"/>
                    <a:pt x="614" y="410"/>
                  </a:cubicBezTo>
                  <a:cubicBezTo>
                    <a:pt x="610" y="410"/>
                    <a:pt x="605" y="410"/>
                    <a:pt x="601" y="410"/>
                  </a:cubicBezTo>
                  <a:cubicBezTo>
                    <a:pt x="601" y="409"/>
                    <a:pt x="601" y="409"/>
                    <a:pt x="601" y="408"/>
                  </a:cubicBezTo>
                  <a:close/>
                  <a:moveTo>
                    <a:pt x="601" y="453"/>
                  </a:moveTo>
                  <a:cubicBezTo>
                    <a:pt x="605" y="453"/>
                    <a:pt x="610" y="453"/>
                    <a:pt x="614" y="453"/>
                  </a:cubicBezTo>
                  <a:cubicBezTo>
                    <a:pt x="614" y="454"/>
                    <a:pt x="614" y="455"/>
                    <a:pt x="614" y="456"/>
                  </a:cubicBezTo>
                  <a:cubicBezTo>
                    <a:pt x="610" y="456"/>
                    <a:pt x="605" y="456"/>
                    <a:pt x="601" y="456"/>
                  </a:cubicBezTo>
                  <a:cubicBezTo>
                    <a:pt x="601" y="455"/>
                    <a:pt x="601" y="454"/>
                    <a:pt x="601" y="453"/>
                  </a:cubicBezTo>
                  <a:close/>
                  <a:moveTo>
                    <a:pt x="619" y="0"/>
                  </a:moveTo>
                  <a:cubicBezTo>
                    <a:pt x="624" y="0"/>
                    <a:pt x="628" y="0"/>
                    <a:pt x="632" y="0"/>
                  </a:cubicBezTo>
                  <a:cubicBezTo>
                    <a:pt x="632" y="1"/>
                    <a:pt x="632" y="2"/>
                    <a:pt x="632" y="3"/>
                  </a:cubicBezTo>
                  <a:cubicBezTo>
                    <a:pt x="628" y="3"/>
                    <a:pt x="624" y="3"/>
                    <a:pt x="619" y="3"/>
                  </a:cubicBezTo>
                  <a:cubicBezTo>
                    <a:pt x="619" y="2"/>
                    <a:pt x="619" y="1"/>
                    <a:pt x="619" y="0"/>
                  </a:cubicBezTo>
                  <a:close/>
                  <a:moveTo>
                    <a:pt x="619" y="45"/>
                  </a:moveTo>
                  <a:cubicBezTo>
                    <a:pt x="624" y="45"/>
                    <a:pt x="628" y="45"/>
                    <a:pt x="632" y="45"/>
                  </a:cubicBezTo>
                  <a:cubicBezTo>
                    <a:pt x="632" y="46"/>
                    <a:pt x="632" y="47"/>
                    <a:pt x="632" y="48"/>
                  </a:cubicBezTo>
                  <a:cubicBezTo>
                    <a:pt x="628" y="48"/>
                    <a:pt x="624" y="48"/>
                    <a:pt x="619" y="48"/>
                  </a:cubicBezTo>
                  <a:cubicBezTo>
                    <a:pt x="619" y="47"/>
                    <a:pt x="619" y="46"/>
                    <a:pt x="619" y="45"/>
                  </a:cubicBezTo>
                  <a:close/>
                  <a:moveTo>
                    <a:pt x="619" y="91"/>
                  </a:moveTo>
                  <a:cubicBezTo>
                    <a:pt x="624" y="91"/>
                    <a:pt x="628" y="91"/>
                    <a:pt x="632" y="91"/>
                  </a:cubicBezTo>
                  <a:cubicBezTo>
                    <a:pt x="632" y="92"/>
                    <a:pt x="632" y="92"/>
                    <a:pt x="632" y="93"/>
                  </a:cubicBezTo>
                  <a:cubicBezTo>
                    <a:pt x="628" y="93"/>
                    <a:pt x="624" y="93"/>
                    <a:pt x="619" y="93"/>
                  </a:cubicBezTo>
                  <a:cubicBezTo>
                    <a:pt x="619" y="92"/>
                    <a:pt x="619" y="92"/>
                    <a:pt x="619" y="91"/>
                  </a:cubicBezTo>
                  <a:close/>
                  <a:moveTo>
                    <a:pt x="619" y="136"/>
                  </a:moveTo>
                  <a:cubicBezTo>
                    <a:pt x="624" y="136"/>
                    <a:pt x="628" y="136"/>
                    <a:pt x="632" y="136"/>
                  </a:cubicBezTo>
                  <a:cubicBezTo>
                    <a:pt x="632" y="137"/>
                    <a:pt x="632" y="138"/>
                    <a:pt x="632" y="139"/>
                  </a:cubicBezTo>
                  <a:cubicBezTo>
                    <a:pt x="628" y="139"/>
                    <a:pt x="624" y="139"/>
                    <a:pt x="619" y="139"/>
                  </a:cubicBezTo>
                  <a:cubicBezTo>
                    <a:pt x="619" y="138"/>
                    <a:pt x="619" y="137"/>
                    <a:pt x="619" y="136"/>
                  </a:cubicBezTo>
                  <a:close/>
                  <a:moveTo>
                    <a:pt x="619" y="181"/>
                  </a:moveTo>
                  <a:cubicBezTo>
                    <a:pt x="624" y="181"/>
                    <a:pt x="628" y="181"/>
                    <a:pt x="632" y="181"/>
                  </a:cubicBezTo>
                  <a:cubicBezTo>
                    <a:pt x="632" y="182"/>
                    <a:pt x="632" y="183"/>
                    <a:pt x="632" y="184"/>
                  </a:cubicBezTo>
                  <a:cubicBezTo>
                    <a:pt x="628" y="184"/>
                    <a:pt x="624" y="184"/>
                    <a:pt x="619" y="184"/>
                  </a:cubicBezTo>
                  <a:cubicBezTo>
                    <a:pt x="619" y="183"/>
                    <a:pt x="619" y="182"/>
                    <a:pt x="619" y="181"/>
                  </a:cubicBezTo>
                  <a:close/>
                  <a:moveTo>
                    <a:pt x="619" y="227"/>
                  </a:moveTo>
                  <a:cubicBezTo>
                    <a:pt x="624" y="227"/>
                    <a:pt x="628" y="227"/>
                    <a:pt x="632" y="227"/>
                  </a:cubicBezTo>
                  <a:cubicBezTo>
                    <a:pt x="632" y="227"/>
                    <a:pt x="632" y="228"/>
                    <a:pt x="632" y="229"/>
                  </a:cubicBezTo>
                  <a:cubicBezTo>
                    <a:pt x="628" y="229"/>
                    <a:pt x="624" y="229"/>
                    <a:pt x="619" y="229"/>
                  </a:cubicBezTo>
                  <a:cubicBezTo>
                    <a:pt x="619" y="228"/>
                    <a:pt x="619" y="227"/>
                    <a:pt x="619" y="227"/>
                  </a:cubicBezTo>
                  <a:close/>
                  <a:moveTo>
                    <a:pt x="619" y="272"/>
                  </a:moveTo>
                  <a:cubicBezTo>
                    <a:pt x="624" y="272"/>
                    <a:pt x="628" y="272"/>
                    <a:pt x="632" y="272"/>
                  </a:cubicBezTo>
                  <a:cubicBezTo>
                    <a:pt x="632" y="273"/>
                    <a:pt x="632" y="274"/>
                    <a:pt x="632" y="274"/>
                  </a:cubicBezTo>
                  <a:cubicBezTo>
                    <a:pt x="628" y="274"/>
                    <a:pt x="624" y="274"/>
                    <a:pt x="619" y="274"/>
                  </a:cubicBezTo>
                  <a:cubicBezTo>
                    <a:pt x="619" y="274"/>
                    <a:pt x="619" y="273"/>
                    <a:pt x="619" y="272"/>
                  </a:cubicBezTo>
                  <a:close/>
                  <a:moveTo>
                    <a:pt x="619" y="317"/>
                  </a:moveTo>
                  <a:cubicBezTo>
                    <a:pt x="624" y="317"/>
                    <a:pt x="628" y="317"/>
                    <a:pt x="632" y="317"/>
                  </a:cubicBezTo>
                  <a:cubicBezTo>
                    <a:pt x="632" y="318"/>
                    <a:pt x="632" y="319"/>
                    <a:pt x="632" y="320"/>
                  </a:cubicBezTo>
                  <a:cubicBezTo>
                    <a:pt x="628" y="320"/>
                    <a:pt x="624" y="320"/>
                    <a:pt x="619" y="320"/>
                  </a:cubicBezTo>
                  <a:cubicBezTo>
                    <a:pt x="619" y="319"/>
                    <a:pt x="619" y="318"/>
                    <a:pt x="619" y="317"/>
                  </a:cubicBezTo>
                  <a:close/>
                  <a:moveTo>
                    <a:pt x="619" y="365"/>
                  </a:moveTo>
                  <a:cubicBezTo>
                    <a:pt x="619" y="364"/>
                    <a:pt x="619" y="363"/>
                    <a:pt x="619" y="362"/>
                  </a:cubicBezTo>
                  <a:cubicBezTo>
                    <a:pt x="624" y="362"/>
                    <a:pt x="628" y="362"/>
                    <a:pt x="632" y="362"/>
                  </a:cubicBezTo>
                  <a:cubicBezTo>
                    <a:pt x="632" y="363"/>
                    <a:pt x="632" y="364"/>
                    <a:pt x="632" y="365"/>
                  </a:cubicBezTo>
                  <a:cubicBezTo>
                    <a:pt x="628" y="365"/>
                    <a:pt x="624" y="365"/>
                    <a:pt x="619" y="365"/>
                  </a:cubicBezTo>
                  <a:close/>
                  <a:moveTo>
                    <a:pt x="619" y="408"/>
                  </a:moveTo>
                  <a:cubicBezTo>
                    <a:pt x="624" y="408"/>
                    <a:pt x="628" y="408"/>
                    <a:pt x="632" y="408"/>
                  </a:cubicBezTo>
                  <a:cubicBezTo>
                    <a:pt x="632" y="409"/>
                    <a:pt x="632" y="409"/>
                    <a:pt x="632" y="410"/>
                  </a:cubicBezTo>
                  <a:cubicBezTo>
                    <a:pt x="628" y="410"/>
                    <a:pt x="624" y="410"/>
                    <a:pt x="619" y="410"/>
                  </a:cubicBezTo>
                  <a:cubicBezTo>
                    <a:pt x="619" y="409"/>
                    <a:pt x="619" y="409"/>
                    <a:pt x="619" y="408"/>
                  </a:cubicBezTo>
                  <a:close/>
                  <a:moveTo>
                    <a:pt x="619" y="453"/>
                  </a:moveTo>
                  <a:cubicBezTo>
                    <a:pt x="624" y="453"/>
                    <a:pt x="628" y="453"/>
                    <a:pt x="632" y="453"/>
                  </a:cubicBezTo>
                  <a:cubicBezTo>
                    <a:pt x="632" y="454"/>
                    <a:pt x="632" y="455"/>
                    <a:pt x="632" y="456"/>
                  </a:cubicBezTo>
                  <a:cubicBezTo>
                    <a:pt x="628" y="456"/>
                    <a:pt x="624" y="456"/>
                    <a:pt x="619" y="456"/>
                  </a:cubicBezTo>
                  <a:cubicBezTo>
                    <a:pt x="619" y="455"/>
                    <a:pt x="619" y="454"/>
                    <a:pt x="619" y="453"/>
                  </a:cubicBezTo>
                  <a:close/>
                  <a:moveTo>
                    <a:pt x="638" y="0"/>
                  </a:moveTo>
                  <a:cubicBezTo>
                    <a:pt x="642" y="0"/>
                    <a:pt x="646" y="0"/>
                    <a:pt x="651" y="0"/>
                  </a:cubicBezTo>
                  <a:cubicBezTo>
                    <a:pt x="651" y="1"/>
                    <a:pt x="651" y="2"/>
                    <a:pt x="651" y="3"/>
                  </a:cubicBezTo>
                  <a:cubicBezTo>
                    <a:pt x="646" y="3"/>
                    <a:pt x="642" y="3"/>
                    <a:pt x="638" y="3"/>
                  </a:cubicBezTo>
                  <a:cubicBezTo>
                    <a:pt x="638" y="2"/>
                    <a:pt x="638" y="1"/>
                    <a:pt x="638" y="0"/>
                  </a:cubicBezTo>
                  <a:close/>
                  <a:moveTo>
                    <a:pt x="638" y="45"/>
                  </a:moveTo>
                  <a:cubicBezTo>
                    <a:pt x="642" y="45"/>
                    <a:pt x="646" y="45"/>
                    <a:pt x="651" y="45"/>
                  </a:cubicBezTo>
                  <a:cubicBezTo>
                    <a:pt x="651" y="46"/>
                    <a:pt x="651" y="47"/>
                    <a:pt x="651" y="48"/>
                  </a:cubicBezTo>
                  <a:cubicBezTo>
                    <a:pt x="646" y="48"/>
                    <a:pt x="642" y="48"/>
                    <a:pt x="638" y="48"/>
                  </a:cubicBezTo>
                  <a:cubicBezTo>
                    <a:pt x="638" y="47"/>
                    <a:pt x="638" y="46"/>
                    <a:pt x="638" y="45"/>
                  </a:cubicBezTo>
                  <a:close/>
                  <a:moveTo>
                    <a:pt x="638" y="91"/>
                  </a:moveTo>
                  <a:cubicBezTo>
                    <a:pt x="642" y="91"/>
                    <a:pt x="646" y="91"/>
                    <a:pt x="651" y="91"/>
                  </a:cubicBezTo>
                  <a:cubicBezTo>
                    <a:pt x="651" y="92"/>
                    <a:pt x="651" y="92"/>
                    <a:pt x="651" y="93"/>
                  </a:cubicBezTo>
                  <a:cubicBezTo>
                    <a:pt x="646" y="93"/>
                    <a:pt x="642" y="93"/>
                    <a:pt x="638" y="93"/>
                  </a:cubicBezTo>
                  <a:cubicBezTo>
                    <a:pt x="638" y="92"/>
                    <a:pt x="638" y="92"/>
                    <a:pt x="638" y="91"/>
                  </a:cubicBezTo>
                  <a:close/>
                  <a:moveTo>
                    <a:pt x="638" y="136"/>
                  </a:moveTo>
                  <a:cubicBezTo>
                    <a:pt x="642" y="136"/>
                    <a:pt x="646" y="136"/>
                    <a:pt x="651" y="136"/>
                  </a:cubicBezTo>
                  <a:cubicBezTo>
                    <a:pt x="651" y="137"/>
                    <a:pt x="651" y="138"/>
                    <a:pt x="651" y="139"/>
                  </a:cubicBezTo>
                  <a:cubicBezTo>
                    <a:pt x="646" y="139"/>
                    <a:pt x="642" y="139"/>
                    <a:pt x="638" y="139"/>
                  </a:cubicBezTo>
                  <a:cubicBezTo>
                    <a:pt x="638" y="138"/>
                    <a:pt x="638" y="137"/>
                    <a:pt x="638" y="136"/>
                  </a:cubicBezTo>
                  <a:close/>
                  <a:moveTo>
                    <a:pt x="638" y="181"/>
                  </a:moveTo>
                  <a:cubicBezTo>
                    <a:pt x="642" y="181"/>
                    <a:pt x="646" y="181"/>
                    <a:pt x="651" y="181"/>
                  </a:cubicBezTo>
                  <a:cubicBezTo>
                    <a:pt x="651" y="182"/>
                    <a:pt x="651" y="183"/>
                    <a:pt x="651" y="184"/>
                  </a:cubicBezTo>
                  <a:cubicBezTo>
                    <a:pt x="646" y="184"/>
                    <a:pt x="642" y="184"/>
                    <a:pt x="638" y="184"/>
                  </a:cubicBezTo>
                  <a:cubicBezTo>
                    <a:pt x="638" y="183"/>
                    <a:pt x="638" y="182"/>
                    <a:pt x="638" y="181"/>
                  </a:cubicBezTo>
                  <a:close/>
                  <a:moveTo>
                    <a:pt x="638" y="227"/>
                  </a:moveTo>
                  <a:cubicBezTo>
                    <a:pt x="642" y="227"/>
                    <a:pt x="646" y="227"/>
                    <a:pt x="651" y="227"/>
                  </a:cubicBezTo>
                  <a:cubicBezTo>
                    <a:pt x="651" y="227"/>
                    <a:pt x="651" y="228"/>
                    <a:pt x="651" y="229"/>
                  </a:cubicBezTo>
                  <a:cubicBezTo>
                    <a:pt x="646" y="229"/>
                    <a:pt x="642" y="229"/>
                    <a:pt x="638" y="229"/>
                  </a:cubicBezTo>
                  <a:cubicBezTo>
                    <a:pt x="638" y="228"/>
                    <a:pt x="638" y="227"/>
                    <a:pt x="638" y="227"/>
                  </a:cubicBezTo>
                  <a:close/>
                  <a:moveTo>
                    <a:pt x="638" y="272"/>
                  </a:moveTo>
                  <a:cubicBezTo>
                    <a:pt x="642" y="272"/>
                    <a:pt x="646" y="272"/>
                    <a:pt x="651" y="272"/>
                  </a:cubicBezTo>
                  <a:cubicBezTo>
                    <a:pt x="651" y="273"/>
                    <a:pt x="651" y="274"/>
                    <a:pt x="651" y="274"/>
                  </a:cubicBezTo>
                  <a:cubicBezTo>
                    <a:pt x="646" y="274"/>
                    <a:pt x="642" y="274"/>
                    <a:pt x="638" y="274"/>
                  </a:cubicBezTo>
                  <a:cubicBezTo>
                    <a:pt x="638" y="274"/>
                    <a:pt x="638" y="273"/>
                    <a:pt x="638" y="272"/>
                  </a:cubicBezTo>
                  <a:close/>
                  <a:moveTo>
                    <a:pt x="638" y="317"/>
                  </a:moveTo>
                  <a:cubicBezTo>
                    <a:pt x="642" y="317"/>
                    <a:pt x="646" y="317"/>
                    <a:pt x="651" y="317"/>
                  </a:cubicBezTo>
                  <a:cubicBezTo>
                    <a:pt x="651" y="318"/>
                    <a:pt x="651" y="319"/>
                    <a:pt x="651" y="320"/>
                  </a:cubicBezTo>
                  <a:cubicBezTo>
                    <a:pt x="646" y="320"/>
                    <a:pt x="642" y="320"/>
                    <a:pt x="638" y="320"/>
                  </a:cubicBezTo>
                  <a:cubicBezTo>
                    <a:pt x="638" y="319"/>
                    <a:pt x="638" y="318"/>
                    <a:pt x="638" y="317"/>
                  </a:cubicBezTo>
                  <a:close/>
                  <a:moveTo>
                    <a:pt x="638" y="365"/>
                  </a:moveTo>
                  <a:cubicBezTo>
                    <a:pt x="638" y="364"/>
                    <a:pt x="638" y="363"/>
                    <a:pt x="638" y="362"/>
                  </a:cubicBezTo>
                  <a:cubicBezTo>
                    <a:pt x="642" y="362"/>
                    <a:pt x="646" y="362"/>
                    <a:pt x="651" y="362"/>
                  </a:cubicBezTo>
                  <a:cubicBezTo>
                    <a:pt x="651" y="363"/>
                    <a:pt x="651" y="364"/>
                    <a:pt x="651" y="365"/>
                  </a:cubicBezTo>
                  <a:cubicBezTo>
                    <a:pt x="646" y="365"/>
                    <a:pt x="642" y="365"/>
                    <a:pt x="638" y="365"/>
                  </a:cubicBezTo>
                  <a:close/>
                  <a:moveTo>
                    <a:pt x="638" y="408"/>
                  </a:moveTo>
                  <a:cubicBezTo>
                    <a:pt x="642" y="408"/>
                    <a:pt x="646" y="408"/>
                    <a:pt x="651" y="408"/>
                  </a:cubicBezTo>
                  <a:cubicBezTo>
                    <a:pt x="651" y="409"/>
                    <a:pt x="651" y="409"/>
                    <a:pt x="651" y="410"/>
                  </a:cubicBezTo>
                  <a:cubicBezTo>
                    <a:pt x="646" y="410"/>
                    <a:pt x="642" y="410"/>
                    <a:pt x="638" y="410"/>
                  </a:cubicBezTo>
                  <a:cubicBezTo>
                    <a:pt x="638" y="409"/>
                    <a:pt x="638" y="409"/>
                    <a:pt x="638" y="408"/>
                  </a:cubicBezTo>
                  <a:close/>
                  <a:moveTo>
                    <a:pt x="638" y="453"/>
                  </a:moveTo>
                  <a:cubicBezTo>
                    <a:pt x="642" y="453"/>
                    <a:pt x="646" y="453"/>
                    <a:pt x="651" y="453"/>
                  </a:cubicBezTo>
                  <a:cubicBezTo>
                    <a:pt x="651" y="454"/>
                    <a:pt x="651" y="455"/>
                    <a:pt x="651" y="456"/>
                  </a:cubicBezTo>
                  <a:cubicBezTo>
                    <a:pt x="646" y="456"/>
                    <a:pt x="642" y="456"/>
                    <a:pt x="638" y="456"/>
                  </a:cubicBezTo>
                  <a:cubicBezTo>
                    <a:pt x="638" y="455"/>
                    <a:pt x="638" y="454"/>
                    <a:pt x="638" y="453"/>
                  </a:cubicBezTo>
                  <a:close/>
                  <a:moveTo>
                    <a:pt x="656" y="0"/>
                  </a:moveTo>
                  <a:cubicBezTo>
                    <a:pt x="660" y="0"/>
                    <a:pt x="664" y="0"/>
                    <a:pt x="669" y="0"/>
                  </a:cubicBezTo>
                  <a:cubicBezTo>
                    <a:pt x="669" y="1"/>
                    <a:pt x="669" y="2"/>
                    <a:pt x="669" y="3"/>
                  </a:cubicBezTo>
                  <a:cubicBezTo>
                    <a:pt x="664" y="3"/>
                    <a:pt x="660" y="3"/>
                    <a:pt x="656" y="3"/>
                  </a:cubicBezTo>
                  <a:cubicBezTo>
                    <a:pt x="656" y="2"/>
                    <a:pt x="656" y="1"/>
                    <a:pt x="656" y="0"/>
                  </a:cubicBezTo>
                  <a:close/>
                  <a:moveTo>
                    <a:pt x="656" y="45"/>
                  </a:moveTo>
                  <a:cubicBezTo>
                    <a:pt x="660" y="45"/>
                    <a:pt x="664" y="45"/>
                    <a:pt x="669" y="45"/>
                  </a:cubicBezTo>
                  <a:cubicBezTo>
                    <a:pt x="669" y="46"/>
                    <a:pt x="669" y="47"/>
                    <a:pt x="669" y="48"/>
                  </a:cubicBezTo>
                  <a:cubicBezTo>
                    <a:pt x="664" y="48"/>
                    <a:pt x="660" y="48"/>
                    <a:pt x="656" y="48"/>
                  </a:cubicBezTo>
                  <a:cubicBezTo>
                    <a:pt x="656" y="47"/>
                    <a:pt x="656" y="46"/>
                    <a:pt x="656" y="45"/>
                  </a:cubicBezTo>
                  <a:close/>
                  <a:moveTo>
                    <a:pt x="656" y="91"/>
                  </a:moveTo>
                  <a:cubicBezTo>
                    <a:pt x="660" y="91"/>
                    <a:pt x="664" y="91"/>
                    <a:pt x="669" y="91"/>
                  </a:cubicBezTo>
                  <a:cubicBezTo>
                    <a:pt x="669" y="92"/>
                    <a:pt x="669" y="92"/>
                    <a:pt x="669" y="93"/>
                  </a:cubicBezTo>
                  <a:cubicBezTo>
                    <a:pt x="664" y="93"/>
                    <a:pt x="660" y="93"/>
                    <a:pt x="656" y="93"/>
                  </a:cubicBezTo>
                  <a:cubicBezTo>
                    <a:pt x="656" y="92"/>
                    <a:pt x="656" y="92"/>
                    <a:pt x="656" y="91"/>
                  </a:cubicBezTo>
                  <a:close/>
                  <a:moveTo>
                    <a:pt x="656" y="136"/>
                  </a:moveTo>
                  <a:cubicBezTo>
                    <a:pt x="660" y="136"/>
                    <a:pt x="664" y="136"/>
                    <a:pt x="669" y="136"/>
                  </a:cubicBezTo>
                  <a:cubicBezTo>
                    <a:pt x="669" y="137"/>
                    <a:pt x="669" y="138"/>
                    <a:pt x="669" y="139"/>
                  </a:cubicBezTo>
                  <a:cubicBezTo>
                    <a:pt x="664" y="139"/>
                    <a:pt x="660" y="139"/>
                    <a:pt x="656" y="139"/>
                  </a:cubicBezTo>
                  <a:cubicBezTo>
                    <a:pt x="656" y="138"/>
                    <a:pt x="656" y="137"/>
                    <a:pt x="656" y="136"/>
                  </a:cubicBezTo>
                  <a:close/>
                  <a:moveTo>
                    <a:pt x="656" y="181"/>
                  </a:moveTo>
                  <a:cubicBezTo>
                    <a:pt x="660" y="181"/>
                    <a:pt x="664" y="181"/>
                    <a:pt x="669" y="181"/>
                  </a:cubicBezTo>
                  <a:cubicBezTo>
                    <a:pt x="669" y="182"/>
                    <a:pt x="669" y="183"/>
                    <a:pt x="669" y="184"/>
                  </a:cubicBezTo>
                  <a:cubicBezTo>
                    <a:pt x="664" y="184"/>
                    <a:pt x="660" y="184"/>
                    <a:pt x="656" y="184"/>
                  </a:cubicBezTo>
                  <a:cubicBezTo>
                    <a:pt x="656" y="183"/>
                    <a:pt x="656" y="182"/>
                    <a:pt x="656" y="181"/>
                  </a:cubicBezTo>
                  <a:close/>
                  <a:moveTo>
                    <a:pt x="656" y="227"/>
                  </a:moveTo>
                  <a:cubicBezTo>
                    <a:pt x="660" y="227"/>
                    <a:pt x="664" y="227"/>
                    <a:pt x="669" y="227"/>
                  </a:cubicBezTo>
                  <a:cubicBezTo>
                    <a:pt x="669" y="227"/>
                    <a:pt x="669" y="228"/>
                    <a:pt x="669" y="229"/>
                  </a:cubicBezTo>
                  <a:cubicBezTo>
                    <a:pt x="664" y="229"/>
                    <a:pt x="660" y="229"/>
                    <a:pt x="656" y="229"/>
                  </a:cubicBezTo>
                  <a:cubicBezTo>
                    <a:pt x="656" y="228"/>
                    <a:pt x="656" y="227"/>
                    <a:pt x="656" y="227"/>
                  </a:cubicBezTo>
                  <a:close/>
                  <a:moveTo>
                    <a:pt x="656" y="272"/>
                  </a:moveTo>
                  <a:cubicBezTo>
                    <a:pt x="660" y="272"/>
                    <a:pt x="664" y="272"/>
                    <a:pt x="669" y="272"/>
                  </a:cubicBezTo>
                  <a:cubicBezTo>
                    <a:pt x="669" y="273"/>
                    <a:pt x="669" y="274"/>
                    <a:pt x="669" y="274"/>
                  </a:cubicBezTo>
                  <a:cubicBezTo>
                    <a:pt x="664" y="274"/>
                    <a:pt x="660" y="274"/>
                    <a:pt x="656" y="274"/>
                  </a:cubicBezTo>
                  <a:cubicBezTo>
                    <a:pt x="656" y="274"/>
                    <a:pt x="656" y="273"/>
                    <a:pt x="656" y="272"/>
                  </a:cubicBezTo>
                  <a:close/>
                  <a:moveTo>
                    <a:pt x="656" y="317"/>
                  </a:moveTo>
                  <a:cubicBezTo>
                    <a:pt x="660" y="317"/>
                    <a:pt x="664" y="317"/>
                    <a:pt x="669" y="317"/>
                  </a:cubicBezTo>
                  <a:cubicBezTo>
                    <a:pt x="669" y="318"/>
                    <a:pt x="669" y="319"/>
                    <a:pt x="669" y="320"/>
                  </a:cubicBezTo>
                  <a:cubicBezTo>
                    <a:pt x="664" y="320"/>
                    <a:pt x="660" y="320"/>
                    <a:pt x="656" y="320"/>
                  </a:cubicBezTo>
                  <a:cubicBezTo>
                    <a:pt x="656" y="319"/>
                    <a:pt x="656" y="318"/>
                    <a:pt x="656" y="317"/>
                  </a:cubicBezTo>
                  <a:close/>
                  <a:moveTo>
                    <a:pt x="656" y="365"/>
                  </a:moveTo>
                  <a:cubicBezTo>
                    <a:pt x="656" y="364"/>
                    <a:pt x="656" y="363"/>
                    <a:pt x="656" y="362"/>
                  </a:cubicBezTo>
                  <a:cubicBezTo>
                    <a:pt x="660" y="362"/>
                    <a:pt x="664" y="362"/>
                    <a:pt x="669" y="362"/>
                  </a:cubicBezTo>
                  <a:cubicBezTo>
                    <a:pt x="669" y="363"/>
                    <a:pt x="669" y="364"/>
                    <a:pt x="669" y="365"/>
                  </a:cubicBezTo>
                  <a:cubicBezTo>
                    <a:pt x="664" y="365"/>
                    <a:pt x="660" y="365"/>
                    <a:pt x="656" y="365"/>
                  </a:cubicBezTo>
                  <a:close/>
                  <a:moveTo>
                    <a:pt x="656" y="408"/>
                  </a:moveTo>
                  <a:cubicBezTo>
                    <a:pt x="660" y="408"/>
                    <a:pt x="664" y="408"/>
                    <a:pt x="669" y="408"/>
                  </a:cubicBezTo>
                  <a:cubicBezTo>
                    <a:pt x="669" y="409"/>
                    <a:pt x="669" y="409"/>
                    <a:pt x="669" y="410"/>
                  </a:cubicBezTo>
                  <a:cubicBezTo>
                    <a:pt x="664" y="410"/>
                    <a:pt x="660" y="410"/>
                    <a:pt x="656" y="410"/>
                  </a:cubicBezTo>
                  <a:cubicBezTo>
                    <a:pt x="656" y="409"/>
                    <a:pt x="656" y="409"/>
                    <a:pt x="656" y="408"/>
                  </a:cubicBezTo>
                  <a:close/>
                  <a:moveTo>
                    <a:pt x="656" y="453"/>
                  </a:moveTo>
                  <a:cubicBezTo>
                    <a:pt x="660" y="453"/>
                    <a:pt x="664" y="453"/>
                    <a:pt x="669" y="453"/>
                  </a:cubicBezTo>
                  <a:cubicBezTo>
                    <a:pt x="669" y="454"/>
                    <a:pt x="669" y="455"/>
                    <a:pt x="669" y="456"/>
                  </a:cubicBezTo>
                  <a:cubicBezTo>
                    <a:pt x="664" y="456"/>
                    <a:pt x="660" y="456"/>
                    <a:pt x="656" y="456"/>
                  </a:cubicBezTo>
                  <a:cubicBezTo>
                    <a:pt x="656" y="455"/>
                    <a:pt x="656" y="454"/>
                    <a:pt x="656" y="453"/>
                  </a:cubicBezTo>
                  <a:close/>
                  <a:moveTo>
                    <a:pt x="674" y="0"/>
                  </a:moveTo>
                  <a:cubicBezTo>
                    <a:pt x="678" y="0"/>
                    <a:pt x="683" y="0"/>
                    <a:pt x="687" y="0"/>
                  </a:cubicBezTo>
                  <a:cubicBezTo>
                    <a:pt x="687" y="1"/>
                    <a:pt x="687" y="2"/>
                    <a:pt x="687" y="3"/>
                  </a:cubicBezTo>
                  <a:cubicBezTo>
                    <a:pt x="683" y="3"/>
                    <a:pt x="678" y="3"/>
                    <a:pt x="674" y="3"/>
                  </a:cubicBezTo>
                  <a:cubicBezTo>
                    <a:pt x="674" y="2"/>
                    <a:pt x="674" y="1"/>
                    <a:pt x="674" y="0"/>
                  </a:cubicBezTo>
                  <a:close/>
                  <a:moveTo>
                    <a:pt x="674" y="45"/>
                  </a:moveTo>
                  <a:cubicBezTo>
                    <a:pt x="678" y="45"/>
                    <a:pt x="683" y="45"/>
                    <a:pt x="687" y="45"/>
                  </a:cubicBezTo>
                  <a:cubicBezTo>
                    <a:pt x="687" y="46"/>
                    <a:pt x="687" y="47"/>
                    <a:pt x="687" y="48"/>
                  </a:cubicBezTo>
                  <a:cubicBezTo>
                    <a:pt x="683" y="48"/>
                    <a:pt x="678" y="48"/>
                    <a:pt x="674" y="48"/>
                  </a:cubicBezTo>
                  <a:cubicBezTo>
                    <a:pt x="674" y="47"/>
                    <a:pt x="674" y="46"/>
                    <a:pt x="674" y="45"/>
                  </a:cubicBezTo>
                  <a:close/>
                  <a:moveTo>
                    <a:pt x="674" y="91"/>
                  </a:moveTo>
                  <a:cubicBezTo>
                    <a:pt x="678" y="91"/>
                    <a:pt x="683" y="91"/>
                    <a:pt x="687" y="91"/>
                  </a:cubicBezTo>
                  <a:cubicBezTo>
                    <a:pt x="687" y="92"/>
                    <a:pt x="687" y="92"/>
                    <a:pt x="687" y="93"/>
                  </a:cubicBezTo>
                  <a:cubicBezTo>
                    <a:pt x="683" y="93"/>
                    <a:pt x="678" y="93"/>
                    <a:pt x="674" y="93"/>
                  </a:cubicBezTo>
                  <a:cubicBezTo>
                    <a:pt x="674" y="92"/>
                    <a:pt x="674" y="92"/>
                    <a:pt x="674" y="91"/>
                  </a:cubicBezTo>
                  <a:close/>
                  <a:moveTo>
                    <a:pt x="674" y="136"/>
                  </a:moveTo>
                  <a:cubicBezTo>
                    <a:pt x="678" y="136"/>
                    <a:pt x="683" y="136"/>
                    <a:pt x="687" y="136"/>
                  </a:cubicBezTo>
                  <a:cubicBezTo>
                    <a:pt x="687" y="137"/>
                    <a:pt x="687" y="138"/>
                    <a:pt x="687" y="139"/>
                  </a:cubicBezTo>
                  <a:cubicBezTo>
                    <a:pt x="683" y="139"/>
                    <a:pt x="678" y="139"/>
                    <a:pt x="674" y="139"/>
                  </a:cubicBezTo>
                  <a:cubicBezTo>
                    <a:pt x="674" y="138"/>
                    <a:pt x="674" y="137"/>
                    <a:pt x="674" y="136"/>
                  </a:cubicBezTo>
                  <a:close/>
                  <a:moveTo>
                    <a:pt x="674" y="181"/>
                  </a:moveTo>
                  <a:cubicBezTo>
                    <a:pt x="678" y="181"/>
                    <a:pt x="683" y="181"/>
                    <a:pt x="687" y="181"/>
                  </a:cubicBezTo>
                  <a:cubicBezTo>
                    <a:pt x="687" y="182"/>
                    <a:pt x="687" y="183"/>
                    <a:pt x="687" y="184"/>
                  </a:cubicBezTo>
                  <a:cubicBezTo>
                    <a:pt x="683" y="184"/>
                    <a:pt x="678" y="184"/>
                    <a:pt x="674" y="184"/>
                  </a:cubicBezTo>
                  <a:cubicBezTo>
                    <a:pt x="674" y="183"/>
                    <a:pt x="674" y="182"/>
                    <a:pt x="674" y="181"/>
                  </a:cubicBezTo>
                  <a:close/>
                  <a:moveTo>
                    <a:pt x="674" y="227"/>
                  </a:moveTo>
                  <a:cubicBezTo>
                    <a:pt x="678" y="227"/>
                    <a:pt x="683" y="227"/>
                    <a:pt x="687" y="227"/>
                  </a:cubicBezTo>
                  <a:cubicBezTo>
                    <a:pt x="687" y="227"/>
                    <a:pt x="687" y="228"/>
                    <a:pt x="687" y="229"/>
                  </a:cubicBezTo>
                  <a:cubicBezTo>
                    <a:pt x="683" y="229"/>
                    <a:pt x="678" y="229"/>
                    <a:pt x="674" y="229"/>
                  </a:cubicBezTo>
                  <a:cubicBezTo>
                    <a:pt x="674" y="228"/>
                    <a:pt x="674" y="227"/>
                    <a:pt x="674" y="227"/>
                  </a:cubicBezTo>
                  <a:close/>
                  <a:moveTo>
                    <a:pt x="674" y="272"/>
                  </a:moveTo>
                  <a:cubicBezTo>
                    <a:pt x="678" y="272"/>
                    <a:pt x="683" y="272"/>
                    <a:pt x="687" y="272"/>
                  </a:cubicBezTo>
                  <a:cubicBezTo>
                    <a:pt x="687" y="273"/>
                    <a:pt x="687" y="274"/>
                    <a:pt x="687" y="274"/>
                  </a:cubicBezTo>
                  <a:cubicBezTo>
                    <a:pt x="683" y="274"/>
                    <a:pt x="678" y="274"/>
                    <a:pt x="674" y="274"/>
                  </a:cubicBezTo>
                  <a:cubicBezTo>
                    <a:pt x="674" y="274"/>
                    <a:pt x="674" y="273"/>
                    <a:pt x="674" y="272"/>
                  </a:cubicBezTo>
                  <a:close/>
                  <a:moveTo>
                    <a:pt x="674" y="317"/>
                  </a:moveTo>
                  <a:cubicBezTo>
                    <a:pt x="678" y="317"/>
                    <a:pt x="683" y="317"/>
                    <a:pt x="687" y="317"/>
                  </a:cubicBezTo>
                  <a:cubicBezTo>
                    <a:pt x="687" y="318"/>
                    <a:pt x="687" y="319"/>
                    <a:pt x="687" y="320"/>
                  </a:cubicBezTo>
                  <a:cubicBezTo>
                    <a:pt x="683" y="320"/>
                    <a:pt x="678" y="320"/>
                    <a:pt x="674" y="320"/>
                  </a:cubicBezTo>
                  <a:cubicBezTo>
                    <a:pt x="674" y="319"/>
                    <a:pt x="674" y="318"/>
                    <a:pt x="674" y="317"/>
                  </a:cubicBezTo>
                  <a:close/>
                  <a:moveTo>
                    <a:pt x="674" y="365"/>
                  </a:moveTo>
                  <a:cubicBezTo>
                    <a:pt x="674" y="364"/>
                    <a:pt x="674" y="363"/>
                    <a:pt x="674" y="362"/>
                  </a:cubicBezTo>
                  <a:cubicBezTo>
                    <a:pt x="678" y="362"/>
                    <a:pt x="683" y="362"/>
                    <a:pt x="687" y="362"/>
                  </a:cubicBezTo>
                  <a:cubicBezTo>
                    <a:pt x="687" y="363"/>
                    <a:pt x="687" y="364"/>
                    <a:pt x="687" y="365"/>
                  </a:cubicBezTo>
                  <a:cubicBezTo>
                    <a:pt x="683" y="365"/>
                    <a:pt x="678" y="365"/>
                    <a:pt x="674" y="365"/>
                  </a:cubicBezTo>
                  <a:close/>
                  <a:moveTo>
                    <a:pt x="674" y="408"/>
                  </a:moveTo>
                  <a:cubicBezTo>
                    <a:pt x="678" y="408"/>
                    <a:pt x="683" y="408"/>
                    <a:pt x="687" y="408"/>
                  </a:cubicBezTo>
                  <a:cubicBezTo>
                    <a:pt x="687" y="409"/>
                    <a:pt x="687" y="409"/>
                    <a:pt x="687" y="410"/>
                  </a:cubicBezTo>
                  <a:cubicBezTo>
                    <a:pt x="683" y="410"/>
                    <a:pt x="678" y="410"/>
                    <a:pt x="674" y="410"/>
                  </a:cubicBezTo>
                  <a:cubicBezTo>
                    <a:pt x="674" y="409"/>
                    <a:pt x="674" y="409"/>
                    <a:pt x="674" y="408"/>
                  </a:cubicBezTo>
                  <a:close/>
                  <a:moveTo>
                    <a:pt x="674" y="453"/>
                  </a:moveTo>
                  <a:cubicBezTo>
                    <a:pt x="678" y="453"/>
                    <a:pt x="683" y="453"/>
                    <a:pt x="687" y="453"/>
                  </a:cubicBezTo>
                  <a:cubicBezTo>
                    <a:pt x="687" y="454"/>
                    <a:pt x="687" y="455"/>
                    <a:pt x="687" y="456"/>
                  </a:cubicBezTo>
                  <a:cubicBezTo>
                    <a:pt x="683" y="456"/>
                    <a:pt x="678" y="456"/>
                    <a:pt x="674" y="456"/>
                  </a:cubicBezTo>
                  <a:cubicBezTo>
                    <a:pt x="674" y="455"/>
                    <a:pt x="674" y="454"/>
                    <a:pt x="674" y="453"/>
                  </a:cubicBezTo>
                  <a:close/>
                  <a:moveTo>
                    <a:pt x="692" y="0"/>
                  </a:moveTo>
                  <a:cubicBezTo>
                    <a:pt x="697" y="0"/>
                    <a:pt x="701" y="0"/>
                    <a:pt x="705" y="0"/>
                  </a:cubicBezTo>
                  <a:cubicBezTo>
                    <a:pt x="705" y="1"/>
                    <a:pt x="705" y="2"/>
                    <a:pt x="705" y="3"/>
                  </a:cubicBezTo>
                  <a:cubicBezTo>
                    <a:pt x="701" y="3"/>
                    <a:pt x="697" y="3"/>
                    <a:pt x="692" y="3"/>
                  </a:cubicBezTo>
                  <a:cubicBezTo>
                    <a:pt x="692" y="2"/>
                    <a:pt x="692" y="1"/>
                    <a:pt x="692" y="0"/>
                  </a:cubicBezTo>
                  <a:close/>
                  <a:moveTo>
                    <a:pt x="692" y="45"/>
                  </a:moveTo>
                  <a:cubicBezTo>
                    <a:pt x="697" y="45"/>
                    <a:pt x="701" y="45"/>
                    <a:pt x="705" y="45"/>
                  </a:cubicBezTo>
                  <a:cubicBezTo>
                    <a:pt x="705" y="46"/>
                    <a:pt x="705" y="47"/>
                    <a:pt x="705" y="48"/>
                  </a:cubicBezTo>
                  <a:cubicBezTo>
                    <a:pt x="701" y="48"/>
                    <a:pt x="697" y="48"/>
                    <a:pt x="692" y="48"/>
                  </a:cubicBezTo>
                  <a:cubicBezTo>
                    <a:pt x="692" y="47"/>
                    <a:pt x="692" y="46"/>
                    <a:pt x="692" y="45"/>
                  </a:cubicBezTo>
                  <a:close/>
                  <a:moveTo>
                    <a:pt x="692" y="91"/>
                  </a:moveTo>
                  <a:cubicBezTo>
                    <a:pt x="697" y="91"/>
                    <a:pt x="701" y="91"/>
                    <a:pt x="705" y="91"/>
                  </a:cubicBezTo>
                  <a:cubicBezTo>
                    <a:pt x="705" y="92"/>
                    <a:pt x="705" y="92"/>
                    <a:pt x="705" y="93"/>
                  </a:cubicBezTo>
                  <a:cubicBezTo>
                    <a:pt x="701" y="93"/>
                    <a:pt x="697" y="93"/>
                    <a:pt x="692" y="93"/>
                  </a:cubicBezTo>
                  <a:cubicBezTo>
                    <a:pt x="692" y="92"/>
                    <a:pt x="692" y="92"/>
                    <a:pt x="692" y="91"/>
                  </a:cubicBezTo>
                  <a:close/>
                  <a:moveTo>
                    <a:pt x="692" y="136"/>
                  </a:moveTo>
                  <a:cubicBezTo>
                    <a:pt x="697" y="136"/>
                    <a:pt x="701" y="136"/>
                    <a:pt x="705" y="136"/>
                  </a:cubicBezTo>
                  <a:cubicBezTo>
                    <a:pt x="705" y="137"/>
                    <a:pt x="705" y="138"/>
                    <a:pt x="705" y="139"/>
                  </a:cubicBezTo>
                  <a:cubicBezTo>
                    <a:pt x="701" y="139"/>
                    <a:pt x="697" y="139"/>
                    <a:pt x="692" y="139"/>
                  </a:cubicBezTo>
                  <a:cubicBezTo>
                    <a:pt x="692" y="138"/>
                    <a:pt x="692" y="137"/>
                    <a:pt x="692" y="136"/>
                  </a:cubicBezTo>
                  <a:close/>
                  <a:moveTo>
                    <a:pt x="692" y="181"/>
                  </a:moveTo>
                  <a:cubicBezTo>
                    <a:pt x="697" y="181"/>
                    <a:pt x="701" y="181"/>
                    <a:pt x="705" y="181"/>
                  </a:cubicBezTo>
                  <a:cubicBezTo>
                    <a:pt x="705" y="182"/>
                    <a:pt x="705" y="183"/>
                    <a:pt x="705" y="184"/>
                  </a:cubicBezTo>
                  <a:cubicBezTo>
                    <a:pt x="701" y="184"/>
                    <a:pt x="697" y="184"/>
                    <a:pt x="692" y="184"/>
                  </a:cubicBezTo>
                  <a:cubicBezTo>
                    <a:pt x="692" y="183"/>
                    <a:pt x="692" y="182"/>
                    <a:pt x="692" y="181"/>
                  </a:cubicBezTo>
                  <a:close/>
                  <a:moveTo>
                    <a:pt x="692" y="227"/>
                  </a:moveTo>
                  <a:cubicBezTo>
                    <a:pt x="697" y="227"/>
                    <a:pt x="701" y="227"/>
                    <a:pt x="705" y="227"/>
                  </a:cubicBezTo>
                  <a:cubicBezTo>
                    <a:pt x="705" y="227"/>
                    <a:pt x="705" y="228"/>
                    <a:pt x="705" y="229"/>
                  </a:cubicBezTo>
                  <a:cubicBezTo>
                    <a:pt x="701" y="229"/>
                    <a:pt x="697" y="229"/>
                    <a:pt x="692" y="229"/>
                  </a:cubicBezTo>
                  <a:cubicBezTo>
                    <a:pt x="692" y="228"/>
                    <a:pt x="692" y="227"/>
                    <a:pt x="692" y="227"/>
                  </a:cubicBezTo>
                  <a:close/>
                  <a:moveTo>
                    <a:pt x="692" y="272"/>
                  </a:moveTo>
                  <a:cubicBezTo>
                    <a:pt x="697" y="272"/>
                    <a:pt x="701" y="272"/>
                    <a:pt x="705" y="272"/>
                  </a:cubicBezTo>
                  <a:cubicBezTo>
                    <a:pt x="705" y="273"/>
                    <a:pt x="705" y="274"/>
                    <a:pt x="705" y="274"/>
                  </a:cubicBezTo>
                  <a:cubicBezTo>
                    <a:pt x="701" y="274"/>
                    <a:pt x="697" y="274"/>
                    <a:pt x="692" y="274"/>
                  </a:cubicBezTo>
                  <a:cubicBezTo>
                    <a:pt x="692" y="274"/>
                    <a:pt x="692" y="273"/>
                    <a:pt x="692" y="272"/>
                  </a:cubicBezTo>
                  <a:close/>
                  <a:moveTo>
                    <a:pt x="692" y="317"/>
                  </a:moveTo>
                  <a:cubicBezTo>
                    <a:pt x="697" y="317"/>
                    <a:pt x="701" y="317"/>
                    <a:pt x="705" y="317"/>
                  </a:cubicBezTo>
                  <a:cubicBezTo>
                    <a:pt x="705" y="318"/>
                    <a:pt x="705" y="319"/>
                    <a:pt x="705" y="320"/>
                  </a:cubicBezTo>
                  <a:cubicBezTo>
                    <a:pt x="701" y="320"/>
                    <a:pt x="697" y="320"/>
                    <a:pt x="692" y="320"/>
                  </a:cubicBezTo>
                  <a:cubicBezTo>
                    <a:pt x="692" y="319"/>
                    <a:pt x="692" y="318"/>
                    <a:pt x="692" y="317"/>
                  </a:cubicBezTo>
                  <a:close/>
                  <a:moveTo>
                    <a:pt x="692" y="365"/>
                  </a:moveTo>
                  <a:cubicBezTo>
                    <a:pt x="692" y="364"/>
                    <a:pt x="692" y="363"/>
                    <a:pt x="692" y="362"/>
                  </a:cubicBezTo>
                  <a:cubicBezTo>
                    <a:pt x="697" y="362"/>
                    <a:pt x="701" y="362"/>
                    <a:pt x="705" y="362"/>
                  </a:cubicBezTo>
                  <a:cubicBezTo>
                    <a:pt x="705" y="363"/>
                    <a:pt x="705" y="364"/>
                    <a:pt x="705" y="365"/>
                  </a:cubicBezTo>
                  <a:cubicBezTo>
                    <a:pt x="701" y="365"/>
                    <a:pt x="697" y="365"/>
                    <a:pt x="692" y="365"/>
                  </a:cubicBezTo>
                  <a:close/>
                  <a:moveTo>
                    <a:pt x="692" y="408"/>
                  </a:moveTo>
                  <a:cubicBezTo>
                    <a:pt x="697" y="408"/>
                    <a:pt x="701" y="408"/>
                    <a:pt x="705" y="408"/>
                  </a:cubicBezTo>
                  <a:cubicBezTo>
                    <a:pt x="705" y="409"/>
                    <a:pt x="705" y="409"/>
                    <a:pt x="705" y="410"/>
                  </a:cubicBezTo>
                  <a:cubicBezTo>
                    <a:pt x="701" y="410"/>
                    <a:pt x="697" y="410"/>
                    <a:pt x="692" y="410"/>
                  </a:cubicBezTo>
                  <a:cubicBezTo>
                    <a:pt x="692" y="409"/>
                    <a:pt x="692" y="409"/>
                    <a:pt x="692" y="408"/>
                  </a:cubicBezTo>
                  <a:close/>
                  <a:moveTo>
                    <a:pt x="692" y="453"/>
                  </a:moveTo>
                  <a:cubicBezTo>
                    <a:pt x="697" y="453"/>
                    <a:pt x="701" y="453"/>
                    <a:pt x="705" y="453"/>
                  </a:cubicBezTo>
                  <a:cubicBezTo>
                    <a:pt x="705" y="454"/>
                    <a:pt x="705" y="455"/>
                    <a:pt x="705" y="456"/>
                  </a:cubicBezTo>
                  <a:cubicBezTo>
                    <a:pt x="701" y="456"/>
                    <a:pt x="697" y="456"/>
                    <a:pt x="692" y="456"/>
                  </a:cubicBezTo>
                  <a:cubicBezTo>
                    <a:pt x="692" y="455"/>
                    <a:pt x="692" y="454"/>
                    <a:pt x="692" y="453"/>
                  </a:cubicBezTo>
                  <a:close/>
                  <a:moveTo>
                    <a:pt x="710" y="0"/>
                  </a:moveTo>
                  <a:cubicBezTo>
                    <a:pt x="715" y="0"/>
                    <a:pt x="719" y="0"/>
                    <a:pt x="723" y="0"/>
                  </a:cubicBezTo>
                  <a:cubicBezTo>
                    <a:pt x="723" y="1"/>
                    <a:pt x="723" y="2"/>
                    <a:pt x="723" y="3"/>
                  </a:cubicBezTo>
                  <a:cubicBezTo>
                    <a:pt x="719" y="3"/>
                    <a:pt x="715" y="3"/>
                    <a:pt x="710" y="3"/>
                  </a:cubicBezTo>
                  <a:cubicBezTo>
                    <a:pt x="710" y="2"/>
                    <a:pt x="710" y="1"/>
                    <a:pt x="710" y="0"/>
                  </a:cubicBezTo>
                  <a:close/>
                  <a:moveTo>
                    <a:pt x="710" y="45"/>
                  </a:moveTo>
                  <a:cubicBezTo>
                    <a:pt x="715" y="45"/>
                    <a:pt x="719" y="45"/>
                    <a:pt x="723" y="45"/>
                  </a:cubicBezTo>
                  <a:cubicBezTo>
                    <a:pt x="723" y="46"/>
                    <a:pt x="723" y="47"/>
                    <a:pt x="723" y="48"/>
                  </a:cubicBezTo>
                  <a:cubicBezTo>
                    <a:pt x="719" y="48"/>
                    <a:pt x="715" y="48"/>
                    <a:pt x="710" y="48"/>
                  </a:cubicBezTo>
                  <a:cubicBezTo>
                    <a:pt x="710" y="47"/>
                    <a:pt x="710" y="46"/>
                    <a:pt x="710" y="45"/>
                  </a:cubicBezTo>
                  <a:close/>
                  <a:moveTo>
                    <a:pt x="710" y="91"/>
                  </a:moveTo>
                  <a:cubicBezTo>
                    <a:pt x="715" y="91"/>
                    <a:pt x="719" y="91"/>
                    <a:pt x="723" y="91"/>
                  </a:cubicBezTo>
                  <a:cubicBezTo>
                    <a:pt x="723" y="92"/>
                    <a:pt x="723" y="92"/>
                    <a:pt x="723" y="93"/>
                  </a:cubicBezTo>
                  <a:cubicBezTo>
                    <a:pt x="719" y="93"/>
                    <a:pt x="715" y="93"/>
                    <a:pt x="710" y="93"/>
                  </a:cubicBezTo>
                  <a:cubicBezTo>
                    <a:pt x="710" y="92"/>
                    <a:pt x="710" y="92"/>
                    <a:pt x="710" y="91"/>
                  </a:cubicBezTo>
                  <a:close/>
                  <a:moveTo>
                    <a:pt x="710" y="136"/>
                  </a:moveTo>
                  <a:cubicBezTo>
                    <a:pt x="715" y="136"/>
                    <a:pt x="719" y="136"/>
                    <a:pt x="723" y="136"/>
                  </a:cubicBezTo>
                  <a:cubicBezTo>
                    <a:pt x="723" y="137"/>
                    <a:pt x="723" y="138"/>
                    <a:pt x="723" y="139"/>
                  </a:cubicBezTo>
                  <a:cubicBezTo>
                    <a:pt x="719" y="139"/>
                    <a:pt x="715" y="139"/>
                    <a:pt x="710" y="139"/>
                  </a:cubicBezTo>
                  <a:cubicBezTo>
                    <a:pt x="710" y="138"/>
                    <a:pt x="710" y="137"/>
                    <a:pt x="710" y="136"/>
                  </a:cubicBezTo>
                  <a:close/>
                  <a:moveTo>
                    <a:pt x="710" y="181"/>
                  </a:moveTo>
                  <a:cubicBezTo>
                    <a:pt x="715" y="181"/>
                    <a:pt x="719" y="181"/>
                    <a:pt x="723" y="181"/>
                  </a:cubicBezTo>
                  <a:cubicBezTo>
                    <a:pt x="723" y="182"/>
                    <a:pt x="723" y="183"/>
                    <a:pt x="723" y="184"/>
                  </a:cubicBezTo>
                  <a:cubicBezTo>
                    <a:pt x="719" y="184"/>
                    <a:pt x="715" y="184"/>
                    <a:pt x="710" y="184"/>
                  </a:cubicBezTo>
                  <a:cubicBezTo>
                    <a:pt x="710" y="183"/>
                    <a:pt x="710" y="182"/>
                    <a:pt x="710" y="181"/>
                  </a:cubicBezTo>
                  <a:close/>
                  <a:moveTo>
                    <a:pt x="710" y="227"/>
                  </a:moveTo>
                  <a:cubicBezTo>
                    <a:pt x="715" y="227"/>
                    <a:pt x="719" y="227"/>
                    <a:pt x="723" y="227"/>
                  </a:cubicBezTo>
                  <a:cubicBezTo>
                    <a:pt x="723" y="227"/>
                    <a:pt x="723" y="228"/>
                    <a:pt x="723" y="229"/>
                  </a:cubicBezTo>
                  <a:cubicBezTo>
                    <a:pt x="719" y="229"/>
                    <a:pt x="715" y="229"/>
                    <a:pt x="710" y="229"/>
                  </a:cubicBezTo>
                  <a:cubicBezTo>
                    <a:pt x="710" y="228"/>
                    <a:pt x="710" y="227"/>
                    <a:pt x="710" y="227"/>
                  </a:cubicBezTo>
                  <a:close/>
                  <a:moveTo>
                    <a:pt x="710" y="272"/>
                  </a:moveTo>
                  <a:cubicBezTo>
                    <a:pt x="715" y="272"/>
                    <a:pt x="719" y="272"/>
                    <a:pt x="723" y="272"/>
                  </a:cubicBezTo>
                  <a:cubicBezTo>
                    <a:pt x="723" y="273"/>
                    <a:pt x="723" y="274"/>
                    <a:pt x="723" y="274"/>
                  </a:cubicBezTo>
                  <a:cubicBezTo>
                    <a:pt x="719" y="274"/>
                    <a:pt x="715" y="274"/>
                    <a:pt x="710" y="274"/>
                  </a:cubicBezTo>
                  <a:cubicBezTo>
                    <a:pt x="710" y="274"/>
                    <a:pt x="710" y="273"/>
                    <a:pt x="710" y="272"/>
                  </a:cubicBezTo>
                  <a:close/>
                  <a:moveTo>
                    <a:pt x="710" y="317"/>
                  </a:moveTo>
                  <a:cubicBezTo>
                    <a:pt x="715" y="317"/>
                    <a:pt x="719" y="317"/>
                    <a:pt x="723" y="317"/>
                  </a:cubicBezTo>
                  <a:cubicBezTo>
                    <a:pt x="723" y="318"/>
                    <a:pt x="723" y="319"/>
                    <a:pt x="723" y="320"/>
                  </a:cubicBezTo>
                  <a:cubicBezTo>
                    <a:pt x="719" y="320"/>
                    <a:pt x="715" y="320"/>
                    <a:pt x="710" y="320"/>
                  </a:cubicBezTo>
                  <a:cubicBezTo>
                    <a:pt x="710" y="319"/>
                    <a:pt x="710" y="318"/>
                    <a:pt x="710" y="317"/>
                  </a:cubicBezTo>
                  <a:close/>
                  <a:moveTo>
                    <a:pt x="710" y="365"/>
                  </a:moveTo>
                  <a:cubicBezTo>
                    <a:pt x="710" y="364"/>
                    <a:pt x="710" y="363"/>
                    <a:pt x="710" y="362"/>
                  </a:cubicBezTo>
                  <a:cubicBezTo>
                    <a:pt x="715" y="362"/>
                    <a:pt x="719" y="362"/>
                    <a:pt x="723" y="362"/>
                  </a:cubicBezTo>
                  <a:cubicBezTo>
                    <a:pt x="723" y="363"/>
                    <a:pt x="723" y="364"/>
                    <a:pt x="723" y="365"/>
                  </a:cubicBezTo>
                  <a:cubicBezTo>
                    <a:pt x="719" y="365"/>
                    <a:pt x="715" y="365"/>
                    <a:pt x="710" y="365"/>
                  </a:cubicBezTo>
                  <a:close/>
                  <a:moveTo>
                    <a:pt x="710" y="408"/>
                  </a:moveTo>
                  <a:cubicBezTo>
                    <a:pt x="715" y="408"/>
                    <a:pt x="719" y="408"/>
                    <a:pt x="723" y="408"/>
                  </a:cubicBezTo>
                  <a:cubicBezTo>
                    <a:pt x="723" y="409"/>
                    <a:pt x="723" y="409"/>
                    <a:pt x="723" y="410"/>
                  </a:cubicBezTo>
                  <a:cubicBezTo>
                    <a:pt x="719" y="410"/>
                    <a:pt x="715" y="410"/>
                    <a:pt x="710" y="410"/>
                  </a:cubicBezTo>
                  <a:cubicBezTo>
                    <a:pt x="710" y="409"/>
                    <a:pt x="710" y="409"/>
                    <a:pt x="710" y="408"/>
                  </a:cubicBezTo>
                  <a:close/>
                  <a:moveTo>
                    <a:pt x="710" y="453"/>
                  </a:moveTo>
                  <a:cubicBezTo>
                    <a:pt x="715" y="453"/>
                    <a:pt x="719" y="453"/>
                    <a:pt x="723" y="453"/>
                  </a:cubicBezTo>
                  <a:cubicBezTo>
                    <a:pt x="723" y="454"/>
                    <a:pt x="723" y="455"/>
                    <a:pt x="723" y="456"/>
                  </a:cubicBezTo>
                  <a:cubicBezTo>
                    <a:pt x="719" y="456"/>
                    <a:pt x="715" y="456"/>
                    <a:pt x="710" y="456"/>
                  </a:cubicBezTo>
                  <a:cubicBezTo>
                    <a:pt x="710" y="455"/>
                    <a:pt x="710" y="454"/>
                    <a:pt x="710" y="453"/>
                  </a:cubicBezTo>
                  <a:close/>
                  <a:moveTo>
                    <a:pt x="729" y="0"/>
                  </a:moveTo>
                  <a:cubicBezTo>
                    <a:pt x="733" y="0"/>
                    <a:pt x="737" y="0"/>
                    <a:pt x="742" y="0"/>
                  </a:cubicBezTo>
                  <a:cubicBezTo>
                    <a:pt x="742" y="1"/>
                    <a:pt x="742" y="2"/>
                    <a:pt x="742" y="3"/>
                  </a:cubicBezTo>
                  <a:cubicBezTo>
                    <a:pt x="737" y="3"/>
                    <a:pt x="733" y="3"/>
                    <a:pt x="729" y="3"/>
                  </a:cubicBezTo>
                  <a:cubicBezTo>
                    <a:pt x="729" y="2"/>
                    <a:pt x="729" y="1"/>
                    <a:pt x="729" y="0"/>
                  </a:cubicBezTo>
                  <a:close/>
                  <a:moveTo>
                    <a:pt x="729" y="45"/>
                  </a:moveTo>
                  <a:cubicBezTo>
                    <a:pt x="733" y="45"/>
                    <a:pt x="737" y="45"/>
                    <a:pt x="742" y="45"/>
                  </a:cubicBezTo>
                  <a:cubicBezTo>
                    <a:pt x="742" y="46"/>
                    <a:pt x="742" y="47"/>
                    <a:pt x="742" y="48"/>
                  </a:cubicBezTo>
                  <a:cubicBezTo>
                    <a:pt x="737" y="48"/>
                    <a:pt x="733" y="48"/>
                    <a:pt x="729" y="48"/>
                  </a:cubicBezTo>
                  <a:cubicBezTo>
                    <a:pt x="729" y="47"/>
                    <a:pt x="729" y="46"/>
                    <a:pt x="729" y="45"/>
                  </a:cubicBezTo>
                  <a:close/>
                  <a:moveTo>
                    <a:pt x="729" y="91"/>
                  </a:moveTo>
                  <a:cubicBezTo>
                    <a:pt x="733" y="91"/>
                    <a:pt x="737" y="91"/>
                    <a:pt x="742" y="91"/>
                  </a:cubicBezTo>
                  <a:cubicBezTo>
                    <a:pt x="742" y="92"/>
                    <a:pt x="742" y="92"/>
                    <a:pt x="742" y="93"/>
                  </a:cubicBezTo>
                  <a:cubicBezTo>
                    <a:pt x="737" y="93"/>
                    <a:pt x="733" y="93"/>
                    <a:pt x="729" y="93"/>
                  </a:cubicBezTo>
                  <a:cubicBezTo>
                    <a:pt x="729" y="92"/>
                    <a:pt x="729" y="92"/>
                    <a:pt x="729" y="91"/>
                  </a:cubicBezTo>
                  <a:close/>
                  <a:moveTo>
                    <a:pt x="729" y="136"/>
                  </a:moveTo>
                  <a:cubicBezTo>
                    <a:pt x="733" y="136"/>
                    <a:pt x="737" y="136"/>
                    <a:pt x="742" y="136"/>
                  </a:cubicBezTo>
                  <a:cubicBezTo>
                    <a:pt x="742" y="137"/>
                    <a:pt x="742" y="138"/>
                    <a:pt x="742" y="139"/>
                  </a:cubicBezTo>
                  <a:cubicBezTo>
                    <a:pt x="737" y="139"/>
                    <a:pt x="733" y="139"/>
                    <a:pt x="729" y="139"/>
                  </a:cubicBezTo>
                  <a:cubicBezTo>
                    <a:pt x="729" y="138"/>
                    <a:pt x="729" y="137"/>
                    <a:pt x="729" y="136"/>
                  </a:cubicBezTo>
                  <a:close/>
                  <a:moveTo>
                    <a:pt x="729" y="181"/>
                  </a:moveTo>
                  <a:cubicBezTo>
                    <a:pt x="733" y="181"/>
                    <a:pt x="737" y="181"/>
                    <a:pt x="742" y="181"/>
                  </a:cubicBezTo>
                  <a:cubicBezTo>
                    <a:pt x="742" y="182"/>
                    <a:pt x="742" y="183"/>
                    <a:pt x="742" y="184"/>
                  </a:cubicBezTo>
                  <a:cubicBezTo>
                    <a:pt x="737" y="184"/>
                    <a:pt x="733" y="184"/>
                    <a:pt x="729" y="184"/>
                  </a:cubicBezTo>
                  <a:cubicBezTo>
                    <a:pt x="729" y="183"/>
                    <a:pt x="729" y="182"/>
                    <a:pt x="729" y="181"/>
                  </a:cubicBezTo>
                  <a:close/>
                  <a:moveTo>
                    <a:pt x="729" y="227"/>
                  </a:moveTo>
                  <a:cubicBezTo>
                    <a:pt x="733" y="227"/>
                    <a:pt x="737" y="227"/>
                    <a:pt x="742" y="227"/>
                  </a:cubicBezTo>
                  <a:cubicBezTo>
                    <a:pt x="742" y="227"/>
                    <a:pt x="742" y="228"/>
                    <a:pt x="742" y="229"/>
                  </a:cubicBezTo>
                  <a:cubicBezTo>
                    <a:pt x="737" y="229"/>
                    <a:pt x="733" y="229"/>
                    <a:pt x="729" y="229"/>
                  </a:cubicBezTo>
                  <a:cubicBezTo>
                    <a:pt x="729" y="228"/>
                    <a:pt x="729" y="227"/>
                    <a:pt x="729" y="227"/>
                  </a:cubicBezTo>
                  <a:close/>
                  <a:moveTo>
                    <a:pt x="729" y="272"/>
                  </a:moveTo>
                  <a:cubicBezTo>
                    <a:pt x="733" y="272"/>
                    <a:pt x="737" y="272"/>
                    <a:pt x="742" y="272"/>
                  </a:cubicBezTo>
                  <a:cubicBezTo>
                    <a:pt x="742" y="273"/>
                    <a:pt x="742" y="274"/>
                    <a:pt x="742" y="274"/>
                  </a:cubicBezTo>
                  <a:cubicBezTo>
                    <a:pt x="737" y="274"/>
                    <a:pt x="733" y="274"/>
                    <a:pt x="729" y="274"/>
                  </a:cubicBezTo>
                  <a:cubicBezTo>
                    <a:pt x="729" y="274"/>
                    <a:pt x="729" y="273"/>
                    <a:pt x="729" y="272"/>
                  </a:cubicBezTo>
                  <a:close/>
                  <a:moveTo>
                    <a:pt x="729" y="317"/>
                  </a:moveTo>
                  <a:cubicBezTo>
                    <a:pt x="733" y="317"/>
                    <a:pt x="737" y="317"/>
                    <a:pt x="742" y="317"/>
                  </a:cubicBezTo>
                  <a:cubicBezTo>
                    <a:pt x="742" y="318"/>
                    <a:pt x="742" y="319"/>
                    <a:pt x="742" y="320"/>
                  </a:cubicBezTo>
                  <a:cubicBezTo>
                    <a:pt x="737" y="320"/>
                    <a:pt x="733" y="320"/>
                    <a:pt x="729" y="320"/>
                  </a:cubicBezTo>
                  <a:cubicBezTo>
                    <a:pt x="729" y="319"/>
                    <a:pt x="729" y="318"/>
                    <a:pt x="729" y="317"/>
                  </a:cubicBezTo>
                  <a:close/>
                  <a:moveTo>
                    <a:pt x="729" y="365"/>
                  </a:moveTo>
                  <a:cubicBezTo>
                    <a:pt x="729" y="364"/>
                    <a:pt x="729" y="363"/>
                    <a:pt x="729" y="362"/>
                  </a:cubicBezTo>
                  <a:cubicBezTo>
                    <a:pt x="733" y="362"/>
                    <a:pt x="737" y="362"/>
                    <a:pt x="742" y="362"/>
                  </a:cubicBezTo>
                  <a:cubicBezTo>
                    <a:pt x="742" y="363"/>
                    <a:pt x="742" y="364"/>
                    <a:pt x="742" y="365"/>
                  </a:cubicBezTo>
                  <a:cubicBezTo>
                    <a:pt x="737" y="365"/>
                    <a:pt x="733" y="365"/>
                    <a:pt x="729" y="365"/>
                  </a:cubicBezTo>
                  <a:close/>
                  <a:moveTo>
                    <a:pt x="729" y="408"/>
                  </a:moveTo>
                  <a:cubicBezTo>
                    <a:pt x="733" y="408"/>
                    <a:pt x="737" y="408"/>
                    <a:pt x="742" y="408"/>
                  </a:cubicBezTo>
                  <a:cubicBezTo>
                    <a:pt x="742" y="409"/>
                    <a:pt x="742" y="409"/>
                    <a:pt x="742" y="410"/>
                  </a:cubicBezTo>
                  <a:cubicBezTo>
                    <a:pt x="737" y="410"/>
                    <a:pt x="733" y="410"/>
                    <a:pt x="729" y="410"/>
                  </a:cubicBezTo>
                  <a:cubicBezTo>
                    <a:pt x="729" y="409"/>
                    <a:pt x="729" y="409"/>
                    <a:pt x="729" y="408"/>
                  </a:cubicBezTo>
                  <a:close/>
                  <a:moveTo>
                    <a:pt x="729" y="453"/>
                  </a:moveTo>
                  <a:cubicBezTo>
                    <a:pt x="733" y="453"/>
                    <a:pt x="737" y="453"/>
                    <a:pt x="742" y="453"/>
                  </a:cubicBezTo>
                  <a:cubicBezTo>
                    <a:pt x="742" y="454"/>
                    <a:pt x="742" y="455"/>
                    <a:pt x="742" y="456"/>
                  </a:cubicBezTo>
                  <a:cubicBezTo>
                    <a:pt x="737" y="456"/>
                    <a:pt x="733" y="456"/>
                    <a:pt x="729" y="456"/>
                  </a:cubicBezTo>
                  <a:cubicBezTo>
                    <a:pt x="729" y="455"/>
                    <a:pt x="729" y="454"/>
                    <a:pt x="729" y="453"/>
                  </a:cubicBezTo>
                  <a:close/>
                  <a:moveTo>
                    <a:pt x="747" y="0"/>
                  </a:moveTo>
                  <a:cubicBezTo>
                    <a:pt x="751" y="0"/>
                    <a:pt x="756" y="0"/>
                    <a:pt x="760" y="0"/>
                  </a:cubicBezTo>
                  <a:cubicBezTo>
                    <a:pt x="760" y="1"/>
                    <a:pt x="760" y="2"/>
                    <a:pt x="760" y="3"/>
                  </a:cubicBezTo>
                  <a:cubicBezTo>
                    <a:pt x="756" y="3"/>
                    <a:pt x="751" y="3"/>
                    <a:pt x="747" y="3"/>
                  </a:cubicBezTo>
                  <a:cubicBezTo>
                    <a:pt x="747" y="2"/>
                    <a:pt x="747" y="1"/>
                    <a:pt x="747" y="0"/>
                  </a:cubicBezTo>
                  <a:close/>
                  <a:moveTo>
                    <a:pt x="747" y="45"/>
                  </a:moveTo>
                  <a:cubicBezTo>
                    <a:pt x="751" y="45"/>
                    <a:pt x="756" y="45"/>
                    <a:pt x="760" y="45"/>
                  </a:cubicBezTo>
                  <a:cubicBezTo>
                    <a:pt x="760" y="46"/>
                    <a:pt x="760" y="47"/>
                    <a:pt x="760" y="48"/>
                  </a:cubicBezTo>
                  <a:cubicBezTo>
                    <a:pt x="756" y="48"/>
                    <a:pt x="751" y="48"/>
                    <a:pt x="747" y="48"/>
                  </a:cubicBezTo>
                  <a:cubicBezTo>
                    <a:pt x="747" y="47"/>
                    <a:pt x="747" y="46"/>
                    <a:pt x="747" y="45"/>
                  </a:cubicBezTo>
                  <a:close/>
                  <a:moveTo>
                    <a:pt x="747" y="91"/>
                  </a:moveTo>
                  <a:cubicBezTo>
                    <a:pt x="751" y="91"/>
                    <a:pt x="756" y="91"/>
                    <a:pt x="760" y="91"/>
                  </a:cubicBezTo>
                  <a:cubicBezTo>
                    <a:pt x="760" y="92"/>
                    <a:pt x="760" y="92"/>
                    <a:pt x="760" y="93"/>
                  </a:cubicBezTo>
                  <a:cubicBezTo>
                    <a:pt x="756" y="93"/>
                    <a:pt x="751" y="93"/>
                    <a:pt x="747" y="93"/>
                  </a:cubicBezTo>
                  <a:cubicBezTo>
                    <a:pt x="747" y="92"/>
                    <a:pt x="747" y="92"/>
                    <a:pt x="747" y="91"/>
                  </a:cubicBezTo>
                  <a:close/>
                  <a:moveTo>
                    <a:pt x="747" y="136"/>
                  </a:moveTo>
                  <a:cubicBezTo>
                    <a:pt x="751" y="136"/>
                    <a:pt x="756" y="136"/>
                    <a:pt x="760" y="136"/>
                  </a:cubicBezTo>
                  <a:cubicBezTo>
                    <a:pt x="760" y="137"/>
                    <a:pt x="760" y="138"/>
                    <a:pt x="760" y="139"/>
                  </a:cubicBezTo>
                  <a:cubicBezTo>
                    <a:pt x="756" y="139"/>
                    <a:pt x="751" y="139"/>
                    <a:pt x="747" y="139"/>
                  </a:cubicBezTo>
                  <a:cubicBezTo>
                    <a:pt x="747" y="138"/>
                    <a:pt x="747" y="137"/>
                    <a:pt x="747" y="136"/>
                  </a:cubicBezTo>
                  <a:close/>
                  <a:moveTo>
                    <a:pt x="747" y="181"/>
                  </a:moveTo>
                  <a:cubicBezTo>
                    <a:pt x="751" y="181"/>
                    <a:pt x="756" y="181"/>
                    <a:pt x="760" y="181"/>
                  </a:cubicBezTo>
                  <a:cubicBezTo>
                    <a:pt x="760" y="182"/>
                    <a:pt x="760" y="183"/>
                    <a:pt x="760" y="184"/>
                  </a:cubicBezTo>
                  <a:cubicBezTo>
                    <a:pt x="756" y="184"/>
                    <a:pt x="751" y="184"/>
                    <a:pt x="747" y="184"/>
                  </a:cubicBezTo>
                  <a:cubicBezTo>
                    <a:pt x="747" y="183"/>
                    <a:pt x="747" y="182"/>
                    <a:pt x="747" y="181"/>
                  </a:cubicBezTo>
                  <a:close/>
                  <a:moveTo>
                    <a:pt x="747" y="227"/>
                  </a:moveTo>
                  <a:cubicBezTo>
                    <a:pt x="751" y="227"/>
                    <a:pt x="756" y="227"/>
                    <a:pt x="760" y="227"/>
                  </a:cubicBezTo>
                  <a:cubicBezTo>
                    <a:pt x="760" y="227"/>
                    <a:pt x="760" y="228"/>
                    <a:pt x="760" y="229"/>
                  </a:cubicBezTo>
                  <a:cubicBezTo>
                    <a:pt x="756" y="229"/>
                    <a:pt x="751" y="229"/>
                    <a:pt x="747" y="229"/>
                  </a:cubicBezTo>
                  <a:cubicBezTo>
                    <a:pt x="747" y="228"/>
                    <a:pt x="747" y="227"/>
                    <a:pt x="747" y="227"/>
                  </a:cubicBezTo>
                  <a:close/>
                  <a:moveTo>
                    <a:pt x="747" y="272"/>
                  </a:moveTo>
                  <a:cubicBezTo>
                    <a:pt x="751" y="272"/>
                    <a:pt x="756" y="272"/>
                    <a:pt x="760" y="272"/>
                  </a:cubicBezTo>
                  <a:cubicBezTo>
                    <a:pt x="760" y="273"/>
                    <a:pt x="760" y="274"/>
                    <a:pt x="760" y="274"/>
                  </a:cubicBezTo>
                  <a:cubicBezTo>
                    <a:pt x="756" y="274"/>
                    <a:pt x="751" y="274"/>
                    <a:pt x="747" y="274"/>
                  </a:cubicBezTo>
                  <a:cubicBezTo>
                    <a:pt x="747" y="274"/>
                    <a:pt x="747" y="273"/>
                    <a:pt x="747" y="272"/>
                  </a:cubicBezTo>
                  <a:close/>
                  <a:moveTo>
                    <a:pt x="747" y="317"/>
                  </a:moveTo>
                  <a:cubicBezTo>
                    <a:pt x="751" y="317"/>
                    <a:pt x="756" y="317"/>
                    <a:pt x="760" y="317"/>
                  </a:cubicBezTo>
                  <a:cubicBezTo>
                    <a:pt x="760" y="318"/>
                    <a:pt x="760" y="319"/>
                    <a:pt x="760" y="320"/>
                  </a:cubicBezTo>
                  <a:cubicBezTo>
                    <a:pt x="756" y="320"/>
                    <a:pt x="751" y="320"/>
                    <a:pt x="747" y="320"/>
                  </a:cubicBezTo>
                  <a:cubicBezTo>
                    <a:pt x="747" y="319"/>
                    <a:pt x="747" y="318"/>
                    <a:pt x="747" y="317"/>
                  </a:cubicBezTo>
                  <a:close/>
                  <a:moveTo>
                    <a:pt x="747" y="365"/>
                  </a:moveTo>
                  <a:cubicBezTo>
                    <a:pt x="747" y="364"/>
                    <a:pt x="747" y="363"/>
                    <a:pt x="747" y="362"/>
                  </a:cubicBezTo>
                  <a:cubicBezTo>
                    <a:pt x="751" y="362"/>
                    <a:pt x="756" y="362"/>
                    <a:pt x="760" y="362"/>
                  </a:cubicBezTo>
                  <a:cubicBezTo>
                    <a:pt x="760" y="363"/>
                    <a:pt x="760" y="364"/>
                    <a:pt x="760" y="365"/>
                  </a:cubicBezTo>
                  <a:cubicBezTo>
                    <a:pt x="756" y="365"/>
                    <a:pt x="751" y="365"/>
                    <a:pt x="747" y="365"/>
                  </a:cubicBezTo>
                  <a:close/>
                  <a:moveTo>
                    <a:pt x="747" y="408"/>
                  </a:moveTo>
                  <a:cubicBezTo>
                    <a:pt x="751" y="408"/>
                    <a:pt x="756" y="408"/>
                    <a:pt x="760" y="408"/>
                  </a:cubicBezTo>
                  <a:cubicBezTo>
                    <a:pt x="760" y="409"/>
                    <a:pt x="760" y="409"/>
                    <a:pt x="760" y="410"/>
                  </a:cubicBezTo>
                  <a:cubicBezTo>
                    <a:pt x="756" y="410"/>
                    <a:pt x="751" y="410"/>
                    <a:pt x="747" y="410"/>
                  </a:cubicBezTo>
                  <a:cubicBezTo>
                    <a:pt x="747" y="409"/>
                    <a:pt x="747" y="409"/>
                    <a:pt x="747" y="408"/>
                  </a:cubicBezTo>
                  <a:close/>
                  <a:moveTo>
                    <a:pt x="747" y="453"/>
                  </a:moveTo>
                  <a:cubicBezTo>
                    <a:pt x="751" y="453"/>
                    <a:pt x="756" y="453"/>
                    <a:pt x="760" y="453"/>
                  </a:cubicBezTo>
                  <a:cubicBezTo>
                    <a:pt x="760" y="454"/>
                    <a:pt x="760" y="455"/>
                    <a:pt x="760" y="456"/>
                  </a:cubicBezTo>
                  <a:cubicBezTo>
                    <a:pt x="756" y="456"/>
                    <a:pt x="751" y="456"/>
                    <a:pt x="747" y="456"/>
                  </a:cubicBezTo>
                  <a:cubicBezTo>
                    <a:pt x="747" y="455"/>
                    <a:pt x="747" y="454"/>
                    <a:pt x="747" y="453"/>
                  </a:cubicBezTo>
                  <a:close/>
                  <a:moveTo>
                    <a:pt x="765" y="0"/>
                  </a:moveTo>
                  <a:cubicBezTo>
                    <a:pt x="769" y="0"/>
                    <a:pt x="774" y="0"/>
                    <a:pt x="778" y="0"/>
                  </a:cubicBezTo>
                  <a:cubicBezTo>
                    <a:pt x="778" y="1"/>
                    <a:pt x="778" y="2"/>
                    <a:pt x="778" y="3"/>
                  </a:cubicBezTo>
                  <a:cubicBezTo>
                    <a:pt x="774" y="3"/>
                    <a:pt x="769" y="3"/>
                    <a:pt x="765" y="3"/>
                  </a:cubicBezTo>
                  <a:cubicBezTo>
                    <a:pt x="765" y="2"/>
                    <a:pt x="765" y="1"/>
                    <a:pt x="765" y="0"/>
                  </a:cubicBezTo>
                  <a:close/>
                  <a:moveTo>
                    <a:pt x="765" y="45"/>
                  </a:moveTo>
                  <a:cubicBezTo>
                    <a:pt x="769" y="45"/>
                    <a:pt x="774" y="45"/>
                    <a:pt x="778" y="45"/>
                  </a:cubicBezTo>
                  <a:cubicBezTo>
                    <a:pt x="778" y="46"/>
                    <a:pt x="778" y="47"/>
                    <a:pt x="778" y="48"/>
                  </a:cubicBezTo>
                  <a:cubicBezTo>
                    <a:pt x="774" y="48"/>
                    <a:pt x="769" y="48"/>
                    <a:pt x="765" y="48"/>
                  </a:cubicBezTo>
                  <a:cubicBezTo>
                    <a:pt x="765" y="47"/>
                    <a:pt x="765" y="46"/>
                    <a:pt x="765" y="45"/>
                  </a:cubicBezTo>
                  <a:close/>
                  <a:moveTo>
                    <a:pt x="765" y="91"/>
                  </a:moveTo>
                  <a:cubicBezTo>
                    <a:pt x="769" y="91"/>
                    <a:pt x="774" y="91"/>
                    <a:pt x="778" y="91"/>
                  </a:cubicBezTo>
                  <a:cubicBezTo>
                    <a:pt x="778" y="92"/>
                    <a:pt x="778" y="92"/>
                    <a:pt x="778" y="93"/>
                  </a:cubicBezTo>
                  <a:cubicBezTo>
                    <a:pt x="774" y="93"/>
                    <a:pt x="769" y="93"/>
                    <a:pt x="765" y="93"/>
                  </a:cubicBezTo>
                  <a:cubicBezTo>
                    <a:pt x="765" y="92"/>
                    <a:pt x="765" y="92"/>
                    <a:pt x="765" y="91"/>
                  </a:cubicBezTo>
                  <a:close/>
                  <a:moveTo>
                    <a:pt x="765" y="136"/>
                  </a:moveTo>
                  <a:cubicBezTo>
                    <a:pt x="769" y="136"/>
                    <a:pt x="774" y="136"/>
                    <a:pt x="778" y="136"/>
                  </a:cubicBezTo>
                  <a:cubicBezTo>
                    <a:pt x="778" y="137"/>
                    <a:pt x="778" y="138"/>
                    <a:pt x="778" y="139"/>
                  </a:cubicBezTo>
                  <a:cubicBezTo>
                    <a:pt x="774" y="139"/>
                    <a:pt x="769" y="139"/>
                    <a:pt x="765" y="139"/>
                  </a:cubicBezTo>
                  <a:cubicBezTo>
                    <a:pt x="765" y="138"/>
                    <a:pt x="765" y="137"/>
                    <a:pt x="765" y="136"/>
                  </a:cubicBezTo>
                  <a:close/>
                  <a:moveTo>
                    <a:pt x="765" y="181"/>
                  </a:moveTo>
                  <a:cubicBezTo>
                    <a:pt x="769" y="181"/>
                    <a:pt x="774" y="181"/>
                    <a:pt x="778" y="181"/>
                  </a:cubicBezTo>
                  <a:cubicBezTo>
                    <a:pt x="778" y="182"/>
                    <a:pt x="778" y="183"/>
                    <a:pt x="778" y="184"/>
                  </a:cubicBezTo>
                  <a:cubicBezTo>
                    <a:pt x="774" y="184"/>
                    <a:pt x="769" y="184"/>
                    <a:pt x="765" y="184"/>
                  </a:cubicBezTo>
                  <a:cubicBezTo>
                    <a:pt x="765" y="183"/>
                    <a:pt x="765" y="182"/>
                    <a:pt x="765" y="181"/>
                  </a:cubicBezTo>
                  <a:close/>
                  <a:moveTo>
                    <a:pt x="765" y="227"/>
                  </a:moveTo>
                  <a:cubicBezTo>
                    <a:pt x="769" y="227"/>
                    <a:pt x="774" y="227"/>
                    <a:pt x="778" y="227"/>
                  </a:cubicBezTo>
                  <a:cubicBezTo>
                    <a:pt x="778" y="227"/>
                    <a:pt x="778" y="228"/>
                    <a:pt x="778" y="229"/>
                  </a:cubicBezTo>
                  <a:cubicBezTo>
                    <a:pt x="774" y="229"/>
                    <a:pt x="769" y="229"/>
                    <a:pt x="765" y="229"/>
                  </a:cubicBezTo>
                  <a:cubicBezTo>
                    <a:pt x="765" y="228"/>
                    <a:pt x="765" y="227"/>
                    <a:pt x="765" y="227"/>
                  </a:cubicBezTo>
                  <a:close/>
                  <a:moveTo>
                    <a:pt x="765" y="272"/>
                  </a:moveTo>
                  <a:cubicBezTo>
                    <a:pt x="769" y="272"/>
                    <a:pt x="774" y="272"/>
                    <a:pt x="778" y="272"/>
                  </a:cubicBezTo>
                  <a:cubicBezTo>
                    <a:pt x="778" y="273"/>
                    <a:pt x="778" y="274"/>
                    <a:pt x="778" y="274"/>
                  </a:cubicBezTo>
                  <a:cubicBezTo>
                    <a:pt x="774" y="274"/>
                    <a:pt x="769" y="274"/>
                    <a:pt x="765" y="274"/>
                  </a:cubicBezTo>
                  <a:cubicBezTo>
                    <a:pt x="765" y="274"/>
                    <a:pt x="765" y="273"/>
                    <a:pt x="765" y="272"/>
                  </a:cubicBezTo>
                  <a:close/>
                  <a:moveTo>
                    <a:pt x="765" y="317"/>
                  </a:moveTo>
                  <a:cubicBezTo>
                    <a:pt x="769" y="317"/>
                    <a:pt x="774" y="317"/>
                    <a:pt x="778" y="317"/>
                  </a:cubicBezTo>
                  <a:cubicBezTo>
                    <a:pt x="778" y="318"/>
                    <a:pt x="778" y="319"/>
                    <a:pt x="778" y="320"/>
                  </a:cubicBezTo>
                  <a:cubicBezTo>
                    <a:pt x="774" y="320"/>
                    <a:pt x="769" y="320"/>
                    <a:pt x="765" y="320"/>
                  </a:cubicBezTo>
                  <a:cubicBezTo>
                    <a:pt x="765" y="319"/>
                    <a:pt x="765" y="318"/>
                    <a:pt x="765" y="317"/>
                  </a:cubicBezTo>
                  <a:close/>
                  <a:moveTo>
                    <a:pt x="765" y="365"/>
                  </a:moveTo>
                  <a:cubicBezTo>
                    <a:pt x="765" y="364"/>
                    <a:pt x="765" y="363"/>
                    <a:pt x="765" y="362"/>
                  </a:cubicBezTo>
                  <a:cubicBezTo>
                    <a:pt x="769" y="362"/>
                    <a:pt x="774" y="362"/>
                    <a:pt x="778" y="362"/>
                  </a:cubicBezTo>
                  <a:cubicBezTo>
                    <a:pt x="778" y="363"/>
                    <a:pt x="778" y="364"/>
                    <a:pt x="778" y="365"/>
                  </a:cubicBezTo>
                  <a:cubicBezTo>
                    <a:pt x="774" y="365"/>
                    <a:pt x="769" y="365"/>
                    <a:pt x="765" y="365"/>
                  </a:cubicBezTo>
                  <a:close/>
                  <a:moveTo>
                    <a:pt x="765" y="408"/>
                  </a:moveTo>
                  <a:cubicBezTo>
                    <a:pt x="769" y="408"/>
                    <a:pt x="774" y="408"/>
                    <a:pt x="778" y="408"/>
                  </a:cubicBezTo>
                  <a:cubicBezTo>
                    <a:pt x="778" y="409"/>
                    <a:pt x="778" y="409"/>
                    <a:pt x="778" y="410"/>
                  </a:cubicBezTo>
                  <a:cubicBezTo>
                    <a:pt x="774" y="410"/>
                    <a:pt x="769" y="410"/>
                    <a:pt x="765" y="410"/>
                  </a:cubicBezTo>
                  <a:cubicBezTo>
                    <a:pt x="765" y="409"/>
                    <a:pt x="765" y="409"/>
                    <a:pt x="765" y="408"/>
                  </a:cubicBezTo>
                  <a:close/>
                  <a:moveTo>
                    <a:pt x="765" y="453"/>
                  </a:moveTo>
                  <a:cubicBezTo>
                    <a:pt x="769" y="453"/>
                    <a:pt x="774" y="453"/>
                    <a:pt x="778" y="453"/>
                  </a:cubicBezTo>
                  <a:cubicBezTo>
                    <a:pt x="778" y="454"/>
                    <a:pt x="778" y="455"/>
                    <a:pt x="778" y="456"/>
                  </a:cubicBezTo>
                  <a:cubicBezTo>
                    <a:pt x="774" y="456"/>
                    <a:pt x="769" y="456"/>
                    <a:pt x="765" y="456"/>
                  </a:cubicBezTo>
                  <a:cubicBezTo>
                    <a:pt x="765" y="455"/>
                    <a:pt x="765" y="454"/>
                    <a:pt x="765" y="453"/>
                  </a:cubicBezTo>
                  <a:close/>
                  <a:moveTo>
                    <a:pt x="783" y="0"/>
                  </a:moveTo>
                  <a:cubicBezTo>
                    <a:pt x="788" y="0"/>
                    <a:pt x="792" y="0"/>
                    <a:pt x="796" y="0"/>
                  </a:cubicBezTo>
                  <a:cubicBezTo>
                    <a:pt x="796" y="1"/>
                    <a:pt x="796" y="2"/>
                    <a:pt x="796" y="3"/>
                  </a:cubicBezTo>
                  <a:cubicBezTo>
                    <a:pt x="792" y="3"/>
                    <a:pt x="788" y="3"/>
                    <a:pt x="783" y="3"/>
                  </a:cubicBezTo>
                  <a:cubicBezTo>
                    <a:pt x="783" y="2"/>
                    <a:pt x="783" y="1"/>
                    <a:pt x="783" y="0"/>
                  </a:cubicBezTo>
                  <a:close/>
                  <a:moveTo>
                    <a:pt x="783" y="45"/>
                  </a:moveTo>
                  <a:cubicBezTo>
                    <a:pt x="788" y="45"/>
                    <a:pt x="792" y="45"/>
                    <a:pt x="796" y="45"/>
                  </a:cubicBezTo>
                  <a:cubicBezTo>
                    <a:pt x="796" y="46"/>
                    <a:pt x="796" y="47"/>
                    <a:pt x="796" y="48"/>
                  </a:cubicBezTo>
                  <a:cubicBezTo>
                    <a:pt x="792" y="48"/>
                    <a:pt x="788" y="48"/>
                    <a:pt x="783" y="48"/>
                  </a:cubicBezTo>
                  <a:cubicBezTo>
                    <a:pt x="783" y="47"/>
                    <a:pt x="783" y="46"/>
                    <a:pt x="783" y="45"/>
                  </a:cubicBezTo>
                  <a:close/>
                  <a:moveTo>
                    <a:pt x="783" y="91"/>
                  </a:moveTo>
                  <a:cubicBezTo>
                    <a:pt x="788" y="91"/>
                    <a:pt x="792" y="91"/>
                    <a:pt x="796" y="91"/>
                  </a:cubicBezTo>
                  <a:cubicBezTo>
                    <a:pt x="796" y="92"/>
                    <a:pt x="796" y="92"/>
                    <a:pt x="796" y="93"/>
                  </a:cubicBezTo>
                  <a:cubicBezTo>
                    <a:pt x="792" y="93"/>
                    <a:pt x="788" y="93"/>
                    <a:pt x="783" y="93"/>
                  </a:cubicBezTo>
                  <a:cubicBezTo>
                    <a:pt x="783" y="92"/>
                    <a:pt x="783" y="92"/>
                    <a:pt x="783" y="91"/>
                  </a:cubicBezTo>
                  <a:close/>
                  <a:moveTo>
                    <a:pt x="783" y="136"/>
                  </a:moveTo>
                  <a:cubicBezTo>
                    <a:pt x="788" y="136"/>
                    <a:pt x="792" y="136"/>
                    <a:pt x="796" y="136"/>
                  </a:cubicBezTo>
                  <a:cubicBezTo>
                    <a:pt x="796" y="137"/>
                    <a:pt x="796" y="138"/>
                    <a:pt x="796" y="139"/>
                  </a:cubicBezTo>
                  <a:cubicBezTo>
                    <a:pt x="792" y="139"/>
                    <a:pt x="788" y="139"/>
                    <a:pt x="783" y="139"/>
                  </a:cubicBezTo>
                  <a:cubicBezTo>
                    <a:pt x="783" y="138"/>
                    <a:pt x="783" y="137"/>
                    <a:pt x="783" y="136"/>
                  </a:cubicBezTo>
                  <a:close/>
                  <a:moveTo>
                    <a:pt x="783" y="181"/>
                  </a:moveTo>
                  <a:cubicBezTo>
                    <a:pt x="788" y="181"/>
                    <a:pt x="792" y="181"/>
                    <a:pt x="796" y="181"/>
                  </a:cubicBezTo>
                  <a:cubicBezTo>
                    <a:pt x="796" y="182"/>
                    <a:pt x="796" y="183"/>
                    <a:pt x="796" y="184"/>
                  </a:cubicBezTo>
                  <a:cubicBezTo>
                    <a:pt x="792" y="184"/>
                    <a:pt x="788" y="184"/>
                    <a:pt x="783" y="184"/>
                  </a:cubicBezTo>
                  <a:cubicBezTo>
                    <a:pt x="783" y="183"/>
                    <a:pt x="783" y="182"/>
                    <a:pt x="783" y="181"/>
                  </a:cubicBezTo>
                  <a:close/>
                  <a:moveTo>
                    <a:pt x="783" y="227"/>
                  </a:moveTo>
                  <a:cubicBezTo>
                    <a:pt x="788" y="227"/>
                    <a:pt x="792" y="227"/>
                    <a:pt x="796" y="227"/>
                  </a:cubicBezTo>
                  <a:cubicBezTo>
                    <a:pt x="796" y="227"/>
                    <a:pt x="796" y="228"/>
                    <a:pt x="796" y="229"/>
                  </a:cubicBezTo>
                  <a:cubicBezTo>
                    <a:pt x="792" y="229"/>
                    <a:pt x="788" y="229"/>
                    <a:pt x="783" y="229"/>
                  </a:cubicBezTo>
                  <a:cubicBezTo>
                    <a:pt x="783" y="228"/>
                    <a:pt x="783" y="227"/>
                    <a:pt x="783" y="227"/>
                  </a:cubicBezTo>
                  <a:close/>
                  <a:moveTo>
                    <a:pt x="783" y="272"/>
                  </a:moveTo>
                  <a:cubicBezTo>
                    <a:pt x="788" y="272"/>
                    <a:pt x="792" y="272"/>
                    <a:pt x="796" y="272"/>
                  </a:cubicBezTo>
                  <a:cubicBezTo>
                    <a:pt x="796" y="273"/>
                    <a:pt x="796" y="274"/>
                    <a:pt x="796" y="274"/>
                  </a:cubicBezTo>
                  <a:cubicBezTo>
                    <a:pt x="792" y="274"/>
                    <a:pt x="788" y="274"/>
                    <a:pt x="783" y="274"/>
                  </a:cubicBezTo>
                  <a:cubicBezTo>
                    <a:pt x="783" y="274"/>
                    <a:pt x="783" y="273"/>
                    <a:pt x="783" y="272"/>
                  </a:cubicBezTo>
                  <a:close/>
                  <a:moveTo>
                    <a:pt x="783" y="317"/>
                  </a:moveTo>
                  <a:cubicBezTo>
                    <a:pt x="788" y="317"/>
                    <a:pt x="792" y="317"/>
                    <a:pt x="796" y="317"/>
                  </a:cubicBezTo>
                  <a:cubicBezTo>
                    <a:pt x="796" y="318"/>
                    <a:pt x="796" y="319"/>
                    <a:pt x="796" y="320"/>
                  </a:cubicBezTo>
                  <a:cubicBezTo>
                    <a:pt x="792" y="320"/>
                    <a:pt x="788" y="320"/>
                    <a:pt x="783" y="320"/>
                  </a:cubicBezTo>
                  <a:cubicBezTo>
                    <a:pt x="783" y="319"/>
                    <a:pt x="783" y="318"/>
                    <a:pt x="783" y="317"/>
                  </a:cubicBezTo>
                  <a:close/>
                  <a:moveTo>
                    <a:pt x="783" y="365"/>
                  </a:moveTo>
                  <a:cubicBezTo>
                    <a:pt x="783" y="364"/>
                    <a:pt x="783" y="363"/>
                    <a:pt x="783" y="362"/>
                  </a:cubicBezTo>
                  <a:cubicBezTo>
                    <a:pt x="788" y="362"/>
                    <a:pt x="792" y="362"/>
                    <a:pt x="796" y="362"/>
                  </a:cubicBezTo>
                  <a:cubicBezTo>
                    <a:pt x="796" y="363"/>
                    <a:pt x="796" y="364"/>
                    <a:pt x="796" y="365"/>
                  </a:cubicBezTo>
                  <a:cubicBezTo>
                    <a:pt x="792" y="365"/>
                    <a:pt x="788" y="365"/>
                    <a:pt x="783" y="365"/>
                  </a:cubicBezTo>
                  <a:close/>
                  <a:moveTo>
                    <a:pt x="783" y="408"/>
                  </a:moveTo>
                  <a:cubicBezTo>
                    <a:pt x="788" y="408"/>
                    <a:pt x="792" y="408"/>
                    <a:pt x="796" y="408"/>
                  </a:cubicBezTo>
                  <a:cubicBezTo>
                    <a:pt x="796" y="409"/>
                    <a:pt x="796" y="409"/>
                    <a:pt x="796" y="410"/>
                  </a:cubicBezTo>
                  <a:cubicBezTo>
                    <a:pt x="792" y="410"/>
                    <a:pt x="788" y="410"/>
                    <a:pt x="783" y="410"/>
                  </a:cubicBezTo>
                  <a:cubicBezTo>
                    <a:pt x="783" y="409"/>
                    <a:pt x="783" y="409"/>
                    <a:pt x="783" y="408"/>
                  </a:cubicBezTo>
                  <a:close/>
                  <a:moveTo>
                    <a:pt x="783" y="453"/>
                  </a:moveTo>
                  <a:cubicBezTo>
                    <a:pt x="788" y="453"/>
                    <a:pt x="792" y="453"/>
                    <a:pt x="796" y="453"/>
                  </a:cubicBezTo>
                  <a:cubicBezTo>
                    <a:pt x="796" y="454"/>
                    <a:pt x="796" y="455"/>
                    <a:pt x="796" y="456"/>
                  </a:cubicBezTo>
                  <a:cubicBezTo>
                    <a:pt x="792" y="456"/>
                    <a:pt x="788" y="456"/>
                    <a:pt x="783" y="456"/>
                  </a:cubicBezTo>
                  <a:cubicBezTo>
                    <a:pt x="783" y="455"/>
                    <a:pt x="783" y="454"/>
                    <a:pt x="783" y="453"/>
                  </a:cubicBezTo>
                  <a:close/>
                  <a:moveTo>
                    <a:pt x="802" y="0"/>
                  </a:moveTo>
                  <a:cubicBezTo>
                    <a:pt x="806" y="0"/>
                    <a:pt x="810" y="0"/>
                    <a:pt x="814" y="0"/>
                  </a:cubicBezTo>
                  <a:cubicBezTo>
                    <a:pt x="814" y="1"/>
                    <a:pt x="814" y="2"/>
                    <a:pt x="814" y="3"/>
                  </a:cubicBezTo>
                  <a:cubicBezTo>
                    <a:pt x="810" y="3"/>
                    <a:pt x="806" y="3"/>
                    <a:pt x="802" y="3"/>
                  </a:cubicBezTo>
                  <a:cubicBezTo>
                    <a:pt x="802" y="2"/>
                    <a:pt x="802" y="1"/>
                    <a:pt x="802" y="0"/>
                  </a:cubicBezTo>
                  <a:close/>
                  <a:moveTo>
                    <a:pt x="802" y="45"/>
                  </a:moveTo>
                  <a:cubicBezTo>
                    <a:pt x="806" y="45"/>
                    <a:pt x="810" y="45"/>
                    <a:pt x="814" y="45"/>
                  </a:cubicBezTo>
                  <a:cubicBezTo>
                    <a:pt x="814" y="46"/>
                    <a:pt x="814" y="47"/>
                    <a:pt x="814" y="48"/>
                  </a:cubicBezTo>
                  <a:cubicBezTo>
                    <a:pt x="810" y="48"/>
                    <a:pt x="806" y="48"/>
                    <a:pt x="802" y="48"/>
                  </a:cubicBezTo>
                  <a:cubicBezTo>
                    <a:pt x="802" y="47"/>
                    <a:pt x="802" y="46"/>
                    <a:pt x="802" y="45"/>
                  </a:cubicBezTo>
                  <a:close/>
                  <a:moveTo>
                    <a:pt x="802" y="91"/>
                  </a:moveTo>
                  <a:cubicBezTo>
                    <a:pt x="806" y="91"/>
                    <a:pt x="810" y="91"/>
                    <a:pt x="814" y="91"/>
                  </a:cubicBezTo>
                  <a:cubicBezTo>
                    <a:pt x="814" y="92"/>
                    <a:pt x="814" y="92"/>
                    <a:pt x="814" y="93"/>
                  </a:cubicBezTo>
                  <a:cubicBezTo>
                    <a:pt x="810" y="93"/>
                    <a:pt x="806" y="93"/>
                    <a:pt x="802" y="93"/>
                  </a:cubicBezTo>
                  <a:cubicBezTo>
                    <a:pt x="802" y="92"/>
                    <a:pt x="802" y="92"/>
                    <a:pt x="802" y="91"/>
                  </a:cubicBezTo>
                  <a:close/>
                  <a:moveTo>
                    <a:pt x="802" y="136"/>
                  </a:moveTo>
                  <a:cubicBezTo>
                    <a:pt x="806" y="136"/>
                    <a:pt x="810" y="136"/>
                    <a:pt x="814" y="136"/>
                  </a:cubicBezTo>
                  <a:cubicBezTo>
                    <a:pt x="814" y="137"/>
                    <a:pt x="814" y="138"/>
                    <a:pt x="814" y="139"/>
                  </a:cubicBezTo>
                  <a:cubicBezTo>
                    <a:pt x="810" y="139"/>
                    <a:pt x="806" y="139"/>
                    <a:pt x="802" y="139"/>
                  </a:cubicBezTo>
                  <a:cubicBezTo>
                    <a:pt x="802" y="138"/>
                    <a:pt x="802" y="137"/>
                    <a:pt x="802" y="136"/>
                  </a:cubicBezTo>
                  <a:close/>
                  <a:moveTo>
                    <a:pt x="802" y="181"/>
                  </a:moveTo>
                  <a:cubicBezTo>
                    <a:pt x="806" y="181"/>
                    <a:pt x="810" y="181"/>
                    <a:pt x="814" y="181"/>
                  </a:cubicBezTo>
                  <a:cubicBezTo>
                    <a:pt x="814" y="182"/>
                    <a:pt x="814" y="183"/>
                    <a:pt x="814" y="184"/>
                  </a:cubicBezTo>
                  <a:cubicBezTo>
                    <a:pt x="810" y="184"/>
                    <a:pt x="806" y="184"/>
                    <a:pt x="802" y="184"/>
                  </a:cubicBezTo>
                  <a:cubicBezTo>
                    <a:pt x="802" y="183"/>
                    <a:pt x="802" y="182"/>
                    <a:pt x="802" y="181"/>
                  </a:cubicBezTo>
                  <a:close/>
                  <a:moveTo>
                    <a:pt x="802" y="227"/>
                  </a:moveTo>
                  <a:cubicBezTo>
                    <a:pt x="806" y="227"/>
                    <a:pt x="810" y="227"/>
                    <a:pt x="814" y="227"/>
                  </a:cubicBezTo>
                  <a:cubicBezTo>
                    <a:pt x="814" y="227"/>
                    <a:pt x="814" y="228"/>
                    <a:pt x="814" y="229"/>
                  </a:cubicBezTo>
                  <a:cubicBezTo>
                    <a:pt x="810" y="229"/>
                    <a:pt x="806" y="229"/>
                    <a:pt x="802" y="229"/>
                  </a:cubicBezTo>
                  <a:cubicBezTo>
                    <a:pt x="802" y="228"/>
                    <a:pt x="802" y="227"/>
                    <a:pt x="802" y="227"/>
                  </a:cubicBezTo>
                  <a:close/>
                  <a:moveTo>
                    <a:pt x="802" y="272"/>
                  </a:moveTo>
                  <a:cubicBezTo>
                    <a:pt x="806" y="272"/>
                    <a:pt x="810" y="272"/>
                    <a:pt x="814" y="272"/>
                  </a:cubicBezTo>
                  <a:cubicBezTo>
                    <a:pt x="814" y="273"/>
                    <a:pt x="814" y="274"/>
                    <a:pt x="814" y="274"/>
                  </a:cubicBezTo>
                  <a:cubicBezTo>
                    <a:pt x="810" y="274"/>
                    <a:pt x="806" y="274"/>
                    <a:pt x="802" y="274"/>
                  </a:cubicBezTo>
                  <a:cubicBezTo>
                    <a:pt x="802" y="274"/>
                    <a:pt x="802" y="273"/>
                    <a:pt x="802" y="272"/>
                  </a:cubicBezTo>
                  <a:close/>
                  <a:moveTo>
                    <a:pt x="802" y="317"/>
                  </a:moveTo>
                  <a:cubicBezTo>
                    <a:pt x="806" y="317"/>
                    <a:pt x="810" y="317"/>
                    <a:pt x="814" y="317"/>
                  </a:cubicBezTo>
                  <a:cubicBezTo>
                    <a:pt x="814" y="318"/>
                    <a:pt x="814" y="319"/>
                    <a:pt x="814" y="320"/>
                  </a:cubicBezTo>
                  <a:cubicBezTo>
                    <a:pt x="810" y="320"/>
                    <a:pt x="806" y="320"/>
                    <a:pt x="802" y="320"/>
                  </a:cubicBezTo>
                  <a:cubicBezTo>
                    <a:pt x="802" y="319"/>
                    <a:pt x="802" y="318"/>
                    <a:pt x="802" y="317"/>
                  </a:cubicBezTo>
                  <a:close/>
                  <a:moveTo>
                    <a:pt x="802" y="365"/>
                  </a:moveTo>
                  <a:cubicBezTo>
                    <a:pt x="802" y="364"/>
                    <a:pt x="802" y="363"/>
                    <a:pt x="802" y="362"/>
                  </a:cubicBezTo>
                  <a:cubicBezTo>
                    <a:pt x="806" y="362"/>
                    <a:pt x="810" y="362"/>
                    <a:pt x="814" y="362"/>
                  </a:cubicBezTo>
                  <a:cubicBezTo>
                    <a:pt x="814" y="363"/>
                    <a:pt x="814" y="364"/>
                    <a:pt x="814" y="365"/>
                  </a:cubicBezTo>
                  <a:cubicBezTo>
                    <a:pt x="810" y="365"/>
                    <a:pt x="806" y="365"/>
                    <a:pt x="802" y="365"/>
                  </a:cubicBezTo>
                  <a:close/>
                  <a:moveTo>
                    <a:pt x="802" y="408"/>
                  </a:moveTo>
                  <a:cubicBezTo>
                    <a:pt x="806" y="408"/>
                    <a:pt x="810" y="408"/>
                    <a:pt x="814" y="408"/>
                  </a:cubicBezTo>
                  <a:cubicBezTo>
                    <a:pt x="814" y="409"/>
                    <a:pt x="814" y="409"/>
                    <a:pt x="814" y="410"/>
                  </a:cubicBezTo>
                  <a:cubicBezTo>
                    <a:pt x="810" y="410"/>
                    <a:pt x="806" y="410"/>
                    <a:pt x="802" y="410"/>
                  </a:cubicBezTo>
                  <a:cubicBezTo>
                    <a:pt x="802" y="409"/>
                    <a:pt x="802" y="409"/>
                    <a:pt x="802" y="408"/>
                  </a:cubicBezTo>
                  <a:close/>
                  <a:moveTo>
                    <a:pt x="802" y="453"/>
                  </a:moveTo>
                  <a:cubicBezTo>
                    <a:pt x="806" y="453"/>
                    <a:pt x="810" y="453"/>
                    <a:pt x="814" y="453"/>
                  </a:cubicBezTo>
                  <a:cubicBezTo>
                    <a:pt x="814" y="454"/>
                    <a:pt x="814" y="455"/>
                    <a:pt x="814" y="456"/>
                  </a:cubicBezTo>
                  <a:cubicBezTo>
                    <a:pt x="810" y="456"/>
                    <a:pt x="806" y="456"/>
                    <a:pt x="802" y="456"/>
                  </a:cubicBezTo>
                  <a:cubicBezTo>
                    <a:pt x="802" y="455"/>
                    <a:pt x="802" y="454"/>
                    <a:pt x="802" y="453"/>
                  </a:cubicBezTo>
                  <a:close/>
                  <a:moveTo>
                    <a:pt x="820" y="0"/>
                  </a:moveTo>
                  <a:cubicBezTo>
                    <a:pt x="824" y="0"/>
                    <a:pt x="828" y="0"/>
                    <a:pt x="833" y="0"/>
                  </a:cubicBezTo>
                  <a:cubicBezTo>
                    <a:pt x="833" y="1"/>
                    <a:pt x="833" y="2"/>
                    <a:pt x="833" y="3"/>
                  </a:cubicBezTo>
                  <a:cubicBezTo>
                    <a:pt x="828" y="3"/>
                    <a:pt x="824" y="3"/>
                    <a:pt x="820" y="3"/>
                  </a:cubicBezTo>
                  <a:cubicBezTo>
                    <a:pt x="820" y="2"/>
                    <a:pt x="820" y="1"/>
                    <a:pt x="820" y="0"/>
                  </a:cubicBezTo>
                  <a:close/>
                  <a:moveTo>
                    <a:pt x="820" y="45"/>
                  </a:moveTo>
                  <a:cubicBezTo>
                    <a:pt x="824" y="45"/>
                    <a:pt x="828" y="45"/>
                    <a:pt x="833" y="45"/>
                  </a:cubicBezTo>
                  <a:cubicBezTo>
                    <a:pt x="833" y="46"/>
                    <a:pt x="833" y="47"/>
                    <a:pt x="833" y="48"/>
                  </a:cubicBezTo>
                  <a:cubicBezTo>
                    <a:pt x="828" y="48"/>
                    <a:pt x="824" y="48"/>
                    <a:pt x="820" y="48"/>
                  </a:cubicBezTo>
                  <a:cubicBezTo>
                    <a:pt x="820" y="47"/>
                    <a:pt x="820" y="46"/>
                    <a:pt x="820" y="45"/>
                  </a:cubicBezTo>
                  <a:close/>
                  <a:moveTo>
                    <a:pt x="820" y="91"/>
                  </a:moveTo>
                  <a:cubicBezTo>
                    <a:pt x="824" y="91"/>
                    <a:pt x="828" y="91"/>
                    <a:pt x="833" y="91"/>
                  </a:cubicBezTo>
                  <a:cubicBezTo>
                    <a:pt x="833" y="92"/>
                    <a:pt x="833" y="92"/>
                    <a:pt x="833" y="93"/>
                  </a:cubicBezTo>
                  <a:cubicBezTo>
                    <a:pt x="828" y="93"/>
                    <a:pt x="824" y="93"/>
                    <a:pt x="820" y="93"/>
                  </a:cubicBezTo>
                  <a:cubicBezTo>
                    <a:pt x="820" y="92"/>
                    <a:pt x="820" y="92"/>
                    <a:pt x="820" y="91"/>
                  </a:cubicBezTo>
                  <a:close/>
                  <a:moveTo>
                    <a:pt x="820" y="136"/>
                  </a:moveTo>
                  <a:cubicBezTo>
                    <a:pt x="824" y="136"/>
                    <a:pt x="828" y="136"/>
                    <a:pt x="833" y="136"/>
                  </a:cubicBezTo>
                  <a:cubicBezTo>
                    <a:pt x="833" y="137"/>
                    <a:pt x="833" y="138"/>
                    <a:pt x="833" y="139"/>
                  </a:cubicBezTo>
                  <a:cubicBezTo>
                    <a:pt x="828" y="139"/>
                    <a:pt x="824" y="139"/>
                    <a:pt x="820" y="139"/>
                  </a:cubicBezTo>
                  <a:cubicBezTo>
                    <a:pt x="820" y="138"/>
                    <a:pt x="820" y="137"/>
                    <a:pt x="820" y="136"/>
                  </a:cubicBezTo>
                  <a:close/>
                  <a:moveTo>
                    <a:pt x="820" y="181"/>
                  </a:moveTo>
                  <a:cubicBezTo>
                    <a:pt x="824" y="181"/>
                    <a:pt x="828" y="181"/>
                    <a:pt x="833" y="181"/>
                  </a:cubicBezTo>
                  <a:cubicBezTo>
                    <a:pt x="833" y="182"/>
                    <a:pt x="833" y="183"/>
                    <a:pt x="833" y="184"/>
                  </a:cubicBezTo>
                  <a:cubicBezTo>
                    <a:pt x="828" y="184"/>
                    <a:pt x="824" y="184"/>
                    <a:pt x="820" y="184"/>
                  </a:cubicBezTo>
                  <a:cubicBezTo>
                    <a:pt x="820" y="183"/>
                    <a:pt x="820" y="182"/>
                    <a:pt x="820" y="181"/>
                  </a:cubicBezTo>
                  <a:close/>
                  <a:moveTo>
                    <a:pt x="820" y="227"/>
                  </a:moveTo>
                  <a:cubicBezTo>
                    <a:pt x="824" y="227"/>
                    <a:pt x="828" y="227"/>
                    <a:pt x="833" y="227"/>
                  </a:cubicBezTo>
                  <a:cubicBezTo>
                    <a:pt x="833" y="227"/>
                    <a:pt x="833" y="228"/>
                    <a:pt x="833" y="229"/>
                  </a:cubicBezTo>
                  <a:cubicBezTo>
                    <a:pt x="828" y="229"/>
                    <a:pt x="824" y="229"/>
                    <a:pt x="820" y="229"/>
                  </a:cubicBezTo>
                  <a:cubicBezTo>
                    <a:pt x="820" y="228"/>
                    <a:pt x="820" y="227"/>
                    <a:pt x="820" y="227"/>
                  </a:cubicBezTo>
                  <a:close/>
                  <a:moveTo>
                    <a:pt x="820" y="272"/>
                  </a:moveTo>
                  <a:cubicBezTo>
                    <a:pt x="824" y="272"/>
                    <a:pt x="828" y="272"/>
                    <a:pt x="833" y="272"/>
                  </a:cubicBezTo>
                  <a:cubicBezTo>
                    <a:pt x="833" y="273"/>
                    <a:pt x="833" y="274"/>
                    <a:pt x="833" y="274"/>
                  </a:cubicBezTo>
                  <a:cubicBezTo>
                    <a:pt x="828" y="274"/>
                    <a:pt x="824" y="274"/>
                    <a:pt x="820" y="274"/>
                  </a:cubicBezTo>
                  <a:cubicBezTo>
                    <a:pt x="820" y="274"/>
                    <a:pt x="820" y="273"/>
                    <a:pt x="820" y="272"/>
                  </a:cubicBezTo>
                  <a:close/>
                  <a:moveTo>
                    <a:pt x="820" y="317"/>
                  </a:moveTo>
                  <a:cubicBezTo>
                    <a:pt x="824" y="317"/>
                    <a:pt x="828" y="317"/>
                    <a:pt x="833" y="317"/>
                  </a:cubicBezTo>
                  <a:cubicBezTo>
                    <a:pt x="833" y="318"/>
                    <a:pt x="833" y="319"/>
                    <a:pt x="833" y="320"/>
                  </a:cubicBezTo>
                  <a:cubicBezTo>
                    <a:pt x="828" y="320"/>
                    <a:pt x="824" y="320"/>
                    <a:pt x="820" y="320"/>
                  </a:cubicBezTo>
                  <a:cubicBezTo>
                    <a:pt x="820" y="319"/>
                    <a:pt x="820" y="318"/>
                    <a:pt x="820" y="317"/>
                  </a:cubicBezTo>
                  <a:close/>
                  <a:moveTo>
                    <a:pt x="820" y="365"/>
                  </a:moveTo>
                  <a:cubicBezTo>
                    <a:pt x="820" y="364"/>
                    <a:pt x="820" y="363"/>
                    <a:pt x="820" y="362"/>
                  </a:cubicBezTo>
                  <a:cubicBezTo>
                    <a:pt x="824" y="362"/>
                    <a:pt x="828" y="362"/>
                    <a:pt x="833" y="362"/>
                  </a:cubicBezTo>
                  <a:cubicBezTo>
                    <a:pt x="833" y="363"/>
                    <a:pt x="833" y="364"/>
                    <a:pt x="833" y="365"/>
                  </a:cubicBezTo>
                  <a:cubicBezTo>
                    <a:pt x="828" y="365"/>
                    <a:pt x="824" y="365"/>
                    <a:pt x="820" y="365"/>
                  </a:cubicBezTo>
                  <a:close/>
                  <a:moveTo>
                    <a:pt x="820" y="408"/>
                  </a:moveTo>
                  <a:cubicBezTo>
                    <a:pt x="824" y="408"/>
                    <a:pt x="828" y="408"/>
                    <a:pt x="833" y="408"/>
                  </a:cubicBezTo>
                  <a:cubicBezTo>
                    <a:pt x="833" y="409"/>
                    <a:pt x="833" y="409"/>
                    <a:pt x="833" y="410"/>
                  </a:cubicBezTo>
                  <a:cubicBezTo>
                    <a:pt x="828" y="410"/>
                    <a:pt x="824" y="410"/>
                    <a:pt x="820" y="410"/>
                  </a:cubicBezTo>
                  <a:cubicBezTo>
                    <a:pt x="820" y="409"/>
                    <a:pt x="820" y="409"/>
                    <a:pt x="820" y="408"/>
                  </a:cubicBezTo>
                  <a:close/>
                  <a:moveTo>
                    <a:pt x="820" y="453"/>
                  </a:moveTo>
                  <a:cubicBezTo>
                    <a:pt x="824" y="453"/>
                    <a:pt x="828" y="453"/>
                    <a:pt x="833" y="453"/>
                  </a:cubicBezTo>
                  <a:cubicBezTo>
                    <a:pt x="833" y="454"/>
                    <a:pt x="833" y="455"/>
                    <a:pt x="833" y="456"/>
                  </a:cubicBezTo>
                  <a:cubicBezTo>
                    <a:pt x="828" y="456"/>
                    <a:pt x="824" y="456"/>
                    <a:pt x="820" y="456"/>
                  </a:cubicBezTo>
                  <a:cubicBezTo>
                    <a:pt x="820" y="455"/>
                    <a:pt x="820" y="454"/>
                    <a:pt x="820" y="453"/>
                  </a:cubicBezTo>
                  <a:close/>
                  <a:moveTo>
                    <a:pt x="838" y="0"/>
                  </a:moveTo>
                  <a:cubicBezTo>
                    <a:pt x="842" y="0"/>
                    <a:pt x="847" y="0"/>
                    <a:pt x="851" y="0"/>
                  </a:cubicBezTo>
                  <a:cubicBezTo>
                    <a:pt x="851" y="1"/>
                    <a:pt x="851" y="2"/>
                    <a:pt x="851" y="3"/>
                  </a:cubicBezTo>
                  <a:cubicBezTo>
                    <a:pt x="847" y="3"/>
                    <a:pt x="842" y="3"/>
                    <a:pt x="838" y="3"/>
                  </a:cubicBezTo>
                  <a:cubicBezTo>
                    <a:pt x="838" y="2"/>
                    <a:pt x="838" y="1"/>
                    <a:pt x="838" y="0"/>
                  </a:cubicBezTo>
                  <a:close/>
                  <a:moveTo>
                    <a:pt x="838" y="45"/>
                  </a:moveTo>
                  <a:cubicBezTo>
                    <a:pt x="842" y="45"/>
                    <a:pt x="847" y="45"/>
                    <a:pt x="851" y="45"/>
                  </a:cubicBezTo>
                  <a:cubicBezTo>
                    <a:pt x="851" y="46"/>
                    <a:pt x="851" y="47"/>
                    <a:pt x="851" y="48"/>
                  </a:cubicBezTo>
                  <a:cubicBezTo>
                    <a:pt x="847" y="48"/>
                    <a:pt x="842" y="48"/>
                    <a:pt x="838" y="48"/>
                  </a:cubicBezTo>
                  <a:cubicBezTo>
                    <a:pt x="838" y="47"/>
                    <a:pt x="838" y="46"/>
                    <a:pt x="838" y="45"/>
                  </a:cubicBezTo>
                  <a:close/>
                  <a:moveTo>
                    <a:pt x="838" y="91"/>
                  </a:moveTo>
                  <a:cubicBezTo>
                    <a:pt x="842" y="91"/>
                    <a:pt x="847" y="91"/>
                    <a:pt x="851" y="91"/>
                  </a:cubicBezTo>
                  <a:cubicBezTo>
                    <a:pt x="851" y="92"/>
                    <a:pt x="851" y="92"/>
                    <a:pt x="851" y="93"/>
                  </a:cubicBezTo>
                  <a:cubicBezTo>
                    <a:pt x="847" y="93"/>
                    <a:pt x="842" y="93"/>
                    <a:pt x="838" y="93"/>
                  </a:cubicBezTo>
                  <a:cubicBezTo>
                    <a:pt x="838" y="92"/>
                    <a:pt x="838" y="92"/>
                    <a:pt x="838" y="91"/>
                  </a:cubicBezTo>
                  <a:close/>
                  <a:moveTo>
                    <a:pt x="838" y="136"/>
                  </a:moveTo>
                  <a:cubicBezTo>
                    <a:pt x="842" y="136"/>
                    <a:pt x="847" y="136"/>
                    <a:pt x="851" y="136"/>
                  </a:cubicBezTo>
                  <a:cubicBezTo>
                    <a:pt x="851" y="137"/>
                    <a:pt x="851" y="138"/>
                    <a:pt x="851" y="139"/>
                  </a:cubicBezTo>
                  <a:cubicBezTo>
                    <a:pt x="847" y="139"/>
                    <a:pt x="842" y="139"/>
                    <a:pt x="838" y="139"/>
                  </a:cubicBezTo>
                  <a:cubicBezTo>
                    <a:pt x="838" y="138"/>
                    <a:pt x="838" y="137"/>
                    <a:pt x="838" y="136"/>
                  </a:cubicBezTo>
                  <a:close/>
                  <a:moveTo>
                    <a:pt x="838" y="181"/>
                  </a:moveTo>
                  <a:cubicBezTo>
                    <a:pt x="842" y="181"/>
                    <a:pt x="847" y="181"/>
                    <a:pt x="851" y="181"/>
                  </a:cubicBezTo>
                  <a:cubicBezTo>
                    <a:pt x="851" y="182"/>
                    <a:pt x="851" y="183"/>
                    <a:pt x="851" y="184"/>
                  </a:cubicBezTo>
                  <a:cubicBezTo>
                    <a:pt x="847" y="184"/>
                    <a:pt x="842" y="184"/>
                    <a:pt x="838" y="184"/>
                  </a:cubicBezTo>
                  <a:cubicBezTo>
                    <a:pt x="838" y="183"/>
                    <a:pt x="838" y="182"/>
                    <a:pt x="838" y="181"/>
                  </a:cubicBezTo>
                  <a:close/>
                  <a:moveTo>
                    <a:pt x="838" y="227"/>
                  </a:moveTo>
                  <a:cubicBezTo>
                    <a:pt x="842" y="227"/>
                    <a:pt x="847" y="227"/>
                    <a:pt x="851" y="227"/>
                  </a:cubicBezTo>
                  <a:cubicBezTo>
                    <a:pt x="851" y="227"/>
                    <a:pt x="851" y="228"/>
                    <a:pt x="851" y="229"/>
                  </a:cubicBezTo>
                  <a:cubicBezTo>
                    <a:pt x="847" y="229"/>
                    <a:pt x="842" y="229"/>
                    <a:pt x="838" y="229"/>
                  </a:cubicBezTo>
                  <a:cubicBezTo>
                    <a:pt x="838" y="228"/>
                    <a:pt x="838" y="227"/>
                    <a:pt x="838" y="227"/>
                  </a:cubicBezTo>
                  <a:close/>
                  <a:moveTo>
                    <a:pt x="838" y="272"/>
                  </a:moveTo>
                  <a:cubicBezTo>
                    <a:pt x="842" y="272"/>
                    <a:pt x="847" y="272"/>
                    <a:pt x="851" y="272"/>
                  </a:cubicBezTo>
                  <a:cubicBezTo>
                    <a:pt x="851" y="273"/>
                    <a:pt x="851" y="274"/>
                    <a:pt x="851" y="274"/>
                  </a:cubicBezTo>
                  <a:cubicBezTo>
                    <a:pt x="847" y="274"/>
                    <a:pt x="842" y="274"/>
                    <a:pt x="838" y="274"/>
                  </a:cubicBezTo>
                  <a:cubicBezTo>
                    <a:pt x="838" y="274"/>
                    <a:pt x="838" y="273"/>
                    <a:pt x="838" y="272"/>
                  </a:cubicBezTo>
                  <a:close/>
                  <a:moveTo>
                    <a:pt x="838" y="317"/>
                  </a:moveTo>
                  <a:cubicBezTo>
                    <a:pt x="842" y="317"/>
                    <a:pt x="847" y="317"/>
                    <a:pt x="851" y="317"/>
                  </a:cubicBezTo>
                  <a:cubicBezTo>
                    <a:pt x="851" y="318"/>
                    <a:pt x="851" y="319"/>
                    <a:pt x="851" y="320"/>
                  </a:cubicBezTo>
                  <a:cubicBezTo>
                    <a:pt x="847" y="320"/>
                    <a:pt x="842" y="320"/>
                    <a:pt x="838" y="320"/>
                  </a:cubicBezTo>
                  <a:cubicBezTo>
                    <a:pt x="838" y="319"/>
                    <a:pt x="838" y="318"/>
                    <a:pt x="838" y="317"/>
                  </a:cubicBezTo>
                  <a:close/>
                  <a:moveTo>
                    <a:pt x="838" y="365"/>
                  </a:moveTo>
                  <a:cubicBezTo>
                    <a:pt x="838" y="364"/>
                    <a:pt x="838" y="363"/>
                    <a:pt x="838" y="362"/>
                  </a:cubicBezTo>
                  <a:cubicBezTo>
                    <a:pt x="842" y="362"/>
                    <a:pt x="847" y="362"/>
                    <a:pt x="851" y="362"/>
                  </a:cubicBezTo>
                  <a:cubicBezTo>
                    <a:pt x="851" y="363"/>
                    <a:pt x="851" y="364"/>
                    <a:pt x="851" y="365"/>
                  </a:cubicBezTo>
                  <a:cubicBezTo>
                    <a:pt x="847" y="365"/>
                    <a:pt x="842" y="365"/>
                    <a:pt x="838" y="365"/>
                  </a:cubicBezTo>
                  <a:close/>
                  <a:moveTo>
                    <a:pt x="838" y="408"/>
                  </a:moveTo>
                  <a:cubicBezTo>
                    <a:pt x="842" y="408"/>
                    <a:pt x="847" y="408"/>
                    <a:pt x="851" y="408"/>
                  </a:cubicBezTo>
                  <a:cubicBezTo>
                    <a:pt x="851" y="409"/>
                    <a:pt x="851" y="409"/>
                    <a:pt x="851" y="410"/>
                  </a:cubicBezTo>
                  <a:cubicBezTo>
                    <a:pt x="847" y="410"/>
                    <a:pt x="842" y="410"/>
                    <a:pt x="838" y="410"/>
                  </a:cubicBezTo>
                  <a:cubicBezTo>
                    <a:pt x="838" y="409"/>
                    <a:pt x="838" y="409"/>
                    <a:pt x="838" y="408"/>
                  </a:cubicBezTo>
                  <a:close/>
                  <a:moveTo>
                    <a:pt x="838" y="453"/>
                  </a:moveTo>
                  <a:cubicBezTo>
                    <a:pt x="842" y="453"/>
                    <a:pt x="847" y="453"/>
                    <a:pt x="851" y="453"/>
                  </a:cubicBezTo>
                  <a:cubicBezTo>
                    <a:pt x="851" y="454"/>
                    <a:pt x="851" y="455"/>
                    <a:pt x="851" y="456"/>
                  </a:cubicBezTo>
                  <a:cubicBezTo>
                    <a:pt x="847" y="456"/>
                    <a:pt x="842" y="456"/>
                    <a:pt x="838" y="456"/>
                  </a:cubicBezTo>
                  <a:cubicBezTo>
                    <a:pt x="838" y="455"/>
                    <a:pt x="838" y="454"/>
                    <a:pt x="838" y="453"/>
                  </a:cubicBezTo>
                  <a:close/>
                  <a:moveTo>
                    <a:pt x="0" y="0"/>
                  </a:moveTo>
                  <a:cubicBezTo>
                    <a:pt x="13" y="0"/>
                    <a:pt x="13" y="0"/>
                    <a:pt x="13" y="0"/>
                  </a:cubicBezTo>
                  <a:cubicBezTo>
                    <a:pt x="13" y="3"/>
                    <a:pt x="13" y="3"/>
                    <a:pt x="13" y="3"/>
                  </a:cubicBezTo>
                  <a:cubicBezTo>
                    <a:pt x="0" y="3"/>
                    <a:pt x="0" y="3"/>
                    <a:pt x="0" y="3"/>
                  </a:cubicBezTo>
                  <a:cubicBezTo>
                    <a:pt x="0" y="0"/>
                    <a:pt x="0" y="0"/>
                    <a:pt x="0" y="0"/>
                  </a:cubicBezTo>
                  <a:close/>
                  <a:moveTo>
                    <a:pt x="0" y="45"/>
                  </a:moveTo>
                  <a:cubicBezTo>
                    <a:pt x="13" y="45"/>
                    <a:pt x="13" y="45"/>
                    <a:pt x="13" y="45"/>
                  </a:cubicBezTo>
                  <a:cubicBezTo>
                    <a:pt x="13" y="48"/>
                    <a:pt x="13" y="48"/>
                    <a:pt x="13" y="48"/>
                  </a:cubicBezTo>
                  <a:cubicBezTo>
                    <a:pt x="0" y="48"/>
                    <a:pt x="0" y="48"/>
                    <a:pt x="0" y="48"/>
                  </a:cubicBezTo>
                  <a:cubicBezTo>
                    <a:pt x="0" y="45"/>
                    <a:pt x="0" y="45"/>
                    <a:pt x="0" y="45"/>
                  </a:cubicBezTo>
                  <a:close/>
                  <a:moveTo>
                    <a:pt x="0" y="91"/>
                  </a:moveTo>
                  <a:cubicBezTo>
                    <a:pt x="13" y="91"/>
                    <a:pt x="13" y="91"/>
                    <a:pt x="13" y="91"/>
                  </a:cubicBezTo>
                  <a:cubicBezTo>
                    <a:pt x="13" y="93"/>
                    <a:pt x="13" y="93"/>
                    <a:pt x="13" y="93"/>
                  </a:cubicBezTo>
                  <a:cubicBezTo>
                    <a:pt x="0" y="93"/>
                    <a:pt x="0" y="93"/>
                    <a:pt x="0" y="93"/>
                  </a:cubicBezTo>
                  <a:cubicBezTo>
                    <a:pt x="0" y="91"/>
                    <a:pt x="0" y="91"/>
                    <a:pt x="0" y="91"/>
                  </a:cubicBezTo>
                  <a:close/>
                  <a:moveTo>
                    <a:pt x="0" y="136"/>
                  </a:moveTo>
                  <a:cubicBezTo>
                    <a:pt x="13" y="136"/>
                    <a:pt x="13" y="136"/>
                    <a:pt x="13" y="136"/>
                  </a:cubicBezTo>
                  <a:cubicBezTo>
                    <a:pt x="13" y="139"/>
                    <a:pt x="13" y="139"/>
                    <a:pt x="13" y="139"/>
                  </a:cubicBezTo>
                  <a:cubicBezTo>
                    <a:pt x="0" y="139"/>
                    <a:pt x="0" y="139"/>
                    <a:pt x="0" y="139"/>
                  </a:cubicBezTo>
                  <a:cubicBezTo>
                    <a:pt x="0" y="136"/>
                    <a:pt x="0" y="136"/>
                    <a:pt x="0" y="136"/>
                  </a:cubicBezTo>
                  <a:close/>
                  <a:moveTo>
                    <a:pt x="0" y="181"/>
                  </a:moveTo>
                  <a:cubicBezTo>
                    <a:pt x="13" y="181"/>
                    <a:pt x="13" y="181"/>
                    <a:pt x="13" y="181"/>
                  </a:cubicBezTo>
                  <a:cubicBezTo>
                    <a:pt x="13" y="184"/>
                    <a:pt x="13" y="184"/>
                    <a:pt x="13" y="184"/>
                  </a:cubicBezTo>
                  <a:cubicBezTo>
                    <a:pt x="0" y="184"/>
                    <a:pt x="0" y="184"/>
                    <a:pt x="0" y="184"/>
                  </a:cubicBezTo>
                  <a:cubicBezTo>
                    <a:pt x="0" y="181"/>
                    <a:pt x="0" y="181"/>
                    <a:pt x="0" y="181"/>
                  </a:cubicBezTo>
                  <a:close/>
                  <a:moveTo>
                    <a:pt x="0" y="227"/>
                  </a:moveTo>
                  <a:cubicBezTo>
                    <a:pt x="13" y="227"/>
                    <a:pt x="13" y="227"/>
                    <a:pt x="13" y="227"/>
                  </a:cubicBezTo>
                  <a:cubicBezTo>
                    <a:pt x="13" y="229"/>
                    <a:pt x="13" y="229"/>
                    <a:pt x="13" y="229"/>
                  </a:cubicBezTo>
                  <a:cubicBezTo>
                    <a:pt x="0" y="229"/>
                    <a:pt x="0" y="229"/>
                    <a:pt x="0" y="229"/>
                  </a:cubicBezTo>
                  <a:cubicBezTo>
                    <a:pt x="0" y="227"/>
                    <a:pt x="0" y="227"/>
                    <a:pt x="0" y="227"/>
                  </a:cubicBezTo>
                  <a:close/>
                  <a:moveTo>
                    <a:pt x="0" y="272"/>
                  </a:moveTo>
                  <a:cubicBezTo>
                    <a:pt x="13" y="272"/>
                    <a:pt x="13" y="272"/>
                    <a:pt x="13" y="272"/>
                  </a:cubicBezTo>
                  <a:cubicBezTo>
                    <a:pt x="13" y="274"/>
                    <a:pt x="13" y="274"/>
                    <a:pt x="13" y="274"/>
                  </a:cubicBezTo>
                  <a:cubicBezTo>
                    <a:pt x="0" y="274"/>
                    <a:pt x="0" y="274"/>
                    <a:pt x="0" y="274"/>
                  </a:cubicBezTo>
                  <a:cubicBezTo>
                    <a:pt x="0" y="272"/>
                    <a:pt x="0" y="272"/>
                    <a:pt x="0" y="272"/>
                  </a:cubicBezTo>
                  <a:close/>
                  <a:moveTo>
                    <a:pt x="0" y="317"/>
                  </a:moveTo>
                  <a:cubicBezTo>
                    <a:pt x="13" y="317"/>
                    <a:pt x="13" y="317"/>
                    <a:pt x="13" y="317"/>
                  </a:cubicBezTo>
                  <a:cubicBezTo>
                    <a:pt x="13" y="320"/>
                    <a:pt x="13" y="320"/>
                    <a:pt x="13" y="320"/>
                  </a:cubicBezTo>
                  <a:cubicBezTo>
                    <a:pt x="0" y="320"/>
                    <a:pt x="0" y="320"/>
                    <a:pt x="0" y="320"/>
                  </a:cubicBezTo>
                  <a:cubicBezTo>
                    <a:pt x="0" y="317"/>
                    <a:pt x="0" y="317"/>
                    <a:pt x="0" y="317"/>
                  </a:cubicBezTo>
                  <a:close/>
                  <a:moveTo>
                    <a:pt x="0" y="365"/>
                  </a:moveTo>
                  <a:cubicBezTo>
                    <a:pt x="0" y="362"/>
                    <a:pt x="0" y="362"/>
                    <a:pt x="0" y="362"/>
                  </a:cubicBezTo>
                  <a:cubicBezTo>
                    <a:pt x="13" y="362"/>
                    <a:pt x="13" y="362"/>
                    <a:pt x="13" y="362"/>
                  </a:cubicBezTo>
                  <a:cubicBezTo>
                    <a:pt x="13" y="365"/>
                    <a:pt x="13" y="365"/>
                    <a:pt x="13" y="365"/>
                  </a:cubicBezTo>
                  <a:cubicBezTo>
                    <a:pt x="0" y="365"/>
                    <a:pt x="0" y="365"/>
                    <a:pt x="0" y="365"/>
                  </a:cubicBezTo>
                  <a:close/>
                  <a:moveTo>
                    <a:pt x="0" y="408"/>
                  </a:moveTo>
                  <a:cubicBezTo>
                    <a:pt x="13" y="408"/>
                    <a:pt x="13" y="408"/>
                    <a:pt x="13" y="408"/>
                  </a:cubicBezTo>
                  <a:cubicBezTo>
                    <a:pt x="13" y="410"/>
                    <a:pt x="13" y="410"/>
                    <a:pt x="13" y="410"/>
                  </a:cubicBezTo>
                  <a:cubicBezTo>
                    <a:pt x="0" y="410"/>
                    <a:pt x="0" y="410"/>
                    <a:pt x="0" y="410"/>
                  </a:cubicBezTo>
                  <a:cubicBezTo>
                    <a:pt x="0" y="408"/>
                    <a:pt x="0" y="408"/>
                    <a:pt x="0" y="408"/>
                  </a:cubicBezTo>
                  <a:close/>
                  <a:moveTo>
                    <a:pt x="0" y="453"/>
                  </a:moveTo>
                  <a:cubicBezTo>
                    <a:pt x="13" y="453"/>
                    <a:pt x="13" y="453"/>
                    <a:pt x="13" y="453"/>
                  </a:cubicBezTo>
                  <a:cubicBezTo>
                    <a:pt x="13" y="456"/>
                    <a:pt x="13" y="456"/>
                    <a:pt x="13" y="456"/>
                  </a:cubicBezTo>
                  <a:cubicBezTo>
                    <a:pt x="0" y="456"/>
                    <a:pt x="0" y="456"/>
                    <a:pt x="0" y="456"/>
                  </a:cubicBezTo>
                  <a:cubicBezTo>
                    <a:pt x="0" y="453"/>
                    <a:pt x="0" y="453"/>
                    <a:pt x="0" y="453"/>
                  </a:cubicBezTo>
                  <a:close/>
                  <a:moveTo>
                    <a:pt x="856" y="0"/>
                  </a:moveTo>
                  <a:cubicBezTo>
                    <a:pt x="869" y="0"/>
                    <a:pt x="869" y="0"/>
                    <a:pt x="869" y="0"/>
                  </a:cubicBezTo>
                  <a:cubicBezTo>
                    <a:pt x="869" y="3"/>
                    <a:pt x="869" y="3"/>
                    <a:pt x="869" y="3"/>
                  </a:cubicBezTo>
                  <a:cubicBezTo>
                    <a:pt x="856" y="3"/>
                    <a:pt x="856" y="3"/>
                    <a:pt x="856" y="3"/>
                  </a:cubicBezTo>
                  <a:cubicBezTo>
                    <a:pt x="856" y="0"/>
                    <a:pt x="856" y="0"/>
                    <a:pt x="856" y="0"/>
                  </a:cubicBezTo>
                  <a:close/>
                  <a:moveTo>
                    <a:pt x="856" y="45"/>
                  </a:moveTo>
                  <a:cubicBezTo>
                    <a:pt x="869" y="45"/>
                    <a:pt x="869" y="45"/>
                    <a:pt x="869" y="45"/>
                  </a:cubicBezTo>
                  <a:cubicBezTo>
                    <a:pt x="869" y="48"/>
                    <a:pt x="869" y="48"/>
                    <a:pt x="869" y="48"/>
                  </a:cubicBezTo>
                  <a:cubicBezTo>
                    <a:pt x="856" y="48"/>
                    <a:pt x="856" y="48"/>
                    <a:pt x="856" y="48"/>
                  </a:cubicBezTo>
                  <a:cubicBezTo>
                    <a:pt x="856" y="45"/>
                    <a:pt x="856" y="45"/>
                    <a:pt x="856" y="45"/>
                  </a:cubicBezTo>
                  <a:close/>
                  <a:moveTo>
                    <a:pt x="856" y="91"/>
                  </a:moveTo>
                  <a:cubicBezTo>
                    <a:pt x="869" y="91"/>
                    <a:pt x="869" y="91"/>
                    <a:pt x="869" y="91"/>
                  </a:cubicBezTo>
                  <a:cubicBezTo>
                    <a:pt x="869" y="93"/>
                    <a:pt x="869" y="93"/>
                    <a:pt x="869" y="93"/>
                  </a:cubicBezTo>
                  <a:cubicBezTo>
                    <a:pt x="856" y="93"/>
                    <a:pt x="856" y="93"/>
                    <a:pt x="856" y="93"/>
                  </a:cubicBezTo>
                  <a:cubicBezTo>
                    <a:pt x="856" y="91"/>
                    <a:pt x="856" y="91"/>
                    <a:pt x="856" y="91"/>
                  </a:cubicBezTo>
                  <a:close/>
                  <a:moveTo>
                    <a:pt x="856" y="136"/>
                  </a:moveTo>
                  <a:cubicBezTo>
                    <a:pt x="869" y="136"/>
                    <a:pt x="869" y="136"/>
                    <a:pt x="869" y="136"/>
                  </a:cubicBezTo>
                  <a:cubicBezTo>
                    <a:pt x="869" y="139"/>
                    <a:pt x="869" y="139"/>
                    <a:pt x="869" y="139"/>
                  </a:cubicBezTo>
                  <a:cubicBezTo>
                    <a:pt x="856" y="139"/>
                    <a:pt x="856" y="139"/>
                    <a:pt x="856" y="139"/>
                  </a:cubicBezTo>
                  <a:cubicBezTo>
                    <a:pt x="856" y="136"/>
                    <a:pt x="856" y="136"/>
                    <a:pt x="856" y="136"/>
                  </a:cubicBezTo>
                  <a:close/>
                  <a:moveTo>
                    <a:pt x="856" y="181"/>
                  </a:moveTo>
                  <a:cubicBezTo>
                    <a:pt x="869" y="181"/>
                    <a:pt x="869" y="181"/>
                    <a:pt x="869" y="181"/>
                  </a:cubicBezTo>
                  <a:cubicBezTo>
                    <a:pt x="869" y="184"/>
                    <a:pt x="869" y="184"/>
                    <a:pt x="869" y="184"/>
                  </a:cubicBezTo>
                  <a:cubicBezTo>
                    <a:pt x="856" y="184"/>
                    <a:pt x="856" y="184"/>
                    <a:pt x="856" y="184"/>
                  </a:cubicBezTo>
                  <a:cubicBezTo>
                    <a:pt x="856" y="181"/>
                    <a:pt x="856" y="181"/>
                    <a:pt x="856" y="181"/>
                  </a:cubicBezTo>
                  <a:close/>
                  <a:moveTo>
                    <a:pt x="856" y="227"/>
                  </a:moveTo>
                  <a:cubicBezTo>
                    <a:pt x="869" y="227"/>
                    <a:pt x="869" y="227"/>
                    <a:pt x="869" y="227"/>
                  </a:cubicBezTo>
                  <a:cubicBezTo>
                    <a:pt x="869" y="229"/>
                    <a:pt x="869" y="229"/>
                    <a:pt x="869" y="229"/>
                  </a:cubicBezTo>
                  <a:cubicBezTo>
                    <a:pt x="856" y="229"/>
                    <a:pt x="856" y="229"/>
                    <a:pt x="856" y="229"/>
                  </a:cubicBezTo>
                  <a:cubicBezTo>
                    <a:pt x="856" y="227"/>
                    <a:pt x="856" y="227"/>
                    <a:pt x="856" y="227"/>
                  </a:cubicBezTo>
                  <a:close/>
                  <a:moveTo>
                    <a:pt x="856" y="272"/>
                  </a:moveTo>
                  <a:cubicBezTo>
                    <a:pt x="869" y="272"/>
                    <a:pt x="869" y="272"/>
                    <a:pt x="869" y="272"/>
                  </a:cubicBezTo>
                  <a:cubicBezTo>
                    <a:pt x="869" y="274"/>
                    <a:pt x="869" y="274"/>
                    <a:pt x="869" y="274"/>
                  </a:cubicBezTo>
                  <a:cubicBezTo>
                    <a:pt x="856" y="274"/>
                    <a:pt x="856" y="274"/>
                    <a:pt x="856" y="274"/>
                  </a:cubicBezTo>
                  <a:cubicBezTo>
                    <a:pt x="856" y="272"/>
                    <a:pt x="856" y="272"/>
                    <a:pt x="856" y="272"/>
                  </a:cubicBezTo>
                  <a:close/>
                  <a:moveTo>
                    <a:pt x="856" y="317"/>
                  </a:moveTo>
                  <a:cubicBezTo>
                    <a:pt x="869" y="317"/>
                    <a:pt x="869" y="317"/>
                    <a:pt x="869" y="317"/>
                  </a:cubicBezTo>
                  <a:cubicBezTo>
                    <a:pt x="869" y="320"/>
                    <a:pt x="869" y="320"/>
                    <a:pt x="869" y="320"/>
                  </a:cubicBezTo>
                  <a:cubicBezTo>
                    <a:pt x="856" y="320"/>
                    <a:pt x="856" y="320"/>
                    <a:pt x="856" y="320"/>
                  </a:cubicBezTo>
                  <a:cubicBezTo>
                    <a:pt x="856" y="317"/>
                    <a:pt x="856" y="317"/>
                    <a:pt x="856" y="317"/>
                  </a:cubicBezTo>
                  <a:close/>
                  <a:moveTo>
                    <a:pt x="856" y="365"/>
                  </a:moveTo>
                  <a:cubicBezTo>
                    <a:pt x="856" y="362"/>
                    <a:pt x="856" y="362"/>
                    <a:pt x="856" y="362"/>
                  </a:cubicBezTo>
                  <a:cubicBezTo>
                    <a:pt x="869" y="362"/>
                    <a:pt x="869" y="362"/>
                    <a:pt x="869" y="362"/>
                  </a:cubicBezTo>
                  <a:cubicBezTo>
                    <a:pt x="869" y="365"/>
                    <a:pt x="869" y="365"/>
                    <a:pt x="869" y="365"/>
                  </a:cubicBezTo>
                  <a:cubicBezTo>
                    <a:pt x="856" y="365"/>
                    <a:pt x="856" y="365"/>
                    <a:pt x="856" y="365"/>
                  </a:cubicBezTo>
                  <a:close/>
                  <a:moveTo>
                    <a:pt x="856" y="408"/>
                  </a:moveTo>
                  <a:cubicBezTo>
                    <a:pt x="869" y="408"/>
                    <a:pt x="869" y="408"/>
                    <a:pt x="869" y="408"/>
                  </a:cubicBezTo>
                  <a:cubicBezTo>
                    <a:pt x="869" y="410"/>
                    <a:pt x="869" y="410"/>
                    <a:pt x="869" y="410"/>
                  </a:cubicBezTo>
                  <a:cubicBezTo>
                    <a:pt x="856" y="410"/>
                    <a:pt x="856" y="410"/>
                    <a:pt x="856" y="410"/>
                  </a:cubicBezTo>
                  <a:cubicBezTo>
                    <a:pt x="856" y="408"/>
                    <a:pt x="856" y="408"/>
                    <a:pt x="856" y="408"/>
                  </a:cubicBezTo>
                  <a:close/>
                  <a:moveTo>
                    <a:pt x="856" y="453"/>
                  </a:moveTo>
                  <a:cubicBezTo>
                    <a:pt x="869" y="453"/>
                    <a:pt x="869" y="453"/>
                    <a:pt x="869" y="453"/>
                  </a:cubicBezTo>
                  <a:cubicBezTo>
                    <a:pt x="869" y="456"/>
                    <a:pt x="869" y="456"/>
                    <a:pt x="869" y="456"/>
                  </a:cubicBezTo>
                  <a:cubicBezTo>
                    <a:pt x="856" y="456"/>
                    <a:pt x="856" y="456"/>
                    <a:pt x="856" y="456"/>
                  </a:cubicBezTo>
                  <a:cubicBezTo>
                    <a:pt x="856" y="453"/>
                    <a:pt x="856" y="453"/>
                    <a:pt x="856" y="453"/>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
            <p:cNvSpPr>
              <a:spLocks noEditPoints="1"/>
            </p:cNvSpPr>
            <p:nvPr/>
          </p:nvSpPr>
          <p:spPr bwMode="auto">
            <a:xfrm>
              <a:off x="441" y="778"/>
              <a:ext cx="17" cy="2526"/>
            </a:xfrm>
            <a:custGeom>
              <a:avLst/>
              <a:gdLst>
                <a:gd name="T0" fmla="*/ 3 w 3"/>
                <a:gd name="T1" fmla="*/ 376 h 439"/>
                <a:gd name="T2" fmla="*/ 0 w 3"/>
                <a:gd name="T3" fmla="*/ 363 h 439"/>
                <a:gd name="T4" fmla="*/ 3 w 3"/>
                <a:gd name="T5" fmla="*/ 381 h 439"/>
                <a:gd name="T6" fmla="*/ 0 w 3"/>
                <a:gd name="T7" fmla="*/ 394 h 439"/>
                <a:gd name="T8" fmla="*/ 3 w 3"/>
                <a:gd name="T9" fmla="*/ 381 h 439"/>
                <a:gd name="T10" fmla="*/ 3 w 3"/>
                <a:gd name="T11" fmla="*/ 330 h 439"/>
                <a:gd name="T12" fmla="*/ 0 w 3"/>
                <a:gd name="T13" fmla="*/ 317 h 439"/>
                <a:gd name="T14" fmla="*/ 3 w 3"/>
                <a:gd name="T15" fmla="*/ 336 h 439"/>
                <a:gd name="T16" fmla="*/ 0 w 3"/>
                <a:gd name="T17" fmla="*/ 349 h 439"/>
                <a:gd name="T18" fmla="*/ 3 w 3"/>
                <a:gd name="T19" fmla="*/ 336 h 439"/>
                <a:gd name="T20" fmla="*/ 3 w 3"/>
                <a:gd name="T21" fmla="*/ 285 h 439"/>
                <a:gd name="T22" fmla="*/ 0 w 3"/>
                <a:gd name="T23" fmla="*/ 272 h 439"/>
                <a:gd name="T24" fmla="*/ 3 w 3"/>
                <a:gd name="T25" fmla="*/ 290 h 439"/>
                <a:gd name="T26" fmla="*/ 0 w 3"/>
                <a:gd name="T27" fmla="*/ 303 h 439"/>
                <a:gd name="T28" fmla="*/ 3 w 3"/>
                <a:gd name="T29" fmla="*/ 290 h 439"/>
                <a:gd name="T30" fmla="*/ 3 w 3"/>
                <a:gd name="T31" fmla="*/ 240 h 439"/>
                <a:gd name="T32" fmla="*/ 0 w 3"/>
                <a:gd name="T33" fmla="*/ 227 h 439"/>
                <a:gd name="T34" fmla="*/ 3 w 3"/>
                <a:gd name="T35" fmla="*/ 245 h 439"/>
                <a:gd name="T36" fmla="*/ 0 w 3"/>
                <a:gd name="T37" fmla="*/ 258 h 439"/>
                <a:gd name="T38" fmla="*/ 3 w 3"/>
                <a:gd name="T39" fmla="*/ 245 h 439"/>
                <a:gd name="T40" fmla="*/ 3 w 3"/>
                <a:gd name="T41" fmla="*/ 195 h 439"/>
                <a:gd name="T42" fmla="*/ 0 w 3"/>
                <a:gd name="T43" fmla="*/ 182 h 439"/>
                <a:gd name="T44" fmla="*/ 3 w 3"/>
                <a:gd name="T45" fmla="*/ 200 h 439"/>
                <a:gd name="T46" fmla="*/ 0 w 3"/>
                <a:gd name="T47" fmla="*/ 213 h 439"/>
                <a:gd name="T48" fmla="*/ 3 w 3"/>
                <a:gd name="T49" fmla="*/ 200 h 439"/>
                <a:gd name="T50" fmla="*/ 3 w 3"/>
                <a:gd name="T51" fmla="*/ 149 h 439"/>
                <a:gd name="T52" fmla="*/ 0 w 3"/>
                <a:gd name="T53" fmla="*/ 136 h 439"/>
                <a:gd name="T54" fmla="*/ 3 w 3"/>
                <a:gd name="T55" fmla="*/ 155 h 439"/>
                <a:gd name="T56" fmla="*/ 0 w 3"/>
                <a:gd name="T57" fmla="*/ 167 h 439"/>
                <a:gd name="T58" fmla="*/ 3 w 3"/>
                <a:gd name="T59" fmla="*/ 155 h 439"/>
                <a:gd name="T60" fmla="*/ 3 w 3"/>
                <a:gd name="T61" fmla="*/ 104 h 439"/>
                <a:gd name="T62" fmla="*/ 0 w 3"/>
                <a:gd name="T63" fmla="*/ 91 h 439"/>
                <a:gd name="T64" fmla="*/ 3 w 3"/>
                <a:gd name="T65" fmla="*/ 109 h 439"/>
                <a:gd name="T66" fmla="*/ 0 w 3"/>
                <a:gd name="T67" fmla="*/ 122 h 439"/>
                <a:gd name="T68" fmla="*/ 3 w 3"/>
                <a:gd name="T69" fmla="*/ 109 h 439"/>
                <a:gd name="T70" fmla="*/ 3 w 3"/>
                <a:gd name="T71" fmla="*/ 59 h 439"/>
                <a:gd name="T72" fmla="*/ 0 w 3"/>
                <a:gd name="T73" fmla="*/ 46 h 439"/>
                <a:gd name="T74" fmla="*/ 3 w 3"/>
                <a:gd name="T75" fmla="*/ 64 h 439"/>
                <a:gd name="T76" fmla="*/ 0 w 3"/>
                <a:gd name="T77" fmla="*/ 77 h 439"/>
                <a:gd name="T78" fmla="*/ 3 w 3"/>
                <a:gd name="T79" fmla="*/ 64 h 439"/>
                <a:gd name="T80" fmla="*/ 3 w 3"/>
                <a:gd name="T81" fmla="*/ 421 h 439"/>
                <a:gd name="T82" fmla="*/ 0 w 3"/>
                <a:gd name="T83" fmla="*/ 408 h 439"/>
                <a:gd name="T84" fmla="*/ 3 w 3"/>
                <a:gd name="T85" fmla="*/ 426 h 439"/>
                <a:gd name="T86" fmla="*/ 0 w 3"/>
                <a:gd name="T87" fmla="*/ 439 h 439"/>
                <a:gd name="T88" fmla="*/ 3 w 3"/>
                <a:gd name="T89" fmla="*/ 426 h 439"/>
                <a:gd name="T90" fmla="*/ 3 w 3"/>
                <a:gd name="T91" fmla="*/ 13 h 439"/>
                <a:gd name="T92" fmla="*/ 0 w 3"/>
                <a:gd name="T93" fmla="*/ 0 h 439"/>
                <a:gd name="T94" fmla="*/ 3 w 3"/>
                <a:gd name="T95" fmla="*/ 19 h 439"/>
                <a:gd name="T96" fmla="*/ 0 w 3"/>
                <a:gd name="T97" fmla="*/ 32 h 439"/>
                <a:gd name="T98" fmla="*/ 3 w 3"/>
                <a:gd name="T99" fmla="*/ 1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439">
                  <a:moveTo>
                    <a:pt x="3" y="363"/>
                  </a:moveTo>
                  <a:cubicBezTo>
                    <a:pt x="3" y="367"/>
                    <a:pt x="3" y="371"/>
                    <a:pt x="3" y="376"/>
                  </a:cubicBezTo>
                  <a:cubicBezTo>
                    <a:pt x="2" y="376"/>
                    <a:pt x="1" y="376"/>
                    <a:pt x="0" y="376"/>
                  </a:cubicBezTo>
                  <a:cubicBezTo>
                    <a:pt x="0" y="371"/>
                    <a:pt x="0" y="367"/>
                    <a:pt x="0" y="363"/>
                  </a:cubicBezTo>
                  <a:cubicBezTo>
                    <a:pt x="1" y="363"/>
                    <a:pt x="2" y="363"/>
                    <a:pt x="3" y="363"/>
                  </a:cubicBezTo>
                  <a:close/>
                  <a:moveTo>
                    <a:pt x="3" y="381"/>
                  </a:moveTo>
                  <a:cubicBezTo>
                    <a:pt x="3" y="385"/>
                    <a:pt x="3" y="390"/>
                    <a:pt x="3" y="394"/>
                  </a:cubicBezTo>
                  <a:cubicBezTo>
                    <a:pt x="2" y="394"/>
                    <a:pt x="1" y="394"/>
                    <a:pt x="0" y="394"/>
                  </a:cubicBezTo>
                  <a:cubicBezTo>
                    <a:pt x="0" y="390"/>
                    <a:pt x="0" y="385"/>
                    <a:pt x="0" y="381"/>
                  </a:cubicBezTo>
                  <a:cubicBezTo>
                    <a:pt x="1" y="381"/>
                    <a:pt x="2" y="381"/>
                    <a:pt x="3" y="381"/>
                  </a:cubicBezTo>
                  <a:close/>
                  <a:moveTo>
                    <a:pt x="3" y="317"/>
                  </a:moveTo>
                  <a:cubicBezTo>
                    <a:pt x="3" y="322"/>
                    <a:pt x="3" y="326"/>
                    <a:pt x="3" y="330"/>
                  </a:cubicBezTo>
                  <a:cubicBezTo>
                    <a:pt x="2" y="330"/>
                    <a:pt x="1" y="330"/>
                    <a:pt x="0" y="330"/>
                  </a:cubicBezTo>
                  <a:cubicBezTo>
                    <a:pt x="0" y="326"/>
                    <a:pt x="0" y="322"/>
                    <a:pt x="0" y="317"/>
                  </a:cubicBezTo>
                  <a:cubicBezTo>
                    <a:pt x="1" y="317"/>
                    <a:pt x="2" y="317"/>
                    <a:pt x="3" y="317"/>
                  </a:cubicBezTo>
                  <a:close/>
                  <a:moveTo>
                    <a:pt x="3" y="336"/>
                  </a:moveTo>
                  <a:cubicBezTo>
                    <a:pt x="3" y="340"/>
                    <a:pt x="3" y="344"/>
                    <a:pt x="3" y="349"/>
                  </a:cubicBezTo>
                  <a:cubicBezTo>
                    <a:pt x="2" y="349"/>
                    <a:pt x="1" y="349"/>
                    <a:pt x="0" y="349"/>
                  </a:cubicBezTo>
                  <a:cubicBezTo>
                    <a:pt x="0" y="344"/>
                    <a:pt x="0" y="340"/>
                    <a:pt x="0" y="336"/>
                  </a:cubicBezTo>
                  <a:cubicBezTo>
                    <a:pt x="1" y="336"/>
                    <a:pt x="2" y="336"/>
                    <a:pt x="3" y="336"/>
                  </a:cubicBezTo>
                  <a:close/>
                  <a:moveTo>
                    <a:pt x="3" y="272"/>
                  </a:moveTo>
                  <a:cubicBezTo>
                    <a:pt x="3" y="277"/>
                    <a:pt x="3" y="281"/>
                    <a:pt x="3" y="285"/>
                  </a:cubicBezTo>
                  <a:cubicBezTo>
                    <a:pt x="2" y="285"/>
                    <a:pt x="1" y="285"/>
                    <a:pt x="0" y="285"/>
                  </a:cubicBezTo>
                  <a:cubicBezTo>
                    <a:pt x="0" y="281"/>
                    <a:pt x="0" y="277"/>
                    <a:pt x="0" y="272"/>
                  </a:cubicBezTo>
                  <a:cubicBezTo>
                    <a:pt x="1" y="272"/>
                    <a:pt x="2" y="272"/>
                    <a:pt x="3" y="272"/>
                  </a:cubicBezTo>
                  <a:close/>
                  <a:moveTo>
                    <a:pt x="3" y="290"/>
                  </a:moveTo>
                  <a:cubicBezTo>
                    <a:pt x="3" y="295"/>
                    <a:pt x="3" y="299"/>
                    <a:pt x="3" y="303"/>
                  </a:cubicBezTo>
                  <a:cubicBezTo>
                    <a:pt x="2" y="303"/>
                    <a:pt x="1" y="303"/>
                    <a:pt x="0" y="303"/>
                  </a:cubicBezTo>
                  <a:cubicBezTo>
                    <a:pt x="0" y="299"/>
                    <a:pt x="0" y="295"/>
                    <a:pt x="0" y="290"/>
                  </a:cubicBezTo>
                  <a:cubicBezTo>
                    <a:pt x="1" y="290"/>
                    <a:pt x="2" y="290"/>
                    <a:pt x="3" y="290"/>
                  </a:cubicBezTo>
                  <a:close/>
                  <a:moveTo>
                    <a:pt x="3" y="227"/>
                  </a:moveTo>
                  <a:cubicBezTo>
                    <a:pt x="3" y="231"/>
                    <a:pt x="3" y="236"/>
                    <a:pt x="3" y="240"/>
                  </a:cubicBezTo>
                  <a:cubicBezTo>
                    <a:pt x="2" y="240"/>
                    <a:pt x="1" y="240"/>
                    <a:pt x="0" y="240"/>
                  </a:cubicBezTo>
                  <a:cubicBezTo>
                    <a:pt x="0" y="236"/>
                    <a:pt x="0" y="231"/>
                    <a:pt x="0" y="227"/>
                  </a:cubicBezTo>
                  <a:cubicBezTo>
                    <a:pt x="1" y="227"/>
                    <a:pt x="2" y="227"/>
                    <a:pt x="3" y="227"/>
                  </a:cubicBezTo>
                  <a:close/>
                  <a:moveTo>
                    <a:pt x="3" y="245"/>
                  </a:moveTo>
                  <a:cubicBezTo>
                    <a:pt x="3" y="249"/>
                    <a:pt x="3" y="254"/>
                    <a:pt x="3" y="258"/>
                  </a:cubicBezTo>
                  <a:cubicBezTo>
                    <a:pt x="2" y="258"/>
                    <a:pt x="1" y="258"/>
                    <a:pt x="0" y="258"/>
                  </a:cubicBezTo>
                  <a:cubicBezTo>
                    <a:pt x="0" y="254"/>
                    <a:pt x="0" y="249"/>
                    <a:pt x="0" y="245"/>
                  </a:cubicBezTo>
                  <a:cubicBezTo>
                    <a:pt x="1" y="245"/>
                    <a:pt x="2" y="245"/>
                    <a:pt x="3" y="245"/>
                  </a:cubicBezTo>
                  <a:close/>
                  <a:moveTo>
                    <a:pt x="3" y="182"/>
                  </a:moveTo>
                  <a:cubicBezTo>
                    <a:pt x="3" y="186"/>
                    <a:pt x="3" y="190"/>
                    <a:pt x="3" y="195"/>
                  </a:cubicBezTo>
                  <a:cubicBezTo>
                    <a:pt x="2" y="195"/>
                    <a:pt x="1" y="195"/>
                    <a:pt x="0" y="195"/>
                  </a:cubicBezTo>
                  <a:cubicBezTo>
                    <a:pt x="0" y="190"/>
                    <a:pt x="0" y="186"/>
                    <a:pt x="0" y="182"/>
                  </a:cubicBezTo>
                  <a:cubicBezTo>
                    <a:pt x="1" y="182"/>
                    <a:pt x="2" y="182"/>
                    <a:pt x="3" y="182"/>
                  </a:cubicBezTo>
                  <a:close/>
                  <a:moveTo>
                    <a:pt x="3" y="200"/>
                  </a:moveTo>
                  <a:cubicBezTo>
                    <a:pt x="3" y="204"/>
                    <a:pt x="3" y="208"/>
                    <a:pt x="3" y="213"/>
                  </a:cubicBezTo>
                  <a:cubicBezTo>
                    <a:pt x="2" y="213"/>
                    <a:pt x="1" y="213"/>
                    <a:pt x="0" y="213"/>
                  </a:cubicBezTo>
                  <a:cubicBezTo>
                    <a:pt x="0" y="208"/>
                    <a:pt x="0" y="204"/>
                    <a:pt x="0" y="200"/>
                  </a:cubicBezTo>
                  <a:cubicBezTo>
                    <a:pt x="1" y="200"/>
                    <a:pt x="2" y="200"/>
                    <a:pt x="3" y="200"/>
                  </a:cubicBezTo>
                  <a:close/>
                  <a:moveTo>
                    <a:pt x="3" y="136"/>
                  </a:moveTo>
                  <a:cubicBezTo>
                    <a:pt x="3" y="141"/>
                    <a:pt x="3" y="145"/>
                    <a:pt x="3" y="149"/>
                  </a:cubicBezTo>
                  <a:cubicBezTo>
                    <a:pt x="2" y="149"/>
                    <a:pt x="1" y="149"/>
                    <a:pt x="0" y="149"/>
                  </a:cubicBezTo>
                  <a:cubicBezTo>
                    <a:pt x="0" y="145"/>
                    <a:pt x="0" y="141"/>
                    <a:pt x="0" y="136"/>
                  </a:cubicBezTo>
                  <a:cubicBezTo>
                    <a:pt x="1" y="136"/>
                    <a:pt x="2" y="136"/>
                    <a:pt x="3" y="136"/>
                  </a:cubicBezTo>
                  <a:close/>
                  <a:moveTo>
                    <a:pt x="3" y="155"/>
                  </a:moveTo>
                  <a:cubicBezTo>
                    <a:pt x="3" y="159"/>
                    <a:pt x="3" y="163"/>
                    <a:pt x="3" y="167"/>
                  </a:cubicBezTo>
                  <a:cubicBezTo>
                    <a:pt x="2" y="167"/>
                    <a:pt x="1" y="167"/>
                    <a:pt x="0" y="167"/>
                  </a:cubicBezTo>
                  <a:cubicBezTo>
                    <a:pt x="0" y="163"/>
                    <a:pt x="0" y="159"/>
                    <a:pt x="0" y="155"/>
                  </a:cubicBezTo>
                  <a:cubicBezTo>
                    <a:pt x="1" y="155"/>
                    <a:pt x="2" y="155"/>
                    <a:pt x="3" y="155"/>
                  </a:cubicBezTo>
                  <a:close/>
                  <a:moveTo>
                    <a:pt x="3" y="91"/>
                  </a:moveTo>
                  <a:cubicBezTo>
                    <a:pt x="3" y="95"/>
                    <a:pt x="3" y="100"/>
                    <a:pt x="3" y="104"/>
                  </a:cubicBezTo>
                  <a:cubicBezTo>
                    <a:pt x="2" y="104"/>
                    <a:pt x="1" y="104"/>
                    <a:pt x="0" y="104"/>
                  </a:cubicBezTo>
                  <a:cubicBezTo>
                    <a:pt x="0" y="100"/>
                    <a:pt x="0" y="95"/>
                    <a:pt x="0" y="91"/>
                  </a:cubicBezTo>
                  <a:cubicBezTo>
                    <a:pt x="1" y="91"/>
                    <a:pt x="2" y="91"/>
                    <a:pt x="3" y="91"/>
                  </a:cubicBezTo>
                  <a:close/>
                  <a:moveTo>
                    <a:pt x="3" y="109"/>
                  </a:moveTo>
                  <a:cubicBezTo>
                    <a:pt x="3" y="114"/>
                    <a:pt x="3" y="118"/>
                    <a:pt x="3" y="122"/>
                  </a:cubicBezTo>
                  <a:cubicBezTo>
                    <a:pt x="2" y="122"/>
                    <a:pt x="1" y="122"/>
                    <a:pt x="0" y="122"/>
                  </a:cubicBezTo>
                  <a:cubicBezTo>
                    <a:pt x="0" y="118"/>
                    <a:pt x="0" y="114"/>
                    <a:pt x="0" y="109"/>
                  </a:cubicBezTo>
                  <a:cubicBezTo>
                    <a:pt x="1" y="109"/>
                    <a:pt x="2" y="109"/>
                    <a:pt x="3" y="109"/>
                  </a:cubicBezTo>
                  <a:close/>
                  <a:moveTo>
                    <a:pt x="3" y="46"/>
                  </a:moveTo>
                  <a:cubicBezTo>
                    <a:pt x="3" y="50"/>
                    <a:pt x="3" y="54"/>
                    <a:pt x="3" y="59"/>
                  </a:cubicBezTo>
                  <a:cubicBezTo>
                    <a:pt x="2" y="59"/>
                    <a:pt x="1" y="59"/>
                    <a:pt x="0" y="59"/>
                  </a:cubicBezTo>
                  <a:cubicBezTo>
                    <a:pt x="0" y="54"/>
                    <a:pt x="0" y="50"/>
                    <a:pt x="0" y="46"/>
                  </a:cubicBezTo>
                  <a:cubicBezTo>
                    <a:pt x="1" y="46"/>
                    <a:pt x="2" y="46"/>
                    <a:pt x="3" y="46"/>
                  </a:cubicBezTo>
                  <a:close/>
                  <a:moveTo>
                    <a:pt x="3" y="64"/>
                  </a:moveTo>
                  <a:cubicBezTo>
                    <a:pt x="3" y="68"/>
                    <a:pt x="3" y="73"/>
                    <a:pt x="3" y="77"/>
                  </a:cubicBezTo>
                  <a:cubicBezTo>
                    <a:pt x="2" y="77"/>
                    <a:pt x="1" y="77"/>
                    <a:pt x="0" y="77"/>
                  </a:cubicBezTo>
                  <a:cubicBezTo>
                    <a:pt x="0" y="73"/>
                    <a:pt x="0" y="68"/>
                    <a:pt x="0" y="64"/>
                  </a:cubicBezTo>
                  <a:cubicBezTo>
                    <a:pt x="1" y="64"/>
                    <a:pt x="2" y="64"/>
                    <a:pt x="3" y="64"/>
                  </a:cubicBezTo>
                  <a:close/>
                  <a:moveTo>
                    <a:pt x="3" y="408"/>
                  </a:moveTo>
                  <a:cubicBezTo>
                    <a:pt x="3" y="412"/>
                    <a:pt x="3" y="417"/>
                    <a:pt x="3" y="421"/>
                  </a:cubicBezTo>
                  <a:cubicBezTo>
                    <a:pt x="2" y="421"/>
                    <a:pt x="1" y="421"/>
                    <a:pt x="0" y="421"/>
                  </a:cubicBezTo>
                  <a:cubicBezTo>
                    <a:pt x="0" y="417"/>
                    <a:pt x="0" y="412"/>
                    <a:pt x="0" y="408"/>
                  </a:cubicBezTo>
                  <a:cubicBezTo>
                    <a:pt x="1" y="408"/>
                    <a:pt x="2" y="408"/>
                    <a:pt x="3" y="408"/>
                  </a:cubicBezTo>
                  <a:close/>
                  <a:moveTo>
                    <a:pt x="3" y="426"/>
                  </a:moveTo>
                  <a:cubicBezTo>
                    <a:pt x="3" y="439"/>
                    <a:pt x="3" y="439"/>
                    <a:pt x="3" y="439"/>
                  </a:cubicBezTo>
                  <a:cubicBezTo>
                    <a:pt x="0" y="439"/>
                    <a:pt x="0" y="439"/>
                    <a:pt x="0" y="439"/>
                  </a:cubicBezTo>
                  <a:cubicBezTo>
                    <a:pt x="0" y="426"/>
                    <a:pt x="0" y="426"/>
                    <a:pt x="0" y="426"/>
                  </a:cubicBezTo>
                  <a:cubicBezTo>
                    <a:pt x="3" y="426"/>
                    <a:pt x="3" y="426"/>
                    <a:pt x="3" y="426"/>
                  </a:cubicBezTo>
                  <a:close/>
                  <a:moveTo>
                    <a:pt x="3" y="0"/>
                  </a:moveTo>
                  <a:cubicBezTo>
                    <a:pt x="3" y="5"/>
                    <a:pt x="3" y="9"/>
                    <a:pt x="3" y="13"/>
                  </a:cubicBezTo>
                  <a:cubicBezTo>
                    <a:pt x="2" y="13"/>
                    <a:pt x="1" y="13"/>
                    <a:pt x="0" y="13"/>
                  </a:cubicBezTo>
                  <a:cubicBezTo>
                    <a:pt x="0" y="9"/>
                    <a:pt x="0" y="5"/>
                    <a:pt x="0" y="0"/>
                  </a:cubicBezTo>
                  <a:cubicBezTo>
                    <a:pt x="1" y="0"/>
                    <a:pt x="2" y="0"/>
                    <a:pt x="3" y="0"/>
                  </a:cubicBezTo>
                  <a:close/>
                  <a:moveTo>
                    <a:pt x="3" y="19"/>
                  </a:moveTo>
                  <a:cubicBezTo>
                    <a:pt x="3" y="32"/>
                    <a:pt x="3" y="32"/>
                    <a:pt x="3" y="32"/>
                  </a:cubicBezTo>
                  <a:cubicBezTo>
                    <a:pt x="0" y="32"/>
                    <a:pt x="0" y="32"/>
                    <a:pt x="0" y="32"/>
                  </a:cubicBezTo>
                  <a:cubicBezTo>
                    <a:pt x="0" y="19"/>
                    <a:pt x="0" y="19"/>
                    <a:pt x="0" y="19"/>
                  </a:cubicBezTo>
                  <a:cubicBezTo>
                    <a:pt x="3" y="19"/>
                    <a:pt x="3" y="19"/>
                    <a:pt x="3" y="19"/>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
            <p:cNvSpPr>
              <a:spLocks noEditPoints="1"/>
            </p:cNvSpPr>
            <p:nvPr/>
          </p:nvSpPr>
          <p:spPr bwMode="auto">
            <a:xfrm>
              <a:off x="1433" y="778"/>
              <a:ext cx="17" cy="2526"/>
            </a:xfrm>
            <a:custGeom>
              <a:avLst/>
              <a:gdLst>
                <a:gd name="T0" fmla="*/ 3 w 3"/>
                <a:gd name="T1" fmla="*/ 376 h 439"/>
                <a:gd name="T2" fmla="*/ 0 w 3"/>
                <a:gd name="T3" fmla="*/ 363 h 439"/>
                <a:gd name="T4" fmla="*/ 3 w 3"/>
                <a:gd name="T5" fmla="*/ 381 h 439"/>
                <a:gd name="T6" fmla="*/ 0 w 3"/>
                <a:gd name="T7" fmla="*/ 394 h 439"/>
                <a:gd name="T8" fmla="*/ 3 w 3"/>
                <a:gd name="T9" fmla="*/ 381 h 439"/>
                <a:gd name="T10" fmla="*/ 3 w 3"/>
                <a:gd name="T11" fmla="*/ 330 h 439"/>
                <a:gd name="T12" fmla="*/ 0 w 3"/>
                <a:gd name="T13" fmla="*/ 317 h 439"/>
                <a:gd name="T14" fmla="*/ 3 w 3"/>
                <a:gd name="T15" fmla="*/ 336 h 439"/>
                <a:gd name="T16" fmla="*/ 0 w 3"/>
                <a:gd name="T17" fmla="*/ 349 h 439"/>
                <a:gd name="T18" fmla="*/ 3 w 3"/>
                <a:gd name="T19" fmla="*/ 336 h 439"/>
                <a:gd name="T20" fmla="*/ 3 w 3"/>
                <a:gd name="T21" fmla="*/ 285 h 439"/>
                <a:gd name="T22" fmla="*/ 0 w 3"/>
                <a:gd name="T23" fmla="*/ 272 h 439"/>
                <a:gd name="T24" fmla="*/ 3 w 3"/>
                <a:gd name="T25" fmla="*/ 290 h 439"/>
                <a:gd name="T26" fmla="*/ 0 w 3"/>
                <a:gd name="T27" fmla="*/ 303 h 439"/>
                <a:gd name="T28" fmla="*/ 3 w 3"/>
                <a:gd name="T29" fmla="*/ 290 h 439"/>
                <a:gd name="T30" fmla="*/ 3 w 3"/>
                <a:gd name="T31" fmla="*/ 240 h 439"/>
                <a:gd name="T32" fmla="*/ 0 w 3"/>
                <a:gd name="T33" fmla="*/ 227 h 439"/>
                <a:gd name="T34" fmla="*/ 3 w 3"/>
                <a:gd name="T35" fmla="*/ 245 h 439"/>
                <a:gd name="T36" fmla="*/ 0 w 3"/>
                <a:gd name="T37" fmla="*/ 258 h 439"/>
                <a:gd name="T38" fmla="*/ 3 w 3"/>
                <a:gd name="T39" fmla="*/ 245 h 439"/>
                <a:gd name="T40" fmla="*/ 3 w 3"/>
                <a:gd name="T41" fmla="*/ 195 h 439"/>
                <a:gd name="T42" fmla="*/ 0 w 3"/>
                <a:gd name="T43" fmla="*/ 182 h 439"/>
                <a:gd name="T44" fmla="*/ 3 w 3"/>
                <a:gd name="T45" fmla="*/ 200 h 439"/>
                <a:gd name="T46" fmla="*/ 0 w 3"/>
                <a:gd name="T47" fmla="*/ 213 h 439"/>
                <a:gd name="T48" fmla="*/ 3 w 3"/>
                <a:gd name="T49" fmla="*/ 200 h 439"/>
                <a:gd name="T50" fmla="*/ 3 w 3"/>
                <a:gd name="T51" fmla="*/ 149 h 439"/>
                <a:gd name="T52" fmla="*/ 0 w 3"/>
                <a:gd name="T53" fmla="*/ 136 h 439"/>
                <a:gd name="T54" fmla="*/ 3 w 3"/>
                <a:gd name="T55" fmla="*/ 155 h 439"/>
                <a:gd name="T56" fmla="*/ 0 w 3"/>
                <a:gd name="T57" fmla="*/ 167 h 439"/>
                <a:gd name="T58" fmla="*/ 3 w 3"/>
                <a:gd name="T59" fmla="*/ 155 h 439"/>
                <a:gd name="T60" fmla="*/ 3 w 3"/>
                <a:gd name="T61" fmla="*/ 104 h 439"/>
                <a:gd name="T62" fmla="*/ 0 w 3"/>
                <a:gd name="T63" fmla="*/ 91 h 439"/>
                <a:gd name="T64" fmla="*/ 3 w 3"/>
                <a:gd name="T65" fmla="*/ 109 h 439"/>
                <a:gd name="T66" fmla="*/ 0 w 3"/>
                <a:gd name="T67" fmla="*/ 122 h 439"/>
                <a:gd name="T68" fmla="*/ 3 w 3"/>
                <a:gd name="T69" fmla="*/ 109 h 439"/>
                <a:gd name="T70" fmla="*/ 3 w 3"/>
                <a:gd name="T71" fmla="*/ 59 h 439"/>
                <a:gd name="T72" fmla="*/ 0 w 3"/>
                <a:gd name="T73" fmla="*/ 46 h 439"/>
                <a:gd name="T74" fmla="*/ 3 w 3"/>
                <a:gd name="T75" fmla="*/ 64 h 439"/>
                <a:gd name="T76" fmla="*/ 0 w 3"/>
                <a:gd name="T77" fmla="*/ 77 h 439"/>
                <a:gd name="T78" fmla="*/ 3 w 3"/>
                <a:gd name="T79" fmla="*/ 64 h 439"/>
                <a:gd name="T80" fmla="*/ 3 w 3"/>
                <a:gd name="T81" fmla="*/ 421 h 439"/>
                <a:gd name="T82" fmla="*/ 0 w 3"/>
                <a:gd name="T83" fmla="*/ 408 h 439"/>
                <a:gd name="T84" fmla="*/ 3 w 3"/>
                <a:gd name="T85" fmla="*/ 426 h 439"/>
                <a:gd name="T86" fmla="*/ 0 w 3"/>
                <a:gd name="T87" fmla="*/ 439 h 439"/>
                <a:gd name="T88" fmla="*/ 3 w 3"/>
                <a:gd name="T89" fmla="*/ 426 h 439"/>
                <a:gd name="T90" fmla="*/ 3 w 3"/>
                <a:gd name="T91" fmla="*/ 13 h 439"/>
                <a:gd name="T92" fmla="*/ 0 w 3"/>
                <a:gd name="T93" fmla="*/ 0 h 439"/>
                <a:gd name="T94" fmla="*/ 3 w 3"/>
                <a:gd name="T95" fmla="*/ 19 h 439"/>
                <a:gd name="T96" fmla="*/ 0 w 3"/>
                <a:gd name="T97" fmla="*/ 32 h 439"/>
                <a:gd name="T98" fmla="*/ 3 w 3"/>
                <a:gd name="T99" fmla="*/ 1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439">
                  <a:moveTo>
                    <a:pt x="3" y="363"/>
                  </a:moveTo>
                  <a:cubicBezTo>
                    <a:pt x="3" y="367"/>
                    <a:pt x="3" y="371"/>
                    <a:pt x="3" y="376"/>
                  </a:cubicBezTo>
                  <a:cubicBezTo>
                    <a:pt x="2" y="376"/>
                    <a:pt x="1" y="376"/>
                    <a:pt x="0" y="376"/>
                  </a:cubicBezTo>
                  <a:cubicBezTo>
                    <a:pt x="0" y="371"/>
                    <a:pt x="0" y="367"/>
                    <a:pt x="0" y="363"/>
                  </a:cubicBezTo>
                  <a:cubicBezTo>
                    <a:pt x="1" y="363"/>
                    <a:pt x="2" y="363"/>
                    <a:pt x="3" y="363"/>
                  </a:cubicBezTo>
                  <a:close/>
                  <a:moveTo>
                    <a:pt x="3" y="381"/>
                  </a:moveTo>
                  <a:cubicBezTo>
                    <a:pt x="3" y="385"/>
                    <a:pt x="3" y="390"/>
                    <a:pt x="3" y="394"/>
                  </a:cubicBezTo>
                  <a:cubicBezTo>
                    <a:pt x="2" y="394"/>
                    <a:pt x="1" y="394"/>
                    <a:pt x="0" y="394"/>
                  </a:cubicBezTo>
                  <a:cubicBezTo>
                    <a:pt x="0" y="390"/>
                    <a:pt x="0" y="385"/>
                    <a:pt x="0" y="381"/>
                  </a:cubicBezTo>
                  <a:cubicBezTo>
                    <a:pt x="1" y="381"/>
                    <a:pt x="2" y="381"/>
                    <a:pt x="3" y="381"/>
                  </a:cubicBezTo>
                  <a:close/>
                  <a:moveTo>
                    <a:pt x="3" y="317"/>
                  </a:moveTo>
                  <a:cubicBezTo>
                    <a:pt x="3" y="322"/>
                    <a:pt x="3" y="326"/>
                    <a:pt x="3" y="330"/>
                  </a:cubicBezTo>
                  <a:cubicBezTo>
                    <a:pt x="2" y="330"/>
                    <a:pt x="1" y="330"/>
                    <a:pt x="0" y="330"/>
                  </a:cubicBezTo>
                  <a:cubicBezTo>
                    <a:pt x="0" y="326"/>
                    <a:pt x="0" y="322"/>
                    <a:pt x="0" y="317"/>
                  </a:cubicBezTo>
                  <a:cubicBezTo>
                    <a:pt x="1" y="317"/>
                    <a:pt x="2" y="317"/>
                    <a:pt x="3" y="317"/>
                  </a:cubicBezTo>
                  <a:close/>
                  <a:moveTo>
                    <a:pt x="3" y="336"/>
                  </a:moveTo>
                  <a:cubicBezTo>
                    <a:pt x="3" y="340"/>
                    <a:pt x="3" y="344"/>
                    <a:pt x="3" y="349"/>
                  </a:cubicBezTo>
                  <a:cubicBezTo>
                    <a:pt x="2" y="349"/>
                    <a:pt x="1" y="349"/>
                    <a:pt x="0" y="349"/>
                  </a:cubicBezTo>
                  <a:cubicBezTo>
                    <a:pt x="0" y="344"/>
                    <a:pt x="0" y="340"/>
                    <a:pt x="0" y="336"/>
                  </a:cubicBezTo>
                  <a:cubicBezTo>
                    <a:pt x="1" y="336"/>
                    <a:pt x="2" y="336"/>
                    <a:pt x="3" y="336"/>
                  </a:cubicBezTo>
                  <a:close/>
                  <a:moveTo>
                    <a:pt x="3" y="272"/>
                  </a:moveTo>
                  <a:cubicBezTo>
                    <a:pt x="3" y="277"/>
                    <a:pt x="3" y="281"/>
                    <a:pt x="3" y="285"/>
                  </a:cubicBezTo>
                  <a:cubicBezTo>
                    <a:pt x="2" y="285"/>
                    <a:pt x="1" y="285"/>
                    <a:pt x="0" y="285"/>
                  </a:cubicBezTo>
                  <a:cubicBezTo>
                    <a:pt x="0" y="281"/>
                    <a:pt x="0" y="277"/>
                    <a:pt x="0" y="272"/>
                  </a:cubicBezTo>
                  <a:cubicBezTo>
                    <a:pt x="1" y="272"/>
                    <a:pt x="2" y="272"/>
                    <a:pt x="3" y="272"/>
                  </a:cubicBezTo>
                  <a:close/>
                  <a:moveTo>
                    <a:pt x="3" y="290"/>
                  </a:moveTo>
                  <a:cubicBezTo>
                    <a:pt x="3" y="295"/>
                    <a:pt x="3" y="299"/>
                    <a:pt x="3" y="303"/>
                  </a:cubicBezTo>
                  <a:cubicBezTo>
                    <a:pt x="2" y="303"/>
                    <a:pt x="1" y="303"/>
                    <a:pt x="0" y="303"/>
                  </a:cubicBezTo>
                  <a:cubicBezTo>
                    <a:pt x="0" y="299"/>
                    <a:pt x="0" y="295"/>
                    <a:pt x="0" y="290"/>
                  </a:cubicBezTo>
                  <a:cubicBezTo>
                    <a:pt x="1" y="290"/>
                    <a:pt x="2" y="290"/>
                    <a:pt x="3" y="290"/>
                  </a:cubicBezTo>
                  <a:close/>
                  <a:moveTo>
                    <a:pt x="3" y="227"/>
                  </a:moveTo>
                  <a:cubicBezTo>
                    <a:pt x="3" y="231"/>
                    <a:pt x="3" y="236"/>
                    <a:pt x="3" y="240"/>
                  </a:cubicBezTo>
                  <a:cubicBezTo>
                    <a:pt x="2" y="240"/>
                    <a:pt x="1" y="240"/>
                    <a:pt x="0" y="240"/>
                  </a:cubicBezTo>
                  <a:cubicBezTo>
                    <a:pt x="0" y="236"/>
                    <a:pt x="0" y="231"/>
                    <a:pt x="0" y="227"/>
                  </a:cubicBezTo>
                  <a:cubicBezTo>
                    <a:pt x="1" y="227"/>
                    <a:pt x="2" y="227"/>
                    <a:pt x="3" y="227"/>
                  </a:cubicBezTo>
                  <a:close/>
                  <a:moveTo>
                    <a:pt x="3" y="245"/>
                  </a:moveTo>
                  <a:cubicBezTo>
                    <a:pt x="3" y="249"/>
                    <a:pt x="3" y="254"/>
                    <a:pt x="3" y="258"/>
                  </a:cubicBezTo>
                  <a:cubicBezTo>
                    <a:pt x="2" y="258"/>
                    <a:pt x="1" y="258"/>
                    <a:pt x="0" y="258"/>
                  </a:cubicBezTo>
                  <a:cubicBezTo>
                    <a:pt x="0" y="254"/>
                    <a:pt x="0" y="249"/>
                    <a:pt x="0" y="245"/>
                  </a:cubicBezTo>
                  <a:cubicBezTo>
                    <a:pt x="1" y="245"/>
                    <a:pt x="2" y="245"/>
                    <a:pt x="3" y="245"/>
                  </a:cubicBezTo>
                  <a:close/>
                  <a:moveTo>
                    <a:pt x="3" y="182"/>
                  </a:moveTo>
                  <a:cubicBezTo>
                    <a:pt x="3" y="186"/>
                    <a:pt x="3" y="190"/>
                    <a:pt x="3" y="195"/>
                  </a:cubicBezTo>
                  <a:cubicBezTo>
                    <a:pt x="2" y="195"/>
                    <a:pt x="1" y="195"/>
                    <a:pt x="0" y="195"/>
                  </a:cubicBezTo>
                  <a:cubicBezTo>
                    <a:pt x="0" y="190"/>
                    <a:pt x="0" y="186"/>
                    <a:pt x="0" y="182"/>
                  </a:cubicBezTo>
                  <a:cubicBezTo>
                    <a:pt x="1" y="182"/>
                    <a:pt x="2" y="182"/>
                    <a:pt x="3" y="182"/>
                  </a:cubicBezTo>
                  <a:close/>
                  <a:moveTo>
                    <a:pt x="3" y="200"/>
                  </a:moveTo>
                  <a:cubicBezTo>
                    <a:pt x="3" y="204"/>
                    <a:pt x="3" y="208"/>
                    <a:pt x="3" y="213"/>
                  </a:cubicBezTo>
                  <a:cubicBezTo>
                    <a:pt x="2" y="213"/>
                    <a:pt x="1" y="213"/>
                    <a:pt x="0" y="213"/>
                  </a:cubicBezTo>
                  <a:cubicBezTo>
                    <a:pt x="0" y="208"/>
                    <a:pt x="0" y="204"/>
                    <a:pt x="0" y="200"/>
                  </a:cubicBezTo>
                  <a:cubicBezTo>
                    <a:pt x="1" y="200"/>
                    <a:pt x="2" y="200"/>
                    <a:pt x="3" y="200"/>
                  </a:cubicBezTo>
                  <a:close/>
                  <a:moveTo>
                    <a:pt x="3" y="136"/>
                  </a:moveTo>
                  <a:cubicBezTo>
                    <a:pt x="3" y="141"/>
                    <a:pt x="3" y="145"/>
                    <a:pt x="3" y="149"/>
                  </a:cubicBezTo>
                  <a:cubicBezTo>
                    <a:pt x="2" y="149"/>
                    <a:pt x="1" y="149"/>
                    <a:pt x="0" y="149"/>
                  </a:cubicBezTo>
                  <a:cubicBezTo>
                    <a:pt x="0" y="145"/>
                    <a:pt x="0" y="141"/>
                    <a:pt x="0" y="136"/>
                  </a:cubicBezTo>
                  <a:cubicBezTo>
                    <a:pt x="1" y="136"/>
                    <a:pt x="2" y="136"/>
                    <a:pt x="3" y="136"/>
                  </a:cubicBezTo>
                  <a:close/>
                  <a:moveTo>
                    <a:pt x="3" y="155"/>
                  </a:moveTo>
                  <a:cubicBezTo>
                    <a:pt x="3" y="159"/>
                    <a:pt x="3" y="163"/>
                    <a:pt x="3" y="167"/>
                  </a:cubicBezTo>
                  <a:cubicBezTo>
                    <a:pt x="2" y="167"/>
                    <a:pt x="1" y="167"/>
                    <a:pt x="0" y="167"/>
                  </a:cubicBezTo>
                  <a:cubicBezTo>
                    <a:pt x="0" y="163"/>
                    <a:pt x="0" y="159"/>
                    <a:pt x="0" y="155"/>
                  </a:cubicBezTo>
                  <a:cubicBezTo>
                    <a:pt x="1" y="155"/>
                    <a:pt x="2" y="155"/>
                    <a:pt x="3" y="155"/>
                  </a:cubicBezTo>
                  <a:close/>
                  <a:moveTo>
                    <a:pt x="3" y="91"/>
                  </a:moveTo>
                  <a:cubicBezTo>
                    <a:pt x="3" y="95"/>
                    <a:pt x="3" y="100"/>
                    <a:pt x="3" y="104"/>
                  </a:cubicBezTo>
                  <a:cubicBezTo>
                    <a:pt x="2" y="104"/>
                    <a:pt x="1" y="104"/>
                    <a:pt x="0" y="104"/>
                  </a:cubicBezTo>
                  <a:cubicBezTo>
                    <a:pt x="0" y="100"/>
                    <a:pt x="0" y="95"/>
                    <a:pt x="0" y="91"/>
                  </a:cubicBezTo>
                  <a:cubicBezTo>
                    <a:pt x="1" y="91"/>
                    <a:pt x="2" y="91"/>
                    <a:pt x="3" y="91"/>
                  </a:cubicBezTo>
                  <a:close/>
                  <a:moveTo>
                    <a:pt x="3" y="109"/>
                  </a:moveTo>
                  <a:cubicBezTo>
                    <a:pt x="3" y="114"/>
                    <a:pt x="3" y="118"/>
                    <a:pt x="3" y="122"/>
                  </a:cubicBezTo>
                  <a:cubicBezTo>
                    <a:pt x="2" y="122"/>
                    <a:pt x="1" y="122"/>
                    <a:pt x="0" y="122"/>
                  </a:cubicBezTo>
                  <a:cubicBezTo>
                    <a:pt x="0" y="118"/>
                    <a:pt x="0" y="114"/>
                    <a:pt x="0" y="109"/>
                  </a:cubicBezTo>
                  <a:cubicBezTo>
                    <a:pt x="1" y="109"/>
                    <a:pt x="2" y="109"/>
                    <a:pt x="3" y="109"/>
                  </a:cubicBezTo>
                  <a:close/>
                  <a:moveTo>
                    <a:pt x="3" y="46"/>
                  </a:moveTo>
                  <a:cubicBezTo>
                    <a:pt x="3" y="50"/>
                    <a:pt x="3" y="54"/>
                    <a:pt x="3" y="59"/>
                  </a:cubicBezTo>
                  <a:cubicBezTo>
                    <a:pt x="2" y="59"/>
                    <a:pt x="1" y="59"/>
                    <a:pt x="0" y="59"/>
                  </a:cubicBezTo>
                  <a:cubicBezTo>
                    <a:pt x="0" y="54"/>
                    <a:pt x="0" y="50"/>
                    <a:pt x="0" y="46"/>
                  </a:cubicBezTo>
                  <a:cubicBezTo>
                    <a:pt x="1" y="46"/>
                    <a:pt x="2" y="46"/>
                    <a:pt x="3" y="46"/>
                  </a:cubicBezTo>
                  <a:close/>
                  <a:moveTo>
                    <a:pt x="3" y="64"/>
                  </a:moveTo>
                  <a:cubicBezTo>
                    <a:pt x="3" y="68"/>
                    <a:pt x="3" y="73"/>
                    <a:pt x="3" y="77"/>
                  </a:cubicBezTo>
                  <a:cubicBezTo>
                    <a:pt x="2" y="77"/>
                    <a:pt x="1" y="77"/>
                    <a:pt x="0" y="77"/>
                  </a:cubicBezTo>
                  <a:cubicBezTo>
                    <a:pt x="0" y="73"/>
                    <a:pt x="0" y="68"/>
                    <a:pt x="0" y="64"/>
                  </a:cubicBezTo>
                  <a:cubicBezTo>
                    <a:pt x="1" y="64"/>
                    <a:pt x="2" y="64"/>
                    <a:pt x="3" y="64"/>
                  </a:cubicBezTo>
                  <a:close/>
                  <a:moveTo>
                    <a:pt x="3" y="408"/>
                  </a:moveTo>
                  <a:cubicBezTo>
                    <a:pt x="3" y="412"/>
                    <a:pt x="3" y="417"/>
                    <a:pt x="3" y="421"/>
                  </a:cubicBezTo>
                  <a:cubicBezTo>
                    <a:pt x="2" y="421"/>
                    <a:pt x="1" y="421"/>
                    <a:pt x="0" y="421"/>
                  </a:cubicBezTo>
                  <a:cubicBezTo>
                    <a:pt x="0" y="417"/>
                    <a:pt x="0" y="412"/>
                    <a:pt x="0" y="408"/>
                  </a:cubicBezTo>
                  <a:cubicBezTo>
                    <a:pt x="1" y="408"/>
                    <a:pt x="2" y="408"/>
                    <a:pt x="3" y="408"/>
                  </a:cubicBezTo>
                  <a:close/>
                  <a:moveTo>
                    <a:pt x="3" y="426"/>
                  </a:moveTo>
                  <a:cubicBezTo>
                    <a:pt x="3" y="431"/>
                    <a:pt x="3" y="435"/>
                    <a:pt x="3" y="439"/>
                  </a:cubicBezTo>
                  <a:cubicBezTo>
                    <a:pt x="2" y="439"/>
                    <a:pt x="1" y="439"/>
                    <a:pt x="0" y="439"/>
                  </a:cubicBezTo>
                  <a:cubicBezTo>
                    <a:pt x="0" y="435"/>
                    <a:pt x="0" y="431"/>
                    <a:pt x="0" y="426"/>
                  </a:cubicBezTo>
                  <a:cubicBezTo>
                    <a:pt x="1" y="426"/>
                    <a:pt x="2" y="426"/>
                    <a:pt x="3" y="426"/>
                  </a:cubicBezTo>
                  <a:close/>
                  <a:moveTo>
                    <a:pt x="3" y="0"/>
                  </a:moveTo>
                  <a:cubicBezTo>
                    <a:pt x="3" y="5"/>
                    <a:pt x="3" y="9"/>
                    <a:pt x="3" y="13"/>
                  </a:cubicBezTo>
                  <a:cubicBezTo>
                    <a:pt x="2" y="13"/>
                    <a:pt x="1" y="13"/>
                    <a:pt x="0" y="13"/>
                  </a:cubicBezTo>
                  <a:cubicBezTo>
                    <a:pt x="0" y="9"/>
                    <a:pt x="0" y="5"/>
                    <a:pt x="0" y="0"/>
                  </a:cubicBezTo>
                  <a:cubicBezTo>
                    <a:pt x="1" y="0"/>
                    <a:pt x="2" y="0"/>
                    <a:pt x="3" y="0"/>
                  </a:cubicBezTo>
                  <a:close/>
                  <a:moveTo>
                    <a:pt x="3" y="19"/>
                  </a:moveTo>
                  <a:cubicBezTo>
                    <a:pt x="3" y="23"/>
                    <a:pt x="3" y="27"/>
                    <a:pt x="3" y="32"/>
                  </a:cubicBezTo>
                  <a:cubicBezTo>
                    <a:pt x="2" y="32"/>
                    <a:pt x="1" y="32"/>
                    <a:pt x="0" y="32"/>
                  </a:cubicBezTo>
                  <a:cubicBezTo>
                    <a:pt x="0" y="27"/>
                    <a:pt x="0" y="23"/>
                    <a:pt x="0" y="19"/>
                  </a:cubicBezTo>
                  <a:cubicBezTo>
                    <a:pt x="1" y="19"/>
                    <a:pt x="2" y="19"/>
                    <a:pt x="3" y="19"/>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
            <p:cNvSpPr>
              <a:spLocks noEditPoints="1"/>
            </p:cNvSpPr>
            <p:nvPr/>
          </p:nvSpPr>
          <p:spPr bwMode="auto">
            <a:xfrm>
              <a:off x="2431" y="778"/>
              <a:ext cx="12" cy="2526"/>
            </a:xfrm>
            <a:custGeom>
              <a:avLst/>
              <a:gdLst>
                <a:gd name="T0" fmla="*/ 2 w 2"/>
                <a:gd name="T1" fmla="*/ 376 h 439"/>
                <a:gd name="T2" fmla="*/ 0 w 2"/>
                <a:gd name="T3" fmla="*/ 363 h 439"/>
                <a:gd name="T4" fmla="*/ 2 w 2"/>
                <a:gd name="T5" fmla="*/ 381 h 439"/>
                <a:gd name="T6" fmla="*/ 0 w 2"/>
                <a:gd name="T7" fmla="*/ 394 h 439"/>
                <a:gd name="T8" fmla="*/ 2 w 2"/>
                <a:gd name="T9" fmla="*/ 381 h 439"/>
                <a:gd name="T10" fmla="*/ 2 w 2"/>
                <a:gd name="T11" fmla="*/ 330 h 439"/>
                <a:gd name="T12" fmla="*/ 0 w 2"/>
                <a:gd name="T13" fmla="*/ 317 h 439"/>
                <a:gd name="T14" fmla="*/ 2 w 2"/>
                <a:gd name="T15" fmla="*/ 336 h 439"/>
                <a:gd name="T16" fmla="*/ 0 w 2"/>
                <a:gd name="T17" fmla="*/ 349 h 439"/>
                <a:gd name="T18" fmla="*/ 2 w 2"/>
                <a:gd name="T19" fmla="*/ 336 h 439"/>
                <a:gd name="T20" fmla="*/ 2 w 2"/>
                <a:gd name="T21" fmla="*/ 285 h 439"/>
                <a:gd name="T22" fmla="*/ 0 w 2"/>
                <a:gd name="T23" fmla="*/ 272 h 439"/>
                <a:gd name="T24" fmla="*/ 2 w 2"/>
                <a:gd name="T25" fmla="*/ 290 h 439"/>
                <a:gd name="T26" fmla="*/ 0 w 2"/>
                <a:gd name="T27" fmla="*/ 303 h 439"/>
                <a:gd name="T28" fmla="*/ 2 w 2"/>
                <a:gd name="T29" fmla="*/ 290 h 439"/>
                <a:gd name="T30" fmla="*/ 2 w 2"/>
                <a:gd name="T31" fmla="*/ 240 h 439"/>
                <a:gd name="T32" fmla="*/ 0 w 2"/>
                <a:gd name="T33" fmla="*/ 227 h 439"/>
                <a:gd name="T34" fmla="*/ 2 w 2"/>
                <a:gd name="T35" fmla="*/ 245 h 439"/>
                <a:gd name="T36" fmla="*/ 0 w 2"/>
                <a:gd name="T37" fmla="*/ 258 h 439"/>
                <a:gd name="T38" fmla="*/ 2 w 2"/>
                <a:gd name="T39" fmla="*/ 245 h 439"/>
                <a:gd name="T40" fmla="*/ 2 w 2"/>
                <a:gd name="T41" fmla="*/ 195 h 439"/>
                <a:gd name="T42" fmla="*/ 0 w 2"/>
                <a:gd name="T43" fmla="*/ 182 h 439"/>
                <a:gd name="T44" fmla="*/ 2 w 2"/>
                <a:gd name="T45" fmla="*/ 200 h 439"/>
                <a:gd name="T46" fmla="*/ 0 w 2"/>
                <a:gd name="T47" fmla="*/ 213 h 439"/>
                <a:gd name="T48" fmla="*/ 2 w 2"/>
                <a:gd name="T49" fmla="*/ 200 h 439"/>
                <a:gd name="T50" fmla="*/ 2 w 2"/>
                <a:gd name="T51" fmla="*/ 149 h 439"/>
                <a:gd name="T52" fmla="*/ 0 w 2"/>
                <a:gd name="T53" fmla="*/ 136 h 439"/>
                <a:gd name="T54" fmla="*/ 2 w 2"/>
                <a:gd name="T55" fmla="*/ 155 h 439"/>
                <a:gd name="T56" fmla="*/ 0 w 2"/>
                <a:gd name="T57" fmla="*/ 167 h 439"/>
                <a:gd name="T58" fmla="*/ 2 w 2"/>
                <a:gd name="T59" fmla="*/ 155 h 439"/>
                <a:gd name="T60" fmla="*/ 2 w 2"/>
                <a:gd name="T61" fmla="*/ 104 h 439"/>
                <a:gd name="T62" fmla="*/ 0 w 2"/>
                <a:gd name="T63" fmla="*/ 91 h 439"/>
                <a:gd name="T64" fmla="*/ 2 w 2"/>
                <a:gd name="T65" fmla="*/ 109 h 439"/>
                <a:gd name="T66" fmla="*/ 0 w 2"/>
                <a:gd name="T67" fmla="*/ 122 h 439"/>
                <a:gd name="T68" fmla="*/ 2 w 2"/>
                <a:gd name="T69" fmla="*/ 109 h 439"/>
                <a:gd name="T70" fmla="*/ 2 w 2"/>
                <a:gd name="T71" fmla="*/ 59 h 439"/>
                <a:gd name="T72" fmla="*/ 0 w 2"/>
                <a:gd name="T73" fmla="*/ 46 h 439"/>
                <a:gd name="T74" fmla="*/ 2 w 2"/>
                <a:gd name="T75" fmla="*/ 64 h 439"/>
                <a:gd name="T76" fmla="*/ 0 w 2"/>
                <a:gd name="T77" fmla="*/ 77 h 439"/>
                <a:gd name="T78" fmla="*/ 2 w 2"/>
                <a:gd name="T79" fmla="*/ 64 h 439"/>
                <a:gd name="T80" fmla="*/ 2 w 2"/>
                <a:gd name="T81" fmla="*/ 421 h 439"/>
                <a:gd name="T82" fmla="*/ 0 w 2"/>
                <a:gd name="T83" fmla="*/ 408 h 439"/>
                <a:gd name="T84" fmla="*/ 2 w 2"/>
                <a:gd name="T85" fmla="*/ 426 h 439"/>
                <a:gd name="T86" fmla="*/ 0 w 2"/>
                <a:gd name="T87" fmla="*/ 439 h 439"/>
                <a:gd name="T88" fmla="*/ 2 w 2"/>
                <a:gd name="T89" fmla="*/ 426 h 439"/>
                <a:gd name="T90" fmla="*/ 2 w 2"/>
                <a:gd name="T91" fmla="*/ 13 h 439"/>
                <a:gd name="T92" fmla="*/ 0 w 2"/>
                <a:gd name="T93" fmla="*/ 0 h 439"/>
                <a:gd name="T94" fmla="*/ 2 w 2"/>
                <a:gd name="T95" fmla="*/ 19 h 439"/>
                <a:gd name="T96" fmla="*/ 0 w 2"/>
                <a:gd name="T97" fmla="*/ 32 h 439"/>
                <a:gd name="T98" fmla="*/ 2 w 2"/>
                <a:gd name="T99" fmla="*/ 1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 h="439">
                  <a:moveTo>
                    <a:pt x="2" y="363"/>
                  </a:moveTo>
                  <a:cubicBezTo>
                    <a:pt x="2" y="367"/>
                    <a:pt x="2" y="371"/>
                    <a:pt x="2" y="376"/>
                  </a:cubicBezTo>
                  <a:cubicBezTo>
                    <a:pt x="1" y="376"/>
                    <a:pt x="0" y="376"/>
                    <a:pt x="0" y="376"/>
                  </a:cubicBezTo>
                  <a:cubicBezTo>
                    <a:pt x="0" y="371"/>
                    <a:pt x="0" y="367"/>
                    <a:pt x="0" y="363"/>
                  </a:cubicBezTo>
                  <a:cubicBezTo>
                    <a:pt x="0" y="363"/>
                    <a:pt x="1" y="363"/>
                    <a:pt x="2" y="363"/>
                  </a:cubicBezTo>
                  <a:close/>
                  <a:moveTo>
                    <a:pt x="2" y="381"/>
                  </a:moveTo>
                  <a:cubicBezTo>
                    <a:pt x="2" y="385"/>
                    <a:pt x="2" y="390"/>
                    <a:pt x="2" y="394"/>
                  </a:cubicBezTo>
                  <a:cubicBezTo>
                    <a:pt x="1" y="394"/>
                    <a:pt x="0" y="394"/>
                    <a:pt x="0" y="394"/>
                  </a:cubicBezTo>
                  <a:cubicBezTo>
                    <a:pt x="0" y="390"/>
                    <a:pt x="0" y="385"/>
                    <a:pt x="0" y="381"/>
                  </a:cubicBezTo>
                  <a:cubicBezTo>
                    <a:pt x="0" y="381"/>
                    <a:pt x="1" y="381"/>
                    <a:pt x="2" y="381"/>
                  </a:cubicBezTo>
                  <a:close/>
                  <a:moveTo>
                    <a:pt x="2" y="317"/>
                  </a:moveTo>
                  <a:cubicBezTo>
                    <a:pt x="2" y="322"/>
                    <a:pt x="2" y="326"/>
                    <a:pt x="2" y="330"/>
                  </a:cubicBezTo>
                  <a:cubicBezTo>
                    <a:pt x="1" y="330"/>
                    <a:pt x="0" y="330"/>
                    <a:pt x="0" y="330"/>
                  </a:cubicBezTo>
                  <a:cubicBezTo>
                    <a:pt x="0" y="326"/>
                    <a:pt x="0" y="322"/>
                    <a:pt x="0" y="317"/>
                  </a:cubicBezTo>
                  <a:cubicBezTo>
                    <a:pt x="0" y="317"/>
                    <a:pt x="1" y="317"/>
                    <a:pt x="2" y="317"/>
                  </a:cubicBezTo>
                  <a:close/>
                  <a:moveTo>
                    <a:pt x="2" y="336"/>
                  </a:moveTo>
                  <a:cubicBezTo>
                    <a:pt x="2" y="340"/>
                    <a:pt x="2" y="344"/>
                    <a:pt x="2" y="349"/>
                  </a:cubicBezTo>
                  <a:cubicBezTo>
                    <a:pt x="1" y="349"/>
                    <a:pt x="0" y="349"/>
                    <a:pt x="0" y="349"/>
                  </a:cubicBezTo>
                  <a:cubicBezTo>
                    <a:pt x="0" y="344"/>
                    <a:pt x="0" y="340"/>
                    <a:pt x="0" y="336"/>
                  </a:cubicBezTo>
                  <a:cubicBezTo>
                    <a:pt x="0" y="336"/>
                    <a:pt x="1" y="336"/>
                    <a:pt x="2" y="336"/>
                  </a:cubicBezTo>
                  <a:close/>
                  <a:moveTo>
                    <a:pt x="2" y="272"/>
                  </a:moveTo>
                  <a:cubicBezTo>
                    <a:pt x="2" y="277"/>
                    <a:pt x="2" y="281"/>
                    <a:pt x="2" y="285"/>
                  </a:cubicBezTo>
                  <a:cubicBezTo>
                    <a:pt x="1" y="285"/>
                    <a:pt x="0" y="285"/>
                    <a:pt x="0" y="285"/>
                  </a:cubicBezTo>
                  <a:cubicBezTo>
                    <a:pt x="0" y="281"/>
                    <a:pt x="0" y="277"/>
                    <a:pt x="0" y="272"/>
                  </a:cubicBezTo>
                  <a:cubicBezTo>
                    <a:pt x="0" y="272"/>
                    <a:pt x="1" y="272"/>
                    <a:pt x="2" y="272"/>
                  </a:cubicBezTo>
                  <a:close/>
                  <a:moveTo>
                    <a:pt x="2" y="290"/>
                  </a:moveTo>
                  <a:cubicBezTo>
                    <a:pt x="2" y="295"/>
                    <a:pt x="2" y="299"/>
                    <a:pt x="2" y="303"/>
                  </a:cubicBezTo>
                  <a:cubicBezTo>
                    <a:pt x="1" y="303"/>
                    <a:pt x="0" y="303"/>
                    <a:pt x="0" y="303"/>
                  </a:cubicBezTo>
                  <a:cubicBezTo>
                    <a:pt x="0" y="299"/>
                    <a:pt x="0" y="295"/>
                    <a:pt x="0" y="290"/>
                  </a:cubicBezTo>
                  <a:cubicBezTo>
                    <a:pt x="0" y="290"/>
                    <a:pt x="1" y="290"/>
                    <a:pt x="2" y="290"/>
                  </a:cubicBezTo>
                  <a:close/>
                  <a:moveTo>
                    <a:pt x="2" y="227"/>
                  </a:moveTo>
                  <a:cubicBezTo>
                    <a:pt x="2" y="231"/>
                    <a:pt x="2" y="236"/>
                    <a:pt x="2" y="240"/>
                  </a:cubicBezTo>
                  <a:cubicBezTo>
                    <a:pt x="1" y="240"/>
                    <a:pt x="0" y="240"/>
                    <a:pt x="0" y="240"/>
                  </a:cubicBezTo>
                  <a:cubicBezTo>
                    <a:pt x="0" y="236"/>
                    <a:pt x="0" y="231"/>
                    <a:pt x="0" y="227"/>
                  </a:cubicBezTo>
                  <a:cubicBezTo>
                    <a:pt x="0" y="227"/>
                    <a:pt x="1" y="227"/>
                    <a:pt x="2" y="227"/>
                  </a:cubicBezTo>
                  <a:close/>
                  <a:moveTo>
                    <a:pt x="2" y="245"/>
                  </a:moveTo>
                  <a:cubicBezTo>
                    <a:pt x="2" y="249"/>
                    <a:pt x="2" y="254"/>
                    <a:pt x="2" y="258"/>
                  </a:cubicBezTo>
                  <a:cubicBezTo>
                    <a:pt x="1" y="258"/>
                    <a:pt x="0" y="258"/>
                    <a:pt x="0" y="258"/>
                  </a:cubicBezTo>
                  <a:cubicBezTo>
                    <a:pt x="0" y="254"/>
                    <a:pt x="0" y="249"/>
                    <a:pt x="0" y="245"/>
                  </a:cubicBezTo>
                  <a:cubicBezTo>
                    <a:pt x="0" y="245"/>
                    <a:pt x="1" y="245"/>
                    <a:pt x="2" y="245"/>
                  </a:cubicBezTo>
                  <a:close/>
                  <a:moveTo>
                    <a:pt x="2" y="182"/>
                  </a:moveTo>
                  <a:cubicBezTo>
                    <a:pt x="2" y="186"/>
                    <a:pt x="2" y="190"/>
                    <a:pt x="2" y="195"/>
                  </a:cubicBezTo>
                  <a:cubicBezTo>
                    <a:pt x="1" y="195"/>
                    <a:pt x="0" y="195"/>
                    <a:pt x="0" y="195"/>
                  </a:cubicBezTo>
                  <a:cubicBezTo>
                    <a:pt x="0" y="190"/>
                    <a:pt x="0" y="186"/>
                    <a:pt x="0" y="182"/>
                  </a:cubicBezTo>
                  <a:cubicBezTo>
                    <a:pt x="0" y="182"/>
                    <a:pt x="1" y="182"/>
                    <a:pt x="2" y="182"/>
                  </a:cubicBezTo>
                  <a:close/>
                  <a:moveTo>
                    <a:pt x="2" y="200"/>
                  </a:moveTo>
                  <a:cubicBezTo>
                    <a:pt x="2" y="204"/>
                    <a:pt x="2" y="208"/>
                    <a:pt x="2" y="213"/>
                  </a:cubicBezTo>
                  <a:cubicBezTo>
                    <a:pt x="1" y="213"/>
                    <a:pt x="0" y="213"/>
                    <a:pt x="0" y="213"/>
                  </a:cubicBezTo>
                  <a:cubicBezTo>
                    <a:pt x="0" y="208"/>
                    <a:pt x="0" y="204"/>
                    <a:pt x="0" y="200"/>
                  </a:cubicBezTo>
                  <a:cubicBezTo>
                    <a:pt x="0" y="200"/>
                    <a:pt x="1" y="200"/>
                    <a:pt x="2" y="200"/>
                  </a:cubicBezTo>
                  <a:close/>
                  <a:moveTo>
                    <a:pt x="2" y="136"/>
                  </a:moveTo>
                  <a:cubicBezTo>
                    <a:pt x="2" y="141"/>
                    <a:pt x="2" y="145"/>
                    <a:pt x="2" y="149"/>
                  </a:cubicBezTo>
                  <a:cubicBezTo>
                    <a:pt x="1" y="149"/>
                    <a:pt x="0" y="149"/>
                    <a:pt x="0" y="149"/>
                  </a:cubicBezTo>
                  <a:cubicBezTo>
                    <a:pt x="0" y="145"/>
                    <a:pt x="0" y="141"/>
                    <a:pt x="0" y="136"/>
                  </a:cubicBezTo>
                  <a:cubicBezTo>
                    <a:pt x="0" y="136"/>
                    <a:pt x="1" y="136"/>
                    <a:pt x="2" y="136"/>
                  </a:cubicBezTo>
                  <a:close/>
                  <a:moveTo>
                    <a:pt x="2" y="155"/>
                  </a:moveTo>
                  <a:cubicBezTo>
                    <a:pt x="2" y="159"/>
                    <a:pt x="2" y="163"/>
                    <a:pt x="2" y="167"/>
                  </a:cubicBezTo>
                  <a:cubicBezTo>
                    <a:pt x="1" y="167"/>
                    <a:pt x="0" y="167"/>
                    <a:pt x="0" y="167"/>
                  </a:cubicBezTo>
                  <a:cubicBezTo>
                    <a:pt x="0" y="163"/>
                    <a:pt x="0" y="159"/>
                    <a:pt x="0" y="155"/>
                  </a:cubicBezTo>
                  <a:cubicBezTo>
                    <a:pt x="0" y="155"/>
                    <a:pt x="1" y="155"/>
                    <a:pt x="2" y="155"/>
                  </a:cubicBezTo>
                  <a:close/>
                  <a:moveTo>
                    <a:pt x="2" y="91"/>
                  </a:moveTo>
                  <a:cubicBezTo>
                    <a:pt x="2" y="95"/>
                    <a:pt x="2" y="100"/>
                    <a:pt x="2" y="104"/>
                  </a:cubicBezTo>
                  <a:cubicBezTo>
                    <a:pt x="1" y="104"/>
                    <a:pt x="0" y="104"/>
                    <a:pt x="0" y="104"/>
                  </a:cubicBezTo>
                  <a:cubicBezTo>
                    <a:pt x="0" y="100"/>
                    <a:pt x="0" y="95"/>
                    <a:pt x="0" y="91"/>
                  </a:cubicBezTo>
                  <a:cubicBezTo>
                    <a:pt x="0" y="91"/>
                    <a:pt x="1" y="91"/>
                    <a:pt x="2" y="91"/>
                  </a:cubicBezTo>
                  <a:close/>
                  <a:moveTo>
                    <a:pt x="2" y="109"/>
                  </a:moveTo>
                  <a:cubicBezTo>
                    <a:pt x="2" y="114"/>
                    <a:pt x="2" y="118"/>
                    <a:pt x="2" y="122"/>
                  </a:cubicBezTo>
                  <a:cubicBezTo>
                    <a:pt x="1" y="122"/>
                    <a:pt x="0" y="122"/>
                    <a:pt x="0" y="122"/>
                  </a:cubicBezTo>
                  <a:cubicBezTo>
                    <a:pt x="0" y="118"/>
                    <a:pt x="0" y="114"/>
                    <a:pt x="0" y="109"/>
                  </a:cubicBezTo>
                  <a:cubicBezTo>
                    <a:pt x="0" y="109"/>
                    <a:pt x="1" y="109"/>
                    <a:pt x="2" y="109"/>
                  </a:cubicBezTo>
                  <a:close/>
                  <a:moveTo>
                    <a:pt x="2" y="46"/>
                  </a:moveTo>
                  <a:cubicBezTo>
                    <a:pt x="2" y="50"/>
                    <a:pt x="2" y="54"/>
                    <a:pt x="2" y="59"/>
                  </a:cubicBezTo>
                  <a:cubicBezTo>
                    <a:pt x="1" y="59"/>
                    <a:pt x="0" y="59"/>
                    <a:pt x="0" y="59"/>
                  </a:cubicBezTo>
                  <a:cubicBezTo>
                    <a:pt x="0" y="54"/>
                    <a:pt x="0" y="50"/>
                    <a:pt x="0" y="46"/>
                  </a:cubicBezTo>
                  <a:cubicBezTo>
                    <a:pt x="0" y="46"/>
                    <a:pt x="1" y="46"/>
                    <a:pt x="2" y="46"/>
                  </a:cubicBezTo>
                  <a:close/>
                  <a:moveTo>
                    <a:pt x="2" y="64"/>
                  </a:moveTo>
                  <a:cubicBezTo>
                    <a:pt x="2" y="68"/>
                    <a:pt x="2" y="73"/>
                    <a:pt x="2" y="77"/>
                  </a:cubicBezTo>
                  <a:cubicBezTo>
                    <a:pt x="1" y="77"/>
                    <a:pt x="0" y="77"/>
                    <a:pt x="0" y="77"/>
                  </a:cubicBezTo>
                  <a:cubicBezTo>
                    <a:pt x="0" y="73"/>
                    <a:pt x="0" y="68"/>
                    <a:pt x="0" y="64"/>
                  </a:cubicBezTo>
                  <a:cubicBezTo>
                    <a:pt x="0" y="64"/>
                    <a:pt x="1" y="64"/>
                    <a:pt x="2" y="64"/>
                  </a:cubicBezTo>
                  <a:close/>
                  <a:moveTo>
                    <a:pt x="2" y="408"/>
                  </a:moveTo>
                  <a:cubicBezTo>
                    <a:pt x="2" y="412"/>
                    <a:pt x="2" y="417"/>
                    <a:pt x="2" y="421"/>
                  </a:cubicBezTo>
                  <a:cubicBezTo>
                    <a:pt x="1" y="421"/>
                    <a:pt x="0" y="421"/>
                    <a:pt x="0" y="421"/>
                  </a:cubicBezTo>
                  <a:cubicBezTo>
                    <a:pt x="0" y="417"/>
                    <a:pt x="0" y="412"/>
                    <a:pt x="0" y="408"/>
                  </a:cubicBezTo>
                  <a:cubicBezTo>
                    <a:pt x="0" y="408"/>
                    <a:pt x="1" y="408"/>
                    <a:pt x="2" y="408"/>
                  </a:cubicBezTo>
                  <a:close/>
                  <a:moveTo>
                    <a:pt x="2" y="426"/>
                  </a:moveTo>
                  <a:cubicBezTo>
                    <a:pt x="2" y="431"/>
                    <a:pt x="2" y="435"/>
                    <a:pt x="2" y="439"/>
                  </a:cubicBezTo>
                  <a:cubicBezTo>
                    <a:pt x="1" y="439"/>
                    <a:pt x="0" y="439"/>
                    <a:pt x="0" y="439"/>
                  </a:cubicBezTo>
                  <a:cubicBezTo>
                    <a:pt x="0" y="435"/>
                    <a:pt x="0" y="431"/>
                    <a:pt x="0" y="426"/>
                  </a:cubicBezTo>
                  <a:cubicBezTo>
                    <a:pt x="0" y="426"/>
                    <a:pt x="1" y="426"/>
                    <a:pt x="2" y="426"/>
                  </a:cubicBezTo>
                  <a:close/>
                  <a:moveTo>
                    <a:pt x="2" y="0"/>
                  </a:moveTo>
                  <a:cubicBezTo>
                    <a:pt x="2" y="5"/>
                    <a:pt x="2" y="9"/>
                    <a:pt x="2" y="13"/>
                  </a:cubicBezTo>
                  <a:cubicBezTo>
                    <a:pt x="1" y="13"/>
                    <a:pt x="0" y="13"/>
                    <a:pt x="0" y="13"/>
                  </a:cubicBezTo>
                  <a:cubicBezTo>
                    <a:pt x="0" y="9"/>
                    <a:pt x="0" y="5"/>
                    <a:pt x="0" y="0"/>
                  </a:cubicBezTo>
                  <a:cubicBezTo>
                    <a:pt x="0" y="0"/>
                    <a:pt x="1" y="0"/>
                    <a:pt x="2" y="0"/>
                  </a:cubicBezTo>
                  <a:close/>
                  <a:moveTo>
                    <a:pt x="2" y="19"/>
                  </a:moveTo>
                  <a:cubicBezTo>
                    <a:pt x="2" y="23"/>
                    <a:pt x="2" y="27"/>
                    <a:pt x="2" y="32"/>
                  </a:cubicBezTo>
                  <a:cubicBezTo>
                    <a:pt x="1" y="32"/>
                    <a:pt x="0" y="32"/>
                    <a:pt x="0" y="32"/>
                  </a:cubicBezTo>
                  <a:cubicBezTo>
                    <a:pt x="0" y="27"/>
                    <a:pt x="0" y="23"/>
                    <a:pt x="0" y="19"/>
                  </a:cubicBezTo>
                  <a:cubicBezTo>
                    <a:pt x="0" y="19"/>
                    <a:pt x="1" y="19"/>
                    <a:pt x="2" y="19"/>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5"/>
            <p:cNvSpPr>
              <a:spLocks noEditPoints="1"/>
            </p:cNvSpPr>
            <p:nvPr/>
          </p:nvSpPr>
          <p:spPr bwMode="auto">
            <a:xfrm>
              <a:off x="3424" y="778"/>
              <a:ext cx="17" cy="2526"/>
            </a:xfrm>
            <a:custGeom>
              <a:avLst/>
              <a:gdLst>
                <a:gd name="T0" fmla="*/ 3 w 3"/>
                <a:gd name="T1" fmla="*/ 376 h 439"/>
                <a:gd name="T2" fmla="*/ 0 w 3"/>
                <a:gd name="T3" fmla="*/ 363 h 439"/>
                <a:gd name="T4" fmla="*/ 3 w 3"/>
                <a:gd name="T5" fmla="*/ 381 h 439"/>
                <a:gd name="T6" fmla="*/ 0 w 3"/>
                <a:gd name="T7" fmla="*/ 394 h 439"/>
                <a:gd name="T8" fmla="*/ 3 w 3"/>
                <a:gd name="T9" fmla="*/ 381 h 439"/>
                <a:gd name="T10" fmla="*/ 3 w 3"/>
                <a:gd name="T11" fmla="*/ 330 h 439"/>
                <a:gd name="T12" fmla="*/ 0 w 3"/>
                <a:gd name="T13" fmla="*/ 317 h 439"/>
                <a:gd name="T14" fmla="*/ 3 w 3"/>
                <a:gd name="T15" fmla="*/ 336 h 439"/>
                <a:gd name="T16" fmla="*/ 0 w 3"/>
                <a:gd name="T17" fmla="*/ 349 h 439"/>
                <a:gd name="T18" fmla="*/ 3 w 3"/>
                <a:gd name="T19" fmla="*/ 336 h 439"/>
                <a:gd name="T20" fmla="*/ 3 w 3"/>
                <a:gd name="T21" fmla="*/ 285 h 439"/>
                <a:gd name="T22" fmla="*/ 0 w 3"/>
                <a:gd name="T23" fmla="*/ 272 h 439"/>
                <a:gd name="T24" fmla="*/ 3 w 3"/>
                <a:gd name="T25" fmla="*/ 290 h 439"/>
                <a:gd name="T26" fmla="*/ 0 w 3"/>
                <a:gd name="T27" fmla="*/ 303 h 439"/>
                <a:gd name="T28" fmla="*/ 3 w 3"/>
                <a:gd name="T29" fmla="*/ 290 h 439"/>
                <a:gd name="T30" fmla="*/ 3 w 3"/>
                <a:gd name="T31" fmla="*/ 240 h 439"/>
                <a:gd name="T32" fmla="*/ 0 w 3"/>
                <a:gd name="T33" fmla="*/ 227 h 439"/>
                <a:gd name="T34" fmla="*/ 3 w 3"/>
                <a:gd name="T35" fmla="*/ 245 h 439"/>
                <a:gd name="T36" fmla="*/ 0 w 3"/>
                <a:gd name="T37" fmla="*/ 258 h 439"/>
                <a:gd name="T38" fmla="*/ 3 w 3"/>
                <a:gd name="T39" fmla="*/ 245 h 439"/>
                <a:gd name="T40" fmla="*/ 3 w 3"/>
                <a:gd name="T41" fmla="*/ 195 h 439"/>
                <a:gd name="T42" fmla="*/ 0 w 3"/>
                <a:gd name="T43" fmla="*/ 182 h 439"/>
                <a:gd name="T44" fmla="*/ 3 w 3"/>
                <a:gd name="T45" fmla="*/ 200 h 439"/>
                <a:gd name="T46" fmla="*/ 0 w 3"/>
                <a:gd name="T47" fmla="*/ 213 h 439"/>
                <a:gd name="T48" fmla="*/ 3 w 3"/>
                <a:gd name="T49" fmla="*/ 200 h 439"/>
                <a:gd name="T50" fmla="*/ 3 w 3"/>
                <a:gd name="T51" fmla="*/ 149 h 439"/>
                <a:gd name="T52" fmla="*/ 0 w 3"/>
                <a:gd name="T53" fmla="*/ 136 h 439"/>
                <a:gd name="T54" fmla="*/ 3 w 3"/>
                <a:gd name="T55" fmla="*/ 155 h 439"/>
                <a:gd name="T56" fmla="*/ 0 w 3"/>
                <a:gd name="T57" fmla="*/ 167 h 439"/>
                <a:gd name="T58" fmla="*/ 3 w 3"/>
                <a:gd name="T59" fmla="*/ 155 h 439"/>
                <a:gd name="T60" fmla="*/ 3 w 3"/>
                <a:gd name="T61" fmla="*/ 104 h 439"/>
                <a:gd name="T62" fmla="*/ 0 w 3"/>
                <a:gd name="T63" fmla="*/ 91 h 439"/>
                <a:gd name="T64" fmla="*/ 3 w 3"/>
                <a:gd name="T65" fmla="*/ 109 h 439"/>
                <a:gd name="T66" fmla="*/ 0 w 3"/>
                <a:gd name="T67" fmla="*/ 122 h 439"/>
                <a:gd name="T68" fmla="*/ 3 w 3"/>
                <a:gd name="T69" fmla="*/ 109 h 439"/>
                <a:gd name="T70" fmla="*/ 3 w 3"/>
                <a:gd name="T71" fmla="*/ 59 h 439"/>
                <a:gd name="T72" fmla="*/ 0 w 3"/>
                <a:gd name="T73" fmla="*/ 46 h 439"/>
                <a:gd name="T74" fmla="*/ 3 w 3"/>
                <a:gd name="T75" fmla="*/ 64 h 439"/>
                <a:gd name="T76" fmla="*/ 0 w 3"/>
                <a:gd name="T77" fmla="*/ 77 h 439"/>
                <a:gd name="T78" fmla="*/ 3 w 3"/>
                <a:gd name="T79" fmla="*/ 64 h 439"/>
                <a:gd name="T80" fmla="*/ 3 w 3"/>
                <a:gd name="T81" fmla="*/ 421 h 439"/>
                <a:gd name="T82" fmla="*/ 0 w 3"/>
                <a:gd name="T83" fmla="*/ 408 h 439"/>
                <a:gd name="T84" fmla="*/ 3 w 3"/>
                <a:gd name="T85" fmla="*/ 426 h 439"/>
                <a:gd name="T86" fmla="*/ 0 w 3"/>
                <a:gd name="T87" fmla="*/ 439 h 439"/>
                <a:gd name="T88" fmla="*/ 3 w 3"/>
                <a:gd name="T89" fmla="*/ 426 h 439"/>
                <a:gd name="T90" fmla="*/ 3 w 3"/>
                <a:gd name="T91" fmla="*/ 13 h 439"/>
                <a:gd name="T92" fmla="*/ 0 w 3"/>
                <a:gd name="T93" fmla="*/ 0 h 439"/>
                <a:gd name="T94" fmla="*/ 3 w 3"/>
                <a:gd name="T95" fmla="*/ 19 h 439"/>
                <a:gd name="T96" fmla="*/ 0 w 3"/>
                <a:gd name="T97" fmla="*/ 32 h 439"/>
                <a:gd name="T98" fmla="*/ 3 w 3"/>
                <a:gd name="T99" fmla="*/ 1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439">
                  <a:moveTo>
                    <a:pt x="3" y="363"/>
                  </a:moveTo>
                  <a:cubicBezTo>
                    <a:pt x="3" y="367"/>
                    <a:pt x="3" y="371"/>
                    <a:pt x="3" y="376"/>
                  </a:cubicBezTo>
                  <a:cubicBezTo>
                    <a:pt x="2" y="376"/>
                    <a:pt x="1" y="376"/>
                    <a:pt x="0" y="376"/>
                  </a:cubicBezTo>
                  <a:cubicBezTo>
                    <a:pt x="0" y="371"/>
                    <a:pt x="0" y="367"/>
                    <a:pt x="0" y="363"/>
                  </a:cubicBezTo>
                  <a:cubicBezTo>
                    <a:pt x="1" y="363"/>
                    <a:pt x="2" y="363"/>
                    <a:pt x="3" y="363"/>
                  </a:cubicBezTo>
                  <a:close/>
                  <a:moveTo>
                    <a:pt x="3" y="381"/>
                  </a:moveTo>
                  <a:cubicBezTo>
                    <a:pt x="3" y="385"/>
                    <a:pt x="3" y="390"/>
                    <a:pt x="3" y="394"/>
                  </a:cubicBezTo>
                  <a:cubicBezTo>
                    <a:pt x="2" y="394"/>
                    <a:pt x="1" y="394"/>
                    <a:pt x="0" y="394"/>
                  </a:cubicBezTo>
                  <a:cubicBezTo>
                    <a:pt x="0" y="390"/>
                    <a:pt x="0" y="385"/>
                    <a:pt x="0" y="381"/>
                  </a:cubicBezTo>
                  <a:cubicBezTo>
                    <a:pt x="1" y="381"/>
                    <a:pt x="2" y="381"/>
                    <a:pt x="3" y="381"/>
                  </a:cubicBezTo>
                  <a:close/>
                  <a:moveTo>
                    <a:pt x="3" y="317"/>
                  </a:moveTo>
                  <a:cubicBezTo>
                    <a:pt x="3" y="322"/>
                    <a:pt x="3" y="326"/>
                    <a:pt x="3" y="330"/>
                  </a:cubicBezTo>
                  <a:cubicBezTo>
                    <a:pt x="2" y="330"/>
                    <a:pt x="1" y="330"/>
                    <a:pt x="0" y="330"/>
                  </a:cubicBezTo>
                  <a:cubicBezTo>
                    <a:pt x="0" y="326"/>
                    <a:pt x="0" y="322"/>
                    <a:pt x="0" y="317"/>
                  </a:cubicBezTo>
                  <a:cubicBezTo>
                    <a:pt x="1" y="317"/>
                    <a:pt x="2" y="317"/>
                    <a:pt x="3" y="317"/>
                  </a:cubicBezTo>
                  <a:close/>
                  <a:moveTo>
                    <a:pt x="3" y="336"/>
                  </a:moveTo>
                  <a:cubicBezTo>
                    <a:pt x="3" y="340"/>
                    <a:pt x="3" y="344"/>
                    <a:pt x="3" y="349"/>
                  </a:cubicBezTo>
                  <a:cubicBezTo>
                    <a:pt x="2" y="349"/>
                    <a:pt x="1" y="349"/>
                    <a:pt x="0" y="349"/>
                  </a:cubicBezTo>
                  <a:cubicBezTo>
                    <a:pt x="0" y="344"/>
                    <a:pt x="0" y="340"/>
                    <a:pt x="0" y="336"/>
                  </a:cubicBezTo>
                  <a:cubicBezTo>
                    <a:pt x="1" y="336"/>
                    <a:pt x="2" y="336"/>
                    <a:pt x="3" y="336"/>
                  </a:cubicBezTo>
                  <a:close/>
                  <a:moveTo>
                    <a:pt x="3" y="272"/>
                  </a:moveTo>
                  <a:cubicBezTo>
                    <a:pt x="3" y="277"/>
                    <a:pt x="3" y="281"/>
                    <a:pt x="3" y="285"/>
                  </a:cubicBezTo>
                  <a:cubicBezTo>
                    <a:pt x="2" y="285"/>
                    <a:pt x="1" y="285"/>
                    <a:pt x="0" y="285"/>
                  </a:cubicBezTo>
                  <a:cubicBezTo>
                    <a:pt x="0" y="281"/>
                    <a:pt x="0" y="277"/>
                    <a:pt x="0" y="272"/>
                  </a:cubicBezTo>
                  <a:cubicBezTo>
                    <a:pt x="1" y="272"/>
                    <a:pt x="2" y="272"/>
                    <a:pt x="3" y="272"/>
                  </a:cubicBezTo>
                  <a:close/>
                  <a:moveTo>
                    <a:pt x="3" y="290"/>
                  </a:moveTo>
                  <a:cubicBezTo>
                    <a:pt x="3" y="295"/>
                    <a:pt x="3" y="299"/>
                    <a:pt x="3" y="303"/>
                  </a:cubicBezTo>
                  <a:cubicBezTo>
                    <a:pt x="2" y="303"/>
                    <a:pt x="1" y="303"/>
                    <a:pt x="0" y="303"/>
                  </a:cubicBezTo>
                  <a:cubicBezTo>
                    <a:pt x="0" y="299"/>
                    <a:pt x="0" y="295"/>
                    <a:pt x="0" y="290"/>
                  </a:cubicBezTo>
                  <a:cubicBezTo>
                    <a:pt x="1" y="290"/>
                    <a:pt x="2" y="290"/>
                    <a:pt x="3" y="290"/>
                  </a:cubicBezTo>
                  <a:close/>
                  <a:moveTo>
                    <a:pt x="3" y="227"/>
                  </a:moveTo>
                  <a:cubicBezTo>
                    <a:pt x="3" y="231"/>
                    <a:pt x="3" y="236"/>
                    <a:pt x="3" y="240"/>
                  </a:cubicBezTo>
                  <a:cubicBezTo>
                    <a:pt x="2" y="240"/>
                    <a:pt x="1" y="240"/>
                    <a:pt x="0" y="240"/>
                  </a:cubicBezTo>
                  <a:cubicBezTo>
                    <a:pt x="0" y="236"/>
                    <a:pt x="0" y="231"/>
                    <a:pt x="0" y="227"/>
                  </a:cubicBezTo>
                  <a:cubicBezTo>
                    <a:pt x="1" y="227"/>
                    <a:pt x="2" y="227"/>
                    <a:pt x="3" y="227"/>
                  </a:cubicBezTo>
                  <a:close/>
                  <a:moveTo>
                    <a:pt x="3" y="245"/>
                  </a:moveTo>
                  <a:cubicBezTo>
                    <a:pt x="3" y="249"/>
                    <a:pt x="3" y="254"/>
                    <a:pt x="3" y="258"/>
                  </a:cubicBezTo>
                  <a:cubicBezTo>
                    <a:pt x="2" y="258"/>
                    <a:pt x="1" y="258"/>
                    <a:pt x="0" y="258"/>
                  </a:cubicBezTo>
                  <a:cubicBezTo>
                    <a:pt x="0" y="254"/>
                    <a:pt x="0" y="249"/>
                    <a:pt x="0" y="245"/>
                  </a:cubicBezTo>
                  <a:cubicBezTo>
                    <a:pt x="1" y="245"/>
                    <a:pt x="2" y="245"/>
                    <a:pt x="3" y="245"/>
                  </a:cubicBezTo>
                  <a:close/>
                  <a:moveTo>
                    <a:pt x="3" y="182"/>
                  </a:moveTo>
                  <a:cubicBezTo>
                    <a:pt x="3" y="186"/>
                    <a:pt x="3" y="190"/>
                    <a:pt x="3" y="195"/>
                  </a:cubicBezTo>
                  <a:cubicBezTo>
                    <a:pt x="2" y="195"/>
                    <a:pt x="1" y="195"/>
                    <a:pt x="0" y="195"/>
                  </a:cubicBezTo>
                  <a:cubicBezTo>
                    <a:pt x="0" y="190"/>
                    <a:pt x="0" y="186"/>
                    <a:pt x="0" y="182"/>
                  </a:cubicBezTo>
                  <a:cubicBezTo>
                    <a:pt x="1" y="182"/>
                    <a:pt x="2" y="182"/>
                    <a:pt x="3" y="182"/>
                  </a:cubicBezTo>
                  <a:close/>
                  <a:moveTo>
                    <a:pt x="3" y="200"/>
                  </a:moveTo>
                  <a:cubicBezTo>
                    <a:pt x="3" y="204"/>
                    <a:pt x="3" y="208"/>
                    <a:pt x="3" y="213"/>
                  </a:cubicBezTo>
                  <a:cubicBezTo>
                    <a:pt x="2" y="213"/>
                    <a:pt x="1" y="213"/>
                    <a:pt x="0" y="213"/>
                  </a:cubicBezTo>
                  <a:cubicBezTo>
                    <a:pt x="0" y="208"/>
                    <a:pt x="0" y="204"/>
                    <a:pt x="0" y="200"/>
                  </a:cubicBezTo>
                  <a:cubicBezTo>
                    <a:pt x="1" y="200"/>
                    <a:pt x="2" y="200"/>
                    <a:pt x="3" y="200"/>
                  </a:cubicBezTo>
                  <a:close/>
                  <a:moveTo>
                    <a:pt x="3" y="136"/>
                  </a:moveTo>
                  <a:cubicBezTo>
                    <a:pt x="3" y="141"/>
                    <a:pt x="3" y="145"/>
                    <a:pt x="3" y="149"/>
                  </a:cubicBezTo>
                  <a:cubicBezTo>
                    <a:pt x="2" y="149"/>
                    <a:pt x="1" y="149"/>
                    <a:pt x="0" y="149"/>
                  </a:cubicBezTo>
                  <a:cubicBezTo>
                    <a:pt x="0" y="145"/>
                    <a:pt x="0" y="141"/>
                    <a:pt x="0" y="136"/>
                  </a:cubicBezTo>
                  <a:cubicBezTo>
                    <a:pt x="1" y="136"/>
                    <a:pt x="2" y="136"/>
                    <a:pt x="3" y="136"/>
                  </a:cubicBezTo>
                  <a:close/>
                  <a:moveTo>
                    <a:pt x="3" y="155"/>
                  </a:moveTo>
                  <a:cubicBezTo>
                    <a:pt x="3" y="159"/>
                    <a:pt x="3" y="163"/>
                    <a:pt x="3" y="167"/>
                  </a:cubicBezTo>
                  <a:cubicBezTo>
                    <a:pt x="2" y="167"/>
                    <a:pt x="1" y="167"/>
                    <a:pt x="0" y="167"/>
                  </a:cubicBezTo>
                  <a:cubicBezTo>
                    <a:pt x="0" y="163"/>
                    <a:pt x="0" y="159"/>
                    <a:pt x="0" y="155"/>
                  </a:cubicBezTo>
                  <a:cubicBezTo>
                    <a:pt x="1" y="155"/>
                    <a:pt x="2" y="155"/>
                    <a:pt x="3" y="155"/>
                  </a:cubicBezTo>
                  <a:close/>
                  <a:moveTo>
                    <a:pt x="3" y="91"/>
                  </a:moveTo>
                  <a:cubicBezTo>
                    <a:pt x="3" y="95"/>
                    <a:pt x="3" y="100"/>
                    <a:pt x="3" y="104"/>
                  </a:cubicBezTo>
                  <a:cubicBezTo>
                    <a:pt x="2" y="104"/>
                    <a:pt x="1" y="104"/>
                    <a:pt x="0" y="104"/>
                  </a:cubicBezTo>
                  <a:cubicBezTo>
                    <a:pt x="0" y="100"/>
                    <a:pt x="0" y="95"/>
                    <a:pt x="0" y="91"/>
                  </a:cubicBezTo>
                  <a:cubicBezTo>
                    <a:pt x="1" y="91"/>
                    <a:pt x="2" y="91"/>
                    <a:pt x="3" y="91"/>
                  </a:cubicBezTo>
                  <a:close/>
                  <a:moveTo>
                    <a:pt x="3" y="109"/>
                  </a:moveTo>
                  <a:cubicBezTo>
                    <a:pt x="3" y="114"/>
                    <a:pt x="3" y="118"/>
                    <a:pt x="3" y="122"/>
                  </a:cubicBezTo>
                  <a:cubicBezTo>
                    <a:pt x="2" y="122"/>
                    <a:pt x="1" y="122"/>
                    <a:pt x="0" y="122"/>
                  </a:cubicBezTo>
                  <a:cubicBezTo>
                    <a:pt x="0" y="118"/>
                    <a:pt x="0" y="114"/>
                    <a:pt x="0" y="109"/>
                  </a:cubicBezTo>
                  <a:cubicBezTo>
                    <a:pt x="1" y="109"/>
                    <a:pt x="2" y="109"/>
                    <a:pt x="3" y="109"/>
                  </a:cubicBezTo>
                  <a:close/>
                  <a:moveTo>
                    <a:pt x="3" y="46"/>
                  </a:moveTo>
                  <a:cubicBezTo>
                    <a:pt x="3" y="50"/>
                    <a:pt x="3" y="54"/>
                    <a:pt x="3" y="59"/>
                  </a:cubicBezTo>
                  <a:cubicBezTo>
                    <a:pt x="2" y="59"/>
                    <a:pt x="1" y="59"/>
                    <a:pt x="0" y="59"/>
                  </a:cubicBezTo>
                  <a:cubicBezTo>
                    <a:pt x="0" y="54"/>
                    <a:pt x="0" y="50"/>
                    <a:pt x="0" y="46"/>
                  </a:cubicBezTo>
                  <a:cubicBezTo>
                    <a:pt x="1" y="46"/>
                    <a:pt x="2" y="46"/>
                    <a:pt x="3" y="46"/>
                  </a:cubicBezTo>
                  <a:close/>
                  <a:moveTo>
                    <a:pt x="3" y="64"/>
                  </a:moveTo>
                  <a:cubicBezTo>
                    <a:pt x="3" y="68"/>
                    <a:pt x="3" y="73"/>
                    <a:pt x="3" y="77"/>
                  </a:cubicBezTo>
                  <a:cubicBezTo>
                    <a:pt x="2" y="77"/>
                    <a:pt x="1" y="77"/>
                    <a:pt x="0" y="77"/>
                  </a:cubicBezTo>
                  <a:cubicBezTo>
                    <a:pt x="0" y="73"/>
                    <a:pt x="0" y="68"/>
                    <a:pt x="0" y="64"/>
                  </a:cubicBezTo>
                  <a:cubicBezTo>
                    <a:pt x="1" y="64"/>
                    <a:pt x="2" y="64"/>
                    <a:pt x="3" y="64"/>
                  </a:cubicBezTo>
                  <a:close/>
                  <a:moveTo>
                    <a:pt x="3" y="408"/>
                  </a:moveTo>
                  <a:cubicBezTo>
                    <a:pt x="3" y="412"/>
                    <a:pt x="3" y="417"/>
                    <a:pt x="3" y="421"/>
                  </a:cubicBezTo>
                  <a:cubicBezTo>
                    <a:pt x="2" y="421"/>
                    <a:pt x="1" y="421"/>
                    <a:pt x="0" y="421"/>
                  </a:cubicBezTo>
                  <a:cubicBezTo>
                    <a:pt x="0" y="417"/>
                    <a:pt x="0" y="412"/>
                    <a:pt x="0" y="408"/>
                  </a:cubicBezTo>
                  <a:cubicBezTo>
                    <a:pt x="1" y="408"/>
                    <a:pt x="2" y="408"/>
                    <a:pt x="3" y="408"/>
                  </a:cubicBezTo>
                  <a:close/>
                  <a:moveTo>
                    <a:pt x="3" y="426"/>
                  </a:moveTo>
                  <a:cubicBezTo>
                    <a:pt x="3" y="431"/>
                    <a:pt x="3" y="435"/>
                    <a:pt x="3" y="439"/>
                  </a:cubicBezTo>
                  <a:cubicBezTo>
                    <a:pt x="2" y="439"/>
                    <a:pt x="1" y="439"/>
                    <a:pt x="0" y="439"/>
                  </a:cubicBezTo>
                  <a:cubicBezTo>
                    <a:pt x="0" y="435"/>
                    <a:pt x="0" y="431"/>
                    <a:pt x="0" y="426"/>
                  </a:cubicBezTo>
                  <a:cubicBezTo>
                    <a:pt x="1" y="426"/>
                    <a:pt x="2" y="426"/>
                    <a:pt x="3" y="426"/>
                  </a:cubicBezTo>
                  <a:close/>
                  <a:moveTo>
                    <a:pt x="3" y="0"/>
                  </a:moveTo>
                  <a:cubicBezTo>
                    <a:pt x="3" y="5"/>
                    <a:pt x="3" y="9"/>
                    <a:pt x="3" y="13"/>
                  </a:cubicBezTo>
                  <a:cubicBezTo>
                    <a:pt x="2" y="13"/>
                    <a:pt x="1" y="13"/>
                    <a:pt x="0" y="13"/>
                  </a:cubicBezTo>
                  <a:cubicBezTo>
                    <a:pt x="0" y="9"/>
                    <a:pt x="0" y="5"/>
                    <a:pt x="0" y="0"/>
                  </a:cubicBezTo>
                  <a:cubicBezTo>
                    <a:pt x="1" y="0"/>
                    <a:pt x="2" y="0"/>
                    <a:pt x="3" y="0"/>
                  </a:cubicBezTo>
                  <a:close/>
                  <a:moveTo>
                    <a:pt x="3" y="19"/>
                  </a:moveTo>
                  <a:cubicBezTo>
                    <a:pt x="3" y="23"/>
                    <a:pt x="3" y="27"/>
                    <a:pt x="3" y="32"/>
                  </a:cubicBezTo>
                  <a:cubicBezTo>
                    <a:pt x="2" y="32"/>
                    <a:pt x="1" y="32"/>
                    <a:pt x="0" y="32"/>
                  </a:cubicBezTo>
                  <a:cubicBezTo>
                    <a:pt x="0" y="27"/>
                    <a:pt x="0" y="23"/>
                    <a:pt x="0" y="19"/>
                  </a:cubicBezTo>
                  <a:cubicBezTo>
                    <a:pt x="1" y="19"/>
                    <a:pt x="2" y="19"/>
                    <a:pt x="3" y="19"/>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
            <p:cNvSpPr>
              <a:spLocks noEditPoints="1"/>
            </p:cNvSpPr>
            <p:nvPr/>
          </p:nvSpPr>
          <p:spPr bwMode="auto">
            <a:xfrm>
              <a:off x="4416" y="778"/>
              <a:ext cx="18" cy="2526"/>
            </a:xfrm>
            <a:custGeom>
              <a:avLst/>
              <a:gdLst>
                <a:gd name="T0" fmla="*/ 3 w 3"/>
                <a:gd name="T1" fmla="*/ 376 h 439"/>
                <a:gd name="T2" fmla="*/ 0 w 3"/>
                <a:gd name="T3" fmla="*/ 363 h 439"/>
                <a:gd name="T4" fmla="*/ 3 w 3"/>
                <a:gd name="T5" fmla="*/ 381 h 439"/>
                <a:gd name="T6" fmla="*/ 0 w 3"/>
                <a:gd name="T7" fmla="*/ 394 h 439"/>
                <a:gd name="T8" fmla="*/ 3 w 3"/>
                <a:gd name="T9" fmla="*/ 381 h 439"/>
                <a:gd name="T10" fmla="*/ 3 w 3"/>
                <a:gd name="T11" fmla="*/ 330 h 439"/>
                <a:gd name="T12" fmla="*/ 0 w 3"/>
                <a:gd name="T13" fmla="*/ 317 h 439"/>
                <a:gd name="T14" fmla="*/ 3 w 3"/>
                <a:gd name="T15" fmla="*/ 336 h 439"/>
                <a:gd name="T16" fmla="*/ 0 w 3"/>
                <a:gd name="T17" fmla="*/ 349 h 439"/>
                <a:gd name="T18" fmla="*/ 3 w 3"/>
                <a:gd name="T19" fmla="*/ 336 h 439"/>
                <a:gd name="T20" fmla="*/ 3 w 3"/>
                <a:gd name="T21" fmla="*/ 285 h 439"/>
                <a:gd name="T22" fmla="*/ 0 w 3"/>
                <a:gd name="T23" fmla="*/ 272 h 439"/>
                <a:gd name="T24" fmla="*/ 3 w 3"/>
                <a:gd name="T25" fmla="*/ 290 h 439"/>
                <a:gd name="T26" fmla="*/ 0 w 3"/>
                <a:gd name="T27" fmla="*/ 303 h 439"/>
                <a:gd name="T28" fmla="*/ 3 w 3"/>
                <a:gd name="T29" fmla="*/ 290 h 439"/>
                <a:gd name="T30" fmla="*/ 3 w 3"/>
                <a:gd name="T31" fmla="*/ 240 h 439"/>
                <a:gd name="T32" fmla="*/ 0 w 3"/>
                <a:gd name="T33" fmla="*/ 227 h 439"/>
                <a:gd name="T34" fmla="*/ 3 w 3"/>
                <a:gd name="T35" fmla="*/ 245 h 439"/>
                <a:gd name="T36" fmla="*/ 0 w 3"/>
                <a:gd name="T37" fmla="*/ 258 h 439"/>
                <a:gd name="T38" fmla="*/ 3 w 3"/>
                <a:gd name="T39" fmla="*/ 245 h 439"/>
                <a:gd name="T40" fmla="*/ 3 w 3"/>
                <a:gd name="T41" fmla="*/ 195 h 439"/>
                <a:gd name="T42" fmla="*/ 0 w 3"/>
                <a:gd name="T43" fmla="*/ 182 h 439"/>
                <a:gd name="T44" fmla="*/ 3 w 3"/>
                <a:gd name="T45" fmla="*/ 200 h 439"/>
                <a:gd name="T46" fmla="*/ 0 w 3"/>
                <a:gd name="T47" fmla="*/ 213 h 439"/>
                <a:gd name="T48" fmla="*/ 3 w 3"/>
                <a:gd name="T49" fmla="*/ 200 h 439"/>
                <a:gd name="T50" fmla="*/ 3 w 3"/>
                <a:gd name="T51" fmla="*/ 149 h 439"/>
                <a:gd name="T52" fmla="*/ 0 w 3"/>
                <a:gd name="T53" fmla="*/ 136 h 439"/>
                <a:gd name="T54" fmla="*/ 3 w 3"/>
                <a:gd name="T55" fmla="*/ 155 h 439"/>
                <a:gd name="T56" fmla="*/ 0 w 3"/>
                <a:gd name="T57" fmla="*/ 167 h 439"/>
                <a:gd name="T58" fmla="*/ 3 w 3"/>
                <a:gd name="T59" fmla="*/ 155 h 439"/>
                <a:gd name="T60" fmla="*/ 3 w 3"/>
                <a:gd name="T61" fmla="*/ 104 h 439"/>
                <a:gd name="T62" fmla="*/ 0 w 3"/>
                <a:gd name="T63" fmla="*/ 91 h 439"/>
                <a:gd name="T64" fmla="*/ 3 w 3"/>
                <a:gd name="T65" fmla="*/ 109 h 439"/>
                <a:gd name="T66" fmla="*/ 0 w 3"/>
                <a:gd name="T67" fmla="*/ 122 h 439"/>
                <a:gd name="T68" fmla="*/ 3 w 3"/>
                <a:gd name="T69" fmla="*/ 109 h 439"/>
                <a:gd name="T70" fmla="*/ 3 w 3"/>
                <a:gd name="T71" fmla="*/ 59 h 439"/>
                <a:gd name="T72" fmla="*/ 0 w 3"/>
                <a:gd name="T73" fmla="*/ 46 h 439"/>
                <a:gd name="T74" fmla="*/ 3 w 3"/>
                <a:gd name="T75" fmla="*/ 64 h 439"/>
                <a:gd name="T76" fmla="*/ 0 w 3"/>
                <a:gd name="T77" fmla="*/ 77 h 439"/>
                <a:gd name="T78" fmla="*/ 3 w 3"/>
                <a:gd name="T79" fmla="*/ 64 h 439"/>
                <a:gd name="T80" fmla="*/ 3 w 3"/>
                <a:gd name="T81" fmla="*/ 421 h 439"/>
                <a:gd name="T82" fmla="*/ 0 w 3"/>
                <a:gd name="T83" fmla="*/ 408 h 439"/>
                <a:gd name="T84" fmla="*/ 3 w 3"/>
                <a:gd name="T85" fmla="*/ 426 h 439"/>
                <a:gd name="T86" fmla="*/ 0 w 3"/>
                <a:gd name="T87" fmla="*/ 439 h 439"/>
                <a:gd name="T88" fmla="*/ 3 w 3"/>
                <a:gd name="T89" fmla="*/ 426 h 439"/>
                <a:gd name="T90" fmla="*/ 3 w 3"/>
                <a:gd name="T91" fmla="*/ 13 h 439"/>
                <a:gd name="T92" fmla="*/ 0 w 3"/>
                <a:gd name="T93" fmla="*/ 0 h 439"/>
                <a:gd name="T94" fmla="*/ 3 w 3"/>
                <a:gd name="T95" fmla="*/ 19 h 439"/>
                <a:gd name="T96" fmla="*/ 0 w 3"/>
                <a:gd name="T97" fmla="*/ 32 h 439"/>
                <a:gd name="T98" fmla="*/ 3 w 3"/>
                <a:gd name="T99" fmla="*/ 1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439">
                  <a:moveTo>
                    <a:pt x="3" y="363"/>
                  </a:moveTo>
                  <a:cubicBezTo>
                    <a:pt x="3" y="367"/>
                    <a:pt x="3" y="371"/>
                    <a:pt x="3" y="376"/>
                  </a:cubicBezTo>
                  <a:cubicBezTo>
                    <a:pt x="2" y="376"/>
                    <a:pt x="1" y="376"/>
                    <a:pt x="0" y="376"/>
                  </a:cubicBezTo>
                  <a:cubicBezTo>
                    <a:pt x="0" y="371"/>
                    <a:pt x="0" y="367"/>
                    <a:pt x="0" y="363"/>
                  </a:cubicBezTo>
                  <a:cubicBezTo>
                    <a:pt x="1" y="363"/>
                    <a:pt x="2" y="363"/>
                    <a:pt x="3" y="363"/>
                  </a:cubicBezTo>
                  <a:close/>
                  <a:moveTo>
                    <a:pt x="3" y="381"/>
                  </a:moveTo>
                  <a:cubicBezTo>
                    <a:pt x="3" y="385"/>
                    <a:pt x="3" y="390"/>
                    <a:pt x="3" y="394"/>
                  </a:cubicBezTo>
                  <a:cubicBezTo>
                    <a:pt x="2" y="394"/>
                    <a:pt x="1" y="394"/>
                    <a:pt x="0" y="394"/>
                  </a:cubicBezTo>
                  <a:cubicBezTo>
                    <a:pt x="0" y="390"/>
                    <a:pt x="0" y="385"/>
                    <a:pt x="0" y="381"/>
                  </a:cubicBezTo>
                  <a:cubicBezTo>
                    <a:pt x="1" y="381"/>
                    <a:pt x="2" y="381"/>
                    <a:pt x="3" y="381"/>
                  </a:cubicBezTo>
                  <a:close/>
                  <a:moveTo>
                    <a:pt x="3" y="317"/>
                  </a:moveTo>
                  <a:cubicBezTo>
                    <a:pt x="3" y="322"/>
                    <a:pt x="3" y="326"/>
                    <a:pt x="3" y="330"/>
                  </a:cubicBezTo>
                  <a:cubicBezTo>
                    <a:pt x="2" y="330"/>
                    <a:pt x="1" y="330"/>
                    <a:pt x="0" y="330"/>
                  </a:cubicBezTo>
                  <a:cubicBezTo>
                    <a:pt x="0" y="326"/>
                    <a:pt x="0" y="322"/>
                    <a:pt x="0" y="317"/>
                  </a:cubicBezTo>
                  <a:cubicBezTo>
                    <a:pt x="1" y="317"/>
                    <a:pt x="2" y="317"/>
                    <a:pt x="3" y="317"/>
                  </a:cubicBezTo>
                  <a:close/>
                  <a:moveTo>
                    <a:pt x="3" y="336"/>
                  </a:moveTo>
                  <a:cubicBezTo>
                    <a:pt x="3" y="340"/>
                    <a:pt x="3" y="344"/>
                    <a:pt x="3" y="349"/>
                  </a:cubicBezTo>
                  <a:cubicBezTo>
                    <a:pt x="2" y="349"/>
                    <a:pt x="1" y="349"/>
                    <a:pt x="0" y="349"/>
                  </a:cubicBezTo>
                  <a:cubicBezTo>
                    <a:pt x="0" y="344"/>
                    <a:pt x="0" y="340"/>
                    <a:pt x="0" y="336"/>
                  </a:cubicBezTo>
                  <a:cubicBezTo>
                    <a:pt x="1" y="336"/>
                    <a:pt x="2" y="336"/>
                    <a:pt x="3" y="336"/>
                  </a:cubicBezTo>
                  <a:close/>
                  <a:moveTo>
                    <a:pt x="3" y="272"/>
                  </a:moveTo>
                  <a:cubicBezTo>
                    <a:pt x="3" y="277"/>
                    <a:pt x="3" y="281"/>
                    <a:pt x="3" y="285"/>
                  </a:cubicBezTo>
                  <a:cubicBezTo>
                    <a:pt x="2" y="285"/>
                    <a:pt x="1" y="285"/>
                    <a:pt x="0" y="285"/>
                  </a:cubicBezTo>
                  <a:cubicBezTo>
                    <a:pt x="0" y="281"/>
                    <a:pt x="0" y="277"/>
                    <a:pt x="0" y="272"/>
                  </a:cubicBezTo>
                  <a:cubicBezTo>
                    <a:pt x="1" y="272"/>
                    <a:pt x="2" y="272"/>
                    <a:pt x="3" y="272"/>
                  </a:cubicBezTo>
                  <a:close/>
                  <a:moveTo>
                    <a:pt x="3" y="290"/>
                  </a:moveTo>
                  <a:cubicBezTo>
                    <a:pt x="3" y="295"/>
                    <a:pt x="3" y="299"/>
                    <a:pt x="3" y="303"/>
                  </a:cubicBezTo>
                  <a:cubicBezTo>
                    <a:pt x="2" y="303"/>
                    <a:pt x="1" y="303"/>
                    <a:pt x="0" y="303"/>
                  </a:cubicBezTo>
                  <a:cubicBezTo>
                    <a:pt x="0" y="299"/>
                    <a:pt x="0" y="295"/>
                    <a:pt x="0" y="290"/>
                  </a:cubicBezTo>
                  <a:cubicBezTo>
                    <a:pt x="1" y="290"/>
                    <a:pt x="2" y="290"/>
                    <a:pt x="3" y="290"/>
                  </a:cubicBezTo>
                  <a:close/>
                  <a:moveTo>
                    <a:pt x="3" y="227"/>
                  </a:moveTo>
                  <a:cubicBezTo>
                    <a:pt x="3" y="231"/>
                    <a:pt x="3" y="236"/>
                    <a:pt x="3" y="240"/>
                  </a:cubicBezTo>
                  <a:cubicBezTo>
                    <a:pt x="2" y="240"/>
                    <a:pt x="1" y="240"/>
                    <a:pt x="0" y="240"/>
                  </a:cubicBezTo>
                  <a:cubicBezTo>
                    <a:pt x="0" y="236"/>
                    <a:pt x="0" y="231"/>
                    <a:pt x="0" y="227"/>
                  </a:cubicBezTo>
                  <a:cubicBezTo>
                    <a:pt x="1" y="227"/>
                    <a:pt x="2" y="227"/>
                    <a:pt x="3" y="227"/>
                  </a:cubicBezTo>
                  <a:close/>
                  <a:moveTo>
                    <a:pt x="3" y="245"/>
                  </a:moveTo>
                  <a:cubicBezTo>
                    <a:pt x="3" y="249"/>
                    <a:pt x="3" y="254"/>
                    <a:pt x="3" y="258"/>
                  </a:cubicBezTo>
                  <a:cubicBezTo>
                    <a:pt x="2" y="258"/>
                    <a:pt x="1" y="258"/>
                    <a:pt x="0" y="258"/>
                  </a:cubicBezTo>
                  <a:cubicBezTo>
                    <a:pt x="0" y="254"/>
                    <a:pt x="0" y="249"/>
                    <a:pt x="0" y="245"/>
                  </a:cubicBezTo>
                  <a:cubicBezTo>
                    <a:pt x="1" y="245"/>
                    <a:pt x="2" y="245"/>
                    <a:pt x="3" y="245"/>
                  </a:cubicBezTo>
                  <a:close/>
                  <a:moveTo>
                    <a:pt x="3" y="182"/>
                  </a:moveTo>
                  <a:cubicBezTo>
                    <a:pt x="3" y="186"/>
                    <a:pt x="3" y="190"/>
                    <a:pt x="3" y="195"/>
                  </a:cubicBezTo>
                  <a:cubicBezTo>
                    <a:pt x="2" y="195"/>
                    <a:pt x="1" y="195"/>
                    <a:pt x="0" y="195"/>
                  </a:cubicBezTo>
                  <a:cubicBezTo>
                    <a:pt x="0" y="190"/>
                    <a:pt x="0" y="186"/>
                    <a:pt x="0" y="182"/>
                  </a:cubicBezTo>
                  <a:cubicBezTo>
                    <a:pt x="1" y="182"/>
                    <a:pt x="2" y="182"/>
                    <a:pt x="3" y="182"/>
                  </a:cubicBezTo>
                  <a:close/>
                  <a:moveTo>
                    <a:pt x="3" y="200"/>
                  </a:moveTo>
                  <a:cubicBezTo>
                    <a:pt x="3" y="204"/>
                    <a:pt x="3" y="208"/>
                    <a:pt x="3" y="213"/>
                  </a:cubicBezTo>
                  <a:cubicBezTo>
                    <a:pt x="2" y="213"/>
                    <a:pt x="1" y="213"/>
                    <a:pt x="0" y="213"/>
                  </a:cubicBezTo>
                  <a:cubicBezTo>
                    <a:pt x="0" y="208"/>
                    <a:pt x="0" y="204"/>
                    <a:pt x="0" y="200"/>
                  </a:cubicBezTo>
                  <a:cubicBezTo>
                    <a:pt x="1" y="200"/>
                    <a:pt x="2" y="200"/>
                    <a:pt x="3" y="200"/>
                  </a:cubicBezTo>
                  <a:close/>
                  <a:moveTo>
                    <a:pt x="3" y="136"/>
                  </a:moveTo>
                  <a:cubicBezTo>
                    <a:pt x="3" y="141"/>
                    <a:pt x="3" y="145"/>
                    <a:pt x="3" y="149"/>
                  </a:cubicBezTo>
                  <a:cubicBezTo>
                    <a:pt x="2" y="149"/>
                    <a:pt x="1" y="149"/>
                    <a:pt x="0" y="149"/>
                  </a:cubicBezTo>
                  <a:cubicBezTo>
                    <a:pt x="0" y="145"/>
                    <a:pt x="0" y="141"/>
                    <a:pt x="0" y="136"/>
                  </a:cubicBezTo>
                  <a:cubicBezTo>
                    <a:pt x="1" y="136"/>
                    <a:pt x="2" y="136"/>
                    <a:pt x="3" y="136"/>
                  </a:cubicBezTo>
                  <a:close/>
                  <a:moveTo>
                    <a:pt x="3" y="155"/>
                  </a:moveTo>
                  <a:cubicBezTo>
                    <a:pt x="3" y="159"/>
                    <a:pt x="3" y="163"/>
                    <a:pt x="3" y="167"/>
                  </a:cubicBezTo>
                  <a:cubicBezTo>
                    <a:pt x="2" y="167"/>
                    <a:pt x="1" y="167"/>
                    <a:pt x="0" y="167"/>
                  </a:cubicBezTo>
                  <a:cubicBezTo>
                    <a:pt x="0" y="163"/>
                    <a:pt x="0" y="159"/>
                    <a:pt x="0" y="155"/>
                  </a:cubicBezTo>
                  <a:cubicBezTo>
                    <a:pt x="1" y="155"/>
                    <a:pt x="2" y="155"/>
                    <a:pt x="3" y="155"/>
                  </a:cubicBezTo>
                  <a:close/>
                  <a:moveTo>
                    <a:pt x="3" y="91"/>
                  </a:moveTo>
                  <a:cubicBezTo>
                    <a:pt x="3" y="95"/>
                    <a:pt x="3" y="100"/>
                    <a:pt x="3" y="104"/>
                  </a:cubicBezTo>
                  <a:cubicBezTo>
                    <a:pt x="2" y="104"/>
                    <a:pt x="1" y="104"/>
                    <a:pt x="0" y="104"/>
                  </a:cubicBezTo>
                  <a:cubicBezTo>
                    <a:pt x="0" y="100"/>
                    <a:pt x="0" y="95"/>
                    <a:pt x="0" y="91"/>
                  </a:cubicBezTo>
                  <a:cubicBezTo>
                    <a:pt x="1" y="91"/>
                    <a:pt x="2" y="91"/>
                    <a:pt x="3" y="91"/>
                  </a:cubicBezTo>
                  <a:close/>
                  <a:moveTo>
                    <a:pt x="3" y="109"/>
                  </a:moveTo>
                  <a:cubicBezTo>
                    <a:pt x="3" y="114"/>
                    <a:pt x="3" y="118"/>
                    <a:pt x="3" y="122"/>
                  </a:cubicBezTo>
                  <a:cubicBezTo>
                    <a:pt x="2" y="122"/>
                    <a:pt x="1" y="122"/>
                    <a:pt x="0" y="122"/>
                  </a:cubicBezTo>
                  <a:cubicBezTo>
                    <a:pt x="0" y="118"/>
                    <a:pt x="0" y="114"/>
                    <a:pt x="0" y="109"/>
                  </a:cubicBezTo>
                  <a:cubicBezTo>
                    <a:pt x="1" y="109"/>
                    <a:pt x="2" y="109"/>
                    <a:pt x="3" y="109"/>
                  </a:cubicBezTo>
                  <a:close/>
                  <a:moveTo>
                    <a:pt x="3" y="46"/>
                  </a:moveTo>
                  <a:cubicBezTo>
                    <a:pt x="3" y="50"/>
                    <a:pt x="3" y="54"/>
                    <a:pt x="3" y="59"/>
                  </a:cubicBezTo>
                  <a:cubicBezTo>
                    <a:pt x="2" y="59"/>
                    <a:pt x="1" y="59"/>
                    <a:pt x="0" y="59"/>
                  </a:cubicBezTo>
                  <a:cubicBezTo>
                    <a:pt x="0" y="54"/>
                    <a:pt x="0" y="50"/>
                    <a:pt x="0" y="46"/>
                  </a:cubicBezTo>
                  <a:cubicBezTo>
                    <a:pt x="1" y="46"/>
                    <a:pt x="2" y="46"/>
                    <a:pt x="3" y="46"/>
                  </a:cubicBezTo>
                  <a:close/>
                  <a:moveTo>
                    <a:pt x="3" y="64"/>
                  </a:moveTo>
                  <a:cubicBezTo>
                    <a:pt x="3" y="68"/>
                    <a:pt x="3" y="73"/>
                    <a:pt x="3" y="77"/>
                  </a:cubicBezTo>
                  <a:cubicBezTo>
                    <a:pt x="2" y="77"/>
                    <a:pt x="1" y="77"/>
                    <a:pt x="0" y="77"/>
                  </a:cubicBezTo>
                  <a:cubicBezTo>
                    <a:pt x="0" y="73"/>
                    <a:pt x="0" y="68"/>
                    <a:pt x="0" y="64"/>
                  </a:cubicBezTo>
                  <a:cubicBezTo>
                    <a:pt x="1" y="64"/>
                    <a:pt x="2" y="64"/>
                    <a:pt x="3" y="64"/>
                  </a:cubicBezTo>
                  <a:close/>
                  <a:moveTo>
                    <a:pt x="3" y="408"/>
                  </a:moveTo>
                  <a:cubicBezTo>
                    <a:pt x="3" y="412"/>
                    <a:pt x="3" y="417"/>
                    <a:pt x="3" y="421"/>
                  </a:cubicBezTo>
                  <a:cubicBezTo>
                    <a:pt x="2" y="421"/>
                    <a:pt x="1" y="421"/>
                    <a:pt x="0" y="421"/>
                  </a:cubicBezTo>
                  <a:cubicBezTo>
                    <a:pt x="0" y="417"/>
                    <a:pt x="0" y="412"/>
                    <a:pt x="0" y="408"/>
                  </a:cubicBezTo>
                  <a:cubicBezTo>
                    <a:pt x="1" y="408"/>
                    <a:pt x="2" y="408"/>
                    <a:pt x="3" y="408"/>
                  </a:cubicBezTo>
                  <a:close/>
                  <a:moveTo>
                    <a:pt x="3" y="426"/>
                  </a:moveTo>
                  <a:cubicBezTo>
                    <a:pt x="3" y="431"/>
                    <a:pt x="3" y="435"/>
                    <a:pt x="3" y="439"/>
                  </a:cubicBezTo>
                  <a:cubicBezTo>
                    <a:pt x="2" y="439"/>
                    <a:pt x="1" y="439"/>
                    <a:pt x="0" y="439"/>
                  </a:cubicBezTo>
                  <a:cubicBezTo>
                    <a:pt x="0" y="435"/>
                    <a:pt x="0" y="431"/>
                    <a:pt x="0" y="426"/>
                  </a:cubicBezTo>
                  <a:cubicBezTo>
                    <a:pt x="1" y="426"/>
                    <a:pt x="2" y="426"/>
                    <a:pt x="3" y="426"/>
                  </a:cubicBezTo>
                  <a:close/>
                  <a:moveTo>
                    <a:pt x="3" y="0"/>
                  </a:moveTo>
                  <a:cubicBezTo>
                    <a:pt x="3" y="5"/>
                    <a:pt x="3" y="9"/>
                    <a:pt x="3" y="13"/>
                  </a:cubicBezTo>
                  <a:cubicBezTo>
                    <a:pt x="2" y="13"/>
                    <a:pt x="1" y="13"/>
                    <a:pt x="0" y="13"/>
                  </a:cubicBezTo>
                  <a:cubicBezTo>
                    <a:pt x="0" y="9"/>
                    <a:pt x="0" y="5"/>
                    <a:pt x="0" y="0"/>
                  </a:cubicBezTo>
                  <a:cubicBezTo>
                    <a:pt x="1" y="0"/>
                    <a:pt x="2" y="0"/>
                    <a:pt x="3" y="0"/>
                  </a:cubicBezTo>
                  <a:close/>
                  <a:moveTo>
                    <a:pt x="3" y="19"/>
                  </a:moveTo>
                  <a:cubicBezTo>
                    <a:pt x="3" y="23"/>
                    <a:pt x="3" y="27"/>
                    <a:pt x="3" y="32"/>
                  </a:cubicBezTo>
                  <a:cubicBezTo>
                    <a:pt x="2" y="32"/>
                    <a:pt x="1" y="32"/>
                    <a:pt x="0" y="32"/>
                  </a:cubicBezTo>
                  <a:cubicBezTo>
                    <a:pt x="0" y="27"/>
                    <a:pt x="0" y="23"/>
                    <a:pt x="0" y="19"/>
                  </a:cubicBezTo>
                  <a:cubicBezTo>
                    <a:pt x="1" y="19"/>
                    <a:pt x="2" y="19"/>
                    <a:pt x="3" y="19"/>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7"/>
            <p:cNvSpPr>
              <a:spLocks noEditPoints="1"/>
            </p:cNvSpPr>
            <p:nvPr/>
          </p:nvSpPr>
          <p:spPr bwMode="auto">
            <a:xfrm>
              <a:off x="5409" y="778"/>
              <a:ext cx="17" cy="2526"/>
            </a:xfrm>
            <a:custGeom>
              <a:avLst/>
              <a:gdLst>
                <a:gd name="T0" fmla="*/ 3 w 3"/>
                <a:gd name="T1" fmla="*/ 376 h 439"/>
                <a:gd name="T2" fmla="*/ 1 w 3"/>
                <a:gd name="T3" fmla="*/ 363 h 439"/>
                <a:gd name="T4" fmla="*/ 3 w 3"/>
                <a:gd name="T5" fmla="*/ 381 h 439"/>
                <a:gd name="T6" fmla="*/ 1 w 3"/>
                <a:gd name="T7" fmla="*/ 394 h 439"/>
                <a:gd name="T8" fmla="*/ 3 w 3"/>
                <a:gd name="T9" fmla="*/ 381 h 439"/>
                <a:gd name="T10" fmla="*/ 3 w 3"/>
                <a:gd name="T11" fmla="*/ 330 h 439"/>
                <a:gd name="T12" fmla="*/ 1 w 3"/>
                <a:gd name="T13" fmla="*/ 317 h 439"/>
                <a:gd name="T14" fmla="*/ 3 w 3"/>
                <a:gd name="T15" fmla="*/ 336 h 439"/>
                <a:gd name="T16" fmla="*/ 1 w 3"/>
                <a:gd name="T17" fmla="*/ 349 h 439"/>
                <a:gd name="T18" fmla="*/ 3 w 3"/>
                <a:gd name="T19" fmla="*/ 336 h 439"/>
                <a:gd name="T20" fmla="*/ 3 w 3"/>
                <a:gd name="T21" fmla="*/ 285 h 439"/>
                <a:gd name="T22" fmla="*/ 1 w 3"/>
                <a:gd name="T23" fmla="*/ 272 h 439"/>
                <a:gd name="T24" fmla="*/ 3 w 3"/>
                <a:gd name="T25" fmla="*/ 290 h 439"/>
                <a:gd name="T26" fmla="*/ 1 w 3"/>
                <a:gd name="T27" fmla="*/ 303 h 439"/>
                <a:gd name="T28" fmla="*/ 3 w 3"/>
                <a:gd name="T29" fmla="*/ 290 h 439"/>
                <a:gd name="T30" fmla="*/ 3 w 3"/>
                <a:gd name="T31" fmla="*/ 240 h 439"/>
                <a:gd name="T32" fmla="*/ 1 w 3"/>
                <a:gd name="T33" fmla="*/ 227 h 439"/>
                <a:gd name="T34" fmla="*/ 3 w 3"/>
                <a:gd name="T35" fmla="*/ 245 h 439"/>
                <a:gd name="T36" fmla="*/ 1 w 3"/>
                <a:gd name="T37" fmla="*/ 258 h 439"/>
                <a:gd name="T38" fmla="*/ 3 w 3"/>
                <a:gd name="T39" fmla="*/ 245 h 439"/>
                <a:gd name="T40" fmla="*/ 3 w 3"/>
                <a:gd name="T41" fmla="*/ 195 h 439"/>
                <a:gd name="T42" fmla="*/ 1 w 3"/>
                <a:gd name="T43" fmla="*/ 182 h 439"/>
                <a:gd name="T44" fmla="*/ 3 w 3"/>
                <a:gd name="T45" fmla="*/ 200 h 439"/>
                <a:gd name="T46" fmla="*/ 1 w 3"/>
                <a:gd name="T47" fmla="*/ 213 h 439"/>
                <a:gd name="T48" fmla="*/ 3 w 3"/>
                <a:gd name="T49" fmla="*/ 200 h 439"/>
                <a:gd name="T50" fmla="*/ 3 w 3"/>
                <a:gd name="T51" fmla="*/ 149 h 439"/>
                <a:gd name="T52" fmla="*/ 1 w 3"/>
                <a:gd name="T53" fmla="*/ 136 h 439"/>
                <a:gd name="T54" fmla="*/ 3 w 3"/>
                <a:gd name="T55" fmla="*/ 155 h 439"/>
                <a:gd name="T56" fmla="*/ 1 w 3"/>
                <a:gd name="T57" fmla="*/ 167 h 439"/>
                <a:gd name="T58" fmla="*/ 3 w 3"/>
                <a:gd name="T59" fmla="*/ 155 h 439"/>
                <a:gd name="T60" fmla="*/ 3 w 3"/>
                <a:gd name="T61" fmla="*/ 104 h 439"/>
                <a:gd name="T62" fmla="*/ 1 w 3"/>
                <a:gd name="T63" fmla="*/ 91 h 439"/>
                <a:gd name="T64" fmla="*/ 3 w 3"/>
                <a:gd name="T65" fmla="*/ 109 h 439"/>
                <a:gd name="T66" fmla="*/ 1 w 3"/>
                <a:gd name="T67" fmla="*/ 122 h 439"/>
                <a:gd name="T68" fmla="*/ 3 w 3"/>
                <a:gd name="T69" fmla="*/ 109 h 439"/>
                <a:gd name="T70" fmla="*/ 3 w 3"/>
                <a:gd name="T71" fmla="*/ 59 h 439"/>
                <a:gd name="T72" fmla="*/ 1 w 3"/>
                <a:gd name="T73" fmla="*/ 46 h 439"/>
                <a:gd name="T74" fmla="*/ 3 w 3"/>
                <a:gd name="T75" fmla="*/ 64 h 439"/>
                <a:gd name="T76" fmla="*/ 1 w 3"/>
                <a:gd name="T77" fmla="*/ 77 h 439"/>
                <a:gd name="T78" fmla="*/ 3 w 3"/>
                <a:gd name="T79" fmla="*/ 64 h 439"/>
                <a:gd name="T80" fmla="*/ 3 w 3"/>
                <a:gd name="T81" fmla="*/ 421 h 439"/>
                <a:gd name="T82" fmla="*/ 0 w 3"/>
                <a:gd name="T83" fmla="*/ 408 h 439"/>
                <a:gd name="T84" fmla="*/ 3 w 3"/>
                <a:gd name="T85" fmla="*/ 426 h 439"/>
                <a:gd name="T86" fmla="*/ 0 w 3"/>
                <a:gd name="T87" fmla="*/ 439 h 439"/>
                <a:gd name="T88" fmla="*/ 3 w 3"/>
                <a:gd name="T89" fmla="*/ 426 h 439"/>
                <a:gd name="T90" fmla="*/ 3 w 3"/>
                <a:gd name="T91" fmla="*/ 13 h 439"/>
                <a:gd name="T92" fmla="*/ 0 w 3"/>
                <a:gd name="T93" fmla="*/ 0 h 439"/>
                <a:gd name="T94" fmla="*/ 3 w 3"/>
                <a:gd name="T95" fmla="*/ 19 h 439"/>
                <a:gd name="T96" fmla="*/ 0 w 3"/>
                <a:gd name="T97" fmla="*/ 32 h 439"/>
                <a:gd name="T98" fmla="*/ 3 w 3"/>
                <a:gd name="T99" fmla="*/ 1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439">
                  <a:moveTo>
                    <a:pt x="3" y="363"/>
                  </a:moveTo>
                  <a:cubicBezTo>
                    <a:pt x="3" y="367"/>
                    <a:pt x="3" y="371"/>
                    <a:pt x="3" y="376"/>
                  </a:cubicBezTo>
                  <a:cubicBezTo>
                    <a:pt x="2" y="376"/>
                    <a:pt x="1" y="376"/>
                    <a:pt x="1" y="376"/>
                  </a:cubicBezTo>
                  <a:cubicBezTo>
                    <a:pt x="1" y="371"/>
                    <a:pt x="1" y="367"/>
                    <a:pt x="1" y="363"/>
                  </a:cubicBezTo>
                  <a:cubicBezTo>
                    <a:pt x="1" y="363"/>
                    <a:pt x="2" y="363"/>
                    <a:pt x="3" y="363"/>
                  </a:cubicBezTo>
                  <a:close/>
                  <a:moveTo>
                    <a:pt x="3" y="381"/>
                  </a:moveTo>
                  <a:cubicBezTo>
                    <a:pt x="3" y="385"/>
                    <a:pt x="3" y="390"/>
                    <a:pt x="3" y="394"/>
                  </a:cubicBezTo>
                  <a:cubicBezTo>
                    <a:pt x="2" y="394"/>
                    <a:pt x="1" y="394"/>
                    <a:pt x="1" y="394"/>
                  </a:cubicBezTo>
                  <a:cubicBezTo>
                    <a:pt x="1" y="390"/>
                    <a:pt x="1" y="385"/>
                    <a:pt x="1" y="381"/>
                  </a:cubicBezTo>
                  <a:cubicBezTo>
                    <a:pt x="1" y="381"/>
                    <a:pt x="2" y="381"/>
                    <a:pt x="3" y="381"/>
                  </a:cubicBezTo>
                  <a:close/>
                  <a:moveTo>
                    <a:pt x="3" y="317"/>
                  </a:moveTo>
                  <a:cubicBezTo>
                    <a:pt x="3" y="322"/>
                    <a:pt x="3" y="326"/>
                    <a:pt x="3" y="330"/>
                  </a:cubicBezTo>
                  <a:cubicBezTo>
                    <a:pt x="2" y="330"/>
                    <a:pt x="1" y="330"/>
                    <a:pt x="1" y="330"/>
                  </a:cubicBezTo>
                  <a:cubicBezTo>
                    <a:pt x="1" y="326"/>
                    <a:pt x="1" y="322"/>
                    <a:pt x="1" y="317"/>
                  </a:cubicBezTo>
                  <a:cubicBezTo>
                    <a:pt x="1" y="317"/>
                    <a:pt x="2" y="317"/>
                    <a:pt x="3" y="317"/>
                  </a:cubicBezTo>
                  <a:close/>
                  <a:moveTo>
                    <a:pt x="3" y="336"/>
                  </a:moveTo>
                  <a:cubicBezTo>
                    <a:pt x="3" y="340"/>
                    <a:pt x="3" y="344"/>
                    <a:pt x="3" y="349"/>
                  </a:cubicBezTo>
                  <a:cubicBezTo>
                    <a:pt x="2" y="349"/>
                    <a:pt x="1" y="349"/>
                    <a:pt x="1" y="349"/>
                  </a:cubicBezTo>
                  <a:cubicBezTo>
                    <a:pt x="1" y="344"/>
                    <a:pt x="1" y="340"/>
                    <a:pt x="1" y="336"/>
                  </a:cubicBezTo>
                  <a:cubicBezTo>
                    <a:pt x="1" y="336"/>
                    <a:pt x="2" y="336"/>
                    <a:pt x="3" y="336"/>
                  </a:cubicBezTo>
                  <a:close/>
                  <a:moveTo>
                    <a:pt x="3" y="272"/>
                  </a:moveTo>
                  <a:cubicBezTo>
                    <a:pt x="3" y="277"/>
                    <a:pt x="3" y="281"/>
                    <a:pt x="3" y="285"/>
                  </a:cubicBezTo>
                  <a:cubicBezTo>
                    <a:pt x="2" y="285"/>
                    <a:pt x="1" y="285"/>
                    <a:pt x="1" y="285"/>
                  </a:cubicBezTo>
                  <a:cubicBezTo>
                    <a:pt x="1" y="281"/>
                    <a:pt x="1" y="277"/>
                    <a:pt x="1" y="272"/>
                  </a:cubicBezTo>
                  <a:cubicBezTo>
                    <a:pt x="1" y="272"/>
                    <a:pt x="2" y="272"/>
                    <a:pt x="3" y="272"/>
                  </a:cubicBezTo>
                  <a:close/>
                  <a:moveTo>
                    <a:pt x="3" y="290"/>
                  </a:moveTo>
                  <a:cubicBezTo>
                    <a:pt x="3" y="295"/>
                    <a:pt x="3" y="299"/>
                    <a:pt x="3" y="303"/>
                  </a:cubicBezTo>
                  <a:cubicBezTo>
                    <a:pt x="2" y="303"/>
                    <a:pt x="1" y="303"/>
                    <a:pt x="1" y="303"/>
                  </a:cubicBezTo>
                  <a:cubicBezTo>
                    <a:pt x="1" y="299"/>
                    <a:pt x="1" y="295"/>
                    <a:pt x="1" y="290"/>
                  </a:cubicBezTo>
                  <a:cubicBezTo>
                    <a:pt x="1" y="290"/>
                    <a:pt x="2" y="290"/>
                    <a:pt x="3" y="290"/>
                  </a:cubicBezTo>
                  <a:close/>
                  <a:moveTo>
                    <a:pt x="3" y="227"/>
                  </a:moveTo>
                  <a:cubicBezTo>
                    <a:pt x="3" y="231"/>
                    <a:pt x="3" y="236"/>
                    <a:pt x="3" y="240"/>
                  </a:cubicBezTo>
                  <a:cubicBezTo>
                    <a:pt x="2" y="240"/>
                    <a:pt x="1" y="240"/>
                    <a:pt x="1" y="240"/>
                  </a:cubicBezTo>
                  <a:cubicBezTo>
                    <a:pt x="1" y="236"/>
                    <a:pt x="1" y="231"/>
                    <a:pt x="1" y="227"/>
                  </a:cubicBezTo>
                  <a:cubicBezTo>
                    <a:pt x="1" y="227"/>
                    <a:pt x="2" y="227"/>
                    <a:pt x="3" y="227"/>
                  </a:cubicBezTo>
                  <a:close/>
                  <a:moveTo>
                    <a:pt x="3" y="245"/>
                  </a:moveTo>
                  <a:cubicBezTo>
                    <a:pt x="3" y="249"/>
                    <a:pt x="3" y="254"/>
                    <a:pt x="3" y="258"/>
                  </a:cubicBezTo>
                  <a:cubicBezTo>
                    <a:pt x="2" y="258"/>
                    <a:pt x="1" y="258"/>
                    <a:pt x="1" y="258"/>
                  </a:cubicBezTo>
                  <a:cubicBezTo>
                    <a:pt x="1" y="254"/>
                    <a:pt x="1" y="249"/>
                    <a:pt x="1" y="245"/>
                  </a:cubicBezTo>
                  <a:cubicBezTo>
                    <a:pt x="1" y="245"/>
                    <a:pt x="2" y="245"/>
                    <a:pt x="3" y="245"/>
                  </a:cubicBezTo>
                  <a:close/>
                  <a:moveTo>
                    <a:pt x="3" y="182"/>
                  </a:moveTo>
                  <a:cubicBezTo>
                    <a:pt x="3" y="186"/>
                    <a:pt x="3" y="190"/>
                    <a:pt x="3" y="195"/>
                  </a:cubicBezTo>
                  <a:cubicBezTo>
                    <a:pt x="2" y="195"/>
                    <a:pt x="1" y="195"/>
                    <a:pt x="1" y="195"/>
                  </a:cubicBezTo>
                  <a:cubicBezTo>
                    <a:pt x="1" y="190"/>
                    <a:pt x="1" y="186"/>
                    <a:pt x="1" y="182"/>
                  </a:cubicBezTo>
                  <a:cubicBezTo>
                    <a:pt x="1" y="182"/>
                    <a:pt x="2" y="182"/>
                    <a:pt x="3" y="182"/>
                  </a:cubicBezTo>
                  <a:close/>
                  <a:moveTo>
                    <a:pt x="3" y="200"/>
                  </a:moveTo>
                  <a:cubicBezTo>
                    <a:pt x="3" y="204"/>
                    <a:pt x="3" y="208"/>
                    <a:pt x="3" y="213"/>
                  </a:cubicBezTo>
                  <a:cubicBezTo>
                    <a:pt x="2" y="213"/>
                    <a:pt x="1" y="213"/>
                    <a:pt x="1" y="213"/>
                  </a:cubicBezTo>
                  <a:cubicBezTo>
                    <a:pt x="1" y="208"/>
                    <a:pt x="1" y="204"/>
                    <a:pt x="1" y="200"/>
                  </a:cubicBezTo>
                  <a:cubicBezTo>
                    <a:pt x="1" y="200"/>
                    <a:pt x="2" y="200"/>
                    <a:pt x="3" y="200"/>
                  </a:cubicBezTo>
                  <a:close/>
                  <a:moveTo>
                    <a:pt x="3" y="136"/>
                  </a:moveTo>
                  <a:cubicBezTo>
                    <a:pt x="3" y="141"/>
                    <a:pt x="3" y="145"/>
                    <a:pt x="3" y="149"/>
                  </a:cubicBezTo>
                  <a:cubicBezTo>
                    <a:pt x="2" y="149"/>
                    <a:pt x="1" y="149"/>
                    <a:pt x="1" y="149"/>
                  </a:cubicBezTo>
                  <a:cubicBezTo>
                    <a:pt x="1" y="145"/>
                    <a:pt x="1" y="141"/>
                    <a:pt x="1" y="136"/>
                  </a:cubicBezTo>
                  <a:cubicBezTo>
                    <a:pt x="1" y="136"/>
                    <a:pt x="2" y="136"/>
                    <a:pt x="3" y="136"/>
                  </a:cubicBezTo>
                  <a:close/>
                  <a:moveTo>
                    <a:pt x="3" y="155"/>
                  </a:moveTo>
                  <a:cubicBezTo>
                    <a:pt x="3" y="159"/>
                    <a:pt x="3" y="163"/>
                    <a:pt x="3" y="167"/>
                  </a:cubicBezTo>
                  <a:cubicBezTo>
                    <a:pt x="2" y="167"/>
                    <a:pt x="1" y="167"/>
                    <a:pt x="1" y="167"/>
                  </a:cubicBezTo>
                  <a:cubicBezTo>
                    <a:pt x="1" y="163"/>
                    <a:pt x="1" y="159"/>
                    <a:pt x="1" y="155"/>
                  </a:cubicBezTo>
                  <a:cubicBezTo>
                    <a:pt x="1" y="155"/>
                    <a:pt x="2" y="155"/>
                    <a:pt x="3" y="155"/>
                  </a:cubicBezTo>
                  <a:close/>
                  <a:moveTo>
                    <a:pt x="3" y="91"/>
                  </a:moveTo>
                  <a:cubicBezTo>
                    <a:pt x="3" y="95"/>
                    <a:pt x="3" y="100"/>
                    <a:pt x="3" y="104"/>
                  </a:cubicBezTo>
                  <a:cubicBezTo>
                    <a:pt x="2" y="104"/>
                    <a:pt x="1" y="104"/>
                    <a:pt x="1" y="104"/>
                  </a:cubicBezTo>
                  <a:cubicBezTo>
                    <a:pt x="1" y="100"/>
                    <a:pt x="1" y="95"/>
                    <a:pt x="1" y="91"/>
                  </a:cubicBezTo>
                  <a:cubicBezTo>
                    <a:pt x="1" y="91"/>
                    <a:pt x="2" y="91"/>
                    <a:pt x="3" y="91"/>
                  </a:cubicBezTo>
                  <a:close/>
                  <a:moveTo>
                    <a:pt x="3" y="109"/>
                  </a:moveTo>
                  <a:cubicBezTo>
                    <a:pt x="3" y="114"/>
                    <a:pt x="3" y="118"/>
                    <a:pt x="3" y="122"/>
                  </a:cubicBezTo>
                  <a:cubicBezTo>
                    <a:pt x="2" y="122"/>
                    <a:pt x="1" y="122"/>
                    <a:pt x="1" y="122"/>
                  </a:cubicBezTo>
                  <a:cubicBezTo>
                    <a:pt x="1" y="118"/>
                    <a:pt x="1" y="114"/>
                    <a:pt x="1" y="109"/>
                  </a:cubicBezTo>
                  <a:cubicBezTo>
                    <a:pt x="1" y="109"/>
                    <a:pt x="2" y="109"/>
                    <a:pt x="3" y="109"/>
                  </a:cubicBezTo>
                  <a:close/>
                  <a:moveTo>
                    <a:pt x="3" y="46"/>
                  </a:moveTo>
                  <a:cubicBezTo>
                    <a:pt x="3" y="50"/>
                    <a:pt x="3" y="54"/>
                    <a:pt x="3" y="59"/>
                  </a:cubicBezTo>
                  <a:cubicBezTo>
                    <a:pt x="2" y="59"/>
                    <a:pt x="1" y="59"/>
                    <a:pt x="1" y="59"/>
                  </a:cubicBezTo>
                  <a:cubicBezTo>
                    <a:pt x="1" y="54"/>
                    <a:pt x="1" y="50"/>
                    <a:pt x="1" y="46"/>
                  </a:cubicBezTo>
                  <a:cubicBezTo>
                    <a:pt x="1" y="46"/>
                    <a:pt x="2" y="46"/>
                    <a:pt x="3" y="46"/>
                  </a:cubicBezTo>
                  <a:close/>
                  <a:moveTo>
                    <a:pt x="3" y="64"/>
                  </a:moveTo>
                  <a:cubicBezTo>
                    <a:pt x="3" y="68"/>
                    <a:pt x="3" y="73"/>
                    <a:pt x="3" y="77"/>
                  </a:cubicBezTo>
                  <a:cubicBezTo>
                    <a:pt x="2" y="77"/>
                    <a:pt x="1" y="77"/>
                    <a:pt x="1" y="77"/>
                  </a:cubicBezTo>
                  <a:cubicBezTo>
                    <a:pt x="1" y="73"/>
                    <a:pt x="1" y="68"/>
                    <a:pt x="1" y="64"/>
                  </a:cubicBezTo>
                  <a:cubicBezTo>
                    <a:pt x="1" y="64"/>
                    <a:pt x="2" y="64"/>
                    <a:pt x="3" y="64"/>
                  </a:cubicBezTo>
                  <a:close/>
                  <a:moveTo>
                    <a:pt x="3" y="408"/>
                  </a:moveTo>
                  <a:cubicBezTo>
                    <a:pt x="3" y="412"/>
                    <a:pt x="3" y="417"/>
                    <a:pt x="3" y="421"/>
                  </a:cubicBezTo>
                  <a:cubicBezTo>
                    <a:pt x="2" y="421"/>
                    <a:pt x="1" y="421"/>
                    <a:pt x="0" y="421"/>
                  </a:cubicBezTo>
                  <a:cubicBezTo>
                    <a:pt x="0" y="417"/>
                    <a:pt x="0" y="412"/>
                    <a:pt x="0" y="408"/>
                  </a:cubicBezTo>
                  <a:cubicBezTo>
                    <a:pt x="1" y="408"/>
                    <a:pt x="2" y="408"/>
                    <a:pt x="3" y="408"/>
                  </a:cubicBezTo>
                  <a:close/>
                  <a:moveTo>
                    <a:pt x="3" y="426"/>
                  </a:moveTo>
                  <a:cubicBezTo>
                    <a:pt x="3" y="439"/>
                    <a:pt x="3" y="439"/>
                    <a:pt x="3" y="439"/>
                  </a:cubicBezTo>
                  <a:cubicBezTo>
                    <a:pt x="0" y="439"/>
                    <a:pt x="0" y="439"/>
                    <a:pt x="0" y="439"/>
                  </a:cubicBezTo>
                  <a:cubicBezTo>
                    <a:pt x="0" y="426"/>
                    <a:pt x="0" y="426"/>
                    <a:pt x="0" y="426"/>
                  </a:cubicBezTo>
                  <a:cubicBezTo>
                    <a:pt x="3" y="426"/>
                    <a:pt x="3" y="426"/>
                    <a:pt x="3" y="426"/>
                  </a:cubicBezTo>
                  <a:close/>
                  <a:moveTo>
                    <a:pt x="3" y="0"/>
                  </a:moveTo>
                  <a:cubicBezTo>
                    <a:pt x="3" y="5"/>
                    <a:pt x="3" y="9"/>
                    <a:pt x="3" y="13"/>
                  </a:cubicBezTo>
                  <a:cubicBezTo>
                    <a:pt x="2" y="13"/>
                    <a:pt x="1" y="13"/>
                    <a:pt x="0" y="13"/>
                  </a:cubicBezTo>
                  <a:cubicBezTo>
                    <a:pt x="0" y="9"/>
                    <a:pt x="0" y="5"/>
                    <a:pt x="0" y="0"/>
                  </a:cubicBezTo>
                  <a:cubicBezTo>
                    <a:pt x="1" y="0"/>
                    <a:pt x="2" y="0"/>
                    <a:pt x="3" y="0"/>
                  </a:cubicBezTo>
                  <a:close/>
                  <a:moveTo>
                    <a:pt x="3" y="19"/>
                  </a:moveTo>
                  <a:cubicBezTo>
                    <a:pt x="3" y="32"/>
                    <a:pt x="3" y="32"/>
                    <a:pt x="3" y="32"/>
                  </a:cubicBezTo>
                  <a:cubicBezTo>
                    <a:pt x="0" y="32"/>
                    <a:pt x="0" y="32"/>
                    <a:pt x="0" y="32"/>
                  </a:cubicBezTo>
                  <a:cubicBezTo>
                    <a:pt x="0" y="19"/>
                    <a:pt x="0" y="19"/>
                    <a:pt x="0" y="19"/>
                  </a:cubicBezTo>
                  <a:cubicBezTo>
                    <a:pt x="3" y="19"/>
                    <a:pt x="3" y="19"/>
                    <a:pt x="3" y="19"/>
                  </a:cubicBez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aphicFrame>
        <p:nvGraphicFramePr>
          <p:cNvPr id="20" name="图表 65"/>
          <p:cNvGraphicFramePr/>
          <p:nvPr>
            <p:extLst>
              <p:ext uri="{D42A27DB-BD31-4B8C-83A1-F6EECF244321}">
                <p14:modId xmlns:p14="http://schemas.microsoft.com/office/powerpoint/2010/main" val="3080142063"/>
              </p:ext>
            </p:extLst>
          </p:nvPr>
        </p:nvGraphicFramePr>
        <p:xfrm>
          <a:off x="1396105" y="1524639"/>
          <a:ext cx="6625134" cy="4362988"/>
        </p:xfrm>
        <a:graphic>
          <a:graphicData uri="http://schemas.openxmlformats.org/drawingml/2006/chart">
            <c:chart xmlns:c="http://schemas.openxmlformats.org/drawingml/2006/chart" xmlns:r="http://schemas.openxmlformats.org/officeDocument/2006/relationships" r:id="rId2"/>
          </a:graphicData>
        </a:graphic>
      </p:graphicFrame>
      <p:sp>
        <p:nvSpPr>
          <p:cNvPr id="21" name="Freeform 20"/>
          <p:cNvSpPr>
            <a:spLocks/>
          </p:cNvSpPr>
          <p:nvPr/>
        </p:nvSpPr>
        <p:spPr bwMode="auto">
          <a:xfrm>
            <a:off x="1937727" y="4070750"/>
            <a:ext cx="774699" cy="1671643"/>
          </a:xfrm>
          <a:custGeom>
            <a:avLst/>
            <a:gdLst>
              <a:gd name="T0" fmla="*/ 379 w 488"/>
              <a:gd name="T1" fmla="*/ 1053 h 1053"/>
              <a:gd name="T2" fmla="*/ 109 w 488"/>
              <a:gd name="T3" fmla="*/ 1053 h 1053"/>
              <a:gd name="T4" fmla="*/ 109 w 488"/>
              <a:gd name="T5" fmla="*/ 247 h 1053"/>
              <a:gd name="T6" fmla="*/ 0 w 488"/>
              <a:gd name="T7" fmla="*/ 247 h 1053"/>
              <a:gd name="T8" fmla="*/ 241 w 488"/>
              <a:gd name="T9" fmla="*/ 0 h 1053"/>
              <a:gd name="T10" fmla="*/ 488 w 488"/>
              <a:gd name="T11" fmla="*/ 247 h 1053"/>
              <a:gd name="T12" fmla="*/ 379 w 488"/>
              <a:gd name="T13" fmla="*/ 247 h 1053"/>
              <a:gd name="T14" fmla="*/ 379 w 488"/>
              <a:gd name="T15" fmla="*/ 1053 h 1053"/>
              <a:gd name="T16" fmla="*/ 379 w 488"/>
              <a:gd name="T17" fmla="*/ 1053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053">
                <a:moveTo>
                  <a:pt x="379" y="1053"/>
                </a:moveTo>
                <a:lnTo>
                  <a:pt x="109" y="1053"/>
                </a:lnTo>
                <a:lnTo>
                  <a:pt x="109" y="247"/>
                </a:lnTo>
                <a:lnTo>
                  <a:pt x="0" y="247"/>
                </a:lnTo>
                <a:lnTo>
                  <a:pt x="241" y="0"/>
                </a:lnTo>
                <a:lnTo>
                  <a:pt x="488" y="247"/>
                </a:lnTo>
                <a:lnTo>
                  <a:pt x="379" y="247"/>
                </a:lnTo>
                <a:lnTo>
                  <a:pt x="379" y="1053"/>
                </a:lnTo>
                <a:lnTo>
                  <a:pt x="379" y="1053"/>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p:cNvSpPr>
            <a:spLocks/>
          </p:cNvSpPr>
          <p:nvPr/>
        </p:nvSpPr>
        <p:spPr bwMode="auto">
          <a:xfrm>
            <a:off x="3526593" y="3099687"/>
            <a:ext cx="774699" cy="1433517"/>
          </a:xfrm>
          <a:custGeom>
            <a:avLst/>
            <a:gdLst>
              <a:gd name="T0" fmla="*/ 115 w 488"/>
              <a:gd name="T1" fmla="*/ 0 h 903"/>
              <a:gd name="T2" fmla="*/ 379 w 488"/>
              <a:gd name="T3" fmla="*/ 0 h 903"/>
              <a:gd name="T4" fmla="*/ 379 w 488"/>
              <a:gd name="T5" fmla="*/ 662 h 903"/>
              <a:gd name="T6" fmla="*/ 488 w 488"/>
              <a:gd name="T7" fmla="*/ 662 h 903"/>
              <a:gd name="T8" fmla="*/ 247 w 488"/>
              <a:gd name="T9" fmla="*/ 903 h 903"/>
              <a:gd name="T10" fmla="*/ 0 w 488"/>
              <a:gd name="T11" fmla="*/ 662 h 903"/>
              <a:gd name="T12" fmla="*/ 115 w 488"/>
              <a:gd name="T13" fmla="*/ 662 h 903"/>
              <a:gd name="T14" fmla="*/ 115 w 488"/>
              <a:gd name="T15" fmla="*/ 0 h 903"/>
              <a:gd name="T16" fmla="*/ 115 w 488"/>
              <a:gd name="T1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903">
                <a:moveTo>
                  <a:pt x="115" y="0"/>
                </a:moveTo>
                <a:lnTo>
                  <a:pt x="379" y="0"/>
                </a:lnTo>
                <a:lnTo>
                  <a:pt x="379" y="662"/>
                </a:lnTo>
                <a:lnTo>
                  <a:pt x="488" y="662"/>
                </a:lnTo>
                <a:lnTo>
                  <a:pt x="247" y="903"/>
                </a:lnTo>
                <a:lnTo>
                  <a:pt x="0" y="662"/>
                </a:lnTo>
                <a:lnTo>
                  <a:pt x="115" y="662"/>
                </a:lnTo>
                <a:lnTo>
                  <a:pt x="115" y="0"/>
                </a:lnTo>
                <a:lnTo>
                  <a:pt x="115" y="0"/>
                </a:lnTo>
                <a:close/>
              </a:path>
            </a:pathLst>
          </a:custGeom>
          <a:solidFill>
            <a:schemeClr val="accent2">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6"/>
          <p:cNvSpPr>
            <a:spLocks/>
          </p:cNvSpPr>
          <p:nvPr/>
        </p:nvSpPr>
        <p:spPr bwMode="auto">
          <a:xfrm>
            <a:off x="5112503" y="4070750"/>
            <a:ext cx="773112" cy="1671643"/>
          </a:xfrm>
          <a:custGeom>
            <a:avLst/>
            <a:gdLst>
              <a:gd name="T0" fmla="*/ 373 w 487"/>
              <a:gd name="T1" fmla="*/ 1053 h 1053"/>
              <a:gd name="T2" fmla="*/ 109 w 487"/>
              <a:gd name="T3" fmla="*/ 1053 h 1053"/>
              <a:gd name="T4" fmla="*/ 109 w 487"/>
              <a:gd name="T5" fmla="*/ 247 h 1053"/>
              <a:gd name="T6" fmla="*/ 0 w 487"/>
              <a:gd name="T7" fmla="*/ 247 h 1053"/>
              <a:gd name="T8" fmla="*/ 241 w 487"/>
              <a:gd name="T9" fmla="*/ 0 h 1053"/>
              <a:gd name="T10" fmla="*/ 487 w 487"/>
              <a:gd name="T11" fmla="*/ 247 h 1053"/>
              <a:gd name="T12" fmla="*/ 373 w 487"/>
              <a:gd name="T13" fmla="*/ 247 h 1053"/>
              <a:gd name="T14" fmla="*/ 373 w 487"/>
              <a:gd name="T15" fmla="*/ 1053 h 1053"/>
              <a:gd name="T16" fmla="*/ 373 w 487"/>
              <a:gd name="T17" fmla="*/ 1053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7" h="1053">
                <a:moveTo>
                  <a:pt x="373" y="1053"/>
                </a:moveTo>
                <a:lnTo>
                  <a:pt x="109" y="1053"/>
                </a:lnTo>
                <a:lnTo>
                  <a:pt x="109" y="247"/>
                </a:lnTo>
                <a:lnTo>
                  <a:pt x="0" y="247"/>
                </a:lnTo>
                <a:lnTo>
                  <a:pt x="241" y="0"/>
                </a:lnTo>
                <a:lnTo>
                  <a:pt x="487" y="247"/>
                </a:lnTo>
                <a:lnTo>
                  <a:pt x="373" y="247"/>
                </a:lnTo>
                <a:lnTo>
                  <a:pt x="373" y="1053"/>
                </a:lnTo>
                <a:lnTo>
                  <a:pt x="373" y="1053"/>
                </a:lnTo>
                <a:close/>
              </a:path>
            </a:pathLst>
          </a:custGeom>
          <a:solidFill>
            <a:schemeClr val="accent4">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8"/>
          <p:cNvSpPr>
            <a:spLocks/>
          </p:cNvSpPr>
          <p:nvPr/>
        </p:nvSpPr>
        <p:spPr bwMode="auto">
          <a:xfrm>
            <a:off x="6701369" y="2568331"/>
            <a:ext cx="774699" cy="1908181"/>
          </a:xfrm>
          <a:custGeom>
            <a:avLst/>
            <a:gdLst>
              <a:gd name="T0" fmla="*/ 115 w 488"/>
              <a:gd name="T1" fmla="*/ 0 h 1202"/>
              <a:gd name="T2" fmla="*/ 379 w 488"/>
              <a:gd name="T3" fmla="*/ 0 h 1202"/>
              <a:gd name="T4" fmla="*/ 379 w 488"/>
              <a:gd name="T5" fmla="*/ 955 h 1202"/>
              <a:gd name="T6" fmla="*/ 488 w 488"/>
              <a:gd name="T7" fmla="*/ 955 h 1202"/>
              <a:gd name="T8" fmla="*/ 247 w 488"/>
              <a:gd name="T9" fmla="*/ 1202 h 1202"/>
              <a:gd name="T10" fmla="*/ 0 w 488"/>
              <a:gd name="T11" fmla="*/ 955 h 1202"/>
              <a:gd name="T12" fmla="*/ 115 w 488"/>
              <a:gd name="T13" fmla="*/ 955 h 1202"/>
              <a:gd name="T14" fmla="*/ 115 w 488"/>
              <a:gd name="T15" fmla="*/ 0 h 1202"/>
              <a:gd name="T16" fmla="*/ 115 w 488"/>
              <a:gd name="T1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02">
                <a:moveTo>
                  <a:pt x="115" y="0"/>
                </a:moveTo>
                <a:lnTo>
                  <a:pt x="379" y="0"/>
                </a:lnTo>
                <a:lnTo>
                  <a:pt x="379" y="955"/>
                </a:lnTo>
                <a:lnTo>
                  <a:pt x="488" y="955"/>
                </a:lnTo>
                <a:lnTo>
                  <a:pt x="247" y="1202"/>
                </a:lnTo>
                <a:lnTo>
                  <a:pt x="0" y="955"/>
                </a:lnTo>
                <a:lnTo>
                  <a:pt x="115" y="955"/>
                </a:lnTo>
                <a:lnTo>
                  <a:pt x="115" y="0"/>
                </a:lnTo>
                <a:lnTo>
                  <a:pt x="115" y="0"/>
                </a:lnTo>
                <a:close/>
              </a:path>
            </a:pathLst>
          </a:custGeom>
          <a:solidFill>
            <a:schemeClr val="accent5">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5" name="TextBox 24"/>
          <p:cNvSpPr txBox="1"/>
          <p:nvPr/>
        </p:nvSpPr>
        <p:spPr>
          <a:xfrm>
            <a:off x="3781361" y="6294015"/>
            <a:ext cx="1822935" cy="400110"/>
          </a:xfrm>
          <a:prstGeom prst="rect">
            <a:avLst/>
          </a:prstGeom>
          <a:noFill/>
        </p:spPr>
        <p:txBody>
          <a:bodyPr wrap="none" rtlCol="0">
            <a:spAutoFit/>
          </a:bodyPr>
          <a:lstStyle/>
          <a:p>
            <a:r>
              <a:rPr lang="en-US" sz="2000" smtClean="0">
                <a:solidFill>
                  <a:schemeClr val="bg2"/>
                </a:solidFill>
                <a:latin typeface="Source Sans Pro" panose="020B0503030403020204" pitchFamily="34" charset="0"/>
              </a:rPr>
              <a:t>Business Chart </a:t>
            </a:r>
            <a:endParaRPr lang="en-GB" sz="2000">
              <a:solidFill>
                <a:schemeClr val="bg2"/>
              </a:solidFill>
              <a:latin typeface="Source Sans Pro" panose="020B0503030403020204" pitchFamily="34" charset="0"/>
            </a:endParaRPr>
          </a:p>
        </p:txBody>
      </p:sp>
      <p:sp>
        <p:nvSpPr>
          <p:cNvPr id="29" name="TextBox 28"/>
          <p:cNvSpPr txBox="1"/>
          <p:nvPr/>
        </p:nvSpPr>
        <p:spPr>
          <a:xfrm>
            <a:off x="6762346" y="5811604"/>
            <a:ext cx="652743" cy="369332"/>
          </a:xfrm>
          <a:prstGeom prst="rect">
            <a:avLst/>
          </a:prstGeom>
          <a:noFill/>
        </p:spPr>
        <p:txBody>
          <a:bodyPr wrap="none" rtlCol="0">
            <a:spAutoFit/>
          </a:bodyPr>
          <a:lstStyle/>
          <a:p>
            <a:pPr algn="ctr"/>
            <a:r>
              <a:rPr lang="en-US" smtClean="0">
                <a:solidFill>
                  <a:schemeClr val="bg2"/>
                </a:solidFill>
                <a:latin typeface="Source Sans Pro" panose="020B0503030403020204" pitchFamily="34" charset="0"/>
              </a:rPr>
              <a:t>2015</a:t>
            </a:r>
            <a:endParaRPr lang="en-GB">
              <a:solidFill>
                <a:schemeClr val="bg2"/>
              </a:solidFill>
              <a:latin typeface="Source Sans Pro" panose="020B0503030403020204" pitchFamily="34" charset="0"/>
            </a:endParaRPr>
          </a:p>
        </p:txBody>
      </p:sp>
      <p:sp>
        <p:nvSpPr>
          <p:cNvPr id="30" name="TextBox 29"/>
          <p:cNvSpPr txBox="1"/>
          <p:nvPr/>
        </p:nvSpPr>
        <p:spPr>
          <a:xfrm>
            <a:off x="5175318" y="5811604"/>
            <a:ext cx="646331" cy="369332"/>
          </a:xfrm>
          <a:prstGeom prst="rect">
            <a:avLst/>
          </a:prstGeom>
          <a:noFill/>
        </p:spPr>
        <p:txBody>
          <a:bodyPr wrap="none" rtlCol="0">
            <a:spAutoFit/>
          </a:bodyPr>
          <a:lstStyle/>
          <a:p>
            <a:pPr algn="ctr"/>
            <a:r>
              <a:rPr lang="en-US" smtClean="0">
                <a:solidFill>
                  <a:schemeClr val="bg2"/>
                </a:solidFill>
                <a:latin typeface="Source Sans Pro" panose="020B0503030403020204" pitchFamily="34" charset="0"/>
              </a:rPr>
              <a:t>2014</a:t>
            </a:r>
            <a:endParaRPr lang="en-GB">
              <a:solidFill>
                <a:schemeClr val="bg2"/>
              </a:solidFill>
              <a:latin typeface="Source Sans Pro" panose="020B0503030403020204" pitchFamily="34" charset="0"/>
            </a:endParaRPr>
          </a:p>
        </p:txBody>
      </p:sp>
      <p:sp>
        <p:nvSpPr>
          <p:cNvPr id="31" name="TextBox 30"/>
          <p:cNvSpPr txBox="1"/>
          <p:nvPr/>
        </p:nvSpPr>
        <p:spPr>
          <a:xfrm>
            <a:off x="3590776" y="5811604"/>
            <a:ext cx="646331" cy="369332"/>
          </a:xfrm>
          <a:prstGeom prst="rect">
            <a:avLst/>
          </a:prstGeom>
          <a:noFill/>
        </p:spPr>
        <p:txBody>
          <a:bodyPr wrap="none" rtlCol="0">
            <a:spAutoFit/>
          </a:bodyPr>
          <a:lstStyle/>
          <a:p>
            <a:pPr algn="ctr"/>
            <a:r>
              <a:rPr lang="en-US" smtClean="0">
                <a:solidFill>
                  <a:schemeClr val="bg2"/>
                </a:solidFill>
                <a:latin typeface="Source Sans Pro" panose="020B0503030403020204" pitchFamily="34" charset="0"/>
              </a:rPr>
              <a:t>2013</a:t>
            </a:r>
            <a:endParaRPr lang="en-GB">
              <a:solidFill>
                <a:schemeClr val="bg2"/>
              </a:solidFill>
              <a:latin typeface="Source Sans Pro" panose="020B0503030403020204" pitchFamily="34" charset="0"/>
            </a:endParaRPr>
          </a:p>
        </p:txBody>
      </p:sp>
      <p:sp>
        <p:nvSpPr>
          <p:cNvPr id="32" name="TextBox 31"/>
          <p:cNvSpPr txBox="1"/>
          <p:nvPr/>
        </p:nvSpPr>
        <p:spPr>
          <a:xfrm>
            <a:off x="2001116" y="5811604"/>
            <a:ext cx="646331" cy="369332"/>
          </a:xfrm>
          <a:prstGeom prst="rect">
            <a:avLst/>
          </a:prstGeom>
          <a:noFill/>
        </p:spPr>
        <p:txBody>
          <a:bodyPr wrap="none" rtlCol="0">
            <a:spAutoFit/>
          </a:bodyPr>
          <a:lstStyle/>
          <a:p>
            <a:pPr algn="ctr"/>
            <a:r>
              <a:rPr lang="en-US" smtClean="0">
                <a:solidFill>
                  <a:schemeClr val="bg2"/>
                </a:solidFill>
                <a:latin typeface="Source Sans Pro" panose="020B0503030403020204" pitchFamily="34" charset="0"/>
              </a:rPr>
              <a:t>2012</a:t>
            </a:r>
            <a:endParaRPr lang="en-GB">
              <a:solidFill>
                <a:schemeClr val="bg2"/>
              </a:solidFill>
              <a:latin typeface="Source Sans Pro" panose="020B0503030403020204" pitchFamily="34" charset="0"/>
            </a:endParaRPr>
          </a:p>
        </p:txBody>
      </p:sp>
      <p:cxnSp>
        <p:nvCxnSpPr>
          <p:cNvPr id="34" name="Straight Connector 33"/>
          <p:cNvCxnSpPr/>
          <p:nvPr/>
        </p:nvCxnSpPr>
        <p:spPr>
          <a:xfrm>
            <a:off x="3198749" y="6180936"/>
            <a:ext cx="279210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8805244" y="1787420"/>
            <a:ext cx="1590500" cy="707886"/>
          </a:xfrm>
          <a:prstGeom prst="rect">
            <a:avLst/>
          </a:prstGeom>
          <a:noFill/>
        </p:spPr>
        <p:txBody>
          <a:bodyPr wrap="none" rtlCol="0">
            <a:spAutoFit/>
          </a:bodyPr>
          <a:lstStyle/>
          <a:p>
            <a:r>
              <a:rPr lang="en-US" sz="4000" b="1" smtClean="0">
                <a:solidFill>
                  <a:schemeClr val="bg2"/>
                </a:solidFill>
                <a:latin typeface="Source Sans Pro" panose="020B0503030403020204" pitchFamily="34" charset="0"/>
              </a:rPr>
              <a:t>77.7%</a:t>
            </a:r>
            <a:endParaRPr lang="en-GB" sz="4000" b="1">
              <a:solidFill>
                <a:schemeClr val="bg2"/>
              </a:solidFill>
              <a:latin typeface="Source Sans Pro" panose="020B0503030403020204" pitchFamily="34" charset="0"/>
            </a:endParaRPr>
          </a:p>
        </p:txBody>
      </p:sp>
      <p:sp>
        <p:nvSpPr>
          <p:cNvPr id="37" name="Rectangle 36"/>
          <p:cNvSpPr/>
          <p:nvPr/>
        </p:nvSpPr>
        <p:spPr>
          <a:xfrm>
            <a:off x="8805244" y="2376243"/>
            <a:ext cx="3048000"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sp>
        <p:nvSpPr>
          <p:cNvPr id="39" name="Rectangle 38"/>
          <p:cNvSpPr/>
          <p:nvPr/>
        </p:nvSpPr>
        <p:spPr>
          <a:xfrm>
            <a:off x="9277654" y="3725754"/>
            <a:ext cx="387795" cy="3525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9277654" y="4296494"/>
            <a:ext cx="387795" cy="3525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9277654" y="4867234"/>
            <a:ext cx="387795" cy="3525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9277654" y="5437974"/>
            <a:ext cx="387795" cy="3525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TextBox 42"/>
          <p:cNvSpPr txBox="1"/>
          <p:nvPr/>
        </p:nvSpPr>
        <p:spPr>
          <a:xfrm>
            <a:off x="9665449" y="3717358"/>
            <a:ext cx="1486304"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Web Analysis </a:t>
            </a:r>
            <a:endParaRPr lang="en-GB">
              <a:solidFill>
                <a:schemeClr val="bg2"/>
              </a:solidFill>
              <a:latin typeface="Source Sans Pro" panose="020B0503030403020204" pitchFamily="34" charset="0"/>
            </a:endParaRPr>
          </a:p>
        </p:txBody>
      </p:sp>
      <p:sp>
        <p:nvSpPr>
          <p:cNvPr id="44" name="TextBox 43"/>
          <p:cNvSpPr txBox="1"/>
          <p:nvPr/>
        </p:nvSpPr>
        <p:spPr>
          <a:xfrm>
            <a:off x="9665449" y="4298557"/>
            <a:ext cx="1910395"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Adobe Photoshop</a:t>
            </a:r>
            <a:endParaRPr lang="en-GB">
              <a:solidFill>
                <a:schemeClr val="bg2"/>
              </a:solidFill>
              <a:latin typeface="Source Sans Pro" panose="020B0503030403020204" pitchFamily="34" charset="0"/>
            </a:endParaRPr>
          </a:p>
        </p:txBody>
      </p:sp>
      <p:sp>
        <p:nvSpPr>
          <p:cNvPr id="45" name="TextBox 44"/>
          <p:cNvSpPr txBox="1"/>
          <p:nvPr/>
        </p:nvSpPr>
        <p:spPr>
          <a:xfrm>
            <a:off x="9669007" y="4865138"/>
            <a:ext cx="1138389"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Illustrator</a:t>
            </a:r>
            <a:endParaRPr lang="en-GB">
              <a:solidFill>
                <a:schemeClr val="bg2"/>
              </a:solidFill>
              <a:latin typeface="Source Sans Pro" panose="020B0503030403020204" pitchFamily="34" charset="0"/>
            </a:endParaRPr>
          </a:p>
        </p:txBody>
      </p:sp>
      <p:sp>
        <p:nvSpPr>
          <p:cNvPr id="46" name="TextBox 45"/>
          <p:cNvSpPr txBox="1"/>
          <p:nvPr/>
        </p:nvSpPr>
        <p:spPr>
          <a:xfrm>
            <a:off x="9667544" y="5432747"/>
            <a:ext cx="1484702"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HTML Design </a:t>
            </a:r>
            <a:endParaRPr lang="en-GB">
              <a:solidFill>
                <a:schemeClr val="bg2"/>
              </a:solidFill>
              <a:latin typeface="Source Sans Pro" panose="020B0503030403020204" pitchFamily="34" charset="0"/>
            </a:endParaRPr>
          </a:p>
        </p:txBody>
      </p:sp>
    </p:spTree>
    <p:extLst>
      <p:ext uri="{BB962C8B-B14F-4D97-AF65-F5344CB8AC3E}">
        <p14:creationId xmlns:p14="http://schemas.microsoft.com/office/powerpoint/2010/main" val="336008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down)">
                                      <p:cBhvr>
                                        <p:cTn id="11" dur="500"/>
                                        <p:tgtEl>
                                          <p:spTgt spid="20"/>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down)">
                                      <p:cBhvr>
                                        <p:cTn id="21" dur="500"/>
                                        <p:tgtEl>
                                          <p:spTgt spid="21"/>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500" fill="hold"/>
                                        <p:tgtEl>
                                          <p:spTgt spid="31"/>
                                        </p:tgtEl>
                                        <p:attrNameLst>
                                          <p:attrName>ppt_w</p:attrName>
                                        </p:attrNameLst>
                                      </p:cBhvr>
                                      <p:tavLst>
                                        <p:tav tm="0">
                                          <p:val>
                                            <p:fltVal val="0"/>
                                          </p:val>
                                        </p:tav>
                                        <p:tav tm="100000">
                                          <p:val>
                                            <p:strVal val="#ppt_w"/>
                                          </p:val>
                                        </p:tav>
                                      </p:tavLst>
                                    </p:anim>
                                    <p:anim calcmode="lin" valueType="num">
                                      <p:cBhvr>
                                        <p:cTn id="26" dur="500" fill="hold"/>
                                        <p:tgtEl>
                                          <p:spTgt spid="31"/>
                                        </p:tgtEl>
                                        <p:attrNameLst>
                                          <p:attrName>ppt_h</p:attrName>
                                        </p:attrNameLst>
                                      </p:cBhvr>
                                      <p:tavLst>
                                        <p:tav tm="0">
                                          <p:val>
                                            <p:fltVal val="0"/>
                                          </p:val>
                                        </p:tav>
                                        <p:tav tm="100000">
                                          <p:val>
                                            <p:strVal val="#ppt_h"/>
                                          </p:val>
                                        </p:tav>
                                      </p:tavLst>
                                    </p:anim>
                                    <p:animEffect transition="in" filter="fade">
                                      <p:cBhvr>
                                        <p:cTn id="27" dur="500"/>
                                        <p:tgtEl>
                                          <p:spTgt spid="31"/>
                                        </p:tgtEl>
                                      </p:cBhvr>
                                    </p:animEffect>
                                  </p:childTnLst>
                                </p:cTn>
                              </p:par>
                            </p:childTnLst>
                          </p:cTn>
                        </p:par>
                        <p:par>
                          <p:cTn id="28" fill="hold">
                            <p:stCondLst>
                              <p:cond delay="2500"/>
                            </p:stCondLst>
                            <p:childTnLst>
                              <p:par>
                                <p:cTn id="29" presetID="22" presetClass="entr" presetSubtype="1"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p:cTn id="35" dur="500" fill="hold"/>
                                        <p:tgtEl>
                                          <p:spTgt spid="30"/>
                                        </p:tgtEl>
                                        <p:attrNameLst>
                                          <p:attrName>ppt_w</p:attrName>
                                        </p:attrNameLst>
                                      </p:cBhvr>
                                      <p:tavLst>
                                        <p:tav tm="0">
                                          <p:val>
                                            <p:fltVal val="0"/>
                                          </p:val>
                                        </p:tav>
                                        <p:tav tm="100000">
                                          <p:val>
                                            <p:strVal val="#ppt_w"/>
                                          </p:val>
                                        </p:tav>
                                      </p:tavLst>
                                    </p:anim>
                                    <p:anim calcmode="lin" valueType="num">
                                      <p:cBhvr>
                                        <p:cTn id="36" dur="500" fill="hold"/>
                                        <p:tgtEl>
                                          <p:spTgt spid="30"/>
                                        </p:tgtEl>
                                        <p:attrNameLst>
                                          <p:attrName>ppt_h</p:attrName>
                                        </p:attrNameLst>
                                      </p:cBhvr>
                                      <p:tavLst>
                                        <p:tav tm="0">
                                          <p:val>
                                            <p:fltVal val="0"/>
                                          </p:val>
                                        </p:tav>
                                        <p:tav tm="100000">
                                          <p:val>
                                            <p:strVal val="#ppt_h"/>
                                          </p:val>
                                        </p:tav>
                                      </p:tavLst>
                                    </p:anim>
                                    <p:animEffect transition="in" filter="fade">
                                      <p:cBhvr>
                                        <p:cTn id="37" dur="500"/>
                                        <p:tgtEl>
                                          <p:spTgt spid="30"/>
                                        </p:tgtEl>
                                      </p:cBhvr>
                                    </p:animEffect>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wipe(down)">
                                      <p:cBhvr>
                                        <p:cTn id="41" dur="500"/>
                                        <p:tgtEl>
                                          <p:spTgt spid="23"/>
                                        </p:tgtEl>
                                      </p:cBhvr>
                                    </p:animEffect>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29"/>
                                        </p:tgtEl>
                                        <p:attrNameLst>
                                          <p:attrName>style.visibility</p:attrName>
                                        </p:attrNameLst>
                                      </p:cBhvr>
                                      <p:to>
                                        <p:strVal val="visible"/>
                                      </p:to>
                                    </p:set>
                                    <p:anim calcmode="lin" valueType="num">
                                      <p:cBhvr>
                                        <p:cTn id="45" dur="500" fill="hold"/>
                                        <p:tgtEl>
                                          <p:spTgt spid="29"/>
                                        </p:tgtEl>
                                        <p:attrNameLst>
                                          <p:attrName>ppt_w</p:attrName>
                                        </p:attrNameLst>
                                      </p:cBhvr>
                                      <p:tavLst>
                                        <p:tav tm="0">
                                          <p:val>
                                            <p:fltVal val="0"/>
                                          </p:val>
                                        </p:tav>
                                        <p:tav tm="100000">
                                          <p:val>
                                            <p:strVal val="#ppt_w"/>
                                          </p:val>
                                        </p:tav>
                                      </p:tavLst>
                                    </p:anim>
                                    <p:anim calcmode="lin" valueType="num">
                                      <p:cBhvr>
                                        <p:cTn id="46" dur="500" fill="hold"/>
                                        <p:tgtEl>
                                          <p:spTgt spid="29"/>
                                        </p:tgtEl>
                                        <p:attrNameLst>
                                          <p:attrName>ppt_h</p:attrName>
                                        </p:attrNameLst>
                                      </p:cBhvr>
                                      <p:tavLst>
                                        <p:tav tm="0">
                                          <p:val>
                                            <p:fltVal val="0"/>
                                          </p:val>
                                        </p:tav>
                                        <p:tav tm="100000">
                                          <p:val>
                                            <p:strVal val="#ppt_h"/>
                                          </p:val>
                                        </p:tav>
                                      </p:tavLst>
                                    </p:anim>
                                    <p:animEffect transition="in" filter="fade">
                                      <p:cBhvr>
                                        <p:cTn id="47" dur="500"/>
                                        <p:tgtEl>
                                          <p:spTgt spid="29"/>
                                        </p:tgtEl>
                                      </p:cBhvr>
                                    </p:animEffect>
                                  </p:childTnLst>
                                </p:cTn>
                              </p:par>
                            </p:childTnLst>
                          </p:cTn>
                        </p:par>
                        <p:par>
                          <p:cTn id="48" fill="hold">
                            <p:stCondLst>
                              <p:cond delay="4500"/>
                            </p:stCondLst>
                            <p:childTnLst>
                              <p:par>
                                <p:cTn id="49" presetID="22" presetClass="entr" presetSubtype="1"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up)">
                                      <p:cBhvr>
                                        <p:cTn id="51" dur="500"/>
                                        <p:tgtEl>
                                          <p:spTgt spid="24"/>
                                        </p:tgtEl>
                                      </p:cBhvr>
                                    </p:animEffect>
                                  </p:childTnLst>
                                </p:cTn>
                              </p:par>
                            </p:childTnLst>
                          </p:cTn>
                        </p:par>
                        <p:par>
                          <p:cTn id="52" fill="hold">
                            <p:stCondLst>
                              <p:cond delay="5000"/>
                            </p:stCondLst>
                            <p:childTnLst>
                              <p:par>
                                <p:cTn id="53" presetID="22" presetClass="entr" presetSubtype="8" fill="hold"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wipe(left)">
                                      <p:cBhvr>
                                        <p:cTn id="55" dur="500"/>
                                        <p:tgtEl>
                                          <p:spTgt spid="34"/>
                                        </p:tgtEl>
                                      </p:cBhvr>
                                    </p:animEffect>
                                  </p:childTnLst>
                                </p:cTn>
                              </p:par>
                            </p:childTnLst>
                          </p:cTn>
                        </p:par>
                        <p:par>
                          <p:cTn id="56" fill="hold">
                            <p:stCondLst>
                              <p:cond delay="5500"/>
                            </p:stCondLst>
                            <p:childTnLst>
                              <p:par>
                                <p:cTn id="57" presetID="16" presetClass="entr" presetSubtype="21"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barn(inVertical)">
                                      <p:cBhvr>
                                        <p:cTn id="59" dur="500"/>
                                        <p:tgtEl>
                                          <p:spTgt spid="25"/>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p:cTn id="63" dur="500" fill="hold"/>
                                        <p:tgtEl>
                                          <p:spTgt spid="35"/>
                                        </p:tgtEl>
                                        <p:attrNameLst>
                                          <p:attrName>ppt_w</p:attrName>
                                        </p:attrNameLst>
                                      </p:cBhvr>
                                      <p:tavLst>
                                        <p:tav tm="0">
                                          <p:val>
                                            <p:fltVal val="0"/>
                                          </p:val>
                                        </p:tav>
                                        <p:tav tm="100000">
                                          <p:val>
                                            <p:strVal val="#ppt_w"/>
                                          </p:val>
                                        </p:tav>
                                      </p:tavLst>
                                    </p:anim>
                                    <p:anim calcmode="lin" valueType="num">
                                      <p:cBhvr>
                                        <p:cTn id="64" dur="500" fill="hold"/>
                                        <p:tgtEl>
                                          <p:spTgt spid="35"/>
                                        </p:tgtEl>
                                        <p:attrNameLst>
                                          <p:attrName>ppt_h</p:attrName>
                                        </p:attrNameLst>
                                      </p:cBhvr>
                                      <p:tavLst>
                                        <p:tav tm="0">
                                          <p:val>
                                            <p:fltVal val="0"/>
                                          </p:val>
                                        </p:tav>
                                        <p:tav tm="100000">
                                          <p:val>
                                            <p:strVal val="#ppt_h"/>
                                          </p:val>
                                        </p:tav>
                                      </p:tavLst>
                                    </p:anim>
                                    <p:animEffect transition="in" filter="fade">
                                      <p:cBhvr>
                                        <p:cTn id="65" dur="500"/>
                                        <p:tgtEl>
                                          <p:spTgt spid="35"/>
                                        </p:tgtEl>
                                      </p:cBhvr>
                                    </p:animEffect>
                                  </p:childTnLst>
                                </p:cTn>
                              </p:par>
                            </p:childTnLst>
                          </p:cTn>
                        </p:par>
                        <p:par>
                          <p:cTn id="66" fill="hold">
                            <p:stCondLst>
                              <p:cond delay="6500"/>
                            </p:stCondLst>
                            <p:childTnLst>
                              <p:par>
                                <p:cTn id="67" presetID="22" presetClass="entr" presetSubtype="8" fill="hold" grpId="0" nodeType="after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wipe(left)">
                                      <p:cBhvr>
                                        <p:cTn id="69" dur="500"/>
                                        <p:tgtEl>
                                          <p:spTgt spid="37"/>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39"/>
                                        </p:tgtEl>
                                        <p:attrNameLst>
                                          <p:attrName>style.visibility</p:attrName>
                                        </p:attrNameLst>
                                      </p:cBhvr>
                                      <p:to>
                                        <p:strVal val="visible"/>
                                      </p:to>
                                    </p:set>
                                    <p:animEffect transition="in" filter="fade">
                                      <p:cBhvr>
                                        <p:cTn id="73" dur="500"/>
                                        <p:tgtEl>
                                          <p:spTgt spid="39"/>
                                        </p:tgtEl>
                                      </p:cBhvr>
                                    </p:animEffect>
                                  </p:childTnLst>
                                </p:cTn>
                              </p:par>
                            </p:childTnLst>
                          </p:cTn>
                        </p:par>
                        <p:par>
                          <p:cTn id="74" fill="hold">
                            <p:stCondLst>
                              <p:cond delay="7500"/>
                            </p:stCondLst>
                            <p:childTnLst>
                              <p:par>
                                <p:cTn id="75" presetID="22" presetClass="entr" presetSubtype="8" fill="hold" grpId="0" nodeType="after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par>
                          <p:cTn id="82" fill="hold">
                            <p:stCondLst>
                              <p:cond delay="8500"/>
                            </p:stCondLst>
                            <p:childTnLst>
                              <p:par>
                                <p:cTn id="83" presetID="22" presetClass="entr" presetSubtype="8" fill="hold" grpId="0" nodeType="afterEffect">
                                  <p:stCondLst>
                                    <p:cond delay="0"/>
                                  </p:stCondLst>
                                  <p:childTnLst>
                                    <p:set>
                                      <p:cBhvr>
                                        <p:cTn id="84" dur="1" fill="hold">
                                          <p:stCondLst>
                                            <p:cond delay="0"/>
                                          </p:stCondLst>
                                        </p:cTn>
                                        <p:tgtEl>
                                          <p:spTgt spid="44"/>
                                        </p:tgtEl>
                                        <p:attrNameLst>
                                          <p:attrName>style.visibility</p:attrName>
                                        </p:attrNameLst>
                                      </p:cBhvr>
                                      <p:to>
                                        <p:strVal val="visible"/>
                                      </p:to>
                                    </p:set>
                                    <p:animEffect transition="in" filter="wipe(left)">
                                      <p:cBhvr>
                                        <p:cTn id="85" dur="500"/>
                                        <p:tgtEl>
                                          <p:spTgt spid="44"/>
                                        </p:tgtEl>
                                      </p:cBhvr>
                                    </p:animEffect>
                                  </p:childTnLst>
                                </p:cTn>
                              </p:par>
                            </p:childTnLst>
                          </p:cTn>
                        </p:par>
                        <p:par>
                          <p:cTn id="86" fill="hold">
                            <p:stCondLst>
                              <p:cond delay="9000"/>
                            </p:stCondLst>
                            <p:childTnLst>
                              <p:par>
                                <p:cTn id="87" presetID="10" presetClass="entr" presetSubtype="0" fill="hold" grpId="0" nodeType="afterEffect">
                                  <p:stCondLst>
                                    <p:cond delay="0"/>
                                  </p:stCondLst>
                                  <p:childTnLst>
                                    <p:set>
                                      <p:cBhvr>
                                        <p:cTn id="88" dur="1" fill="hold">
                                          <p:stCondLst>
                                            <p:cond delay="0"/>
                                          </p:stCondLst>
                                        </p:cTn>
                                        <p:tgtEl>
                                          <p:spTgt spid="41"/>
                                        </p:tgtEl>
                                        <p:attrNameLst>
                                          <p:attrName>style.visibility</p:attrName>
                                        </p:attrNameLst>
                                      </p:cBhvr>
                                      <p:to>
                                        <p:strVal val="visible"/>
                                      </p:to>
                                    </p:set>
                                    <p:animEffect transition="in" filter="fade">
                                      <p:cBhvr>
                                        <p:cTn id="89" dur="500"/>
                                        <p:tgtEl>
                                          <p:spTgt spid="41"/>
                                        </p:tgtEl>
                                      </p:cBhvr>
                                    </p:animEffect>
                                  </p:childTnLst>
                                </p:cTn>
                              </p:par>
                            </p:childTnLst>
                          </p:cTn>
                        </p:par>
                        <p:par>
                          <p:cTn id="90" fill="hold">
                            <p:stCondLst>
                              <p:cond delay="9500"/>
                            </p:stCondLst>
                            <p:childTnLst>
                              <p:par>
                                <p:cTn id="91" presetID="22" presetClass="entr" presetSubtype="8" fill="hold" grpId="0" nodeType="afterEffect">
                                  <p:stCondLst>
                                    <p:cond delay="0"/>
                                  </p:stCondLst>
                                  <p:childTnLst>
                                    <p:set>
                                      <p:cBhvr>
                                        <p:cTn id="92" dur="1" fill="hold">
                                          <p:stCondLst>
                                            <p:cond delay="0"/>
                                          </p:stCondLst>
                                        </p:cTn>
                                        <p:tgtEl>
                                          <p:spTgt spid="45"/>
                                        </p:tgtEl>
                                        <p:attrNameLst>
                                          <p:attrName>style.visibility</p:attrName>
                                        </p:attrNameLst>
                                      </p:cBhvr>
                                      <p:to>
                                        <p:strVal val="visible"/>
                                      </p:to>
                                    </p:set>
                                    <p:animEffect transition="in" filter="wipe(left)">
                                      <p:cBhvr>
                                        <p:cTn id="93" dur="500"/>
                                        <p:tgtEl>
                                          <p:spTgt spid="45"/>
                                        </p:tgtEl>
                                      </p:cBhvr>
                                    </p:animEffect>
                                  </p:childTnLst>
                                </p:cTn>
                              </p:par>
                            </p:childTnLst>
                          </p:cTn>
                        </p:par>
                        <p:par>
                          <p:cTn id="94" fill="hold">
                            <p:stCondLst>
                              <p:cond delay="10000"/>
                            </p:stCondLst>
                            <p:childTnLst>
                              <p:par>
                                <p:cTn id="95" presetID="10" presetClass="entr" presetSubtype="0" fill="hold" grpId="0" nodeType="afterEffect">
                                  <p:stCondLst>
                                    <p:cond delay="0"/>
                                  </p:stCondLst>
                                  <p:childTnLst>
                                    <p:set>
                                      <p:cBhvr>
                                        <p:cTn id="96" dur="1" fill="hold">
                                          <p:stCondLst>
                                            <p:cond delay="0"/>
                                          </p:stCondLst>
                                        </p:cTn>
                                        <p:tgtEl>
                                          <p:spTgt spid="42"/>
                                        </p:tgtEl>
                                        <p:attrNameLst>
                                          <p:attrName>style.visibility</p:attrName>
                                        </p:attrNameLst>
                                      </p:cBhvr>
                                      <p:to>
                                        <p:strVal val="visible"/>
                                      </p:to>
                                    </p:set>
                                    <p:animEffect transition="in" filter="fade">
                                      <p:cBhvr>
                                        <p:cTn id="97" dur="500"/>
                                        <p:tgtEl>
                                          <p:spTgt spid="42"/>
                                        </p:tgtEl>
                                      </p:cBhvr>
                                    </p:animEffect>
                                  </p:childTnLst>
                                </p:cTn>
                              </p:par>
                            </p:childTnLst>
                          </p:cTn>
                        </p:par>
                        <p:par>
                          <p:cTn id="98" fill="hold">
                            <p:stCondLst>
                              <p:cond delay="10500"/>
                            </p:stCondLst>
                            <p:childTnLst>
                              <p:par>
                                <p:cTn id="99" presetID="22" presetClass="entr" presetSubtype="8" fill="hold" grpId="0" nodeType="afterEffect">
                                  <p:stCondLst>
                                    <p:cond delay="0"/>
                                  </p:stCondLst>
                                  <p:childTnLst>
                                    <p:set>
                                      <p:cBhvr>
                                        <p:cTn id="100" dur="1" fill="hold">
                                          <p:stCondLst>
                                            <p:cond delay="0"/>
                                          </p:stCondLst>
                                        </p:cTn>
                                        <p:tgtEl>
                                          <p:spTgt spid="46"/>
                                        </p:tgtEl>
                                        <p:attrNameLst>
                                          <p:attrName>style.visibility</p:attrName>
                                        </p:attrNameLst>
                                      </p:cBhvr>
                                      <p:to>
                                        <p:strVal val="visible"/>
                                      </p:to>
                                    </p:set>
                                    <p:animEffect transition="in" filter="wipe(left)">
                                      <p:cBhvr>
                                        <p:cTn id="10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0" grpId="0">
        <p:bldAsOne/>
      </p:bldGraphic>
      <p:bldP spid="21" grpId="0" animBg="1"/>
      <p:bldP spid="22" grpId="0" animBg="1"/>
      <p:bldP spid="23" grpId="0" animBg="1"/>
      <p:bldP spid="24" grpId="0" animBg="1"/>
      <p:bldP spid="25" grpId="0"/>
      <p:bldP spid="29" grpId="0"/>
      <p:bldP spid="30" grpId="0"/>
      <p:bldP spid="31" grpId="0"/>
      <p:bldP spid="32" grpId="0"/>
      <p:bldP spid="35" grpId="0"/>
      <p:bldP spid="37" grpId="0"/>
      <p:bldP spid="39" grpId="0" animBg="1"/>
      <p:bldP spid="40" grpId="0" animBg="1"/>
      <p:bldP spid="41" grpId="0" animBg="1"/>
      <p:bldP spid="42" grpId="0" animBg="1"/>
      <p:bldP spid="43" grpId="0"/>
      <p:bldP spid="44" grpId="0"/>
      <p:bldP spid="45" grpId="0"/>
      <p:bldP spid="4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Infographic Models</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63</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Freeform 5"/>
          <p:cNvSpPr>
            <a:spLocks/>
          </p:cNvSpPr>
          <p:nvPr/>
        </p:nvSpPr>
        <p:spPr bwMode="auto">
          <a:xfrm>
            <a:off x="1488281" y="5224685"/>
            <a:ext cx="9215438" cy="636588"/>
          </a:xfrm>
          <a:custGeom>
            <a:avLst/>
            <a:gdLst>
              <a:gd name="T0" fmla="*/ 5805 w 5805"/>
              <a:gd name="T1" fmla="*/ 401 h 401"/>
              <a:gd name="T2" fmla="*/ 0 w 5805"/>
              <a:gd name="T3" fmla="*/ 401 h 401"/>
              <a:gd name="T4" fmla="*/ 280 w 5805"/>
              <a:gd name="T5" fmla="*/ 0 h 401"/>
              <a:gd name="T6" fmla="*/ 5508 w 5805"/>
              <a:gd name="T7" fmla="*/ 0 h 401"/>
              <a:gd name="T8" fmla="*/ 5805 w 5805"/>
              <a:gd name="T9" fmla="*/ 401 h 401"/>
            </a:gdLst>
            <a:ahLst/>
            <a:cxnLst>
              <a:cxn ang="0">
                <a:pos x="T0" y="T1"/>
              </a:cxn>
              <a:cxn ang="0">
                <a:pos x="T2" y="T3"/>
              </a:cxn>
              <a:cxn ang="0">
                <a:pos x="T4" y="T5"/>
              </a:cxn>
              <a:cxn ang="0">
                <a:pos x="T6" y="T7"/>
              </a:cxn>
              <a:cxn ang="0">
                <a:pos x="T8" y="T9"/>
              </a:cxn>
            </a:cxnLst>
            <a:rect l="0" t="0" r="r" b="b"/>
            <a:pathLst>
              <a:path w="5805" h="401">
                <a:moveTo>
                  <a:pt x="5805" y="401"/>
                </a:moveTo>
                <a:lnTo>
                  <a:pt x="0" y="401"/>
                </a:lnTo>
                <a:lnTo>
                  <a:pt x="280" y="0"/>
                </a:lnTo>
                <a:lnTo>
                  <a:pt x="5508" y="0"/>
                </a:lnTo>
                <a:lnTo>
                  <a:pt x="5805" y="401"/>
                </a:lnTo>
                <a:close/>
              </a:path>
            </a:pathLst>
          </a:cu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0" name="Group 29"/>
          <p:cNvGrpSpPr/>
          <p:nvPr/>
        </p:nvGrpSpPr>
        <p:grpSpPr>
          <a:xfrm>
            <a:off x="2215356" y="1717898"/>
            <a:ext cx="687388" cy="3940175"/>
            <a:chOff x="2215356" y="1717898"/>
            <a:chExt cx="687388" cy="3940175"/>
          </a:xfrm>
        </p:grpSpPr>
        <p:sp>
          <p:nvSpPr>
            <p:cNvPr id="6" name="Freeform 6"/>
            <p:cNvSpPr>
              <a:spLocks/>
            </p:cNvSpPr>
            <p:nvPr/>
          </p:nvSpPr>
          <p:spPr bwMode="auto">
            <a:xfrm>
              <a:off x="2215356" y="1717898"/>
              <a:ext cx="417513" cy="3940175"/>
            </a:xfrm>
            <a:custGeom>
              <a:avLst/>
              <a:gdLst>
                <a:gd name="T0" fmla="*/ 263 w 263"/>
                <a:gd name="T1" fmla="*/ 2482 h 2482"/>
                <a:gd name="T2" fmla="*/ 0 w 263"/>
                <a:gd name="T3" fmla="*/ 2405 h 2482"/>
                <a:gd name="T4" fmla="*/ 0 w 263"/>
                <a:gd name="T5" fmla="*/ 120 h 2482"/>
                <a:gd name="T6" fmla="*/ 263 w 263"/>
                <a:gd name="T7" fmla="*/ 0 h 2482"/>
                <a:gd name="T8" fmla="*/ 263 w 263"/>
                <a:gd name="T9" fmla="*/ 2482 h 2482"/>
              </a:gdLst>
              <a:ahLst/>
              <a:cxnLst>
                <a:cxn ang="0">
                  <a:pos x="T0" y="T1"/>
                </a:cxn>
                <a:cxn ang="0">
                  <a:pos x="T2" y="T3"/>
                </a:cxn>
                <a:cxn ang="0">
                  <a:pos x="T4" y="T5"/>
                </a:cxn>
                <a:cxn ang="0">
                  <a:pos x="T6" y="T7"/>
                </a:cxn>
                <a:cxn ang="0">
                  <a:pos x="T8" y="T9"/>
                </a:cxn>
              </a:cxnLst>
              <a:rect l="0" t="0" r="r" b="b"/>
              <a:pathLst>
                <a:path w="263" h="2482">
                  <a:moveTo>
                    <a:pt x="263" y="2482"/>
                  </a:moveTo>
                  <a:lnTo>
                    <a:pt x="0" y="2405"/>
                  </a:lnTo>
                  <a:lnTo>
                    <a:pt x="0" y="120"/>
                  </a:lnTo>
                  <a:lnTo>
                    <a:pt x="263" y="0"/>
                  </a:lnTo>
                  <a:lnTo>
                    <a:pt x="263" y="248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p:cNvSpPr>
            <p:nvPr/>
          </p:nvSpPr>
          <p:spPr bwMode="auto">
            <a:xfrm>
              <a:off x="2632869" y="1717898"/>
              <a:ext cx="269875" cy="3940175"/>
            </a:xfrm>
            <a:custGeom>
              <a:avLst/>
              <a:gdLst>
                <a:gd name="T0" fmla="*/ 0 w 170"/>
                <a:gd name="T1" fmla="*/ 2482 h 2482"/>
                <a:gd name="T2" fmla="*/ 170 w 170"/>
                <a:gd name="T3" fmla="*/ 2405 h 2482"/>
                <a:gd name="T4" fmla="*/ 170 w 170"/>
                <a:gd name="T5" fmla="*/ 111 h 2482"/>
                <a:gd name="T6" fmla="*/ 0 w 170"/>
                <a:gd name="T7" fmla="*/ 0 h 2482"/>
                <a:gd name="T8" fmla="*/ 0 w 170"/>
                <a:gd name="T9" fmla="*/ 2482 h 2482"/>
              </a:gdLst>
              <a:ahLst/>
              <a:cxnLst>
                <a:cxn ang="0">
                  <a:pos x="T0" y="T1"/>
                </a:cxn>
                <a:cxn ang="0">
                  <a:pos x="T2" y="T3"/>
                </a:cxn>
                <a:cxn ang="0">
                  <a:pos x="T4" y="T5"/>
                </a:cxn>
                <a:cxn ang="0">
                  <a:pos x="T6" y="T7"/>
                </a:cxn>
                <a:cxn ang="0">
                  <a:pos x="T8" y="T9"/>
                </a:cxn>
              </a:cxnLst>
              <a:rect l="0" t="0" r="r" b="b"/>
              <a:pathLst>
                <a:path w="170" h="2482">
                  <a:moveTo>
                    <a:pt x="0" y="2482"/>
                  </a:moveTo>
                  <a:lnTo>
                    <a:pt x="170" y="2405"/>
                  </a:lnTo>
                  <a:lnTo>
                    <a:pt x="170" y="111"/>
                  </a:lnTo>
                  <a:lnTo>
                    <a:pt x="0" y="0"/>
                  </a:lnTo>
                  <a:lnTo>
                    <a:pt x="0" y="2482"/>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Group 30"/>
          <p:cNvGrpSpPr/>
          <p:nvPr/>
        </p:nvGrpSpPr>
        <p:grpSpPr>
          <a:xfrm>
            <a:off x="3185319" y="2489423"/>
            <a:ext cx="687387" cy="3168650"/>
            <a:chOff x="3185319" y="2489423"/>
            <a:chExt cx="687387" cy="3168650"/>
          </a:xfrm>
        </p:grpSpPr>
        <p:sp>
          <p:nvSpPr>
            <p:cNvPr id="8" name="Freeform 8"/>
            <p:cNvSpPr>
              <a:spLocks/>
            </p:cNvSpPr>
            <p:nvPr/>
          </p:nvSpPr>
          <p:spPr bwMode="auto">
            <a:xfrm>
              <a:off x="3185319" y="2489423"/>
              <a:ext cx="404813" cy="3168650"/>
            </a:xfrm>
            <a:custGeom>
              <a:avLst/>
              <a:gdLst>
                <a:gd name="T0" fmla="*/ 255 w 255"/>
                <a:gd name="T1" fmla="*/ 1996 h 1996"/>
                <a:gd name="T2" fmla="*/ 0 w 255"/>
                <a:gd name="T3" fmla="*/ 1919 h 1996"/>
                <a:gd name="T4" fmla="*/ 0 w 255"/>
                <a:gd name="T5" fmla="*/ 120 h 1996"/>
                <a:gd name="T6" fmla="*/ 255 w 255"/>
                <a:gd name="T7" fmla="*/ 0 h 1996"/>
                <a:gd name="T8" fmla="*/ 255 w 255"/>
                <a:gd name="T9" fmla="*/ 1996 h 1996"/>
              </a:gdLst>
              <a:ahLst/>
              <a:cxnLst>
                <a:cxn ang="0">
                  <a:pos x="T0" y="T1"/>
                </a:cxn>
                <a:cxn ang="0">
                  <a:pos x="T2" y="T3"/>
                </a:cxn>
                <a:cxn ang="0">
                  <a:pos x="T4" y="T5"/>
                </a:cxn>
                <a:cxn ang="0">
                  <a:pos x="T6" y="T7"/>
                </a:cxn>
                <a:cxn ang="0">
                  <a:pos x="T8" y="T9"/>
                </a:cxn>
              </a:cxnLst>
              <a:rect l="0" t="0" r="r" b="b"/>
              <a:pathLst>
                <a:path w="255" h="1996">
                  <a:moveTo>
                    <a:pt x="255" y="1996"/>
                  </a:moveTo>
                  <a:lnTo>
                    <a:pt x="0" y="1919"/>
                  </a:lnTo>
                  <a:lnTo>
                    <a:pt x="0" y="120"/>
                  </a:lnTo>
                  <a:lnTo>
                    <a:pt x="255" y="0"/>
                  </a:lnTo>
                  <a:lnTo>
                    <a:pt x="255" y="1996"/>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p:cNvSpPr>
              <a:spLocks/>
            </p:cNvSpPr>
            <p:nvPr/>
          </p:nvSpPr>
          <p:spPr bwMode="auto">
            <a:xfrm>
              <a:off x="3590131" y="2489423"/>
              <a:ext cx="282575" cy="3168650"/>
            </a:xfrm>
            <a:custGeom>
              <a:avLst/>
              <a:gdLst>
                <a:gd name="T0" fmla="*/ 0 w 178"/>
                <a:gd name="T1" fmla="*/ 1996 h 1996"/>
                <a:gd name="T2" fmla="*/ 178 w 178"/>
                <a:gd name="T3" fmla="*/ 1919 h 1996"/>
                <a:gd name="T4" fmla="*/ 178 w 178"/>
                <a:gd name="T5" fmla="*/ 111 h 1996"/>
                <a:gd name="T6" fmla="*/ 0 w 178"/>
                <a:gd name="T7" fmla="*/ 0 h 1996"/>
                <a:gd name="T8" fmla="*/ 0 w 178"/>
                <a:gd name="T9" fmla="*/ 1996 h 1996"/>
              </a:gdLst>
              <a:ahLst/>
              <a:cxnLst>
                <a:cxn ang="0">
                  <a:pos x="T0" y="T1"/>
                </a:cxn>
                <a:cxn ang="0">
                  <a:pos x="T2" y="T3"/>
                </a:cxn>
                <a:cxn ang="0">
                  <a:pos x="T4" y="T5"/>
                </a:cxn>
                <a:cxn ang="0">
                  <a:pos x="T6" y="T7"/>
                </a:cxn>
                <a:cxn ang="0">
                  <a:pos x="T8" y="T9"/>
                </a:cxn>
              </a:cxnLst>
              <a:rect l="0" t="0" r="r" b="b"/>
              <a:pathLst>
                <a:path w="178" h="1996">
                  <a:moveTo>
                    <a:pt x="0" y="1996"/>
                  </a:moveTo>
                  <a:lnTo>
                    <a:pt x="178" y="1919"/>
                  </a:lnTo>
                  <a:lnTo>
                    <a:pt x="178" y="111"/>
                  </a:lnTo>
                  <a:lnTo>
                    <a:pt x="0" y="0"/>
                  </a:lnTo>
                  <a:lnTo>
                    <a:pt x="0" y="1996"/>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Group 31"/>
          <p:cNvGrpSpPr/>
          <p:nvPr/>
        </p:nvGrpSpPr>
        <p:grpSpPr>
          <a:xfrm>
            <a:off x="4209256" y="3030760"/>
            <a:ext cx="687388" cy="2627313"/>
            <a:chOff x="4209256" y="3030760"/>
            <a:chExt cx="687388" cy="2627313"/>
          </a:xfrm>
        </p:grpSpPr>
        <p:sp>
          <p:nvSpPr>
            <p:cNvPr id="10" name="Freeform 10"/>
            <p:cNvSpPr>
              <a:spLocks/>
            </p:cNvSpPr>
            <p:nvPr/>
          </p:nvSpPr>
          <p:spPr bwMode="auto">
            <a:xfrm>
              <a:off x="4209256" y="3030760"/>
              <a:ext cx="419100" cy="2627313"/>
            </a:xfrm>
            <a:custGeom>
              <a:avLst/>
              <a:gdLst>
                <a:gd name="T0" fmla="*/ 264 w 264"/>
                <a:gd name="T1" fmla="*/ 1655 h 1655"/>
                <a:gd name="T2" fmla="*/ 0 w 264"/>
                <a:gd name="T3" fmla="*/ 1578 h 1655"/>
                <a:gd name="T4" fmla="*/ 0 w 264"/>
                <a:gd name="T5" fmla="*/ 120 h 1655"/>
                <a:gd name="T6" fmla="*/ 264 w 264"/>
                <a:gd name="T7" fmla="*/ 0 h 1655"/>
                <a:gd name="T8" fmla="*/ 264 w 264"/>
                <a:gd name="T9" fmla="*/ 1655 h 1655"/>
              </a:gdLst>
              <a:ahLst/>
              <a:cxnLst>
                <a:cxn ang="0">
                  <a:pos x="T0" y="T1"/>
                </a:cxn>
                <a:cxn ang="0">
                  <a:pos x="T2" y="T3"/>
                </a:cxn>
                <a:cxn ang="0">
                  <a:pos x="T4" y="T5"/>
                </a:cxn>
                <a:cxn ang="0">
                  <a:pos x="T6" y="T7"/>
                </a:cxn>
                <a:cxn ang="0">
                  <a:pos x="T8" y="T9"/>
                </a:cxn>
              </a:cxnLst>
              <a:rect l="0" t="0" r="r" b="b"/>
              <a:pathLst>
                <a:path w="264" h="1655">
                  <a:moveTo>
                    <a:pt x="264" y="1655"/>
                  </a:moveTo>
                  <a:lnTo>
                    <a:pt x="0" y="1578"/>
                  </a:lnTo>
                  <a:lnTo>
                    <a:pt x="0" y="120"/>
                  </a:lnTo>
                  <a:lnTo>
                    <a:pt x="264" y="0"/>
                  </a:lnTo>
                  <a:lnTo>
                    <a:pt x="264" y="1655"/>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4628356" y="3030760"/>
              <a:ext cx="268288" cy="2627313"/>
            </a:xfrm>
            <a:custGeom>
              <a:avLst/>
              <a:gdLst>
                <a:gd name="T0" fmla="*/ 0 w 169"/>
                <a:gd name="T1" fmla="*/ 1655 h 1655"/>
                <a:gd name="T2" fmla="*/ 169 w 169"/>
                <a:gd name="T3" fmla="*/ 1578 h 1655"/>
                <a:gd name="T4" fmla="*/ 169 w 169"/>
                <a:gd name="T5" fmla="*/ 111 h 1655"/>
                <a:gd name="T6" fmla="*/ 0 w 169"/>
                <a:gd name="T7" fmla="*/ 0 h 1655"/>
                <a:gd name="T8" fmla="*/ 0 w 169"/>
                <a:gd name="T9" fmla="*/ 1655 h 1655"/>
              </a:gdLst>
              <a:ahLst/>
              <a:cxnLst>
                <a:cxn ang="0">
                  <a:pos x="T0" y="T1"/>
                </a:cxn>
                <a:cxn ang="0">
                  <a:pos x="T2" y="T3"/>
                </a:cxn>
                <a:cxn ang="0">
                  <a:pos x="T4" y="T5"/>
                </a:cxn>
                <a:cxn ang="0">
                  <a:pos x="T6" y="T7"/>
                </a:cxn>
                <a:cxn ang="0">
                  <a:pos x="T8" y="T9"/>
                </a:cxn>
              </a:cxnLst>
              <a:rect l="0" t="0" r="r" b="b"/>
              <a:pathLst>
                <a:path w="169" h="1655">
                  <a:moveTo>
                    <a:pt x="0" y="1655"/>
                  </a:moveTo>
                  <a:lnTo>
                    <a:pt x="169" y="1578"/>
                  </a:lnTo>
                  <a:lnTo>
                    <a:pt x="169" y="111"/>
                  </a:lnTo>
                  <a:lnTo>
                    <a:pt x="0" y="0"/>
                  </a:lnTo>
                  <a:lnTo>
                    <a:pt x="0" y="1655"/>
                  </a:ln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Group 40"/>
          <p:cNvGrpSpPr/>
          <p:nvPr/>
        </p:nvGrpSpPr>
        <p:grpSpPr>
          <a:xfrm>
            <a:off x="5247481" y="3681635"/>
            <a:ext cx="687388" cy="1976438"/>
            <a:chOff x="5247481" y="3681635"/>
            <a:chExt cx="687388" cy="1976438"/>
          </a:xfrm>
        </p:grpSpPr>
        <p:sp>
          <p:nvSpPr>
            <p:cNvPr id="12" name="Freeform 11"/>
            <p:cNvSpPr>
              <a:spLocks/>
            </p:cNvSpPr>
            <p:nvPr/>
          </p:nvSpPr>
          <p:spPr bwMode="auto">
            <a:xfrm>
              <a:off x="5247481" y="3681635"/>
              <a:ext cx="404813" cy="1976438"/>
            </a:xfrm>
            <a:custGeom>
              <a:avLst/>
              <a:gdLst>
                <a:gd name="T0" fmla="*/ 255 w 255"/>
                <a:gd name="T1" fmla="*/ 1245 h 1245"/>
                <a:gd name="T2" fmla="*/ 0 w 255"/>
                <a:gd name="T3" fmla="*/ 1168 h 1245"/>
                <a:gd name="T4" fmla="*/ 0 w 255"/>
                <a:gd name="T5" fmla="*/ 128 h 1245"/>
                <a:gd name="T6" fmla="*/ 255 w 255"/>
                <a:gd name="T7" fmla="*/ 0 h 1245"/>
                <a:gd name="T8" fmla="*/ 255 w 255"/>
                <a:gd name="T9" fmla="*/ 1245 h 1245"/>
              </a:gdLst>
              <a:ahLst/>
              <a:cxnLst>
                <a:cxn ang="0">
                  <a:pos x="T0" y="T1"/>
                </a:cxn>
                <a:cxn ang="0">
                  <a:pos x="T2" y="T3"/>
                </a:cxn>
                <a:cxn ang="0">
                  <a:pos x="T4" y="T5"/>
                </a:cxn>
                <a:cxn ang="0">
                  <a:pos x="T6" y="T7"/>
                </a:cxn>
                <a:cxn ang="0">
                  <a:pos x="T8" y="T9"/>
                </a:cxn>
              </a:cxnLst>
              <a:rect l="0" t="0" r="r" b="b"/>
              <a:pathLst>
                <a:path w="255" h="1245">
                  <a:moveTo>
                    <a:pt x="255" y="1245"/>
                  </a:moveTo>
                  <a:lnTo>
                    <a:pt x="0" y="1168"/>
                  </a:lnTo>
                  <a:lnTo>
                    <a:pt x="0" y="128"/>
                  </a:lnTo>
                  <a:lnTo>
                    <a:pt x="255" y="0"/>
                  </a:lnTo>
                  <a:lnTo>
                    <a:pt x="255" y="1245"/>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652294" y="3681635"/>
              <a:ext cx="282575" cy="1976438"/>
            </a:xfrm>
            <a:custGeom>
              <a:avLst/>
              <a:gdLst>
                <a:gd name="T0" fmla="*/ 0 w 178"/>
                <a:gd name="T1" fmla="*/ 1245 h 1245"/>
                <a:gd name="T2" fmla="*/ 178 w 178"/>
                <a:gd name="T3" fmla="*/ 1168 h 1245"/>
                <a:gd name="T4" fmla="*/ 178 w 178"/>
                <a:gd name="T5" fmla="*/ 111 h 1245"/>
                <a:gd name="T6" fmla="*/ 0 w 178"/>
                <a:gd name="T7" fmla="*/ 0 h 1245"/>
                <a:gd name="T8" fmla="*/ 0 w 178"/>
                <a:gd name="T9" fmla="*/ 1245 h 1245"/>
              </a:gdLst>
              <a:ahLst/>
              <a:cxnLst>
                <a:cxn ang="0">
                  <a:pos x="T0" y="T1"/>
                </a:cxn>
                <a:cxn ang="0">
                  <a:pos x="T2" y="T3"/>
                </a:cxn>
                <a:cxn ang="0">
                  <a:pos x="T4" y="T5"/>
                </a:cxn>
                <a:cxn ang="0">
                  <a:pos x="T6" y="T7"/>
                </a:cxn>
                <a:cxn ang="0">
                  <a:pos x="T8" y="T9"/>
                </a:cxn>
              </a:cxnLst>
              <a:rect l="0" t="0" r="r" b="b"/>
              <a:pathLst>
                <a:path w="178" h="1245">
                  <a:moveTo>
                    <a:pt x="0" y="1245"/>
                  </a:moveTo>
                  <a:lnTo>
                    <a:pt x="178" y="1168"/>
                  </a:lnTo>
                  <a:lnTo>
                    <a:pt x="178" y="111"/>
                  </a:lnTo>
                  <a:lnTo>
                    <a:pt x="0" y="0"/>
                  </a:lnTo>
                  <a:lnTo>
                    <a:pt x="0" y="1245"/>
                  </a:ln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Group 41"/>
          <p:cNvGrpSpPr/>
          <p:nvPr/>
        </p:nvGrpSpPr>
        <p:grpSpPr>
          <a:xfrm>
            <a:off x="6244431" y="2408460"/>
            <a:ext cx="687388" cy="3249613"/>
            <a:chOff x="6244431" y="2408460"/>
            <a:chExt cx="687388" cy="3249613"/>
          </a:xfrm>
        </p:grpSpPr>
        <p:sp>
          <p:nvSpPr>
            <p:cNvPr id="14" name="Freeform 13"/>
            <p:cNvSpPr>
              <a:spLocks/>
            </p:cNvSpPr>
            <p:nvPr/>
          </p:nvSpPr>
          <p:spPr bwMode="auto">
            <a:xfrm>
              <a:off x="6244431" y="2408460"/>
              <a:ext cx="404813" cy="3249613"/>
            </a:xfrm>
            <a:custGeom>
              <a:avLst/>
              <a:gdLst>
                <a:gd name="T0" fmla="*/ 255 w 255"/>
                <a:gd name="T1" fmla="*/ 2047 h 2047"/>
                <a:gd name="T2" fmla="*/ 0 w 255"/>
                <a:gd name="T3" fmla="*/ 1970 h 2047"/>
                <a:gd name="T4" fmla="*/ 0 w 255"/>
                <a:gd name="T5" fmla="*/ 128 h 2047"/>
                <a:gd name="T6" fmla="*/ 255 w 255"/>
                <a:gd name="T7" fmla="*/ 0 h 2047"/>
                <a:gd name="T8" fmla="*/ 255 w 255"/>
                <a:gd name="T9" fmla="*/ 2047 h 2047"/>
              </a:gdLst>
              <a:ahLst/>
              <a:cxnLst>
                <a:cxn ang="0">
                  <a:pos x="T0" y="T1"/>
                </a:cxn>
                <a:cxn ang="0">
                  <a:pos x="T2" y="T3"/>
                </a:cxn>
                <a:cxn ang="0">
                  <a:pos x="T4" y="T5"/>
                </a:cxn>
                <a:cxn ang="0">
                  <a:pos x="T6" y="T7"/>
                </a:cxn>
                <a:cxn ang="0">
                  <a:pos x="T8" y="T9"/>
                </a:cxn>
              </a:cxnLst>
              <a:rect l="0" t="0" r="r" b="b"/>
              <a:pathLst>
                <a:path w="255" h="2047">
                  <a:moveTo>
                    <a:pt x="255" y="2047"/>
                  </a:moveTo>
                  <a:lnTo>
                    <a:pt x="0" y="1970"/>
                  </a:lnTo>
                  <a:lnTo>
                    <a:pt x="0" y="128"/>
                  </a:lnTo>
                  <a:lnTo>
                    <a:pt x="255" y="0"/>
                  </a:lnTo>
                  <a:lnTo>
                    <a:pt x="255" y="2047"/>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6649244" y="2408460"/>
              <a:ext cx="282575" cy="3249613"/>
            </a:xfrm>
            <a:custGeom>
              <a:avLst/>
              <a:gdLst>
                <a:gd name="T0" fmla="*/ 0 w 178"/>
                <a:gd name="T1" fmla="*/ 2047 h 2047"/>
                <a:gd name="T2" fmla="*/ 178 w 178"/>
                <a:gd name="T3" fmla="*/ 1970 h 2047"/>
                <a:gd name="T4" fmla="*/ 178 w 178"/>
                <a:gd name="T5" fmla="*/ 111 h 2047"/>
                <a:gd name="T6" fmla="*/ 0 w 178"/>
                <a:gd name="T7" fmla="*/ 0 h 2047"/>
                <a:gd name="T8" fmla="*/ 0 w 178"/>
                <a:gd name="T9" fmla="*/ 2047 h 2047"/>
              </a:gdLst>
              <a:ahLst/>
              <a:cxnLst>
                <a:cxn ang="0">
                  <a:pos x="T0" y="T1"/>
                </a:cxn>
                <a:cxn ang="0">
                  <a:pos x="T2" y="T3"/>
                </a:cxn>
                <a:cxn ang="0">
                  <a:pos x="T4" y="T5"/>
                </a:cxn>
                <a:cxn ang="0">
                  <a:pos x="T6" y="T7"/>
                </a:cxn>
                <a:cxn ang="0">
                  <a:pos x="T8" y="T9"/>
                </a:cxn>
              </a:cxnLst>
              <a:rect l="0" t="0" r="r" b="b"/>
              <a:pathLst>
                <a:path w="178" h="2047">
                  <a:moveTo>
                    <a:pt x="0" y="2047"/>
                  </a:moveTo>
                  <a:lnTo>
                    <a:pt x="178" y="1970"/>
                  </a:lnTo>
                  <a:lnTo>
                    <a:pt x="178" y="111"/>
                  </a:lnTo>
                  <a:lnTo>
                    <a:pt x="0" y="0"/>
                  </a:lnTo>
                  <a:lnTo>
                    <a:pt x="0" y="2047"/>
                  </a:lnTo>
                  <a:close/>
                </a:path>
              </a:pathLst>
            </a:custGeom>
            <a:solidFill>
              <a:schemeClr val="accent5">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Group 42"/>
          <p:cNvGrpSpPr/>
          <p:nvPr/>
        </p:nvGrpSpPr>
        <p:grpSpPr>
          <a:xfrm>
            <a:off x="7201694" y="3113310"/>
            <a:ext cx="685800" cy="2544763"/>
            <a:chOff x="7201694" y="3113310"/>
            <a:chExt cx="685800" cy="2544763"/>
          </a:xfrm>
        </p:grpSpPr>
        <p:sp>
          <p:nvSpPr>
            <p:cNvPr id="16" name="Freeform 15"/>
            <p:cNvSpPr>
              <a:spLocks/>
            </p:cNvSpPr>
            <p:nvPr/>
          </p:nvSpPr>
          <p:spPr bwMode="auto">
            <a:xfrm>
              <a:off x="7201694" y="3113310"/>
              <a:ext cx="417513" cy="2544763"/>
            </a:xfrm>
            <a:custGeom>
              <a:avLst/>
              <a:gdLst>
                <a:gd name="T0" fmla="*/ 263 w 263"/>
                <a:gd name="T1" fmla="*/ 1603 h 1603"/>
                <a:gd name="T2" fmla="*/ 0 w 263"/>
                <a:gd name="T3" fmla="*/ 1526 h 1603"/>
                <a:gd name="T4" fmla="*/ 0 w 263"/>
                <a:gd name="T5" fmla="*/ 128 h 1603"/>
                <a:gd name="T6" fmla="*/ 263 w 263"/>
                <a:gd name="T7" fmla="*/ 0 h 1603"/>
                <a:gd name="T8" fmla="*/ 263 w 263"/>
                <a:gd name="T9" fmla="*/ 1603 h 1603"/>
              </a:gdLst>
              <a:ahLst/>
              <a:cxnLst>
                <a:cxn ang="0">
                  <a:pos x="T0" y="T1"/>
                </a:cxn>
                <a:cxn ang="0">
                  <a:pos x="T2" y="T3"/>
                </a:cxn>
                <a:cxn ang="0">
                  <a:pos x="T4" y="T5"/>
                </a:cxn>
                <a:cxn ang="0">
                  <a:pos x="T6" y="T7"/>
                </a:cxn>
                <a:cxn ang="0">
                  <a:pos x="T8" y="T9"/>
                </a:cxn>
              </a:cxnLst>
              <a:rect l="0" t="0" r="r" b="b"/>
              <a:pathLst>
                <a:path w="263" h="1603">
                  <a:moveTo>
                    <a:pt x="263" y="1603"/>
                  </a:moveTo>
                  <a:lnTo>
                    <a:pt x="0" y="1526"/>
                  </a:lnTo>
                  <a:lnTo>
                    <a:pt x="0" y="128"/>
                  </a:lnTo>
                  <a:lnTo>
                    <a:pt x="263" y="0"/>
                  </a:lnTo>
                  <a:lnTo>
                    <a:pt x="263" y="1603"/>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7619206" y="3113310"/>
              <a:ext cx="268288" cy="2544763"/>
            </a:xfrm>
            <a:custGeom>
              <a:avLst/>
              <a:gdLst>
                <a:gd name="T0" fmla="*/ 0 w 169"/>
                <a:gd name="T1" fmla="*/ 1603 h 1603"/>
                <a:gd name="T2" fmla="*/ 169 w 169"/>
                <a:gd name="T3" fmla="*/ 1526 h 1603"/>
                <a:gd name="T4" fmla="*/ 169 w 169"/>
                <a:gd name="T5" fmla="*/ 110 h 1603"/>
                <a:gd name="T6" fmla="*/ 0 w 169"/>
                <a:gd name="T7" fmla="*/ 0 h 1603"/>
                <a:gd name="T8" fmla="*/ 0 w 169"/>
                <a:gd name="T9" fmla="*/ 1603 h 1603"/>
              </a:gdLst>
              <a:ahLst/>
              <a:cxnLst>
                <a:cxn ang="0">
                  <a:pos x="T0" y="T1"/>
                </a:cxn>
                <a:cxn ang="0">
                  <a:pos x="T2" y="T3"/>
                </a:cxn>
                <a:cxn ang="0">
                  <a:pos x="T4" y="T5"/>
                </a:cxn>
                <a:cxn ang="0">
                  <a:pos x="T6" y="T7"/>
                </a:cxn>
                <a:cxn ang="0">
                  <a:pos x="T8" y="T9"/>
                </a:cxn>
              </a:cxnLst>
              <a:rect l="0" t="0" r="r" b="b"/>
              <a:pathLst>
                <a:path w="169" h="1603">
                  <a:moveTo>
                    <a:pt x="0" y="1603"/>
                  </a:moveTo>
                  <a:lnTo>
                    <a:pt x="169" y="1526"/>
                  </a:lnTo>
                  <a:lnTo>
                    <a:pt x="169" y="110"/>
                  </a:lnTo>
                  <a:lnTo>
                    <a:pt x="0" y="0"/>
                  </a:lnTo>
                  <a:lnTo>
                    <a:pt x="0" y="1603"/>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4" name="Group 43"/>
          <p:cNvGrpSpPr/>
          <p:nvPr/>
        </p:nvGrpSpPr>
        <p:grpSpPr>
          <a:xfrm>
            <a:off x="8238331" y="2829148"/>
            <a:ext cx="687388" cy="2828925"/>
            <a:chOff x="8238331" y="2829148"/>
            <a:chExt cx="687388" cy="2828925"/>
          </a:xfrm>
        </p:grpSpPr>
        <p:sp>
          <p:nvSpPr>
            <p:cNvPr id="18" name="Freeform 17"/>
            <p:cNvSpPr>
              <a:spLocks/>
            </p:cNvSpPr>
            <p:nvPr/>
          </p:nvSpPr>
          <p:spPr bwMode="auto">
            <a:xfrm>
              <a:off x="8238331" y="2829148"/>
              <a:ext cx="404813" cy="2828925"/>
            </a:xfrm>
            <a:custGeom>
              <a:avLst/>
              <a:gdLst>
                <a:gd name="T0" fmla="*/ 255 w 255"/>
                <a:gd name="T1" fmla="*/ 1782 h 1782"/>
                <a:gd name="T2" fmla="*/ 0 w 255"/>
                <a:gd name="T3" fmla="*/ 1705 h 1782"/>
                <a:gd name="T4" fmla="*/ 0 w 255"/>
                <a:gd name="T5" fmla="*/ 127 h 1782"/>
                <a:gd name="T6" fmla="*/ 255 w 255"/>
                <a:gd name="T7" fmla="*/ 0 h 1782"/>
                <a:gd name="T8" fmla="*/ 255 w 255"/>
                <a:gd name="T9" fmla="*/ 1782 h 1782"/>
              </a:gdLst>
              <a:ahLst/>
              <a:cxnLst>
                <a:cxn ang="0">
                  <a:pos x="T0" y="T1"/>
                </a:cxn>
                <a:cxn ang="0">
                  <a:pos x="T2" y="T3"/>
                </a:cxn>
                <a:cxn ang="0">
                  <a:pos x="T4" y="T5"/>
                </a:cxn>
                <a:cxn ang="0">
                  <a:pos x="T6" y="T7"/>
                </a:cxn>
                <a:cxn ang="0">
                  <a:pos x="T8" y="T9"/>
                </a:cxn>
              </a:cxnLst>
              <a:rect l="0" t="0" r="r" b="b"/>
              <a:pathLst>
                <a:path w="255" h="1782">
                  <a:moveTo>
                    <a:pt x="255" y="1782"/>
                  </a:moveTo>
                  <a:lnTo>
                    <a:pt x="0" y="1705"/>
                  </a:lnTo>
                  <a:lnTo>
                    <a:pt x="0" y="127"/>
                  </a:lnTo>
                  <a:lnTo>
                    <a:pt x="255" y="0"/>
                  </a:lnTo>
                  <a:lnTo>
                    <a:pt x="255" y="178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8643144" y="2829148"/>
              <a:ext cx="282575" cy="2828925"/>
            </a:xfrm>
            <a:custGeom>
              <a:avLst/>
              <a:gdLst>
                <a:gd name="T0" fmla="*/ 0 w 178"/>
                <a:gd name="T1" fmla="*/ 1782 h 1782"/>
                <a:gd name="T2" fmla="*/ 178 w 178"/>
                <a:gd name="T3" fmla="*/ 1705 h 1782"/>
                <a:gd name="T4" fmla="*/ 178 w 178"/>
                <a:gd name="T5" fmla="*/ 110 h 1782"/>
                <a:gd name="T6" fmla="*/ 0 w 178"/>
                <a:gd name="T7" fmla="*/ 0 h 1782"/>
                <a:gd name="T8" fmla="*/ 0 w 178"/>
                <a:gd name="T9" fmla="*/ 1782 h 1782"/>
              </a:gdLst>
              <a:ahLst/>
              <a:cxnLst>
                <a:cxn ang="0">
                  <a:pos x="T0" y="T1"/>
                </a:cxn>
                <a:cxn ang="0">
                  <a:pos x="T2" y="T3"/>
                </a:cxn>
                <a:cxn ang="0">
                  <a:pos x="T4" y="T5"/>
                </a:cxn>
                <a:cxn ang="0">
                  <a:pos x="T6" y="T7"/>
                </a:cxn>
                <a:cxn ang="0">
                  <a:pos x="T8" y="T9"/>
                </a:cxn>
              </a:cxnLst>
              <a:rect l="0" t="0" r="r" b="b"/>
              <a:pathLst>
                <a:path w="178" h="1782">
                  <a:moveTo>
                    <a:pt x="0" y="1782"/>
                  </a:moveTo>
                  <a:lnTo>
                    <a:pt x="178" y="1705"/>
                  </a:lnTo>
                  <a:lnTo>
                    <a:pt x="178" y="110"/>
                  </a:lnTo>
                  <a:lnTo>
                    <a:pt x="0" y="0"/>
                  </a:lnTo>
                  <a:lnTo>
                    <a:pt x="0" y="1782"/>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5" name="Group 44"/>
          <p:cNvGrpSpPr/>
          <p:nvPr/>
        </p:nvGrpSpPr>
        <p:grpSpPr>
          <a:xfrm>
            <a:off x="9262269" y="2043335"/>
            <a:ext cx="687387" cy="3614738"/>
            <a:chOff x="9262269" y="2043335"/>
            <a:chExt cx="687387" cy="3614738"/>
          </a:xfrm>
        </p:grpSpPr>
        <p:sp>
          <p:nvSpPr>
            <p:cNvPr id="20" name="Freeform 19"/>
            <p:cNvSpPr>
              <a:spLocks/>
            </p:cNvSpPr>
            <p:nvPr/>
          </p:nvSpPr>
          <p:spPr bwMode="auto">
            <a:xfrm>
              <a:off x="9262269" y="2043335"/>
              <a:ext cx="404813" cy="3614738"/>
            </a:xfrm>
            <a:custGeom>
              <a:avLst/>
              <a:gdLst>
                <a:gd name="T0" fmla="*/ 255 w 255"/>
                <a:gd name="T1" fmla="*/ 2277 h 2277"/>
                <a:gd name="T2" fmla="*/ 0 w 255"/>
                <a:gd name="T3" fmla="*/ 2200 h 2277"/>
                <a:gd name="T4" fmla="*/ 0 w 255"/>
                <a:gd name="T5" fmla="*/ 119 h 2277"/>
                <a:gd name="T6" fmla="*/ 255 w 255"/>
                <a:gd name="T7" fmla="*/ 0 h 2277"/>
                <a:gd name="T8" fmla="*/ 255 w 255"/>
                <a:gd name="T9" fmla="*/ 2277 h 2277"/>
              </a:gdLst>
              <a:ahLst/>
              <a:cxnLst>
                <a:cxn ang="0">
                  <a:pos x="T0" y="T1"/>
                </a:cxn>
                <a:cxn ang="0">
                  <a:pos x="T2" y="T3"/>
                </a:cxn>
                <a:cxn ang="0">
                  <a:pos x="T4" y="T5"/>
                </a:cxn>
                <a:cxn ang="0">
                  <a:pos x="T6" y="T7"/>
                </a:cxn>
                <a:cxn ang="0">
                  <a:pos x="T8" y="T9"/>
                </a:cxn>
              </a:cxnLst>
              <a:rect l="0" t="0" r="r" b="b"/>
              <a:pathLst>
                <a:path w="255" h="2277">
                  <a:moveTo>
                    <a:pt x="255" y="2277"/>
                  </a:moveTo>
                  <a:lnTo>
                    <a:pt x="0" y="2200"/>
                  </a:lnTo>
                  <a:lnTo>
                    <a:pt x="0" y="119"/>
                  </a:lnTo>
                  <a:lnTo>
                    <a:pt x="255" y="0"/>
                  </a:lnTo>
                  <a:lnTo>
                    <a:pt x="255" y="2277"/>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9667081" y="2043335"/>
              <a:ext cx="282575" cy="3614738"/>
            </a:xfrm>
            <a:custGeom>
              <a:avLst/>
              <a:gdLst>
                <a:gd name="T0" fmla="*/ 0 w 178"/>
                <a:gd name="T1" fmla="*/ 2277 h 2277"/>
                <a:gd name="T2" fmla="*/ 178 w 178"/>
                <a:gd name="T3" fmla="*/ 2200 h 2277"/>
                <a:gd name="T4" fmla="*/ 178 w 178"/>
                <a:gd name="T5" fmla="*/ 111 h 2277"/>
                <a:gd name="T6" fmla="*/ 0 w 178"/>
                <a:gd name="T7" fmla="*/ 0 h 2277"/>
                <a:gd name="T8" fmla="*/ 0 w 178"/>
                <a:gd name="T9" fmla="*/ 2277 h 2277"/>
              </a:gdLst>
              <a:ahLst/>
              <a:cxnLst>
                <a:cxn ang="0">
                  <a:pos x="T0" y="T1"/>
                </a:cxn>
                <a:cxn ang="0">
                  <a:pos x="T2" y="T3"/>
                </a:cxn>
                <a:cxn ang="0">
                  <a:pos x="T4" y="T5"/>
                </a:cxn>
                <a:cxn ang="0">
                  <a:pos x="T6" y="T7"/>
                </a:cxn>
                <a:cxn ang="0">
                  <a:pos x="T8" y="T9"/>
                </a:cxn>
              </a:cxnLst>
              <a:rect l="0" t="0" r="r" b="b"/>
              <a:pathLst>
                <a:path w="178" h="2277">
                  <a:moveTo>
                    <a:pt x="0" y="2277"/>
                  </a:moveTo>
                  <a:lnTo>
                    <a:pt x="178" y="2200"/>
                  </a:lnTo>
                  <a:lnTo>
                    <a:pt x="178" y="111"/>
                  </a:lnTo>
                  <a:lnTo>
                    <a:pt x="0" y="0"/>
                  </a:lnTo>
                  <a:lnTo>
                    <a:pt x="0" y="2277"/>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sp>
        <p:nvSpPr>
          <p:cNvPr id="22" name="文本框 48"/>
          <p:cNvSpPr txBox="1"/>
          <p:nvPr/>
        </p:nvSpPr>
        <p:spPr>
          <a:xfrm>
            <a:off x="2236901" y="1295095"/>
            <a:ext cx="808235"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100%</a:t>
            </a:r>
            <a:endParaRPr lang="zh-CN" altLang="en-US" sz="2000" b="1" dirty="0">
              <a:solidFill>
                <a:schemeClr val="bg2"/>
              </a:solidFill>
              <a:latin typeface="Source Sans Pro" panose="020B0503030403020204" pitchFamily="34" charset="0"/>
            </a:endParaRPr>
          </a:p>
        </p:txBody>
      </p:sp>
      <p:sp>
        <p:nvSpPr>
          <p:cNvPr id="23" name="文本框 49"/>
          <p:cNvSpPr txBox="1"/>
          <p:nvPr/>
        </p:nvSpPr>
        <p:spPr>
          <a:xfrm>
            <a:off x="9344157" y="1652036"/>
            <a:ext cx="673582"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95%</a:t>
            </a:r>
            <a:endParaRPr lang="zh-CN" altLang="en-US" sz="2000" b="1" dirty="0">
              <a:solidFill>
                <a:schemeClr val="bg2"/>
              </a:solidFill>
              <a:latin typeface="Source Sans Pro" panose="020B0503030403020204" pitchFamily="34" charset="0"/>
            </a:endParaRPr>
          </a:p>
        </p:txBody>
      </p:sp>
      <p:sp>
        <p:nvSpPr>
          <p:cNvPr id="24" name="文本框 50"/>
          <p:cNvSpPr txBox="1"/>
          <p:nvPr/>
        </p:nvSpPr>
        <p:spPr>
          <a:xfrm>
            <a:off x="3289432" y="2084078"/>
            <a:ext cx="673582" cy="400110"/>
          </a:xfrm>
          <a:prstGeom prst="rect">
            <a:avLst/>
          </a:prstGeom>
          <a:noFill/>
        </p:spPr>
        <p:txBody>
          <a:bodyPr wrap="none" rtlCol="0">
            <a:spAutoFit/>
          </a:bodyPr>
          <a:lstStyle/>
          <a:p>
            <a:r>
              <a:rPr lang="en-US" altLang="zh-CN" sz="2000" b="1" dirty="0">
                <a:solidFill>
                  <a:schemeClr val="bg2"/>
                </a:solidFill>
                <a:latin typeface="Source Sans Pro" panose="020B0503030403020204" pitchFamily="34" charset="0"/>
              </a:rPr>
              <a:t>8</a:t>
            </a:r>
            <a:r>
              <a:rPr lang="en-US" altLang="zh-CN" sz="2000" b="1" dirty="0" smtClean="0">
                <a:solidFill>
                  <a:schemeClr val="bg2"/>
                </a:solidFill>
                <a:latin typeface="Source Sans Pro" panose="020B0503030403020204" pitchFamily="34" charset="0"/>
              </a:rPr>
              <a:t>0%</a:t>
            </a:r>
            <a:endParaRPr lang="zh-CN" altLang="en-US" sz="2000" b="1" dirty="0">
              <a:solidFill>
                <a:schemeClr val="bg2"/>
              </a:solidFill>
              <a:latin typeface="Source Sans Pro" panose="020B0503030403020204" pitchFamily="34" charset="0"/>
            </a:endParaRPr>
          </a:p>
        </p:txBody>
      </p:sp>
      <p:sp>
        <p:nvSpPr>
          <p:cNvPr id="25" name="文本框 51"/>
          <p:cNvSpPr txBox="1"/>
          <p:nvPr/>
        </p:nvSpPr>
        <p:spPr>
          <a:xfrm>
            <a:off x="4287204" y="2629728"/>
            <a:ext cx="673582"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70%</a:t>
            </a:r>
            <a:endParaRPr lang="zh-CN" altLang="en-US" sz="2000" b="1" dirty="0">
              <a:solidFill>
                <a:schemeClr val="bg2"/>
              </a:solidFill>
              <a:latin typeface="Source Sans Pro" panose="020B0503030403020204" pitchFamily="34" charset="0"/>
            </a:endParaRPr>
          </a:p>
        </p:txBody>
      </p:sp>
      <p:sp>
        <p:nvSpPr>
          <p:cNvPr id="26" name="文本框 52"/>
          <p:cNvSpPr txBox="1"/>
          <p:nvPr/>
        </p:nvSpPr>
        <p:spPr>
          <a:xfrm>
            <a:off x="5360251" y="3273538"/>
            <a:ext cx="673582" cy="400110"/>
          </a:xfrm>
          <a:prstGeom prst="rect">
            <a:avLst/>
          </a:prstGeom>
          <a:noFill/>
        </p:spPr>
        <p:txBody>
          <a:bodyPr wrap="none" rtlCol="0">
            <a:spAutoFit/>
          </a:bodyPr>
          <a:lstStyle/>
          <a:p>
            <a:r>
              <a:rPr lang="en-US" altLang="zh-CN" sz="2000" b="1" dirty="0">
                <a:solidFill>
                  <a:schemeClr val="bg2"/>
                </a:solidFill>
                <a:latin typeface="Source Sans Pro" panose="020B0503030403020204" pitchFamily="34" charset="0"/>
              </a:rPr>
              <a:t>5</a:t>
            </a:r>
            <a:r>
              <a:rPr lang="en-US" altLang="zh-CN" sz="2000" b="1" dirty="0" smtClean="0">
                <a:solidFill>
                  <a:schemeClr val="bg2"/>
                </a:solidFill>
                <a:latin typeface="Source Sans Pro" panose="020B0503030403020204" pitchFamily="34" charset="0"/>
              </a:rPr>
              <a:t>0%</a:t>
            </a:r>
            <a:endParaRPr lang="zh-CN" altLang="en-US" sz="2000" b="1" dirty="0">
              <a:solidFill>
                <a:schemeClr val="bg2"/>
              </a:solidFill>
              <a:latin typeface="Source Sans Pro" panose="020B0503030403020204" pitchFamily="34" charset="0"/>
            </a:endParaRPr>
          </a:p>
        </p:txBody>
      </p:sp>
      <p:sp>
        <p:nvSpPr>
          <p:cNvPr id="27" name="文本框 53"/>
          <p:cNvSpPr txBox="1"/>
          <p:nvPr/>
        </p:nvSpPr>
        <p:spPr>
          <a:xfrm>
            <a:off x="6333958" y="2003714"/>
            <a:ext cx="673582"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90%</a:t>
            </a:r>
            <a:endParaRPr lang="zh-CN" altLang="en-US" sz="2000" b="1" dirty="0">
              <a:solidFill>
                <a:schemeClr val="bg2"/>
              </a:solidFill>
              <a:latin typeface="Source Sans Pro" panose="020B0503030403020204" pitchFamily="34" charset="0"/>
            </a:endParaRPr>
          </a:p>
        </p:txBody>
      </p:sp>
      <p:sp>
        <p:nvSpPr>
          <p:cNvPr id="28" name="文本框 55"/>
          <p:cNvSpPr txBox="1"/>
          <p:nvPr/>
        </p:nvSpPr>
        <p:spPr>
          <a:xfrm>
            <a:off x="7297793" y="2729515"/>
            <a:ext cx="673582"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65%</a:t>
            </a:r>
            <a:endParaRPr lang="zh-CN" altLang="en-US" sz="2000" b="1" dirty="0">
              <a:solidFill>
                <a:schemeClr val="bg2"/>
              </a:solidFill>
              <a:latin typeface="Source Sans Pro" panose="020B0503030403020204" pitchFamily="34" charset="0"/>
            </a:endParaRPr>
          </a:p>
        </p:txBody>
      </p:sp>
      <p:sp>
        <p:nvSpPr>
          <p:cNvPr id="29" name="文本框 56"/>
          <p:cNvSpPr txBox="1"/>
          <p:nvPr/>
        </p:nvSpPr>
        <p:spPr>
          <a:xfrm>
            <a:off x="8325727" y="2466636"/>
            <a:ext cx="673582" cy="400110"/>
          </a:xfrm>
          <a:prstGeom prst="rect">
            <a:avLst/>
          </a:prstGeom>
          <a:noFill/>
        </p:spPr>
        <p:txBody>
          <a:bodyPr wrap="none" rtlCol="0">
            <a:spAutoFit/>
          </a:bodyPr>
          <a:lstStyle/>
          <a:p>
            <a:r>
              <a:rPr lang="en-US" altLang="zh-CN" sz="2000" b="1" dirty="0">
                <a:solidFill>
                  <a:schemeClr val="bg2"/>
                </a:solidFill>
                <a:latin typeface="Source Sans Pro" panose="020B0503030403020204" pitchFamily="34" charset="0"/>
              </a:rPr>
              <a:t>7</a:t>
            </a:r>
            <a:r>
              <a:rPr lang="en-US" altLang="zh-CN" sz="2000" b="1" dirty="0" smtClean="0">
                <a:solidFill>
                  <a:schemeClr val="bg2"/>
                </a:solidFill>
                <a:latin typeface="Source Sans Pro" panose="020B0503030403020204" pitchFamily="34" charset="0"/>
              </a:rPr>
              <a:t>5%</a:t>
            </a:r>
            <a:endParaRPr lang="zh-CN" altLang="en-US" sz="2000" b="1" dirty="0">
              <a:solidFill>
                <a:schemeClr val="bg2"/>
              </a:solidFill>
              <a:latin typeface="Source Sans Pro" panose="020B0503030403020204" pitchFamily="34" charset="0"/>
            </a:endParaRPr>
          </a:p>
        </p:txBody>
      </p:sp>
      <p:sp>
        <p:nvSpPr>
          <p:cNvPr id="33" name="TextBox 32"/>
          <p:cNvSpPr txBox="1"/>
          <p:nvPr/>
        </p:nvSpPr>
        <p:spPr>
          <a:xfrm>
            <a:off x="9226381" y="5981736"/>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2015</a:t>
            </a:r>
            <a:endParaRPr lang="en-GB" sz="2000" b="1">
              <a:solidFill>
                <a:schemeClr val="bg2"/>
              </a:solidFill>
              <a:latin typeface="Source Sans Pro" panose="020B0503030403020204" pitchFamily="34" charset="0"/>
            </a:endParaRPr>
          </a:p>
        </p:txBody>
      </p:sp>
      <p:sp>
        <p:nvSpPr>
          <p:cNvPr id="34" name="TextBox 33"/>
          <p:cNvSpPr txBox="1"/>
          <p:nvPr/>
        </p:nvSpPr>
        <p:spPr>
          <a:xfrm>
            <a:off x="8202444" y="5981736"/>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2014</a:t>
            </a:r>
            <a:endParaRPr lang="en-GB" sz="2000" b="1">
              <a:solidFill>
                <a:schemeClr val="bg2"/>
              </a:solidFill>
              <a:latin typeface="Source Sans Pro" panose="020B0503030403020204" pitchFamily="34" charset="0"/>
            </a:endParaRPr>
          </a:p>
        </p:txBody>
      </p:sp>
      <p:sp>
        <p:nvSpPr>
          <p:cNvPr id="35" name="TextBox 34"/>
          <p:cNvSpPr txBox="1"/>
          <p:nvPr/>
        </p:nvSpPr>
        <p:spPr>
          <a:xfrm>
            <a:off x="6208544" y="5981736"/>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2012</a:t>
            </a:r>
            <a:endParaRPr lang="en-GB" sz="2000" b="1">
              <a:solidFill>
                <a:schemeClr val="bg2"/>
              </a:solidFill>
              <a:latin typeface="Source Sans Pro" panose="020B0503030403020204" pitchFamily="34" charset="0"/>
            </a:endParaRPr>
          </a:p>
        </p:txBody>
      </p:sp>
      <p:sp>
        <p:nvSpPr>
          <p:cNvPr id="36" name="TextBox 35"/>
          <p:cNvSpPr txBox="1"/>
          <p:nvPr/>
        </p:nvSpPr>
        <p:spPr>
          <a:xfrm>
            <a:off x="4167861" y="5981736"/>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2010</a:t>
            </a:r>
            <a:endParaRPr lang="en-GB" sz="2000" b="1">
              <a:solidFill>
                <a:schemeClr val="bg2"/>
              </a:solidFill>
              <a:latin typeface="Source Sans Pro" panose="020B0503030403020204" pitchFamily="34" charset="0"/>
            </a:endParaRPr>
          </a:p>
        </p:txBody>
      </p:sp>
      <p:sp>
        <p:nvSpPr>
          <p:cNvPr id="37" name="TextBox 36"/>
          <p:cNvSpPr txBox="1"/>
          <p:nvPr/>
        </p:nvSpPr>
        <p:spPr>
          <a:xfrm>
            <a:off x="2215356" y="5981736"/>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2008</a:t>
            </a:r>
            <a:endParaRPr lang="en-GB" sz="2000" b="1">
              <a:solidFill>
                <a:schemeClr val="bg2"/>
              </a:solidFill>
              <a:latin typeface="Source Sans Pro" panose="020B0503030403020204" pitchFamily="34" charset="0"/>
            </a:endParaRPr>
          </a:p>
        </p:txBody>
      </p:sp>
      <p:sp>
        <p:nvSpPr>
          <p:cNvPr id="38" name="TextBox 37"/>
          <p:cNvSpPr txBox="1"/>
          <p:nvPr/>
        </p:nvSpPr>
        <p:spPr>
          <a:xfrm>
            <a:off x="3149431" y="5981736"/>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2009</a:t>
            </a:r>
            <a:endParaRPr lang="en-GB" sz="2000" b="1">
              <a:solidFill>
                <a:schemeClr val="bg2"/>
              </a:solidFill>
              <a:latin typeface="Source Sans Pro" panose="020B0503030403020204" pitchFamily="34" charset="0"/>
            </a:endParaRPr>
          </a:p>
        </p:txBody>
      </p:sp>
      <p:sp>
        <p:nvSpPr>
          <p:cNvPr id="39" name="TextBox 38"/>
          <p:cNvSpPr txBox="1"/>
          <p:nvPr/>
        </p:nvSpPr>
        <p:spPr>
          <a:xfrm>
            <a:off x="5217037" y="5981736"/>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2011</a:t>
            </a:r>
            <a:endParaRPr lang="en-GB" sz="2000" b="1">
              <a:solidFill>
                <a:schemeClr val="bg2"/>
              </a:solidFill>
              <a:latin typeface="Source Sans Pro" panose="020B0503030403020204" pitchFamily="34" charset="0"/>
            </a:endParaRPr>
          </a:p>
        </p:txBody>
      </p:sp>
      <p:sp>
        <p:nvSpPr>
          <p:cNvPr id="40" name="TextBox 39"/>
          <p:cNvSpPr txBox="1"/>
          <p:nvPr/>
        </p:nvSpPr>
        <p:spPr>
          <a:xfrm>
            <a:off x="7159118" y="5981736"/>
            <a:ext cx="723275"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2013</a:t>
            </a:r>
            <a:endParaRPr lang="en-GB" sz="2000" b="1">
              <a:solidFill>
                <a:schemeClr val="bg2"/>
              </a:solidFill>
              <a:latin typeface="Source Sans Pro" panose="020B0503030403020204" pitchFamily="34" charset="0"/>
            </a:endParaRPr>
          </a:p>
        </p:txBody>
      </p:sp>
    </p:spTree>
    <p:extLst>
      <p:ext uri="{BB962C8B-B14F-4D97-AF65-F5344CB8AC3E}">
        <p14:creationId xmlns:p14="http://schemas.microsoft.com/office/powerpoint/2010/main" val="3098434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ppt_x"/>
                                          </p:val>
                                        </p:tav>
                                        <p:tav tm="100000">
                                          <p:val>
                                            <p:strVal val="#ppt_x"/>
                                          </p:val>
                                        </p:tav>
                                      </p:tavLst>
                                    </p:anim>
                                    <p:anim calcmode="lin" valueType="num">
                                      <p:cBhvr additive="base">
                                        <p:cTn id="12" dur="500" fill="hold"/>
                                        <p:tgtEl>
                                          <p:spTgt spid="3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additive="base">
                                        <p:cTn id="20" dur="500" fill="hold"/>
                                        <p:tgtEl>
                                          <p:spTgt spid="31"/>
                                        </p:tgtEl>
                                        <p:attrNameLst>
                                          <p:attrName>ppt_x</p:attrName>
                                        </p:attrNameLst>
                                      </p:cBhvr>
                                      <p:tavLst>
                                        <p:tav tm="0">
                                          <p:val>
                                            <p:strVal val="#ppt_x"/>
                                          </p:val>
                                        </p:tav>
                                        <p:tav tm="100000">
                                          <p:val>
                                            <p:strVal val="#ppt_x"/>
                                          </p:val>
                                        </p:tav>
                                      </p:tavLst>
                                    </p:anim>
                                    <p:anim calcmode="lin" valueType="num">
                                      <p:cBhvr additive="base">
                                        <p:cTn id="21" dur="500" fill="hold"/>
                                        <p:tgtEl>
                                          <p:spTgt spid="31"/>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500" fill="hold"/>
                                        <p:tgtEl>
                                          <p:spTgt spid="32"/>
                                        </p:tgtEl>
                                        <p:attrNameLst>
                                          <p:attrName>ppt_x</p:attrName>
                                        </p:attrNameLst>
                                      </p:cBhvr>
                                      <p:tavLst>
                                        <p:tav tm="0">
                                          <p:val>
                                            <p:strVal val="#ppt_x"/>
                                          </p:val>
                                        </p:tav>
                                        <p:tav tm="100000">
                                          <p:val>
                                            <p:strVal val="#ppt_x"/>
                                          </p:val>
                                        </p:tav>
                                      </p:tavLst>
                                    </p:anim>
                                    <p:anim calcmode="lin" valueType="num">
                                      <p:cBhvr additive="base">
                                        <p:cTn id="30" dur="500" fill="hold"/>
                                        <p:tgtEl>
                                          <p:spTgt spid="32"/>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500"/>
                                        <p:tgtEl>
                                          <p:spTgt spid="25"/>
                                        </p:tgtEl>
                                      </p:cBhvr>
                                    </p:animEffect>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additive="base">
                                        <p:cTn id="38" dur="500" fill="hold"/>
                                        <p:tgtEl>
                                          <p:spTgt spid="41"/>
                                        </p:tgtEl>
                                        <p:attrNameLst>
                                          <p:attrName>ppt_x</p:attrName>
                                        </p:attrNameLst>
                                      </p:cBhvr>
                                      <p:tavLst>
                                        <p:tav tm="0">
                                          <p:val>
                                            <p:strVal val="#ppt_x"/>
                                          </p:val>
                                        </p:tav>
                                        <p:tav tm="100000">
                                          <p:val>
                                            <p:strVal val="#ppt_x"/>
                                          </p:val>
                                        </p:tav>
                                      </p:tavLst>
                                    </p:anim>
                                    <p:anim calcmode="lin" valueType="num">
                                      <p:cBhvr additive="base">
                                        <p:cTn id="39" dur="500" fill="hold"/>
                                        <p:tgtEl>
                                          <p:spTgt spid="41"/>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500"/>
                                        <p:tgtEl>
                                          <p:spTgt spid="26"/>
                                        </p:tgtEl>
                                      </p:cBhvr>
                                    </p:animEffect>
                                  </p:childTnLst>
                                </p:cTn>
                              </p:par>
                            </p:childTnLst>
                          </p:cTn>
                        </p:par>
                        <p:par>
                          <p:cTn id="44" fill="hold">
                            <p:stCondLst>
                              <p:cond delay="4500"/>
                            </p:stCondLst>
                            <p:childTnLst>
                              <p:par>
                                <p:cTn id="45" presetID="2" presetClass="entr" presetSubtype="4"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additive="base">
                                        <p:cTn id="47" dur="500" fill="hold"/>
                                        <p:tgtEl>
                                          <p:spTgt spid="42"/>
                                        </p:tgtEl>
                                        <p:attrNameLst>
                                          <p:attrName>ppt_x</p:attrName>
                                        </p:attrNameLst>
                                      </p:cBhvr>
                                      <p:tavLst>
                                        <p:tav tm="0">
                                          <p:val>
                                            <p:strVal val="#ppt_x"/>
                                          </p:val>
                                        </p:tav>
                                        <p:tav tm="100000">
                                          <p:val>
                                            <p:strVal val="#ppt_x"/>
                                          </p:val>
                                        </p:tav>
                                      </p:tavLst>
                                    </p:anim>
                                    <p:anim calcmode="lin" valueType="num">
                                      <p:cBhvr additive="base">
                                        <p:cTn id="48" dur="500" fill="hold"/>
                                        <p:tgtEl>
                                          <p:spTgt spid="42"/>
                                        </p:tgtEl>
                                        <p:attrNameLst>
                                          <p:attrName>ppt_y</p:attrName>
                                        </p:attrNameLst>
                                      </p:cBhvr>
                                      <p:tavLst>
                                        <p:tav tm="0">
                                          <p:val>
                                            <p:strVal val="1+#ppt_h/2"/>
                                          </p:val>
                                        </p:tav>
                                        <p:tav tm="100000">
                                          <p:val>
                                            <p:strVal val="#ppt_y"/>
                                          </p:val>
                                        </p:tav>
                                      </p:tavLst>
                                    </p:anim>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500"/>
                                        <p:tgtEl>
                                          <p:spTgt spid="27"/>
                                        </p:tgtEl>
                                      </p:cBhvr>
                                    </p:animEffect>
                                  </p:childTnLst>
                                </p:cTn>
                              </p:par>
                            </p:childTnLst>
                          </p:cTn>
                        </p:par>
                        <p:par>
                          <p:cTn id="53" fill="hold">
                            <p:stCondLst>
                              <p:cond delay="5500"/>
                            </p:stCondLst>
                            <p:childTnLst>
                              <p:par>
                                <p:cTn id="54" presetID="2" presetClass="entr" presetSubtype="4" fill="hold" nodeType="afterEffect">
                                  <p:stCondLst>
                                    <p:cond delay="0"/>
                                  </p:stCondLst>
                                  <p:childTnLst>
                                    <p:set>
                                      <p:cBhvr>
                                        <p:cTn id="55" dur="1" fill="hold">
                                          <p:stCondLst>
                                            <p:cond delay="0"/>
                                          </p:stCondLst>
                                        </p:cTn>
                                        <p:tgtEl>
                                          <p:spTgt spid="43"/>
                                        </p:tgtEl>
                                        <p:attrNameLst>
                                          <p:attrName>style.visibility</p:attrName>
                                        </p:attrNameLst>
                                      </p:cBhvr>
                                      <p:to>
                                        <p:strVal val="visible"/>
                                      </p:to>
                                    </p:set>
                                    <p:anim calcmode="lin" valueType="num">
                                      <p:cBhvr additive="base">
                                        <p:cTn id="56" dur="500" fill="hold"/>
                                        <p:tgtEl>
                                          <p:spTgt spid="43"/>
                                        </p:tgtEl>
                                        <p:attrNameLst>
                                          <p:attrName>ppt_x</p:attrName>
                                        </p:attrNameLst>
                                      </p:cBhvr>
                                      <p:tavLst>
                                        <p:tav tm="0">
                                          <p:val>
                                            <p:strVal val="#ppt_x"/>
                                          </p:val>
                                        </p:tav>
                                        <p:tav tm="100000">
                                          <p:val>
                                            <p:strVal val="#ppt_x"/>
                                          </p:val>
                                        </p:tav>
                                      </p:tavLst>
                                    </p:anim>
                                    <p:anim calcmode="lin" valueType="num">
                                      <p:cBhvr additive="base">
                                        <p:cTn id="57" dur="500" fill="hold"/>
                                        <p:tgtEl>
                                          <p:spTgt spid="43"/>
                                        </p:tgtEl>
                                        <p:attrNameLst>
                                          <p:attrName>ppt_y</p:attrName>
                                        </p:attrNameLst>
                                      </p:cBhvr>
                                      <p:tavLst>
                                        <p:tav tm="0">
                                          <p:val>
                                            <p:strVal val="1+#ppt_h/2"/>
                                          </p:val>
                                        </p:tav>
                                        <p:tav tm="100000">
                                          <p:val>
                                            <p:strVal val="#ppt_y"/>
                                          </p:val>
                                        </p:tav>
                                      </p:tavLst>
                                    </p:anim>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500"/>
                                        <p:tgtEl>
                                          <p:spTgt spid="28"/>
                                        </p:tgtEl>
                                      </p:cBhvr>
                                    </p:animEffect>
                                  </p:childTnLst>
                                </p:cTn>
                              </p:par>
                            </p:childTnLst>
                          </p:cTn>
                        </p:par>
                        <p:par>
                          <p:cTn id="62" fill="hold">
                            <p:stCondLst>
                              <p:cond delay="6500"/>
                            </p:stCondLst>
                            <p:childTnLst>
                              <p:par>
                                <p:cTn id="63" presetID="2" presetClass="entr" presetSubtype="4" fill="hold" nodeType="afterEffect">
                                  <p:stCondLst>
                                    <p:cond delay="0"/>
                                  </p:stCondLst>
                                  <p:childTnLst>
                                    <p:set>
                                      <p:cBhvr>
                                        <p:cTn id="64" dur="1" fill="hold">
                                          <p:stCondLst>
                                            <p:cond delay="0"/>
                                          </p:stCondLst>
                                        </p:cTn>
                                        <p:tgtEl>
                                          <p:spTgt spid="44"/>
                                        </p:tgtEl>
                                        <p:attrNameLst>
                                          <p:attrName>style.visibility</p:attrName>
                                        </p:attrNameLst>
                                      </p:cBhvr>
                                      <p:to>
                                        <p:strVal val="visible"/>
                                      </p:to>
                                    </p:set>
                                    <p:anim calcmode="lin" valueType="num">
                                      <p:cBhvr additive="base">
                                        <p:cTn id="65" dur="500" fill="hold"/>
                                        <p:tgtEl>
                                          <p:spTgt spid="44"/>
                                        </p:tgtEl>
                                        <p:attrNameLst>
                                          <p:attrName>ppt_x</p:attrName>
                                        </p:attrNameLst>
                                      </p:cBhvr>
                                      <p:tavLst>
                                        <p:tav tm="0">
                                          <p:val>
                                            <p:strVal val="#ppt_x"/>
                                          </p:val>
                                        </p:tav>
                                        <p:tav tm="100000">
                                          <p:val>
                                            <p:strVal val="#ppt_x"/>
                                          </p:val>
                                        </p:tav>
                                      </p:tavLst>
                                    </p:anim>
                                    <p:anim calcmode="lin" valueType="num">
                                      <p:cBhvr additive="base">
                                        <p:cTn id="66" dur="500" fill="hold"/>
                                        <p:tgtEl>
                                          <p:spTgt spid="44"/>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childTnLst>
                          </p:cTn>
                        </p:par>
                        <p:par>
                          <p:cTn id="71" fill="hold">
                            <p:stCondLst>
                              <p:cond delay="7500"/>
                            </p:stCondLst>
                            <p:childTnLst>
                              <p:par>
                                <p:cTn id="72" presetID="2" presetClass="entr" presetSubtype="4" fill="hold" nodeType="afterEffect">
                                  <p:stCondLst>
                                    <p:cond delay="0"/>
                                  </p:stCondLst>
                                  <p:childTnLst>
                                    <p:set>
                                      <p:cBhvr>
                                        <p:cTn id="73" dur="1" fill="hold">
                                          <p:stCondLst>
                                            <p:cond delay="0"/>
                                          </p:stCondLst>
                                        </p:cTn>
                                        <p:tgtEl>
                                          <p:spTgt spid="45"/>
                                        </p:tgtEl>
                                        <p:attrNameLst>
                                          <p:attrName>style.visibility</p:attrName>
                                        </p:attrNameLst>
                                      </p:cBhvr>
                                      <p:to>
                                        <p:strVal val="visible"/>
                                      </p:to>
                                    </p:set>
                                    <p:anim calcmode="lin" valueType="num">
                                      <p:cBhvr additive="base">
                                        <p:cTn id="74" dur="500" fill="hold"/>
                                        <p:tgtEl>
                                          <p:spTgt spid="45"/>
                                        </p:tgtEl>
                                        <p:attrNameLst>
                                          <p:attrName>ppt_x</p:attrName>
                                        </p:attrNameLst>
                                      </p:cBhvr>
                                      <p:tavLst>
                                        <p:tav tm="0">
                                          <p:val>
                                            <p:strVal val="#ppt_x"/>
                                          </p:val>
                                        </p:tav>
                                        <p:tav tm="100000">
                                          <p:val>
                                            <p:strVal val="#ppt_x"/>
                                          </p:val>
                                        </p:tav>
                                      </p:tavLst>
                                    </p:anim>
                                    <p:anim calcmode="lin" valueType="num">
                                      <p:cBhvr additive="base">
                                        <p:cTn id="75" dur="500" fill="hold"/>
                                        <p:tgtEl>
                                          <p:spTgt spid="45"/>
                                        </p:tgtEl>
                                        <p:attrNameLst>
                                          <p:attrName>ppt_y</p:attrName>
                                        </p:attrNameLst>
                                      </p:cBhvr>
                                      <p:tavLst>
                                        <p:tav tm="0">
                                          <p:val>
                                            <p:strVal val="1+#ppt_h/2"/>
                                          </p:val>
                                        </p:tav>
                                        <p:tav tm="100000">
                                          <p:val>
                                            <p:strVal val="#ppt_y"/>
                                          </p:val>
                                        </p:tav>
                                      </p:tavLst>
                                    </p:anim>
                                  </p:childTnLst>
                                </p:cTn>
                              </p:par>
                            </p:childTnLst>
                          </p:cTn>
                        </p:par>
                        <p:par>
                          <p:cTn id="76" fill="hold">
                            <p:stCondLst>
                              <p:cond delay="8000"/>
                            </p:stCondLst>
                            <p:childTnLst>
                              <p:par>
                                <p:cTn id="77" presetID="10" presetClass="entr" presetSubtype="0"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fade">
                                      <p:cBhvr>
                                        <p:cTn id="79" dur="500"/>
                                        <p:tgtEl>
                                          <p:spTgt spid="23"/>
                                        </p:tgtEl>
                                      </p:cBhvr>
                                    </p:animEffect>
                                  </p:childTnLst>
                                </p:cTn>
                              </p:par>
                            </p:childTnLst>
                          </p:cTn>
                        </p:par>
                        <p:par>
                          <p:cTn id="80" fill="hold">
                            <p:stCondLst>
                              <p:cond delay="8500"/>
                            </p:stCondLst>
                            <p:childTnLst>
                              <p:par>
                                <p:cTn id="81" presetID="10" presetClass="entr" presetSubtype="0" fill="hold" grpId="0" nodeType="after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fade">
                                      <p:cBhvr>
                                        <p:cTn id="83" dur="500"/>
                                        <p:tgtEl>
                                          <p:spTgt spid="37"/>
                                        </p:tgtEl>
                                      </p:cBhvr>
                                    </p:animEffect>
                                  </p:childTnLst>
                                </p:cTn>
                              </p:par>
                            </p:childTnLst>
                          </p:cTn>
                        </p:par>
                        <p:par>
                          <p:cTn id="84" fill="hold">
                            <p:stCondLst>
                              <p:cond delay="900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500"/>
                            </p:stCondLst>
                            <p:childTnLst>
                              <p:par>
                                <p:cTn id="89" presetID="10" presetClass="entr" presetSubtype="0"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fade">
                                      <p:cBhvr>
                                        <p:cTn id="91" dur="500"/>
                                        <p:tgtEl>
                                          <p:spTgt spid="36"/>
                                        </p:tgtEl>
                                      </p:cBhvr>
                                    </p:animEffect>
                                  </p:childTnLst>
                                </p:cTn>
                              </p:par>
                            </p:childTnLst>
                          </p:cTn>
                        </p:par>
                        <p:par>
                          <p:cTn id="92" fill="hold">
                            <p:stCondLst>
                              <p:cond delay="10000"/>
                            </p:stCondLst>
                            <p:childTnLst>
                              <p:par>
                                <p:cTn id="93" presetID="10" presetClass="entr" presetSubtype="0" fill="hold" grpId="0" nodeType="after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500"/>
                                        <p:tgtEl>
                                          <p:spTgt spid="39"/>
                                        </p:tgtEl>
                                      </p:cBhvr>
                                    </p:animEffect>
                                  </p:childTnLst>
                                </p:cTn>
                              </p:par>
                            </p:childTnLst>
                          </p:cTn>
                        </p:par>
                        <p:par>
                          <p:cTn id="96" fill="hold">
                            <p:stCondLst>
                              <p:cond delay="10500"/>
                            </p:stCondLst>
                            <p:childTnLst>
                              <p:par>
                                <p:cTn id="97" presetID="10" presetClass="entr" presetSubtype="0" fill="hold" grpId="0" nodeType="afterEffect">
                                  <p:stCondLst>
                                    <p:cond delay="0"/>
                                  </p:stCondLst>
                                  <p:childTnLst>
                                    <p:set>
                                      <p:cBhvr>
                                        <p:cTn id="98" dur="1" fill="hold">
                                          <p:stCondLst>
                                            <p:cond delay="0"/>
                                          </p:stCondLst>
                                        </p:cTn>
                                        <p:tgtEl>
                                          <p:spTgt spid="35"/>
                                        </p:tgtEl>
                                        <p:attrNameLst>
                                          <p:attrName>style.visibility</p:attrName>
                                        </p:attrNameLst>
                                      </p:cBhvr>
                                      <p:to>
                                        <p:strVal val="visible"/>
                                      </p:to>
                                    </p:set>
                                    <p:animEffect transition="in" filter="fade">
                                      <p:cBhvr>
                                        <p:cTn id="99" dur="500"/>
                                        <p:tgtEl>
                                          <p:spTgt spid="35"/>
                                        </p:tgtEl>
                                      </p:cBhvr>
                                    </p:animEffect>
                                  </p:childTnLst>
                                </p:cTn>
                              </p:par>
                            </p:childTnLst>
                          </p:cTn>
                        </p:par>
                        <p:par>
                          <p:cTn id="100" fill="hold">
                            <p:stCondLst>
                              <p:cond delay="11000"/>
                            </p:stCondLst>
                            <p:childTnLst>
                              <p:par>
                                <p:cTn id="101" presetID="10" presetClass="entr" presetSubtype="0" fill="hold" grpId="0" nodeType="afterEffect">
                                  <p:stCondLst>
                                    <p:cond delay="0"/>
                                  </p:stCondLst>
                                  <p:childTnLst>
                                    <p:set>
                                      <p:cBhvr>
                                        <p:cTn id="102" dur="1" fill="hold">
                                          <p:stCondLst>
                                            <p:cond delay="0"/>
                                          </p:stCondLst>
                                        </p:cTn>
                                        <p:tgtEl>
                                          <p:spTgt spid="40"/>
                                        </p:tgtEl>
                                        <p:attrNameLst>
                                          <p:attrName>style.visibility</p:attrName>
                                        </p:attrNameLst>
                                      </p:cBhvr>
                                      <p:to>
                                        <p:strVal val="visible"/>
                                      </p:to>
                                    </p:set>
                                    <p:animEffect transition="in" filter="fade">
                                      <p:cBhvr>
                                        <p:cTn id="103" dur="500"/>
                                        <p:tgtEl>
                                          <p:spTgt spid="40"/>
                                        </p:tgtEl>
                                      </p:cBhvr>
                                    </p:animEffect>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12000"/>
                            </p:stCondLst>
                            <p:childTnLst>
                              <p:par>
                                <p:cTn id="109" presetID="10" presetClass="entr" presetSubtype="0" fill="hold" grpId="0" nodeType="afterEffect">
                                  <p:stCondLst>
                                    <p:cond delay="0"/>
                                  </p:stCondLst>
                                  <p:childTnLst>
                                    <p:set>
                                      <p:cBhvr>
                                        <p:cTn id="110" dur="1" fill="hold">
                                          <p:stCondLst>
                                            <p:cond delay="0"/>
                                          </p:stCondLst>
                                        </p:cTn>
                                        <p:tgtEl>
                                          <p:spTgt spid="33"/>
                                        </p:tgtEl>
                                        <p:attrNameLst>
                                          <p:attrName>style.visibility</p:attrName>
                                        </p:attrNameLst>
                                      </p:cBhvr>
                                      <p:to>
                                        <p:strVal val="visible"/>
                                      </p:to>
                                    </p:set>
                                    <p:animEffect transition="in" filter="fade">
                                      <p:cBhvr>
                                        <p:cTn id="11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2" grpId="0"/>
      <p:bldP spid="23" grpId="0"/>
      <p:bldP spid="24" grpId="0"/>
      <p:bldP spid="25" grpId="0"/>
      <p:bldP spid="26" grpId="0"/>
      <p:bldP spid="27" grpId="0"/>
      <p:bldP spid="28" grpId="0"/>
      <p:bldP spid="29" grpId="0"/>
      <p:bldP spid="33" grpId="0"/>
      <p:bldP spid="34" grpId="0"/>
      <p:bldP spid="35" grpId="0"/>
      <p:bldP spid="36" grpId="0"/>
      <p:bldP spid="37" grpId="0"/>
      <p:bldP spid="38" grpId="0"/>
      <p:bldP spid="39" grpId="0"/>
      <p:bldP spid="40"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Column Chart</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64</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Rectangle 4"/>
          <p:cNvSpPr/>
          <p:nvPr/>
        </p:nvSpPr>
        <p:spPr>
          <a:xfrm>
            <a:off x="10837956" y="3222172"/>
            <a:ext cx="914400" cy="21372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p:cNvSpPr/>
          <p:nvPr/>
        </p:nvSpPr>
        <p:spPr>
          <a:xfrm>
            <a:off x="10837956" y="4902199"/>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9553442" y="1872343"/>
            <a:ext cx="914400" cy="34870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9553442" y="4902199"/>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8268928" y="2409372"/>
            <a:ext cx="914400" cy="29500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8268928" y="4902199"/>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p:cNvSpPr/>
          <p:nvPr/>
        </p:nvSpPr>
        <p:spPr>
          <a:xfrm>
            <a:off x="6984414" y="3817258"/>
            <a:ext cx="914400" cy="15421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6984414" y="4902199"/>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5699900" y="3222172"/>
            <a:ext cx="914400" cy="213722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5699900" y="4902199"/>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Group 14"/>
          <p:cNvGrpSpPr/>
          <p:nvPr/>
        </p:nvGrpSpPr>
        <p:grpSpPr>
          <a:xfrm>
            <a:off x="11062984" y="5122861"/>
            <a:ext cx="464344" cy="465138"/>
            <a:chOff x="9145588" y="4435475"/>
            <a:chExt cx="464344" cy="465138"/>
          </a:xfrm>
          <a:solidFill>
            <a:schemeClr val="bg2"/>
          </a:solidFill>
        </p:grpSpPr>
        <p:sp>
          <p:nvSpPr>
            <p:cNvPr id="16"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5" name="Group 24"/>
          <p:cNvGrpSpPr/>
          <p:nvPr/>
        </p:nvGrpSpPr>
        <p:grpSpPr>
          <a:xfrm>
            <a:off x="9793154" y="5118608"/>
            <a:ext cx="434975" cy="464344"/>
            <a:chOff x="9159875" y="1647825"/>
            <a:chExt cx="434975" cy="464344"/>
          </a:xfrm>
          <a:solidFill>
            <a:schemeClr val="bg2"/>
          </a:solidFill>
        </p:grpSpPr>
        <p:sp>
          <p:nvSpPr>
            <p:cNvPr id="26"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9" name="Group 28"/>
          <p:cNvGrpSpPr/>
          <p:nvPr/>
        </p:nvGrpSpPr>
        <p:grpSpPr>
          <a:xfrm>
            <a:off x="8492368" y="5163739"/>
            <a:ext cx="465138" cy="391319"/>
            <a:chOff x="5368132" y="2625725"/>
            <a:chExt cx="465138" cy="391319"/>
          </a:xfrm>
          <a:solidFill>
            <a:schemeClr val="bg2"/>
          </a:solidFill>
        </p:grpSpPr>
        <p:sp>
          <p:nvSpPr>
            <p:cNvPr id="30"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3" name="Group 32"/>
          <p:cNvGrpSpPr/>
          <p:nvPr/>
        </p:nvGrpSpPr>
        <p:grpSpPr>
          <a:xfrm>
            <a:off x="7209045" y="5127226"/>
            <a:ext cx="464344" cy="464344"/>
            <a:chOff x="4439444" y="1652588"/>
            <a:chExt cx="464344" cy="464344"/>
          </a:xfrm>
          <a:solidFill>
            <a:schemeClr val="bg2"/>
          </a:solidFill>
        </p:grpSpPr>
        <p:sp>
          <p:nvSpPr>
            <p:cNvPr id="34"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7" name="Group 36"/>
          <p:cNvGrpSpPr/>
          <p:nvPr/>
        </p:nvGrpSpPr>
        <p:grpSpPr>
          <a:xfrm>
            <a:off x="5924928" y="5192201"/>
            <a:ext cx="464344" cy="362744"/>
            <a:chOff x="2581275" y="1710532"/>
            <a:chExt cx="464344" cy="362744"/>
          </a:xfrm>
          <a:solidFill>
            <a:schemeClr val="bg2"/>
          </a:solidFill>
        </p:grpSpPr>
        <p:sp>
          <p:nvSpPr>
            <p:cNvPr id="38"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5" name="TextBox 44"/>
          <p:cNvSpPr txBox="1"/>
          <p:nvPr/>
        </p:nvSpPr>
        <p:spPr>
          <a:xfrm>
            <a:off x="5456651" y="5910544"/>
            <a:ext cx="1400897" cy="338554"/>
          </a:xfrm>
          <a:prstGeom prst="rect">
            <a:avLst/>
          </a:prstGeom>
          <a:noFill/>
        </p:spPr>
        <p:txBody>
          <a:bodyPr wrap="none" rtlCol="0">
            <a:spAutoFit/>
          </a:bodyPr>
          <a:lstStyle/>
          <a:p>
            <a:pPr algn="ctr"/>
            <a:r>
              <a:rPr lang="en-US" sz="1600" smtClean="0">
                <a:solidFill>
                  <a:schemeClr val="bg2"/>
                </a:solidFill>
                <a:latin typeface="Source Sans Pro" panose="020B0503030403020204" pitchFamily="34" charset="0"/>
              </a:rPr>
              <a:t>TV Production</a:t>
            </a:r>
            <a:endParaRPr lang="en-GB" sz="1600">
              <a:solidFill>
                <a:schemeClr val="bg2"/>
              </a:solidFill>
              <a:latin typeface="Source Sans Pro" panose="020B0503030403020204" pitchFamily="34" charset="0"/>
            </a:endParaRPr>
          </a:p>
        </p:txBody>
      </p:sp>
      <p:sp>
        <p:nvSpPr>
          <p:cNvPr id="46" name="TextBox 45"/>
          <p:cNvSpPr txBox="1"/>
          <p:nvPr/>
        </p:nvSpPr>
        <p:spPr>
          <a:xfrm>
            <a:off x="7069962" y="5910543"/>
            <a:ext cx="742511" cy="338554"/>
          </a:xfrm>
          <a:prstGeom prst="rect">
            <a:avLst/>
          </a:prstGeom>
          <a:noFill/>
        </p:spPr>
        <p:txBody>
          <a:bodyPr wrap="none" rtlCol="0">
            <a:spAutoFit/>
          </a:bodyPr>
          <a:lstStyle/>
          <a:p>
            <a:pPr algn="ctr"/>
            <a:r>
              <a:rPr lang="en-US" sz="1600" smtClean="0">
                <a:solidFill>
                  <a:schemeClr val="bg2"/>
                </a:solidFill>
                <a:latin typeface="Source Sans Pro" panose="020B0503030403020204" pitchFamily="34" charset="0"/>
              </a:rPr>
              <a:t>Sound</a:t>
            </a:r>
            <a:endParaRPr lang="en-GB" sz="1600">
              <a:solidFill>
                <a:schemeClr val="bg2"/>
              </a:solidFill>
              <a:latin typeface="Source Sans Pro" panose="020B0503030403020204" pitchFamily="34" charset="0"/>
            </a:endParaRPr>
          </a:p>
        </p:txBody>
      </p:sp>
      <p:sp>
        <p:nvSpPr>
          <p:cNvPr id="47" name="TextBox 46"/>
          <p:cNvSpPr txBox="1"/>
          <p:nvPr/>
        </p:nvSpPr>
        <p:spPr>
          <a:xfrm>
            <a:off x="8081488" y="5910543"/>
            <a:ext cx="1301189" cy="338554"/>
          </a:xfrm>
          <a:prstGeom prst="rect">
            <a:avLst/>
          </a:prstGeom>
          <a:noFill/>
        </p:spPr>
        <p:txBody>
          <a:bodyPr wrap="none" rtlCol="0">
            <a:spAutoFit/>
          </a:bodyPr>
          <a:lstStyle/>
          <a:p>
            <a:pPr algn="ctr"/>
            <a:r>
              <a:rPr lang="en-US" sz="1600" smtClean="0">
                <a:solidFill>
                  <a:schemeClr val="bg2"/>
                </a:solidFill>
                <a:latin typeface="Source Sans Pro" panose="020B0503030403020204" pitchFamily="34" charset="0"/>
              </a:rPr>
              <a:t>Photography</a:t>
            </a:r>
            <a:endParaRPr lang="en-GB" sz="1600">
              <a:solidFill>
                <a:schemeClr val="bg2"/>
              </a:solidFill>
              <a:latin typeface="Source Sans Pro" panose="020B0503030403020204" pitchFamily="34" charset="0"/>
            </a:endParaRPr>
          </a:p>
        </p:txBody>
      </p:sp>
      <p:sp>
        <p:nvSpPr>
          <p:cNvPr id="48" name="TextBox 47"/>
          <p:cNvSpPr txBox="1"/>
          <p:nvPr/>
        </p:nvSpPr>
        <p:spPr>
          <a:xfrm>
            <a:off x="10661411" y="5906286"/>
            <a:ext cx="1266693" cy="338554"/>
          </a:xfrm>
          <a:prstGeom prst="rect">
            <a:avLst/>
          </a:prstGeom>
          <a:noFill/>
        </p:spPr>
        <p:txBody>
          <a:bodyPr wrap="none" rtlCol="0">
            <a:spAutoFit/>
          </a:bodyPr>
          <a:lstStyle/>
          <a:p>
            <a:pPr algn="ctr"/>
            <a:r>
              <a:rPr lang="en-US" sz="1600" smtClean="0">
                <a:solidFill>
                  <a:schemeClr val="bg2"/>
                </a:solidFill>
                <a:latin typeface="Source Sans Pro" panose="020B0503030403020204" pitchFamily="34" charset="0"/>
              </a:rPr>
              <a:t>Social Media</a:t>
            </a:r>
            <a:endParaRPr lang="en-GB" sz="1600">
              <a:solidFill>
                <a:schemeClr val="bg2"/>
              </a:solidFill>
              <a:latin typeface="Source Sans Pro" panose="020B0503030403020204" pitchFamily="34" charset="0"/>
            </a:endParaRPr>
          </a:p>
        </p:txBody>
      </p:sp>
      <p:sp>
        <p:nvSpPr>
          <p:cNvPr id="49" name="TextBox 48"/>
          <p:cNvSpPr txBox="1"/>
          <p:nvPr/>
        </p:nvSpPr>
        <p:spPr>
          <a:xfrm>
            <a:off x="9545898" y="5906800"/>
            <a:ext cx="929485" cy="338554"/>
          </a:xfrm>
          <a:prstGeom prst="rect">
            <a:avLst/>
          </a:prstGeom>
          <a:noFill/>
        </p:spPr>
        <p:txBody>
          <a:bodyPr wrap="none" rtlCol="0">
            <a:spAutoFit/>
          </a:bodyPr>
          <a:lstStyle/>
          <a:p>
            <a:pPr algn="ctr"/>
            <a:r>
              <a:rPr lang="en-US" sz="1600" smtClean="0">
                <a:solidFill>
                  <a:schemeClr val="bg2"/>
                </a:solidFill>
                <a:latin typeface="Source Sans Pro" panose="020B0503030403020204" pitchFamily="34" charset="0"/>
              </a:rPr>
              <a:t>Portfolio</a:t>
            </a:r>
            <a:endParaRPr lang="en-GB" sz="1600">
              <a:solidFill>
                <a:schemeClr val="bg2"/>
              </a:solidFill>
              <a:latin typeface="Source Sans Pro" panose="020B0503030403020204" pitchFamily="34" charset="0"/>
            </a:endParaRPr>
          </a:p>
        </p:txBody>
      </p:sp>
      <p:sp>
        <p:nvSpPr>
          <p:cNvPr id="50" name="TextBox 49"/>
          <p:cNvSpPr txBox="1"/>
          <p:nvPr/>
        </p:nvSpPr>
        <p:spPr>
          <a:xfrm>
            <a:off x="9624156" y="1378013"/>
            <a:ext cx="772969"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96%</a:t>
            </a:r>
            <a:endParaRPr lang="en-GB" sz="2400" b="1">
              <a:solidFill>
                <a:schemeClr val="bg2"/>
              </a:solidFill>
              <a:latin typeface="Source Sans Pro" panose="020B0503030403020204" pitchFamily="34" charset="0"/>
            </a:endParaRPr>
          </a:p>
        </p:txBody>
      </p:sp>
      <p:sp>
        <p:nvSpPr>
          <p:cNvPr id="51" name="TextBox 50"/>
          <p:cNvSpPr txBox="1"/>
          <p:nvPr/>
        </p:nvSpPr>
        <p:spPr>
          <a:xfrm>
            <a:off x="5770614" y="2731932"/>
            <a:ext cx="772969"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50%</a:t>
            </a:r>
            <a:endParaRPr lang="en-GB" sz="2400" b="1">
              <a:solidFill>
                <a:schemeClr val="bg2"/>
              </a:solidFill>
              <a:latin typeface="Source Sans Pro" panose="020B0503030403020204" pitchFamily="34" charset="0"/>
            </a:endParaRPr>
          </a:p>
        </p:txBody>
      </p:sp>
      <p:sp>
        <p:nvSpPr>
          <p:cNvPr id="52" name="TextBox 51"/>
          <p:cNvSpPr txBox="1"/>
          <p:nvPr/>
        </p:nvSpPr>
        <p:spPr>
          <a:xfrm>
            <a:off x="7053696" y="3371986"/>
            <a:ext cx="772969"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35%</a:t>
            </a:r>
            <a:endParaRPr lang="en-GB" sz="2400" b="1">
              <a:solidFill>
                <a:schemeClr val="bg2"/>
              </a:solidFill>
              <a:latin typeface="Source Sans Pro" panose="020B0503030403020204" pitchFamily="34" charset="0"/>
            </a:endParaRPr>
          </a:p>
        </p:txBody>
      </p:sp>
      <p:sp>
        <p:nvSpPr>
          <p:cNvPr id="53" name="TextBox 52"/>
          <p:cNvSpPr txBox="1"/>
          <p:nvPr/>
        </p:nvSpPr>
        <p:spPr>
          <a:xfrm>
            <a:off x="10906104" y="2800568"/>
            <a:ext cx="772969"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46%</a:t>
            </a:r>
            <a:endParaRPr lang="en-GB" sz="2400" b="1">
              <a:solidFill>
                <a:schemeClr val="bg2"/>
              </a:solidFill>
              <a:latin typeface="Source Sans Pro" panose="020B0503030403020204" pitchFamily="34" charset="0"/>
            </a:endParaRPr>
          </a:p>
        </p:txBody>
      </p:sp>
      <p:sp>
        <p:nvSpPr>
          <p:cNvPr id="54" name="TextBox 53"/>
          <p:cNvSpPr txBox="1"/>
          <p:nvPr/>
        </p:nvSpPr>
        <p:spPr>
          <a:xfrm>
            <a:off x="8313052" y="1980159"/>
            <a:ext cx="772969"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82%</a:t>
            </a:r>
            <a:endParaRPr lang="en-GB" sz="2400" b="1">
              <a:solidFill>
                <a:schemeClr val="bg2"/>
              </a:solidFill>
              <a:latin typeface="Source Sans Pro" panose="020B0503030403020204" pitchFamily="34" charset="0"/>
            </a:endParaRPr>
          </a:p>
        </p:txBody>
      </p:sp>
      <p:sp>
        <p:nvSpPr>
          <p:cNvPr id="55" name="TextBox 54"/>
          <p:cNvSpPr txBox="1"/>
          <p:nvPr/>
        </p:nvSpPr>
        <p:spPr>
          <a:xfrm>
            <a:off x="586598" y="1760802"/>
            <a:ext cx="2194640" cy="461665"/>
          </a:xfrm>
          <a:prstGeom prst="rect">
            <a:avLst/>
          </a:prstGeom>
          <a:noFill/>
        </p:spPr>
        <p:txBody>
          <a:bodyPr wrap="none" rtlCol="0">
            <a:spAutoFit/>
          </a:bodyPr>
          <a:lstStyle/>
          <a:p>
            <a:r>
              <a:rPr lang="en-US" sz="2400" b="1" smtClean="0">
                <a:solidFill>
                  <a:schemeClr val="bg2"/>
                </a:solidFill>
                <a:latin typeface="Source Sans Pro" panose="020B0503030403020204" pitchFamily="34" charset="0"/>
              </a:rPr>
              <a:t>DATA DIAGRAM</a:t>
            </a:r>
            <a:endParaRPr lang="en-GB" sz="2400" b="1">
              <a:solidFill>
                <a:schemeClr val="bg2"/>
              </a:solidFill>
              <a:latin typeface="Source Sans Pro" panose="020B0503030403020204" pitchFamily="34" charset="0"/>
            </a:endParaRPr>
          </a:p>
        </p:txBody>
      </p:sp>
      <p:sp>
        <p:nvSpPr>
          <p:cNvPr id="56" name="TextBox 55"/>
          <p:cNvSpPr txBox="1"/>
          <p:nvPr/>
        </p:nvSpPr>
        <p:spPr>
          <a:xfrm>
            <a:off x="591935" y="2816921"/>
            <a:ext cx="1354858" cy="923330"/>
          </a:xfrm>
          <a:prstGeom prst="rect">
            <a:avLst/>
          </a:prstGeom>
          <a:noFill/>
        </p:spPr>
        <p:txBody>
          <a:bodyPr wrap="none" rtlCol="0">
            <a:spAutoFit/>
          </a:bodyPr>
          <a:lstStyle/>
          <a:p>
            <a:r>
              <a:rPr lang="en-US" sz="5400" b="1" smtClean="0">
                <a:solidFill>
                  <a:schemeClr val="accent2"/>
                </a:solidFill>
              </a:rPr>
              <a:t>85%</a:t>
            </a:r>
            <a:endParaRPr lang="en-GB" sz="5400" b="1">
              <a:solidFill>
                <a:schemeClr val="accent2"/>
              </a:solidFill>
            </a:endParaRPr>
          </a:p>
        </p:txBody>
      </p:sp>
      <p:sp>
        <p:nvSpPr>
          <p:cNvPr id="57" name="Rectangle 56"/>
          <p:cNvSpPr/>
          <p:nvPr/>
        </p:nvSpPr>
        <p:spPr>
          <a:xfrm>
            <a:off x="586598" y="2204019"/>
            <a:ext cx="4645881"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59" name="Rectangle 58"/>
          <p:cNvSpPr/>
          <p:nvPr/>
        </p:nvSpPr>
        <p:spPr>
          <a:xfrm>
            <a:off x="1888919" y="2912669"/>
            <a:ext cx="2412542" cy="738664"/>
          </a:xfrm>
          <a:prstGeom prst="rect">
            <a:avLst/>
          </a:prstGeom>
        </p:spPr>
        <p:txBody>
          <a:bodyPr wrap="square">
            <a:spAutoFit/>
          </a:bodyPr>
          <a:lstStyle/>
          <a:p>
            <a:r>
              <a:rPr lang="en-GB" sz="1400">
                <a:solidFill>
                  <a:schemeClr val="bg2"/>
                </a:solidFill>
              </a:rPr>
              <a:t>Lorem ipsum dolor sit amet, consectetuer adipiscing elit, sed diam nonummy nibh </a:t>
            </a:r>
          </a:p>
        </p:txBody>
      </p:sp>
      <p:sp>
        <p:nvSpPr>
          <p:cNvPr id="118" name="Rectangle 117"/>
          <p:cNvSpPr/>
          <p:nvPr/>
        </p:nvSpPr>
        <p:spPr>
          <a:xfrm>
            <a:off x="586598" y="3647638"/>
            <a:ext cx="4645881"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cxnSp>
        <p:nvCxnSpPr>
          <p:cNvPr id="122" name="Straight Connector 121"/>
          <p:cNvCxnSpPr/>
          <p:nvPr/>
        </p:nvCxnSpPr>
        <p:spPr>
          <a:xfrm>
            <a:off x="676666" y="4573814"/>
            <a:ext cx="420914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23" name="Group 122"/>
          <p:cNvGrpSpPr/>
          <p:nvPr/>
        </p:nvGrpSpPr>
        <p:grpSpPr>
          <a:xfrm>
            <a:off x="750459" y="4718818"/>
            <a:ext cx="464344" cy="464344"/>
            <a:chOff x="3510757" y="2582069"/>
            <a:chExt cx="464344" cy="464344"/>
          </a:xfrm>
          <a:solidFill>
            <a:schemeClr val="accent4"/>
          </a:solidFill>
        </p:grpSpPr>
        <p:sp>
          <p:nvSpPr>
            <p:cNvPr id="124"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5"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26" name="Rectangle 125"/>
          <p:cNvSpPr/>
          <p:nvPr/>
        </p:nvSpPr>
        <p:spPr>
          <a:xfrm>
            <a:off x="1332955" y="4690721"/>
            <a:ext cx="3849316" cy="523220"/>
          </a:xfrm>
          <a:prstGeom prst="rect">
            <a:avLst/>
          </a:prstGeom>
        </p:spPr>
        <p:txBody>
          <a:bodyPr wrap="square">
            <a:spAutoFit/>
          </a:bodyPr>
          <a:lstStyle/>
          <a:p>
            <a:r>
              <a:rPr lang="en-GB" sz="1400" b="1">
                <a:solidFill>
                  <a:schemeClr val="bg2"/>
                </a:solidFill>
              </a:rPr>
              <a:t>Lorem ipsum dolor sit amet</a:t>
            </a:r>
            <a:r>
              <a:rPr lang="en-GB" sz="1400">
                <a:solidFill>
                  <a:schemeClr val="bg2"/>
                </a:solidFill>
              </a:rPr>
              <a:t>, consectetuer adipiscing elit, sed diam nonummy nibh </a:t>
            </a:r>
          </a:p>
        </p:txBody>
      </p:sp>
      <p:sp>
        <p:nvSpPr>
          <p:cNvPr id="127" name="Rectangle 126"/>
          <p:cNvSpPr/>
          <p:nvPr/>
        </p:nvSpPr>
        <p:spPr>
          <a:xfrm>
            <a:off x="597292" y="5235970"/>
            <a:ext cx="4645881"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Tree>
    <p:extLst>
      <p:ext uri="{BB962C8B-B14F-4D97-AF65-F5344CB8AC3E}">
        <p14:creationId xmlns:p14="http://schemas.microsoft.com/office/powerpoint/2010/main" val="109640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49" presetClass="entr" presetSubtype="0" decel="10000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anim calcmode="lin" valueType="num">
                                      <p:cBhvr>
                                        <p:cTn id="13" dur="500" fill="hold"/>
                                        <p:tgtEl>
                                          <p:spTgt spid="14"/>
                                        </p:tgtEl>
                                        <p:attrNameLst>
                                          <p:attrName>style.rotation</p:attrName>
                                        </p:attrNameLst>
                                      </p:cBhvr>
                                      <p:tavLst>
                                        <p:tav tm="0">
                                          <p:val>
                                            <p:fltVal val="360"/>
                                          </p:val>
                                        </p:tav>
                                        <p:tav tm="100000">
                                          <p:val>
                                            <p:fltVal val="0"/>
                                          </p:val>
                                        </p:tav>
                                      </p:tavLst>
                                    </p:anim>
                                    <p:animEffect transition="in" filter="fade">
                                      <p:cBhvr>
                                        <p:cTn id="14" dur="500"/>
                                        <p:tgtEl>
                                          <p:spTgt spid="14"/>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p:cTn id="18" dur="500" fill="hold"/>
                                        <p:tgtEl>
                                          <p:spTgt spid="37"/>
                                        </p:tgtEl>
                                        <p:attrNameLst>
                                          <p:attrName>ppt_w</p:attrName>
                                        </p:attrNameLst>
                                      </p:cBhvr>
                                      <p:tavLst>
                                        <p:tav tm="0">
                                          <p:val>
                                            <p:fltVal val="0"/>
                                          </p:val>
                                        </p:tav>
                                        <p:tav tm="100000">
                                          <p:val>
                                            <p:strVal val="#ppt_w"/>
                                          </p:val>
                                        </p:tav>
                                      </p:tavLst>
                                    </p:anim>
                                    <p:anim calcmode="lin" valueType="num">
                                      <p:cBhvr>
                                        <p:cTn id="19" dur="500" fill="hold"/>
                                        <p:tgtEl>
                                          <p:spTgt spid="37"/>
                                        </p:tgtEl>
                                        <p:attrNameLst>
                                          <p:attrName>ppt_h</p:attrName>
                                        </p:attrNameLst>
                                      </p:cBhvr>
                                      <p:tavLst>
                                        <p:tav tm="0">
                                          <p:val>
                                            <p:fltVal val="0"/>
                                          </p:val>
                                        </p:tav>
                                        <p:tav tm="100000">
                                          <p:val>
                                            <p:strVal val="#ppt_h"/>
                                          </p:val>
                                        </p:tav>
                                      </p:tavLst>
                                    </p:anim>
                                    <p:anim calcmode="lin" valueType="num">
                                      <p:cBhvr>
                                        <p:cTn id="20" dur="500" fill="hold"/>
                                        <p:tgtEl>
                                          <p:spTgt spid="37"/>
                                        </p:tgtEl>
                                        <p:attrNameLst>
                                          <p:attrName>style.rotation</p:attrName>
                                        </p:attrNameLst>
                                      </p:cBhvr>
                                      <p:tavLst>
                                        <p:tav tm="0">
                                          <p:val>
                                            <p:fltVal val="360"/>
                                          </p:val>
                                        </p:tav>
                                        <p:tav tm="100000">
                                          <p:val>
                                            <p:fltVal val="0"/>
                                          </p:val>
                                        </p:tav>
                                      </p:tavLst>
                                    </p:anim>
                                    <p:animEffect transition="in" filter="fade">
                                      <p:cBhvr>
                                        <p:cTn id="21" dur="500"/>
                                        <p:tgtEl>
                                          <p:spTgt spid="3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down)">
                                      <p:cBhvr>
                                        <p:cTn id="25" dur="500"/>
                                        <p:tgtEl>
                                          <p:spTgt spid="13"/>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500"/>
                                        <p:tgtEl>
                                          <p:spTgt spid="46"/>
                                        </p:tgtEl>
                                      </p:cBhvr>
                                    </p:animEffect>
                                  </p:childTnLst>
                                </p:cTn>
                              </p:par>
                            </p:childTnLst>
                          </p:cTn>
                        </p:par>
                        <p:par>
                          <p:cTn id="34" fill="hold">
                            <p:stCondLst>
                              <p:cond delay="3000"/>
                            </p:stCondLst>
                            <p:childTnLst>
                              <p:par>
                                <p:cTn id="35" presetID="49" presetClass="entr" presetSubtype="0" decel="10000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 calcmode="lin" valueType="num">
                                      <p:cBhvr>
                                        <p:cTn id="39" dur="500" fill="hold"/>
                                        <p:tgtEl>
                                          <p:spTgt spid="12"/>
                                        </p:tgtEl>
                                        <p:attrNameLst>
                                          <p:attrName>style.rotation</p:attrName>
                                        </p:attrNameLst>
                                      </p:cBhvr>
                                      <p:tavLst>
                                        <p:tav tm="0">
                                          <p:val>
                                            <p:fltVal val="360"/>
                                          </p:val>
                                        </p:tav>
                                        <p:tav tm="100000">
                                          <p:val>
                                            <p:fltVal val="0"/>
                                          </p:val>
                                        </p:tav>
                                      </p:tavLst>
                                    </p:anim>
                                    <p:animEffect transition="in" filter="fade">
                                      <p:cBhvr>
                                        <p:cTn id="40" dur="500"/>
                                        <p:tgtEl>
                                          <p:spTgt spid="12"/>
                                        </p:tgtEl>
                                      </p:cBhvr>
                                    </p:animEffect>
                                  </p:childTnLst>
                                </p:cTn>
                              </p:par>
                            </p:childTnLst>
                          </p:cTn>
                        </p:par>
                        <p:par>
                          <p:cTn id="41" fill="hold">
                            <p:stCondLst>
                              <p:cond delay="3500"/>
                            </p:stCondLst>
                            <p:childTnLst>
                              <p:par>
                                <p:cTn id="42" presetID="49" presetClass="entr" presetSubtype="0" decel="100000" fill="hold" nodeType="afterEffect">
                                  <p:stCondLst>
                                    <p:cond delay="0"/>
                                  </p:stCondLst>
                                  <p:childTnLst>
                                    <p:set>
                                      <p:cBhvr>
                                        <p:cTn id="43" dur="1" fill="hold">
                                          <p:stCondLst>
                                            <p:cond delay="0"/>
                                          </p:stCondLst>
                                        </p:cTn>
                                        <p:tgtEl>
                                          <p:spTgt spid="33"/>
                                        </p:tgtEl>
                                        <p:attrNameLst>
                                          <p:attrName>style.visibility</p:attrName>
                                        </p:attrNameLst>
                                      </p:cBhvr>
                                      <p:to>
                                        <p:strVal val="visible"/>
                                      </p:to>
                                    </p:set>
                                    <p:anim calcmode="lin" valueType="num">
                                      <p:cBhvr>
                                        <p:cTn id="44" dur="500" fill="hold"/>
                                        <p:tgtEl>
                                          <p:spTgt spid="33"/>
                                        </p:tgtEl>
                                        <p:attrNameLst>
                                          <p:attrName>ppt_w</p:attrName>
                                        </p:attrNameLst>
                                      </p:cBhvr>
                                      <p:tavLst>
                                        <p:tav tm="0">
                                          <p:val>
                                            <p:fltVal val="0"/>
                                          </p:val>
                                        </p:tav>
                                        <p:tav tm="100000">
                                          <p:val>
                                            <p:strVal val="#ppt_w"/>
                                          </p:val>
                                        </p:tav>
                                      </p:tavLst>
                                    </p:anim>
                                    <p:anim calcmode="lin" valueType="num">
                                      <p:cBhvr>
                                        <p:cTn id="45" dur="500" fill="hold"/>
                                        <p:tgtEl>
                                          <p:spTgt spid="33"/>
                                        </p:tgtEl>
                                        <p:attrNameLst>
                                          <p:attrName>ppt_h</p:attrName>
                                        </p:attrNameLst>
                                      </p:cBhvr>
                                      <p:tavLst>
                                        <p:tav tm="0">
                                          <p:val>
                                            <p:fltVal val="0"/>
                                          </p:val>
                                        </p:tav>
                                        <p:tav tm="100000">
                                          <p:val>
                                            <p:strVal val="#ppt_h"/>
                                          </p:val>
                                        </p:tav>
                                      </p:tavLst>
                                    </p:anim>
                                    <p:anim calcmode="lin" valueType="num">
                                      <p:cBhvr>
                                        <p:cTn id="46" dur="500" fill="hold"/>
                                        <p:tgtEl>
                                          <p:spTgt spid="33"/>
                                        </p:tgtEl>
                                        <p:attrNameLst>
                                          <p:attrName>style.rotation</p:attrName>
                                        </p:attrNameLst>
                                      </p:cBhvr>
                                      <p:tavLst>
                                        <p:tav tm="0">
                                          <p:val>
                                            <p:fltVal val="360"/>
                                          </p:val>
                                        </p:tav>
                                        <p:tav tm="100000">
                                          <p:val>
                                            <p:fltVal val="0"/>
                                          </p:val>
                                        </p:tav>
                                      </p:tavLst>
                                    </p:anim>
                                    <p:animEffect transition="in" filter="fade">
                                      <p:cBhvr>
                                        <p:cTn id="47" dur="500"/>
                                        <p:tgtEl>
                                          <p:spTgt spid="33"/>
                                        </p:tgtEl>
                                      </p:cBhvr>
                                    </p:animEffect>
                                  </p:childTnLst>
                                </p:cTn>
                              </p:par>
                            </p:childTnLst>
                          </p:cTn>
                        </p:par>
                        <p:par>
                          <p:cTn id="48" fill="hold">
                            <p:stCondLst>
                              <p:cond delay="4000"/>
                            </p:stCondLst>
                            <p:childTnLst>
                              <p:par>
                                <p:cTn id="49" presetID="22" presetClass="entr" presetSubtype="4"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wipe(down)">
                                      <p:cBhvr>
                                        <p:cTn id="51" dur="500"/>
                                        <p:tgtEl>
                                          <p:spTgt spid="11"/>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500"/>
                                        <p:tgtEl>
                                          <p:spTgt spid="52"/>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47"/>
                                        </p:tgtEl>
                                        <p:attrNameLst>
                                          <p:attrName>style.visibility</p:attrName>
                                        </p:attrNameLst>
                                      </p:cBhvr>
                                      <p:to>
                                        <p:strVal val="visible"/>
                                      </p:to>
                                    </p:set>
                                    <p:animEffect transition="in" filter="fade">
                                      <p:cBhvr>
                                        <p:cTn id="59" dur="500"/>
                                        <p:tgtEl>
                                          <p:spTgt spid="47"/>
                                        </p:tgtEl>
                                      </p:cBhvr>
                                    </p:animEffect>
                                  </p:childTnLst>
                                </p:cTn>
                              </p:par>
                            </p:childTnLst>
                          </p:cTn>
                        </p:par>
                        <p:par>
                          <p:cTn id="60" fill="hold">
                            <p:stCondLst>
                              <p:cond delay="5500"/>
                            </p:stCondLst>
                            <p:childTnLst>
                              <p:par>
                                <p:cTn id="61" presetID="49" presetClass="entr" presetSubtype="0" decel="10000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 calcmode="lin" valueType="num">
                                      <p:cBhvr>
                                        <p:cTn id="65" dur="500" fill="hold"/>
                                        <p:tgtEl>
                                          <p:spTgt spid="10"/>
                                        </p:tgtEl>
                                        <p:attrNameLst>
                                          <p:attrName>style.rotation</p:attrName>
                                        </p:attrNameLst>
                                      </p:cBhvr>
                                      <p:tavLst>
                                        <p:tav tm="0">
                                          <p:val>
                                            <p:fltVal val="360"/>
                                          </p:val>
                                        </p:tav>
                                        <p:tav tm="100000">
                                          <p:val>
                                            <p:fltVal val="0"/>
                                          </p:val>
                                        </p:tav>
                                      </p:tavLst>
                                    </p:anim>
                                    <p:animEffect transition="in" filter="fade">
                                      <p:cBhvr>
                                        <p:cTn id="66" dur="500"/>
                                        <p:tgtEl>
                                          <p:spTgt spid="10"/>
                                        </p:tgtEl>
                                      </p:cBhvr>
                                    </p:animEffect>
                                  </p:childTnLst>
                                </p:cTn>
                              </p:par>
                            </p:childTnLst>
                          </p:cTn>
                        </p:par>
                        <p:par>
                          <p:cTn id="67" fill="hold">
                            <p:stCondLst>
                              <p:cond delay="6000"/>
                            </p:stCondLst>
                            <p:childTnLst>
                              <p:par>
                                <p:cTn id="68" presetID="49" presetClass="entr" presetSubtype="0" decel="100000"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 calcmode="lin" valueType="num">
                                      <p:cBhvr>
                                        <p:cTn id="70" dur="500" fill="hold"/>
                                        <p:tgtEl>
                                          <p:spTgt spid="29"/>
                                        </p:tgtEl>
                                        <p:attrNameLst>
                                          <p:attrName>ppt_w</p:attrName>
                                        </p:attrNameLst>
                                      </p:cBhvr>
                                      <p:tavLst>
                                        <p:tav tm="0">
                                          <p:val>
                                            <p:fltVal val="0"/>
                                          </p:val>
                                        </p:tav>
                                        <p:tav tm="100000">
                                          <p:val>
                                            <p:strVal val="#ppt_w"/>
                                          </p:val>
                                        </p:tav>
                                      </p:tavLst>
                                    </p:anim>
                                    <p:anim calcmode="lin" valueType="num">
                                      <p:cBhvr>
                                        <p:cTn id="71" dur="500" fill="hold"/>
                                        <p:tgtEl>
                                          <p:spTgt spid="29"/>
                                        </p:tgtEl>
                                        <p:attrNameLst>
                                          <p:attrName>ppt_h</p:attrName>
                                        </p:attrNameLst>
                                      </p:cBhvr>
                                      <p:tavLst>
                                        <p:tav tm="0">
                                          <p:val>
                                            <p:fltVal val="0"/>
                                          </p:val>
                                        </p:tav>
                                        <p:tav tm="100000">
                                          <p:val>
                                            <p:strVal val="#ppt_h"/>
                                          </p:val>
                                        </p:tav>
                                      </p:tavLst>
                                    </p:anim>
                                    <p:anim calcmode="lin" valueType="num">
                                      <p:cBhvr>
                                        <p:cTn id="72" dur="500" fill="hold"/>
                                        <p:tgtEl>
                                          <p:spTgt spid="29"/>
                                        </p:tgtEl>
                                        <p:attrNameLst>
                                          <p:attrName>style.rotation</p:attrName>
                                        </p:attrNameLst>
                                      </p:cBhvr>
                                      <p:tavLst>
                                        <p:tav tm="0">
                                          <p:val>
                                            <p:fltVal val="360"/>
                                          </p:val>
                                        </p:tav>
                                        <p:tav tm="100000">
                                          <p:val>
                                            <p:fltVal val="0"/>
                                          </p:val>
                                        </p:tav>
                                      </p:tavLst>
                                    </p:anim>
                                    <p:animEffect transition="in" filter="fade">
                                      <p:cBhvr>
                                        <p:cTn id="73" dur="500"/>
                                        <p:tgtEl>
                                          <p:spTgt spid="29"/>
                                        </p:tgtEl>
                                      </p:cBhvr>
                                    </p:animEffect>
                                  </p:childTnLst>
                                </p:cTn>
                              </p:par>
                            </p:childTnLst>
                          </p:cTn>
                        </p:par>
                        <p:par>
                          <p:cTn id="74" fill="hold">
                            <p:stCondLst>
                              <p:cond delay="6500"/>
                            </p:stCondLst>
                            <p:childTnLst>
                              <p:par>
                                <p:cTn id="75" presetID="2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Effect transition="in" filter="wipe(down)">
                                      <p:cBhvr>
                                        <p:cTn id="77" dur="500"/>
                                        <p:tgtEl>
                                          <p:spTgt spid="9"/>
                                        </p:tgtEl>
                                      </p:cBhvr>
                                    </p:animEffect>
                                  </p:childTnLst>
                                </p:cTn>
                              </p:par>
                            </p:childTnLst>
                          </p:cTn>
                        </p:par>
                        <p:par>
                          <p:cTn id="78" fill="hold">
                            <p:stCondLst>
                              <p:cond delay="7000"/>
                            </p:stCondLst>
                            <p:childTnLst>
                              <p:par>
                                <p:cTn id="79" presetID="10"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Effect transition="in" filter="fade">
                                      <p:cBhvr>
                                        <p:cTn id="81" dur="500"/>
                                        <p:tgtEl>
                                          <p:spTgt spid="54"/>
                                        </p:tgtEl>
                                      </p:cBhvr>
                                    </p:animEffect>
                                  </p:childTnLst>
                                </p:cTn>
                              </p:par>
                            </p:childTnLst>
                          </p:cTn>
                        </p:par>
                        <p:par>
                          <p:cTn id="82" fill="hold">
                            <p:stCondLst>
                              <p:cond delay="7500"/>
                            </p:stCondLst>
                            <p:childTnLst>
                              <p:par>
                                <p:cTn id="83" presetID="10" presetClass="entr" presetSubtype="0" fill="hold" grpId="0" nodeType="afterEffect">
                                  <p:stCondLst>
                                    <p:cond delay="0"/>
                                  </p:stCondLst>
                                  <p:childTnLst>
                                    <p:set>
                                      <p:cBhvr>
                                        <p:cTn id="84" dur="1" fill="hold">
                                          <p:stCondLst>
                                            <p:cond delay="0"/>
                                          </p:stCondLst>
                                        </p:cTn>
                                        <p:tgtEl>
                                          <p:spTgt spid="49"/>
                                        </p:tgtEl>
                                        <p:attrNameLst>
                                          <p:attrName>style.visibility</p:attrName>
                                        </p:attrNameLst>
                                      </p:cBhvr>
                                      <p:to>
                                        <p:strVal val="visible"/>
                                      </p:to>
                                    </p:set>
                                    <p:animEffect transition="in" filter="fade">
                                      <p:cBhvr>
                                        <p:cTn id="85" dur="500"/>
                                        <p:tgtEl>
                                          <p:spTgt spid="49"/>
                                        </p:tgtEl>
                                      </p:cBhvr>
                                    </p:animEffect>
                                  </p:childTnLst>
                                </p:cTn>
                              </p:par>
                            </p:childTnLst>
                          </p:cTn>
                        </p:par>
                        <p:par>
                          <p:cTn id="86" fill="hold">
                            <p:stCondLst>
                              <p:cond delay="8000"/>
                            </p:stCondLst>
                            <p:childTnLst>
                              <p:par>
                                <p:cTn id="87" presetID="49" presetClass="entr" presetSubtype="0" decel="100000" fill="hold" grpId="0" nodeType="afterEffect">
                                  <p:stCondLst>
                                    <p:cond delay="0"/>
                                  </p:stCondLst>
                                  <p:childTnLst>
                                    <p:set>
                                      <p:cBhvr>
                                        <p:cTn id="88" dur="1" fill="hold">
                                          <p:stCondLst>
                                            <p:cond delay="0"/>
                                          </p:stCondLst>
                                        </p:cTn>
                                        <p:tgtEl>
                                          <p:spTgt spid="8"/>
                                        </p:tgtEl>
                                        <p:attrNameLst>
                                          <p:attrName>style.visibility</p:attrName>
                                        </p:attrNameLst>
                                      </p:cBhvr>
                                      <p:to>
                                        <p:strVal val="visible"/>
                                      </p:to>
                                    </p:set>
                                    <p:anim calcmode="lin" valueType="num">
                                      <p:cBhvr>
                                        <p:cTn id="89" dur="500" fill="hold"/>
                                        <p:tgtEl>
                                          <p:spTgt spid="8"/>
                                        </p:tgtEl>
                                        <p:attrNameLst>
                                          <p:attrName>ppt_w</p:attrName>
                                        </p:attrNameLst>
                                      </p:cBhvr>
                                      <p:tavLst>
                                        <p:tav tm="0">
                                          <p:val>
                                            <p:fltVal val="0"/>
                                          </p:val>
                                        </p:tav>
                                        <p:tav tm="100000">
                                          <p:val>
                                            <p:strVal val="#ppt_w"/>
                                          </p:val>
                                        </p:tav>
                                      </p:tavLst>
                                    </p:anim>
                                    <p:anim calcmode="lin" valueType="num">
                                      <p:cBhvr>
                                        <p:cTn id="90" dur="500" fill="hold"/>
                                        <p:tgtEl>
                                          <p:spTgt spid="8"/>
                                        </p:tgtEl>
                                        <p:attrNameLst>
                                          <p:attrName>ppt_h</p:attrName>
                                        </p:attrNameLst>
                                      </p:cBhvr>
                                      <p:tavLst>
                                        <p:tav tm="0">
                                          <p:val>
                                            <p:fltVal val="0"/>
                                          </p:val>
                                        </p:tav>
                                        <p:tav tm="100000">
                                          <p:val>
                                            <p:strVal val="#ppt_h"/>
                                          </p:val>
                                        </p:tav>
                                      </p:tavLst>
                                    </p:anim>
                                    <p:anim calcmode="lin" valueType="num">
                                      <p:cBhvr>
                                        <p:cTn id="91" dur="500" fill="hold"/>
                                        <p:tgtEl>
                                          <p:spTgt spid="8"/>
                                        </p:tgtEl>
                                        <p:attrNameLst>
                                          <p:attrName>style.rotation</p:attrName>
                                        </p:attrNameLst>
                                      </p:cBhvr>
                                      <p:tavLst>
                                        <p:tav tm="0">
                                          <p:val>
                                            <p:fltVal val="360"/>
                                          </p:val>
                                        </p:tav>
                                        <p:tav tm="100000">
                                          <p:val>
                                            <p:fltVal val="0"/>
                                          </p:val>
                                        </p:tav>
                                      </p:tavLst>
                                    </p:anim>
                                    <p:animEffect transition="in" filter="fade">
                                      <p:cBhvr>
                                        <p:cTn id="92" dur="500"/>
                                        <p:tgtEl>
                                          <p:spTgt spid="8"/>
                                        </p:tgtEl>
                                      </p:cBhvr>
                                    </p:animEffect>
                                  </p:childTnLst>
                                </p:cTn>
                              </p:par>
                            </p:childTnLst>
                          </p:cTn>
                        </p:par>
                        <p:par>
                          <p:cTn id="93" fill="hold">
                            <p:stCondLst>
                              <p:cond delay="8500"/>
                            </p:stCondLst>
                            <p:childTnLst>
                              <p:par>
                                <p:cTn id="94" presetID="49" presetClass="entr" presetSubtype="0" decel="100000" fill="hold" nodeType="afterEffect">
                                  <p:stCondLst>
                                    <p:cond delay="0"/>
                                  </p:stCondLst>
                                  <p:childTnLst>
                                    <p:set>
                                      <p:cBhvr>
                                        <p:cTn id="95" dur="1" fill="hold">
                                          <p:stCondLst>
                                            <p:cond delay="0"/>
                                          </p:stCondLst>
                                        </p:cTn>
                                        <p:tgtEl>
                                          <p:spTgt spid="25"/>
                                        </p:tgtEl>
                                        <p:attrNameLst>
                                          <p:attrName>style.visibility</p:attrName>
                                        </p:attrNameLst>
                                      </p:cBhvr>
                                      <p:to>
                                        <p:strVal val="visible"/>
                                      </p:to>
                                    </p:set>
                                    <p:anim calcmode="lin" valueType="num">
                                      <p:cBhvr>
                                        <p:cTn id="96" dur="500" fill="hold"/>
                                        <p:tgtEl>
                                          <p:spTgt spid="25"/>
                                        </p:tgtEl>
                                        <p:attrNameLst>
                                          <p:attrName>ppt_w</p:attrName>
                                        </p:attrNameLst>
                                      </p:cBhvr>
                                      <p:tavLst>
                                        <p:tav tm="0">
                                          <p:val>
                                            <p:fltVal val="0"/>
                                          </p:val>
                                        </p:tav>
                                        <p:tav tm="100000">
                                          <p:val>
                                            <p:strVal val="#ppt_w"/>
                                          </p:val>
                                        </p:tav>
                                      </p:tavLst>
                                    </p:anim>
                                    <p:anim calcmode="lin" valueType="num">
                                      <p:cBhvr>
                                        <p:cTn id="97" dur="500" fill="hold"/>
                                        <p:tgtEl>
                                          <p:spTgt spid="25"/>
                                        </p:tgtEl>
                                        <p:attrNameLst>
                                          <p:attrName>ppt_h</p:attrName>
                                        </p:attrNameLst>
                                      </p:cBhvr>
                                      <p:tavLst>
                                        <p:tav tm="0">
                                          <p:val>
                                            <p:fltVal val="0"/>
                                          </p:val>
                                        </p:tav>
                                        <p:tav tm="100000">
                                          <p:val>
                                            <p:strVal val="#ppt_h"/>
                                          </p:val>
                                        </p:tav>
                                      </p:tavLst>
                                    </p:anim>
                                    <p:anim calcmode="lin" valueType="num">
                                      <p:cBhvr>
                                        <p:cTn id="98" dur="500" fill="hold"/>
                                        <p:tgtEl>
                                          <p:spTgt spid="25"/>
                                        </p:tgtEl>
                                        <p:attrNameLst>
                                          <p:attrName>style.rotation</p:attrName>
                                        </p:attrNameLst>
                                      </p:cBhvr>
                                      <p:tavLst>
                                        <p:tav tm="0">
                                          <p:val>
                                            <p:fltVal val="360"/>
                                          </p:val>
                                        </p:tav>
                                        <p:tav tm="100000">
                                          <p:val>
                                            <p:fltVal val="0"/>
                                          </p:val>
                                        </p:tav>
                                      </p:tavLst>
                                    </p:anim>
                                    <p:animEffect transition="in" filter="fade">
                                      <p:cBhvr>
                                        <p:cTn id="99" dur="500"/>
                                        <p:tgtEl>
                                          <p:spTgt spid="25"/>
                                        </p:tgtEl>
                                      </p:cBhvr>
                                    </p:animEffect>
                                  </p:childTnLst>
                                </p:cTn>
                              </p:par>
                            </p:childTnLst>
                          </p:cTn>
                        </p:par>
                        <p:par>
                          <p:cTn id="100" fill="hold">
                            <p:stCondLst>
                              <p:cond delay="9000"/>
                            </p:stCondLst>
                            <p:childTnLst>
                              <p:par>
                                <p:cTn id="101" presetID="22" presetClass="entr" presetSubtype="4" fill="hold" grpId="0" nodeType="afterEffect">
                                  <p:stCondLst>
                                    <p:cond delay="0"/>
                                  </p:stCondLst>
                                  <p:childTnLst>
                                    <p:set>
                                      <p:cBhvr>
                                        <p:cTn id="102" dur="1" fill="hold">
                                          <p:stCondLst>
                                            <p:cond delay="0"/>
                                          </p:stCondLst>
                                        </p:cTn>
                                        <p:tgtEl>
                                          <p:spTgt spid="7"/>
                                        </p:tgtEl>
                                        <p:attrNameLst>
                                          <p:attrName>style.visibility</p:attrName>
                                        </p:attrNameLst>
                                      </p:cBhvr>
                                      <p:to>
                                        <p:strVal val="visible"/>
                                      </p:to>
                                    </p:set>
                                    <p:animEffect transition="in" filter="wipe(down)">
                                      <p:cBhvr>
                                        <p:cTn id="103" dur="500"/>
                                        <p:tgtEl>
                                          <p:spTgt spid="7"/>
                                        </p:tgtEl>
                                      </p:cBhvr>
                                    </p:animEffect>
                                  </p:childTnLst>
                                </p:cTn>
                              </p:par>
                            </p:childTnLst>
                          </p:cTn>
                        </p:par>
                        <p:par>
                          <p:cTn id="104" fill="hold">
                            <p:stCondLst>
                              <p:cond delay="9500"/>
                            </p:stCondLst>
                            <p:childTnLst>
                              <p:par>
                                <p:cTn id="105" presetID="10" presetClass="entr" presetSubtype="0" fill="hold" grpId="0" nodeType="afterEffect">
                                  <p:stCondLst>
                                    <p:cond delay="0"/>
                                  </p:stCondLst>
                                  <p:childTnLst>
                                    <p:set>
                                      <p:cBhvr>
                                        <p:cTn id="106" dur="1" fill="hold">
                                          <p:stCondLst>
                                            <p:cond delay="0"/>
                                          </p:stCondLst>
                                        </p:cTn>
                                        <p:tgtEl>
                                          <p:spTgt spid="50"/>
                                        </p:tgtEl>
                                        <p:attrNameLst>
                                          <p:attrName>style.visibility</p:attrName>
                                        </p:attrNameLst>
                                      </p:cBhvr>
                                      <p:to>
                                        <p:strVal val="visible"/>
                                      </p:to>
                                    </p:set>
                                    <p:animEffect transition="in" filter="fade">
                                      <p:cBhvr>
                                        <p:cTn id="107" dur="500"/>
                                        <p:tgtEl>
                                          <p:spTgt spid="50"/>
                                        </p:tgtEl>
                                      </p:cBhvr>
                                    </p:animEffect>
                                  </p:childTnLst>
                                </p:cTn>
                              </p:par>
                            </p:childTnLst>
                          </p:cTn>
                        </p:par>
                        <p:par>
                          <p:cTn id="108" fill="hold">
                            <p:stCondLst>
                              <p:cond delay="10000"/>
                            </p:stCondLst>
                            <p:childTnLst>
                              <p:par>
                                <p:cTn id="109" presetID="10" presetClass="entr" presetSubtype="0" fill="hold" grpId="0" nodeType="afterEffect">
                                  <p:stCondLst>
                                    <p:cond delay="0"/>
                                  </p:stCondLst>
                                  <p:childTnLst>
                                    <p:set>
                                      <p:cBhvr>
                                        <p:cTn id="110" dur="1" fill="hold">
                                          <p:stCondLst>
                                            <p:cond delay="0"/>
                                          </p:stCondLst>
                                        </p:cTn>
                                        <p:tgtEl>
                                          <p:spTgt spid="48"/>
                                        </p:tgtEl>
                                        <p:attrNameLst>
                                          <p:attrName>style.visibility</p:attrName>
                                        </p:attrNameLst>
                                      </p:cBhvr>
                                      <p:to>
                                        <p:strVal val="visible"/>
                                      </p:to>
                                    </p:set>
                                    <p:animEffect transition="in" filter="fade">
                                      <p:cBhvr>
                                        <p:cTn id="111" dur="500"/>
                                        <p:tgtEl>
                                          <p:spTgt spid="48"/>
                                        </p:tgtEl>
                                      </p:cBhvr>
                                    </p:animEffect>
                                  </p:childTnLst>
                                </p:cTn>
                              </p:par>
                            </p:childTnLst>
                          </p:cTn>
                        </p:par>
                        <p:par>
                          <p:cTn id="112" fill="hold">
                            <p:stCondLst>
                              <p:cond delay="10500"/>
                            </p:stCondLst>
                            <p:childTnLst>
                              <p:par>
                                <p:cTn id="113" presetID="49" presetClass="entr" presetSubtype="0" decel="100000" fill="hold" grpId="0" nodeType="afterEffect">
                                  <p:stCondLst>
                                    <p:cond delay="0"/>
                                  </p:stCondLst>
                                  <p:childTnLst>
                                    <p:set>
                                      <p:cBhvr>
                                        <p:cTn id="114" dur="1" fill="hold">
                                          <p:stCondLst>
                                            <p:cond delay="0"/>
                                          </p:stCondLst>
                                        </p:cTn>
                                        <p:tgtEl>
                                          <p:spTgt spid="6"/>
                                        </p:tgtEl>
                                        <p:attrNameLst>
                                          <p:attrName>style.visibility</p:attrName>
                                        </p:attrNameLst>
                                      </p:cBhvr>
                                      <p:to>
                                        <p:strVal val="visible"/>
                                      </p:to>
                                    </p:set>
                                    <p:anim calcmode="lin" valueType="num">
                                      <p:cBhvr>
                                        <p:cTn id="115" dur="500" fill="hold"/>
                                        <p:tgtEl>
                                          <p:spTgt spid="6"/>
                                        </p:tgtEl>
                                        <p:attrNameLst>
                                          <p:attrName>ppt_w</p:attrName>
                                        </p:attrNameLst>
                                      </p:cBhvr>
                                      <p:tavLst>
                                        <p:tav tm="0">
                                          <p:val>
                                            <p:fltVal val="0"/>
                                          </p:val>
                                        </p:tav>
                                        <p:tav tm="100000">
                                          <p:val>
                                            <p:strVal val="#ppt_w"/>
                                          </p:val>
                                        </p:tav>
                                      </p:tavLst>
                                    </p:anim>
                                    <p:anim calcmode="lin" valueType="num">
                                      <p:cBhvr>
                                        <p:cTn id="116" dur="500" fill="hold"/>
                                        <p:tgtEl>
                                          <p:spTgt spid="6"/>
                                        </p:tgtEl>
                                        <p:attrNameLst>
                                          <p:attrName>ppt_h</p:attrName>
                                        </p:attrNameLst>
                                      </p:cBhvr>
                                      <p:tavLst>
                                        <p:tav tm="0">
                                          <p:val>
                                            <p:fltVal val="0"/>
                                          </p:val>
                                        </p:tav>
                                        <p:tav tm="100000">
                                          <p:val>
                                            <p:strVal val="#ppt_h"/>
                                          </p:val>
                                        </p:tav>
                                      </p:tavLst>
                                    </p:anim>
                                    <p:anim calcmode="lin" valueType="num">
                                      <p:cBhvr>
                                        <p:cTn id="117" dur="500" fill="hold"/>
                                        <p:tgtEl>
                                          <p:spTgt spid="6"/>
                                        </p:tgtEl>
                                        <p:attrNameLst>
                                          <p:attrName>style.rotation</p:attrName>
                                        </p:attrNameLst>
                                      </p:cBhvr>
                                      <p:tavLst>
                                        <p:tav tm="0">
                                          <p:val>
                                            <p:fltVal val="360"/>
                                          </p:val>
                                        </p:tav>
                                        <p:tav tm="100000">
                                          <p:val>
                                            <p:fltVal val="0"/>
                                          </p:val>
                                        </p:tav>
                                      </p:tavLst>
                                    </p:anim>
                                    <p:animEffect transition="in" filter="fade">
                                      <p:cBhvr>
                                        <p:cTn id="118" dur="500"/>
                                        <p:tgtEl>
                                          <p:spTgt spid="6"/>
                                        </p:tgtEl>
                                      </p:cBhvr>
                                    </p:animEffect>
                                  </p:childTnLst>
                                </p:cTn>
                              </p:par>
                            </p:childTnLst>
                          </p:cTn>
                        </p:par>
                        <p:par>
                          <p:cTn id="119" fill="hold">
                            <p:stCondLst>
                              <p:cond delay="11000"/>
                            </p:stCondLst>
                            <p:childTnLst>
                              <p:par>
                                <p:cTn id="120" presetID="49" presetClass="entr" presetSubtype="0" decel="100000" fill="hold" nodeType="afterEffect">
                                  <p:stCondLst>
                                    <p:cond delay="0"/>
                                  </p:stCondLst>
                                  <p:childTnLst>
                                    <p:set>
                                      <p:cBhvr>
                                        <p:cTn id="121" dur="1" fill="hold">
                                          <p:stCondLst>
                                            <p:cond delay="0"/>
                                          </p:stCondLst>
                                        </p:cTn>
                                        <p:tgtEl>
                                          <p:spTgt spid="15"/>
                                        </p:tgtEl>
                                        <p:attrNameLst>
                                          <p:attrName>style.visibility</p:attrName>
                                        </p:attrNameLst>
                                      </p:cBhvr>
                                      <p:to>
                                        <p:strVal val="visible"/>
                                      </p:to>
                                    </p:set>
                                    <p:anim calcmode="lin" valueType="num">
                                      <p:cBhvr>
                                        <p:cTn id="122" dur="500" fill="hold"/>
                                        <p:tgtEl>
                                          <p:spTgt spid="15"/>
                                        </p:tgtEl>
                                        <p:attrNameLst>
                                          <p:attrName>ppt_w</p:attrName>
                                        </p:attrNameLst>
                                      </p:cBhvr>
                                      <p:tavLst>
                                        <p:tav tm="0">
                                          <p:val>
                                            <p:fltVal val="0"/>
                                          </p:val>
                                        </p:tav>
                                        <p:tav tm="100000">
                                          <p:val>
                                            <p:strVal val="#ppt_w"/>
                                          </p:val>
                                        </p:tav>
                                      </p:tavLst>
                                    </p:anim>
                                    <p:anim calcmode="lin" valueType="num">
                                      <p:cBhvr>
                                        <p:cTn id="123" dur="500" fill="hold"/>
                                        <p:tgtEl>
                                          <p:spTgt spid="15"/>
                                        </p:tgtEl>
                                        <p:attrNameLst>
                                          <p:attrName>ppt_h</p:attrName>
                                        </p:attrNameLst>
                                      </p:cBhvr>
                                      <p:tavLst>
                                        <p:tav tm="0">
                                          <p:val>
                                            <p:fltVal val="0"/>
                                          </p:val>
                                        </p:tav>
                                        <p:tav tm="100000">
                                          <p:val>
                                            <p:strVal val="#ppt_h"/>
                                          </p:val>
                                        </p:tav>
                                      </p:tavLst>
                                    </p:anim>
                                    <p:anim calcmode="lin" valueType="num">
                                      <p:cBhvr>
                                        <p:cTn id="124" dur="500" fill="hold"/>
                                        <p:tgtEl>
                                          <p:spTgt spid="15"/>
                                        </p:tgtEl>
                                        <p:attrNameLst>
                                          <p:attrName>style.rotation</p:attrName>
                                        </p:attrNameLst>
                                      </p:cBhvr>
                                      <p:tavLst>
                                        <p:tav tm="0">
                                          <p:val>
                                            <p:fltVal val="360"/>
                                          </p:val>
                                        </p:tav>
                                        <p:tav tm="100000">
                                          <p:val>
                                            <p:fltVal val="0"/>
                                          </p:val>
                                        </p:tav>
                                      </p:tavLst>
                                    </p:anim>
                                    <p:animEffect transition="in" filter="fade">
                                      <p:cBhvr>
                                        <p:cTn id="125" dur="500"/>
                                        <p:tgtEl>
                                          <p:spTgt spid="15"/>
                                        </p:tgtEl>
                                      </p:cBhvr>
                                    </p:animEffect>
                                  </p:childTnLst>
                                </p:cTn>
                              </p:par>
                            </p:childTnLst>
                          </p:cTn>
                        </p:par>
                        <p:par>
                          <p:cTn id="126" fill="hold">
                            <p:stCondLst>
                              <p:cond delay="11500"/>
                            </p:stCondLst>
                            <p:childTnLst>
                              <p:par>
                                <p:cTn id="127" presetID="22" presetClass="entr" presetSubtype="4" fill="hold" grpId="0"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wipe(down)">
                                      <p:cBhvr>
                                        <p:cTn id="129" dur="500"/>
                                        <p:tgtEl>
                                          <p:spTgt spid="5"/>
                                        </p:tgtEl>
                                      </p:cBhvr>
                                    </p:animEffect>
                                  </p:childTnLst>
                                </p:cTn>
                              </p:par>
                            </p:childTnLst>
                          </p:cTn>
                        </p:par>
                        <p:par>
                          <p:cTn id="130" fill="hold">
                            <p:stCondLst>
                              <p:cond delay="12000"/>
                            </p:stCondLst>
                            <p:childTnLst>
                              <p:par>
                                <p:cTn id="131" presetID="10" presetClass="entr" presetSubtype="0" fill="hold" grpId="0" nodeType="afterEffect">
                                  <p:stCondLst>
                                    <p:cond delay="0"/>
                                  </p:stCondLst>
                                  <p:childTnLst>
                                    <p:set>
                                      <p:cBhvr>
                                        <p:cTn id="132" dur="1" fill="hold">
                                          <p:stCondLst>
                                            <p:cond delay="0"/>
                                          </p:stCondLst>
                                        </p:cTn>
                                        <p:tgtEl>
                                          <p:spTgt spid="53"/>
                                        </p:tgtEl>
                                        <p:attrNameLst>
                                          <p:attrName>style.visibility</p:attrName>
                                        </p:attrNameLst>
                                      </p:cBhvr>
                                      <p:to>
                                        <p:strVal val="visible"/>
                                      </p:to>
                                    </p:set>
                                    <p:animEffect transition="in" filter="fade">
                                      <p:cBhvr>
                                        <p:cTn id="133" dur="500"/>
                                        <p:tgtEl>
                                          <p:spTgt spid="53"/>
                                        </p:tgtEl>
                                      </p:cBhvr>
                                    </p:animEffect>
                                  </p:childTnLst>
                                </p:cTn>
                              </p:par>
                            </p:childTnLst>
                          </p:cTn>
                        </p:par>
                        <p:par>
                          <p:cTn id="134" fill="hold">
                            <p:stCondLst>
                              <p:cond delay="12500"/>
                            </p:stCondLst>
                            <p:childTnLst>
                              <p:par>
                                <p:cTn id="135" presetID="22" presetClass="entr" presetSubtype="8" fill="hold" grpId="0" nodeType="afterEffect">
                                  <p:stCondLst>
                                    <p:cond delay="0"/>
                                  </p:stCondLst>
                                  <p:childTnLst>
                                    <p:set>
                                      <p:cBhvr>
                                        <p:cTn id="136" dur="1" fill="hold">
                                          <p:stCondLst>
                                            <p:cond delay="0"/>
                                          </p:stCondLst>
                                        </p:cTn>
                                        <p:tgtEl>
                                          <p:spTgt spid="55"/>
                                        </p:tgtEl>
                                        <p:attrNameLst>
                                          <p:attrName>style.visibility</p:attrName>
                                        </p:attrNameLst>
                                      </p:cBhvr>
                                      <p:to>
                                        <p:strVal val="visible"/>
                                      </p:to>
                                    </p:set>
                                    <p:animEffect transition="in" filter="wipe(left)">
                                      <p:cBhvr>
                                        <p:cTn id="137" dur="500"/>
                                        <p:tgtEl>
                                          <p:spTgt spid="55"/>
                                        </p:tgtEl>
                                      </p:cBhvr>
                                    </p:animEffect>
                                  </p:childTnLst>
                                </p:cTn>
                              </p:par>
                            </p:childTnLst>
                          </p:cTn>
                        </p:par>
                        <p:par>
                          <p:cTn id="138" fill="hold">
                            <p:stCondLst>
                              <p:cond delay="13000"/>
                            </p:stCondLst>
                            <p:childTnLst>
                              <p:par>
                                <p:cTn id="139" presetID="10" presetClass="entr" presetSubtype="0" fill="hold" grpId="0" nodeType="afterEffect">
                                  <p:stCondLst>
                                    <p:cond delay="0"/>
                                  </p:stCondLst>
                                  <p:childTnLst>
                                    <p:set>
                                      <p:cBhvr>
                                        <p:cTn id="140" dur="1" fill="hold">
                                          <p:stCondLst>
                                            <p:cond delay="0"/>
                                          </p:stCondLst>
                                        </p:cTn>
                                        <p:tgtEl>
                                          <p:spTgt spid="56"/>
                                        </p:tgtEl>
                                        <p:attrNameLst>
                                          <p:attrName>style.visibility</p:attrName>
                                        </p:attrNameLst>
                                      </p:cBhvr>
                                      <p:to>
                                        <p:strVal val="visible"/>
                                      </p:to>
                                    </p:set>
                                    <p:animEffect transition="in" filter="fade">
                                      <p:cBhvr>
                                        <p:cTn id="141" dur="500"/>
                                        <p:tgtEl>
                                          <p:spTgt spid="56"/>
                                        </p:tgtEl>
                                      </p:cBhvr>
                                    </p:animEffect>
                                  </p:childTnLst>
                                </p:cTn>
                              </p:par>
                            </p:childTnLst>
                          </p:cTn>
                        </p:par>
                        <p:par>
                          <p:cTn id="142" fill="hold">
                            <p:stCondLst>
                              <p:cond delay="13500"/>
                            </p:stCondLst>
                            <p:childTnLst>
                              <p:par>
                                <p:cTn id="143" presetID="22" presetClass="entr" presetSubtype="8"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left)">
                                      <p:cBhvr>
                                        <p:cTn id="145" dur="500"/>
                                        <p:tgtEl>
                                          <p:spTgt spid="57"/>
                                        </p:tgtEl>
                                      </p:cBhvr>
                                    </p:animEffect>
                                  </p:childTnLst>
                                </p:cTn>
                              </p:par>
                            </p:childTnLst>
                          </p:cTn>
                        </p:par>
                        <p:par>
                          <p:cTn id="146" fill="hold">
                            <p:stCondLst>
                              <p:cond delay="14000"/>
                            </p:stCondLst>
                            <p:childTnLst>
                              <p:par>
                                <p:cTn id="147" presetID="22" presetClass="entr" presetSubtype="8" fill="hold" grpId="0" nodeType="afterEffect">
                                  <p:stCondLst>
                                    <p:cond delay="0"/>
                                  </p:stCondLst>
                                  <p:childTnLst>
                                    <p:set>
                                      <p:cBhvr>
                                        <p:cTn id="148" dur="1" fill="hold">
                                          <p:stCondLst>
                                            <p:cond delay="0"/>
                                          </p:stCondLst>
                                        </p:cTn>
                                        <p:tgtEl>
                                          <p:spTgt spid="59"/>
                                        </p:tgtEl>
                                        <p:attrNameLst>
                                          <p:attrName>style.visibility</p:attrName>
                                        </p:attrNameLst>
                                      </p:cBhvr>
                                      <p:to>
                                        <p:strVal val="visible"/>
                                      </p:to>
                                    </p:set>
                                    <p:animEffect transition="in" filter="wipe(left)">
                                      <p:cBhvr>
                                        <p:cTn id="149" dur="500"/>
                                        <p:tgtEl>
                                          <p:spTgt spid="59"/>
                                        </p:tgtEl>
                                      </p:cBhvr>
                                    </p:animEffect>
                                  </p:childTnLst>
                                </p:cTn>
                              </p:par>
                            </p:childTnLst>
                          </p:cTn>
                        </p:par>
                        <p:par>
                          <p:cTn id="150" fill="hold">
                            <p:stCondLst>
                              <p:cond delay="14500"/>
                            </p:stCondLst>
                            <p:childTnLst>
                              <p:par>
                                <p:cTn id="151" presetID="22" presetClass="entr" presetSubtype="8" fill="hold" grpId="0" nodeType="afterEffect">
                                  <p:stCondLst>
                                    <p:cond delay="0"/>
                                  </p:stCondLst>
                                  <p:childTnLst>
                                    <p:set>
                                      <p:cBhvr>
                                        <p:cTn id="152" dur="1" fill="hold">
                                          <p:stCondLst>
                                            <p:cond delay="0"/>
                                          </p:stCondLst>
                                        </p:cTn>
                                        <p:tgtEl>
                                          <p:spTgt spid="118"/>
                                        </p:tgtEl>
                                        <p:attrNameLst>
                                          <p:attrName>style.visibility</p:attrName>
                                        </p:attrNameLst>
                                      </p:cBhvr>
                                      <p:to>
                                        <p:strVal val="visible"/>
                                      </p:to>
                                    </p:set>
                                    <p:animEffect transition="in" filter="wipe(left)">
                                      <p:cBhvr>
                                        <p:cTn id="153" dur="500"/>
                                        <p:tgtEl>
                                          <p:spTgt spid="118"/>
                                        </p:tgtEl>
                                      </p:cBhvr>
                                    </p:animEffect>
                                  </p:childTnLst>
                                </p:cTn>
                              </p:par>
                            </p:childTnLst>
                          </p:cTn>
                        </p:par>
                        <p:par>
                          <p:cTn id="154" fill="hold">
                            <p:stCondLst>
                              <p:cond delay="15000"/>
                            </p:stCondLst>
                            <p:childTnLst>
                              <p:par>
                                <p:cTn id="155" presetID="10" presetClass="entr" presetSubtype="0" fill="hold" nodeType="afterEffect">
                                  <p:stCondLst>
                                    <p:cond delay="0"/>
                                  </p:stCondLst>
                                  <p:childTnLst>
                                    <p:set>
                                      <p:cBhvr>
                                        <p:cTn id="156" dur="1" fill="hold">
                                          <p:stCondLst>
                                            <p:cond delay="0"/>
                                          </p:stCondLst>
                                        </p:cTn>
                                        <p:tgtEl>
                                          <p:spTgt spid="123"/>
                                        </p:tgtEl>
                                        <p:attrNameLst>
                                          <p:attrName>style.visibility</p:attrName>
                                        </p:attrNameLst>
                                      </p:cBhvr>
                                      <p:to>
                                        <p:strVal val="visible"/>
                                      </p:to>
                                    </p:set>
                                    <p:animEffect transition="in" filter="fade">
                                      <p:cBhvr>
                                        <p:cTn id="157" dur="500"/>
                                        <p:tgtEl>
                                          <p:spTgt spid="123"/>
                                        </p:tgtEl>
                                      </p:cBhvr>
                                    </p:animEffect>
                                  </p:childTnLst>
                                </p:cTn>
                              </p:par>
                            </p:childTnLst>
                          </p:cTn>
                        </p:par>
                        <p:par>
                          <p:cTn id="158" fill="hold">
                            <p:stCondLst>
                              <p:cond delay="15500"/>
                            </p:stCondLst>
                            <p:childTnLst>
                              <p:par>
                                <p:cTn id="159" presetID="22" presetClass="entr" presetSubtype="8" fill="hold" grpId="0" nodeType="afterEffect">
                                  <p:stCondLst>
                                    <p:cond delay="0"/>
                                  </p:stCondLst>
                                  <p:childTnLst>
                                    <p:set>
                                      <p:cBhvr>
                                        <p:cTn id="160" dur="1" fill="hold">
                                          <p:stCondLst>
                                            <p:cond delay="0"/>
                                          </p:stCondLst>
                                        </p:cTn>
                                        <p:tgtEl>
                                          <p:spTgt spid="126"/>
                                        </p:tgtEl>
                                        <p:attrNameLst>
                                          <p:attrName>style.visibility</p:attrName>
                                        </p:attrNameLst>
                                      </p:cBhvr>
                                      <p:to>
                                        <p:strVal val="visible"/>
                                      </p:to>
                                    </p:set>
                                    <p:animEffect transition="in" filter="wipe(left)">
                                      <p:cBhvr>
                                        <p:cTn id="161" dur="500"/>
                                        <p:tgtEl>
                                          <p:spTgt spid="126"/>
                                        </p:tgtEl>
                                      </p:cBhvr>
                                    </p:animEffect>
                                  </p:childTnLst>
                                </p:cTn>
                              </p:par>
                            </p:childTnLst>
                          </p:cTn>
                        </p:par>
                        <p:par>
                          <p:cTn id="162" fill="hold">
                            <p:stCondLst>
                              <p:cond delay="16000"/>
                            </p:stCondLst>
                            <p:childTnLst>
                              <p:par>
                                <p:cTn id="163" presetID="22" presetClass="entr" presetSubtype="8" fill="hold" grpId="0" nodeType="afterEffect">
                                  <p:stCondLst>
                                    <p:cond delay="0"/>
                                  </p:stCondLst>
                                  <p:childTnLst>
                                    <p:set>
                                      <p:cBhvr>
                                        <p:cTn id="164" dur="1" fill="hold">
                                          <p:stCondLst>
                                            <p:cond delay="0"/>
                                          </p:stCondLst>
                                        </p:cTn>
                                        <p:tgtEl>
                                          <p:spTgt spid="127"/>
                                        </p:tgtEl>
                                        <p:attrNameLst>
                                          <p:attrName>style.visibility</p:attrName>
                                        </p:attrNameLst>
                                      </p:cBhvr>
                                      <p:to>
                                        <p:strVal val="visible"/>
                                      </p:to>
                                    </p:set>
                                    <p:animEffect transition="in" filter="wipe(left)">
                                      <p:cBhvr>
                                        <p:cTn id="165" dur="500"/>
                                        <p:tgtEl>
                                          <p:spTgt spid="127"/>
                                        </p:tgtEl>
                                      </p:cBhvr>
                                    </p:animEffect>
                                  </p:childTnLst>
                                </p:cTn>
                              </p:par>
                            </p:childTnLst>
                          </p:cTn>
                        </p:par>
                        <p:par>
                          <p:cTn id="166" fill="hold">
                            <p:stCondLst>
                              <p:cond delay="16500"/>
                            </p:stCondLst>
                            <p:childTnLst>
                              <p:par>
                                <p:cTn id="167" presetID="22" presetClass="entr" presetSubtype="8" fill="hold" nodeType="afterEffect">
                                  <p:stCondLst>
                                    <p:cond delay="0"/>
                                  </p:stCondLst>
                                  <p:childTnLst>
                                    <p:set>
                                      <p:cBhvr>
                                        <p:cTn id="168" dur="1" fill="hold">
                                          <p:stCondLst>
                                            <p:cond delay="0"/>
                                          </p:stCondLst>
                                        </p:cTn>
                                        <p:tgtEl>
                                          <p:spTgt spid="122"/>
                                        </p:tgtEl>
                                        <p:attrNameLst>
                                          <p:attrName>style.visibility</p:attrName>
                                        </p:attrNameLst>
                                      </p:cBhvr>
                                      <p:to>
                                        <p:strVal val="visible"/>
                                      </p:to>
                                    </p:set>
                                    <p:animEffect transition="in" filter="wipe(left)">
                                      <p:cBhvr>
                                        <p:cTn id="169"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45" grpId="0"/>
      <p:bldP spid="46" grpId="0"/>
      <p:bldP spid="47" grpId="0"/>
      <p:bldP spid="48" grpId="0"/>
      <p:bldP spid="49" grpId="0"/>
      <p:bldP spid="50" grpId="0"/>
      <p:bldP spid="51" grpId="0"/>
      <p:bldP spid="52" grpId="0"/>
      <p:bldP spid="53" grpId="0"/>
      <p:bldP spid="54" grpId="0"/>
      <p:bldP spid="55" grpId="0"/>
      <p:bldP spid="56" grpId="0"/>
      <p:bldP spid="57" grpId="0"/>
      <p:bldP spid="59" grpId="0"/>
      <p:bldP spid="118" grpId="0"/>
      <p:bldP spid="126" grpId="0"/>
      <p:bldP spid="127"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Oto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65</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34" name="Group 33"/>
          <p:cNvGrpSpPr/>
          <p:nvPr/>
        </p:nvGrpSpPr>
        <p:grpSpPr>
          <a:xfrm>
            <a:off x="5365986" y="1453915"/>
            <a:ext cx="6632863" cy="1207941"/>
            <a:chOff x="5365986" y="1453915"/>
            <a:chExt cx="6632863" cy="1207941"/>
          </a:xfrm>
        </p:grpSpPr>
        <p:sp>
          <p:nvSpPr>
            <p:cNvPr id="5" name="Rectangle 4"/>
            <p:cNvSpPr>
              <a:spLocks noChangeArrowheads="1"/>
            </p:cNvSpPr>
            <p:nvPr/>
          </p:nvSpPr>
          <p:spPr bwMode="auto">
            <a:xfrm>
              <a:off x="10004372" y="1453915"/>
              <a:ext cx="1994477" cy="860136"/>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9"/>
            <p:cNvSpPr>
              <a:spLocks noEditPoints="1"/>
            </p:cNvSpPr>
            <p:nvPr/>
          </p:nvSpPr>
          <p:spPr bwMode="auto">
            <a:xfrm>
              <a:off x="5599781" y="2354459"/>
              <a:ext cx="307397" cy="307397"/>
            </a:xfrm>
            <a:custGeom>
              <a:avLst/>
              <a:gdLst>
                <a:gd name="T0" fmla="*/ 31 w 62"/>
                <a:gd name="T1" fmla="*/ 0 h 62"/>
                <a:gd name="T2" fmla="*/ 0 w 62"/>
                <a:gd name="T3" fmla="*/ 31 h 62"/>
                <a:gd name="T4" fmla="*/ 31 w 62"/>
                <a:gd name="T5" fmla="*/ 62 h 62"/>
                <a:gd name="T6" fmla="*/ 62 w 62"/>
                <a:gd name="T7" fmla="*/ 31 h 62"/>
                <a:gd name="T8" fmla="*/ 31 w 62"/>
                <a:gd name="T9" fmla="*/ 0 h 62"/>
                <a:gd name="T10" fmla="*/ 31 w 62"/>
                <a:gd name="T11" fmla="*/ 45 h 62"/>
                <a:gd name="T12" fmla="*/ 17 w 62"/>
                <a:gd name="T13" fmla="*/ 31 h 62"/>
                <a:gd name="T14" fmla="*/ 31 w 62"/>
                <a:gd name="T15" fmla="*/ 16 h 62"/>
                <a:gd name="T16" fmla="*/ 45 w 62"/>
                <a:gd name="T17" fmla="*/ 31 h 62"/>
                <a:gd name="T18" fmla="*/ 31 w 62"/>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0"/>
                  </a:moveTo>
                  <a:cubicBezTo>
                    <a:pt x="14" y="0"/>
                    <a:pt x="0" y="14"/>
                    <a:pt x="0" y="31"/>
                  </a:cubicBezTo>
                  <a:cubicBezTo>
                    <a:pt x="0" y="48"/>
                    <a:pt x="14" y="62"/>
                    <a:pt x="31" y="62"/>
                  </a:cubicBezTo>
                  <a:cubicBezTo>
                    <a:pt x="48" y="62"/>
                    <a:pt x="62" y="48"/>
                    <a:pt x="62" y="31"/>
                  </a:cubicBezTo>
                  <a:cubicBezTo>
                    <a:pt x="62" y="14"/>
                    <a:pt x="48" y="0"/>
                    <a:pt x="31" y="0"/>
                  </a:cubicBezTo>
                  <a:close/>
                  <a:moveTo>
                    <a:pt x="31" y="45"/>
                  </a:moveTo>
                  <a:cubicBezTo>
                    <a:pt x="23" y="45"/>
                    <a:pt x="17" y="39"/>
                    <a:pt x="17" y="31"/>
                  </a:cubicBezTo>
                  <a:cubicBezTo>
                    <a:pt x="17" y="23"/>
                    <a:pt x="23" y="16"/>
                    <a:pt x="31" y="16"/>
                  </a:cubicBezTo>
                  <a:cubicBezTo>
                    <a:pt x="39" y="16"/>
                    <a:pt x="45" y="23"/>
                    <a:pt x="45" y="31"/>
                  </a:cubicBezTo>
                  <a:cubicBezTo>
                    <a:pt x="45" y="39"/>
                    <a:pt x="39" y="45"/>
                    <a:pt x="31" y="4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noEditPoints="1"/>
            </p:cNvSpPr>
            <p:nvPr/>
          </p:nvSpPr>
          <p:spPr bwMode="auto">
            <a:xfrm>
              <a:off x="9447303" y="2354459"/>
              <a:ext cx="313170" cy="307397"/>
            </a:xfrm>
            <a:custGeom>
              <a:avLst/>
              <a:gdLst>
                <a:gd name="T0" fmla="*/ 32 w 63"/>
                <a:gd name="T1" fmla="*/ 0 h 62"/>
                <a:gd name="T2" fmla="*/ 0 w 63"/>
                <a:gd name="T3" fmla="*/ 31 h 62"/>
                <a:gd name="T4" fmla="*/ 32 w 63"/>
                <a:gd name="T5" fmla="*/ 62 h 62"/>
                <a:gd name="T6" fmla="*/ 63 w 63"/>
                <a:gd name="T7" fmla="*/ 31 h 62"/>
                <a:gd name="T8" fmla="*/ 32 w 63"/>
                <a:gd name="T9" fmla="*/ 0 h 62"/>
                <a:gd name="T10" fmla="*/ 32 w 63"/>
                <a:gd name="T11" fmla="*/ 45 h 62"/>
                <a:gd name="T12" fmla="*/ 17 w 63"/>
                <a:gd name="T13" fmla="*/ 31 h 62"/>
                <a:gd name="T14" fmla="*/ 32 w 63"/>
                <a:gd name="T15" fmla="*/ 16 h 62"/>
                <a:gd name="T16" fmla="*/ 46 w 63"/>
                <a:gd name="T17" fmla="*/ 31 h 62"/>
                <a:gd name="T18" fmla="*/ 32 w 63"/>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32" y="0"/>
                  </a:moveTo>
                  <a:cubicBezTo>
                    <a:pt x="14" y="0"/>
                    <a:pt x="0" y="14"/>
                    <a:pt x="0" y="31"/>
                  </a:cubicBezTo>
                  <a:cubicBezTo>
                    <a:pt x="0" y="48"/>
                    <a:pt x="14" y="62"/>
                    <a:pt x="32" y="62"/>
                  </a:cubicBezTo>
                  <a:cubicBezTo>
                    <a:pt x="49" y="62"/>
                    <a:pt x="63" y="48"/>
                    <a:pt x="63" y="31"/>
                  </a:cubicBezTo>
                  <a:cubicBezTo>
                    <a:pt x="63" y="14"/>
                    <a:pt x="49" y="0"/>
                    <a:pt x="32" y="0"/>
                  </a:cubicBezTo>
                  <a:close/>
                  <a:moveTo>
                    <a:pt x="32" y="45"/>
                  </a:moveTo>
                  <a:cubicBezTo>
                    <a:pt x="24" y="45"/>
                    <a:pt x="17" y="39"/>
                    <a:pt x="17" y="31"/>
                  </a:cubicBezTo>
                  <a:cubicBezTo>
                    <a:pt x="17" y="23"/>
                    <a:pt x="24" y="16"/>
                    <a:pt x="32" y="16"/>
                  </a:cubicBezTo>
                  <a:cubicBezTo>
                    <a:pt x="40" y="16"/>
                    <a:pt x="46" y="23"/>
                    <a:pt x="46" y="31"/>
                  </a:cubicBezTo>
                  <a:cubicBezTo>
                    <a:pt x="46" y="39"/>
                    <a:pt x="40" y="45"/>
                    <a:pt x="32" y="4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p:cNvSpPr>
              <a:spLocks noEditPoints="1"/>
            </p:cNvSpPr>
            <p:nvPr/>
          </p:nvSpPr>
          <p:spPr bwMode="auto">
            <a:xfrm>
              <a:off x="9805213" y="2354459"/>
              <a:ext cx="308841" cy="307397"/>
            </a:xfrm>
            <a:custGeom>
              <a:avLst/>
              <a:gdLst>
                <a:gd name="T0" fmla="*/ 31 w 62"/>
                <a:gd name="T1" fmla="*/ 0 h 62"/>
                <a:gd name="T2" fmla="*/ 0 w 62"/>
                <a:gd name="T3" fmla="*/ 31 h 62"/>
                <a:gd name="T4" fmla="*/ 31 w 62"/>
                <a:gd name="T5" fmla="*/ 62 h 62"/>
                <a:gd name="T6" fmla="*/ 62 w 62"/>
                <a:gd name="T7" fmla="*/ 31 h 62"/>
                <a:gd name="T8" fmla="*/ 31 w 62"/>
                <a:gd name="T9" fmla="*/ 0 h 62"/>
                <a:gd name="T10" fmla="*/ 31 w 62"/>
                <a:gd name="T11" fmla="*/ 45 h 62"/>
                <a:gd name="T12" fmla="*/ 16 w 62"/>
                <a:gd name="T13" fmla="*/ 31 h 62"/>
                <a:gd name="T14" fmla="*/ 31 w 62"/>
                <a:gd name="T15" fmla="*/ 16 h 62"/>
                <a:gd name="T16" fmla="*/ 45 w 62"/>
                <a:gd name="T17" fmla="*/ 31 h 62"/>
                <a:gd name="T18" fmla="*/ 31 w 62"/>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0"/>
                  </a:moveTo>
                  <a:cubicBezTo>
                    <a:pt x="14" y="0"/>
                    <a:pt x="0" y="14"/>
                    <a:pt x="0" y="31"/>
                  </a:cubicBezTo>
                  <a:cubicBezTo>
                    <a:pt x="0" y="48"/>
                    <a:pt x="14" y="62"/>
                    <a:pt x="31" y="62"/>
                  </a:cubicBezTo>
                  <a:cubicBezTo>
                    <a:pt x="48" y="62"/>
                    <a:pt x="62" y="48"/>
                    <a:pt x="62" y="31"/>
                  </a:cubicBezTo>
                  <a:cubicBezTo>
                    <a:pt x="62" y="14"/>
                    <a:pt x="48" y="0"/>
                    <a:pt x="31" y="0"/>
                  </a:cubicBezTo>
                  <a:close/>
                  <a:moveTo>
                    <a:pt x="31" y="45"/>
                  </a:moveTo>
                  <a:cubicBezTo>
                    <a:pt x="23" y="45"/>
                    <a:pt x="16" y="39"/>
                    <a:pt x="16" y="31"/>
                  </a:cubicBezTo>
                  <a:cubicBezTo>
                    <a:pt x="16" y="23"/>
                    <a:pt x="23" y="16"/>
                    <a:pt x="31" y="16"/>
                  </a:cubicBezTo>
                  <a:cubicBezTo>
                    <a:pt x="39" y="16"/>
                    <a:pt x="45" y="23"/>
                    <a:pt x="45" y="31"/>
                  </a:cubicBezTo>
                  <a:cubicBezTo>
                    <a:pt x="45" y="39"/>
                    <a:pt x="39" y="45"/>
                    <a:pt x="31" y="4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p:cNvSpPr>
            <p:nvPr/>
          </p:nvSpPr>
          <p:spPr bwMode="auto">
            <a:xfrm>
              <a:off x="5976451" y="1453915"/>
              <a:ext cx="4365625" cy="860136"/>
            </a:xfrm>
            <a:custGeom>
              <a:avLst/>
              <a:gdLst>
                <a:gd name="T0" fmla="*/ 861 w 878"/>
                <a:gd name="T1" fmla="*/ 0 h 173"/>
                <a:gd name="T2" fmla="*/ 18 w 878"/>
                <a:gd name="T3" fmla="*/ 0 h 173"/>
                <a:gd name="T4" fmla="*/ 0 w 878"/>
                <a:gd name="T5" fmla="*/ 18 h 173"/>
                <a:gd name="T6" fmla="*/ 0 w 878"/>
                <a:gd name="T7" fmla="*/ 156 h 173"/>
                <a:gd name="T8" fmla="*/ 18 w 878"/>
                <a:gd name="T9" fmla="*/ 173 h 173"/>
                <a:gd name="T10" fmla="*/ 861 w 878"/>
                <a:gd name="T11" fmla="*/ 173 h 173"/>
                <a:gd name="T12" fmla="*/ 878 w 878"/>
                <a:gd name="T13" fmla="*/ 156 h 173"/>
                <a:gd name="T14" fmla="*/ 878 w 878"/>
                <a:gd name="T15" fmla="*/ 18 h 173"/>
                <a:gd name="T16" fmla="*/ 861 w 878"/>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8" h="173">
                  <a:moveTo>
                    <a:pt x="861" y="0"/>
                  </a:moveTo>
                  <a:cubicBezTo>
                    <a:pt x="18" y="0"/>
                    <a:pt x="18" y="0"/>
                    <a:pt x="18" y="0"/>
                  </a:cubicBezTo>
                  <a:cubicBezTo>
                    <a:pt x="8" y="0"/>
                    <a:pt x="0" y="8"/>
                    <a:pt x="0" y="18"/>
                  </a:cubicBezTo>
                  <a:cubicBezTo>
                    <a:pt x="0" y="156"/>
                    <a:pt x="0" y="156"/>
                    <a:pt x="0" y="156"/>
                  </a:cubicBezTo>
                  <a:cubicBezTo>
                    <a:pt x="0" y="165"/>
                    <a:pt x="8" y="173"/>
                    <a:pt x="18" y="173"/>
                  </a:cubicBezTo>
                  <a:cubicBezTo>
                    <a:pt x="861" y="173"/>
                    <a:pt x="861" y="173"/>
                    <a:pt x="861" y="173"/>
                  </a:cubicBezTo>
                  <a:cubicBezTo>
                    <a:pt x="870" y="173"/>
                    <a:pt x="878" y="165"/>
                    <a:pt x="878" y="156"/>
                  </a:cubicBezTo>
                  <a:cubicBezTo>
                    <a:pt x="878" y="18"/>
                    <a:pt x="878" y="18"/>
                    <a:pt x="878" y="18"/>
                  </a:cubicBezTo>
                  <a:cubicBezTo>
                    <a:pt x="878" y="8"/>
                    <a:pt x="870" y="0"/>
                    <a:pt x="861"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
            <p:cNvSpPr>
              <a:spLocks noEditPoints="1"/>
            </p:cNvSpPr>
            <p:nvPr/>
          </p:nvSpPr>
          <p:spPr bwMode="auto">
            <a:xfrm>
              <a:off x="5365986" y="1771414"/>
              <a:ext cx="541193" cy="711488"/>
            </a:xfrm>
            <a:custGeom>
              <a:avLst/>
              <a:gdLst>
                <a:gd name="T0" fmla="*/ 92 w 109"/>
                <a:gd name="T1" fmla="*/ 0 h 143"/>
                <a:gd name="T2" fmla="*/ 18 w 109"/>
                <a:gd name="T3" fmla="*/ 0 h 143"/>
                <a:gd name="T4" fmla="*/ 0 w 109"/>
                <a:gd name="T5" fmla="*/ 18 h 143"/>
                <a:gd name="T6" fmla="*/ 0 w 109"/>
                <a:gd name="T7" fmla="*/ 126 h 143"/>
                <a:gd name="T8" fmla="*/ 18 w 109"/>
                <a:gd name="T9" fmla="*/ 143 h 143"/>
                <a:gd name="T10" fmla="*/ 37 w 109"/>
                <a:gd name="T11" fmla="*/ 143 h 143"/>
                <a:gd name="T12" fmla="*/ 78 w 109"/>
                <a:gd name="T13" fmla="*/ 106 h 143"/>
                <a:gd name="T14" fmla="*/ 109 w 109"/>
                <a:gd name="T15" fmla="*/ 120 h 143"/>
                <a:gd name="T16" fmla="*/ 109 w 109"/>
                <a:gd name="T17" fmla="*/ 18 h 143"/>
                <a:gd name="T18" fmla="*/ 92 w 109"/>
                <a:gd name="T19" fmla="*/ 0 h 143"/>
                <a:gd name="T20" fmla="*/ 79 w 109"/>
                <a:gd name="T21" fmla="*/ 75 h 143"/>
                <a:gd name="T22" fmla="*/ 70 w 109"/>
                <a:gd name="T23" fmla="*/ 84 h 143"/>
                <a:gd name="T24" fmla="*/ 20 w 109"/>
                <a:gd name="T25" fmla="*/ 84 h 143"/>
                <a:gd name="T26" fmla="*/ 11 w 109"/>
                <a:gd name="T27" fmla="*/ 75 h 143"/>
                <a:gd name="T28" fmla="*/ 11 w 109"/>
                <a:gd name="T29" fmla="*/ 25 h 143"/>
                <a:gd name="T30" fmla="*/ 20 w 109"/>
                <a:gd name="T31" fmla="*/ 15 h 143"/>
                <a:gd name="T32" fmla="*/ 70 w 109"/>
                <a:gd name="T33" fmla="*/ 15 h 143"/>
                <a:gd name="T34" fmla="*/ 79 w 109"/>
                <a:gd name="T35" fmla="*/ 25 h 143"/>
                <a:gd name="T36" fmla="*/ 79 w 109"/>
                <a:gd name="T37" fmla="*/ 7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43">
                  <a:moveTo>
                    <a:pt x="92" y="0"/>
                  </a:moveTo>
                  <a:cubicBezTo>
                    <a:pt x="18" y="0"/>
                    <a:pt x="18" y="0"/>
                    <a:pt x="18" y="0"/>
                  </a:cubicBezTo>
                  <a:cubicBezTo>
                    <a:pt x="8" y="0"/>
                    <a:pt x="0" y="8"/>
                    <a:pt x="0" y="18"/>
                  </a:cubicBezTo>
                  <a:cubicBezTo>
                    <a:pt x="0" y="126"/>
                    <a:pt x="0" y="126"/>
                    <a:pt x="0" y="126"/>
                  </a:cubicBezTo>
                  <a:cubicBezTo>
                    <a:pt x="0" y="136"/>
                    <a:pt x="8" y="143"/>
                    <a:pt x="18" y="143"/>
                  </a:cubicBezTo>
                  <a:cubicBezTo>
                    <a:pt x="37" y="143"/>
                    <a:pt x="37" y="143"/>
                    <a:pt x="37" y="143"/>
                  </a:cubicBezTo>
                  <a:cubicBezTo>
                    <a:pt x="39" y="123"/>
                    <a:pt x="57" y="106"/>
                    <a:pt x="78" y="106"/>
                  </a:cubicBezTo>
                  <a:cubicBezTo>
                    <a:pt x="90" y="106"/>
                    <a:pt x="102" y="112"/>
                    <a:pt x="109" y="120"/>
                  </a:cubicBezTo>
                  <a:cubicBezTo>
                    <a:pt x="109" y="18"/>
                    <a:pt x="109" y="18"/>
                    <a:pt x="109" y="18"/>
                  </a:cubicBezTo>
                  <a:cubicBezTo>
                    <a:pt x="109" y="8"/>
                    <a:pt x="101" y="0"/>
                    <a:pt x="92" y="0"/>
                  </a:cubicBezTo>
                  <a:close/>
                  <a:moveTo>
                    <a:pt x="79" y="75"/>
                  </a:moveTo>
                  <a:cubicBezTo>
                    <a:pt x="79" y="80"/>
                    <a:pt x="75" y="84"/>
                    <a:pt x="70" y="84"/>
                  </a:cubicBezTo>
                  <a:cubicBezTo>
                    <a:pt x="20" y="84"/>
                    <a:pt x="20" y="84"/>
                    <a:pt x="20" y="84"/>
                  </a:cubicBezTo>
                  <a:cubicBezTo>
                    <a:pt x="15" y="84"/>
                    <a:pt x="11" y="80"/>
                    <a:pt x="11" y="75"/>
                  </a:cubicBezTo>
                  <a:cubicBezTo>
                    <a:pt x="11" y="25"/>
                    <a:pt x="11" y="25"/>
                    <a:pt x="11" y="25"/>
                  </a:cubicBezTo>
                  <a:cubicBezTo>
                    <a:pt x="11" y="20"/>
                    <a:pt x="15" y="15"/>
                    <a:pt x="20" y="15"/>
                  </a:cubicBezTo>
                  <a:cubicBezTo>
                    <a:pt x="70" y="15"/>
                    <a:pt x="70" y="15"/>
                    <a:pt x="70" y="15"/>
                  </a:cubicBezTo>
                  <a:cubicBezTo>
                    <a:pt x="75" y="15"/>
                    <a:pt x="79" y="20"/>
                    <a:pt x="79" y="25"/>
                  </a:cubicBezTo>
                  <a:lnTo>
                    <a:pt x="79" y="7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Group 37"/>
          <p:cNvGrpSpPr/>
          <p:nvPr/>
        </p:nvGrpSpPr>
        <p:grpSpPr>
          <a:xfrm>
            <a:off x="5365986" y="2751335"/>
            <a:ext cx="6632863" cy="1209386"/>
            <a:chOff x="5365986" y="2751335"/>
            <a:chExt cx="6632863" cy="1209386"/>
          </a:xfrm>
        </p:grpSpPr>
        <p:sp>
          <p:nvSpPr>
            <p:cNvPr id="6" name="Rectangle 5"/>
            <p:cNvSpPr>
              <a:spLocks noChangeArrowheads="1"/>
            </p:cNvSpPr>
            <p:nvPr/>
          </p:nvSpPr>
          <p:spPr bwMode="auto">
            <a:xfrm>
              <a:off x="8597270" y="2751335"/>
              <a:ext cx="3401579" cy="861579"/>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5" name="Group 34"/>
            <p:cNvGrpSpPr/>
            <p:nvPr/>
          </p:nvGrpSpPr>
          <p:grpSpPr>
            <a:xfrm>
              <a:off x="5365986" y="2751335"/>
              <a:ext cx="3912465" cy="1209386"/>
              <a:chOff x="5365986" y="2751335"/>
              <a:chExt cx="3912465" cy="1209386"/>
            </a:xfrm>
          </p:grpSpPr>
          <p:sp>
            <p:nvSpPr>
              <p:cNvPr id="15" name="Freeform 19"/>
              <p:cNvSpPr>
                <a:spLocks noEditPoints="1"/>
              </p:cNvSpPr>
              <p:nvPr/>
            </p:nvSpPr>
            <p:spPr bwMode="auto">
              <a:xfrm>
                <a:off x="5599781" y="3651880"/>
                <a:ext cx="307397" cy="308841"/>
              </a:xfrm>
              <a:custGeom>
                <a:avLst/>
                <a:gdLst>
                  <a:gd name="T0" fmla="*/ 31 w 62"/>
                  <a:gd name="T1" fmla="*/ 0 h 62"/>
                  <a:gd name="T2" fmla="*/ 0 w 62"/>
                  <a:gd name="T3" fmla="*/ 31 h 62"/>
                  <a:gd name="T4" fmla="*/ 31 w 62"/>
                  <a:gd name="T5" fmla="*/ 62 h 62"/>
                  <a:gd name="T6" fmla="*/ 62 w 62"/>
                  <a:gd name="T7" fmla="*/ 31 h 62"/>
                  <a:gd name="T8" fmla="*/ 31 w 62"/>
                  <a:gd name="T9" fmla="*/ 0 h 62"/>
                  <a:gd name="T10" fmla="*/ 31 w 62"/>
                  <a:gd name="T11" fmla="*/ 45 h 62"/>
                  <a:gd name="T12" fmla="*/ 17 w 62"/>
                  <a:gd name="T13" fmla="*/ 31 h 62"/>
                  <a:gd name="T14" fmla="*/ 31 w 62"/>
                  <a:gd name="T15" fmla="*/ 16 h 62"/>
                  <a:gd name="T16" fmla="*/ 45 w 62"/>
                  <a:gd name="T17" fmla="*/ 31 h 62"/>
                  <a:gd name="T18" fmla="*/ 31 w 62"/>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0"/>
                    </a:moveTo>
                    <a:cubicBezTo>
                      <a:pt x="14" y="0"/>
                      <a:pt x="0" y="14"/>
                      <a:pt x="0" y="31"/>
                    </a:cubicBezTo>
                    <a:cubicBezTo>
                      <a:pt x="0" y="48"/>
                      <a:pt x="14" y="62"/>
                      <a:pt x="31" y="62"/>
                    </a:cubicBezTo>
                    <a:cubicBezTo>
                      <a:pt x="48" y="62"/>
                      <a:pt x="62" y="48"/>
                      <a:pt x="62" y="31"/>
                    </a:cubicBezTo>
                    <a:cubicBezTo>
                      <a:pt x="62" y="14"/>
                      <a:pt x="48" y="0"/>
                      <a:pt x="31" y="0"/>
                    </a:cubicBezTo>
                    <a:close/>
                    <a:moveTo>
                      <a:pt x="31" y="45"/>
                    </a:moveTo>
                    <a:cubicBezTo>
                      <a:pt x="23" y="45"/>
                      <a:pt x="17" y="39"/>
                      <a:pt x="17" y="31"/>
                    </a:cubicBezTo>
                    <a:cubicBezTo>
                      <a:pt x="17" y="23"/>
                      <a:pt x="23" y="16"/>
                      <a:pt x="31" y="16"/>
                    </a:cubicBezTo>
                    <a:cubicBezTo>
                      <a:pt x="39" y="16"/>
                      <a:pt x="45" y="23"/>
                      <a:pt x="45" y="31"/>
                    </a:cubicBezTo>
                    <a:cubicBezTo>
                      <a:pt x="45" y="39"/>
                      <a:pt x="39" y="45"/>
                      <a:pt x="31" y="4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20"/>
              <p:cNvSpPr>
                <a:spLocks noEditPoints="1"/>
              </p:cNvSpPr>
              <p:nvPr/>
            </p:nvSpPr>
            <p:spPr bwMode="auto">
              <a:xfrm>
                <a:off x="8383679" y="3651880"/>
                <a:ext cx="313170" cy="308841"/>
              </a:xfrm>
              <a:custGeom>
                <a:avLst/>
                <a:gdLst>
                  <a:gd name="T0" fmla="*/ 32 w 63"/>
                  <a:gd name="T1" fmla="*/ 0 h 62"/>
                  <a:gd name="T2" fmla="*/ 0 w 63"/>
                  <a:gd name="T3" fmla="*/ 31 h 62"/>
                  <a:gd name="T4" fmla="*/ 32 w 63"/>
                  <a:gd name="T5" fmla="*/ 62 h 62"/>
                  <a:gd name="T6" fmla="*/ 63 w 63"/>
                  <a:gd name="T7" fmla="*/ 31 h 62"/>
                  <a:gd name="T8" fmla="*/ 32 w 63"/>
                  <a:gd name="T9" fmla="*/ 0 h 62"/>
                  <a:gd name="T10" fmla="*/ 32 w 63"/>
                  <a:gd name="T11" fmla="*/ 45 h 62"/>
                  <a:gd name="T12" fmla="*/ 17 w 63"/>
                  <a:gd name="T13" fmla="*/ 31 h 62"/>
                  <a:gd name="T14" fmla="*/ 32 w 63"/>
                  <a:gd name="T15" fmla="*/ 16 h 62"/>
                  <a:gd name="T16" fmla="*/ 46 w 63"/>
                  <a:gd name="T17" fmla="*/ 31 h 62"/>
                  <a:gd name="T18" fmla="*/ 32 w 63"/>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32" y="0"/>
                    </a:moveTo>
                    <a:cubicBezTo>
                      <a:pt x="14" y="0"/>
                      <a:pt x="0" y="14"/>
                      <a:pt x="0" y="31"/>
                    </a:cubicBezTo>
                    <a:cubicBezTo>
                      <a:pt x="0" y="48"/>
                      <a:pt x="14" y="62"/>
                      <a:pt x="32" y="62"/>
                    </a:cubicBezTo>
                    <a:cubicBezTo>
                      <a:pt x="49" y="62"/>
                      <a:pt x="63" y="48"/>
                      <a:pt x="63" y="31"/>
                    </a:cubicBezTo>
                    <a:cubicBezTo>
                      <a:pt x="63" y="14"/>
                      <a:pt x="49" y="0"/>
                      <a:pt x="32" y="0"/>
                    </a:cubicBezTo>
                    <a:close/>
                    <a:moveTo>
                      <a:pt x="32" y="45"/>
                    </a:moveTo>
                    <a:cubicBezTo>
                      <a:pt x="24" y="45"/>
                      <a:pt x="17" y="39"/>
                      <a:pt x="17" y="31"/>
                    </a:cubicBezTo>
                    <a:cubicBezTo>
                      <a:pt x="17" y="23"/>
                      <a:pt x="24" y="16"/>
                      <a:pt x="32" y="16"/>
                    </a:cubicBezTo>
                    <a:cubicBezTo>
                      <a:pt x="40" y="16"/>
                      <a:pt x="46" y="23"/>
                      <a:pt x="46" y="31"/>
                    </a:cubicBezTo>
                    <a:cubicBezTo>
                      <a:pt x="46" y="39"/>
                      <a:pt x="40" y="45"/>
                      <a:pt x="32" y="4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1"/>
              <p:cNvSpPr>
                <a:spLocks noEditPoints="1"/>
              </p:cNvSpPr>
              <p:nvPr/>
            </p:nvSpPr>
            <p:spPr bwMode="auto">
              <a:xfrm>
                <a:off x="8741588" y="3651880"/>
                <a:ext cx="308841" cy="308841"/>
              </a:xfrm>
              <a:custGeom>
                <a:avLst/>
                <a:gdLst>
                  <a:gd name="T0" fmla="*/ 31 w 62"/>
                  <a:gd name="T1" fmla="*/ 0 h 62"/>
                  <a:gd name="T2" fmla="*/ 0 w 62"/>
                  <a:gd name="T3" fmla="*/ 31 h 62"/>
                  <a:gd name="T4" fmla="*/ 31 w 62"/>
                  <a:gd name="T5" fmla="*/ 62 h 62"/>
                  <a:gd name="T6" fmla="*/ 62 w 62"/>
                  <a:gd name="T7" fmla="*/ 31 h 62"/>
                  <a:gd name="T8" fmla="*/ 31 w 62"/>
                  <a:gd name="T9" fmla="*/ 0 h 62"/>
                  <a:gd name="T10" fmla="*/ 31 w 62"/>
                  <a:gd name="T11" fmla="*/ 45 h 62"/>
                  <a:gd name="T12" fmla="*/ 16 w 62"/>
                  <a:gd name="T13" fmla="*/ 31 h 62"/>
                  <a:gd name="T14" fmla="*/ 31 w 62"/>
                  <a:gd name="T15" fmla="*/ 16 h 62"/>
                  <a:gd name="T16" fmla="*/ 45 w 62"/>
                  <a:gd name="T17" fmla="*/ 31 h 62"/>
                  <a:gd name="T18" fmla="*/ 31 w 62"/>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0"/>
                    </a:moveTo>
                    <a:cubicBezTo>
                      <a:pt x="14" y="0"/>
                      <a:pt x="0" y="14"/>
                      <a:pt x="0" y="31"/>
                    </a:cubicBezTo>
                    <a:cubicBezTo>
                      <a:pt x="0" y="48"/>
                      <a:pt x="14" y="62"/>
                      <a:pt x="31" y="62"/>
                    </a:cubicBezTo>
                    <a:cubicBezTo>
                      <a:pt x="48" y="62"/>
                      <a:pt x="62" y="48"/>
                      <a:pt x="62" y="31"/>
                    </a:cubicBezTo>
                    <a:cubicBezTo>
                      <a:pt x="62" y="14"/>
                      <a:pt x="48" y="0"/>
                      <a:pt x="31" y="0"/>
                    </a:cubicBezTo>
                    <a:close/>
                    <a:moveTo>
                      <a:pt x="31" y="45"/>
                    </a:moveTo>
                    <a:cubicBezTo>
                      <a:pt x="23" y="45"/>
                      <a:pt x="16" y="39"/>
                      <a:pt x="16" y="31"/>
                    </a:cubicBezTo>
                    <a:cubicBezTo>
                      <a:pt x="16" y="23"/>
                      <a:pt x="23" y="16"/>
                      <a:pt x="31" y="16"/>
                    </a:cubicBezTo>
                    <a:cubicBezTo>
                      <a:pt x="39" y="16"/>
                      <a:pt x="45" y="23"/>
                      <a:pt x="45" y="31"/>
                    </a:cubicBezTo>
                    <a:cubicBezTo>
                      <a:pt x="45" y="39"/>
                      <a:pt x="39" y="45"/>
                      <a:pt x="31" y="4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2"/>
              <p:cNvSpPr>
                <a:spLocks/>
              </p:cNvSpPr>
              <p:nvPr/>
            </p:nvSpPr>
            <p:spPr bwMode="auto">
              <a:xfrm>
                <a:off x="5976451" y="2751335"/>
                <a:ext cx="3302000" cy="861579"/>
              </a:xfrm>
              <a:custGeom>
                <a:avLst/>
                <a:gdLst>
                  <a:gd name="T0" fmla="*/ 647 w 664"/>
                  <a:gd name="T1" fmla="*/ 0 h 173"/>
                  <a:gd name="T2" fmla="*/ 18 w 664"/>
                  <a:gd name="T3" fmla="*/ 0 h 173"/>
                  <a:gd name="T4" fmla="*/ 0 w 664"/>
                  <a:gd name="T5" fmla="*/ 18 h 173"/>
                  <a:gd name="T6" fmla="*/ 0 w 664"/>
                  <a:gd name="T7" fmla="*/ 155 h 173"/>
                  <a:gd name="T8" fmla="*/ 18 w 664"/>
                  <a:gd name="T9" fmla="*/ 173 h 173"/>
                  <a:gd name="T10" fmla="*/ 647 w 664"/>
                  <a:gd name="T11" fmla="*/ 173 h 173"/>
                  <a:gd name="T12" fmla="*/ 664 w 664"/>
                  <a:gd name="T13" fmla="*/ 155 h 173"/>
                  <a:gd name="T14" fmla="*/ 664 w 664"/>
                  <a:gd name="T15" fmla="*/ 18 h 173"/>
                  <a:gd name="T16" fmla="*/ 647 w 664"/>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 h="173">
                    <a:moveTo>
                      <a:pt x="647" y="0"/>
                    </a:moveTo>
                    <a:cubicBezTo>
                      <a:pt x="18" y="0"/>
                      <a:pt x="18" y="0"/>
                      <a:pt x="18" y="0"/>
                    </a:cubicBezTo>
                    <a:cubicBezTo>
                      <a:pt x="8" y="0"/>
                      <a:pt x="0" y="8"/>
                      <a:pt x="0" y="18"/>
                    </a:cubicBezTo>
                    <a:cubicBezTo>
                      <a:pt x="0" y="155"/>
                      <a:pt x="0" y="155"/>
                      <a:pt x="0" y="155"/>
                    </a:cubicBezTo>
                    <a:cubicBezTo>
                      <a:pt x="0" y="165"/>
                      <a:pt x="8" y="173"/>
                      <a:pt x="18" y="173"/>
                    </a:cubicBezTo>
                    <a:cubicBezTo>
                      <a:pt x="647" y="173"/>
                      <a:pt x="647" y="173"/>
                      <a:pt x="647" y="173"/>
                    </a:cubicBezTo>
                    <a:cubicBezTo>
                      <a:pt x="656" y="173"/>
                      <a:pt x="664" y="165"/>
                      <a:pt x="664" y="155"/>
                    </a:cubicBezTo>
                    <a:cubicBezTo>
                      <a:pt x="664" y="18"/>
                      <a:pt x="664" y="18"/>
                      <a:pt x="664" y="18"/>
                    </a:cubicBezTo>
                    <a:cubicBezTo>
                      <a:pt x="664" y="8"/>
                      <a:pt x="656" y="0"/>
                      <a:pt x="647"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3"/>
              <p:cNvSpPr>
                <a:spLocks noEditPoints="1"/>
              </p:cNvSpPr>
              <p:nvPr/>
            </p:nvSpPr>
            <p:spPr bwMode="auto">
              <a:xfrm>
                <a:off x="5365986" y="3070277"/>
                <a:ext cx="541193" cy="711488"/>
              </a:xfrm>
              <a:custGeom>
                <a:avLst/>
                <a:gdLst>
                  <a:gd name="T0" fmla="*/ 92 w 109"/>
                  <a:gd name="T1" fmla="*/ 0 h 143"/>
                  <a:gd name="T2" fmla="*/ 18 w 109"/>
                  <a:gd name="T3" fmla="*/ 0 h 143"/>
                  <a:gd name="T4" fmla="*/ 0 w 109"/>
                  <a:gd name="T5" fmla="*/ 17 h 143"/>
                  <a:gd name="T6" fmla="*/ 0 w 109"/>
                  <a:gd name="T7" fmla="*/ 126 h 143"/>
                  <a:gd name="T8" fmla="*/ 18 w 109"/>
                  <a:gd name="T9" fmla="*/ 143 h 143"/>
                  <a:gd name="T10" fmla="*/ 37 w 109"/>
                  <a:gd name="T11" fmla="*/ 143 h 143"/>
                  <a:gd name="T12" fmla="*/ 78 w 109"/>
                  <a:gd name="T13" fmla="*/ 106 h 143"/>
                  <a:gd name="T14" fmla="*/ 109 w 109"/>
                  <a:gd name="T15" fmla="*/ 120 h 143"/>
                  <a:gd name="T16" fmla="*/ 109 w 109"/>
                  <a:gd name="T17" fmla="*/ 17 h 143"/>
                  <a:gd name="T18" fmla="*/ 92 w 109"/>
                  <a:gd name="T19" fmla="*/ 0 h 143"/>
                  <a:gd name="T20" fmla="*/ 79 w 109"/>
                  <a:gd name="T21" fmla="*/ 74 h 143"/>
                  <a:gd name="T22" fmla="*/ 70 w 109"/>
                  <a:gd name="T23" fmla="*/ 83 h 143"/>
                  <a:gd name="T24" fmla="*/ 20 w 109"/>
                  <a:gd name="T25" fmla="*/ 83 h 143"/>
                  <a:gd name="T26" fmla="*/ 11 w 109"/>
                  <a:gd name="T27" fmla="*/ 74 h 143"/>
                  <a:gd name="T28" fmla="*/ 11 w 109"/>
                  <a:gd name="T29" fmla="*/ 24 h 143"/>
                  <a:gd name="T30" fmla="*/ 20 w 109"/>
                  <a:gd name="T31" fmla="*/ 15 h 143"/>
                  <a:gd name="T32" fmla="*/ 70 w 109"/>
                  <a:gd name="T33" fmla="*/ 15 h 143"/>
                  <a:gd name="T34" fmla="*/ 79 w 109"/>
                  <a:gd name="T35" fmla="*/ 24 h 143"/>
                  <a:gd name="T36" fmla="*/ 79 w 109"/>
                  <a:gd name="T3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43">
                    <a:moveTo>
                      <a:pt x="92" y="0"/>
                    </a:moveTo>
                    <a:cubicBezTo>
                      <a:pt x="18" y="0"/>
                      <a:pt x="18" y="0"/>
                      <a:pt x="18" y="0"/>
                    </a:cubicBezTo>
                    <a:cubicBezTo>
                      <a:pt x="8" y="0"/>
                      <a:pt x="0" y="8"/>
                      <a:pt x="0" y="17"/>
                    </a:cubicBezTo>
                    <a:cubicBezTo>
                      <a:pt x="0" y="126"/>
                      <a:pt x="0" y="126"/>
                      <a:pt x="0" y="126"/>
                    </a:cubicBezTo>
                    <a:cubicBezTo>
                      <a:pt x="0" y="135"/>
                      <a:pt x="8" y="143"/>
                      <a:pt x="18" y="143"/>
                    </a:cubicBezTo>
                    <a:cubicBezTo>
                      <a:pt x="37" y="143"/>
                      <a:pt x="37" y="143"/>
                      <a:pt x="37" y="143"/>
                    </a:cubicBezTo>
                    <a:cubicBezTo>
                      <a:pt x="39" y="122"/>
                      <a:pt x="57" y="106"/>
                      <a:pt x="78" y="106"/>
                    </a:cubicBezTo>
                    <a:cubicBezTo>
                      <a:pt x="90" y="106"/>
                      <a:pt x="102" y="112"/>
                      <a:pt x="109" y="120"/>
                    </a:cubicBezTo>
                    <a:cubicBezTo>
                      <a:pt x="109" y="17"/>
                      <a:pt x="109" y="17"/>
                      <a:pt x="109" y="17"/>
                    </a:cubicBezTo>
                    <a:cubicBezTo>
                      <a:pt x="109" y="8"/>
                      <a:pt x="101" y="0"/>
                      <a:pt x="92" y="0"/>
                    </a:cubicBezTo>
                    <a:close/>
                    <a:moveTo>
                      <a:pt x="79" y="74"/>
                    </a:moveTo>
                    <a:cubicBezTo>
                      <a:pt x="79" y="79"/>
                      <a:pt x="75" y="83"/>
                      <a:pt x="70" y="83"/>
                    </a:cubicBezTo>
                    <a:cubicBezTo>
                      <a:pt x="20" y="83"/>
                      <a:pt x="20" y="83"/>
                      <a:pt x="20" y="83"/>
                    </a:cubicBezTo>
                    <a:cubicBezTo>
                      <a:pt x="15" y="83"/>
                      <a:pt x="11" y="79"/>
                      <a:pt x="11" y="74"/>
                    </a:cubicBezTo>
                    <a:cubicBezTo>
                      <a:pt x="11" y="24"/>
                      <a:pt x="11" y="24"/>
                      <a:pt x="11" y="24"/>
                    </a:cubicBezTo>
                    <a:cubicBezTo>
                      <a:pt x="11" y="19"/>
                      <a:pt x="15" y="15"/>
                      <a:pt x="20" y="15"/>
                    </a:cubicBezTo>
                    <a:cubicBezTo>
                      <a:pt x="70" y="15"/>
                      <a:pt x="70" y="15"/>
                      <a:pt x="70" y="15"/>
                    </a:cubicBezTo>
                    <a:cubicBezTo>
                      <a:pt x="75" y="15"/>
                      <a:pt x="79" y="19"/>
                      <a:pt x="79" y="24"/>
                    </a:cubicBezTo>
                    <a:lnTo>
                      <a:pt x="79" y="74"/>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6" name="Group 35"/>
          <p:cNvGrpSpPr/>
          <p:nvPr/>
        </p:nvGrpSpPr>
        <p:grpSpPr>
          <a:xfrm>
            <a:off x="5365986" y="4050198"/>
            <a:ext cx="6632863" cy="1209386"/>
            <a:chOff x="5365986" y="4050198"/>
            <a:chExt cx="6632863" cy="1209386"/>
          </a:xfrm>
        </p:grpSpPr>
        <p:sp>
          <p:nvSpPr>
            <p:cNvPr id="7" name="Rectangle 6"/>
            <p:cNvSpPr>
              <a:spLocks noChangeArrowheads="1"/>
            </p:cNvSpPr>
            <p:nvPr/>
          </p:nvSpPr>
          <p:spPr bwMode="auto">
            <a:xfrm>
              <a:off x="7613020" y="4050198"/>
              <a:ext cx="4385829" cy="860136"/>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7"/>
            <p:cNvSpPr>
              <a:spLocks noEditPoints="1"/>
            </p:cNvSpPr>
            <p:nvPr/>
          </p:nvSpPr>
          <p:spPr bwMode="auto">
            <a:xfrm>
              <a:off x="5599781" y="4946414"/>
              <a:ext cx="307397" cy="313170"/>
            </a:xfrm>
            <a:custGeom>
              <a:avLst/>
              <a:gdLst>
                <a:gd name="T0" fmla="*/ 31 w 62"/>
                <a:gd name="T1" fmla="*/ 0 h 63"/>
                <a:gd name="T2" fmla="*/ 0 w 62"/>
                <a:gd name="T3" fmla="*/ 32 h 63"/>
                <a:gd name="T4" fmla="*/ 31 w 62"/>
                <a:gd name="T5" fmla="*/ 63 h 63"/>
                <a:gd name="T6" fmla="*/ 62 w 62"/>
                <a:gd name="T7" fmla="*/ 32 h 63"/>
                <a:gd name="T8" fmla="*/ 31 w 62"/>
                <a:gd name="T9" fmla="*/ 0 h 63"/>
                <a:gd name="T10" fmla="*/ 31 w 62"/>
                <a:gd name="T11" fmla="*/ 46 h 63"/>
                <a:gd name="T12" fmla="*/ 17 w 62"/>
                <a:gd name="T13" fmla="*/ 32 h 63"/>
                <a:gd name="T14" fmla="*/ 31 w 62"/>
                <a:gd name="T15" fmla="*/ 17 h 63"/>
                <a:gd name="T16" fmla="*/ 45 w 62"/>
                <a:gd name="T17" fmla="*/ 32 h 63"/>
                <a:gd name="T18" fmla="*/ 31 w 62"/>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3">
                  <a:moveTo>
                    <a:pt x="31" y="0"/>
                  </a:moveTo>
                  <a:cubicBezTo>
                    <a:pt x="14" y="0"/>
                    <a:pt x="0" y="14"/>
                    <a:pt x="0" y="32"/>
                  </a:cubicBezTo>
                  <a:cubicBezTo>
                    <a:pt x="0" y="49"/>
                    <a:pt x="14" y="63"/>
                    <a:pt x="31" y="63"/>
                  </a:cubicBezTo>
                  <a:cubicBezTo>
                    <a:pt x="48" y="63"/>
                    <a:pt x="62" y="49"/>
                    <a:pt x="62" y="32"/>
                  </a:cubicBezTo>
                  <a:cubicBezTo>
                    <a:pt x="62" y="14"/>
                    <a:pt x="48" y="0"/>
                    <a:pt x="31" y="0"/>
                  </a:cubicBezTo>
                  <a:close/>
                  <a:moveTo>
                    <a:pt x="31" y="46"/>
                  </a:moveTo>
                  <a:cubicBezTo>
                    <a:pt x="23" y="46"/>
                    <a:pt x="17" y="40"/>
                    <a:pt x="17" y="32"/>
                  </a:cubicBezTo>
                  <a:cubicBezTo>
                    <a:pt x="17" y="24"/>
                    <a:pt x="23" y="17"/>
                    <a:pt x="31" y="17"/>
                  </a:cubicBezTo>
                  <a:cubicBezTo>
                    <a:pt x="39" y="17"/>
                    <a:pt x="45" y="24"/>
                    <a:pt x="45" y="32"/>
                  </a:cubicBezTo>
                  <a:cubicBezTo>
                    <a:pt x="45" y="40"/>
                    <a:pt x="39" y="46"/>
                    <a:pt x="31" y="4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8"/>
            <p:cNvSpPr>
              <a:spLocks noEditPoints="1"/>
            </p:cNvSpPr>
            <p:nvPr/>
          </p:nvSpPr>
          <p:spPr bwMode="auto">
            <a:xfrm>
              <a:off x="7403758" y="4946414"/>
              <a:ext cx="313170" cy="313170"/>
            </a:xfrm>
            <a:custGeom>
              <a:avLst/>
              <a:gdLst>
                <a:gd name="T0" fmla="*/ 31 w 63"/>
                <a:gd name="T1" fmla="*/ 0 h 63"/>
                <a:gd name="T2" fmla="*/ 0 w 63"/>
                <a:gd name="T3" fmla="*/ 32 h 63"/>
                <a:gd name="T4" fmla="*/ 31 w 63"/>
                <a:gd name="T5" fmla="*/ 63 h 63"/>
                <a:gd name="T6" fmla="*/ 63 w 63"/>
                <a:gd name="T7" fmla="*/ 32 h 63"/>
                <a:gd name="T8" fmla="*/ 31 w 63"/>
                <a:gd name="T9" fmla="*/ 0 h 63"/>
                <a:gd name="T10" fmla="*/ 31 w 63"/>
                <a:gd name="T11" fmla="*/ 46 h 63"/>
                <a:gd name="T12" fmla="*/ 17 w 63"/>
                <a:gd name="T13" fmla="*/ 32 h 63"/>
                <a:gd name="T14" fmla="*/ 31 w 63"/>
                <a:gd name="T15" fmla="*/ 17 h 63"/>
                <a:gd name="T16" fmla="*/ 46 w 63"/>
                <a:gd name="T17" fmla="*/ 32 h 63"/>
                <a:gd name="T18" fmla="*/ 31 w 63"/>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31" y="0"/>
                  </a:moveTo>
                  <a:cubicBezTo>
                    <a:pt x="14" y="0"/>
                    <a:pt x="0" y="14"/>
                    <a:pt x="0" y="32"/>
                  </a:cubicBezTo>
                  <a:cubicBezTo>
                    <a:pt x="0" y="49"/>
                    <a:pt x="14" y="63"/>
                    <a:pt x="31" y="63"/>
                  </a:cubicBezTo>
                  <a:cubicBezTo>
                    <a:pt x="49" y="63"/>
                    <a:pt x="63" y="49"/>
                    <a:pt x="63" y="32"/>
                  </a:cubicBezTo>
                  <a:cubicBezTo>
                    <a:pt x="63" y="14"/>
                    <a:pt x="49" y="0"/>
                    <a:pt x="31" y="0"/>
                  </a:cubicBezTo>
                  <a:close/>
                  <a:moveTo>
                    <a:pt x="31" y="46"/>
                  </a:moveTo>
                  <a:cubicBezTo>
                    <a:pt x="24" y="46"/>
                    <a:pt x="17" y="40"/>
                    <a:pt x="17" y="32"/>
                  </a:cubicBezTo>
                  <a:cubicBezTo>
                    <a:pt x="17" y="24"/>
                    <a:pt x="24" y="17"/>
                    <a:pt x="31" y="17"/>
                  </a:cubicBezTo>
                  <a:cubicBezTo>
                    <a:pt x="39" y="17"/>
                    <a:pt x="46" y="24"/>
                    <a:pt x="46" y="32"/>
                  </a:cubicBezTo>
                  <a:cubicBezTo>
                    <a:pt x="46" y="40"/>
                    <a:pt x="39" y="46"/>
                    <a:pt x="31" y="4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9"/>
            <p:cNvSpPr>
              <a:spLocks noEditPoints="1"/>
            </p:cNvSpPr>
            <p:nvPr/>
          </p:nvSpPr>
          <p:spPr bwMode="auto">
            <a:xfrm>
              <a:off x="7761667" y="4946414"/>
              <a:ext cx="308841" cy="313170"/>
            </a:xfrm>
            <a:custGeom>
              <a:avLst/>
              <a:gdLst>
                <a:gd name="T0" fmla="*/ 31 w 62"/>
                <a:gd name="T1" fmla="*/ 0 h 63"/>
                <a:gd name="T2" fmla="*/ 0 w 62"/>
                <a:gd name="T3" fmla="*/ 32 h 63"/>
                <a:gd name="T4" fmla="*/ 31 w 62"/>
                <a:gd name="T5" fmla="*/ 63 h 63"/>
                <a:gd name="T6" fmla="*/ 62 w 62"/>
                <a:gd name="T7" fmla="*/ 32 h 63"/>
                <a:gd name="T8" fmla="*/ 31 w 62"/>
                <a:gd name="T9" fmla="*/ 0 h 63"/>
                <a:gd name="T10" fmla="*/ 31 w 62"/>
                <a:gd name="T11" fmla="*/ 46 h 63"/>
                <a:gd name="T12" fmla="*/ 16 w 62"/>
                <a:gd name="T13" fmla="*/ 32 h 63"/>
                <a:gd name="T14" fmla="*/ 31 w 62"/>
                <a:gd name="T15" fmla="*/ 17 h 63"/>
                <a:gd name="T16" fmla="*/ 45 w 62"/>
                <a:gd name="T17" fmla="*/ 32 h 63"/>
                <a:gd name="T18" fmla="*/ 31 w 62"/>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3">
                  <a:moveTo>
                    <a:pt x="31" y="0"/>
                  </a:moveTo>
                  <a:cubicBezTo>
                    <a:pt x="14" y="0"/>
                    <a:pt x="0" y="14"/>
                    <a:pt x="0" y="32"/>
                  </a:cubicBezTo>
                  <a:cubicBezTo>
                    <a:pt x="0" y="49"/>
                    <a:pt x="14" y="63"/>
                    <a:pt x="31" y="63"/>
                  </a:cubicBezTo>
                  <a:cubicBezTo>
                    <a:pt x="48" y="63"/>
                    <a:pt x="62" y="49"/>
                    <a:pt x="62" y="32"/>
                  </a:cubicBezTo>
                  <a:cubicBezTo>
                    <a:pt x="62" y="14"/>
                    <a:pt x="48" y="0"/>
                    <a:pt x="31" y="0"/>
                  </a:cubicBezTo>
                  <a:close/>
                  <a:moveTo>
                    <a:pt x="31" y="46"/>
                  </a:moveTo>
                  <a:cubicBezTo>
                    <a:pt x="23" y="46"/>
                    <a:pt x="16" y="40"/>
                    <a:pt x="16" y="32"/>
                  </a:cubicBezTo>
                  <a:cubicBezTo>
                    <a:pt x="16" y="24"/>
                    <a:pt x="23" y="17"/>
                    <a:pt x="31" y="17"/>
                  </a:cubicBezTo>
                  <a:cubicBezTo>
                    <a:pt x="39" y="17"/>
                    <a:pt x="45" y="24"/>
                    <a:pt x="45" y="32"/>
                  </a:cubicBezTo>
                  <a:cubicBezTo>
                    <a:pt x="45" y="40"/>
                    <a:pt x="39" y="46"/>
                    <a:pt x="31" y="4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0"/>
            <p:cNvSpPr>
              <a:spLocks/>
            </p:cNvSpPr>
            <p:nvPr/>
          </p:nvSpPr>
          <p:spPr bwMode="auto">
            <a:xfrm>
              <a:off x="5976451" y="4050198"/>
              <a:ext cx="2322079" cy="860136"/>
            </a:xfrm>
            <a:custGeom>
              <a:avLst/>
              <a:gdLst>
                <a:gd name="T0" fmla="*/ 449 w 467"/>
                <a:gd name="T1" fmla="*/ 0 h 173"/>
                <a:gd name="T2" fmla="*/ 18 w 467"/>
                <a:gd name="T3" fmla="*/ 0 h 173"/>
                <a:gd name="T4" fmla="*/ 0 w 467"/>
                <a:gd name="T5" fmla="*/ 18 h 173"/>
                <a:gd name="T6" fmla="*/ 0 w 467"/>
                <a:gd name="T7" fmla="*/ 155 h 173"/>
                <a:gd name="T8" fmla="*/ 18 w 467"/>
                <a:gd name="T9" fmla="*/ 173 h 173"/>
                <a:gd name="T10" fmla="*/ 449 w 467"/>
                <a:gd name="T11" fmla="*/ 173 h 173"/>
                <a:gd name="T12" fmla="*/ 467 w 467"/>
                <a:gd name="T13" fmla="*/ 155 h 173"/>
                <a:gd name="T14" fmla="*/ 467 w 467"/>
                <a:gd name="T15" fmla="*/ 18 h 173"/>
                <a:gd name="T16" fmla="*/ 449 w 467"/>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173">
                  <a:moveTo>
                    <a:pt x="449" y="0"/>
                  </a:moveTo>
                  <a:cubicBezTo>
                    <a:pt x="18" y="0"/>
                    <a:pt x="18" y="0"/>
                    <a:pt x="18" y="0"/>
                  </a:cubicBezTo>
                  <a:cubicBezTo>
                    <a:pt x="8" y="0"/>
                    <a:pt x="0" y="8"/>
                    <a:pt x="0" y="18"/>
                  </a:cubicBezTo>
                  <a:cubicBezTo>
                    <a:pt x="0" y="155"/>
                    <a:pt x="0" y="155"/>
                    <a:pt x="0" y="155"/>
                  </a:cubicBezTo>
                  <a:cubicBezTo>
                    <a:pt x="0" y="165"/>
                    <a:pt x="8" y="173"/>
                    <a:pt x="18" y="173"/>
                  </a:cubicBezTo>
                  <a:cubicBezTo>
                    <a:pt x="449" y="173"/>
                    <a:pt x="449" y="173"/>
                    <a:pt x="449" y="173"/>
                  </a:cubicBezTo>
                  <a:cubicBezTo>
                    <a:pt x="459" y="173"/>
                    <a:pt x="467" y="165"/>
                    <a:pt x="467" y="155"/>
                  </a:cubicBezTo>
                  <a:cubicBezTo>
                    <a:pt x="467" y="18"/>
                    <a:pt x="467" y="18"/>
                    <a:pt x="467" y="18"/>
                  </a:cubicBezTo>
                  <a:cubicBezTo>
                    <a:pt x="467" y="8"/>
                    <a:pt x="459" y="0"/>
                    <a:pt x="449"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1"/>
            <p:cNvSpPr>
              <a:spLocks noEditPoints="1"/>
            </p:cNvSpPr>
            <p:nvPr/>
          </p:nvSpPr>
          <p:spPr bwMode="auto">
            <a:xfrm>
              <a:off x="5365986" y="4369141"/>
              <a:ext cx="541193" cy="711488"/>
            </a:xfrm>
            <a:custGeom>
              <a:avLst/>
              <a:gdLst>
                <a:gd name="T0" fmla="*/ 92 w 109"/>
                <a:gd name="T1" fmla="*/ 0 h 143"/>
                <a:gd name="T2" fmla="*/ 18 w 109"/>
                <a:gd name="T3" fmla="*/ 0 h 143"/>
                <a:gd name="T4" fmla="*/ 0 w 109"/>
                <a:gd name="T5" fmla="*/ 17 h 143"/>
                <a:gd name="T6" fmla="*/ 0 w 109"/>
                <a:gd name="T7" fmla="*/ 126 h 143"/>
                <a:gd name="T8" fmla="*/ 18 w 109"/>
                <a:gd name="T9" fmla="*/ 143 h 143"/>
                <a:gd name="T10" fmla="*/ 37 w 109"/>
                <a:gd name="T11" fmla="*/ 143 h 143"/>
                <a:gd name="T12" fmla="*/ 78 w 109"/>
                <a:gd name="T13" fmla="*/ 106 h 143"/>
                <a:gd name="T14" fmla="*/ 109 w 109"/>
                <a:gd name="T15" fmla="*/ 120 h 143"/>
                <a:gd name="T16" fmla="*/ 109 w 109"/>
                <a:gd name="T17" fmla="*/ 17 h 143"/>
                <a:gd name="T18" fmla="*/ 92 w 109"/>
                <a:gd name="T19" fmla="*/ 0 h 143"/>
                <a:gd name="T20" fmla="*/ 79 w 109"/>
                <a:gd name="T21" fmla="*/ 74 h 143"/>
                <a:gd name="T22" fmla="*/ 70 w 109"/>
                <a:gd name="T23" fmla="*/ 83 h 143"/>
                <a:gd name="T24" fmla="*/ 20 w 109"/>
                <a:gd name="T25" fmla="*/ 83 h 143"/>
                <a:gd name="T26" fmla="*/ 11 w 109"/>
                <a:gd name="T27" fmla="*/ 74 h 143"/>
                <a:gd name="T28" fmla="*/ 11 w 109"/>
                <a:gd name="T29" fmla="*/ 24 h 143"/>
                <a:gd name="T30" fmla="*/ 20 w 109"/>
                <a:gd name="T31" fmla="*/ 15 h 143"/>
                <a:gd name="T32" fmla="*/ 70 w 109"/>
                <a:gd name="T33" fmla="*/ 15 h 143"/>
                <a:gd name="T34" fmla="*/ 79 w 109"/>
                <a:gd name="T35" fmla="*/ 24 h 143"/>
                <a:gd name="T36" fmla="*/ 79 w 109"/>
                <a:gd name="T3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43">
                  <a:moveTo>
                    <a:pt x="92" y="0"/>
                  </a:moveTo>
                  <a:cubicBezTo>
                    <a:pt x="18" y="0"/>
                    <a:pt x="18" y="0"/>
                    <a:pt x="18" y="0"/>
                  </a:cubicBezTo>
                  <a:cubicBezTo>
                    <a:pt x="8" y="0"/>
                    <a:pt x="0" y="8"/>
                    <a:pt x="0" y="17"/>
                  </a:cubicBezTo>
                  <a:cubicBezTo>
                    <a:pt x="0" y="126"/>
                    <a:pt x="0" y="126"/>
                    <a:pt x="0" y="126"/>
                  </a:cubicBezTo>
                  <a:cubicBezTo>
                    <a:pt x="0" y="135"/>
                    <a:pt x="8" y="143"/>
                    <a:pt x="18" y="143"/>
                  </a:cubicBezTo>
                  <a:cubicBezTo>
                    <a:pt x="37" y="143"/>
                    <a:pt x="37" y="143"/>
                    <a:pt x="37" y="143"/>
                  </a:cubicBezTo>
                  <a:cubicBezTo>
                    <a:pt x="39" y="122"/>
                    <a:pt x="57" y="106"/>
                    <a:pt x="78" y="106"/>
                  </a:cubicBezTo>
                  <a:cubicBezTo>
                    <a:pt x="90" y="106"/>
                    <a:pt x="102" y="112"/>
                    <a:pt x="109" y="120"/>
                  </a:cubicBezTo>
                  <a:cubicBezTo>
                    <a:pt x="109" y="17"/>
                    <a:pt x="109" y="17"/>
                    <a:pt x="109" y="17"/>
                  </a:cubicBezTo>
                  <a:cubicBezTo>
                    <a:pt x="109" y="8"/>
                    <a:pt x="101" y="0"/>
                    <a:pt x="92" y="0"/>
                  </a:cubicBezTo>
                  <a:close/>
                  <a:moveTo>
                    <a:pt x="79" y="74"/>
                  </a:moveTo>
                  <a:cubicBezTo>
                    <a:pt x="79" y="79"/>
                    <a:pt x="75" y="83"/>
                    <a:pt x="70" y="83"/>
                  </a:cubicBezTo>
                  <a:cubicBezTo>
                    <a:pt x="20" y="83"/>
                    <a:pt x="20" y="83"/>
                    <a:pt x="20" y="83"/>
                  </a:cubicBezTo>
                  <a:cubicBezTo>
                    <a:pt x="15" y="83"/>
                    <a:pt x="11" y="79"/>
                    <a:pt x="11" y="74"/>
                  </a:cubicBezTo>
                  <a:cubicBezTo>
                    <a:pt x="11" y="24"/>
                    <a:pt x="11" y="24"/>
                    <a:pt x="11" y="24"/>
                  </a:cubicBezTo>
                  <a:cubicBezTo>
                    <a:pt x="11" y="19"/>
                    <a:pt x="15" y="15"/>
                    <a:pt x="20" y="15"/>
                  </a:cubicBezTo>
                  <a:cubicBezTo>
                    <a:pt x="70" y="15"/>
                    <a:pt x="70" y="15"/>
                    <a:pt x="70" y="15"/>
                  </a:cubicBezTo>
                  <a:cubicBezTo>
                    <a:pt x="75" y="15"/>
                    <a:pt x="79" y="19"/>
                    <a:pt x="79" y="24"/>
                  </a:cubicBezTo>
                  <a:lnTo>
                    <a:pt x="79" y="7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Group 36"/>
          <p:cNvGrpSpPr/>
          <p:nvPr/>
        </p:nvGrpSpPr>
        <p:grpSpPr>
          <a:xfrm>
            <a:off x="5365986" y="5349062"/>
            <a:ext cx="6632863" cy="1207943"/>
            <a:chOff x="5365986" y="5349062"/>
            <a:chExt cx="6632863" cy="1207943"/>
          </a:xfrm>
        </p:grpSpPr>
        <p:sp>
          <p:nvSpPr>
            <p:cNvPr id="8" name="Rectangle 8"/>
            <p:cNvSpPr>
              <a:spLocks noChangeArrowheads="1"/>
            </p:cNvSpPr>
            <p:nvPr/>
          </p:nvSpPr>
          <p:spPr bwMode="auto">
            <a:xfrm>
              <a:off x="6732679" y="5349062"/>
              <a:ext cx="5266170" cy="860136"/>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35"/>
            <p:cNvSpPr>
              <a:spLocks noEditPoints="1"/>
            </p:cNvSpPr>
            <p:nvPr/>
          </p:nvSpPr>
          <p:spPr bwMode="auto">
            <a:xfrm>
              <a:off x="5599781" y="6243835"/>
              <a:ext cx="307397" cy="313170"/>
            </a:xfrm>
            <a:custGeom>
              <a:avLst/>
              <a:gdLst>
                <a:gd name="T0" fmla="*/ 31 w 62"/>
                <a:gd name="T1" fmla="*/ 0 h 63"/>
                <a:gd name="T2" fmla="*/ 0 w 62"/>
                <a:gd name="T3" fmla="*/ 32 h 63"/>
                <a:gd name="T4" fmla="*/ 31 w 62"/>
                <a:gd name="T5" fmla="*/ 63 h 63"/>
                <a:gd name="T6" fmla="*/ 62 w 62"/>
                <a:gd name="T7" fmla="*/ 32 h 63"/>
                <a:gd name="T8" fmla="*/ 31 w 62"/>
                <a:gd name="T9" fmla="*/ 0 h 63"/>
                <a:gd name="T10" fmla="*/ 31 w 62"/>
                <a:gd name="T11" fmla="*/ 46 h 63"/>
                <a:gd name="T12" fmla="*/ 17 w 62"/>
                <a:gd name="T13" fmla="*/ 32 h 63"/>
                <a:gd name="T14" fmla="*/ 31 w 62"/>
                <a:gd name="T15" fmla="*/ 17 h 63"/>
                <a:gd name="T16" fmla="*/ 45 w 62"/>
                <a:gd name="T17" fmla="*/ 32 h 63"/>
                <a:gd name="T18" fmla="*/ 31 w 62"/>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3">
                  <a:moveTo>
                    <a:pt x="31" y="0"/>
                  </a:moveTo>
                  <a:cubicBezTo>
                    <a:pt x="14" y="0"/>
                    <a:pt x="0" y="14"/>
                    <a:pt x="0" y="32"/>
                  </a:cubicBezTo>
                  <a:cubicBezTo>
                    <a:pt x="0" y="49"/>
                    <a:pt x="14" y="63"/>
                    <a:pt x="31" y="63"/>
                  </a:cubicBezTo>
                  <a:cubicBezTo>
                    <a:pt x="48" y="63"/>
                    <a:pt x="62" y="49"/>
                    <a:pt x="62" y="32"/>
                  </a:cubicBezTo>
                  <a:cubicBezTo>
                    <a:pt x="62" y="14"/>
                    <a:pt x="48" y="0"/>
                    <a:pt x="31" y="0"/>
                  </a:cubicBezTo>
                  <a:close/>
                  <a:moveTo>
                    <a:pt x="31" y="46"/>
                  </a:moveTo>
                  <a:cubicBezTo>
                    <a:pt x="23" y="46"/>
                    <a:pt x="17" y="40"/>
                    <a:pt x="17" y="32"/>
                  </a:cubicBezTo>
                  <a:cubicBezTo>
                    <a:pt x="17" y="24"/>
                    <a:pt x="23" y="17"/>
                    <a:pt x="31" y="17"/>
                  </a:cubicBezTo>
                  <a:cubicBezTo>
                    <a:pt x="39" y="17"/>
                    <a:pt x="45" y="24"/>
                    <a:pt x="45" y="32"/>
                  </a:cubicBezTo>
                  <a:cubicBezTo>
                    <a:pt x="45" y="40"/>
                    <a:pt x="39" y="46"/>
                    <a:pt x="31" y="4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6"/>
            <p:cNvSpPr>
              <a:spLocks noEditPoints="1"/>
            </p:cNvSpPr>
            <p:nvPr/>
          </p:nvSpPr>
          <p:spPr bwMode="auto">
            <a:xfrm>
              <a:off x="6340133" y="6243835"/>
              <a:ext cx="313170" cy="313170"/>
            </a:xfrm>
            <a:custGeom>
              <a:avLst/>
              <a:gdLst>
                <a:gd name="T0" fmla="*/ 31 w 63"/>
                <a:gd name="T1" fmla="*/ 0 h 63"/>
                <a:gd name="T2" fmla="*/ 0 w 63"/>
                <a:gd name="T3" fmla="*/ 32 h 63"/>
                <a:gd name="T4" fmla="*/ 31 w 63"/>
                <a:gd name="T5" fmla="*/ 63 h 63"/>
                <a:gd name="T6" fmla="*/ 63 w 63"/>
                <a:gd name="T7" fmla="*/ 32 h 63"/>
                <a:gd name="T8" fmla="*/ 31 w 63"/>
                <a:gd name="T9" fmla="*/ 0 h 63"/>
                <a:gd name="T10" fmla="*/ 31 w 63"/>
                <a:gd name="T11" fmla="*/ 46 h 63"/>
                <a:gd name="T12" fmla="*/ 17 w 63"/>
                <a:gd name="T13" fmla="*/ 32 h 63"/>
                <a:gd name="T14" fmla="*/ 31 w 63"/>
                <a:gd name="T15" fmla="*/ 17 h 63"/>
                <a:gd name="T16" fmla="*/ 46 w 63"/>
                <a:gd name="T17" fmla="*/ 32 h 63"/>
                <a:gd name="T18" fmla="*/ 31 w 63"/>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31" y="0"/>
                  </a:moveTo>
                  <a:cubicBezTo>
                    <a:pt x="14" y="0"/>
                    <a:pt x="0" y="14"/>
                    <a:pt x="0" y="32"/>
                  </a:cubicBezTo>
                  <a:cubicBezTo>
                    <a:pt x="0" y="49"/>
                    <a:pt x="14" y="63"/>
                    <a:pt x="31" y="63"/>
                  </a:cubicBezTo>
                  <a:cubicBezTo>
                    <a:pt x="49" y="63"/>
                    <a:pt x="63" y="49"/>
                    <a:pt x="63" y="32"/>
                  </a:cubicBezTo>
                  <a:cubicBezTo>
                    <a:pt x="63" y="14"/>
                    <a:pt x="49" y="0"/>
                    <a:pt x="31" y="0"/>
                  </a:cubicBezTo>
                  <a:close/>
                  <a:moveTo>
                    <a:pt x="31" y="46"/>
                  </a:moveTo>
                  <a:cubicBezTo>
                    <a:pt x="24" y="46"/>
                    <a:pt x="17" y="40"/>
                    <a:pt x="17" y="32"/>
                  </a:cubicBezTo>
                  <a:cubicBezTo>
                    <a:pt x="17" y="24"/>
                    <a:pt x="24" y="17"/>
                    <a:pt x="31" y="17"/>
                  </a:cubicBezTo>
                  <a:cubicBezTo>
                    <a:pt x="40" y="17"/>
                    <a:pt x="46" y="24"/>
                    <a:pt x="46" y="32"/>
                  </a:cubicBezTo>
                  <a:cubicBezTo>
                    <a:pt x="46" y="40"/>
                    <a:pt x="40" y="46"/>
                    <a:pt x="31" y="4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7"/>
            <p:cNvSpPr>
              <a:spLocks noEditPoints="1"/>
            </p:cNvSpPr>
            <p:nvPr/>
          </p:nvSpPr>
          <p:spPr bwMode="auto">
            <a:xfrm>
              <a:off x="6698042" y="6243835"/>
              <a:ext cx="308841" cy="313170"/>
            </a:xfrm>
            <a:custGeom>
              <a:avLst/>
              <a:gdLst>
                <a:gd name="T0" fmla="*/ 31 w 62"/>
                <a:gd name="T1" fmla="*/ 0 h 63"/>
                <a:gd name="T2" fmla="*/ 0 w 62"/>
                <a:gd name="T3" fmla="*/ 32 h 63"/>
                <a:gd name="T4" fmla="*/ 31 w 62"/>
                <a:gd name="T5" fmla="*/ 63 h 63"/>
                <a:gd name="T6" fmla="*/ 62 w 62"/>
                <a:gd name="T7" fmla="*/ 32 h 63"/>
                <a:gd name="T8" fmla="*/ 31 w 62"/>
                <a:gd name="T9" fmla="*/ 0 h 63"/>
                <a:gd name="T10" fmla="*/ 31 w 62"/>
                <a:gd name="T11" fmla="*/ 46 h 63"/>
                <a:gd name="T12" fmla="*/ 16 w 62"/>
                <a:gd name="T13" fmla="*/ 32 h 63"/>
                <a:gd name="T14" fmla="*/ 31 w 62"/>
                <a:gd name="T15" fmla="*/ 17 h 63"/>
                <a:gd name="T16" fmla="*/ 45 w 62"/>
                <a:gd name="T17" fmla="*/ 32 h 63"/>
                <a:gd name="T18" fmla="*/ 31 w 62"/>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3">
                  <a:moveTo>
                    <a:pt x="31" y="0"/>
                  </a:moveTo>
                  <a:cubicBezTo>
                    <a:pt x="14" y="0"/>
                    <a:pt x="0" y="14"/>
                    <a:pt x="0" y="32"/>
                  </a:cubicBezTo>
                  <a:cubicBezTo>
                    <a:pt x="0" y="49"/>
                    <a:pt x="14" y="63"/>
                    <a:pt x="31" y="63"/>
                  </a:cubicBezTo>
                  <a:cubicBezTo>
                    <a:pt x="48" y="63"/>
                    <a:pt x="62" y="49"/>
                    <a:pt x="62" y="32"/>
                  </a:cubicBezTo>
                  <a:cubicBezTo>
                    <a:pt x="62" y="14"/>
                    <a:pt x="48" y="0"/>
                    <a:pt x="31" y="0"/>
                  </a:cubicBezTo>
                  <a:close/>
                  <a:moveTo>
                    <a:pt x="31" y="46"/>
                  </a:moveTo>
                  <a:cubicBezTo>
                    <a:pt x="23" y="46"/>
                    <a:pt x="16" y="40"/>
                    <a:pt x="16" y="32"/>
                  </a:cubicBezTo>
                  <a:cubicBezTo>
                    <a:pt x="16" y="24"/>
                    <a:pt x="23" y="17"/>
                    <a:pt x="31" y="17"/>
                  </a:cubicBezTo>
                  <a:cubicBezTo>
                    <a:pt x="39" y="17"/>
                    <a:pt x="45" y="24"/>
                    <a:pt x="45" y="32"/>
                  </a:cubicBezTo>
                  <a:cubicBezTo>
                    <a:pt x="45" y="40"/>
                    <a:pt x="39" y="46"/>
                    <a:pt x="31" y="4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8"/>
            <p:cNvSpPr>
              <a:spLocks/>
            </p:cNvSpPr>
            <p:nvPr/>
          </p:nvSpPr>
          <p:spPr bwMode="auto">
            <a:xfrm>
              <a:off x="5976451" y="5349062"/>
              <a:ext cx="1258455" cy="860136"/>
            </a:xfrm>
            <a:custGeom>
              <a:avLst/>
              <a:gdLst>
                <a:gd name="T0" fmla="*/ 235 w 253"/>
                <a:gd name="T1" fmla="*/ 0 h 173"/>
                <a:gd name="T2" fmla="*/ 18 w 253"/>
                <a:gd name="T3" fmla="*/ 0 h 173"/>
                <a:gd name="T4" fmla="*/ 0 w 253"/>
                <a:gd name="T5" fmla="*/ 18 h 173"/>
                <a:gd name="T6" fmla="*/ 0 w 253"/>
                <a:gd name="T7" fmla="*/ 155 h 173"/>
                <a:gd name="T8" fmla="*/ 18 w 253"/>
                <a:gd name="T9" fmla="*/ 173 h 173"/>
                <a:gd name="T10" fmla="*/ 235 w 253"/>
                <a:gd name="T11" fmla="*/ 173 h 173"/>
                <a:gd name="T12" fmla="*/ 253 w 253"/>
                <a:gd name="T13" fmla="*/ 155 h 173"/>
                <a:gd name="T14" fmla="*/ 253 w 253"/>
                <a:gd name="T15" fmla="*/ 18 h 173"/>
                <a:gd name="T16" fmla="*/ 235 w 253"/>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173">
                  <a:moveTo>
                    <a:pt x="235" y="0"/>
                  </a:moveTo>
                  <a:cubicBezTo>
                    <a:pt x="18" y="0"/>
                    <a:pt x="18" y="0"/>
                    <a:pt x="18" y="0"/>
                  </a:cubicBezTo>
                  <a:cubicBezTo>
                    <a:pt x="8" y="0"/>
                    <a:pt x="0" y="8"/>
                    <a:pt x="0" y="18"/>
                  </a:cubicBezTo>
                  <a:cubicBezTo>
                    <a:pt x="0" y="155"/>
                    <a:pt x="0" y="155"/>
                    <a:pt x="0" y="155"/>
                  </a:cubicBezTo>
                  <a:cubicBezTo>
                    <a:pt x="0" y="165"/>
                    <a:pt x="8" y="173"/>
                    <a:pt x="18" y="173"/>
                  </a:cubicBezTo>
                  <a:cubicBezTo>
                    <a:pt x="235" y="173"/>
                    <a:pt x="235" y="173"/>
                    <a:pt x="235" y="173"/>
                  </a:cubicBezTo>
                  <a:cubicBezTo>
                    <a:pt x="245" y="173"/>
                    <a:pt x="253" y="165"/>
                    <a:pt x="253" y="155"/>
                  </a:cubicBezTo>
                  <a:cubicBezTo>
                    <a:pt x="253" y="18"/>
                    <a:pt x="253" y="18"/>
                    <a:pt x="253" y="18"/>
                  </a:cubicBezTo>
                  <a:cubicBezTo>
                    <a:pt x="253" y="8"/>
                    <a:pt x="245" y="0"/>
                    <a:pt x="235"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9"/>
            <p:cNvSpPr>
              <a:spLocks noEditPoints="1"/>
            </p:cNvSpPr>
            <p:nvPr/>
          </p:nvSpPr>
          <p:spPr bwMode="auto">
            <a:xfrm>
              <a:off x="5365986" y="5666562"/>
              <a:ext cx="541193" cy="711488"/>
            </a:xfrm>
            <a:custGeom>
              <a:avLst/>
              <a:gdLst>
                <a:gd name="T0" fmla="*/ 92 w 109"/>
                <a:gd name="T1" fmla="*/ 0 h 143"/>
                <a:gd name="T2" fmla="*/ 18 w 109"/>
                <a:gd name="T3" fmla="*/ 0 h 143"/>
                <a:gd name="T4" fmla="*/ 0 w 109"/>
                <a:gd name="T5" fmla="*/ 17 h 143"/>
                <a:gd name="T6" fmla="*/ 0 w 109"/>
                <a:gd name="T7" fmla="*/ 125 h 143"/>
                <a:gd name="T8" fmla="*/ 18 w 109"/>
                <a:gd name="T9" fmla="*/ 143 h 143"/>
                <a:gd name="T10" fmla="*/ 37 w 109"/>
                <a:gd name="T11" fmla="*/ 143 h 143"/>
                <a:gd name="T12" fmla="*/ 78 w 109"/>
                <a:gd name="T13" fmla="*/ 106 h 143"/>
                <a:gd name="T14" fmla="*/ 109 w 109"/>
                <a:gd name="T15" fmla="*/ 120 h 143"/>
                <a:gd name="T16" fmla="*/ 109 w 109"/>
                <a:gd name="T17" fmla="*/ 17 h 143"/>
                <a:gd name="T18" fmla="*/ 92 w 109"/>
                <a:gd name="T19" fmla="*/ 0 h 143"/>
                <a:gd name="T20" fmla="*/ 79 w 109"/>
                <a:gd name="T21" fmla="*/ 74 h 143"/>
                <a:gd name="T22" fmla="*/ 70 w 109"/>
                <a:gd name="T23" fmla="*/ 83 h 143"/>
                <a:gd name="T24" fmla="*/ 20 w 109"/>
                <a:gd name="T25" fmla="*/ 83 h 143"/>
                <a:gd name="T26" fmla="*/ 11 w 109"/>
                <a:gd name="T27" fmla="*/ 74 h 143"/>
                <a:gd name="T28" fmla="*/ 11 w 109"/>
                <a:gd name="T29" fmla="*/ 24 h 143"/>
                <a:gd name="T30" fmla="*/ 20 w 109"/>
                <a:gd name="T31" fmla="*/ 15 h 143"/>
                <a:gd name="T32" fmla="*/ 70 w 109"/>
                <a:gd name="T33" fmla="*/ 15 h 143"/>
                <a:gd name="T34" fmla="*/ 79 w 109"/>
                <a:gd name="T35" fmla="*/ 24 h 143"/>
                <a:gd name="T36" fmla="*/ 79 w 109"/>
                <a:gd name="T3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43">
                  <a:moveTo>
                    <a:pt x="92" y="0"/>
                  </a:moveTo>
                  <a:cubicBezTo>
                    <a:pt x="18" y="0"/>
                    <a:pt x="18" y="0"/>
                    <a:pt x="18" y="0"/>
                  </a:cubicBezTo>
                  <a:cubicBezTo>
                    <a:pt x="8" y="0"/>
                    <a:pt x="0" y="7"/>
                    <a:pt x="0" y="17"/>
                  </a:cubicBezTo>
                  <a:cubicBezTo>
                    <a:pt x="0" y="125"/>
                    <a:pt x="0" y="125"/>
                    <a:pt x="0" y="125"/>
                  </a:cubicBezTo>
                  <a:cubicBezTo>
                    <a:pt x="0" y="135"/>
                    <a:pt x="8" y="143"/>
                    <a:pt x="18" y="143"/>
                  </a:cubicBezTo>
                  <a:cubicBezTo>
                    <a:pt x="37" y="143"/>
                    <a:pt x="37" y="143"/>
                    <a:pt x="37" y="143"/>
                  </a:cubicBezTo>
                  <a:cubicBezTo>
                    <a:pt x="39" y="122"/>
                    <a:pt x="57" y="106"/>
                    <a:pt x="78" y="106"/>
                  </a:cubicBezTo>
                  <a:cubicBezTo>
                    <a:pt x="90" y="106"/>
                    <a:pt x="102" y="111"/>
                    <a:pt x="109" y="120"/>
                  </a:cubicBezTo>
                  <a:cubicBezTo>
                    <a:pt x="109" y="17"/>
                    <a:pt x="109" y="17"/>
                    <a:pt x="109" y="17"/>
                  </a:cubicBezTo>
                  <a:cubicBezTo>
                    <a:pt x="109" y="7"/>
                    <a:pt x="101" y="0"/>
                    <a:pt x="92" y="0"/>
                  </a:cubicBezTo>
                  <a:close/>
                  <a:moveTo>
                    <a:pt x="79" y="74"/>
                  </a:moveTo>
                  <a:cubicBezTo>
                    <a:pt x="79" y="79"/>
                    <a:pt x="75" y="83"/>
                    <a:pt x="70" y="83"/>
                  </a:cubicBezTo>
                  <a:cubicBezTo>
                    <a:pt x="20" y="83"/>
                    <a:pt x="20" y="83"/>
                    <a:pt x="20" y="83"/>
                  </a:cubicBezTo>
                  <a:cubicBezTo>
                    <a:pt x="15" y="83"/>
                    <a:pt x="11" y="79"/>
                    <a:pt x="11" y="74"/>
                  </a:cubicBezTo>
                  <a:cubicBezTo>
                    <a:pt x="11" y="24"/>
                    <a:pt x="11" y="24"/>
                    <a:pt x="11" y="24"/>
                  </a:cubicBezTo>
                  <a:cubicBezTo>
                    <a:pt x="11" y="19"/>
                    <a:pt x="15" y="15"/>
                    <a:pt x="20" y="15"/>
                  </a:cubicBezTo>
                  <a:cubicBezTo>
                    <a:pt x="70" y="15"/>
                    <a:pt x="70" y="15"/>
                    <a:pt x="70" y="15"/>
                  </a:cubicBezTo>
                  <a:cubicBezTo>
                    <a:pt x="75" y="15"/>
                    <a:pt x="79" y="19"/>
                    <a:pt x="79" y="24"/>
                  </a:cubicBezTo>
                  <a:lnTo>
                    <a:pt x="79" y="74"/>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sp>
        <p:nvSpPr>
          <p:cNvPr id="30" name="文本框 1386"/>
          <p:cNvSpPr txBox="1"/>
          <p:nvPr/>
        </p:nvSpPr>
        <p:spPr>
          <a:xfrm>
            <a:off x="8943063" y="1452561"/>
            <a:ext cx="1362874" cy="830997"/>
          </a:xfrm>
          <a:prstGeom prst="rect">
            <a:avLst/>
          </a:prstGeom>
          <a:noFill/>
        </p:spPr>
        <p:txBody>
          <a:bodyPr wrap="none" rtlCol="0">
            <a:spAutoFit/>
          </a:bodyPr>
          <a:lstStyle/>
          <a:p>
            <a:r>
              <a:rPr lang="en-US" altLang="zh-CN" sz="4800" b="1" dirty="0" smtClean="0">
                <a:solidFill>
                  <a:schemeClr val="bg1"/>
                </a:solidFill>
                <a:latin typeface="Source Sans Pro" panose="020B0503030403020204" pitchFamily="34" charset="0"/>
              </a:rPr>
              <a:t>70%</a:t>
            </a:r>
            <a:endParaRPr lang="zh-CN" altLang="en-US" sz="4800" b="1" dirty="0">
              <a:solidFill>
                <a:schemeClr val="bg1"/>
              </a:solidFill>
              <a:latin typeface="Source Sans Pro" panose="020B0503030403020204" pitchFamily="34" charset="0"/>
            </a:endParaRPr>
          </a:p>
        </p:txBody>
      </p:sp>
      <p:sp>
        <p:nvSpPr>
          <p:cNvPr id="31" name="文本框 1387"/>
          <p:cNvSpPr txBox="1"/>
          <p:nvPr/>
        </p:nvSpPr>
        <p:spPr>
          <a:xfrm>
            <a:off x="7876411" y="2762176"/>
            <a:ext cx="1362874" cy="830997"/>
          </a:xfrm>
          <a:prstGeom prst="rect">
            <a:avLst/>
          </a:prstGeom>
          <a:noFill/>
        </p:spPr>
        <p:txBody>
          <a:bodyPr wrap="none" rtlCol="0">
            <a:spAutoFit/>
          </a:bodyPr>
          <a:lstStyle/>
          <a:p>
            <a:r>
              <a:rPr lang="en-US" altLang="zh-CN" sz="4800" b="1" dirty="0" smtClean="0">
                <a:solidFill>
                  <a:schemeClr val="bg1"/>
                </a:solidFill>
                <a:latin typeface="Source Sans Pro" panose="020B0503030403020204" pitchFamily="34" charset="0"/>
              </a:rPr>
              <a:t>56%</a:t>
            </a:r>
            <a:endParaRPr lang="zh-CN" altLang="en-US" sz="4800" b="1" dirty="0">
              <a:solidFill>
                <a:schemeClr val="bg1"/>
              </a:solidFill>
              <a:latin typeface="Source Sans Pro" panose="020B0503030403020204" pitchFamily="34" charset="0"/>
            </a:endParaRPr>
          </a:p>
        </p:txBody>
      </p:sp>
      <p:sp>
        <p:nvSpPr>
          <p:cNvPr id="32" name="文本框 1388"/>
          <p:cNvSpPr txBox="1"/>
          <p:nvPr/>
        </p:nvSpPr>
        <p:spPr>
          <a:xfrm>
            <a:off x="6917628" y="4070944"/>
            <a:ext cx="1362874" cy="830997"/>
          </a:xfrm>
          <a:prstGeom prst="rect">
            <a:avLst/>
          </a:prstGeom>
          <a:noFill/>
        </p:spPr>
        <p:txBody>
          <a:bodyPr wrap="none" rtlCol="0">
            <a:spAutoFit/>
          </a:bodyPr>
          <a:lstStyle/>
          <a:p>
            <a:r>
              <a:rPr lang="en-US" altLang="zh-CN" sz="4800" b="1" dirty="0" smtClean="0">
                <a:solidFill>
                  <a:schemeClr val="bg1"/>
                </a:solidFill>
                <a:latin typeface="Source Sans Pro" panose="020B0503030403020204" pitchFamily="34" charset="0"/>
              </a:rPr>
              <a:t>28%</a:t>
            </a:r>
            <a:endParaRPr lang="zh-CN" altLang="en-US" sz="4800" b="1" dirty="0">
              <a:solidFill>
                <a:schemeClr val="bg1"/>
              </a:solidFill>
              <a:latin typeface="Source Sans Pro" panose="020B0503030403020204" pitchFamily="34" charset="0"/>
            </a:endParaRPr>
          </a:p>
        </p:txBody>
      </p:sp>
      <p:sp>
        <p:nvSpPr>
          <p:cNvPr id="33" name="文本框 1389"/>
          <p:cNvSpPr txBox="1"/>
          <p:nvPr/>
        </p:nvSpPr>
        <p:spPr>
          <a:xfrm>
            <a:off x="5908900" y="5379454"/>
            <a:ext cx="1362874" cy="830997"/>
          </a:xfrm>
          <a:prstGeom prst="rect">
            <a:avLst/>
          </a:prstGeom>
          <a:noFill/>
        </p:spPr>
        <p:txBody>
          <a:bodyPr wrap="none" rtlCol="0">
            <a:spAutoFit/>
          </a:bodyPr>
          <a:lstStyle/>
          <a:p>
            <a:r>
              <a:rPr lang="en-US" altLang="zh-CN" sz="4800" b="1" dirty="0" smtClean="0">
                <a:solidFill>
                  <a:schemeClr val="bg1"/>
                </a:solidFill>
                <a:latin typeface="Source Sans Pro" panose="020B0503030403020204" pitchFamily="34" charset="0"/>
              </a:rPr>
              <a:t>15%</a:t>
            </a:r>
            <a:endParaRPr lang="zh-CN" altLang="en-US" sz="4800" b="1" dirty="0">
              <a:solidFill>
                <a:schemeClr val="bg1"/>
              </a:solidFill>
              <a:latin typeface="Source Sans Pro" panose="020B0503030403020204" pitchFamily="34" charset="0"/>
            </a:endParaRPr>
          </a:p>
        </p:txBody>
      </p:sp>
      <p:grpSp>
        <p:nvGrpSpPr>
          <p:cNvPr id="39" name="Group 38"/>
          <p:cNvGrpSpPr/>
          <p:nvPr/>
        </p:nvGrpSpPr>
        <p:grpSpPr>
          <a:xfrm>
            <a:off x="432099" y="4139184"/>
            <a:ext cx="510778" cy="511652"/>
            <a:chOff x="9145588" y="4435475"/>
            <a:chExt cx="464344" cy="465138"/>
          </a:xfrm>
          <a:solidFill>
            <a:schemeClr val="accent4"/>
          </a:solidFill>
        </p:grpSpPr>
        <p:sp>
          <p:nvSpPr>
            <p:cNvPr id="40"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9" name="Group 48"/>
          <p:cNvGrpSpPr/>
          <p:nvPr/>
        </p:nvGrpSpPr>
        <p:grpSpPr>
          <a:xfrm>
            <a:off x="432099" y="5321205"/>
            <a:ext cx="511652" cy="430451"/>
            <a:chOff x="5368132" y="2625725"/>
            <a:chExt cx="465138" cy="391319"/>
          </a:xfrm>
          <a:solidFill>
            <a:schemeClr val="accent5"/>
          </a:solidFill>
        </p:grpSpPr>
        <p:sp>
          <p:nvSpPr>
            <p:cNvPr id="50"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3" name="Group 52"/>
          <p:cNvGrpSpPr/>
          <p:nvPr/>
        </p:nvGrpSpPr>
        <p:grpSpPr>
          <a:xfrm>
            <a:off x="432099" y="2958037"/>
            <a:ext cx="510778" cy="510778"/>
            <a:chOff x="4439444" y="1652588"/>
            <a:chExt cx="464344" cy="464344"/>
          </a:xfrm>
          <a:solidFill>
            <a:schemeClr val="accent2"/>
          </a:solidFill>
        </p:grpSpPr>
        <p:sp>
          <p:nvSpPr>
            <p:cNvPr id="54"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5"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7" name="Group 56"/>
          <p:cNvGrpSpPr/>
          <p:nvPr/>
        </p:nvGrpSpPr>
        <p:grpSpPr>
          <a:xfrm>
            <a:off x="432099" y="1886195"/>
            <a:ext cx="510778" cy="399018"/>
            <a:chOff x="2581275" y="1710532"/>
            <a:chExt cx="464344" cy="362744"/>
          </a:xfrm>
          <a:solidFill>
            <a:schemeClr val="accent1"/>
          </a:solidFill>
        </p:grpSpPr>
        <p:sp>
          <p:nvSpPr>
            <p:cNvPr id="58"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1"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6" name="TextBox 65"/>
          <p:cNvSpPr txBox="1"/>
          <p:nvPr/>
        </p:nvSpPr>
        <p:spPr>
          <a:xfrm>
            <a:off x="1099391" y="1601360"/>
            <a:ext cx="1554528"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rPr>
              <a:t>TV Production</a:t>
            </a:r>
            <a:endParaRPr lang="en-GB">
              <a:solidFill>
                <a:schemeClr val="accent1"/>
              </a:solidFill>
              <a:latin typeface="Source Sans Pro" panose="020B0503030403020204" pitchFamily="34" charset="0"/>
            </a:endParaRPr>
          </a:p>
        </p:txBody>
      </p:sp>
      <p:sp>
        <p:nvSpPr>
          <p:cNvPr id="67" name="Rectangle 66"/>
          <p:cNvSpPr/>
          <p:nvPr/>
        </p:nvSpPr>
        <p:spPr>
          <a:xfrm>
            <a:off x="1099391" y="1900948"/>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sp>
        <p:nvSpPr>
          <p:cNvPr id="69" name="TextBox 68"/>
          <p:cNvSpPr txBox="1"/>
          <p:nvPr/>
        </p:nvSpPr>
        <p:spPr>
          <a:xfrm>
            <a:off x="1099391" y="2740452"/>
            <a:ext cx="1774845"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Dynamic Sound</a:t>
            </a:r>
            <a:endParaRPr lang="en-GB">
              <a:solidFill>
                <a:schemeClr val="accent2"/>
              </a:solidFill>
              <a:latin typeface="Source Sans Pro" panose="020B0503030403020204" pitchFamily="34" charset="0"/>
            </a:endParaRPr>
          </a:p>
        </p:txBody>
      </p:sp>
      <p:sp>
        <p:nvSpPr>
          <p:cNvPr id="70" name="Rectangle 69"/>
          <p:cNvSpPr/>
          <p:nvPr/>
        </p:nvSpPr>
        <p:spPr>
          <a:xfrm>
            <a:off x="1099391" y="3040040"/>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sp>
        <p:nvSpPr>
          <p:cNvPr id="72" name="TextBox 71"/>
          <p:cNvSpPr txBox="1"/>
          <p:nvPr/>
        </p:nvSpPr>
        <p:spPr>
          <a:xfrm>
            <a:off x="1099391" y="3944427"/>
            <a:ext cx="1404552"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Social Media</a:t>
            </a:r>
            <a:endParaRPr lang="en-GB">
              <a:solidFill>
                <a:schemeClr val="accent4"/>
              </a:solidFill>
              <a:latin typeface="Source Sans Pro" panose="020B0503030403020204" pitchFamily="34" charset="0"/>
            </a:endParaRPr>
          </a:p>
        </p:txBody>
      </p:sp>
      <p:sp>
        <p:nvSpPr>
          <p:cNvPr id="73" name="Rectangle 72"/>
          <p:cNvSpPr/>
          <p:nvPr/>
        </p:nvSpPr>
        <p:spPr>
          <a:xfrm>
            <a:off x="1099391" y="4244015"/>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sp>
        <p:nvSpPr>
          <p:cNvPr id="75" name="TextBox 74"/>
          <p:cNvSpPr txBox="1"/>
          <p:nvPr/>
        </p:nvSpPr>
        <p:spPr>
          <a:xfrm>
            <a:off x="1096842" y="5083519"/>
            <a:ext cx="1486241"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Photography </a:t>
            </a:r>
            <a:endParaRPr lang="en-GB">
              <a:solidFill>
                <a:schemeClr val="accent5"/>
              </a:solidFill>
              <a:latin typeface="Source Sans Pro" panose="020B0503030403020204" pitchFamily="34" charset="0"/>
            </a:endParaRPr>
          </a:p>
        </p:txBody>
      </p:sp>
      <p:sp>
        <p:nvSpPr>
          <p:cNvPr id="76" name="Rectangle 75"/>
          <p:cNvSpPr/>
          <p:nvPr/>
        </p:nvSpPr>
        <p:spPr>
          <a:xfrm>
            <a:off x="1096842" y="538310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spTree>
    <p:extLst>
      <p:ext uri="{BB962C8B-B14F-4D97-AF65-F5344CB8AC3E}">
        <p14:creationId xmlns:p14="http://schemas.microsoft.com/office/powerpoint/2010/main" val="1731727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1+#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2" fill="hold" nodeType="afterEffect">
                                  <p:stCondLst>
                                    <p:cond delay="0"/>
                                  </p:stCondLst>
                                  <p:childTnLst>
                                    <p:set>
                                      <p:cBhvr>
                                        <p:cTn id="17" dur="1" fill="hold">
                                          <p:stCondLst>
                                            <p:cond delay="0"/>
                                          </p:stCondLst>
                                        </p:cTn>
                                        <p:tgtEl>
                                          <p:spTgt spid="38"/>
                                        </p:tgtEl>
                                        <p:attrNameLst>
                                          <p:attrName>style.visibility</p:attrName>
                                        </p:attrNameLst>
                                      </p:cBhvr>
                                      <p:to>
                                        <p:strVal val="visible"/>
                                      </p:to>
                                    </p:set>
                                    <p:anim calcmode="lin" valueType="num">
                                      <p:cBhvr additive="base">
                                        <p:cTn id="18" dur="500" fill="hold"/>
                                        <p:tgtEl>
                                          <p:spTgt spid="38"/>
                                        </p:tgtEl>
                                        <p:attrNameLst>
                                          <p:attrName>ppt_x</p:attrName>
                                        </p:attrNameLst>
                                      </p:cBhvr>
                                      <p:tavLst>
                                        <p:tav tm="0">
                                          <p:val>
                                            <p:strVal val="1+#ppt_w/2"/>
                                          </p:val>
                                        </p:tav>
                                        <p:tav tm="100000">
                                          <p:val>
                                            <p:strVal val="#ppt_x"/>
                                          </p:val>
                                        </p:tav>
                                      </p:tavLst>
                                    </p:anim>
                                    <p:anim calcmode="lin" valueType="num">
                                      <p:cBhvr additive="base">
                                        <p:cTn id="19" dur="500" fill="hold"/>
                                        <p:tgtEl>
                                          <p:spTgt spid="3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p:cTn id="23" dur="500" fill="hold"/>
                                        <p:tgtEl>
                                          <p:spTgt spid="31"/>
                                        </p:tgtEl>
                                        <p:attrNameLst>
                                          <p:attrName>ppt_w</p:attrName>
                                        </p:attrNameLst>
                                      </p:cBhvr>
                                      <p:tavLst>
                                        <p:tav tm="0">
                                          <p:val>
                                            <p:fltVal val="0"/>
                                          </p:val>
                                        </p:tav>
                                        <p:tav tm="100000">
                                          <p:val>
                                            <p:strVal val="#ppt_w"/>
                                          </p:val>
                                        </p:tav>
                                      </p:tavLst>
                                    </p:anim>
                                    <p:anim calcmode="lin" valueType="num">
                                      <p:cBhvr>
                                        <p:cTn id="24" dur="500" fill="hold"/>
                                        <p:tgtEl>
                                          <p:spTgt spid="31"/>
                                        </p:tgtEl>
                                        <p:attrNameLst>
                                          <p:attrName>ppt_h</p:attrName>
                                        </p:attrNameLst>
                                      </p:cBhvr>
                                      <p:tavLst>
                                        <p:tav tm="0">
                                          <p:val>
                                            <p:fltVal val="0"/>
                                          </p:val>
                                        </p:tav>
                                        <p:tav tm="100000">
                                          <p:val>
                                            <p:strVal val="#ppt_h"/>
                                          </p:val>
                                        </p:tav>
                                      </p:tavLst>
                                    </p:anim>
                                    <p:animEffect transition="in" filter="fade">
                                      <p:cBhvr>
                                        <p:cTn id="25" dur="500"/>
                                        <p:tgtEl>
                                          <p:spTgt spid="31"/>
                                        </p:tgtEl>
                                      </p:cBhvr>
                                    </p:animEffect>
                                  </p:childTnLst>
                                </p:cTn>
                              </p:par>
                            </p:childTnLst>
                          </p:cTn>
                        </p:par>
                        <p:par>
                          <p:cTn id="26" fill="hold">
                            <p:stCondLst>
                              <p:cond delay="2000"/>
                            </p:stCondLst>
                            <p:childTnLst>
                              <p:par>
                                <p:cTn id="27" presetID="2" presetClass="entr" presetSubtype="2"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500" fill="hold"/>
                                        <p:tgtEl>
                                          <p:spTgt spid="36"/>
                                        </p:tgtEl>
                                        <p:attrNameLst>
                                          <p:attrName>ppt_x</p:attrName>
                                        </p:attrNameLst>
                                      </p:cBhvr>
                                      <p:tavLst>
                                        <p:tav tm="0">
                                          <p:val>
                                            <p:strVal val="1+#ppt_w/2"/>
                                          </p:val>
                                        </p:tav>
                                        <p:tav tm="100000">
                                          <p:val>
                                            <p:strVal val="#ppt_x"/>
                                          </p:val>
                                        </p:tav>
                                      </p:tavLst>
                                    </p:anim>
                                    <p:anim calcmode="lin" valueType="num">
                                      <p:cBhvr additive="base">
                                        <p:cTn id="30" dur="500" fill="hold"/>
                                        <p:tgtEl>
                                          <p:spTgt spid="36"/>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16" fill="hold" grpId="0" nodeType="afterEffect">
                                  <p:stCondLst>
                                    <p:cond delay="0"/>
                                  </p:stCondLst>
                                  <p:childTnLst>
                                    <p:set>
                                      <p:cBhvr>
                                        <p:cTn id="33" dur="1" fill="hold">
                                          <p:stCondLst>
                                            <p:cond delay="0"/>
                                          </p:stCondLst>
                                        </p:cTn>
                                        <p:tgtEl>
                                          <p:spTgt spid="32"/>
                                        </p:tgtEl>
                                        <p:attrNameLst>
                                          <p:attrName>style.visibility</p:attrName>
                                        </p:attrNameLst>
                                      </p:cBhvr>
                                      <p:to>
                                        <p:strVal val="visible"/>
                                      </p:to>
                                    </p:set>
                                    <p:anim calcmode="lin" valueType="num">
                                      <p:cBhvr>
                                        <p:cTn id="34" dur="500" fill="hold"/>
                                        <p:tgtEl>
                                          <p:spTgt spid="32"/>
                                        </p:tgtEl>
                                        <p:attrNameLst>
                                          <p:attrName>ppt_w</p:attrName>
                                        </p:attrNameLst>
                                      </p:cBhvr>
                                      <p:tavLst>
                                        <p:tav tm="0">
                                          <p:val>
                                            <p:fltVal val="0"/>
                                          </p:val>
                                        </p:tav>
                                        <p:tav tm="100000">
                                          <p:val>
                                            <p:strVal val="#ppt_w"/>
                                          </p:val>
                                        </p:tav>
                                      </p:tavLst>
                                    </p:anim>
                                    <p:anim calcmode="lin" valueType="num">
                                      <p:cBhvr>
                                        <p:cTn id="35" dur="500" fill="hold"/>
                                        <p:tgtEl>
                                          <p:spTgt spid="32"/>
                                        </p:tgtEl>
                                        <p:attrNameLst>
                                          <p:attrName>ppt_h</p:attrName>
                                        </p:attrNameLst>
                                      </p:cBhvr>
                                      <p:tavLst>
                                        <p:tav tm="0">
                                          <p:val>
                                            <p:fltVal val="0"/>
                                          </p:val>
                                        </p:tav>
                                        <p:tav tm="100000">
                                          <p:val>
                                            <p:strVal val="#ppt_h"/>
                                          </p:val>
                                        </p:tav>
                                      </p:tavLst>
                                    </p:anim>
                                    <p:animEffect transition="in" filter="fade">
                                      <p:cBhvr>
                                        <p:cTn id="36" dur="500"/>
                                        <p:tgtEl>
                                          <p:spTgt spid="32"/>
                                        </p:tgtEl>
                                      </p:cBhvr>
                                    </p:animEffect>
                                  </p:childTnLst>
                                </p:cTn>
                              </p:par>
                            </p:childTnLst>
                          </p:cTn>
                        </p:par>
                        <p:par>
                          <p:cTn id="37" fill="hold">
                            <p:stCondLst>
                              <p:cond delay="3000"/>
                            </p:stCondLst>
                            <p:childTnLst>
                              <p:par>
                                <p:cTn id="38" presetID="2" presetClass="entr" presetSubtype="2" fill="hold" nodeType="afterEffect">
                                  <p:stCondLst>
                                    <p:cond delay="0"/>
                                  </p:stCondLst>
                                  <p:childTnLst>
                                    <p:set>
                                      <p:cBhvr>
                                        <p:cTn id="39" dur="1" fill="hold">
                                          <p:stCondLst>
                                            <p:cond delay="0"/>
                                          </p:stCondLst>
                                        </p:cTn>
                                        <p:tgtEl>
                                          <p:spTgt spid="37"/>
                                        </p:tgtEl>
                                        <p:attrNameLst>
                                          <p:attrName>style.visibility</p:attrName>
                                        </p:attrNameLst>
                                      </p:cBhvr>
                                      <p:to>
                                        <p:strVal val="visible"/>
                                      </p:to>
                                    </p:set>
                                    <p:anim calcmode="lin" valueType="num">
                                      <p:cBhvr additive="base">
                                        <p:cTn id="40" dur="500" fill="hold"/>
                                        <p:tgtEl>
                                          <p:spTgt spid="37"/>
                                        </p:tgtEl>
                                        <p:attrNameLst>
                                          <p:attrName>ppt_x</p:attrName>
                                        </p:attrNameLst>
                                      </p:cBhvr>
                                      <p:tavLst>
                                        <p:tav tm="0">
                                          <p:val>
                                            <p:strVal val="1+#ppt_w/2"/>
                                          </p:val>
                                        </p:tav>
                                        <p:tav tm="100000">
                                          <p:val>
                                            <p:strVal val="#ppt_x"/>
                                          </p:val>
                                        </p:tav>
                                      </p:tavLst>
                                    </p:anim>
                                    <p:anim calcmode="lin" valueType="num">
                                      <p:cBhvr additive="base">
                                        <p:cTn id="41" dur="500" fill="hold"/>
                                        <p:tgtEl>
                                          <p:spTgt spid="37"/>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16" fill="hold" grpId="0"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par>
                          <p:cTn id="48" fill="hold">
                            <p:stCondLst>
                              <p:cond delay="4000"/>
                            </p:stCondLst>
                            <p:childTnLst>
                              <p:par>
                                <p:cTn id="49" presetID="10" presetClass="entr" presetSubtype="0"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Effect transition="in" filter="fade">
                                      <p:cBhvr>
                                        <p:cTn id="51" dur="500"/>
                                        <p:tgtEl>
                                          <p:spTgt spid="57"/>
                                        </p:tgtEl>
                                      </p:cBhvr>
                                    </p:animEffect>
                                  </p:childTnLst>
                                </p:cTn>
                              </p:par>
                            </p:childTnLst>
                          </p:cTn>
                        </p:par>
                        <p:par>
                          <p:cTn id="52" fill="hold">
                            <p:stCondLst>
                              <p:cond delay="4500"/>
                            </p:stCondLst>
                            <p:childTnLst>
                              <p:par>
                                <p:cTn id="53" presetID="22" presetClass="entr" presetSubtype="8" fill="hold" grpId="0" nodeType="after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wipe(left)">
                                      <p:cBhvr>
                                        <p:cTn id="55" dur="500"/>
                                        <p:tgtEl>
                                          <p:spTgt spid="66"/>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67"/>
                                        </p:tgtEl>
                                        <p:attrNameLst>
                                          <p:attrName>style.visibility</p:attrName>
                                        </p:attrNameLst>
                                      </p:cBhvr>
                                      <p:to>
                                        <p:strVal val="visible"/>
                                      </p:to>
                                    </p:set>
                                    <p:animEffect transition="in" filter="wipe(left)">
                                      <p:cBhvr>
                                        <p:cTn id="59" dur="500"/>
                                        <p:tgtEl>
                                          <p:spTgt spid="67"/>
                                        </p:tgtEl>
                                      </p:cBhvr>
                                    </p:animEffect>
                                  </p:childTnLst>
                                </p:cTn>
                              </p:par>
                            </p:childTnLst>
                          </p:cTn>
                        </p:par>
                        <p:par>
                          <p:cTn id="60" fill="hold">
                            <p:stCondLst>
                              <p:cond delay="5500"/>
                            </p:stCondLst>
                            <p:childTnLst>
                              <p:par>
                                <p:cTn id="61" presetID="10" presetClass="entr" presetSubtype="0" fill="hold" nodeType="afterEffect">
                                  <p:stCondLst>
                                    <p:cond delay="0"/>
                                  </p:stCondLst>
                                  <p:childTnLst>
                                    <p:set>
                                      <p:cBhvr>
                                        <p:cTn id="62" dur="1" fill="hold">
                                          <p:stCondLst>
                                            <p:cond delay="0"/>
                                          </p:stCondLst>
                                        </p:cTn>
                                        <p:tgtEl>
                                          <p:spTgt spid="53"/>
                                        </p:tgtEl>
                                        <p:attrNameLst>
                                          <p:attrName>style.visibility</p:attrName>
                                        </p:attrNameLst>
                                      </p:cBhvr>
                                      <p:to>
                                        <p:strVal val="visible"/>
                                      </p:to>
                                    </p:set>
                                    <p:animEffect transition="in" filter="fade">
                                      <p:cBhvr>
                                        <p:cTn id="63" dur="500"/>
                                        <p:tgtEl>
                                          <p:spTgt spid="53"/>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69"/>
                                        </p:tgtEl>
                                        <p:attrNameLst>
                                          <p:attrName>style.visibility</p:attrName>
                                        </p:attrNameLst>
                                      </p:cBhvr>
                                      <p:to>
                                        <p:strVal val="visible"/>
                                      </p:to>
                                    </p:set>
                                    <p:animEffect transition="in" filter="wipe(left)">
                                      <p:cBhvr>
                                        <p:cTn id="67" dur="500"/>
                                        <p:tgtEl>
                                          <p:spTgt spid="69"/>
                                        </p:tgtEl>
                                      </p:cBhvr>
                                    </p:animEffect>
                                  </p:childTnLst>
                                </p:cTn>
                              </p:par>
                            </p:childTnLst>
                          </p:cTn>
                        </p:par>
                        <p:par>
                          <p:cTn id="68" fill="hold">
                            <p:stCondLst>
                              <p:cond delay="6500"/>
                            </p:stCondLst>
                            <p:childTnLst>
                              <p:par>
                                <p:cTn id="69" presetID="22" presetClass="entr" presetSubtype="8"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wipe(left)">
                                      <p:cBhvr>
                                        <p:cTn id="71" dur="500"/>
                                        <p:tgtEl>
                                          <p:spTgt spid="70"/>
                                        </p:tgtEl>
                                      </p:cBhvr>
                                    </p:animEffect>
                                  </p:childTnLst>
                                </p:cTn>
                              </p:par>
                            </p:childTnLst>
                          </p:cTn>
                        </p:par>
                        <p:par>
                          <p:cTn id="72" fill="hold">
                            <p:stCondLst>
                              <p:cond delay="7000"/>
                            </p:stCondLst>
                            <p:childTnLst>
                              <p:par>
                                <p:cTn id="73" presetID="10" presetClass="entr" presetSubtype="0" fill="hold" nodeType="afterEffect">
                                  <p:stCondLst>
                                    <p:cond delay="0"/>
                                  </p:stCondLst>
                                  <p:childTnLst>
                                    <p:set>
                                      <p:cBhvr>
                                        <p:cTn id="74" dur="1" fill="hold">
                                          <p:stCondLst>
                                            <p:cond delay="0"/>
                                          </p:stCondLst>
                                        </p:cTn>
                                        <p:tgtEl>
                                          <p:spTgt spid="39"/>
                                        </p:tgtEl>
                                        <p:attrNameLst>
                                          <p:attrName>style.visibility</p:attrName>
                                        </p:attrNameLst>
                                      </p:cBhvr>
                                      <p:to>
                                        <p:strVal val="visible"/>
                                      </p:to>
                                    </p:set>
                                    <p:animEffect transition="in" filter="fade">
                                      <p:cBhvr>
                                        <p:cTn id="75" dur="500"/>
                                        <p:tgtEl>
                                          <p:spTgt spid="39"/>
                                        </p:tgtEl>
                                      </p:cBhvr>
                                    </p:animEffect>
                                  </p:childTnLst>
                                </p:cTn>
                              </p:par>
                            </p:childTnLst>
                          </p:cTn>
                        </p:par>
                        <p:par>
                          <p:cTn id="76" fill="hold">
                            <p:stCondLst>
                              <p:cond delay="7500"/>
                            </p:stCondLst>
                            <p:childTnLst>
                              <p:par>
                                <p:cTn id="77" presetID="22" presetClass="entr" presetSubtype="8" fill="hold" grpId="0" nodeType="afterEffect">
                                  <p:stCondLst>
                                    <p:cond delay="0"/>
                                  </p:stCondLst>
                                  <p:childTnLst>
                                    <p:set>
                                      <p:cBhvr>
                                        <p:cTn id="78" dur="1" fill="hold">
                                          <p:stCondLst>
                                            <p:cond delay="0"/>
                                          </p:stCondLst>
                                        </p:cTn>
                                        <p:tgtEl>
                                          <p:spTgt spid="72"/>
                                        </p:tgtEl>
                                        <p:attrNameLst>
                                          <p:attrName>style.visibility</p:attrName>
                                        </p:attrNameLst>
                                      </p:cBhvr>
                                      <p:to>
                                        <p:strVal val="visible"/>
                                      </p:to>
                                    </p:set>
                                    <p:animEffect transition="in" filter="wipe(left)">
                                      <p:cBhvr>
                                        <p:cTn id="79" dur="500"/>
                                        <p:tgtEl>
                                          <p:spTgt spid="72"/>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73"/>
                                        </p:tgtEl>
                                        <p:attrNameLst>
                                          <p:attrName>style.visibility</p:attrName>
                                        </p:attrNameLst>
                                      </p:cBhvr>
                                      <p:to>
                                        <p:strVal val="visible"/>
                                      </p:to>
                                    </p:set>
                                    <p:animEffect transition="in" filter="wipe(left)">
                                      <p:cBhvr>
                                        <p:cTn id="83" dur="500"/>
                                        <p:tgtEl>
                                          <p:spTgt spid="73"/>
                                        </p:tgtEl>
                                      </p:cBhvr>
                                    </p:animEffect>
                                  </p:childTnLst>
                                </p:cTn>
                              </p:par>
                            </p:childTnLst>
                          </p:cTn>
                        </p:par>
                        <p:par>
                          <p:cTn id="84" fill="hold">
                            <p:stCondLst>
                              <p:cond delay="8500"/>
                            </p:stCondLst>
                            <p:childTnLst>
                              <p:par>
                                <p:cTn id="85" presetID="10" presetClass="entr" presetSubtype="0" fill="hold" nodeType="afterEffect">
                                  <p:stCondLst>
                                    <p:cond delay="0"/>
                                  </p:stCondLst>
                                  <p:childTnLst>
                                    <p:set>
                                      <p:cBhvr>
                                        <p:cTn id="86" dur="1" fill="hold">
                                          <p:stCondLst>
                                            <p:cond delay="0"/>
                                          </p:stCondLst>
                                        </p:cTn>
                                        <p:tgtEl>
                                          <p:spTgt spid="49"/>
                                        </p:tgtEl>
                                        <p:attrNameLst>
                                          <p:attrName>style.visibility</p:attrName>
                                        </p:attrNameLst>
                                      </p:cBhvr>
                                      <p:to>
                                        <p:strVal val="visible"/>
                                      </p:to>
                                    </p:set>
                                    <p:animEffect transition="in" filter="fade">
                                      <p:cBhvr>
                                        <p:cTn id="87" dur="500"/>
                                        <p:tgtEl>
                                          <p:spTgt spid="49"/>
                                        </p:tgtEl>
                                      </p:cBhvr>
                                    </p:animEffect>
                                  </p:childTnLst>
                                </p:cTn>
                              </p:par>
                            </p:childTnLst>
                          </p:cTn>
                        </p:par>
                        <p:par>
                          <p:cTn id="88" fill="hold">
                            <p:stCondLst>
                              <p:cond delay="9000"/>
                            </p:stCondLst>
                            <p:childTnLst>
                              <p:par>
                                <p:cTn id="89" presetID="22" presetClass="entr" presetSubtype="8" fill="hold" grpId="0" nodeType="afterEffect">
                                  <p:stCondLst>
                                    <p:cond delay="0"/>
                                  </p:stCondLst>
                                  <p:childTnLst>
                                    <p:set>
                                      <p:cBhvr>
                                        <p:cTn id="90" dur="1" fill="hold">
                                          <p:stCondLst>
                                            <p:cond delay="0"/>
                                          </p:stCondLst>
                                        </p:cTn>
                                        <p:tgtEl>
                                          <p:spTgt spid="75"/>
                                        </p:tgtEl>
                                        <p:attrNameLst>
                                          <p:attrName>style.visibility</p:attrName>
                                        </p:attrNameLst>
                                      </p:cBhvr>
                                      <p:to>
                                        <p:strVal val="visible"/>
                                      </p:to>
                                    </p:set>
                                    <p:animEffect transition="in" filter="wipe(left)">
                                      <p:cBhvr>
                                        <p:cTn id="91" dur="500"/>
                                        <p:tgtEl>
                                          <p:spTgt spid="75"/>
                                        </p:tgtEl>
                                      </p:cBhvr>
                                    </p:animEffect>
                                  </p:childTnLst>
                                </p:cTn>
                              </p:par>
                            </p:childTnLst>
                          </p:cTn>
                        </p:par>
                        <p:par>
                          <p:cTn id="92" fill="hold">
                            <p:stCondLst>
                              <p:cond delay="9500"/>
                            </p:stCondLst>
                            <p:childTnLst>
                              <p:par>
                                <p:cTn id="93" presetID="22" presetClass="entr" presetSubtype="8" fill="hold" grpId="0" nodeType="afterEffect">
                                  <p:stCondLst>
                                    <p:cond delay="0"/>
                                  </p:stCondLst>
                                  <p:childTnLst>
                                    <p:set>
                                      <p:cBhvr>
                                        <p:cTn id="94" dur="1" fill="hold">
                                          <p:stCondLst>
                                            <p:cond delay="0"/>
                                          </p:stCondLst>
                                        </p:cTn>
                                        <p:tgtEl>
                                          <p:spTgt spid="76"/>
                                        </p:tgtEl>
                                        <p:attrNameLst>
                                          <p:attrName>style.visibility</p:attrName>
                                        </p:attrNameLst>
                                      </p:cBhvr>
                                      <p:to>
                                        <p:strVal val="visible"/>
                                      </p:to>
                                    </p:set>
                                    <p:animEffect transition="in" filter="wipe(left)">
                                      <p:cBhvr>
                                        <p:cTn id="9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p:bldP spid="66" grpId="0"/>
      <p:bldP spid="67" grpId="0"/>
      <p:bldP spid="69" grpId="0"/>
      <p:bldP spid="70" grpId="0"/>
      <p:bldP spid="72" grpId="0"/>
      <p:bldP spid="73" grpId="0"/>
      <p:bldP spid="75" grpId="0"/>
      <p:bldP spid="7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66</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407515" y="1515574"/>
            <a:ext cx="4162574" cy="2775049"/>
            <a:chOff x="-407515" y="1515574"/>
            <a:chExt cx="4162574" cy="2775049"/>
          </a:xfrm>
        </p:grpSpPr>
        <p:sp>
          <p:nvSpPr>
            <p:cNvPr id="8" name="椭圆 133"/>
            <p:cNvSpPr/>
            <p:nvPr/>
          </p:nvSpPr>
          <p:spPr>
            <a:xfrm>
              <a:off x="343164" y="1572492"/>
              <a:ext cx="2661214" cy="2661214"/>
            </a:xfrm>
            <a:prstGeom prst="ellipse">
              <a:avLst/>
            </a:prstGeom>
            <a:solidFill>
              <a:schemeClr val="bg1"/>
            </a:solidFill>
            <a:ln w="762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9" name="图表 134"/>
            <p:cNvGraphicFramePr/>
            <p:nvPr>
              <p:extLst>
                <p:ext uri="{D42A27DB-BD31-4B8C-83A1-F6EECF244321}">
                  <p14:modId xmlns:p14="http://schemas.microsoft.com/office/powerpoint/2010/main" val="492486558"/>
                </p:ext>
              </p:extLst>
            </p:nvPr>
          </p:nvGraphicFramePr>
          <p:xfrm>
            <a:off x="-407515" y="1515574"/>
            <a:ext cx="4162574" cy="2775049"/>
          </p:xfrm>
          <a:graphic>
            <a:graphicData uri="http://schemas.openxmlformats.org/drawingml/2006/chart">
              <c:chart xmlns:c="http://schemas.openxmlformats.org/drawingml/2006/chart" xmlns:r="http://schemas.openxmlformats.org/officeDocument/2006/relationships" r:id="rId2"/>
            </a:graphicData>
          </a:graphic>
        </p:graphicFrame>
        <p:sp>
          <p:nvSpPr>
            <p:cNvPr id="7" name="同心圆 3"/>
            <p:cNvSpPr/>
            <p:nvPr/>
          </p:nvSpPr>
          <p:spPr>
            <a:xfrm>
              <a:off x="1098329" y="2327657"/>
              <a:ext cx="1150883" cy="1150883"/>
            </a:xfrm>
            <a:prstGeom prst="donut">
              <a:avLst>
                <a:gd name="adj" fmla="val 12646"/>
              </a:avLst>
            </a:prstGeom>
            <a:solidFill>
              <a:srgbClr val="0D0D0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6" name="Group 5"/>
          <p:cNvGrpSpPr/>
          <p:nvPr/>
        </p:nvGrpSpPr>
        <p:grpSpPr>
          <a:xfrm>
            <a:off x="2540637" y="1515574"/>
            <a:ext cx="4162574" cy="2775049"/>
            <a:chOff x="2540637" y="1515574"/>
            <a:chExt cx="4162574" cy="2775049"/>
          </a:xfrm>
        </p:grpSpPr>
        <p:sp>
          <p:nvSpPr>
            <p:cNvPr id="13" name="椭圆 138"/>
            <p:cNvSpPr/>
            <p:nvPr/>
          </p:nvSpPr>
          <p:spPr>
            <a:xfrm>
              <a:off x="3291316" y="1572492"/>
              <a:ext cx="2661214" cy="2661214"/>
            </a:xfrm>
            <a:prstGeom prst="ellipse">
              <a:avLst/>
            </a:prstGeom>
            <a:solidFill>
              <a:schemeClr val="bg1"/>
            </a:solidFill>
            <a:ln w="762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4" name="图表 139"/>
            <p:cNvGraphicFramePr/>
            <p:nvPr>
              <p:extLst>
                <p:ext uri="{D42A27DB-BD31-4B8C-83A1-F6EECF244321}">
                  <p14:modId xmlns:p14="http://schemas.microsoft.com/office/powerpoint/2010/main" val="1346058890"/>
                </p:ext>
              </p:extLst>
            </p:nvPr>
          </p:nvGraphicFramePr>
          <p:xfrm>
            <a:off x="2540637" y="1515574"/>
            <a:ext cx="4162574" cy="2775049"/>
          </p:xfrm>
          <a:graphic>
            <a:graphicData uri="http://schemas.openxmlformats.org/drawingml/2006/chart">
              <c:chart xmlns:c="http://schemas.openxmlformats.org/drawingml/2006/chart" xmlns:r="http://schemas.openxmlformats.org/officeDocument/2006/relationships" r:id="rId3"/>
            </a:graphicData>
          </a:graphic>
        </p:graphicFrame>
        <p:sp>
          <p:nvSpPr>
            <p:cNvPr id="12" name="同心圆 137"/>
            <p:cNvSpPr/>
            <p:nvPr/>
          </p:nvSpPr>
          <p:spPr>
            <a:xfrm>
              <a:off x="4046481" y="2327657"/>
              <a:ext cx="1150883" cy="1150883"/>
            </a:xfrm>
            <a:prstGeom prst="donut">
              <a:avLst>
                <a:gd name="adj" fmla="val 12646"/>
              </a:avLst>
            </a:prstGeom>
            <a:solidFill>
              <a:srgbClr val="0D0D0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0" name="Group 9"/>
          <p:cNvGrpSpPr/>
          <p:nvPr/>
        </p:nvGrpSpPr>
        <p:grpSpPr>
          <a:xfrm>
            <a:off x="5488789" y="1515574"/>
            <a:ext cx="4162574" cy="2775049"/>
            <a:chOff x="5488789" y="1515574"/>
            <a:chExt cx="4162574" cy="2775049"/>
          </a:xfrm>
        </p:grpSpPr>
        <p:sp>
          <p:nvSpPr>
            <p:cNvPr id="18" name="椭圆 143"/>
            <p:cNvSpPr/>
            <p:nvPr/>
          </p:nvSpPr>
          <p:spPr>
            <a:xfrm>
              <a:off x="6239468" y="1572492"/>
              <a:ext cx="2661214" cy="2661214"/>
            </a:xfrm>
            <a:prstGeom prst="ellipse">
              <a:avLst/>
            </a:prstGeom>
            <a:solidFill>
              <a:schemeClr val="bg1"/>
            </a:solidFill>
            <a:ln w="762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9" name="图表 144"/>
            <p:cNvGraphicFramePr/>
            <p:nvPr>
              <p:extLst>
                <p:ext uri="{D42A27DB-BD31-4B8C-83A1-F6EECF244321}">
                  <p14:modId xmlns:p14="http://schemas.microsoft.com/office/powerpoint/2010/main" val="1436682230"/>
                </p:ext>
              </p:extLst>
            </p:nvPr>
          </p:nvGraphicFramePr>
          <p:xfrm>
            <a:off x="5488789" y="1515574"/>
            <a:ext cx="4162574" cy="2775049"/>
          </p:xfrm>
          <a:graphic>
            <a:graphicData uri="http://schemas.openxmlformats.org/drawingml/2006/chart">
              <c:chart xmlns:c="http://schemas.openxmlformats.org/drawingml/2006/chart" xmlns:r="http://schemas.openxmlformats.org/officeDocument/2006/relationships" r:id="rId4"/>
            </a:graphicData>
          </a:graphic>
        </p:graphicFrame>
        <p:sp>
          <p:nvSpPr>
            <p:cNvPr id="17" name="同心圆 142"/>
            <p:cNvSpPr/>
            <p:nvPr/>
          </p:nvSpPr>
          <p:spPr>
            <a:xfrm>
              <a:off x="6994633" y="2327657"/>
              <a:ext cx="1150883" cy="1150883"/>
            </a:xfrm>
            <a:prstGeom prst="donut">
              <a:avLst>
                <a:gd name="adj" fmla="val 12646"/>
              </a:avLst>
            </a:prstGeom>
            <a:solidFill>
              <a:srgbClr val="0D0D0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1" name="Group 10"/>
          <p:cNvGrpSpPr/>
          <p:nvPr/>
        </p:nvGrpSpPr>
        <p:grpSpPr>
          <a:xfrm>
            <a:off x="8436940" y="1515574"/>
            <a:ext cx="4162574" cy="2775049"/>
            <a:chOff x="8436940" y="1515574"/>
            <a:chExt cx="4162574" cy="2775049"/>
          </a:xfrm>
        </p:grpSpPr>
        <p:sp>
          <p:nvSpPr>
            <p:cNvPr id="23" name="椭圆 148"/>
            <p:cNvSpPr/>
            <p:nvPr/>
          </p:nvSpPr>
          <p:spPr>
            <a:xfrm>
              <a:off x="9187619" y="1572492"/>
              <a:ext cx="2661214" cy="2661214"/>
            </a:xfrm>
            <a:prstGeom prst="ellipse">
              <a:avLst/>
            </a:prstGeom>
            <a:solidFill>
              <a:schemeClr val="bg1"/>
            </a:solidFill>
            <a:ln w="7620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4" name="图表 149"/>
            <p:cNvGraphicFramePr/>
            <p:nvPr>
              <p:extLst>
                <p:ext uri="{D42A27DB-BD31-4B8C-83A1-F6EECF244321}">
                  <p14:modId xmlns:p14="http://schemas.microsoft.com/office/powerpoint/2010/main" val="3841662601"/>
                </p:ext>
              </p:extLst>
            </p:nvPr>
          </p:nvGraphicFramePr>
          <p:xfrm>
            <a:off x="8436940" y="1515574"/>
            <a:ext cx="4162574" cy="2775049"/>
          </p:xfrm>
          <a:graphic>
            <a:graphicData uri="http://schemas.openxmlformats.org/drawingml/2006/chart">
              <c:chart xmlns:c="http://schemas.openxmlformats.org/drawingml/2006/chart" xmlns:r="http://schemas.openxmlformats.org/officeDocument/2006/relationships" r:id="rId5"/>
            </a:graphicData>
          </a:graphic>
        </p:graphicFrame>
        <p:sp>
          <p:nvSpPr>
            <p:cNvPr id="22" name="同心圆 147"/>
            <p:cNvSpPr/>
            <p:nvPr/>
          </p:nvSpPr>
          <p:spPr>
            <a:xfrm>
              <a:off x="9942784" y="2327657"/>
              <a:ext cx="1150883" cy="1150883"/>
            </a:xfrm>
            <a:prstGeom prst="donut">
              <a:avLst>
                <a:gd name="adj" fmla="val 12646"/>
              </a:avLst>
            </a:prstGeom>
            <a:solidFill>
              <a:srgbClr val="0D0D0D">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5" name="文本框 183"/>
          <p:cNvSpPr txBox="1"/>
          <p:nvPr/>
        </p:nvSpPr>
        <p:spPr>
          <a:xfrm>
            <a:off x="1189502" y="4391894"/>
            <a:ext cx="968535" cy="584775"/>
          </a:xfrm>
          <a:prstGeom prst="rect">
            <a:avLst/>
          </a:prstGeom>
          <a:noFill/>
        </p:spPr>
        <p:txBody>
          <a:bodyPr wrap="none" rtlCol="0">
            <a:spAutoFit/>
          </a:bodyPr>
          <a:lstStyle/>
          <a:p>
            <a:r>
              <a:rPr lang="en-US" altLang="zh-CN" sz="3200" b="1" dirty="0" smtClean="0">
                <a:solidFill>
                  <a:schemeClr val="bg2"/>
                </a:solidFill>
                <a:latin typeface="Source Sans Pro" panose="020B0503030403020204" pitchFamily="34" charset="0"/>
              </a:rPr>
              <a:t>68%</a:t>
            </a:r>
            <a:endParaRPr lang="zh-CN" altLang="en-US" sz="3200" b="1" dirty="0">
              <a:solidFill>
                <a:schemeClr val="bg2"/>
              </a:solidFill>
              <a:latin typeface="Source Sans Pro" panose="020B0503030403020204" pitchFamily="34" charset="0"/>
            </a:endParaRPr>
          </a:p>
        </p:txBody>
      </p:sp>
      <p:sp>
        <p:nvSpPr>
          <p:cNvPr id="26" name="文本框 184"/>
          <p:cNvSpPr txBox="1"/>
          <p:nvPr/>
        </p:nvSpPr>
        <p:spPr>
          <a:xfrm>
            <a:off x="4158170" y="4391894"/>
            <a:ext cx="968535" cy="584775"/>
          </a:xfrm>
          <a:prstGeom prst="rect">
            <a:avLst/>
          </a:prstGeom>
          <a:noFill/>
        </p:spPr>
        <p:txBody>
          <a:bodyPr wrap="none" rtlCol="0">
            <a:spAutoFit/>
          </a:bodyPr>
          <a:lstStyle/>
          <a:p>
            <a:r>
              <a:rPr lang="en-US" altLang="zh-CN" sz="3200" b="1" dirty="0" smtClean="0">
                <a:solidFill>
                  <a:schemeClr val="bg2"/>
                </a:solidFill>
                <a:latin typeface="Source Sans Pro" panose="020B0503030403020204" pitchFamily="34" charset="0"/>
              </a:rPr>
              <a:t>80%</a:t>
            </a:r>
            <a:endParaRPr lang="zh-CN" altLang="en-US" sz="3200" b="1" dirty="0">
              <a:solidFill>
                <a:schemeClr val="bg2"/>
              </a:solidFill>
              <a:latin typeface="Source Sans Pro" panose="020B0503030403020204" pitchFamily="34" charset="0"/>
            </a:endParaRPr>
          </a:p>
        </p:txBody>
      </p:sp>
      <p:sp>
        <p:nvSpPr>
          <p:cNvPr id="27" name="文本框 185"/>
          <p:cNvSpPr txBox="1"/>
          <p:nvPr/>
        </p:nvSpPr>
        <p:spPr>
          <a:xfrm>
            <a:off x="7123632" y="4391894"/>
            <a:ext cx="968535" cy="584775"/>
          </a:xfrm>
          <a:prstGeom prst="rect">
            <a:avLst/>
          </a:prstGeom>
          <a:noFill/>
        </p:spPr>
        <p:txBody>
          <a:bodyPr wrap="none" rtlCol="0">
            <a:spAutoFit/>
          </a:bodyPr>
          <a:lstStyle/>
          <a:p>
            <a:r>
              <a:rPr lang="en-US" altLang="zh-CN" sz="3200" b="1" dirty="0" smtClean="0">
                <a:solidFill>
                  <a:schemeClr val="bg2"/>
                </a:solidFill>
                <a:latin typeface="Source Sans Pro" panose="020B0503030403020204" pitchFamily="34" charset="0"/>
              </a:rPr>
              <a:t>38%</a:t>
            </a:r>
            <a:endParaRPr lang="zh-CN" altLang="en-US" sz="3200" b="1" dirty="0">
              <a:solidFill>
                <a:schemeClr val="bg2"/>
              </a:solidFill>
              <a:latin typeface="Source Sans Pro" panose="020B0503030403020204" pitchFamily="34" charset="0"/>
            </a:endParaRPr>
          </a:p>
        </p:txBody>
      </p:sp>
      <p:sp>
        <p:nvSpPr>
          <p:cNvPr id="28" name="文本框 186"/>
          <p:cNvSpPr txBox="1"/>
          <p:nvPr/>
        </p:nvSpPr>
        <p:spPr>
          <a:xfrm>
            <a:off x="10087490" y="4391894"/>
            <a:ext cx="968535" cy="584775"/>
          </a:xfrm>
          <a:prstGeom prst="rect">
            <a:avLst/>
          </a:prstGeom>
          <a:noFill/>
        </p:spPr>
        <p:txBody>
          <a:bodyPr wrap="none" rtlCol="0">
            <a:spAutoFit/>
          </a:bodyPr>
          <a:lstStyle/>
          <a:p>
            <a:r>
              <a:rPr lang="en-US" altLang="zh-CN" sz="3200" b="1" dirty="0" smtClean="0">
                <a:solidFill>
                  <a:schemeClr val="bg2"/>
                </a:solidFill>
                <a:latin typeface="Source Sans Pro" panose="020B0503030403020204" pitchFamily="34" charset="0"/>
              </a:rPr>
              <a:t>25%</a:t>
            </a:r>
            <a:endParaRPr lang="zh-CN" altLang="en-US" sz="3200" b="1" dirty="0">
              <a:solidFill>
                <a:schemeClr val="bg2"/>
              </a:solidFill>
              <a:latin typeface="Source Sans Pro" panose="020B0503030403020204" pitchFamily="34" charset="0"/>
            </a:endParaRPr>
          </a:p>
        </p:txBody>
      </p:sp>
      <p:grpSp>
        <p:nvGrpSpPr>
          <p:cNvPr id="30" name="Group 29"/>
          <p:cNvGrpSpPr/>
          <p:nvPr/>
        </p:nvGrpSpPr>
        <p:grpSpPr>
          <a:xfrm>
            <a:off x="1441597" y="2670529"/>
            <a:ext cx="464344" cy="465138"/>
            <a:chOff x="9145588" y="4435475"/>
            <a:chExt cx="464344" cy="465138"/>
          </a:xfrm>
          <a:solidFill>
            <a:schemeClr val="accent1"/>
          </a:solidFill>
        </p:grpSpPr>
        <p:sp>
          <p:nvSpPr>
            <p:cNvPr id="31"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0" name="Group 39"/>
          <p:cNvGrpSpPr/>
          <p:nvPr/>
        </p:nvGrpSpPr>
        <p:grpSpPr>
          <a:xfrm>
            <a:off x="7337902" y="2692179"/>
            <a:ext cx="464344" cy="465138"/>
            <a:chOff x="7287419" y="3505994"/>
            <a:chExt cx="464344" cy="465138"/>
          </a:xfrm>
          <a:solidFill>
            <a:schemeClr val="accent4"/>
          </a:solidFill>
        </p:grpSpPr>
        <p:sp>
          <p:nvSpPr>
            <p:cNvPr id="41" name="AutoShape 37"/>
            <p:cNvSpPr>
              <a:spLocks/>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38"/>
            <p:cNvSpPr>
              <a:spLocks/>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39"/>
            <p:cNvSpPr>
              <a:spLocks/>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40"/>
            <p:cNvSpPr>
              <a:spLocks/>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41"/>
            <p:cNvSpPr>
              <a:spLocks/>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42"/>
            <p:cNvSpPr>
              <a:spLocks/>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7" name="Group 46"/>
          <p:cNvGrpSpPr/>
          <p:nvPr/>
        </p:nvGrpSpPr>
        <p:grpSpPr>
          <a:xfrm>
            <a:off x="10286053" y="2675948"/>
            <a:ext cx="464344" cy="464344"/>
            <a:chOff x="8216107" y="2577307"/>
            <a:chExt cx="464344" cy="464344"/>
          </a:xfrm>
          <a:solidFill>
            <a:schemeClr val="accent5"/>
          </a:solidFill>
        </p:grpSpPr>
        <p:sp>
          <p:nvSpPr>
            <p:cNvPr id="48"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2" name="Group 51"/>
          <p:cNvGrpSpPr/>
          <p:nvPr/>
        </p:nvGrpSpPr>
        <p:grpSpPr>
          <a:xfrm>
            <a:off x="4410265" y="2721329"/>
            <a:ext cx="464344" cy="362744"/>
            <a:chOff x="2581275" y="1710532"/>
            <a:chExt cx="464344" cy="362744"/>
          </a:xfrm>
          <a:solidFill>
            <a:schemeClr val="accent2"/>
          </a:solidFill>
        </p:grpSpPr>
        <p:sp>
          <p:nvSpPr>
            <p:cNvPr id="53"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2" name="Group 61"/>
          <p:cNvGrpSpPr/>
          <p:nvPr/>
        </p:nvGrpSpPr>
        <p:grpSpPr>
          <a:xfrm>
            <a:off x="367908" y="4976669"/>
            <a:ext cx="2436302" cy="1454476"/>
            <a:chOff x="1864037" y="5760164"/>
            <a:chExt cx="2436302" cy="1454476"/>
          </a:xfrm>
        </p:grpSpPr>
        <p:sp>
          <p:nvSpPr>
            <p:cNvPr id="60" name="TextBox 59"/>
            <p:cNvSpPr txBox="1"/>
            <p:nvPr/>
          </p:nvSpPr>
          <p:spPr>
            <a:xfrm>
              <a:off x="2379912" y="5760164"/>
              <a:ext cx="1404552" cy="369332"/>
            </a:xfrm>
            <a:prstGeom prst="rect">
              <a:avLst/>
            </a:prstGeom>
            <a:noFill/>
          </p:spPr>
          <p:txBody>
            <a:bodyPr wrap="none" rtlCol="0">
              <a:spAutoFit/>
            </a:bodyPr>
            <a:lstStyle/>
            <a:p>
              <a:pPr algn="ctr"/>
              <a:r>
                <a:rPr lang="en-US" smtClean="0">
                  <a:solidFill>
                    <a:schemeClr val="accent1"/>
                  </a:solidFill>
                  <a:latin typeface="Source Sans Pro" panose="020B0503030403020204" pitchFamily="34" charset="0"/>
                </a:rPr>
                <a:t>Social Media</a:t>
              </a:r>
              <a:endParaRPr lang="en-GB">
                <a:solidFill>
                  <a:schemeClr val="accent1"/>
                </a:solidFill>
                <a:latin typeface="Source Sans Pro" panose="020B0503030403020204" pitchFamily="34" charset="0"/>
              </a:endParaRPr>
            </a:p>
          </p:txBody>
        </p:sp>
        <p:sp>
          <p:nvSpPr>
            <p:cNvPr id="61" name="Rectangle 60"/>
            <p:cNvSpPr/>
            <p:nvPr/>
          </p:nvSpPr>
          <p:spPr>
            <a:xfrm>
              <a:off x="1864037" y="6045089"/>
              <a:ext cx="2436302"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p>
          </p:txBody>
        </p:sp>
      </p:grpSp>
      <p:grpSp>
        <p:nvGrpSpPr>
          <p:cNvPr id="63" name="Group 62"/>
          <p:cNvGrpSpPr/>
          <p:nvPr/>
        </p:nvGrpSpPr>
        <p:grpSpPr>
          <a:xfrm>
            <a:off x="3352055" y="4976669"/>
            <a:ext cx="2436302" cy="1454476"/>
            <a:chOff x="1864037" y="5760164"/>
            <a:chExt cx="2436302" cy="1454476"/>
          </a:xfrm>
        </p:grpSpPr>
        <p:sp>
          <p:nvSpPr>
            <p:cNvPr id="64" name="TextBox 63"/>
            <p:cNvSpPr txBox="1"/>
            <p:nvPr/>
          </p:nvSpPr>
          <p:spPr>
            <a:xfrm>
              <a:off x="2304927" y="5760164"/>
              <a:ext cx="1554528" cy="369332"/>
            </a:xfrm>
            <a:prstGeom prst="rect">
              <a:avLst/>
            </a:prstGeom>
            <a:noFill/>
          </p:spPr>
          <p:txBody>
            <a:bodyPr wrap="none" rtlCol="0">
              <a:spAutoFit/>
            </a:bodyPr>
            <a:lstStyle/>
            <a:p>
              <a:pPr algn="ctr"/>
              <a:r>
                <a:rPr lang="en-US" smtClean="0">
                  <a:solidFill>
                    <a:schemeClr val="accent2"/>
                  </a:solidFill>
                  <a:latin typeface="Source Sans Pro" panose="020B0503030403020204" pitchFamily="34" charset="0"/>
                </a:rPr>
                <a:t>TV Production</a:t>
              </a:r>
              <a:endParaRPr lang="en-GB">
                <a:solidFill>
                  <a:schemeClr val="accent2"/>
                </a:solidFill>
                <a:latin typeface="Source Sans Pro" panose="020B0503030403020204" pitchFamily="34" charset="0"/>
              </a:endParaRPr>
            </a:p>
          </p:txBody>
        </p:sp>
        <p:sp>
          <p:nvSpPr>
            <p:cNvPr id="65" name="Rectangle 64"/>
            <p:cNvSpPr/>
            <p:nvPr/>
          </p:nvSpPr>
          <p:spPr>
            <a:xfrm>
              <a:off x="1864037" y="6045089"/>
              <a:ext cx="2436302"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p>
          </p:txBody>
        </p:sp>
      </p:grpSp>
      <p:grpSp>
        <p:nvGrpSpPr>
          <p:cNvPr id="66" name="Group 65"/>
          <p:cNvGrpSpPr/>
          <p:nvPr/>
        </p:nvGrpSpPr>
        <p:grpSpPr>
          <a:xfrm>
            <a:off x="6331285" y="4976669"/>
            <a:ext cx="2436302" cy="1454476"/>
            <a:chOff x="1864037" y="5760164"/>
            <a:chExt cx="2436302" cy="1454476"/>
          </a:xfrm>
        </p:grpSpPr>
        <p:sp>
          <p:nvSpPr>
            <p:cNvPr id="67" name="TextBox 66"/>
            <p:cNvSpPr txBox="1"/>
            <p:nvPr/>
          </p:nvSpPr>
          <p:spPr>
            <a:xfrm>
              <a:off x="2362281" y="5760164"/>
              <a:ext cx="1439818" cy="369332"/>
            </a:xfrm>
            <a:prstGeom prst="rect">
              <a:avLst/>
            </a:prstGeom>
            <a:noFill/>
          </p:spPr>
          <p:txBody>
            <a:bodyPr wrap="none" rtlCol="0">
              <a:spAutoFit/>
            </a:bodyPr>
            <a:lstStyle/>
            <a:p>
              <a:pPr algn="ctr"/>
              <a:r>
                <a:rPr lang="en-US" smtClean="0">
                  <a:solidFill>
                    <a:schemeClr val="accent4"/>
                  </a:solidFill>
                  <a:latin typeface="Source Sans Pro" panose="020B0503030403020204" pitchFamily="34" charset="0"/>
                </a:rPr>
                <a:t>Web Analysis</a:t>
              </a:r>
              <a:endParaRPr lang="en-GB">
                <a:solidFill>
                  <a:schemeClr val="accent4"/>
                </a:solidFill>
                <a:latin typeface="Source Sans Pro" panose="020B0503030403020204" pitchFamily="34" charset="0"/>
              </a:endParaRPr>
            </a:p>
          </p:txBody>
        </p:sp>
        <p:sp>
          <p:nvSpPr>
            <p:cNvPr id="68" name="Rectangle 67"/>
            <p:cNvSpPr/>
            <p:nvPr/>
          </p:nvSpPr>
          <p:spPr>
            <a:xfrm>
              <a:off x="1864037" y="6045089"/>
              <a:ext cx="2436302"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p>
          </p:txBody>
        </p:sp>
      </p:grpSp>
      <p:grpSp>
        <p:nvGrpSpPr>
          <p:cNvPr id="69" name="Group 68"/>
          <p:cNvGrpSpPr/>
          <p:nvPr/>
        </p:nvGrpSpPr>
        <p:grpSpPr>
          <a:xfrm>
            <a:off x="9298089" y="4973373"/>
            <a:ext cx="2436302" cy="1454476"/>
            <a:chOff x="1864037" y="5760164"/>
            <a:chExt cx="2436302" cy="1454476"/>
          </a:xfrm>
        </p:grpSpPr>
        <p:sp>
          <p:nvSpPr>
            <p:cNvPr id="70" name="TextBox 69"/>
            <p:cNvSpPr txBox="1"/>
            <p:nvPr/>
          </p:nvSpPr>
          <p:spPr>
            <a:xfrm>
              <a:off x="2668678" y="5760164"/>
              <a:ext cx="827021" cy="369332"/>
            </a:xfrm>
            <a:prstGeom prst="rect">
              <a:avLst/>
            </a:prstGeom>
            <a:noFill/>
          </p:spPr>
          <p:txBody>
            <a:bodyPr wrap="none" rtlCol="0">
              <a:spAutoFit/>
            </a:bodyPr>
            <a:lstStyle/>
            <a:p>
              <a:pPr algn="ctr"/>
              <a:r>
                <a:rPr lang="en-US" smtClean="0">
                  <a:solidFill>
                    <a:schemeClr val="accent5"/>
                  </a:solidFill>
                  <a:latin typeface="Source Sans Pro" panose="020B0503030403020204" pitchFamily="34" charset="0"/>
                </a:rPr>
                <a:t>Money</a:t>
              </a:r>
              <a:endParaRPr lang="en-GB">
                <a:solidFill>
                  <a:schemeClr val="accent5"/>
                </a:solidFill>
                <a:latin typeface="Source Sans Pro" panose="020B0503030403020204" pitchFamily="34" charset="0"/>
              </a:endParaRPr>
            </a:p>
          </p:txBody>
        </p:sp>
        <p:sp>
          <p:nvSpPr>
            <p:cNvPr id="71" name="Rectangle 70"/>
            <p:cNvSpPr/>
            <p:nvPr/>
          </p:nvSpPr>
          <p:spPr>
            <a:xfrm>
              <a:off x="1864037" y="6045089"/>
              <a:ext cx="2436302"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p>
          </p:txBody>
        </p:sp>
      </p:grpSp>
    </p:spTree>
    <p:extLst>
      <p:ext uri="{BB962C8B-B14F-4D97-AF65-F5344CB8AC3E}">
        <p14:creationId xmlns:p14="http://schemas.microsoft.com/office/powerpoint/2010/main" val="3495485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childTnLst>
                          </p:cTn>
                        </p:par>
                        <p:par>
                          <p:cTn id="11" fill="hold">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style.rotation</p:attrName>
                                        </p:attrNameLst>
                                      </p:cBhvr>
                                      <p:tavLst>
                                        <p:tav tm="0">
                                          <p:val>
                                            <p:fltVal val="360"/>
                                          </p:val>
                                        </p:tav>
                                        <p:tav tm="100000">
                                          <p:val>
                                            <p:fltVal val="0"/>
                                          </p:val>
                                        </p:tav>
                                      </p:tavLst>
                                    </p:anim>
                                    <p:animEffect transition="in" filter="fade">
                                      <p:cBhvr>
                                        <p:cTn id="17" dur="500"/>
                                        <p:tgtEl>
                                          <p:spTgt spid="30"/>
                                        </p:tgtEl>
                                      </p:cBhvr>
                                    </p:animEffect>
                                  </p:childTnLst>
                                </p:cTn>
                              </p:par>
                            </p:childTnLst>
                          </p:cTn>
                        </p:par>
                        <p:par>
                          <p:cTn id="18" fill="hold">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style.rotation</p:attrName>
                                        </p:attrNameLst>
                                      </p:cBhvr>
                                      <p:tavLst>
                                        <p:tav tm="0">
                                          <p:val>
                                            <p:fltVal val="360"/>
                                          </p:val>
                                        </p:tav>
                                        <p:tav tm="100000">
                                          <p:val>
                                            <p:fltVal val="0"/>
                                          </p:val>
                                        </p:tav>
                                      </p:tavLst>
                                    </p:anim>
                                    <p:animEffect transition="in" filter="fade">
                                      <p:cBhvr>
                                        <p:cTn id="24" dur="500"/>
                                        <p:tgtEl>
                                          <p:spTgt spid="6"/>
                                        </p:tgtEl>
                                      </p:cBhvr>
                                    </p:animEffect>
                                  </p:childTnLst>
                                </p:cTn>
                              </p:par>
                            </p:childTnLst>
                          </p:cTn>
                        </p:par>
                        <p:par>
                          <p:cTn id="25" fill="hold">
                            <p:stCondLst>
                              <p:cond delay="1500"/>
                            </p:stCondLst>
                            <p:childTnLst>
                              <p:par>
                                <p:cTn id="26" presetID="49" presetClass="entr" presetSubtype="0" decel="10000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500" fill="hold"/>
                                        <p:tgtEl>
                                          <p:spTgt spid="52"/>
                                        </p:tgtEl>
                                        <p:attrNameLst>
                                          <p:attrName>ppt_w</p:attrName>
                                        </p:attrNameLst>
                                      </p:cBhvr>
                                      <p:tavLst>
                                        <p:tav tm="0">
                                          <p:val>
                                            <p:fltVal val="0"/>
                                          </p:val>
                                        </p:tav>
                                        <p:tav tm="100000">
                                          <p:val>
                                            <p:strVal val="#ppt_w"/>
                                          </p:val>
                                        </p:tav>
                                      </p:tavLst>
                                    </p:anim>
                                    <p:anim calcmode="lin" valueType="num">
                                      <p:cBhvr>
                                        <p:cTn id="29" dur="500" fill="hold"/>
                                        <p:tgtEl>
                                          <p:spTgt spid="52"/>
                                        </p:tgtEl>
                                        <p:attrNameLst>
                                          <p:attrName>ppt_h</p:attrName>
                                        </p:attrNameLst>
                                      </p:cBhvr>
                                      <p:tavLst>
                                        <p:tav tm="0">
                                          <p:val>
                                            <p:fltVal val="0"/>
                                          </p:val>
                                        </p:tav>
                                        <p:tav tm="100000">
                                          <p:val>
                                            <p:strVal val="#ppt_h"/>
                                          </p:val>
                                        </p:tav>
                                      </p:tavLst>
                                    </p:anim>
                                    <p:anim calcmode="lin" valueType="num">
                                      <p:cBhvr>
                                        <p:cTn id="30" dur="500" fill="hold"/>
                                        <p:tgtEl>
                                          <p:spTgt spid="52"/>
                                        </p:tgtEl>
                                        <p:attrNameLst>
                                          <p:attrName>style.rotation</p:attrName>
                                        </p:attrNameLst>
                                      </p:cBhvr>
                                      <p:tavLst>
                                        <p:tav tm="0">
                                          <p:val>
                                            <p:fltVal val="360"/>
                                          </p:val>
                                        </p:tav>
                                        <p:tav tm="100000">
                                          <p:val>
                                            <p:fltVal val="0"/>
                                          </p:val>
                                        </p:tav>
                                      </p:tavLst>
                                    </p:anim>
                                    <p:animEffect transition="in" filter="fade">
                                      <p:cBhvr>
                                        <p:cTn id="31" dur="500"/>
                                        <p:tgtEl>
                                          <p:spTgt spid="52"/>
                                        </p:tgtEl>
                                      </p:cBhvr>
                                    </p:animEffect>
                                  </p:childTnLst>
                                </p:cTn>
                              </p:par>
                            </p:childTnLst>
                          </p:cTn>
                        </p:par>
                        <p:par>
                          <p:cTn id="32" fill="hold">
                            <p:stCondLst>
                              <p:cond delay="2000"/>
                            </p:stCondLst>
                            <p:childTnLst>
                              <p:par>
                                <p:cTn id="33" presetID="49" presetClass="entr" presetSubtype="0" decel="100000"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 calcmode="lin" valueType="num">
                                      <p:cBhvr>
                                        <p:cTn id="37" dur="500" fill="hold"/>
                                        <p:tgtEl>
                                          <p:spTgt spid="10"/>
                                        </p:tgtEl>
                                        <p:attrNameLst>
                                          <p:attrName>style.rotation</p:attrName>
                                        </p:attrNameLst>
                                      </p:cBhvr>
                                      <p:tavLst>
                                        <p:tav tm="0">
                                          <p:val>
                                            <p:fltVal val="360"/>
                                          </p:val>
                                        </p:tav>
                                        <p:tav tm="100000">
                                          <p:val>
                                            <p:fltVal val="0"/>
                                          </p:val>
                                        </p:tav>
                                      </p:tavLst>
                                    </p:anim>
                                    <p:animEffect transition="in" filter="fade">
                                      <p:cBhvr>
                                        <p:cTn id="38" dur="500"/>
                                        <p:tgtEl>
                                          <p:spTgt spid="10"/>
                                        </p:tgtEl>
                                      </p:cBhvr>
                                    </p:animEffect>
                                  </p:childTnLst>
                                </p:cTn>
                              </p:par>
                            </p:childTnLst>
                          </p:cTn>
                        </p:par>
                        <p:par>
                          <p:cTn id="39" fill="hold">
                            <p:stCondLst>
                              <p:cond delay="2500"/>
                            </p:stCondLst>
                            <p:childTnLst>
                              <p:par>
                                <p:cTn id="40" presetID="49" presetClass="entr" presetSubtype="0" decel="100000" fill="hold" nodeType="after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 calcmode="lin" valueType="num">
                                      <p:cBhvr>
                                        <p:cTn id="44" dur="500" fill="hold"/>
                                        <p:tgtEl>
                                          <p:spTgt spid="40"/>
                                        </p:tgtEl>
                                        <p:attrNameLst>
                                          <p:attrName>style.rotation</p:attrName>
                                        </p:attrNameLst>
                                      </p:cBhvr>
                                      <p:tavLst>
                                        <p:tav tm="0">
                                          <p:val>
                                            <p:fltVal val="360"/>
                                          </p:val>
                                        </p:tav>
                                        <p:tav tm="100000">
                                          <p:val>
                                            <p:fltVal val="0"/>
                                          </p:val>
                                        </p:tav>
                                      </p:tavLst>
                                    </p:anim>
                                    <p:animEffect transition="in" filter="fade">
                                      <p:cBhvr>
                                        <p:cTn id="45" dur="500"/>
                                        <p:tgtEl>
                                          <p:spTgt spid="40"/>
                                        </p:tgtEl>
                                      </p:cBhvr>
                                    </p:animEffect>
                                  </p:childTnLst>
                                </p:cTn>
                              </p:par>
                            </p:childTnLst>
                          </p:cTn>
                        </p:par>
                        <p:par>
                          <p:cTn id="46" fill="hold">
                            <p:stCondLst>
                              <p:cond delay="3000"/>
                            </p:stCondLst>
                            <p:childTnLst>
                              <p:par>
                                <p:cTn id="47" presetID="49" presetClass="entr" presetSubtype="0" decel="100000"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 calcmode="lin" valueType="num">
                                      <p:cBhvr>
                                        <p:cTn id="51" dur="500" fill="hold"/>
                                        <p:tgtEl>
                                          <p:spTgt spid="11"/>
                                        </p:tgtEl>
                                        <p:attrNameLst>
                                          <p:attrName>style.rotation</p:attrName>
                                        </p:attrNameLst>
                                      </p:cBhvr>
                                      <p:tavLst>
                                        <p:tav tm="0">
                                          <p:val>
                                            <p:fltVal val="360"/>
                                          </p:val>
                                        </p:tav>
                                        <p:tav tm="100000">
                                          <p:val>
                                            <p:fltVal val="0"/>
                                          </p:val>
                                        </p:tav>
                                      </p:tavLst>
                                    </p:anim>
                                    <p:animEffect transition="in" filter="fade">
                                      <p:cBhvr>
                                        <p:cTn id="52" dur="500"/>
                                        <p:tgtEl>
                                          <p:spTgt spid="11"/>
                                        </p:tgtEl>
                                      </p:cBhvr>
                                    </p:animEffect>
                                  </p:childTnLst>
                                </p:cTn>
                              </p:par>
                            </p:childTnLst>
                          </p:cTn>
                        </p:par>
                        <p:par>
                          <p:cTn id="53" fill="hold">
                            <p:stCondLst>
                              <p:cond delay="3500"/>
                            </p:stCondLst>
                            <p:childTnLst>
                              <p:par>
                                <p:cTn id="54" presetID="49" presetClass="entr" presetSubtype="0" decel="10000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500" fill="hold"/>
                                        <p:tgtEl>
                                          <p:spTgt spid="47"/>
                                        </p:tgtEl>
                                        <p:attrNameLst>
                                          <p:attrName>ppt_w</p:attrName>
                                        </p:attrNameLst>
                                      </p:cBhvr>
                                      <p:tavLst>
                                        <p:tav tm="0">
                                          <p:val>
                                            <p:fltVal val="0"/>
                                          </p:val>
                                        </p:tav>
                                        <p:tav tm="100000">
                                          <p:val>
                                            <p:strVal val="#ppt_w"/>
                                          </p:val>
                                        </p:tav>
                                      </p:tavLst>
                                    </p:anim>
                                    <p:anim calcmode="lin" valueType="num">
                                      <p:cBhvr>
                                        <p:cTn id="57" dur="500" fill="hold"/>
                                        <p:tgtEl>
                                          <p:spTgt spid="47"/>
                                        </p:tgtEl>
                                        <p:attrNameLst>
                                          <p:attrName>ppt_h</p:attrName>
                                        </p:attrNameLst>
                                      </p:cBhvr>
                                      <p:tavLst>
                                        <p:tav tm="0">
                                          <p:val>
                                            <p:fltVal val="0"/>
                                          </p:val>
                                        </p:tav>
                                        <p:tav tm="100000">
                                          <p:val>
                                            <p:strVal val="#ppt_h"/>
                                          </p:val>
                                        </p:tav>
                                      </p:tavLst>
                                    </p:anim>
                                    <p:anim calcmode="lin" valueType="num">
                                      <p:cBhvr>
                                        <p:cTn id="58" dur="500" fill="hold"/>
                                        <p:tgtEl>
                                          <p:spTgt spid="47"/>
                                        </p:tgtEl>
                                        <p:attrNameLst>
                                          <p:attrName>style.rotation</p:attrName>
                                        </p:attrNameLst>
                                      </p:cBhvr>
                                      <p:tavLst>
                                        <p:tav tm="0">
                                          <p:val>
                                            <p:fltVal val="360"/>
                                          </p:val>
                                        </p:tav>
                                        <p:tav tm="100000">
                                          <p:val>
                                            <p:fltVal val="0"/>
                                          </p:val>
                                        </p:tav>
                                      </p:tavLst>
                                    </p:anim>
                                    <p:animEffect transition="in" filter="fade">
                                      <p:cBhvr>
                                        <p:cTn id="59" dur="500"/>
                                        <p:tgtEl>
                                          <p:spTgt spid="47"/>
                                        </p:tgtEl>
                                      </p:cBhvr>
                                    </p:animEffect>
                                  </p:childTnLst>
                                </p:cTn>
                              </p:par>
                            </p:childTnLst>
                          </p:cTn>
                        </p:par>
                        <p:par>
                          <p:cTn id="60" fill="hold">
                            <p:stCondLst>
                              <p:cond delay="4000"/>
                            </p:stCondLst>
                            <p:childTnLst>
                              <p:par>
                                <p:cTn id="61" presetID="47" presetClass="entr" presetSubtype="0" fill="hold" grpId="0" nodeType="after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fade">
                                      <p:cBhvr>
                                        <p:cTn id="63" dur="1000"/>
                                        <p:tgtEl>
                                          <p:spTgt spid="25"/>
                                        </p:tgtEl>
                                      </p:cBhvr>
                                    </p:animEffect>
                                    <p:anim calcmode="lin" valueType="num">
                                      <p:cBhvr>
                                        <p:cTn id="64" dur="1000" fill="hold"/>
                                        <p:tgtEl>
                                          <p:spTgt spid="25"/>
                                        </p:tgtEl>
                                        <p:attrNameLst>
                                          <p:attrName>ppt_x</p:attrName>
                                        </p:attrNameLst>
                                      </p:cBhvr>
                                      <p:tavLst>
                                        <p:tav tm="0">
                                          <p:val>
                                            <p:strVal val="#ppt_x"/>
                                          </p:val>
                                        </p:tav>
                                        <p:tav tm="100000">
                                          <p:val>
                                            <p:strVal val="#ppt_x"/>
                                          </p:val>
                                        </p:tav>
                                      </p:tavLst>
                                    </p:anim>
                                    <p:anim calcmode="lin" valueType="num">
                                      <p:cBhvr>
                                        <p:cTn id="65" dur="1000" fill="hold"/>
                                        <p:tgtEl>
                                          <p:spTgt spid="25"/>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7" presetClass="entr" presetSubtype="0" fill="hold" nodeType="afterEffect">
                                  <p:stCondLst>
                                    <p:cond delay="0"/>
                                  </p:stCondLst>
                                  <p:childTnLst>
                                    <p:set>
                                      <p:cBhvr>
                                        <p:cTn id="68" dur="1" fill="hold">
                                          <p:stCondLst>
                                            <p:cond delay="0"/>
                                          </p:stCondLst>
                                        </p:cTn>
                                        <p:tgtEl>
                                          <p:spTgt spid="62"/>
                                        </p:tgtEl>
                                        <p:attrNameLst>
                                          <p:attrName>style.visibility</p:attrName>
                                        </p:attrNameLst>
                                      </p:cBhvr>
                                      <p:to>
                                        <p:strVal val="visible"/>
                                      </p:to>
                                    </p:set>
                                    <p:animEffect transition="in" filter="fade">
                                      <p:cBhvr>
                                        <p:cTn id="69" dur="1000"/>
                                        <p:tgtEl>
                                          <p:spTgt spid="62"/>
                                        </p:tgtEl>
                                      </p:cBhvr>
                                    </p:animEffect>
                                    <p:anim calcmode="lin" valueType="num">
                                      <p:cBhvr>
                                        <p:cTn id="70" dur="1000" fill="hold"/>
                                        <p:tgtEl>
                                          <p:spTgt spid="62"/>
                                        </p:tgtEl>
                                        <p:attrNameLst>
                                          <p:attrName>ppt_x</p:attrName>
                                        </p:attrNameLst>
                                      </p:cBhvr>
                                      <p:tavLst>
                                        <p:tav tm="0">
                                          <p:val>
                                            <p:strVal val="#ppt_x"/>
                                          </p:val>
                                        </p:tav>
                                        <p:tav tm="100000">
                                          <p:val>
                                            <p:strVal val="#ppt_x"/>
                                          </p:val>
                                        </p:tav>
                                      </p:tavLst>
                                    </p:anim>
                                    <p:anim calcmode="lin" valueType="num">
                                      <p:cBhvr>
                                        <p:cTn id="71" dur="1000" fill="hold"/>
                                        <p:tgtEl>
                                          <p:spTgt spid="62"/>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1000"/>
                                        <p:tgtEl>
                                          <p:spTgt spid="26"/>
                                        </p:tgtEl>
                                      </p:cBhvr>
                                    </p:animEffect>
                                    <p:anim calcmode="lin" valueType="num">
                                      <p:cBhvr>
                                        <p:cTn id="76" dur="1000" fill="hold"/>
                                        <p:tgtEl>
                                          <p:spTgt spid="26"/>
                                        </p:tgtEl>
                                        <p:attrNameLst>
                                          <p:attrName>ppt_x</p:attrName>
                                        </p:attrNameLst>
                                      </p:cBhvr>
                                      <p:tavLst>
                                        <p:tav tm="0">
                                          <p:val>
                                            <p:strVal val="#ppt_x"/>
                                          </p:val>
                                        </p:tav>
                                        <p:tav tm="100000">
                                          <p:val>
                                            <p:strVal val="#ppt_x"/>
                                          </p:val>
                                        </p:tav>
                                      </p:tavLst>
                                    </p:anim>
                                    <p:anim calcmode="lin" valueType="num">
                                      <p:cBhvr>
                                        <p:cTn id="77" dur="1000" fill="hold"/>
                                        <p:tgtEl>
                                          <p:spTgt spid="26"/>
                                        </p:tgtEl>
                                        <p:attrNameLst>
                                          <p:attrName>ppt_y</p:attrName>
                                        </p:attrNameLst>
                                      </p:cBhvr>
                                      <p:tavLst>
                                        <p:tav tm="0">
                                          <p:val>
                                            <p:strVal val="#ppt_y-.1"/>
                                          </p:val>
                                        </p:tav>
                                        <p:tav tm="100000">
                                          <p:val>
                                            <p:strVal val="#ppt_y"/>
                                          </p:val>
                                        </p:tav>
                                      </p:tavLst>
                                    </p:anim>
                                  </p:childTnLst>
                                </p:cTn>
                              </p:par>
                            </p:childTnLst>
                          </p:cTn>
                        </p:par>
                        <p:par>
                          <p:cTn id="78" fill="hold">
                            <p:stCondLst>
                              <p:cond delay="7000"/>
                            </p:stCondLst>
                            <p:childTnLst>
                              <p:par>
                                <p:cTn id="79" presetID="47" presetClass="entr" presetSubtype="0" fill="hold" nodeType="afterEffect">
                                  <p:stCondLst>
                                    <p:cond delay="0"/>
                                  </p:stCondLst>
                                  <p:childTnLst>
                                    <p:set>
                                      <p:cBhvr>
                                        <p:cTn id="80" dur="1" fill="hold">
                                          <p:stCondLst>
                                            <p:cond delay="0"/>
                                          </p:stCondLst>
                                        </p:cTn>
                                        <p:tgtEl>
                                          <p:spTgt spid="63"/>
                                        </p:tgtEl>
                                        <p:attrNameLst>
                                          <p:attrName>style.visibility</p:attrName>
                                        </p:attrNameLst>
                                      </p:cBhvr>
                                      <p:to>
                                        <p:strVal val="visible"/>
                                      </p:to>
                                    </p:set>
                                    <p:animEffect transition="in" filter="fade">
                                      <p:cBhvr>
                                        <p:cTn id="81" dur="1000"/>
                                        <p:tgtEl>
                                          <p:spTgt spid="63"/>
                                        </p:tgtEl>
                                      </p:cBhvr>
                                    </p:animEffect>
                                    <p:anim calcmode="lin" valueType="num">
                                      <p:cBhvr>
                                        <p:cTn id="82" dur="1000" fill="hold"/>
                                        <p:tgtEl>
                                          <p:spTgt spid="63"/>
                                        </p:tgtEl>
                                        <p:attrNameLst>
                                          <p:attrName>ppt_x</p:attrName>
                                        </p:attrNameLst>
                                      </p:cBhvr>
                                      <p:tavLst>
                                        <p:tav tm="0">
                                          <p:val>
                                            <p:strVal val="#ppt_x"/>
                                          </p:val>
                                        </p:tav>
                                        <p:tav tm="100000">
                                          <p:val>
                                            <p:strVal val="#ppt_x"/>
                                          </p:val>
                                        </p:tav>
                                      </p:tavLst>
                                    </p:anim>
                                    <p:anim calcmode="lin" valueType="num">
                                      <p:cBhvr>
                                        <p:cTn id="83" dur="1000" fill="hold"/>
                                        <p:tgtEl>
                                          <p:spTgt spid="63"/>
                                        </p:tgtEl>
                                        <p:attrNameLst>
                                          <p:attrName>ppt_y</p:attrName>
                                        </p:attrNameLst>
                                      </p:cBhvr>
                                      <p:tavLst>
                                        <p:tav tm="0">
                                          <p:val>
                                            <p:strVal val="#ppt_y-.1"/>
                                          </p:val>
                                        </p:tav>
                                        <p:tav tm="100000">
                                          <p:val>
                                            <p:strVal val="#ppt_y"/>
                                          </p:val>
                                        </p:tav>
                                      </p:tavLst>
                                    </p:anim>
                                  </p:childTnLst>
                                </p:cTn>
                              </p:par>
                            </p:childTnLst>
                          </p:cTn>
                        </p:par>
                        <p:par>
                          <p:cTn id="84" fill="hold">
                            <p:stCondLst>
                              <p:cond delay="8000"/>
                            </p:stCondLst>
                            <p:childTnLst>
                              <p:par>
                                <p:cTn id="85" presetID="47" presetClass="entr" presetSubtype="0" fill="hold" grpId="0" nodeType="afterEffect">
                                  <p:stCondLst>
                                    <p:cond delay="0"/>
                                  </p:stCondLst>
                                  <p:childTnLst>
                                    <p:set>
                                      <p:cBhvr>
                                        <p:cTn id="86" dur="1" fill="hold">
                                          <p:stCondLst>
                                            <p:cond delay="0"/>
                                          </p:stCondLst>
                                        </p:cTn>
                                        <p:tgtEl>
                                          <p:spTgt spid="27"/>
                                        </p:tgtEl>
                                        <p:attrNameLst>
                                          <p:attrName>style.visibility</p:attrName>
                                        </p:attrNameLst>
                                      </p:cBhvr>
                                      <p:to>
                                        <p:strVal val="visible"/>
                                      </p:to>
                                    </p:set>
                                    <p:animEffect transition="in" filter="fade">
                                      <p:cBhvr>
                                        <p:cTn id="87" dur="1000"/>
                                        <p:tgtEl>
                                          <p:spTgt spid="27"/>
                                        </p:tgtEl>
                                      </p:cBhvr>
                                    </p:animEffect>
                                    <p:anim calcmode="lin" valueType="num">
                                      <p:cBhvr>
                                        <p:cTn id="88" dur="1000" fill="hold"/>
                                        <p:tgtEl>
                                          <p:spTgt spid="27"/>
                                        </p:tgtEl>
                                        <p:attrNameLst>
                                          <p:attrName>ppt_x</p:attrName>
                                        </p:attrNameLst>
                                      </p:cBhvr>
                                      <p:tavLst>
                                        <p:tav tm="0">
                                          <p:val>
                                            <p:strVal val="#ppt_x"/>
                                          </p:val>
                                        </p:tav>
                                        <p:tav tm="100000">
                                          <p:val>
                                            <p:strVal val="#ppt_x"/>
                                          </p:val>
                                        </p:tav>
                                      </p:tavLst>
                                    </p:anim>
                                    <p:anim calcmode="lin" valueType="num">
                                      <p:cBhvr>
                                        <p:cTn id="89" dur="1000" fill="hold"/>
                                        <p:tgtEl>
                                          <p:spTgt spid="27"/>
                                        </p:tgtEl>
                                        <p:attrNameLst>
                                          <p:attrName>ppt_y</p:attrName>
                                        </p:attrNameLst>
                                      </p:cBhvr>
                                      <p:tavLst>
                                        <p:tav tm="0">
                                          <p:val>
                                            <p:strVal val="#ppt_y-.1"/>
                                          </p:val>
                                        </p:tav>
                                        <p:tav tm="100000">
                                          <p:val>
                                            <p:strVal val="#ppt_y"/>
                                          </p:val>
                                        </p:tav>
                                      </p:tavLst>
                                    </p:anim>
                                  </p:childTnLst>
                                </p:cTn>
                              </p:par>
                            </p:childTnLst>
                          </p:cTn>
                        </p:par>
                        <p:par>
                          <p:cTn id="90" fill="hold">
                            <p:stCondLst>
                              <p:cond delay="9000"/>
                            </p:stCondLst>
                            <p:childTnLst>
                              <p:par>
                                <p:cTn id="91" presetID="47" presetClass="entr" presetSubtype="0" fill="hold" nodeType="afterEffect">
                                  <p:stCondLst>
                                    <p:cond delay="0"/>
                                  </p:stCondLst>
                                  <p:childTnLst>
                                    <p:set>
                                      <p:cBhvr>
                                        <p:cTn id="92" dur="1" fill="hold">
                                          <p:stCondLst>
                                            <p:cond delay="0"/>
                                          </p:stCondLst>
                                        </p:cTn>
                                        <p:tgtEl>
                                          <p:spTgt spid="66"/>
                                        </p:tgtEl>
                                        <p:attrNameLst>
                                          <p:attrName>style.visibility</p:attrName>
                                        </p:attrNameLst>
                                      </p:cBhvr>
                                      <p:to>
                                        <p:strVal val="visible"/>
                                      </p:to>
                                    </p:set>
                                    <p:animEffect transition="in" filter="fade">
                                      <p:cBhvr>
                                        <p:cTn id="93" dur="1000"/>
                                        <p:tgtEl>
                                          <p:spTgt spid="66"/>
                                        </p:tgtEl>
                                      </p:cBhvr>
                                    </p:animEffect>
                                    <p:anim calcmode="lin" valueType="num">
                                      <p:cBhvr>
                                        <p:cTn id="94" dur="1000" fill="hold"/>
                                        <p:tgtEl>
                                          <p:spTgt spid="66"/>
                                        </p:tgtEl>
                                        <p:attrNameLst>
                                          <p:attrName>ppt_x</p:attrName>
                                        </p:attrNameLst>
                                      </p:cBhvr>
                                      <p:tavLst>
                                        <p:tav tm="0">
                                          <p:val>
                                            <p:strVal val="#ppt_x"/>
                                          </p:val>
                                        </p:tav>
                                        <p:tav tm="100000">
                                          <p:val>
                                            <p:strVal val="#ppt_x"/>
                                          </p:val>
                                        </p:tav>
                                      </p:tavLst>
                                    </p:anim>
                                    <p:anim calcmode="lin" valueType="num">
                                      <p:cBhvr>
                                        <p:cTn id="95" dur="1000" fill="hold"/>
                                        <p:tgtEl>
                                          <p:spTgt spid="66"/>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7" presetClass="entr" presetSubtype="0" fill="hold" grpId="0" nodeType="after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fade">
                                      <p:cBhvr>
                                        <p:cTn id="99" dur="1000"/>
                                        <p:tgtEl>
                                          <p:spTgt spid="28"/>
                                        </p:tgtEl>
                                      </p:cBhvr>
                                    </p:animEffect>
                                    <p:anim calcmode="lin" valueType="num">
                                      <p:cBhvr>
                                        <p:cTn id="100" dur="1000" fill="hold"/>
                                        <p:tgtEl>
                                          <p:spTgt spid="28"/>
                                        </p:tgtEl>
                                        <p:attrNameLst>
                                          <p:attrName>ppt_x</p:attrName>
                                        </p:attrNameLst>
                                      </p:cBhvr>
                                      <p:tavLst>
                                        <p:tav tm="0">
                                          <p:val>
                                            <p:strVal val="#ppt_x"/>
                                          </p:val>
                                        </p:tav>
                                        <p:tav tm="100000">
                                          <p:val>
                                            <p:strVal val="#ppt_x"/>
                                          </p:val>
                                        </p:tav>
                                      </p:tavLst>
                                    </p:anim>
                                    <p:anim calcmode="lin" valueType="num">
                                      <p:cBhvr>
                                        <p:cTn id="101" dur="1000" fill="hold"/>
                                        <p:tgtEl>
                                          <p:spTgt spid="28"/>
                                        </p:tgtEl>
                                        <p:attrNameLst>
                                          <p:attrName>ppt_y</p:attrName>
                                        </p:attrNameLst>
                                      </p:cBhvr>
                                      <p:tavLst>
                                        <p:tav tm="0">
                                          <p:val>
                                            <p:strVal val="#ppt_y-.1"/>
                                          </p:val>
                                        </p:tav>
                                        <p:tav tm="100000">
                                          <p:val>
                                            <p:strVal val="#ppt_y"/>
                                          </p:val>
                                        </p:tav>
                                      </p:tavLst>
                                    </p:anim>
                                  </p:childTnLst>
                                </p:cTn>
                              </p:par>
                            </p:childTnLst>
                          </p:cTn>
                        </p:par>
                        <p:par>
                          <p:cTn id="102" fill="hold">
                            <p:stCondLst>
                              <p:cond delay="11000"/>
                            </p:stCondLst>
                            <p:childTnLst>
                              <p:par>
                                <p:cTn id="103" presetID="47" presetClass="entr" presetSubtype="0" fill="hold" nodeType="afterEffect">
                                  <p:stCondLst>
                                    <p:cond delay="0"/>
                                  </p:stCondLst>
                                  <p:childTnLst>
                                    <p:set>
                                      <p:cBhvr>
                                        <p:cTn id="104" dur="1" fill="hold">
                                          <p:stCondLst>
                                            <p:cond delay="0"/>
                                          </p:stCondLst>
                                        </p:cTn>
                                        <p:tgtEl>
                                          <p:spTgt spid="69"/>
                                        </p:tgtEl>
                                        <p:attrNameLst>
                                          <p:attrName>style.visibility</p:attrName>
                                        </p:attrNameLst>
                                      </p:cBhvr>
                                      <p:to>
                                        <p:strVal val="visible"/>
                                      </p:to>
                                    </p:set>
                                    <p:animEffect transition="in" filter="fade">
                                      <p:cBhvr>
                                        <p:cTn id="105" dur="1000"/>
                                        <p:tgtEl>
                                          <p:spTgt spid="69"/>
                                        </p:tgtEl>
                                      </p:cBhvr>
                                    </p:animEffect>
                                    <p:anim calcmode="lin" valueType="num">
                                      <p:cBhvr>
                                        <p:cTn id="106" dur="1000" fill="hold"/>
                                        <p:tgtEl>
                                          <p:spTgt spid="69"/>
                                        </p:tgtEl>
                                        <p:attrNameLst>
                                          <p:attrName>ppt_x</p:attrName>
                                        </p:attrNameLst>
                                      </p:cBhvr>
                                      <p:tavLst>
                                        <p:tav tm="0">
                                          <p:val>
                                            <p:strVal val="#ppt_x"/>
                                          </p:val>
                                        </p:tav>
                                        <p:tav tm="100000">
                                          <p:val>
                                            <p:strVal val="#ppt_x"/>
                                          </p:val>
                                        </p:tav>
                                      </p:tavLst>
                                    </p:anim>
                                    <p:anim calcmode="lin" valueType="num">
                                      <p:cBhvr>
                                        <p:cTn id="107"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7" grpId="0"/>
      <p:bldP spid="2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67</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17" name="组合 7"/>
          <p:cNvGrpSpPr/>
          <p:nvPr/>
        </p:nvGrpSpPr>
        <p:grpSpPr>
          <a:xfrm>
            <a:off x="339615" y="1548833"/>
            <a:ext cx="4083270" cy="2898264"/>
            <a:chOff x="408100" y="2837794"/>
            <a:chExt cx="4083270" cy="2898264"/>
          </a:xfrm>
        </p:grpSpPr>
        <p:pic>
          <p:nvPicPr>
            <p:cNvPr id="18" name="图片 5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0603" y="2837794"/>
              <a:ext cx="2898264" cy="2898264"/>
            </a:xfrm>
            <a:prstGeom prst="rect">
              <a:avLst/>
            </a:prstGeom>
            <a:effectLst>
              <a:outerShdw blurRad="279400" dist="228600" dir="2700000" sx="101000" sy="101000" algn="tl" rotWithShape="0">
                <a:prstClr val="black">
                  <a:alpha val="23000"/>
                </a:prstClr>
              </a:outerShdw>
            </a:effectLst>
          </p:spPr>
        </p:pic>
        <p:graphicFrame>
          <p:nvGraphicFramePr>
            <p:cNvPr id="19" name="图表 5"/>
            <p:cNvGraphicFramePr/>
            <p:nvPr>
              <p:extLst>
                <p:ext uri="{D42A27DB-BD31-4B8C-83A1-F6EECF244321}">
                  <p14:modId xmlns:p14="http://schemas.microsoft.com/office/powerpoint/2010/main" val="3447466456"/>
                </p:ext>
              </p:extLst>
            </p:nvPr>
          </p:nvGraphicFramePr>
          <p:xfrm>
            <a:off x="408100" y="2925836"/>
            <a:ext cx="4083270" cy="2722180"/>
          </p:xfrm>
          <a:graphic>
            <a:graphicData uri="http://schemas.openxmlformats.org/drawingml/2006/chart">
              <c:chart xmlns:c="http://schemas.openxmlformats.org/drawingml/2006/chart" xmlns:r="http://schemas.openxmlformats.org/officeDocument/2006/relationships" r:id="rId3"/>
            </a:graphicData>
          </a:graphic>
        </p:graphicFrame>
      </p:grpSp>
      <p:grpSp>
        <p:nvGrpSpPr>
          <p:cNvPr id="20" name="组合 52"/>
          <p:cNvGrpSpPr/>
          <p:nvPr/>
        </p:nvGrpSpPr>
        <p:grpSpPr>
          <a:xfrm>
            <a:off x="4054365" y="1548833"/>
            <a:ext cx="4083270" cy="2898264"/>
            <a:chOff x="408100" y="2837794"/>
            <a:chExt cx="4083270" cy="2898264"/>
          </a:xfrm>
        </p:grpSpPr>
        <p:pic>
          <p:nvPicPr>
            <p:cNvPr id="21" name="图片 5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0603" y="2837794"/>
              <a:ext cx="2898264" cy="2898264"/>
            </a:xfrm>
            <a:prstGeom prst="rect">
              <a:avLst/>
            </a:prstGeom>
            <a:effectLst>
              <a:outerShdw blurRad="279400" dist="228600" dir="2700000" sx="101000" sy="101000" algn="tl" rotWithShape="0">
                <a:prstClr val="black">
                  <a:alpha val="23000"/>
                </a:prstClr>
              </a:outerShdw>
            </a:effectLst>
          </p:spPr>
        </p:pic>
        <p:graphicFrame>
          <p:nvGraphicFramePr>
            <p:cNvPr id="22" name="图表 55"/>
            <p:cNvGraphicFramePr/>
            <p:nvPr>
              <p:extLst>
                <p:ext uri="{D42A27DB-BD31-4B8C-83A1-F6EECF244321}">
                  <p14:modId xmlns:p14="http://schemas.microsoft.com/office/powerpoint/2010/main" val="2553220967"/>
                </p:ext>
              </p:extLst>
            </p:nvPr>
          </p:nvGraphicFramePr>
          <p:xfrm>
            <a:off x="408100" y="2925836"/>
            <a:ext cx="4083270" cy="2722180"/>
          </p:xfrm>
          <a:graphic>
            <a:graphicData uri="http://schemas.openxmlformats.org/drawingml/2006/chart">
              <c:chart xmlns:c="http://schemas.openxmlformats.org/drawingml/2006/chart" xmlns:r="http://schemas.openxmlformats.org/officeDocument/2006/relationships" r:id="rId4"/>
            </a:graphicData>
          </a:graphic>
        </p:graphicFrame>
      </p:grpSp>
      <p:grpSp>
        <p:nvGrpSpPr>
          <p:cNvPr id="23" name="组合 56"/>
          <p:cNvGrpSpPr/>
          <p:nvPr/>
        </p:nvGrpSpPr>
        <p:grpSpPr>
          <a:xfrm>
            <a:off x="7769115" y="1548833"/>
            <a:ext cx="4083270" cy="2898264"/>
            <a:chOff x="408100" y="2837794"/>
            <a:chExt cx="4083270" cy="2898264"/>
          </a:xfrm>
        </p:grpSpPr>
        <p:pic>
          <p:nvPicPr>
            <p:cNvPr id="24" name="图片 5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0603" y="2837794"/>
              <a:ext cx="2898264" cy="2898264"/>
            </a:xfrm>
            <a:prstGeom prst="rect">
              <a:avLst/>
            </a:prstGeom>
            <a:effectLst>
              <a:outerShdw blurRad="279400" dist="228600" dir="2700000" sx="101000" sy="101000" algn="tl" rotWithShape="0">
                <a:prstClr val="black">
                  <a:alpha val="23000"/>
                </a:prstClr>
              </a:outerShdw>
            </a:effectLst>
          </p:spPr>
        </p:pic>
        <p:graphicFrame>
          <p:nvGraphicFramePr>
            <p:cNvPr id="25" name="图表 58"/>
            <p:cNvGraphicFramePr/>
            <p:nvPr>
              <p:extLst>
                <p:ext uri="{D42A27DB-BD31-4B8C-83A1-F6EECF244321}">
                  <p14:modId xmlns:p14="http://schemas.microsoft.com/office/powerpoint/2010/main" val="1681223665"/>
                </p:ext>
              </p:extLst>
            </p:nvPr>
          </p:nvGraphicFramePr>
          <p:xfrm>
            <a:off x="408100" y="2925836"/>
            <a:ext cx="4083270" cy="2722180"/>
          </p:xfrm>
          <a:graphic>
            <a:graphicData uri="http://schemas.openxmlformats.org/drawingml/2006/chart">
              <c:chart xmlns:c="http://schemas.openxmlformats.org/drawingml/2006/chart" xmlns:r="http://schemas.openxmlformats.org/officeDocument/2006/relationships" r:id="rId5"/>
            </a:graphicData>
          </a:graphic>
        </p:graphicFrame>
      </p:grpSp>
      <p:sp>
        <p:nvSpPr>
          <p:cNvPr id="26" name="文本框 63"/>
          <p:cNvSpPr txBox="1"/>
          <p:nvPr/>
        </p:nvSpPr>
        <p:spPr>
          <a:xfrm>
            <a:off x="2475846" y="2300809"/>
            <a:ext cx="1165704" cy="707886"/>
          </a:xfrm>
          <a:prstGeom prst="rect">
            <a:avLst/>
          </a:prstGeom>
          <a:noFill/>
        </p:spPr>
        <p:txBody>
          <a:bodyPr wrap="none" rtlCol="0">
            <a:spAutoFit/>
          </a:bodyPr>
          <a:lstStyle/>
          <a:p>
            <a:r>
              <a:rPr lang="en-US" altLang="zh-CN" sz="4000" b="1" dirty="0" smtClean="0">
                <a:solidFill>
                  <a:schemeClr val="tx1">
                    <a:lumMod val="65000"/>
                    <a:lumOff val="35000"/>
                  </a:schemeClr>
                </a:solidFill>
                <a:latin typeface="Source Sans Pro" panose="020B0503030403020204" pitchFamily="34" charset="0"/>
              </a:rPr>
              <a:t>68%</a:t>
            </a:r>
            <a:endParaRPr lang="zh-CN" altLang="en-US" sz="4000" b="1" dirty="0">
              <a:solidFill>
                <a:schemeClr val="tx1">
                  <a:lumMod val="65000"/>
                  <a:lumOff val="35000"/>
                </a:schemeClr>
              </a:solidFill>
              <a:latin typeface="Source Sans Pro" panose="020B0503030403020204" pitchFamily="34" charset="0"/>
            </a:endParaRPr>
          </a:p>
        </p:txBody>
      </p:sp>
      <p:sp>
        <p:nvSpPr>
          <p:cNvPr id="27" name="文本框 64"/>
          <p:cNvSpPr txBox="1"/>
          <p:nvPr/>
        </p:nvSpPr>
        <p:spPr>
          <a:xfrm>
            <a:off x="6249944" y="2300809"/>
            <a:ext cx="1165704" cy="707886"/>
          </a:xfrm>
          <a:prstGeom prst="rect">
            <a:avLst/>
          </a:prstGeom>
          <a:noFill/>
        </p:spPr>
        <p:txBody>
          <a:bodyPr wrap="none" rtlCol="0">
            <a:spAutoFit/>
          </a:bodyPr>
          <a:lstStyle/>
          <a:p>
            <a:r>
              <a:rPr lang="en-US" altLang="zh-CN" sz="4000" b="1" dirty="0" smtClean="0">
                <a:solidFill>
                  <a:schemeClr val="tx1">
                    <a:lumMod val="65000"/>
                    <a:lumOff val="35000"/>
                  </a:schemeClr>
                </a:solidFill>
                <a:latin typeface="Source Sans Pro" panose="020B0503030403020204" pitchFamily="34" charset="0"/>
              </a:rPr>
              <a:t>75%</a:t>
            </a:r>
            <a:endParaRPr lang="zh-CN" altLang="en-US" sz="4000" b="1" dirty="0">
              <a:solidFill>
                <a:schemeClr val="tx1">
                  <a:lumMod val="65000"/>
                  <a:lumOff val="35000"/>
                </a:schemeClr>
              </a:solidFill>
              <a:latin typeface="Source Sans Pro" panose="020B0503030403020204" pitchFamily="34" charset="0"/>
            </a:endParaRPr>
          </a:p>
        </p:txBody>
      </p:sp>
      <p:sp>
        <p:nvSpPr>
          <p:cNvPr id="28" name="文本框 65"/>
          <p:cNvSpPr txBox="1"/>
          <p:nvPr/>
        </p:nvSpPr>
        <p:spPr>
          <a:xfrm>
            <a:off x="9948701" y="2300809"/>
            <a:ext cx="1165704" cy="707886"/>
          </a:xfrm>
          <a:prstGeom prst="rect">
            <a:avLst/>
          </a:prstGeom>
          <a:noFill/>
        </p:spPr>
        <p:txBody>
          <a:bodyPr wrap="none" rtlCol="0">
            <a:spAutoFit/>
          </a:bodyPr>
          <a:lstStyle/>
          <a:p>
            <a:r>
              <a:rPr lang="en-US" altLang="zh-CN" sz="4000" b="1" dirty="0" smtClean="0">
                <a:solidFill>
                  <a:schemeClr val="tx1">
                    <a:lumMod val="65000"/>
                    <a:lumOff val="35000"/>
                  </a:schemeClr>
                </a:solidFill>
                <a:latin typeface="Source Sans Pro" panose="020B0503030403020204" pitchFamily="34" charset="0"/>
              </a:rPr>
              <a:t>60%</a:t>
            </a:r>
            <a:endParaRPr lang="zh-CN" altLang="en-US" sz="4000" b="1" dirty="0">
              <a:solidFill>
                <a:schemeClr val="tx1">
                  <a:lumMod val="65000"/>
                  <a:lumOff val="35000"/>
                </a:schemeClr>
              </a:solidFill>
              <a:latin typeface="Source Sans Pro" panose="020B0503030403020204" pitchFamily="34" charset="0"/>
            </a:endParaRPr>
          </a:p>
        </p:txBody>
      </p:sp>
      <p:sp>
        <p:nvSpPr>
          <p:cNvPr id="6" name="Rectangle 5"/>
          <p:cNvSpPr/>
          <p:nvPr/>
        </p:nvSpPr>
        <p:spPr>
          <a:xfrm>
            <a:off x="1013943" y="4745359"/>
            <a:ext cx="2734614" cy="5500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latin typeface="Source Sans Pro" panose="020B0503030403020204" pitchFamily="34" charset="0"/>
              </a:rPr>
              <a:t>Web Analysis</a:t>
            </a:r>
            <a:endParaRPr lang="en-GB" sz="2000">
              <a:latin typeface="Source Sans Pro" panose="020B0503030403020204" pitchFamily="34" charset="0"/>
            </a:endParaRPr>
          </a:p>
        </p:txBody>
      </p:sp>
      <p:sp>
        <p:nvSpPr>
          <p:cNvPr id="29" name="Rectangle 28"/>
          <p:cNvSpPr/>
          <p:nvPr/>
        </p:nvSpPr>
        <p:spPr>
          <a:xfrm>
            <a:off x="4728693" y="4745359"/>
            <a:ext cx="2734614" cy="5500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latin typeface="Source Sans Pro" panose="020B0503030403020204" pitchFamily="34" charset="0"/>
              </a:rPr>
              <a:t>HTML Design</a:t>
            </a:r>
            <a:endParaRPr lang="en-GB" sz="2000">
              <a:latin typeface="Source Sans Pro" panose="020B0503030403020204" pitchFamily="34" charset="0"/>
            </a:endParaRPr>
          </a:p>
        </p:txBody>
      </p:sp>
      <p:sp>
        <p:nvSpPr>
          <p:cNvPr id="30" name="Rectangle 29"/>
          <p:cNvSpPr/>
          <p:nvPr/>
        </p:nvSpPr>
        <p:spPr>
          <a:xfrm>
            <a:off x="8443443" y="4745359"/>
            <a:ext cx="2734614" cy="55002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latin typeface="Source Sans Pro" panose="020B0503030403020204" pitchFamily="34" charset="0"/>
              </a:rPr>
              <a:t>Illustrator</a:t>
            </a:r>
            <a:endParaRPr lang="en-GB" sz="2000">
              <a:latin typeface="Source Sans Pro" panose="020B0503030403020204" pitchFamily="34" charset="0"/>
            </a:endParaRPr>
          </a:p>
        </p:txBody>
      </p:sp>
      <p:sp>
        <p:nvSpPr>
          <p:cNvPr id="7" name="Rectangle 6"/>
          <p:cNvSpPr/>
          <p:nvPr/>
        </p:nvSpPr>
        <p:spPr>
          <a:xfrm>
            <a:off x="890227" y="5593648"/>
            <a:ext cx="10411545"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a:t>
            </a:r>
          </a:p>
        </p:txBody>
      </p:sp>
    </p:spTree>
    <p:extLst>
      <p:ext uri="{BB962C8B-B14F-4D97-AF65-F5344CB8AC3E}">
        <p14:creationId xmlns:p14="http://schemas.microsoft.com/office/powerpoint/2010/main" val="160648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childTnLst>
                          </p:cTn>
                        </p:par>
                        <p:par>
                          <p:cTn id="14" fill="hold">
                            <p:stCondLst>
                              <p:cond delay="1000"/>
                            </p:stCondLst>
                            <p:childTnLst>
                              <p:par>
                                <p:cTn id="15" presetID="9" presetClass="entr" presetSubtype="0"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dissolve">
                                      <p:cBhvr>
                                        <p:cTn id="17" dur="500"/>
                                        <p:tgtEl>
                                          <p:spTgt spid="20"/>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500" fill="hold"/>
                                        <p:tgtEl>
                                          <p:spTgt spid="27"/>
                                        </p:tgtEl>
                                        <p:attrNameLst>
                                          <p:attrName>ppt_w</p:attrName>
                                        </p:attrNameLst>
                                      </p:cBhvr>
                                      <p:tavLst>
                                        <p:tav tm="0">
                                          <p:val>
                                            <p:fltVal val="0"/>
                                          </p:val>
                                        </p:tav>
                                        <p:tav tm="100000">
                                          <p:val>
                                            <p:strVal val="#ppt_w"/>
                                          </p:val>
                                        </p:tav>
                                      </p:tavLst>
                                    </p:anim>
                                    <p:anim calcmode="lin" valueType="num">
                                      <p:cBhvr>
                                        <p:cTn id="22" dur="500" fill="hold"/>
                                        <p:tgtEl>
                                          <p:spTgt spid="27"/>
                                        </p:tgtEl>
                                        <p:attrNameLst>
                                          <p:attrName>ppt_h</p:attrName>
                                        </p:attrNameLst>
                                      </p:cBhvr>
                                      <p:tavLst>
                                        <p:tav tm="0">
                                          <p:val>
                                            <p:fltVal val="0"/>
                                          </p:val>
                                        </p:tav>
                                        <p:tav tm="100000">
                                          <p:val>
                                            <p:strVal val="#ppt_h"/>
                                          </p:val>
                                        </p:tav>
                                      </p:tavLst>
                                    </p:anim>
                                    <p:animEffect transition="in" filter="fade">
                                      <p:cBhvr>
                                        <p:cTn id="23" dur="500"/>
                                        <p:tgtEl>
                                          <p:spTgt spid="27"/>
                                        </p:tgtEl>
                                      </p:cBhvr>
                                    </p:animEffect>
                                  </p:childTnLst>
                                </p:cTn>
                              </p:par>
                            </p:childTnLst>
                          </p:cTn>
                        </p:par>
                        <p:par>
                          <p:cTn id="24" fill="hold">
                            <p:stCondLst>
                              <p:cond delay="2000"/>
                            </p:stCondLst>
                            <p:childTnLst>
                              <p:par>
                                <p:cTn id="25" presetID="9" presetClass="entr" presetSubtype="0"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dissolve">
                                      <p:cBhvr>
                                        <p:cTn id="27" dur="500"/>
                                        <p:tgtEl>
                                          <p:spTgt spid="23"/>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p:cTn id="31" dur="500" fill="hold"/>
                                        <p:tgtEl>
                                          <p:spTgt spid="28"/>
                                        </p:tgtEl>
                                        <p:attrNameLst>
                                          <p:attrName>ppt_w</p:attrName>
                                        </p:attrNameLst>
                                      </p:cBhvr>
                                      <p:tavLst>
                                        <p:tav tm="0">
                                          <p:val>
                                            <p:fltVal val="0"/>
                                          </p:val>
                                        </p:tav>
                                        <p:tav tm="100000">
                                          <p:val>
                                            <p:strVal val="#ppt_w"/>
                                          </p:val>
                                        </p:tav>
                                      </p:tavLst>
                                    </p:anim>
                                    <p:anim calcmode="lin" valueType="num">
                                      <p:cBhvr>
                                        <p:cTn id="32" dur="500" fill="hold"/>
                                        <p:tgtEl>
                                          <p:spTgt spid="28"/>
                                        </p:tgtEl>
                                        <p:attrNameLst>
                                          <p:attrName>ppt_h</p:attrName>
                                        </p:attrNameLst>
                                      </p:cBhvr>
                                      <p:tavLst>
                                        <p:tav tm="0">
                                          <p:val>
                                            <p:fltVal val="0"/>
                                          </p:val>
                                        </p:tav>
                                        <p:tav tm="100000">
                                          <p:val>
                                            <p:strVal val="#ppt_h"/>
                                          </p:val>
                                        </p:tav>
                                      </p:tavLst>
                                    </p:anim>
                                    <p:animEffect transition="in" filter="fade">
                                      <p:cBhvr>
                                        <p:cTn id="33" dur="500"/>
                                        <p:tgtEl>
                                          <p:spTgt spid="28"/>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fade">
                                      <p:cBhvr>
                                        <p:cTn id="41" dur="500"/>
                                        <p:tgtEl>
                                          <p:spTgt spid="29"/>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fade">
                                      <p:cBhvr>
                                        <p:cTn id="45" dur="500"/>
                                        <p:tgtEl>
                                          <p:spTgt spid="30"/>
                                        </p:tgtEl>
                                      </p:cBhvr>
                                    </p:animEffect>
                                  </p:childTnLst>
                                </p:cTn>
                              </p:par>
                            </p:childTnLst>
                          </p:cTn>
                        </p:par>
                        <p:par>
                          <p:cTn id="46" fill="hold">
                            <p:stCondLst>
                              <p:cond delay="4500"/>
                            </p:stCondLst>
                            <p:childTnLst>
                              <p:par>
                                <p:cTn id="47" presetID="16" presetClass="entr" presetSubtype="21" fill="hold" grpId="0"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barn(inVertical)">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P spid="6" grpId="0" animBg="1"/>
      <p:bldP spid="29" grpId="0" animBg="1"/>
      <p:bldP spid="30" grpId="0" animBg="1"/>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mtClean="0"/>
              <a:t>Sales Statistics</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68</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6" name="椭圆 1"/>
          <p:cNvSpPr/>
          <p:nvPr/>
        </p:nvSpPr>
        <p:spPr>
          <a:xfrm>
            <a:off x="8024978" y="2382437"/>
            <a:ext cx="2363637" cy="2363637"/>
          </a:xfrm>
          <a:prstGeom prst="ellipse">
            <a:avLst/>
          </a:prstGeom>
          <a:solidFill>
            <a:srgbClr val="245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2"/>
              </a:solidFill>
            </a:endParaRPr>
          </a:p>
        </p:txBody>
      </p:sp>
      <p:graphicFrame>
        <p:nvGraphicFramePr>
          <p:cNvPr id="7" name="图表 6"/>
          <p:cNvGraphicFramePr/>
          <p:nvPr>
            <p:extLst>
              <p:ext uri="{D42A27DB-BD31-4B8C-83A1-F6EECF244321}">
                <p14:modId xmlns:p14="http://schemas.microsoft.com/office/powerpoint/2010/main" val="3446325118"/>
              </p:ext>
            </p:extLst>
          </p:nvPr>
        </p:nvGraphicFramePr>
        <p:xfrm>
          <a:off x="6838846" y="1985621"/>
          <a:ext cx="4735900" cy="3157267"/>
        </p:xfrm>
        <a:graphic>
          <a:graphicData uri="http://schemas.openxmlformats.org/drawingml/2006/chart">
            <c:chart xmlns:c="http://schemas.openxmlformats.org/drawingml/2006/chart" xmlns:r="http://schemas.openxmlformats.org/officeDocument/2006/relationships" r:id="rId2"/>
          </a:graphicData>
        </a:graphic>
      </p:graphicFrame>
      <p:sp>
        <p:nvSpPr>
          <p:cNvPr id="8" name="Freeform 89"/>
          <p:cNvSpPr>
            <a:spLocks/>
          </p:cNvSpPr>
          <p:nvPr/>
        </p:nvSpPr>
        <p:spPr bwMode="auto">
          <a:xfrm>
            <a:off x="9668379" y="1946018"/>
            <a:ext cx="573088" cy="638175"/>
          </a:xfrm>
          <a:custGeom>
            <a:avLst/>
            <a:gdLst>
              <a:gd name="T0" fmla="*/ 12 w 361"/>
              <a:gd name="T1" fmla="*/ 402 h 402"/>
              <a:gd name="T2" fmla="*/ 145 w 361"/>
              <a:gd name="T3" fmla="*/ 13 h 402"/>
              <a:gd name="T4" fmla="*/ 361 w 361"/>
              <a:gd name="T5" fmla="*/ 13 h 402"/>
              <a:gd name="T6" fmla="*/ 361 w 361"/>
              <a:gd name="T7" fmla="*/ 0 h 402"/>
              <a:gd name="T8" fmla="*/ 139 w 361"/>
              <a:gd name="T9" fmla="*/ 0 h 402"/>
              <a:gd name="T10" fmla="*/ 0 w 361"/>
              <a:gd name="T11" fmla="*/ 396 h 402"/>
              <a:gd name="T12" fmla="*/ 12 w 361"/>
              <a:gd name="T13" fmla="*/ 402 h 402"/>
            </a:gdLst>
            <a:ahLst/>
            <a:cxnLst>
              <a:cxn ang="0">
                <a:pos x="T0" y="T1"/>
              </a:cxn>
              <a:cxn ang="0">
                <a:pos x="T2" y="T3"/>
              </a:cxn>
              <a:cxn ang="0">
                <a:pos x="T4" y="T5"/>
              </a:cxn>
              <a:cxn ang="0">
                <a:pos x="T6" y="T7"/>
              </a:cxn>
              <a:cxn ang="0">
                <a:pos x="T8" y="T9"/>
              </a:cxn>
              <a:cxn ang="0">
                <a:pos x="T10" y="T11"/>
              </a:cxn>
              <a:cxn ang="0">
                <a:pos x="T12" y="T13"/>
              </a:cxn>
            </a:cxnLst>
            <a:rect l="0" t="0" r="r" b="b"/>
            <a:pathLst>
              <a:path w="361" h="402">
                <a:moveTo>
                  <a:pt x="12" y="402"/>
                </a:moveTo>
                <a:lnTo>
                  <a:pt x="145" y="13"/>
                </a:lnTo>
                <a:lnTo>
                  <a:pt x="361" y="13"/>
                </a:lnTo>
                <a:lnTo>
                  <a:pt x="361" y="0"/>
                </a:lnTo>
                <a:lnTo>
                  <a:pt x="139" y="0"/>
                </a:lnTo>
                <a:lnTo>
                  <a:pt x="0" y="396"/>
                </a:lnTo>
                <a:lnTo>
                  <a:pt x="12" y="40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2"/>
              </a:solidFill>
            </a:endParaRPr>
          </a:p>
        </p:txBody>
      </p:sp>
      <p:sp>
        <p:nvSpPr>
          <p:cNvPr id="9" name="Freeform 93"/>
          <p:cNvSpPr>
            <a:spLocks/>
          </p:cNvSpPr>
          <p:nvPr/>
        </p:nvSpPr>
        <p:spPr bwMode="auto">
          <a:xfrm>
            <a:off x="10372368" y="2960223"/>
            <a:ext cx="908050" cy="214313"/>
          </a:xfrm>
          <a:custGeom>
            <a:avLst/>
            <a:gdLst>
              <a:gd name="T0" fmla="*/ 0 w 572"/>
              <a:gd name="T1" fmla="*/ 135 h 135"/>
              <a:gd name="T2" fmla="*/ 356 w 572"/>
              <a:gd name="T3" fmla="*/ 13 h 135"/>
              <a:gd name="T4" fmla="*/ 572 w 572"/>
              <a:gd name="T5" fmla="*/ 13 h 135"/>
              <a:gd name="T6" fmla="*/ 572 w 572"/>
              <a:gd name="T7" fmla="*/ 0 h 135"/>
              <a:gd name="T8" fmla="*/ 349 w 572"/>
              <a:gd name="T9" fmla="*/ 0 h 135"/>
              <a:gd name="T10" fmla="*/ 0 w 572"/>
              <a:gd name="T11" fmla="*/ 128 h 135"/>
              <a:gd name="T12" fmla="*/ 0 w 572"/>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572" h="135">
                <a:moveTo>
                  <a:pt x="0" y="135"/>
                </a:moveTo>
                <a:lnTo>
                  <a:pt x="356" y="13"/>
                </a:lnTo>
                <a:lnTo>
                  <a:pt x="572" y="13"/>
                </a:lnTo>
                <a:lnTo>
                  <a:pt x="572" y="0"/>
                </a:lnTo>
                <a:lnTo>
                  <a:pt x="349" y="0"/>
                </a:lnTo>
                <a:lnTo>
                  <a:pt x="0" y="128"/>
                </a:lnTo>
                <a:lnTo>
                  <a:pt x="0" y="13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2"/>
              </a:solidFill>
            </a:endParaRPr>
          </a:p>
        </p:txBody>
      </p:sp>
      <p:sp>
        <p:nvSpPr>
          <p:cNvPr id="10" name="Freeform 97"/>
          <p:cNvSpPr>
            <a:spLocks/>
          </p:cNvSpPr>
          <p:nvPr/>
        </p:nvSpPr>
        <p:spPr bwMode="auto">
          <a:xfrm>
            <a:off x="10099503" y="4219550"/>
            <a:ext cx="735013" cy="628650"/>
          </a:xfrm>
          <a:custGeom>
            <a:avLst/>
            <a:gdLst>
              <a:gd name="T0" fmla="*/ 0 w 463"/>
              <a:gd name="T1" fmla="*/ 7 h 396"/>
              <a:gd name="T2" fmla="*/ 196 w 463"/>
              <a:gd name="T3" fmla="*/ 396 h 396"/>
              <a:gd name="T4" fmla="*/ 463 w 463"/>
              <a:gd name="T5" fmla="*/ 396 h 396"/>
              <a:gd name="T6" fmla="*/ 463 w 463"/>
              <a:gd name="T7" fmla="*/ 384 h 396"/>
              <a:gd name="T8" fmla="*/ 203 w 463"/>
              <a:gd name="T9" fmla="*/ 384 h 396"/>
              <a:gd name="T10" fmla="*/ 12 w 463"/>
              <a:gd name="T11" fmla="*/ 0 h 396"/>
              <a:gd name="T12" fmla="*/ 0 w 463"/>
              <a:gd name="T13" fmla="*/ 7 h 396"/>
            </a:gdLst>
            <a:ahLst/>
            <a:cxnLst>
              <a:cxn ang="0">
                <a:pos x="T0" y="T1"/>
              </a:cxn>
              <a:cxn ang="0">
                <a:pos x="T2" y="T3"/>
              </a:cxn>
              <a:cxn ang="0">
                <a:pos x="T4" y="T5"/>
              </a:cxn>
              <a:cxn ang="0">
                <a:pos x="T6" y="T7"/>
              </a:cxn>
              <a:cxn ang="0">
                <a:pos x="T8" y="T9"/>
              </a:cxn>
              <a:cxn ang="0">
                <a:pos x="T10" y="T11"/>
              </a:cxn>
              <a:cxn ang="0">
                <a:pos x="T12" y="T13"/>
              </a:cxn>
            </a:cxnLst>
            <a:rect l="0" t="0" r="r" b="b"/>
            <a:pathLst>
              <a:path w="463" h="396">
                <a:moveTo>
                  <a:pt x="0" y="7"/>
                </a:moveTo>
                <a:lnTo>
                  <a:pt x="196" y="396"/>
                </a:lnTo>
                <a:lnTo>
                  <a:pt x="463" y="396"/>
                </a:lnTo>
                <a:lnTo>
                  <a:pt x="463" y="384"/>
                </a:lnTo>
                <a:lnTo>
                  <a:pt x="203" y="384"/>
                </a:lnTo>
                <a:lnTo>
                  <a:pt x="12" y="0"/>
                </a:lnTo>
                <a:lnTo>
                  <a:pt x="0" y="7"/>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2"/>
              </a:solidFill>
            </a:endParaRPr>
          </a:p>
        </p:txBody>
      </p:sp>
      <p:sp>
        <p:nvSpPr>
          <p:cNvPr id="11" name="文本框 139"/>
          <p:cNvSpPr txBox="1"/>
          <p:nvPr/>
        </p:nvSpPr>
        <p:spPr>
          <a:xfrm>
            <a:off x="10372368" y="4433094"/>
            <a:ext cx="673582"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20%</a:t>
            </a:r>
            <a:endParaRPr lang="zh-CN" altLang="en-US" sz="2000" b="1" dirty="0">
              <a:solidFill>
                <a:schemeClr val="bg2"/>
              </a:solidFill>
              <a:latin typeface="Source Sans Pro" panose="020B0503030403020204" pitchFamily="34" charset="0"/>
            </a:endParaRPr>
          </a:p>
        </p:txBody>
      </p:sp>
      <p:sp>
        <p:nvSpPr>
          <p:cNvPr id="12" name="文本框 51"/>
          <p:cNvSpPr txBox="1"/>
          <p:nvPr/>
        </p:nvSpPr>
        <p:spPr>
          <a:xfrm>
            <a:off x="9821873" y="1569983"/>
            <a:ext cx="673582"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15%</a:t>
            </a:r>
            <a:endParaRPr lang="zh-CN" altLang="en-US" sz="2000" b="1" dirty="0">
              <a:solidFill>
                <a:schemeClr val="bg2"/>
              </a:solidFill>
              <a:latin typeface="Source Sans Pro" panose="020B0503030403020204" pitchFamily="34" charset="0"/>
            </a:endParaRPr>
          </a:p>
        </p:txBody>
      </p:sp>
      <p:sp>
        <p:nvSpPr>
          <p:cNvPr id="13" name="文本框 52"/>
          <p:cNvSpPr txBox="1"/>
          <p:nvPr/>
        </p:nvSpPr>
        <p:spPr>
          <a:xfrm>
            <a:off x="10818232" y="2594702"/>
            <a:ext cx="538930" cy="400110"/>
          </a:xfrm>
          <a:prstGeom prst="rect">
            <a:avLst/>
          </a:prstGeom>
          <a:noFill/>
        </p:spPr>
        <p:txBody>
          <a:bodyPr wrap="none" rtlCol="0">
            <a:spAutoFit/>
          </a:bodyPr>
          <a:lstStyle/>
          <a:p>
            <a:r>
              <a:rPr lang="en-US" altLang="zh-CN" sz="2000" b="1" dirty="0">
                <a:solidFill>
                  <a:schemeClr val="bg2"/>
                </a:solidFill>
                <a:latin typeface="Source Sans Pro" panose="020B0503030403020204" pitchFamily="34" charset="0"/>
              </a:rPr>
              <a:t>8</a:t>
            </a:r>
            <a:r>
              <a:rPr lang="en-US" altLang="zh-CN" sz="2000" b="1" dirty="0" smtClean="0">
                <a:solidFill>
                  <a:schemeClr val="bg2"/>
                </a:solidFill>
                <a:latin typeface="Source Sans Pro" panose="020B0503030403020204" pitchFamily="34" charset="0"/>
              </a:rPr>
              <a:t>%</a:t>
            </a:r>
            <a:endParaRPr lang="zh-CN" altLang="en-US" sz="2000" b="1" dirty="0">
              <a:solidFill>
                <a:schemeClr val="bg2"/>
              </a:solidFill>
              <a:latin typeface="Source Sans Pro" panose="020B0503030403020204" pitchFamily="34" charset="0"/>
            </a:endParaRPr>
          </a:p>
        </p:txBody>
      </p:sp>
      <p:sp>
        <p:nvSpPr>
          <p:cNvPr id="15" name="椭圆 55"/>
          <p:cNvSpPr/>
          <p:nvPr/>
        </p:nvSpPr>
        <p:spPr>
          <a:xfrm>
            <a:off x="4914182" y="2382437"/>
            <a:ext cx="2363637" cy="2363637"/>
          </a:xfrm>
          <a:prstGeom prst="ellipse">
            <a:avLst/>
          </a:prstGeom>
          <a:solidFill>
            <a:srgbClr val="245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2"/>
              </a:solidFill>
            </a:endParaRPr>
          </a:p>
        </p:txBody>
      </p:sp>
      <p:graphicFrame>
        <p:nvGraphicFramePr>
          <p:cNvPr id="16" name="图表 56"/>
          <p:cNvGraphicFramePr/>
          <p:nvPr>
            <p:extLst>
              <p:ext uri="{D42A27DB-BD31-4B8C-83A1-F6EECF244321}">
                <p14:modId xmlns:p14="http://schemas.microsoft.com/office/powerpoint/2010/main" val="1709582433"/>
              </p:ext>
            </p:extLst>
          </p:nvPr>
        </p:nvGraphicFramePr>
        <p:xfrm>
          <a:off x="3728050" y="1985621"/>
          <a:ext cx="4735900" cy="3157267"/>
        </p:xfrm>
        <a:graphic>
          <a:graphicData uri="http://schemas.openxmlformats.org/drawingml/2006/chart">
            <c:chart xmlns:c="http://schemas.openxmlformats.org/drawingml/2006/chart" xmlns:r="http://schemas.openxmlformats.org/officeDocument/2006/relationships" r:id="rId3"/>
          </a:graphicData>
        </a:graphic>
      </p:graphicFrame>
      <p:sp>
        <p:nvSpPr>
          <p:cNvPr id="17" name="Freeform 32"/>
          <p:cNvSpPr>
            <a:spLocks/>
          </p:cNvSpPr>
          <p:nvPr/>
        </p:nvSpPr>
        <p:spPr bwMode="auto">
          <a:xfrm>
            <a:off x="5830730" y="1876610"/>
            <a:ext cx="574675" cy="628650"/>
          </a:xfrm>
          <a:custGeom>
            <a:avLst/>
            <a:gdLst>
              <a:gd name="T0" fmla="*/ 6 w 362"/>
              <a:gd name="T1" fmla="*/ 396 h 396"/>
              <a:gd name="T2" fmla="*/ 140 w 362"/>
              <a:gd name="T3" fmla="*/ 6 h 396"/>
              <a:gd name="T4" fmla="*/ 362 w 362"/>
              <a:gd name="T5" fmla="*/ 6 h 396"/>
              <a:gd name="T6" fmla="*/ 362 w 362"/>
              <a:gd name="T7" fmla="*/ 0 h 396"/>
              <a:gd name="T8" fmla="*/ 133 w 362"/>
              <a:gd name="T9" fmla="*/ 0 h 396"/>
              <a:gd name="T10" fmla="*/ 0 w 362"/>
              <a:gd name="T11" fmla="*/ 389 h 396"/>
              <a:gd name="T12" fmla="*/ 6 w 362"/>
              <a:gd name="T13" fmla="*/ 396 h 396"/>
            </a:gdLst>
            <a:ahLst/>
            <a:cxnLst>
              <a:cxn ang="0">
                <a:pos x="T0" y="T1"/>
              </a:cxn>
              <a:cxn ang="0">
                <a:pos x="T2" y="T3"/>
              </a:cxn>
              <a:cxn ang="0">
                <a:pos x="T4" y="T5"/>
              </a:cxn>
              <a:cxn ang="0">
                <a:pos x="T6" y="T7"/>
              </a:cxn>
              <a:cxn ang="0">
                <a:pos x="T8" y="T9"/>
              </a:cxn>
              <a:cxn ang="0">
                <a:pos x="T10" y="T11"/>
              </a:cxn>
              <a:cxn ang="0">
                <a:pos x="T12" y="T13"/>
              </a:cxn>
            </a:cxnLst>
            <a:rect l="0" t="0" r="r" b="b"/>
            <a:pathLst>
              <a:path w="362" h="396">
                <a:moveTo>
                  <a:pt x="6" y="396"/>
                </a:moveTo>
                <a:lnTo>
                  <a:pt x="140" y="6"/>
                </a:lnTo>
                <a:lnTo>
                  <a:pt x="362" y="6"/>
                </a:lnTo>
                <a:lnTo>
                  <a:pt x="362" y="0"/>
                </a:lnTo>
                <a:lnTo>
                  <a:pt x="133" y="0"/>
                </a:lnTo>
                <a:lnTo>
                  <a:pt x="0" y="389"/>
                </a:lnTo>
                <a:lnTo>
                  <a:pt x="6" y="39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2"/>
              </a:solidFill>
            </a:endParaRPr>
          </a:p>
        </p:txBody>
      </p:sp>
      <p:sp>
        <p:nvSpPr>
          <p:cNvPr id="18" name="文本框 58"/>
          <p:cNvSpPr txBox="1"/>
          <p:nvPr/>
        </p:nvSpPr>
        <p:spPr>
          <a:xfrm>
            <a:off x="5893943" y="1518896"/>
            <a:ext cx="673582"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15%</a:t>
            </a:r>
            <a:endParaRPr lang="zh-CN" altLang="en-US" sz="2000" b="1" dirty="0">
              <a:solidFill>
                <a:schemeClr val="bg2"/>
              </a:solidFill>
              <a:latin typeface="Source Sans Pro" panose="020B0503030403020204" pitchFamily="34" charset="0"/>
            </a:endParaRPr>
          </a:p>
        </p:txBody>
      </p:sp>
      <p:sp>
        <p:nvSpPr>
          <p:cNvPr id="20" name="椭圆 60"/>
          <p:cNvSpPr/>
          <p:nvPr/>
        </p:nvSpPr>
        <p:spPr>
          <a:xfrm>
            <a:off x="1803386" y="2382437"/>
            <a:ext cx="2363637" cy="2363637"/>
          </a:xfrm>
          <a:prstGeom prst="ellipse">
            <a:avLst/>
          </a:prstGeom>
          <a:solidFill>
            <a:srgbClr val="245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2"/>
              </a:solidFill>
            </a:endParaRPr>
          </a:p>
        </p:txBody>
      </p:sp>
      <p:graphicFrame>
        <p:nvGraphicFramePr>
          <p:cNvPr id="21" name="图表 61"/>
          <p:cNvGraphicFramePr/>
          <p:nvPr>
            <p:extLst>
              <p:ext uri="{D42A27DB-BD31-4B8C-83A1-F6EECF244321}">
                <p14:modId xmlns:p14="http://schemas.microsoft.com/office/powerpoint/2010/main" val="3862753761"/>
              </p:ext>
            </p:extLst>
          </p:nvPr>
        </p:nvGraphicFramePr>
        <p:xfrm>
          <a:off x="617254" y="1985621"/>
          <a:ext cx="4735900" cy="3157267"/>
        </p:xfrm>
        <a:graphic>
          <a:graphicData uri="http://schemas.openxmlformats.org/drawingml/2006/chart">
            <c:chart xmlns:c="http://schemas.openxmlformats.org/drawingml/2006/chart" xmlns:r="http://schemas.openxmlformats.org/officeDocument/2006/relationships" r:id="rId4"/>
          </a:graphicData>
        </a:graphic>
      </p:graphicFrame>
      <p:sp>
        <p:nvSpPr>
          <p:cNvPr id="22" name="Freeform 60"/>
          <p:cNvSpPr>
            <a:spLocks/>
          </p:cNvSpPr>
          <p:nvPr/>
        </p:nvSpPr>
        <p:spPr bwMode="auto">
          <a:xfrm>
            <a:off x="1182597" y="2625505"/>
            <a:ext cx="623888" cy="638175"/>
          </a:xfrm>
          <a:custGeom>
            <a:avLst/>
            <a:gdLst>
              <a:gd name="T0" fmla="*/ 393 w 393"/>
              <a:gd name="T1" fmla="*/ 396 h 402"/>
              <a:gd name="T2" fmla="*/ 228 w 393"/>
              <a:gd name="T3" fmla="*/ 0 h 402"/>
              <a:gd name="T4" fmla="*/ 0 w 393"/>
              <a:gd name="T5" fmla="*/ 0 h 402"/>
              <a:gd name="T6" fmla="*/ 0 w 393"/>
              <a:gd name="T7" fmla="*/ 13 h 402"/>
              <a:gd name="T8" fmla="*/ 222 w 393"/>
              <a:gd name="T9" fmla="*/ 13 h 402"/>
              <a:gd name="T10" fmla="*/ 380 w 393"/>
              <a:gd name="T11" fmla="*/ 402 h 402"/>
              <a:gd name="T12" fmla="*/ 393 w 393"/>
              <a:gd name="T13" fmla="*/ 396 h 402"/>
            </a:gdLst>
            <a:ahLst/>
            <a:cxnLst>
              <a:cxn ang="0">
                <a:pos x="T0" y="T1"/>
              </a:cxn>
              <a:cxn ang="0">
                <a:pos x="T2" y="T3"/>
              </a:cxn>
              <a:cxn ang="0">
                <a:pos x="T4" y="T5"/>
              </a:cxn>
              <a:cxn ang="0">
                <a:pos x="T6" y="T7"/>
              </a:cxn>
              <a:cxn ang="0">
                <a:pos x="T8" y="T9"/>
              </a:cxn>
              <a:cxn ang="0">
                <a:pos x="T10" y="T11"/>
              </a:cxn>
              <a:cxn ang="0">
                <a:pos x="T12" y="T13"/>
              </a:cxn>
            </a:cxnLst>
            <a:rect l="0" t="0" r="r" b="b"/>
            <a:pathLst>
              <a:path w="393" h="402">
                <a:moveTo>
                  <a:pt x="393" y="396"/>
                </a:moveTo>
                <a:lnTo>
                  <a:pt x="228" y="0"/>
                </a:lnTo>
                <a:lnTo>
                  <a:pt x="0" y="0"/>
                </a:lnTo>
                <a:lnTo>
                  <a:pt x="0" y="13"/>
                </a:lnTo>
                <a:lnTo>
                  <a:pt x="222" y="13"/>
                </a:lnTo>
                <a:lnTo>
                  <a:pt x="380" y="402"/>
                </a:lnTo>
                <a:lnTo>
                  <a:pt x="393" y="39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solidFill>
            </a:endParaRPr>
          </a:p>
        </p:txBody>
      </p:sp>
      <p:sp>
        <p:nvSpPr>
          <p:cNvPr id="23" name="Freeform 61"/>
          <p:cNvSpPr>
            <a:spLocks/>
          </p:cNvSpPr>
          <p:nvPr/>
        </p:nvSpPr>
        <p:spPr bwMode="auto">
          <a:xfrm>
            <a:off x="1087664" y="4119671"/>
            <a:ext cx="836613" cy="628650"/>
          </a:xfrm>
          <a:custGeom>
            <a:avLst/>
            <a:gdLst>
              <a:gd name="T0" fmla="*/ 521 w 527"/>
              <a:gd name="T1" fmla="*/ 0 h 396"/>
              <a:gd name="T2" fmla="*/ 292 w 527"/>
              <a:gd name="T3" fmla="*/ 383 h 396"/>
              <a:gd name="T4" fmla="*/ 0 w 527"/>
              <a:gd name="T5" fmla="*/ 383 h 396"/>
              <a:gd name="T6" fmla="*/ 0 w 527"/>
              <a:gd name="T7" fmla="*/ 396 h 396"/>
              <a:gd name="T8" fmla="*/ 298 w 527"/>
              <a:gd name="T9" fmla="*/ 396 h 396"/>
              <a:gd name="T10" fmla="*/ 527 w 527"/>
              <a:gd name="T11" fmla="*/ 7 h 396"/>
              <a:gd name="T12" fmla="*/ 521 w 527"/>
              <a:gd name="T13" fmla="*/ 0 h 396"/>
            </a:gdLst>
            <a:ahLst/>
            <a:cxnLst>
              <a:cxn ang="0">
                <a:pos x="T0" y="T1"/>
              </a:cxn>
              <a:cxn ang="0">
                <a:pos x="T2" y="T3"/>
              </a:cxn>
              <a:cxn ang="0">
                <a:pos x="T4" y="T5"/>
              </a:cxn>
              <a:cxn ang="0">
                <a:pos x="T6" y="T7"/>
              </a:cxn>
              <a:cxn ang="0">
                <a:pos x="T8" y="T9"/>
              </a:cxn>
              <a:cxn ang="0">
                <a:pos x="T10" y="T11"/>
              </a:cxn>
              <a:cxn ang="0">
                <a:pos x="T12" y="T13"/>
              </a:cxn>
            </a:cxnLst>
            <a:rect l="0" t="0" r="r" b="b"/>
            <a:pathLst>
              <a:path w="527" h="396">
                <a:moveTo>
                  <a:pt x="521" y="0"/>
                </a:moveTo>
                <a:lnTo>
                  <a:pt x="292" y="383"/>
                </a:lnTo>
                <a:lnTo>
                  <a:pt x="0" y="383"/>
                </a:lnTo>
                <a:lnTo>
                  <a:pt x="0" y="396"/>
                </a:lnTo>
                <a:lnTo>
                  <a:pt x="298" y="396"/>
                </a:lnTo>
                <a:lnTo>
                  <a:pt x="527" y="7"/>
                </a:lnTo>
                <a:lnTo>
                  <a:pt x="521"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2"/>
              </a:solidFill>
            </a:endParaRPr>
          </a:p>
        </p:txBody>
      </p:sp>
      <p:sp>
        <p:nvSpPr>
          <p:cNvPr id="24" name="文本框 64"/>
          <p:cNvSpPr txBox="1"/>
          <p:nvPr/>
        </p:nvSpPr>
        <p:spPr>
          <a:xfrm>
            <a:off x="1066824" y="2225395"/>
            <a:ext cx="673582"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20%</a:t>
            </a:r>
            <a:endParaRPr lang="zh-CN" altLang="en-US" sz="2000" b="1" dirty="0">
              <a:solidFill>
                <a:schemeClr val="bg2"/>
              </a:solidFill>
              <a:latin typeface="Source Sans Pro" panose="020B0503030403020204" pitchFamily="34" charset="0"/>
            </a:endParaRPr>
          </a:p>
        </p:txBody>
      </p:sp>
      <p:sp>
        <p:nvSpPr>
          <p:cNvPr id="25" name="文本框 65"/>
          <p:cNvSpPr txBox="1"/>
          <p:nvPr/>
        </p:nvSpPr>
        <p:spPr>
          <a:xfrm>
            <a:off x="940212" y="4322301"/>
            <a:ext cx="673582" cy="400110"/>
          </a:xfrm>
          <a:prstGeom prst="rect">
            <a:avLst/>
          </a:prstGeom>
          <a:noFill/>
        </p:spPr>
        <p:txBody>
          <a:bodyPr wrap="none" rtlCol="0">
            <a:spAutoFit/>
          </a:bodyPr>
          <a:lstStyle/>
          <a:p>
            <a:r>
              <a:rPr lang="en-US" altLang="zh-CN" sz="2000" b="1" dirty="0" smtClean="0">
                <a:solidFill>
                  <a:schemeClr val="bg2"/>
                </a:solidFill>
                <a:latin typeface="Source Sans Pro" panose="020B0503030403020204" pitchFamily="34" charset="0"/>
              </a:rPr>
              <a:t>10%</a:t>
            </a:r>
            <a:endParaRPr lang="zh-CN" altLang="en-US" sz="2000" b="1" dirty="0">
              <a:solidFill>
                <a:schemeClr val="bg2"/>
              </a:solidFill>
              <a:latin typeface="Source Sans Pro" panose="020B0503030403020204" pitchFamily="34" charset="0"/>
            </a:endParaRPr>
          </a:p>
        </p:txBody>
      </p:sp>
      <p:grpSp>
        <p:nvGrpSpPr>
          <p:cNvPr id="28" name="Group 27"/>
          <p:cNvGrpSpPr/>
          <p:nvPr/>
        </p:nvGrpSpPr>
        <p:grpSpPr>
          <a:xfrm>
            <a:off x="1571837" y="4992266"/>
            <a:ext cx="2826734" cy="1528912"/>
            <a:chOff x="1695738" y="4879725"/>
            <a:chExt cx="2826734" cy="1528912"/>
          </a:xfrm>
        </p:grpSpPr>
        <p:sp>
          <p:nvSpPr>
            <p:cNvPr id="26" name="TextBox 25"/>
            <p:cNvSpPr txBox="1"/>
            <p:nvPr/>
          </p:nvSpPr>
          <p:spPr>
            <a:xfrm>
              <a:off x="2448507" y="4879725"/>
              <a:ext cx="1321196"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75.500M</a:t>
              </a:r>
              <a:endParaRPr lang="en-GB" sz="2400" b="1">
                <a:solidFill>
                  <a:schemeClr val="bg2"/>
                </a:solidFill>
                <a:latin typeface="Source Sans Pro" panose="020B0503030403020204" pitchFamily="34" charset="0"/>
              </a:endParaRPr>
            </a:p>
          </p:txBody>
        </p:sp>
        <p:sp>
          <p:nvSpPr>
            <p:cNvPr id="27" name="Rectangle 26"/>
            <p:cNvSpPr/>
            <p:nvPr/>
          </p:nvSpPr>
          <p:spPr>
            <a:xfrm>
              <a:off x="1695738" y="5239086"/>
              <a:ext cx="2826734"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p>
          </p:txBody>
        </p:sp>
      </p:grpSp>
      <p:grpSp>
        <p:nvGrpSpPr>
          <p:cNvPr id="29" name="Group 28"/>
          <p:cNvGrpSpPr/>
          <p:nvPr/>
        </p:nvGrpSpPr>
        <p:grpSpPr>
          <a:xfrm>
            <a:off x="4682633" y="4992266"/>
            <a:ext cx="2826734" cy="1528912"/>
            <a:chOff x="1695738" y="4879725"/>
            <a:chExt cx="2826734" cy="1528912"/>
          </a:xfrm>
        </p:grpSpPr>
        <p:sp>
          <p:nvSpPr>
            <p:cNvPr id="30" name="TextBox 29"/>
            <p:cNvSpPr txBox="1"/>
            <p:nvPr/>
          </p:nvSpPr>
          <p:spPr>
            <a:xfrm>
              <a:off x="2448508" y="4879725"/>
              <a:ext cx="1321196"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85.420M</a:t>
              </a:r>
              <a:endParaRPr lang="en-GB" sz="2400" b="1">
                <a:solidFill>
                  <a:schemeClr val="bg2"/>
                </a:solidFill>
                <a:latin typeface="Source Sans Pro" panose="020B0503030403020204" pitchFamily="34" charset="0"/>
              </a:endParaRPr>
            </a:p>
          </p:txBody>
        </p:sp>
        <p:sp>
          <p:nvSpPr>
            <p:cNvPr id="31" name="Rectangle 30"/>
            <p:cNvSpPr/>
            <p:nvPr/>
          </p:nvSpPr>
          <p:spPr>
            <a:xfrm>
              <a:off x="1695738" y="5239086"/>
              <a:ext cx="2826734"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p>
          </p:txBody>
        </p:sp>
      </p:grpSp>
      <p:grpSp>
        <p:nvGrpSpPr>
          <p:cNvPr id="32" name="Group 31"/>
          <p:cNvGrpSpPr/>
          <p:nvPr/>
        </p:nvGrpSpPr>
        <p:grpSpPr>
          <a:xfrm>
            <a:off x="7793429" y="4992266"/>
            <a:ext cx="2826734" cy="1528912"/>
            <a:chOff x="1695738" y="4879725"/>
            <a:chExt cx="2826734" cy="1528912"/>
          </a:xfrm>
        </p:grpSpPr>
        <p:sp>
          <p:nvSpPr>
            <p:cNvPr id="33" name="TextBox 32"/>
            <p:cNvSpPr txBox="1"/>
            <p:nvPr/>
          </p:nvSpPr>
          <p:spPr>
            <a:xfrm>
              <a:off x="2448508" y="4879725"/>
              <a:ext cx="1321196"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98.130M</a:t>
              </a:r>
              <a:endParaRPr lang="en-GB" sz="2400" b="1">
                <a:solidFill>
                  <a:schemeClr val="bg2"/>
                </a:solidFill>
                <a:latin typeface="Source Sans Pro" panose="020B0503030403020204" pitchFamily="34" charset="0"/>
              </a:endParaRPr>
            </a:p>
          </p:txBody>
        </p:sp>
        <p:sp>
          <p:nvSpPr>
            <p:cNvPr id="34" name="Rectangle 33"/>
            <p:cNvSpPr/>
            <p:nvPr/>
          </p:nvSpPr>
          <p:spPr>
            <a:xfrm>
              <a:off x="1695738" y="5239086"/>
              <a:ext cx="2826734"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p>
          </p:txBody>
        </p:sp>
      </p:grpSp>
    </p:spTree>
    <p:extLst>
      <p:ext uri="{BB962C8B-B14F-4D97-AF65-F5344CB8AC3E}">
        <p14:creationId xmlns:p14="http://schemas.microsoft.com/office/powerpoint/2010/main" val="4189334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ppt_w</p:attrName>
                                        </p:attrNameLst>
                                      </p:cBhvr>
                                      <p:tavLst>
                                        <p:tav tm="0">
                                          <p:val>
                                            <p:fltVal val="0"/>
                                          </p:val>
                                        </p:tav>
                                        <p:tav tm="100000">
                                          <p:val>
                                            <p:strVal val="#ppt_w"/>
                                          </p:val>
                                        </p:tav>
                                      </p:tavLst>
                                    </p:anim>
                                    <p:anim calcmode="lin" valueType="num">
                                      <p:cBhvr>
                                        <p:cTn id="16" dur="500" fill="hold"/>
                                        <p:tgtEl>
                                          <p:spTgt spid="24"/>
                                        </p:tgtEl>
                                        <p:attrNameLst>
                                          <p:attrName>ppt_h</p:attrName>
                                        </p:attrNameLst>
                                      </p:cBhvr>
                                      <p:tavLst>
                                        <p:tav tm="0">
                                          <p:val>
                                            <p:fltVal val="0"/>
                                          </p:val>
                                        </p:tav>
                                        <p:tav tm="100000">
                                          <p:val>
                                            <p:strVal val="#ppt_h"/>
                                          </p:val>
                                        </p:tav>
                                      </p:tavLst>
                                    </p:anim>
                                    <p:animEffect transition="in" filter="fade">
                                      <p:cBhvr>
                                        <p:cTn id="17" dur="500"/>
                                        <p:tgtEl>
                                          <p:spTgt spid="2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p:cTn id="25" dur="500" fill="hold"/>
                                        <p:tgtEl>
                                          <p:spTgt spid="25"/>
                                        </p:tgtEl>
                                        <p:attrNameLst>
                                          <p:attrName>ppt_w</p:attrName>
                                        </p:attrNameLst>
                                      </p:cBhvr>
                                      <p:tavLst>
                                        <p:tav tm="0">
                                          <p:val>
                                            <p:fltVal val="0"/>
                                          </p:val>
                                        </p:tav>
                                        <p:tav tm="100000">
                                          <p:val>
                                            <p:strVal val="#ppt_w"/>
                                          </p:val>
                                        </p:tav>
                                      </p:tavLst>
                                    </p:anim>
                                    <p:anim calcmode="lin" valueType="num">
                                      <p:cBhvr>
                                        <p:cTn id="26" dur="500" fill="hold"/>
                                        <p:tgtEl>
                                          <p:spTgt spid="25"/>
                                        </p:tgtEl>
                                        <p:attrNameLst>
                                          <p:attrName>ppt_h</p:attrName>
                                        </p:attrNameLst>
                                      </p:cBhvr>
                                      <p:tavLst>
                                        <p:tav tm="0">
                                          <p:val>
                                            <p:fltVal val="0"/>
                                          </p:val>
                                        </p:tav>
                                        <p:tav tm="100000">
                                          <p:val>
                                            <p:strVal val="#ppt_h"/>
                                          </p:val>
                                        </p:tav>
                                      </p:tavLst>
                                    </p:anim>
                                    <p:animEffect transition="in" filter="fade">
                                      <p:cBhvr>
                                        <p:cTn id="27" dur="500"/>
                                        <p:tgtEl>
                                          <p:spTgt spid="25"/>
                                        </p:tgtEl>
                                      </p:cBhvr>
                                    </p:animEffect>
                                  </p:childTnLst>
                                </p:cTn>
                              </p:par>
                            </p:childTnLst>
                          </p:cTn>
                        </p:par>
                        <p:par>
                          <p:cTn id="28" fill="hold">
                            <p:stCondLst>
                              <p:cond delay="2500"/>
                            </p:stCondLst>
                            <p:childTnLst>
                              <p:par>
                                <p:cTn id="29" presetID="2" presetClass="entr" presetSubtype="4"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par>
                          <p:cTn id="37" fill="hold">
                            <p:stCondLst>
                              <p:cond delay="3500"/>
                            </p:stCondLst>
                            <p:childTnLst>
                              <p:par>
                                <p:cTn id="38" presetID="53" presetClass="entr" presetSubtype="16"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Effect transition="in" filter="fade">
                                      <p:cBhvr>
                                        <p:cTn id="42" dur="500"/>
                                        <p:tgtEl>
                                          <p:spTgt spid="18"/>
                                        </p:tgtEl>
                                      </p:cBhvr>
                                    </p:animEffect>
                                  </p:childTnLst>
                                </p:cTn>
                              </p:par>
                            </p:childTnLst>
                          </p:cTn>
                        </p:par>
                        <p:par>
                          <p:cTn id="43" fill="hold">
                            <p:stCondLst>
                              <p:cond delay="4000"/>
                            </p:stCondLst>
                            <p:childTnLst>
                              <p:par>
                                <p:cTn id="44" presetID="2" presetClass="entr" presetSubtype="4" fill="hold" grpId="0" nodeType="afterEffect">
                                  <p:stCondLst>
                                    <p:cond delay="0"/>
                                  </p:stCondLst>
                                  <p:childTnLst>
                                    <p:set>
                                      <p:cBhvr>
                                        <p:cTn id="45" dur="1" fill="hold">
                                          <p:stCondLst>
                                            <p:cond delay="0"/>
                                          </p:stCondLst>
                                        </p:cTn>
                                        <p:tgtEl>
                                          <p:spTgt spid="7"/>
                                        </p:tgtEl>
                                        <p:attrNameLst>
                                          <p:attrName>style.visibility</p:attrName>
                                        </p:attrNameLst>
                                      </p:cBhvr>
                                      <p:to>
                                        <p:strVal val="visible"/>
                                      </p:to>
                                    </p:set>
                                    <p:anim calcmode="lin" valueType="num">
                                      <p:cBhvr additive="base">
                                        <p:cTn id="46" dur="500" fill="hold"/>
                                        <p:tgtEl>
                                          <p:spTgt spid="7"/>
                                        </p:tgtEl>
                                        <p:attrNameLst>
                                          <p:attrName>ppt_x</p:attrName>
                                        </p:attrNameLst>
                                      </p:cBhvr>
                                      <p:tavLst>
                                        <p:tav tm="0">
                                          <p:val>
                                            <p:strVal val="#ppt_x"/>
                                          </p:val>
                                        </p:tav>
                                        <p:tav tm="100000">
                                          <p:val>
                                            <p:strVal val="#ppt_x"/>
                                          </p:val>
                                        </p:tav>
                                      </p:tavLst>
                                    </p:anim>
                                    <p:anim calcmode="lin" valueType="num">
                                      <p:cBhvr additive="base">
                                        <p:cTn id="47" dur="500" fill="hold"/>
                                        <p:tgtEl>
                                          <p:spTgt spid="7"/>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10" presetClass="entr" presetSubtype="0" fill="hold" grpId="0" nodeType="after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childTnLst>
                          </p:cTn>
                        </p:par>
                        <p:par>
                          <p:cTn id="52" fill="hold">
                            <p:stCondLst>
                              <p:cond delay="5000"/>
                            </p:stCondLst>
                            <p:childTnLst>
                              <p:par>
                                <p:cTn id="53" presetID="53" presetClass="entr" presetSubtype="16"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5500"/>
                            </p:stCondLst>
                            <p:childTnLst>
                              <p:par>
                                <p:cTn id="59" presetID="10" presetClass="entr" presetSubtype="0" fill="hold" grpId="0" nodeType="after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fade">
                                      <p:cBhvr>
                                        <p:cTn id="61" dur="500"/>
                                        <p:tgtEl>
                                          <p:spTgt spid="9"/>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6500"/>
                            </p:stCondLst>
                            <p:childTnLst>
                              <p:par>
                                <p:cTn id="69" presetID="10" presetClass="entr" presetSubtype="0" fill="hold" grpId="0" nodeType="after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fade">
                                      <p:cBhvr>
                                        <p:cTn id="71" dur="500"/>
                                        <p:tgtEl>
                                          <p:spTgt spid="10"/>
                                        </p:tgtEl>
                                      </p:cBhvr>
                                    </p:animEffect>
                                  </p:childTnLst>
                                </p:cTn>
                              </p:par>
                            </p:childTnLst>
                          </p:cTn>
                        </p:par>
                        <p:par>
                          <p:cTn id="72" fill="hold">
                            <p:stCondLst>
                              <p:cond delay="7000"/>
                            </p:stCondLst>
                            <p:childTnLst>
                              <p:par>
                                <p:cTn id="73" presetID="53" presetClass="entr" presetSubtype="16" fill="hold" grpId="0" nodeType="afterEffect">
                                  <p:stCondLst>
                                    <p:cond delay="0"/>
                                  </p:stCondLst>
                                  <p:childTnLst>
                                    <p:set>
                                      <p:cBhvr>
                                        <p:cTn id="74" dur="1" fill="hold">
                                          <p:stCondLst>
                                            <p:cond delay="0"/>
                                          </p:stCondLst>
                                        </p:cTn>
                                        <p:tgtEl>
                                          <p:spTgt spid="11"/>
                                        </p:tgtEl>
                                        <p:attrNameLst>
                                          <p:attrName>style.visibility</p:attrName>
                                        </p:attrNameLst>
                                      </p:cBhvr>
                                      <p:to>
                                        <p:strVal val="visible"/>
                                      </p:to>
                                    </p:set>
                                    <p:anim calcmode="lin" valueType="num">
                                      <p:cBhvr>
                                        <p:cTn id="75" dur="500" fill="hold"/>
                                        <p:tgtEl>
                                          <p:spTgt spid="11"/>
                                        </p:tgtEl>
                                        <p:attrNameLst>
                                          <p:attrName>ppt_w</p:attrName>
                                        </p:attrNameLst>
                                      </p:cBhvr>
                                      <p:tavLst>
                                        <p:tav tm="0">
                                          <p:val>
                                            <p:fltVal val="0"/>
                                          </p:val>
                                        </p:tav>
                                        <p:tav tm="100000">
                                          <p:val>
                                            <p:strVal val="#ppt_w"/>
                                          </p:val>
                                        </p:tav>
                                      </p:tavLst>
                                    </p:anim>
                                    <p:anim calcmode="lin" valueType="num">
                                      <p:cBhvr>
                                        <p:cTn id="76" dur="500" fill="hold"/>
                                        <p:tgtEl>
                                          <p:spTgt spid="11"/>
                                        </p:tgtEl>
                                        <p:attrNameLst>
                                          <p:attrName>ppt_h</p:attrName>
                                        </p:attrNameLst>
                                      </p:cBhvr>
                                      <p:tavLst>
                                        <p:tav tm="0">
                                          <p:val>
                                            <p:fltVal val="0"/>
                                          </p:val>
                                        </p:tav>
                                        <p:tav tm="100000">
                                          <p:val>
                                            <p:strVal val="#ppt_h"/>
                                          </p:val>
                                        </p:tav>
                                      </p:tavLst>
                                    </p:anim>
                                    <p:animEffect transition="in" filter="fade">
                                      <p:cBhvr>
                                        <p:cTn id="77" dur="500"/>
                                        <p:tgtEl>
                                          <p:spTgt spid="11"/>
                                        </p:tgtEl>
                                      </p:cBhvr>
                                    </p:animEffect>
                                  </p:childTnLst>
                                </p:cTn>
                              </p:par>
                            </p:childTnLst>
                          </p:cTn>
                        </p:par>
                        <p:par>
                          <p:cTn id="78" fill="hold">
                            <p:stCondLst>
                              <p:cond delay="7500"/>
                            </p:stCondLst>
                            <p:childTnLst>
                              <p:par>
                                <p:cTn id="79" presetID="12" presetClass="entr" presetSubtype="1" fill="hold" nodeType="afterEffect">
                                  <p:stCondLst>
                                    <p:cond delay="0"/>
                                  </p:stCondLst>
                                  <p:childTnLst>
                                    <p:set>
                                      <p:cBhvr>
                                        <p:cTn id="80" dur="1" fill="hold">
                                          <p:stCondLst>
                                            <p:cond delay="0"/>
                                          </p:stCondLst>
                                        </p:cTn>
                                        <p:tgtEl>
                                          <p:spTgt spid="28"/>
                                        </p:tgtEl>
                                        <p:attrNameLst>
                                          <p:attrName>style.visibility</p:attrName>
                                        </p:attrNameLst>
                                      </p:cBhvr>
                                      <p:to>
                                        <p:strVal val="visible"/>
                                      </p:to>
                                    </p:set>
                                    <p:anim calcmode="lin" valueType="num">
                                      <p:cBhvr additive="base">
                                        <p:cTn id="81" dur="500"/>
                                        <p:tgtEl>
                                          <p:spTgt spid="28"/>
                                        </p:tgtEl>
                                        <p:attrNameLst>
                                          <p:attrName>ppt_y</p:attrName>
                                        </p:attrNameLst>
                                      </p:cBhvr>
                                      <p:tavLst>
                                        <p:tav tm="0">
                                          <p:val>
                                            <p:strVal val="#ppt_y-#ppt_h*1.125000"/>
                                          </p:val>
                                        </p:tav>
                                        <p:tav tm="100000">
                                          <p:val>
                                            <p:strVal val="#ppt_y"/>
                                          </p:val>
                                        </p:tav>
                                      </p:tavLst>
                                    </p:anim>
                                    <p:animEffect transition="in" filter="wipe(down)">
                                      <p:cBhvr>
                                        <p:cTn id="82" dur="500"/>
                                        <p:tgtEl>
                                          <p:spTgt spid="28"/>
                                        </p:tgtEl>
                                      </p:cBhvr>
                                    </p:animEffect>
                                  </p:childTnLst>
                                </p:cTn>
                              </p:par>
                            </p:childTnLst>
                          </p:cTn>
                        </p:par>
                        <p:par>
                          <p:cTn id="83" fill="hold">
                            <p:stCondLst>
                              <p:cond delay="8000"/>
                            </p:stCondLst>
                            <p:childTnLst>
                              <p:par>
                                <p:cTn id="84" presetID="12" presetClass="entr" presetSubtype="1" fill="hold" nodeType="afterEffect">
                                  <p:stCondLst>
                                    <p:cond delay="0"/>
                                  </p:stCondLst>
                                  <p:childTnLst>
                                    <p:set>
                                      <p:cBhvr>
                                        <p:cTn id="85" dur="1" fill="hold">
                                          <p:stCondLst>
                                            <p:cond delay="0"/>
                                          </p:stCondLst>
                                        </p:cTn>
                                        <p:tgtEl>
                                          <p:spTgt spid="29"/>
                                        </p:tgtEl>
                                        <p:attrNameLst>
                                          <p:attrName>style.visibility</p:attrName>
                                        </p:attrNameLst>
                                      </p:cBhvr>
                                      <p:to>
                                        <p:strVal val="visible"/>
                                      </p:to>
                                    </p:set>
                                    <p:anim calcmode="lin" valueType="num">
                                      <p:cBhvr additive="base">
                                        <p:cTn id="86" dur="500"/>
                                        <p:tgtEl>
                                          <p:spTgt spid="29"/>
                                        </p:tgtEl>
                                        <p:attrNameLst>
                                          <p:attrName>ppt_y</p:attrName>
                                        </p:attrNameLst>
                                      </p:cBhvr>
                                      <p:tavLst>
                                        <p:tav tm="0">
                                          <p:val>
                                            <p:strVal val="#ppt_y-#ppt_h*1.125000"/>
                                          </p:val>
                                        </p:tav>
                                        <p:tav tm="100000">
                                          <p:val>
                                            <p:strVal val="#ppt_y"/>
                                          </p:val>
                                        </p:tav>
                                      </p:tavLst>
                                    </p:anim>
                                    <p:animEffect transition="in" filter="wipe(down)">
                                      <p:cBhvr>
                                        <p:cTn id="87" dur="500"/>
                                        <p:tgtEl>
                                          <p:spTgt spid="29"/>
                                        </p:tgtEl>
                                      </p:cBhvr>
                                    </p:animEffect>
                                  </p:childTnLst>
                                </p:cTn>
                              </p:par>
                            </p:childTnLst>
                          </p:cTn>
                        </p:par>
                        <p:par>
                          <p:cTn id="88" fill="hold">
                            <p:stCondLst>
                              <p:cond delay="8500"/>
                            </p:stCondLst>
                            <p:childTnLst>
                              <p:par>
                                <p:cTn id="89" presetID="12" presetClass="entr" presetSubtype="1" fill="hold" nodeType="after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500"/>
                                        <p:tgtEl>
                                          <p:spTgt spid="32"/>
                                        </p:tgtEl>
                                        <p:attrNameLst>
                                          <p:attrName>ppt_y</p:attrName>
                                        </p:attrNameLst>
                                      </p:cBhvr>
                                      <p:tavLst>
                                        <p:tav tm="0">
                                          <p:val>
                                            <p:strVal val="#ppt_y-#ppt_h*1.125000"/>
                                          </p:val>
                                        </p:tav>
                                        <p:tav tm="100000">
                                          <p:val>
                                            <p:strVal val="#ppt_y"/>
                                          </p:val>
                                        </p:tav>
                                      </p:tavLst>
                                    </p:anim>
                                    <p:animEffect transition="in" filter="wipe(down)">
                                      <p:cBhvr>
                                        <p:cTn id="9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8" grpId="0" animBg="1"/>
      <p:bldP spid="9" grpId="0" animBg="1"/>
      <p:bldP spid="10" grpId="0" animBg="1"/>
      <p:bldP spid="11" grpId="0"/>
      <p:bldP spid="12" grpId="0"/>
      <p:bldP spid="13" grpId="0"/>
      <p:bldGraphic spid="16" grpId="0">
        <p:bldAsOne/>
      </p:bldGraphic>
      <p:bldP spid="17" grpId="0" animBg="1"/>
      <p:bldP spid="18" grpId="0"/>
      <p:bldGraphic spid="21" grpId="0">
        <p:bldAsOne/>
      </p:bldGraphic>
      <p:bldP spid="22" grpId="0" animBg="1"/>
      <p:bldP spid="23" grpId="0" animBg="1"/>
      <p:bldP spid="24" grpId="0"/>
      <p:bldP spid="25"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Element</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69</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TextBox 4"/>
          <p:cNvSpPr txBox="1"/>
          <p:nvPr/>
        </p:nvSpPr>
        <p:spPr>
          <a:xfrm>
            <a:off x="878684" y="1295095"/>
            <a:ext cx="2875531" cy="707886"/>
          </a:xfrm>
          <a:prstGeom prst="rect">
            <a:avLst/>
          </a:prstGeom>
          <a:noFill/>
        </p:spPr>
        <p:txBody>
          <a:bodyPr wrap="none" rtlCol="0">
            <a:spAutoFit/>
          </a:bodyPr>
          <a:lstStyle/>
          <a:p>
            <a:r>
              <a:rPr lang="en-US" sz="2000" smtClean="0">
                <a:solidFill>
                  <a:schemeClr val="bg2"/>
                </a:solidFill>
                <a:latin typeface="Source Sans Pro" panose="020B0503030403020204" pitchFamily="34" charset="0"/>
                <a:cs typeface="Sakkal Majalla" panose="02000000000000000000" pitchFamily="2" charset="-78"/>
              </a:rPr>
              <a:t>Step</a:t>
            </a:r>
            <a:r>
              <a:rPr lang="en-US" sz="3200" smtClean="0">
                <a:solidFill>
                  <a:schemeClr val="bg2"/>
                </a:solidFill>
                <a:latin typeface="Source Sans Pro" panose="020B0503030403020204" pitchFamily="34" charset="0"/>
                <a:cs typeface="Sakkal Majalla" panose="02000000000000000000" pitchFamily="2" charset="-78"/>
              </a:rPr>
              <a:t> </a:t>
            </a:r>
            <a:r>
              <a:rPr lang="en-US" sz="4000" b="1" smtClean="0">
                <a:solidFill>
                  <a:schemeClr val="accent5"/>
                </a:solidFill>
                <a:latin typeface="Source Sans Pro" panose="020B0503030403020204" pitchFamily="34" charset="0"/>
                <a:cs typeface="Sakkal Majalla" panose="02000000000000000000" pitchFamily="2" charset="-78"/>
              </a:rPr>
              <a:t>PROCESS</a:t>
            </a:r>
            <a:endParaRPr lang="en-GB" sz="4000" b="1">
              <a:solidFill>
                <a:schemeClr val="accent5"/>
              </a:solidFill>
              <a:latin typeface="Source Sans Pro" panose="020B0503030403020204" pitchFamily="34" charset="0"/>
              <a:cs typeface="Sakkal Majalla" panose="02000000000000000000" pitchFamily="2" charset="-78"/>
            </a:endParaRPr>
          </a:p>
        </p:txBody>
      </p:sp>
      <p:sp>
        <p:nvSpPr>
          <p:cNvPr id="6" name="Rectangle 5"/>
          <p:cNvSpPr/>
          <p:nvPr/>
        </p:nvSpPr>
        <p:spPr>
          <a:xfrm>
            <a:off x="878684" y="1882883"/>
            <a:ext cx="4647028" cy="523220"/>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grpSp>
        <p:nvGrpSpPr>
          <p:cNvPr id="10" name="Group 9"/>
          <p:cNvGrpSpPr/>
          <p:nvPr/>
        </p:nvGrpSpPr>
        <p:grpSpPr>
          <a:xfrm>
            <a:off x="878686" y="2455459"/>
            <a:ext cx="687003" cy="687003"/>
            <a:chOff x="7442966" y="3933592"/>
            <a:chExt cx="687003" cy="687003"/>
          </a:xfrm>
        </p:grpSpPr>
        <p:sp>
          <p:nvSpPr>
            <p:cNvPr id="8" name="Oval 7"/>
            <p:cNvSpPr/>
            <p:nvPr/>
          </p:nvSpPr>
          <p:spPr>
            <a:xfrm>
              <a:off x="7502583" y="3993210"/>
              <a:ext cx="567771" cy="5677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7613183" y="4046262"/>
              <a:ext cx="346570"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rPr>
                <a:t>1</a:t>
              </a:r>
              <a:endParaRPr lang="en-GB" sz="2400" b="1">
                <a:solidFill>
                  <a:schemeClr val="bg2"/>
                </a:solidFill>
                <a:latin typeface="Source Sans Pro" panose="020B0503030403020204" pitchFamily="34" charset="0"/>
              </a:endParaRPr>
            </a:p>
          </p:txBody>
        </p:sp>
        <p:sp>
          <p:nvSpPr>
            <p:cNvPr id="84" name="Oval 83"/>
            <p:cNvSpPr/>
            <p:nvPr/>
          </p:nvSpPr>
          <p:spPr>
            <a:xfrm>
              <a:off x="7442966" y="3933592"/>
              <a:ext cx="687003" cy="687003"/>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6" name="Group 85"/>
          <p:cNvGrpSpPr/>
          <p:nvPr/>
        </p:nvGrpSpPr>
        <p:grpSpPr>
          <a:xfrm>
            <a:off x="878686" y="3295843"/>
            <a:ext cx="687003" cy="687003"/>
            <a:chOff x="7442966" y="3933592"/>
            <a:chExt cx="687003" cy="687003"/>
          </a:xfrm>
        </p:grpSpPr>
        <p:sp>
          <p:nvSpPr>
            <p:cNvPr id="87" name="Oval 86"/>
            <p:cNvSpPr/>
            <p:nvPr/>
          </p:nvSpPr>
          <p:spPr>
            <a:xfrm>
              <a:off x="7502583" y="3993210"/>
              <a:ext cx="567771" cy="5677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TextBox 87"/>
            <p:cNvSpPr txBox="1"/>
            <p:nvPr/>
          </p:nvSpPr>
          <p:spPr>
            <a:xfrm>
              <a:off x="7613183" y="4046262"/>
              <a:ext cx="346570" cy="461665"/>
            </a:xfrm>
            <a:prstGeom prst="rect">
              <a:avLst/>
            </a:prstGeom>
            <a:noFill/>
          </p:spPr>
          <p:txBody>
            <a:bodyPr wrap="none" rtlCol="0">
              <a:spAutoFit/>
            </a:bodyPr>
            <a:lstStyle/>
            <a:p>
              <a:pPr algn="ctr"/>
              <a:r>
                <a:rPr lang="en-US" sz="2400" b="1">
                  <a:solidFill>
                    <a:schemeClr val="bg2"/>
                  </a:solidFill>
                  <a:latin typeface="Source Sans Pro" panose="020B0503030403020204" pitchFamily="34" charset="0"/>
                </a:rPr>
                <a:t>2</a:t>
              </a:r>
              <a:endParaRPr lang="en-GB" sz="2400" b="1">
                <a:solidFill>
                  <a:schemeClr val="bg2"/>
                </a:solidFill>
                <a:latin typeface="Source Sans Pro" panose="020B0503030403020204" pitchFamily="34" charset="0"/>
              </a:endParaRPr>
            </a:p>
          </p:txBody>
        </p:sp>
        <p:sp>
          <p:nvSpPr>
            <p:cNvPr id="89" name="Oval 88"/>
            <p:cNvSpPr/>
            <p:nvPr/>
          </p:nvSpPr>
          <p:spPr>
            <a:xfrm>
              <a:off x="7442966" y="3933592"/>
              <a:ext cx="687003" cy="687003"/>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0" name="Group 89"/>
          <p:cNvGrpSpPr/>
          <p:nvPr/>
        </p:nvGrpSpPr>
        <p:grpSpPr>
          <a:xfrm>
            <a:off x="878685" y="4136227"/>
            <a:ext cx="687003" cy="687003"/>
            <a:chOff x="7442966" y="3933592"/>
            <a:chExt cx="687003" cy="687003"/>
          </a:xfrm>
        </p:grpSpPr>
        <p:sp>
          <p:nvSpPr>
            <p:cNvPr id="91" name="Oval 90"/>
            <p:cNvSpPr/>
            <p:nvPr/>
          </p:nvSpPr>
          <p:spPr>
            <a:xfrm>
              <a:off x="7502583" y="3993210"/>
              <a:ext cx="567771" cy="5677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TextBox 91"/>
            <p:cNvSpPr txBox="1"/>
            <p:nvPr/>
          </p:nvSpPr>
          <p:spPr>
            <a:xfrm>
              <a:off x="7613183" y="4046262"/>
              <a:ext cx="346570" cy="461665"/>
            </a:xfrm>
            <a:prstGeom prst="rect">
              <a:avLst/>
            </a:prstGeom>
            <a:noFill/>
          </p:spPr>
          <p:txBody>
            <a:bodyPr wrap="none" rtlCol="0">
              <a:spAutoFit/>
            </a:bodyPr>
            <a:lstStyle/>
            <a:p>
              <a:pPr algn="ctr"/>
              <a:r>
                <a:rPr lang="en-US" sz="2400" b="1">
                  <a:solidFill>
                    <a:schemeClr val="bg2"/>
                  </a:solidFill>
                  <a:latin typeface="Source Sans Pro" panose="020B0503030403020204" pitchFamily="34" charset="0"/>
                </a:rPr>
                <a:t>3</a:t>
              </a:r>
              <a:endParaRPr lang="en-GB" sz="2400" b="1">
                <a:solidFill>
                  <a:schemeClr val="bg2"/>
                </a:solidFill>
                <a:latin typeface="Source Sans Pro" panose="020B0503030403020204" pitchFamily="34" charset="0"/>
              </a:endParaRPr>
            </a:p>
          </p:txBody>
        </p:sp>
        <p:sp>
          <p:nvSpPr>
            <p:cNvPr id="93" name="Oval 92"/>
            <p:cNvSpPr/>
            <p:nvPr/>
          </p:nvSpPr>
          <p:spPr>
            <a:xfrm>
              <a:off x="7442966" y="3933592"/>
              <a:ext cx="687003" cy="687003"/>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4" name="Group 93"/>
          <p:cNvGrpSpPr/>
          <p:nvPr/>
        </p:nvGrpSpPr>
        <p:grpSpPr>
          <a:xfrm>
            <a:off x="878685" y="4976611"/>
            <a:ext cx="687003" cy="687003"/>
            <a:chOff x="7442966" y="3933592"/>
            <a:chExt cx="687003" cy="687003"/>
          </a:xfrm>
        </p:grpSpPr>
        <p:sp>
          <p:nvSpPr>
            <p:cNvPr id="95" name="Oval 94"/>
            <p:cNvSpPr/>
            <p:nvPr/>
          </p:nvSpPr>
          <p:spPr>
            <a:xfrm>
              <a:off x="7502583" y="3993210"/>
              <a:ext cx="567771" cy="5677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TextBox 95"/>
            <p:cNvSpPr txBox="1"/>
            <p:nvPr/>
          </p:nvSpPr>
          <p:spPr>
            <a:xfrm>
              <a:off x="7613183" y="4046262"/>
              <a:ext cx="346570" cy="461665"/>
            </a:xfrm>
            <a:prstGeom prst="rect">
              <a:avLst/>
            </a:prstGeom>
            <a:noFill/>
          </p:spPr>
          <p:txBody>
            <a:bodyPr wrap="none" rtlCol="0">
              <a:spAutoFit/>
            </a:bodyPr>
            <a:lstStyle/>
            <a:p>
              <a:pPr algn="ctr"/>
              <a:r>
                <a:rPr lang="en-US" sz="2400" b="1">
                  <a:solidFill>
                    <a:schemeClr val="bg2"/>
                  </a:solidFill>
                  <a:latin typeface="Source Sans Pro" panose="020B0503030403020204" pitchFamily="34" charset="0"/>
                </a:rPr>
                <a:t>4</a:t>
              </a:r>
              <a:endParaRPr lang="en-GB" sz="2400" b="1">
                <a:solidFill>
                  <a:schemeClr val="bg2"/>
                </a:solidFill>
                <a:latin typeface="Source Sans Pro" panose="020B0503030403020204" pitchFamily="34" charset="0"/>
              </a:endParaRPr>
            </a:p>
          </p:txBody>
        </p:sp>
        <p:sp>
          <p:nvSpPr>
            <p:cNvPr id="97" name="Oval 96"/>
            <p:cNvSpPr/>
            <p:nvPr/>
          </p:nvSpPr>
          <p:spPr>
            <a:xfrm>
              <a:off x="7442966" y="3933592"/>
              <a:ext cx="687003" cy="687003"/>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8" name="Group 97"/>
          <p:cNvGrpSpPr/>
          <p:nvPr/>
        </p:nvGrpSpPr>
        <p:grpSpPr>
          <a:xfrm>
            <a:off x="878684" y="5819893"/>
            <a:ext cx="687003" cy="687003"/>
            <a:chOff x="7442966" y="3933592"/>
            <a:chExt cx="687003" cy="687003"/>
          </a:xfrm>
        </p:grpSpPr>
        <p:sp>
          <p:nvSpPr>
            <p:cNvPr id="99" name="Oval 98"/>
            <p:cNvSpPr/>
            <p:nvPr/>
          </p:nvSpPr>
          <p:spPr>
            <a:xfrm>
              <a:off x="7502583" y="3993210"/>
              <a:ext cx="567771" cy="56777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TextBox 99"/>
            <p:cNvSpPr txBox="1"/>
            <p:nvPr/>
          </p:nvSpPr>
          <p:spPr>
            <a:xfrm>
              <a:off x="7613183" y="4046262"/>
              <a:ext cx="346570" cy="461665"/>
            </a:xfrm>
            <a:prstGeom prst="rect">
              <a:avLst/>
            </a:prstGeom>
            <a:noFill/>
          </p:spPr>
          <p:txBody>
            <a:bodyPr wrap="none" rtlCol="0">
              <a:spAutoFit/>
            </a:bodyPr>
            <a:lstStyle/>
            <a:p>
              <a:pPr algn="ctr"/>
              <a:r>
                <a:rPr lang="en-US" sz="2400" b="1">
                  <a:solidFill>
                    <a:schemeClr val="bg2"/>
                  </a:solidFill>
                  <a:latin typeface="Source Sans Pro" panose="020B0503030403020204" pitchFamily="34" charset="0"/>
                </a:rPr>
                <a:t>5</a:t>
              </a:r>
              <a:endParaRPr lang="en-GB" sz="2400" b="1">
                <a:solidFill>
                  <a:schemeClr val="bg2"/>
                </a:solidFill>
                <a:latin typeface="Source Sans Pro" panose="020B0503030403020204" pitchFamily="34" charset="0"/>
              </a:endParaRPr>
            </a:p>
          </p:txBody>
        </p:sp>
        <p:sp>
          <p:nvSpPr>
            <p:cNvPr id="101" name="Oval 100"/>
            <p:cNvSpPr/>
            <p:nvPr/>
          </p:nvSpPr>
          <p:spPr>
            <a:xfrm>
              <a:off x="7442966" y="3933592"/>
              <a:ext cx="687003" cy="687003"/>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 name="Group 42"/>
          <p:cNvGrpSpPr/>
          <p:nvPr/>
        </p:nvGrpSpPr>
        <p:grpSpPr>
          <a:xfrm>
            <a:off x="1676289" y="2403628"/>
            <a:ext cx="3858783" cy="790664"/>
            <a:chOff x="7415907" y="2606722"/>
            <a:chExt cx="3858783" cy="790664"/>
          </a:xfrm>
        </p:grpSpPr>
        <p:sp>
          <p:nvSpPr>
            <p:cNvPr id="42" name="TextBox 41"/>
            <p:cNvSpPr txBox="1"/>
            <p:nvPr/>
          </p:nvSpPr>
          <p:spPr>
            <a:xfrm>
              <a:off x="7415907" y="2606722"/>
              <a:ext cx="1486304"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Web Analysis </a:t>
              </a:r>
              <a:endParaRPr lang="en-GB">
                <a:solidFill>
                  <a:schemeClr val="bg2"/>
                </a:solidFill>
                <a:latin typeface="Source Sans Pro" panose="020B0503030403020204" pitchFamily="34" charset="0"/>
              </a:endParaRPr>
            </a:p>
          </p:txBody>
        </p:sp>
        <p:sp>
          <p:nvSpPr>
            <p:cNvPr id="103" name="Rectangle 102"/>
            <p:cNvSpPr/>
            <p:nvPr/>
          </p:nvSpPr>
          <p:spPr>
            <a:xfrm>
              <a:off x="7415907" y="2874166"/>
              <a:ext cx="3858783" cy="523220"/>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nvGrpSpPr>
          <p:cNvPr id="105" name="Group 104"/>
          <p:cNvGrpSpPr/>
          <p:nvPr/>
        </p:nvGrpSpPr>
        <p:grpSpPr>
          <a:xfrm>
            <a:off x="1676289" y="5768062"/>
            <a:ext cx="3858783" cy="790664"/>
            <a:chOff x="7415907" y="2606722"/>
            <a:chExt cx="3858783" cy="790664"/>
          </a:xfrm>
        </p:grpSpPr>
        <p:sp>
          <p:nvSpPr>
            <p:cNvPr id="106" name="TextBox 105"/>
            <p:cNvSpPr txBox="1"/>
            <p:nvPr/>
          </p:nvSpPr>
          <p:spPr>
            <a:xfrm>
              <a:off x="7415907" y="2606722"/>
              <a:ext cx="820353"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Forder</a:t>
              </a:r>
              <a:endParaRPr lang="en-GB">
                <a:solidFill>
                  <a:schemeClr val="bg2"/>
                </a:solidFill>
                <a:latin typeface="Source Sans Pro" panose="020B0503030403020204" pitchFamily="34" charset="0"/>
              </a:endParaRPr>
            </a:p>
          </p:txBody>
        </p:sp>
        <p:sp>
          <p:nvSpPr>
            <p:cNvPr id="107" name="Rectangle 106"/>
            <p:cNvSpPr/>
            <p:nvPr/>
          </p:nvSpPr>
          <p:spPr>
            <a:xfrm>
              <a:off x="7415907" y="2874166"/>
              <a:ext cx="3858783" cy="523220"/>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nvGrpSpPr>
          <p:cNvPr id="108" name="Group 107"/>
          <p:cNvGrpSpPr/>
          <p:nvPr/>
        </p:nvGrpSpPr>
        <p:grpSpPr>
          <a:xfrm>
            <a:off x="1676289" y="4084396"/>
            <a:ext cx="3858783" cy="790664"/>
            <a:chOff x="7415907" y="2606722"/>
            <a:chExt cx="3858783" cy="790664"/>
          </a:xfrm>
        </p:grpSpPr>
        <p:sp>
          <p:nvSpPr>
            <p:cNvPr id="109" name="TextBox 108"/>
            <p:cNvSpPr txBox="1"/>
            <p:nvPr/>
          </p:nvSpPr>
          <p:spPr>
            <a:xfrm>
              <a:off x="7415907" y="2606722"/>
              <a:ext cx="1789914"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Marketing Email </a:t>
              </a:r>
              <a:endParaRPr lang="en-GB">
                <a:solidFill>
                  <a:schemeClr val="bg2"/>
                </a:solidFill>
                <a:latin typeface="Source Sans Pro" panose="020B0503030403020204" pitchFamily="34" charset="0"/>
              </a:endParaRPr>
            </a:p>
          </p:txBody>
        </p:sp>
        <p:sp>
          <p:nvSpPr>
            <p:cNvPr id="110" name="Rectangle 109"/>
            <p:cNvSpPr/>
            <p:nvPr/>
          </p:nvSpPr>
          <p:spPr>
            <a:xfrm>
              <a:off x="7415907" y="2874166"/>
              <a:ext cx="3858783" cy="523220"/>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nvGrpSpPr>
          <p:cNvPr id="111" name="Group 110"/>
          <p:cNvGrpSpPr/>
          <p:nvPr/>
        </p:nvGrpSpPr>
        <p:grpSpPr>
          <a:xfrm>
            <a:off x="1676289" y="4927067"/>
            <a:ext cx="3858783" cy="790664"/>
            <a:chOff x="7415907" y="2606722"/>
            <a:chExt cx="3858783" cy="790664"/>
          </a:xfrm>
        </p:grpSpPr>
        <p:sp>
          <p:nvSpPr>
            <p:cNvPr id="112" name="TextBox 111"/>
            <p:cNvSpPr txBox="1"/>
            <p:nvPr/>
          </p:nvSpPr>
          <p:spPr>
            <a:xfrm>
              <a:off x="7415907" y="2606722"/>
              <a:ext cx="1275862"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Newspaper</a:t>
              </a:r>
              <a:endParaRPr lang="en-GB">
                <a:solidFill>
                  <a:schemeClr val="bg2"/>
                </a:solidFill>
                <a:latin typeface="Source Sans Pro" panose="020B0503030403020204" pitchFamily="34" charset="0"/>
              </a:endParaRPr>
            </a:p>
          </p:txBody>
        </p:sp>
        <p:sp>
          <p:nvSpPr>
            <p:cNvPr id="113" name="Rectangle 112"/>
            <p:cNvSpPr/>
            <p:nvPr/>
          </p:nvSpPr>
          <p:spPr>
            <a:xfrm>
              <a:off x="7415907" y="2874166"/>
              <a:ext cx="3858783" cy="523220"/>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grpSp>
        <p:nvGrpSpPr>
          <p:cNvPr id="114" name="Group 113"/>
          <p:cNvGrpSpPr/>
          <p:nvPr/>
        </p:nvGrpSpPr>
        <p:grpSpPr>
          <a:xfrm>
            <a:off x="1676289" y="3241725"/>
            <a:ext cx="3858783" cy="790664"/>
            <a:chOff x="7415907" y="2606722"/>
            <a:chExt cx="3858783" cy="790664"/>
          </a:xfrm>
        </p:grpSpPr>
        <p:sp>
          <p:nvSpPr>
            <p:cNvPr id="115" name="TextBox 114"/>
            <p:cNvSpPr txBox="1"/>
            <p:nvPr/>
          </p:nvSpPr>
          <p:spPr>
            <a:xfrm>
              <a:off x="7415907" y="2606722"/>
              <a:ext cx="1404552"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Social Media</a:t>
              </a:r>
              <a:endParaRPr lang="en-GB">
                <a:solidFill>
                  <a:schemeClr val="bg2"/>
                </a:solidFill>
                <a:latin typeface="Source Sans Pro" panose="020B0503030403020204" pitchFamily="34" charset="0"/>
              </a:endParaRPr>
            </a:p>
          </p:txBody>
        </p:sp>
        <p:sp>
          <p:nvSpPr>
            <p:cNvPr id="116" name="Rectangle 115"/>
            <p:cNvSpPr/>
            <p:nvPr/>
          </p:nvSpPr>
          <p:spPr>
            <a:xfrm>
              <a:off x="7415907" y="2874166"/>
              <a:ext cx="3858783" cy="523220"/>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sp>
        <p:nvSpPr>
          <p:cNvPr id="188" name="Freeform 1033"/>
          <p:cNvSpPr>
            <a:spLocks noEditPoints="1"/>
          </p:cNvSpPr>
          <p:nvPr/>
        </p:nvSpPr>
        <p:spPr bwMode="auto">
          <a:xfrm>
            <a:off x="7743465" y="1466893"/>
            <a:ext cx="1799906" cy="2326583"/>
          </a:xfrm>
          <a:custGeom>
            <a:avLst/>
            <a:gdLst>
              <a:gd name="T0" fmla="*/ 149 w 297"/>
              <a:gd name="T1" fmla="*/ 0 h 384"/>
              <a:gd name="T2" fmla="*/ 0 w 297"/>
              <a:gd name="T3" fmla="*/ 149 h 384"/>
              <a:gd name="T4" fmla="*/ 149 w 297"/>
              <a:gd name="T5" fmla="*/ 384 h 384"/>
              <a:gd name="T6" fmla="*/ 297 w 297"/>
              <a:gd name="T7" fmla="*/ 149 h 384"/>
              <a:gd name="T8" fmla="*/ 149 w 297"/>
              <a:gd name="T9" fmla="*/ 0 h 384"/>
              <a:gd name="T10" fmla="*/ 149 w 297"/>
              <a:gd name="T11" fmla="*/ 267 h 384"/>
              <a:gd name="T12" fmla="*/ 24 w 297"/>
              <a:gd name="T13" fmla="*/ 142 h 384"/>
              <a:gd name="T14" fmla="*/ 149 w 297"/>
              <a:gd name="T15" fmla="*/ 17 h 384"/>
              <a:gd name="T16" fmla="*/ 274 w 297"/>
              <a:gd name="T17" fmla="*/ 142 h 384"/>
              <a:gd name="T18" fmla="*/ 149 w 297"/>
              <a:gd name="T19" fmla="*/ 26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 h="384">
                <a:moveTo>
                  <a:pt x="149" y="0"/>
                </a:moveTo>
                <a:cubicBezTo>
                  <a:pt x="67" y="0"/>
                  <a:pt x="0" y="67"/>
                  <a:pt x="0" y="149"/>
                </a:cubicBezTo>
                <a:cubicBezTo>
                  <a:pt x="0" y="231"/>
                  <a:pt x="149" y="384"/>
                  <a:pt x="149" y="384"/>
                </a:cubicBezTo>
                <a:cubicBezTo>
                  <a:pt x="149" y="384"/>
                  <a:pt x="297" y="231"/>
                  <a:pt x="297" y="149"/>
                </a:cubicBezTo>
                <a:cubicBezTo>
                  <a:pt x="297" y="67"/>
                  <a:pt x="231" y="0"/>
                  <a:pt x="149" y="0"/>
                </a:cubicBezTo>
                <a:close/>
                <a:moveTo>
                  <a:pt x="149" y="267"/>
                </a:moveTo>
                <a:cubicBezTo>
                  <a:pt x="80" y="267"/>
                  <a:pt x="24" y="211"/>
                  <a:pt x="24" y="142"/>
                </a:cubicBezTo>
                <a:cubicBezTo>
                  <a:pt x="24" y="73"/>
                  <a:pt x="80" y="17"/>
                  <a:pt x="149" y="17"/>
                </a:cubicBezTo>
                <a:cubicBezTo>
                  <a:pt x="218" y="17"/>
                  <a:pt x="274" y="73"/>
                  <a:pt x="274" y="142"/>
                </a:cubicBezTo>
                <a:cubicBezTo>
                  <a:pt x="274" y="211"/>
                  <a:pt x="218" y="267"/>
                  <a:pt x="149" y="2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9" name="Freeform 1057"/>
          <p:cNvSpPr>
            <a:spLocks noEditPoints="1"/>
          </p:cNvSpPr>
          <p:nvPr/>
        </p:nvSpPr>
        <p:spPr bwMode="auto">
          <a:xfrm>
            <a:off x="8791706" y="2471671"/>
            <a:ext cx="2370047" cy="2012112"/>
          </a:xfrm>
          <a:custGeom>
            <a:avLst/>
            <a:gdLst>
              <a:gd name="T0" fmla="*/ 365 w 391"/>
              <a:gd name="T1" fmla="*/ 120 h 332"/>
              <a:gd name="T2" fmla="*/ 178 w 391"/>
              <a:gd name="T3" fmla="*/ 25 h 332"/>
              <a:gd name="T4" fmla="*/ 0 w 391"/>
              <a:gd name="T5" fmla="*/ 239 h 332"/>
              <a:gd name="T6" fmla="*/ 270 w 391"/>
              <a:gd name="T7" fmla="*/ 307 h 332"/>
              <a:gd name="T8" fmla="*/ 365 w 391"/>
              <a:gd name="T9" fmla="*/ 120 h 332"/>
              <a:gd name="T10" fmla="*/ 112 w 391"/>
              <a:gd name="T11" fmla="*/ 203 h 332"/>
              <a:gd name="T12" fmla="*/ 192 w 391"/>
              <a:gd name="T13" fmla="*/ 45 h 332"/>
              <a:gd name="T14" fmla="*/ 350 w 391"/>
              <a:gd name="T15" fmla="*/ 125 h 332"/>
              <a:gd name="T16" fmla="*/ 269 w 391"/>
              <a:gd name="T17" fmla="*/ 283 h 332"/>
              <a:gd name="T18" fmla="*/ 112 w 391"/>
              <a:gd name="T19" fmla="*/ 203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1" h="332">
                <a:moveTo>
                  <a:pt x="365" y="120"/>
                </a:moveTo>
                <a:cubicBezTo>
                  <a:pt x="340" y="42"/>
                  <a:pt x="256" y="0"/>
                  <a:pt x="178" y="25"/>
                </a:cubicBezTo>
                <a:cubicBezTo>
                  <a:pt x="101" y="50"/>
                  <a:pt x="0" y="239"/>
                  <a:pt x="0" y="239"/>
                </a:cubicBezTo>
                <a:cubicBezTo>
                  <a:pt x="0" y="239"/>
                  <a:pt x="192" y="332"/>
                  <a:pt x="270" y="307"/>
                </a:cubicBezTo>
                <a:cubicBezTo>
                  <a:pt x="348" y="282"/>
                  <a:pt x="391" y="198"/>
                  <a:pt x="365" y="120"/>
                </a:cubicBezTo>
                <a:close/>
                <a:moveTo>
                  <a:pt x="112" y="203"/>
                </a:moveTo>
                <a:cubicBezTo>
                  <a:pt x="90" y="137"/>
                  <a:pt x="126" y="66"/>
                  <a:pt x="192" y="45"/>
                </a:cubicBezTo>
                <a:cubicBezTo>
                  <a:pt x="258" y="24"/>
                  <a:pt x="328" y="60"/>
                  <a:pt x="350" y="125"/>
                </a:cubicBezTo>
                <a:cubicBezTo>
                  <a:pt x="371" y="191"/>
                  <a:pt x="335" y="262"/>
                  <a:pt x="269" y="283"/>
                </a:cubicBezTo>
                <a:cubicBezTo>
                  <a:pt x="203" y="304"/>
                  <a:pt x="133" y="268"/>
                  <a:pt x="112" y="20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0" name="Freeform 1081"/>
          <p:cNvSpPr>
            <a:spLocks noEditPoints="1"/>
          </p:cNvSpPr>
          <p:nvPr/>
        </p:nvSpPr>
        <p:spPr bwMode="auto">
          <a:xfrm>
            <a:off x="6112301" y="2448660"/>
            <a:ext cx="2364934" cy="2017225"/>
          </a:xfrm>
          <a:custGeom>
            <a:avLst/>
            <a:gdLst>
              <a:gd name="T0" fmla="*/ 25 w 390"/>
              <a:gd name="T1" fmla="*/ 121 h 333"/>
              <a:gd name="T2" fmla="*/ 121 w 390"/>
              <a:gd name="T3" fmla="*/ 308 h 333"/>
              <a:gd name="T4" fmla="*/ 390 w 390"/>
              <a:gd name="T5" fmla="*/ 239 h 333"/>
              <a:gd name="T6" fmla="*/ 212 w 390"/>
              <a:gd name="T7" fmla="*/ 25 h 333"/>
              <a:gd name="T8" fmla="*/ 25 w 390"/>
              <a:gd name="T9" fmla="*/ 121 h 333"/>
              <a:gd name="T10" fmla="*/ 279 w 390"/>
              <a:gd name="T11" fmla="*/ 203 h 333"/>
              <a:gd name="T12" fmla="*/ 122 w 390"/>
              <a:gd name="T13" fmla="*/ 283 h 333"/>
              <a:gd name="T14" fmla="*/ 41 w 390"/>
              <a:gd name="T15" fmla="*/ 126 h 333"/>
              <a:gd name="T16" fmla="*/ 199 w 390"/>
              <a:gd name="T17" fmla="*/ 46 h 333"/>
              <a:gd name="T18" fmla="*/ 279 w 390"/>
              <a:gd name="T19" fmla="*/ 2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33">
                <a:moveTo>
                  <a:pt x="25" y="121"/>
                </a:moveTo>
                <a:cubicBezTo>
                  <a:pt x="0" y="199"/>
                  <a:pt x="43" y="282"/>
                  <a:pt x="121" y="308"/>
                </a:cubicBezTo>
                <a:cubicBezTo>
                  <a:pt x="199" y="333"/>
                  <a:pt x="390" y="239"/>
                  <a:pt x="390" y="239"/>
                </a:cubicBezTo>
                <a:cubicBezTo>
                  <a:pt x="390" y="239"/>
                  <a:pt x="290" y="51"/>
                  <a:pt x="212" y="25"/>
                </a:cubicBezTo>
                <a:cubicBezTo>
                  <a:pt x="134" y="0"/>
                  <a:pt x="51" y="43"/>
                  <a:pt x="25" y="121"/>
                </a:cubicBezTo>
                <a:close/>
                <a:moveTo>
                  <a:pt x="279" y="203"/>
                </a:moveTo>
                <a:cubicBezTo>
                  <a:pt x="258" y="269"/>
                  <a:pt x="187" y="305"/>
                  <a:pt x="122" y="283"/>
                </a:cubicBezTo>
                <a:cubicBezTo>
                  <a:pt x="56" y="262"/>
                  <a:pt x="20" y="192"/>
                  <a:pt x="41" y="126"/>
                </a:cubicBezTo>
                <a:cubicBezTo>
                  <a:pt x="63" y="60"/>
                  <a:pt x="133" y="24"/>
                  <a:pt x="199" y="46"/>
                </a:cubicBezTo>
                <a:cubicBezTo>
                  <a:pt x="265" y="67"/>
                  <a:pt x="301" y="137"/>
                  <a:pt x="279" y="203"/>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1" name="Freeform 1105"/>
          <p:cNvSpPr>
            <a:spLocks noEditPoints="1"/>
          </p:cNvSpPr>
          <p:nvPr/>
        </p:nvSpPr>
        <p:spPr bwMode="auto">
          <a:xfrm>
            <a:off x="6669658" y="4090052"/>
            <a:ext cx="2037678" cy="2170626"/>
          </a:xfrm>
          <a:custGeom>
            <a:avLst/>
            <a:gdLst>
              <a:gd name="T0" fmla="*/ 81 w 336"/>
              <a:gd name="T1" fmla="*/ 310 h 358"/>
              <a:gd name="T2" fmla="*/ 288 w 336"/>
              <a:gd name="T3" fmla="*/ 277 h 358"/>
              <a:gd name="T4" fmla="*/ 306 w 336"/>
              <a:gd name="T5" fmla="*/ 0 h 358"/>
              <a:gd name="T6" fmla="*/ 48 w 336"/>
              <a:gd name="T7" fmla="*/ 103 h 358"/>
              <a:gd name="T8" fmla="*/ 81 w 336"/>
              <a:gd name="T9" fmla="*/ 310 h 358"/>
              <a:gd name="T10" fmla="*/ 238 w 336"/>
              <a:gd name="T11" fmla="*/ 94 h 358"/>
              <a:gd name="T12" fmla="*/ 265 w 336"/>
              <a:gd name="T13" fmla="*/ 269 h 358"/>
              <a:gd name="T14" fmla="*/ 91 w 336"/>
              <a:gd name="T15" fmla="*/ 296 h 358"/>
              <a:gd name="T16" fmla="*/ 63 w 336"/>
              <a:gd name="T17" fmla="*/ 122 h 358"/>
              <a:gd name="T18" fmla="*/ 238 w 336"/>
              <a:gd name="T19" fmla="*/ 9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58">
                <a:moveTo>
                  <a:pt x="81" y="310"/>
                </a:moveTo>
                <a:cubicBezTo>
                  <a:pt x="147" y="358"/>
                  <a:pt x="240" y="343"/>
                  <a:pt x="288" y="277"/>
                </a:cubicBezTo>
                <a:cubicBezTo>
                  <a:pt x="336" y="211"/>
                  <a:pt x="306" y="0"/>
                  <a:pt x="306" y="0"/>
                </a:cubicBezTo>
                <a:cubicBezTo>
                  <a:pt x="306" y="0"/>
                  <a:pt x="96" y="36"/>
                  <a:pt x="48" y="103"/>
                </a:cubicBezTo>
                <a:cubicBezTo>
                  <a:pt x="0" y="169"/>
                  <a:pt x="15" y="262"/>
                  <a:pt x="81" y="310"/>
                </a:cubicBezTo>
                <a:close/>
                <a:moveTo>
                  <a:pt x="238" y="94"/>
                </a:moveTo>
                <a:cubicBezTo>
                  <a:pt x="294" y="135"/>
                  <a:pt x="306" y="213"/>
                  <a:pt x="265" y="269"/>
                </a:cubicBezTo>
                <a:cubicBezTo>
                  <a:pt x="225" y="325"/>
                  <a:pt x="147" y="337"/>
                  <a:pt x="91" y="296"/>
                </a:cubicBezTo>
                <a:cubicBezTo>
                  <a:pt x="35" y="256"/>
                  <a:pt x="22" y="178"/>
                  <a:pt x="63" y="122"/>
                </a:cubicBezTo>
                <a:cubicBezTo>
                  <a:pt x="104" y="66"/>
                  <a:pt x="182" y="53"/>
                  <a:pt x="238" y="9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2" name="Freeform 1129"/>
          <p:cNvSpPr>
            <a:spLocks noEditPoints="1"/>
          </p:cNvSpPr>
          <p:nvPr/>
        </p:nvSpPr>
        <p:spPr bwMode="auto">
          <a:xfrm>
            <a:off x="8543708" y="4102836"/>
            <a:ext cx="2037678" cy="2170626"/>
          </a:xfrm>
          <a:custGeom>
            <a:avLst/>
            <a:gdLst>
              <a:gd name="T0" fmla="*/ 255 w 336"/>
              <a:gd name="T1" fmla="*/ 310 h 358"/>
              <a:gd name="T2" fmla="*/ 288 w 336"/>
              <a:gd name="T3" fmla="*/ 103 h 358"/>
              <a:gd name="T4" fmla="*/ 30 w 336"/>
              <a:gd name="T5" fmla="*/ 0 h 358"/>
              <a:gd name="T6" fmla="*/ 48 w 336"/>
              <a:gd name="T7" fmla="*/ 277 h 358"/>
              <a:gd name="T8" fmla="*/ 255 w 336"/>
              <a:gd name="T9" fmla="*/ 310 h 358"/>
              <a:gd name="T10" fmla="*/ 98 w 336"/>
              <a:gd name="T11" fmla="*/ 94 h 358"/>
              <a:gd name="T12" fmla="*/ 273 w 336"/>
              <a:gd name="T13" fmla="*/ 122 h 358"/>
              <a:gd name="T14" fmla="*/ 245 w 336"/>
              <a:gd name="T15" fmla="*/ 297 h 358"/>
              <a:gd name="T16" fmla="*/ 71 w 336"/>
              <a:gd name="T17" fmla="*/ 269 h 358"/>
              <a:gd name="T18" fmla="*/ 98 w 336"/>
              <a:gd name="T19" fmla="*/ 9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58">
                <a:moveTo>
                  <a:pt x="255" y="310"/>
                </a:moveTo>
                <a:cubicBezTo>
                  <a:pt x="321" y="262"/>
                  <a:pt x="336" y="169"/>
                  <a:pt x="288" y="103"/>
                </a:cubicBezTo>
                <a:cubicBezTo>
                  <a:pt x="240" y="37"/>
                  <a:pt x="30" y="0"/>
                  <a:pt x="30" y="0"/>
                </a:cubicBezTo>
                <a:cubicBezTo>
                  <a:pt x="30" y="0"/>
                  <a:pt x="0" y="211"/>
                  <a:pt x="48" y="277"/>
                </a:cubicBezTo>
                <a:cubicBezTo>
                  <a:pt x="96" y="344"/>
                  <a:pt x="189" y="358"/>
                  <a:pt x="255" y="310"/>
                </a:cubicBezTo>
                <a:close/>
                <a:moveTo>
                  <a:pt x="98" y="94"/>
                </a:moveTo>
                <a:cubicBezTo>
                  <a:pt x="154" y="54"/>
                  <a:pt x="232" y="66"/>
                  <a:pt x="273" y="122"/>
                </a:cubicBezTo>
                <a:cubicBezTo>
                  <a:pt x="314" y="178"/>
                  <a:pt x="301" y="256"/>
                  <a:pt x="245" y="297"/>
                </a:cubicBezTo>
                <a:cubicBezTo>
                  <a:pt x="189" y="337"/>
                  <a:pt x="111" y="325"/>
                  <a:pt x="71" y="269"/>
                </a:cubicBezTo>
                <a:cubicBezTo>
                  <a:pt x="30" y="213"/>
                  <a:pt x="42" y="135"/>
                  <a:pt x="98" y="9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57" name="Group 156"/>
          <p:cNvGrpSpPr/>
          <p:nvPr/>
        </p:nvGrpSpPr>
        <p:grpSpPr>
          <a:xfrm>
            <a:off x="9976948" y="3245158"/>
            <a:ext cx="464344" cy="465138"/>
            <a:chOff x="9145588" y="4435475"/>
            <a:chExt cx="464344" cy="465138"/>
          </a:xfrm>
          <a:solidFill>
            <a:schemeClr val="accent2"/>
          </a:solidFill>
        </p:grpSpPr>
        <p:sp>
          <p:nvSpPr>
            <p:cNvPr id="179"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0"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1"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2"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3"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4"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5"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6"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7"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58" name="Group 157"/>
          <p:cNvGrpSpPr/>
          <p:nvPr/>
        </p:nvGrpSpPr>
        <p:grpSpPr>
          <a:xfrm>
            <a:off x="6845544" y="3231847"/>
            <a:ext cx="464344" cy="450850"/>
            <a:chOff x="8216107" y="4449763"/>
            <a:chExt cx="464344" cy="450850"/>
          </a:xfrm>
          <a:solidFill>
            <a:schemeClr val="accent5"/>
          </a:solidFill>
        </p:grpSpPr>
        <p:sp>
          <p:nvSpPr>
            <p:cNvPr id="177" name="AutoShape 16"/>
            <p:cNvSpPr>
              <a:spLocks/>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8" name="AutoShape 17"/>
            <p:cNvSpPr>
              <a:spLocks/>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59" name="AutoShape 59"/>
          <p:cNvSpPr>
            <a:spLocks/>
          </p:cNvSpPr>
          <p:nvPr/>
        </p:nvSpPr>
        <p:spPr bwMode="auto">
          <a:xfrm>
            <a:off x="9329978" y="5076091"/>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160" name="Group 159"/>
          <p:cNvGrpSpPr/>
          <p:nvPr/>
        </p:nvGrpSpPr>
        <p:grpSpPr>
          <a:xfrm>
            <a:off x="7455928" y="5076091"/>
            <a:ext cx="465138" cy="464344"/>
            <a:chOff x="6357938" y="1647825"/>
            <a:chExt cx="465138" cy="464344"/>
          </a:xfrm>
          <a:solidFill>
            <a:schemeClr val="accent4"/>
          </a:solidFill>
        </p:grpSpPr>
        <p:sp>
          <p:nvSpPr>
            <p:cNvPr id="164" name="AutoShape 84"/>
            <p:cNvSpPr>
              <a:spLocks/>
            </p:cNvSpPr>
            <p:nvPr/>
          </p:nvSpPr>
          <p:spPr bwMode="auto">
            <a:xfrm>
              <a:off x="6357938" y="1647825"/>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5" name="AutoShape 85"/>
            <p:cNvSpPr>
              <a:spLocks/>
            </p:cNvSpPr>
            <p:nvPr/>
          </p:nvSpPr>
          <p:spPr bwMode="auto">
            <a:xfrm>
              <a:off x="6634163" y="1821657"/>
              <a:ext cx="130175"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6" name="AutoShape 86"/>
            <p:cNvSpPr>
              <a:spLocks/>
            </p:cNvSpPr>
            <p:nvPr/>
          </p:nvSpPr>
          <p:spPr bwMode="auto">
            <a:xfrm>
              <a:off x="6634163" y="1778000"/>
              <a:ext cx="130175"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7" name="AutoShape 87"/>
            <p:cNvSpPr>
              <a:spLocks/>
            </p:cNvSpPr>
            <p:nvPr/>
          </p:nvSpPr>
          <p:spPr bwMode="auto">
            <a:xfrm>
              <a:off x="6634163" y="1734344"/>
              <a:ext cx="130175"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8" name="AutoShape 88"/>
            <p:cNvSpPr>
              <a:spLocks/>
            </p:cNvSpPr>
            <p:nvPr/>
          </p:nvSpPr>
          <p:spPr bwMode="auto">
            <a:xfrm>
              <a:off x="6474619" y="2039938"/>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9" name="AutoShape 89"/>
            <p:cNvSpPr>
              <a:spLocks/>
            </p:cNvSpPr>
            <p:nvPr/>
          </p:nvSpPr>
          <p:spPr bwMode="auto">
            <a:xfrm>
              <a:off x="6474619" y="1996282"/>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0" name="AutoShape 90"/>
            <p:cNvSpPr>
              <a:spLocks/>
            </p:cNvSpPr>
            <p:nvPr/>
          </p:nvSpPr>
          <p:spPr bwMode="auto">
            <a:xfrm>
              <a:off x="6474619" y="1952625"/>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1" name="AutoShape 91"/>
            <p:cNvSpPr>
              <a:spLocks/>
            </p:cNvSpPr>
            <p:nvPr/>
          </p:nvSpPr>
          <p:spPr bwMode="auto">
            <a:xfrm>
              <a:off x="6634163" y="2039938"/>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2" name="AutoShape 92"/>
            <p:cNvSpPr>
              <a:spLocks/>
            </p:cNvSpPr>
            <p:nvPr/>
          </p:nvSpPr>
          <p:spPr bwMode="auto">
            <a:xfrm>
              <a:off x="6634163" y="1996282"/>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3" name="AutoShape 93"/>
            <p:cNvSpPr>
              <a:spLocks/>
            </p:cNvSpPr>
            <p:nvPr/>
          </p:nvSpPr>
          <p:spPr bwMode="auto">
            <a:xfrm>
              <a:off x="6634163" y="1952625"/>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4" name="AutoShape 94"/>
            <p:cNvSpPr>
              <a:spLocks/>
            </p:cNvSpPr>
            <p:nvPr/>
          </p:nvSpPr>
          <p:spPr bwMode="auto">
            <a:xfrm>
              <a:off x="6474619" y="1865313"/>
              <a:ext cx="289719"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5" name="AutoShape 95"/>
            <p:cNvSpPr>
              <a:spLocks/>
            </p:cNvSpPr>
            <p:nvPr/>
          </p:nvSpPr>
          <p:spPr bwMode="auto">
            <a:xfrm>
              <a:off x="6474619" y="1908969"/>
              <a:ext cx="289719"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6" name="AutoShape 96"/>
            <p:cNvSpPr>
              <a:spLocks/>
            </p:cNvSpPr>
            <p:nvPr/>
          </p:nvSpPr>
          <p:spPr bwMode="auto">
            <a:xfrm>
              <a:off x="6474619" y="1705769"/>
              <a:ext cx="130175" cy="13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61" name="Group 160"/>
          <p:cNvGrpSpPr/>
          <p:nvPr/>
        </p:nvGrpSpPr>
        <p:grpSpPr>
          <a:xfrm>
            <a:off x="8410849" y="2144534"/>
            <a:ext cx="465138" cy="435769"/>
            <a:chOff x="5368132" y="3540125"/>
            <a:chExt cx="465138" cy="435769"/>
          </a:xfrm>
          <a:solidFill>
            <a:schemeClr val="accent1"/>
          </a:solidFill>
        </p:grpSpPr>
        <p:sp>
          <p:nvSpPr>
            <p:cNvPr id="162"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3"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Tree>
    <p:extLst>
      <p:ext uri="{BB962C8B-B14F-4D97-AF65-F5344CB8AC3E}">
        <p14:creationId xmlns:p14="http://schemas.microsoft.com/office/powerpoint/2010/main" val="3525142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88"/>
                                        </p:tgtEl>
                                        <p:attrNameLst>
                                          <p:attrName>style.visibility</p:attrName>
                                        </p:attrNameLst>
                                      </p:cBhvr>
                                      <p:to>
                                        <p:strVal val="visible"/>
                                      </p:to>
                                    </p:set>
                                    <p:anim calcmode="lin" valueType="num">
                                      <p:cBhvr additive="base">
                                        <p:cTn id="7" dur="500" fill="hold"/>
                                        <p:tgtEl>
                                          <p:spTgt spid="188"/>
                                        </p:tgtEl>
                                        <p:attrNameLst>
                                          <p:attrName>ppt_x</p:attrName>
                                        </p:attrNameLst>
                                      </p:cBhvr>
                                      <p:tavLst>
                                        <p:tav tm="0">
                                          <p:val>
                                            <p:strVal val="#ppt_x"/>
                                          </p:val>
                                        </p:tav>
                                        <p:tav tm="100000">
                                          <p:val>
                                            <p:strVal val="#ppt_x"/>
                                          </p:val>
                                        </p:tav>
                                      </p:tavLst>
                                    </p:anim>
                                    <p:anim calcmode="lin" valueType="num">
                                      <p:cBhvr additive="base">
                                        <p:cTn id="8" dur="500" fill="hold"/>
                                        <p:tgtEl>
                                          <p:spTgt spid="18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161"/>
                                        </p:tgtEl>
                                        <p:attrNameLst>
                                          <p:attrName>style.visibility</p:attrName>
                                        </p:attrNameLst>
                                      </p:cBhvr>
                                      <p:to>
                                        <p:strVal val="visible"/>
                                      </p:to>
                                    </p:set>
                                    <p:animEffect transition="in" filter="dissolve">
                                      <p:cBhvr>
                                        <p:cTn id="12" dur="500"/>
                                        <p:tgtEl>
                                          <p:spTgt spid="161"/>
                                        </p:tgtEl>
                                      </p:cBhvr>
                                    </p:animEffect>
                                  </p:childTnLst>
                                </p:cTn>
                              </p:par>
                            </p:childTnLst>
                          </p:cTn>
                        </p:par>
                        <p:par>
                          <p:cTn id="13" fill="hold">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189"/>
                                        </p:tgtEl>
                                        <p:attrNameLst>
                                          <p:attrName>style.visibility</p:attrName>
                                        </p:attrNameLst>
                                      </p:cBhvr>
                                      <p:to>
                                        <p:strVal val="visible"/>
                                      </p:to>
                                    </p:set>
                                    <p:anim calcmode="lin" valueType="num">
                                      <p:cBhvr additive="base">
                                        <p:cTn id="16" dur="500" fill="hold"/>
                                        <p:tgtEl>
                                          <p:spTgt spid="189"/>
                                        </p:tgtEl>
                                        <p:attrNameLst>
                                          <p:attrName>ppt_x</p:attrName>
                                        </p:attrNameLst>
                                      </p:cBhvr>
                                      <p:tavLst>
                                        <p:tav tm="0">
                                          <p:val>
                                            <p:strVal val="1+#ppt_w/2"/>
                                          </p:val>
                                        </p:tav>
                                        <p:tav tm="100000">
                                          <p:val>
                                            <p:strVal val="#ppt_x"/>
                                          </p:val>
                                        </p:tav>
                                      </p:tavLst>
                                    </p:anim>
                                    <p:anim calcmode="lin" valueType="num">
                                      <p:cBhvr additive="base">
                                        <p:cTn id="17" dur="500" fill="hold"/>
                                        <p:tgtEl>
                                          <p:spTgt spid="189"/>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9" presetClass="entr" presetSubtype="0" fill="hold" nodeType="afterEffect">
                                  <p:stCondLst>
                                    <p:cond delay="0"/>
                                  </p:stCondLst>
                                  <p:childTnLst>
                                    <p:set>
                                      <p:cBhvr>
                                        <p:cTn id="20" dur="1" fill="hold">
                                          <p:stCondLst>
                                            <p:cond delay="0"/>
                                          </p:stCondLst>
                                        </p:cTn>
                                        <p:tgtEl>
                                          <p:spTgt spid="157"/>
                                        </p:tgtEl>
                                        <p:attrNameLst>
                                          <p:attrName>style.visibility</p:attrName>
                                        </p:attrNameLst>
                                      </p:cBhvr>
                                      <p:to>
                                        <p:strVal val="visible"/>
                                      </p:to>
                                    </p:set>
                                    <p:animEffect transition="in" filter="dissolve">
                                      <p:cBhvr>
                                        <p:cTn id="21" dur="500"/>
                                        <p:tgtEl>
                                          <p:spTgt spid="157"/>
                                        </p:tgtEl>
                                      </p:cBhvr>
                                    </p:animEffect>
                                  </p:childTnLst>
                                </p:cTn>
                              </p:par>
                            </p:childTnLst>
                          </p:cTn>
                        </p:par>
                        <p:par>
                          <p:cTn id="22" fill="hold">
                            <p:stCondLst>
                              <p:cond delay="2000"/>
                            </p:stCondLst>
                            <p:childTnLst>
                              <p:par>
                                <p:cTn id="23" presetID="2" presetClass="entr" presetSubtype="6" fill="hold" grpId="0" nodeType="afterEffect">
                                  <p:stCondLst>
                                    <p:cond delay="0"/>
                                  </p:stCondLst>
                                  <p:childTnLst>
                                    <p:set>
                                      <p:cBhvr>
                                        <p:cTn id="24" dur="1" fill="hold">
                                          <p:stCondLst>
                                            <p:cond delay="0"/>
                                          </p:stCondLst>
                                        </p:cTn>
                                        <p:tgtEl>
                                          <p:spTgt spid="192"/>
                                        </p:tgtEl>
                                        <p:attrNameLst>
                                          <p:attrName>style.visibility</p:attrName>
                                        </p:attrNameLst>
                                      </p:cBhvr>
                                      <p:to>
                                        <p:strVal val="visible"/>
                                      </p:to>
                                    </p:set>
                                    <p:anim calcmode="lin" valueType="num">
                                      <p:cBhvr additive="base">
                                        <p:cTn id="25" dur="500" fill="hold"/>
                                        <p:tgtEl>
                                          <p:spTgt spid="192"/>
                                        </p:tgtEl>
                                        <p:attrNameLst>
                                          <p:attrName>ppt_x</p:attrName>
                                        </p:attrNameLst>
                                      </p:cBhvr>
                                      <p:tavLst>
                                        <p:tav tm="0">
                                          <p:val>
                                            <p:strVal val="1+#ppt_w/2"/>
                                          </p:val>
                                        </p:tav>
                                        <p:tav tm="100000">
                                          <p:val>
                                            <p:strVal val="#ppt_x"/>
                                          </p:val>
                                        </p:tav>
                                      </p:tavLst>
                                    </p:anim>
                                    <p:anim calcmode="lin" valueType="num">
                                      <p:cBhvr additive="base">
                                        <p:cTn id="26" dur="500" fill="hold"/>
                                        <p:tgtEl>
                                          <p:spTgt spid="192"/>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9" presetClass="entr" presetSubtype="0" fill="hold" grpId="0" nodeType="after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dissolve">
                                      <p:cBhvr>
                                        <p:cTn id="30" dur="500"/>
                                        <p:tgtEl>
                                          <p:spTgt spid="159"/>
                                        </p:tgtEl>
                                      </p:cBhvr>
                                    </p:animEffect>
                                  </p:childTnLst>
                                </p:cTn>
                              </p:par>
                            </p:childTnLst>
                          </p:cTn>
                        </p:par>
                        <p:par>
                          <p:cTn id="31" fill="hold">
                            <p:stCondLst>
                              <p:cond delay="3000"/>
                            </p:stCondLst>
                            <p:childTnLst>
                              <p:par>
                                <p:cTn id="32" presetID="2" presetClass="entr" presetSubtype="12" fill="hold" grpId="0" nodeType="afterEffect">
                                  <p:stCondLst>
                                    <p:cond delay="0"/>
                                  </p:stCondLst>
                                  <p:childTnLst>
                                    <p:set>
                                      <p:cBhvr>
                                        <p:cTn id="33" dur="1" fill="hold">
                                          <p:stCondLst>
                                            <p:cond delay="0"/>
                                          </p:stCondLst>
                                        </p:cTn>
                                        <p:tgtEl>
                                          <p:spTgt spid="191"/>
                                        </p:tgtEl>
                                        <p:attrNameLst>
                                          <p:attrName>style.visibility</p:attrName>
                                        </p:attrNameLst>
                                      </p:cBhvr>
                                      <p:to>
                                        <p:strVal val="visible"/>
                                      </p:to>
                                    </p:set>
                                    <p:anim calcmode="lin" valueType="num">
                                      <p:cBhvr additive="base">
                                        <p:cTn id="34" dur="500" fill="hold"/>
                                        <p:tgtEl>
                                          <p:spTgt spid="191"/>
                                        </p:tgtEl>
                                        <p:attrNameLst>
                                          <p:attrName>ppt_x</p:attrName>
                                        </p:attrNameLst>
                                      </p:cBhvr>
                                      <p:tavLst>
                                        <p:tav tm="0">
                                          <p:val>
                                            <p:strVal val="0-#ppt_w/2"/>
                                          </p:val>
                                        </p:tav>
                                        <p:tav tm="100000">
                                          <p:val>
                                            <p:strVal val="#ppt_x"/>
                                          </p:val>
                                        </p:tav>
                                      </p:tavLst>
                                    </p:anim>
                                    <p:anim calcmode="lin" valueType="num">
                                      <p:cBhvr additive="base">
                                        <p:cTn id="35" dur="500" fill="hold"/>
                                        <p:tgtEl>
                                          <p:spTgt spid="191"/>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9" presetClass="entr" presetSubtype="0" fill="hold" nodeType="afterEffect">
                                  <p:stCondLst>
                                    <p:cond delay="0"/>
                                  </p:stCondLst>
                                  <p:childTnLst>
                                    <p:set>
                                      <p:cBhvr>
                                        <p:cTn id="38" dur="1" fill="hold">
                                          <p:stCondLst>
                                            <p:cond delay="0"/>
                                          </p:stCondLst>
                                        </p:cTn>
                                        <p:tgtEl>
                                          <p:spTgt spid="160"/>
                                        </p:tgtEl>
                                        <p:attrNameLst>
                                          <p:attrName>style.visibility</p:attrName>
                                        </p:attrNameLst>
                                      </p:cBhvr>
                                      <p:to>
                                        <p:strVal val="visible"/>
                                      </p:to>
                                    </p:set>
                                    <p:animEffect transition="in" filter="dissolve">
                                      <p:cBhvr>
                                        <p:cTn id="39" dur="500"/>
                                        <p:tgtEl>
                                          <p:spTgt spid="160"/>
                                        </p:tgtEl>
                                      </p:cBhvr>
                                    </p:animEffect>
                                  </p:childTnLst>
                                </p:cTn>
                              </p:par>
                            </p:childTnLst>
                          </p:cTn>
                        </p:par>
                        <p:par>
                          <p:cTn id="40" fill="hold">
                            <p:stCondLst>
                              <p:cond delay="4000"/>
                            </p:stCondLst>
                            <p:childTnLst>
                              <p:par>
                                <p:cTn id="41" presetID="2" presetClass="entr" presetSubtype="8" fill="hold" grpId="0" nodeType="afterEffect">
                                  <p:stCondLst>
                                    <p:cond delay="0"/>
                                  </p:stCondLst>
                                  <p:childTnLst>
                                    <p:set>
                                      <p:cBhvr>
                                        <p:cTn id="42" dur="1" fill="hold">
                                          <p:stCondLst>
                                            <p:cond delay="0"/>
                                          </p:stCondLst>
                                        </p:cTn>
                                        <p:tgtEl>
                                          <p:spTgt spid="190"/>
                                        </p:tgtEl>
                                        <p:attrNameLst>
                                          <p:attrName>style.visibility</p:attrName>
                                        </p:attrNameLst>
                                      </p:cBhvr>
                                      <p:to>
                                        <p:strVal val="visible"/>
                                      </p:to>
                                    </p:set>
                                    <p:anim calcmode="lin" valueType="num">
                                      <p:cBhvr additive="base">
                                        <p:cTn id="43" dur="500" fill="hold"/>
                                        <p:tgtEl>
                                          <p:spTgt spid="190"/>
                                        </p:tgtEl>
                                        <p:attrNameLst>
                                          <p:attrName>ppt_x</p:attrName>
                                        </p:attrNameLst>
                                      </p:cBhvr>
                                      <p:tavLst>
                                        <p:tav tm="0">
                                          <p:val>
                                            <p:strVal val="0-#ppt_w/2"/>
                                          </p:val>
                                        </p:tav>
                                        <p:tav tm="100000">
                                          <p:val>
                                            <p:strVal val="#ppt_x"/>
                                          </p:val>
                                        </p:tav>
                                      </p:tavLst>
                                    </p:anim>
                                    <p:anim calcmode="lin" valueType="num">
                                      <p:cBhvr additive="base">
                                        <p:cTn id="44" dur="500" fill="hold"/>
                                        <p:tgtEl>
                                          <p:spTgt spid="190"/>
                                        </p:tgtEl>
                                        <p:attrNameLst>
                                          <p:attrName>ppt_y</p:attrName>
                                        </p:attrNameLst>
                                      </p:cBhvr>
                                      <p:tavLst>
                                        <p:tav tm="0">
                                          <p:val>
                                            <p:strVal val="#ppt_y"/>
                                          </p:val>
                                        </p:tav>
                                        <p:tav tm="100000">
                                          <p:val>
                                            <p:strVal val="#ppt_y"/>
                                          </p:val>
                                        </p:tav>
                                      </p:tavLst>
                                    </p:anim>
                                  </p:childTnLst>
                                </p:cTn>
                              </p:par>
                            </p:childTnLst>
                          </p:cTn>
                        </p:par>
                        <p:par>
                          <p:cTn id="45" fill="hold">
                            <p:stCondLst>
                              <p:cond delay="4500"/>
                            </p:stCondLst>
                            <p:childTnLst>
                              <p:par>
                                <p:cTn id="46" presetID="9" presetClass="entr" presetSubtype="0" fill="hold" nodeType="afterEffect">
                                  <p:stCondLst>
                                    <p:cond delay="0"/>
                                  </p:stCondLst>
                                  <p:childTnLst>
                                    <p:set>
                                      <p:cBhvr>
                                        <p:cTn id="47" dur="1" fill="hold">
                                          <p:stCondLst>
                                            <p:cond delay="0"/>
                                          </p:stCondLst>
                                        </p:cTn>
                                        <p:tgtEl>
                                          <p:spTgt spid="158"/>
                                        </p:tgtEl>
                                        <p:attrNameLst>
                                          <p:attrName>style.visibility</p:attrName>
                                        </p:attrNameLst>
                                      </p:cBhvr>
                                      <p:to>
                                        <p:strVal val="visible"/>
                                      </p:to>
                                    </p:set>
                                    <p:animEffect transition="in" filter="dissolve">
                                      <p:cBhvr>
                                        <p:cTn id="48" dur="500"/>
                                        <p:tgtEl>
                                          <p:spTgt spid="158"/>
                                        </p:tgtEl>
                                      </p:cBhvr>
                                    </p:animEffect>
                                  </p:childTnLst>
                                </p:cTn>
                              </p:par>
                            </p:childTnLst>
                          </p:cTn>
                        </p:par>
                        <p:par>
                          <p:cTn id="49" fill="hold">
                            <p:stCondLst>
                              <p:cond delay="5000"/>
                            </p:stCondLst>
                            <p:childTnLst>
                              <p:par>
                                <p:cTn id="50" presetID="22" presetClass="entr" presetSubtype="8" fill="hold" grpId="0" nodeType="after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wipe(left)">
                                      <p:cBhvr>
                                        <p:cTn id="52" dur="500"/>
                                        <p:tgtEl>
                                          <p:spTgt spid="5"/>
                                        </p:tgtEl>
                                      </p:cBhvr>
                                    </p:animEffect>
                                  </p:childTnLst>
                                </p:cTn>
                              </p:par>
                            </p:childTnLst>
                          </p:cTn>
                        </p:par>
                        <p:par>
                          <p:cTn id="53" fill="hold">
                            <p:stCondLst>
                              <p:cond delay="5500"/>
                            </p:stCondLst>
                            <p:childTnLst>
                              <p:par>
                                <p:cTn id="54" presetID="22" presetClass="entr" presetSubtype="8" fill="hold" grpId="0" nodeType="afterEffect">
                                  <p:stCondLst>
                                    <p:cond delay="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childTnLst>
                          </p:cTn>
                        </p:par>
                        <p:par>
                          <p:cTn id="57" fill="hold">
                            <p:stCondLst>
                              <p:cond delay="6000"/>
                            </p:stCondLst>
                            <p:childTnLst>
                              <p:par>
                                <p:cTn id="58" presetID="10" presetClass="entr" presetSubtype="0" fill="hold"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childTnLst>
                          </p:cTn>
                        </p:par>
                        <p:par>
                          <p:cTn id="61" fill="hold">
                            <p:stCondLst>
                              <p:cond delay="6500"/>
                            </p:stCondLst>
                            <p:childTnLst>
                              <p:par>
                                <p:cTn id="62" presetID="12" presetClass="entr" presetSubtype="8" fill="hold" nodeType="after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additive="base">
                                        <p:cTn id="64" dur="500"/>
                                        <p:tgtEl>
                                          <p:spTgt spid="43"/>
                                        </p:tgtEl>
                                        <p:attrNameLst>
                                          <p:attrName>ppt_x</p:attrName>
                                        </p:attrNameLst>
                                      </p:cBhvr>
                                      <p:tavLst>
                                        <p:tav tm="0">
                                          <p:val>
                                            <p:strVal val="#ppt_x-#ppt_w*1.125000"/>
                                          </p:val>
                                        </p:tav>
                                        <p:tav tm="100000">
                                          <p:val>
                                            <p:strVal val="#ppt_x"/>
                                          </p:val>
                                        </p:tav>
                                      </p:tavLst>
                                    </p:anim>
                                    <p:animEffect transition="in" filter="wipe(right)">
                                      <p:cBhvr>
                                        <p:cTn id="65" dur="500"/>
                                        <p:tgtEl>
                                          <p:spTgt spid="43"/>
                                        </p:tgtEl>
                                      </p:cBhvr>
                                    </p:animEffect>
                                  </p:childTnLst>
                                </p:cTn>
                              </p:par>
                            </p:childTnLst>
                          </p:cTn>
                        </p:par>
                        <p:par>
                          <p:cTn id="66" fill="hold">
                            <p:stCondLst>
                              <p:cond delay="7000"/>
                            </p:stCondLst>
                            <p:childTnLst>
                              <p:par>
                                <p:cTn id="67" presetID="10" presetClass="entr" presetSubtype="0" fill="hold" nodeType="after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500"/>
                                        <p:tgtEl>
                                          <p:spTgt spid="86"/>
                                        </p:tgtEl>
                                      </p:cBhvr>
                                    </p:animEffect>
                                  </p:childTnLst>
                                </p:cTn>
                              </p:par>
                            </p:childTnLst>
                          </p:cTn>
                        </p:par>
                        <p:par>
                          <p:cTn id="70" fill="hold">
                            <p:stCondLst>
                              <p:cond delay="7500"/>
                            </p:stCondLst>
                            <p:childTnLst>
                              <p:par>
                                <p:cTn id="71" presetID="12" presetClass="entr" presetSubtype="8" fill="hold" nodeType="afterEffect">
                                  <p:stCondLst>
                                    <p:cond delay="0"/>
                                  </p:stCondLst>
                                  <p:childTnLst>
                                    <p:set>
                                      <p:cBhvr>
                                        <p:cTn id="72" dur="1" fill="hold">
                                          <p:stCondLst>
                                            <p:cond delay="0"/>
                                          </p:stCondLst>
                                        </p:cTn>
                                        <p:tgtEl>
                                          <p:spTgt spid="114"/>
                                        </p:tgtEl>
                                        <p:attrNameLst>
                                          <p:attrName>style.visibility</p:attrName>
                                        </p:attrNameLst>
                                      </p:cBhvr>
                                      <p:to>
                                        <p:strVal val="visible"/>
                                      </p:to>
                                    </p:set>
                                    <p:anim calcmode="lin" valueType="num">
                                      <p:cBhvr additive="base">
                                        <p:cTn id="73" dur="500"/>
                                        <p:tgtEl>
                                          <p:spTgt spid="114"/>
                                        </p:tgtEl>
                                        <p:attrNameLst>
                                          <p:attrName>ppt_x</p:attrName>
                                        </p:attrNameLst>
                                      </p:cBhvr>
                                      <p:tavLst>
                                        <p:tav tm="0">
                                          <p:val>
                                            <p:strVal val="#ppt_x-#ppt_w*1.125000"/>
                                          </p:val>
                                        </p:tav>
                                        <p:tav tm="100000">
                                          <p:val>
                                            <p:strVal val="#ppt_x"/>
                                          </p:val>
                                        </p:tav>
                                      </p:tavLst>
                                    </p:anim>
                                    <p:animEffect transition="in" filter="wipe(right)">
                                      <p:cBhvr>
                                        <p:cTn id="74" dur="500"/>
                                        <p:tgtEl>
                                          <p:spTgt spid="114"/>
                                        </p:tgtEl>
                                      </p:cBhvr>
                                    </p:animEffect>
                                  </p:childTnLst>
                                </p:cTn>
                              </p:par>
                            </p:childTnLst>
                          </p:cTn>
                        </p:par>
                        <p:par>
                          <p:cTn id="75" fill="hold">
                            <p:stCondLst>
                              <p:cond delay="8000"/>
                            </p:stCondLst>
                            <p:childTnLst>
                              <p:par>
                                <p:cTn id="76" presetID="10"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500"/>
                                        <p:tgtEl>
                                          <p:spTgt spid="90"/>
                                        </p:tgtEl>
                                      </p:cBhvr>
                                    </p:animEffect>
                                  </p:childTnLst>
                                </p:cTn>
                              </p:par>
                            </p:childTnLst>
                          </p:cTn>
                        </p:par>
                        <p:par>
                          <p:cTn id="79" fill="hold">
                            <p:stCondLst>
                              <p:cond delay="8500"/>
                            </p:stCondLst>
                            <p:childTnLst>
                              <p:par>
                                <p:cTn id="80" presetID="12" presetClass="entr" presetSubtype="8"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 calcmode="lin" valueType="num">
                                      <p:cBhvr additive="base">
                                        <p:cTn id="82" dur="500"/>
                                        <p:tgtEl>
                                          <p:spTgt spid="108"/>
                                        </p:tgtEl>
                                        <p:attrNameLst>
                                          <p:attrName>ppt_x</p:attrName>
                                        </p:attrNameLst>
                                      </p:cBhvr>
                                      <p:tavLst>
                                        <p:tav tm="0">
                                          <p:val>
                                            <p:strVal val="#ppt_x-#ppt_w*1.125000"/>
                                          </p:val>
                                        </p:tav>
                                        <p:tav tm="100000">
                                          <p:val>
                                            <p:strVal val="#ppt_x"/>
                                          </p:val>
                                        </p:tav>
                                      </p:tavLst>
                                    </p:anim>
                                    <p:animEffect transition="in" filter="wipe(right)">
                                      <p:cBhvr>
                                        <p:cTn id="83" dur="500"/>
                                        <p:tgtEl>
                                          <p:spTgt spid="108"/>
                                        </p:tgtEl>
                                      </p:cBhvr>
                                    </p:animEffect>
                                  </p:childTnLst>
                                </p:cTn>
                              </p:par>
                            </p:childTnLst>
                          </p:cTn>
                        </p:par>
                        <p:par>
                          <p:cTn id="84" fill="hold">
                            <p:stCondLst>
                              <p:cond delay="9000"/>
                            </p:stCondLst>
                            <p:childTnLst>
                              <p:par>
                                <p:cTn id="85" presetID="10" presetClass="entr" presetSubtype="0" fill="hold" nodeType="afterEffect">
                                  <p:stCondLst>
                                    <p:cond delay="0"/>
                                  </p:stCondLst>
                                  <p:childTnLst>
                                    <p:set>
                                      <p:cBhvr>
                                        <p:cTn id="86" dur="1" fill="hold">
                                          <p:stCondLst>
                                            <p:cond delay="0"/>
                                          </p:stCondLst>
                                        </p:cTn>
                                        <p:tgtEl>
                                          <p:spTgt spid="94"/>
                                        </p:tgtEl>
                                        <p:attrNameLst>
                                          <p:attrName>style.visibility</p:attrName>
                                        </p:attrNameLst>
                                      </p:cBhvr>
                                      <p:to>
                                        <p:strVal val="visible"/>
                                      </p:to>
                                    </p:set>
                                    <p:animEffect transition="in" filter="fade">
                                      <p:cBhvr>
                                        <p:cTn id="87" dur="500"/>
                                        <p:tgtEl>
                                          <p:spTgt spid="94"/>
                                        </p:tgtEl>
                                      </p:cBhvr>
                                    </p:animEffect>
                                  </p:childTnLst>
                                </p:cTn>
                              </p:par>
                            </p:childTnLst>
                          </p:cTn>
                        </p:par>
                        <p:par>
                          <p:cTn id="88" fill="hold">
                            <p:stCondLst>
                              <p:cond delay="9500"/>
                            </p:stCondLst>
                            <p:childTnLst>
                              <p:par>
                                <p:cTn id="89" presetID="12" presetClass="entr" presetSubtype="8" fill="hold"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additive="base">
                                        <p:cTn id="91" dur="500"/>
                                        <p:tgtEl>
                                          <p:spTgt spid="111"/>
                                        </p:tgtEl>
                                        <p:attrNameLst>
                                          <p:attrName>ppt_x</p:attrName>
                                        </p:attrNameLst>
                                      </p:cBhvr>
                                      <p:tavLst>
                                        <p:tav tm="0">
                                          <p:val>
                                            <p:strVal val="#ppt_x-#ppt_w*1.125000"/>
                                          </p:val>
                                        </p:tav>
                                        <p:tav tm="100000">
                                          <p:val>
                                            <p:strVal val="#ppt_x"/>
                                          </p:val>
                                        </p:tav>
                                      </p:tavLst>
                                    </p:anim>
                                    <p:animEffect transition="in" filter="wipe(right)">
                                      <p:cBhvr>
                                        <p:cTn id="92" dur="500"/>
                                        <p:tgtEl>
                                          <p:spTgt spid="111"/>
                                        </p:tgtEl>
                                      </p:cBhvr>
                                    </p:animEffect>
                                  </p:childTnLst>
                                </p:cTn>
                              </p:par>
                            </p:childTnLst>
                          </p:cTn>
                        </p:par>
                        <p:par>
                          <p:cTn id="93" fill="hold">
                            <p:stCondLst>
                              <p:cond delay="10000"/>
                            </p:stCondLst>
                            <p:childTnLst>
                              <p:par>
                                <p:cTn id="94" presetID="10" presetClass="entr" presetSubtype="0" fill="hold" nodeType="afterEffect">
                                  <p:stCondLst>
                                    <p:cond delay="0"/>
                                  </p:stCondLst>
                                  <p:childTnLst>
                                    <p:set>
                                      <p:cBhvr>
                                        <p:cTn id="95" dur="1" fill="hold">
                                          <p:stCondLst>
                                            <p:cond delay="0"/>
                                          </p:stCondLst>
                                        </p:cTn>
                                        <p:tgtEl>
                                          <p:spTgt spid="98"/>
                                        </p:tgtEl>
                                        <p:attrNameLst>
                                          <p:attrName>style.visibility</p:attrName>
                                        </p:attrNameLst>
                                      </p:cBhvr>
                                      <p:to>
                                        <p:strVal val="visible"/>
                                      </p:to>
                                    </p:set>
                                    <p:animEffect transition="in" filter="fade">
                                      <p:cBhvr>
                                        <p:cTn id="96" dur="500"/>
                                        <p:tgtEl>
                                          <p:spTgt spid="98"/>
                                        </p:tgtEl>
                                      </p:cBhvr>
                                    </p:animEffect>
                                  </p:childTnLst>
                                </p:cTn>
                              </p:par>
                            </p:childTnLst>
                          </p:cTn>
                        </p:par>
                        <p:par>
                          <p:cTn id="97" fill="hold">
                            <p:stCondLst>
                              <p:cond delay="10500"/>
                            </p:stCondLst>
                            <p:childTnLst>
                              <p:par>
                                <p:cTn id="98" presetID="12" presetClass="entr" presetSubtype="8" fill="hold" nodeType="afterEffect">
                                  <p:stCondLst>
                                    <p:cond delay="0"/>
                                  </p:stCondLst>
                                  <p:childTnLst>
                                    <p:set>
                                      <p:cBhvr>
                                        <p:cTn id="99" dur="1" fill="hold">
                                          <p:stCondLst>
                                            <p:cond delay="0"/>
                                          </p:stCondLst>
                                        </p:cTn>
                                        <p:tgtEl>
                                          <p:spTgt spid="105"/>
                                        </p:tgtEl>
                                        <p:attrNameLst>
                                          <p:attrName>style.visibility</p:attrName>
                                        </p:attrNameLst>
                                      </p:cBhvr>
                                      <p:to>
                                        <p:strVal val="visible"/>
                                      </p:to>
                                    </p:set>
                                    <p:anim calcmode="lin" valueType="num">
                                      <p:cBhvr additive="base">
                                        <p:cTn id="100" dur="500"/>
                                        <p:tgtEl>
                                          <p:spTgt spid="105"/>
                                        </p:tgtEl>
                                        <p:attrNameLst>
                                          <p:attrName>ppt_x</p:attrName>
                                        </p:attrNameLst>
                                      </p:cBhvr>
                                      <p:tavLst>
                                        <p:tav tm="0">
                                          <p:val>
                                            <p:strVal val="#ppt_x-#ppt_w*1.125000"/>
                                          </p:val>
                                        </p:tav>
                                        <p:tav tm="100000">
                                          <p:val>
                                            <p:strVal val="#ppt_x"/>
                                          </p:val>
                                        </p:tav>
                                      </p:tavLst>
                                    </p:anim>
                                    <p:animEffect transition="in" filter="wipe(right)">
                                      <p:cBhvr>
                                        <p:cTn id="101"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88" grpId="0" animBg="1"/>
      <p:bldP spid="189" grpId="0" animBg="1"/>
      <p:bldP spid="190" grpId="0" animBg="1"/>
      <p:bldP spid="191" grpId="0" animBg="1"/>
      <p:bldP spid="192" grpId="0" animBg="1"/>
      <p:bldP spid="15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3429000"/>
            <a:ext cx="6095999" cy="3429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6095999" y="323557"/>
            <a:ext cx="4665787" cy="20257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p:cNvSpPr txBox="1"/>
          <p:nvPr/>
        </p:nvSpPr>
        <p:spPr>
          <a:xfrm>
            <a:off x="6335150" y="323557"/>
            <a:ext cx="4148315" cy="1446550"/>
          </a:xfrm>
          <a:prstGeom prst="rect">
            <a:avLst/>
          </a:prstGeom>
          <a:noFill/>
        </p:spPr>
        <p:txBody>
          <a:bodyPr wrap="none" rtlCol="0">
            <a:spAutoFit/>
          </a:bodyPr>
          <a:lstStyle/>
          <a:p>
            <a:r>
              <a:rPr lang="en-US" sz="4400" smtClean="0">
                <a:solidFill>
                  <a:schemeClr val="bg2"/>
                </a:solidFill>
                <a:latin typeface="+mj-lt"/>
              </a:rPr>
              <a:t>The Perfomance </a:t>
            </a:r>
          </a:p>
          <a:p>
            <a:r>
              <a:rPr lang="en-US" sz="4400" smtClean="0">
                <a:solidFill>
                  <a:schemeClr val="bg2"/>
                </a:solidFill>
                <a:latin typeface="+mj-lt"/>
              </a:rPr>
              <a:t>Of </a:t>
            </a:r>
            <a:r>
              <a:rPr lang="en-US" sz="4400" smtClean="0">
                <a:solidFill>
                  <a:schemeClr val="accent4"/>
                </a:solidFill>
                <a:latin typeface="+mj-lt"/>
              </a:rPr>
              <a:t>The Company</a:t>
            </a:r>
            <a:endParaRPr lang="en-GB" sz="4400">
              <a:solidFill>
                <a:schemeClr val="accent4"/>
              </a:solidFill>
              <a:latin typeface="+mj-lt"/>
            </a:endParaRPr>
          </a:p>
        </p:txBody>
      </p:sp>
      <p:sp>
        <p:nvSpPr>
          <p:cNvPr id="9" name="Rectangle 8"/>
          <p:cNvSpPr/>
          <p:nvPr/>
        </p:nvSpPr>
        <p:spPr>
          <a:xfrm>
            <a:off x="6335150" y="1770107"/>
            <a:ext cx="3957711" cy="523220"/>
          </a:xfrm>
          <a:prstGeom prst="rect">
            <a:avLst/>
          </a:prstGeom>
        </p:spPr>
        <p:txBody>
          <a:bodyPr wrap="square">
            <a:spAutoFit/>
          </a:bodyPr>
          <a:lstStyle/>
          <a:p>
            <a:r>
              <a:rPr lang="en-GB" sz="1400">
                <a:solidFill>
                  <a:schemeClr val="bg2"/>
                </a:solidFill>
              </a:rPr>
              <a:t>Lorem ipsum dolor sit amet, consectetur adipiscing elit, sed do eiusmod tempor incididunt ut labore </a:t>
            </a:r>
            <a:r>
              <a:rPr lang="en-GB" sz="1400" smtClean="0">
                <a:solidFill>
                  <a:schemeClr val="bg2"/>
                </a:solidFill>
              </a:rPr>
              <a:t>et</a:t>
            </a:r>
            <a:endParaRPr lang="en-GB" sz="1400"/>
          </a:p>
        </p:txBody>
      </p:sp>
      <p:graphicFrame>
        <p:nvGraphicFramePr>
          <p:cNvPr id="33" name="Chart 32"/>
          <p:cNvGraphicFramePr/>
          <p:nvPr>
            <p:extLst>
              <p:ext uri="{D42A27DB-BD31-4B8C-83A1-F6EECF244321}">
                <p14:modId xmlns:p14="http://schemas.microsoft.com/office/powerpoint/2010/main" val="4012085499"/>
              </p:ext>
            </p:extLst>
          </p:nvPr>
        </p:nvGraphicFramePr>
        <p:xfrm>
          <a:off x="1574017" y="3524454"/>
          <a:ext cx="2947963" cy="2103120"/>
        </p:xfrm>
        <a:graphic>
          <a:graphicData uri="http://schemas.openxmlformats.org/drawingml/2006/chart">
            <c:chart xmlns:c="http://schemas.openxmlformats.org/drawingml/2006/chart" xmlns:r="http://schemas.openxmlformats.org/officeDocument/2006/relationships" r:id="rId2"/>
          </a:graphicData>
        </a:graphic>
      </p:graphicFrame>
      <p:sp>
        <p:nvSpPr>
          <p:cNvPr id="34" name="TextBox 33"/>
          <p:cNvSpPr txBox="1"/>
          <p:nvPr/>
        </p:nvSpPr>
        <p:spPr>
          <a:xfrm>
            <a:off x="675249" y="3742006"/>
            <a:ext cx="968535" cy="584775"/>
          </a:xfrm>
          <a:prstGeom prst="rect">
            <a:avLst/>
          </a:prstGeom>
          <a:noFill/>
        </p:spPr>
        <p:txBody>
          <a:bodyPr wrap="none" rtlCol="0">
            <a:spAutoFit/>
          </a:bodyPr>
          <a:lstStyle/>
          <a:p>
            <a:r>
              <a:rPr lang="en-US" sz="3200" b="1" smtClean="0">
                <a:solidFill>
                  <a:schemeClr val="bg2"/>
                </a:solidFill>
                <a:latin typeface="Source Sans Pro" panose="020B0503030403020204" pitchFamily="34" charset="0"/>
              </a:rPr>
              <a:t>36%</a:t>
            </a:r>
            <a:endParaRPr lang="en-GB" sz="3200" b="1">
              <a:solidFill>
                <a:schemeClr val="bg2"/>
              </a:solidFill>
              <a:latin typeface="Source Sans Pro" panose="020B0503030403020204" pitchFamily="34" charset="0"/>
            </a:endParaRPr>
          </a:p>
        </p:txBody>
      </p:sp>
      <p:sp>
        <p:nvSpPr>
          <p:cNvPr id="35" name="TextBox 34"/>
          <p:cNvSpPr txBox="1"/>
          <p:nvPr/>
        </p:nvSpPr>
        <p:spPr>
          <a:xfrm>
            <a:off x="4454334" y="3742006"/>
            <a:ext cx="968535" cy="584775"/>
          </a:xfrm>
          <a:prstGeom prst="rect">
            <a:avLst/>
          </a:prstGeom>
          <a:noFill/>
        </p:spPr>
        <p:txBody>
          <a:bodyPr wrap="none" rtlCol="0">
            <a:spAutoFit/>
          </a:bodyPr>
          <a:lstStyle/>
          <a:p>
            <a:r>
              <a:rPr lang="en-US" sz="3200" b="1" smtClean="0">
                <a:solidFill>
                  <a:schemeClr val="bg2"/>
                </a:solidFill>
                <a:latin typeface="Source Sans Pro" panose="020B0503030403020204" pitchFamily="34" charset="0"/>
              </a:rPr>
              <a:t>64%</a:t>
            </a:r>
            <a:endParaRPr lang="en-GB" sz="3200" b="1">
              <a:solidFill>
                <a:schemeClr val="bg2"/>
              </a:solidFill>
              <a:latin typeface="Source Sans Pro" panose="020B0503030403020204" pitchFamily="34" charset="0"/>
            </a:endParaRPr>
          </a:p>
        </p:txBody>
      </p:sp>
      <p:sp>
        <p:nvSpPr>
          <p:cNvPr id="36" name="Rectangle 35"/>
          <p:cNvSpPr/>
          <p:nvPr/>
        </p:nvSpPr>
        <p:spPr>
          <a:xfrm>
            <a:off x="1157396" y="5568285"/>
            <a:ext cx="3781206"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t>
            </a:r>
          </a:p>
        </p:txBody>
      </p:sp>
      <p:graphicFrame>
        <p:nvGraphicFramePr>
          <p:cNvPr id="43" name="Chart 42"/>
          <p:cNvGraphicFramePr/>
          <p:nvPr>
            <p:extLst>
              <p:ext uri="{D42A27DB-BD31-4B8C-83A1-F6EECF244321}">
                <p14:modId xmlns:p14="http://schemas.microsoft.com/office/powerpoint/2010/main" val="1176673599"/>
              </p:ext>
            </p:extLst>
          </p:nvPr>
        </p:nvGraphicFramePr>
        <p:xfrm>
          <a:off x="6444566" y="2471880"/>
          <a:ext cx="5330092" cy="3125025"/>
        </p:xfrm>
        <a:graphic>
          <a:graphicData uri="http://schemas.openxmlformats.org/drawingml/2006/chart">
            <c:chart xmlns:c="http://schemas.openxmlformats.org/drawingml/2006/chart" xmlns:r="http://schemas.openxmlformats.org/officeDocument/2006/relationships" r:id="rId3"/>
          </a:graphicData>
        </a:graphic>
      </p:graphicFrame>
      <p:sp>
        <p:nvSpPr>
          <p:cNvPr id="44" name="Rectangle 43"/>
          <p:cNvSpPr/>
          <p:nvPr/>
        </p:nvSpPr>
        <p:spPr>
          <a:xfrm>
            <a:off x="7253395" y="5568285"/>
            <a:ext cx="3781206" cy="1169551"/>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Ut enim ad minim veniam, quis nostrud exercitation ullamco laboris nisi ut </a:t>
            </a:r>
          </a:p>
        </p:txBody>
      </p:sp>
      <p:sp>
        <p:nvSpPr>
          <p:cNvPr id="14" name="Rectangle 13"/>
          <p:cNvSpPr/>
          <p:nvPr/>
        </p:nvSpPr>
        <p:spPr>
          <a:xfrm>
            <a:off x="0" y="0"/>
            <a:ext cx="6095999" cy="3429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362168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12" presetClass="entr" presetSubtype="4"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500"/>
                                        <p:tgtEl>
                                          <p:spTgt spid="33"/>
                                        </p:tgtEl>
                                        <p:attrNameLst>
                                          <p:attrName>ppt_y</p:attrName>
                                        </p:attrNameLst>
                                      </p:cBhvr>
                                      <p:tavLst>
                                        <p:tav tm="0">
                                          <p:val>
                                            <p:strVal val="#ppt_y+#ppt_h*1.125000"/>
                                          </p:val>
                                        </p:tav>
                                        <p:tav tm="100000">
                                          <p:val>
                                            <p:strVal val="#ppt_y"/>
                                          </p:val>
                                        </p:tav>
                                      </p:tavLst>
                                    </p:anim>
                                    <p:animEffect transition="in" filter="wipe(up)">
                                      <p:cBhvr>
                                        <p:cTn id="22" dur="500"/>
                                        <p:tgtEl>
                                          <p:spTgt spid="33"/>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500"/>
                                        <p:tgtEl>
                                          <p:spTgt spid="35"/>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500"/>
                                        <p:tgtEl>
                                          <p:spTgt spid="36"/>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p:bldGraphic spid="33" grpId="0">
        <p:bldAsOne/>
      </p:bldGraphic>
      <p:bldP spid="34" grpId="0"/>
      <p:bldP spid="35" grpId="0"/>
      <p:bldP spid="36" grpId="0"/>
      <p:bldGraphic spid="43" grpId="0">
        <p:bldAsOne/>
      </p:bldGraphic>
      <p:bldP spid="4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p:nvPr/>
        </p:nvSpPr>
        <p:spPr>
          <a:xfrm>
            <a:off x="0" y="0"/>
            <a:ext cx="12192000" cy="6858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ectangle 2"/>
          <p:cNvSpPr/>
          <p:nvPr/>
        </p:nvSpPr>
        <p:spPr>
          <a:xfrm>
            <a:off x="8234958" y="0"/>
            <a:ext cx="3585028" cy="6858000"/>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p:cNvSpPr txBox="1"/>
          <p:nvPr/>
        </p:nvSpPr>
        <p:spPr>
          <a:xfrm>
            <a:off x="8404461" y="3136173"/>
            <a:ext cx="3246017" cy="707886"/>
          </a:xfrm>
          <a:prstGeom prst="rect">
            <a:avLst/>
          </a:prstGeom>
          <a:noFill/>
        </p:spPr>
        <p:txBody>
          <a:bodyPr wrap="none" rtlCol="0">
            <a:spAutoFit/>
          </a:bodyPr>
          <a:lstStyle/>
          <a:p>
            <a:r>
              <a:rPr lang="en-US" sz="4000" smtClean="0">
                <a:solidFill>
                  <a:schemeClr val="bg2"/>
                </a:solidFill>
              </a:rPr>
              <a:t>COFFEE BREAK</a:t>
            </a:r>
            <a:endParaRPr lang="en-GB" sz="4000">
              <a:solidFill>
                <a:schemeClr val="bg2"/>
              </a:solidFill>
            </a:endParaRPr>
          </a:p>
        </p:txBody>
      </p:sp>
      <p:grpSp>
        <p:nvGrpSpPr>
          <p:cNvPr id="5" name="Group 4"/>
          <p:cNvGrpSpPr/>
          <p:nvPr/>
        </p:nvGrpSpPr>
        <p:grpSpPr>
          <a:xfrm>
            <a:off x="8557503" y="950243"/>
            <a:ext cx="2514482" cy="2158634"/>
            <a:chOff x="-9393" y="109940"/>
            <a:chExt cx="3681452" cy="3160456"/>
          </a:xfrm>
        </p:grpSpPr>
        <p:sp>
          <p:nvSpPr>
            <p:cNvPr id="6" name="椭圆 7"/>
            <p:cNvSpPr/>
            <p:nvPr/>
          </p:nvSpPr>
          <p:spPr>
            <a:xfrm rot="8100000">
              <a:off x="511603" y="109940"/>
              <a:ext cx="3160456" cy="3160456"/>
            </a:xfrm>
            <a:prstGeom prst="ellipse">
              <a:avLst/>
            </a:prstGeom>
            <a:gradFill flip="none" rotWithShape="1">
              <a:gsLst>
                <a:gs pos="0">
                  <a:schemeClr val="bg1">
                    <a:lumMod val="75000"/>
                  </a:schemeClr>
                </a:gs>
                <a:gs pos="100000">
                  <a:schemeClr val="bg1"/>
                </a:gs>
              </a:gsLst>
              <a:path path="circle">
                <a:fillToRect r="100000" b="100000"/>
              </a:path>
              <a:tileRect l="-100000" t="-100000"/>
            </a:gradFill>
            <a:ln w="25400">
              <a:gradFill flip="none" rotWithShape="1">
                <a:gsLst>
                  <a:gs pos="0">
                    <a:schemeClr val="bg1"/>
                  </a:gs>
                  <a:gs pos="100000">
                    <a:schemeClr val="bg1">
                      <a:lumMod val="75000"/>
                    </a:schemeClr>
                  </a:gs>
                </a:gsLst>
                <a:path path="circle">
                  <a:fillToRect r="100000" b="100000"/>
                </a:path>
                <a:tileRect l="-100000" t="-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10"/>
            <p:cNvSpPr/>
            <p:nvPr/>
          </p:nvSpPr>
          <p:spPr>
            <a:xfrm>
              <a:off x="-9393" y="289476"/>
              <a:ext cx="3255264" cy="2862344"/>
            </a:xfrm>
            <a:prstGeom prst="ellipse">
              <a:avLst/>
            </a:prstGeom>
            <a:gradFill flip="none" rotWithShape="1">
              <a:gsLst>
                <a:gs pos="0">
                  <a:schemeClr val="tx1"/>
                </a:gs>
                <a:gs pos="100000">
                  <a:schemeClr val="tx1">
                    <a:alpha val="0"/>
                  </a:schemeClr>
                </a:gs>
              </a:gsLst>
              <a:path path="shape">
                <a:fillToRect l="50000" t="50000" r="50000" b="50000"/>
              </a:path>
              <a:tileRect/>
            </a:gradFill>
            <a:ln w="25400">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圆角矩形 14"/>
            <p:cNvSpPr/>
            <p:nvPr/>
          </p:nvSpPr>
          <p:spPr>
            <a:xfrm rot="2700000">
              <a:off x="2396738" y="2386561"/>
              <a:ext cx="891139" cy="450187"/>
            </a:xfrm>
            <a:prstGeom prst="roundRect">
              <a:avLst>
                <a:gd name="adj" fmla="val 50000"/>
              </a:avLst>
            </a:prstGeom>
            <a:solidFill>
              <a:schemeClr val="tx1">
                <a:alpha val="20000"/>
              </a:schemeClr>
            </a:soli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圆角矩形 12"/>
            <p:cNvSpPr/>
            <p:nvPr/>
          </p:nvSpPr>
          <p:spPr>
            <a:xfrm rot="2700000">
              <a:off x="2603631" y="2419060"/>
              <a:ext cx="688717" cy="240786"/>
            </a:xfrm>
            <a:prstGeom prst="roundRect">
              <a:avLst>
                <a:gd name="adj" fmla="val 50000"/>
              </a:avLst>
            </a:prstGeom>
            <a:gradFill flip="none" rotWithShape="1">
              <a:gsLst>
                <a:gs pos="0">
                  <a:schemeClr val="bg1"/>
                </a:gs>
                <a:gs pos="100000">
                  <a:schemeClr val="bg1">
                    <a:lumMod val="75000"/>
                  </a:schemeClr>
                </a:gs>
              </a:gsLst>
              <a:lin ang="2700000" scaled="1"/>
              <a:tileRect/>
            </a:gradFill>
            <a:ln w="12700">
              <a:gradFill flip="none" rotWithShape="1">
                <a:gsLst>
                  <a:gs pos="0">
                    <a:schemeClr val="bg1"/>
                  </a:gs>
                  <a:gs pos="100000">
                    <a:schemeClr val="bg1">
                      <a:lumMod val="7500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3"/>
            <p:cNvSpPr/>
            <p:nvPr/>
          </p:nvSpPr>
          <p:spPr>
            <a:xfrm rot="8100000">
              <a:off x="1031636" y="629973"/>
              <a:ext cx="2120390" cy="2120390"/>
            </a:xfrm>
            <a:prstGeom prst="ellipse">
              <a:avLst/>
            </a:prstGeom>
            <a:gradFill flip="none" rotWithShape="1">
              <a:gsLst>
                <a:gs pos="0">
                  <a:schemeClr val="bg1">
                    <a:lumMod val="75000"/>
                  </a:schemeClr>
                </a:gs>
                <a:gs pos="100000">
                  <a:schemeClr val="bg1"/>
                </a:gs>
              </a:gsLst>
              <a:path path="circle">
                <a:fillToRect r="100000" b="100000"/>
              </a:path>
              <a:tileRect l="-100000" t="-100000"/>
            </a:gradFill>
            <a:ln w="25400">
              <a:gradFill flip="none" rotWithShape="1">
                <a:gsLst>
                  <a:gs pos="0">
                    <a:schemeClr val="bg1"/>
                  </a:gs>
                  <a:gs pos="100000">
                    <a:schemeClr val="bg1">
                      <a:lumMod val="75000"/>
                    </a:schemeClr>
                  </a:gs>
                </a:gsLst>
                <a:path path="circle">
                  <a:fillToRect r="100000" b="100000"/>
                </a:path>
                <a:tileRect l="-100000" t="-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7"/>
            <p:cNvSpPr/>
            <p:nvPr/>
          </p:nvSpPr>
          <p:spPr>
            <a:xfrm rot="8100000">
              <a:off x="1121963" y="720300"/>
              <a:ext cx="1939736" cy="1939736"/>
            </a:xfrm>
            <a:prstGeom prst="ellipse">
              <a:avLst/>
            </a:prstGeom>
            <a:gradFill flip="none" rotWithShape="1">
              <a:gsLst>
                <a:gs pos="0">
                  <a:srgbClr val="B4C335">
                    <a:lumMod val="80000"/>
                    <a:lumOff val="20000"/>
                  </a:srgbClr>
                </a:gs>
                <a:gs pos="100000">
                  <a:srgbClr val="C5C81F">
                    <a:lumMod val="80000"/>
                    <a:lumOff val="20000"/>
                  </a:srgbClr>
                </a:gs>
              </a:gsLst>
              <a:path path="circle">
                <a:fillToRect r="100000" b="100000"/>
              </a:path>
              <a:tileRect l="-100000" t="-100000"/>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75"/>
            <p:cNvSpPr/>
            <p:nvPr/>
          </p:nvSpPr>
          <p:spPr>
            <a:xfrm rot="13500000" flipH="1">
              <a:off x="1174211" y="772548"/>
              <a:ext cx="1835240" cy="1835240"/>
            </a:xfrm>
            <a:prstGeom prst="ellipse">
              <a:avLst/>
            </a:prstGeom>
            <a:gradFill flip="none" rotWithShape="1">
              <a:gsLst>
                <a:gs pos="100000">
                  <a:srgbClr val="9BA83E">
                    <a:alpha val="95000"/>
                  </a:srgbClr>
                </a:gs>
                <a:gs pos="31000">
                  <a:srgbClr val="9BA83E">
                    <a:alpha val="0"/>
                  </a:srgbClr>
                </a:gs>
              </a:gsLst>
              <a:path path="circle">
                <a:fillToRect r="100000" b="100000"/>
              </a:path>
              <a:tileRect l="-100000" t="-100000"/>
            </a:gradFill>
            <a:ln w="25400">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22"/>
            <p:cNvSpPr/>
            <p:nvPr/>
          </p:nvSpPr>
          <p:spPr>
            <a:xfrm rot="8100000">
              <a:off x="1389321" y="984464"/>
              <a:ext cx="1411408" cy="1411408"/>
            </a:xfrm>
            <a:prstGeom prst="ellipse">
              <a:avLst/>
            </a:prstGeom>
            <a:gradFill flip="none" rotWithShape="1">
              <a:gsLst>
                <a:gs pos="0">
                  <a:srgbClr val="C4C721">
                    <a:lumMod val="90000"/>
                    <a:alpha val="0"/>
                  </a:srgbClr>
                </a:gs>
                <a:gs pos="100000">
                  <a:srgbClr val="BCC318">
                    <a:lumMod val="100000"/>
                    <a:alpha val="20000"/>
                  </a:srgbClr>
                </a:gs>
              </a:gsLst>
              <a:path path="circle">
                <a:fillToRect l="50000" t="50000" r="50000" b="50000"/>
              </a:path>
              <a:tileRect/>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23"/>
            <p:cNvSpPr/>
            <p:nvPr/>
          </p:nvSpPr>
          <p:spPr>
            <a:xfrm rot="8100000">
              <a:off x="1579205" y="1177542"/>
              <a:ext cx="1025252" cy="1025252"/>
            </a:xfrm>
            <a:prstGeom prst="ellipse">
              <a:avLst/>
            </a:prstGeom>
            <a:gradFill flip="none" rotWithShape="1">
              <a:gsLst>
                <a:gs pos="100000">
                  <a:srgbClr val="C4C721">
                    <a:lumMod val="90000"/>
                    <a:alpha val="0"/>
                  </a:srgbClr>
                </a:gs>
                <a:gs pos="0">
                  <a:srgbClr val="BCC318">
                    <a:lumMod val="100000"/>
                    <a:alpha val="20000"/>
                  </a:srgbClr>
                </a:gs>
              </a:gsLst>
              <a:path path="circle">
                <a:fillToRect l="50000" t="50000" r="50000" b="50000"/>
              </a:path>
              <a:tileRect/>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Oval 19"/>
            <p:cNvSpPr>
              <a:spLocks/>
            </p:cNvSpPr>
            <p:nvPr/>
          </p:nvSpPr>
          <p:spPr>
            <a:xfrm rot="8100000">
              <a:off x="1174211" y="772548"/>
              <a:ext cx="1835240" cy="1835240"/>
            </a:xfrm>
            <a:prstGeom prst="ellipse">
              <a:avLst/>
            </a:prstGeom>
            <a:gradFill flip="none" rotWithShape="1">
              <a:gsLst>
                <a:gs pos="100000">
                  <a:schemeClr val="bg1"/>
                </a:gs>
                <a:gs pos="62000">
                  <a:schemeClr val="bg1">
                    <a:alpha val="0"/>
                  </a:schemeClr>
                </a:gs>
              </a:gsLst>
              <a:path path="circle">
                <a:fillToRect r="100000" b="100000"/>
              </a:path>
              <a:tileRect l="-100000" t="-100000"/>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6" name="新月形 24"/>
            <p:cNvSpPr/>
            <p:nvPr/>
          </p:nvSpPr>
          <p:spPr>
            <a:xfrm>
              <a:off x="1285989" y="912906"/>
              <a:ext cx="722394" cy="1554524"/>
            </a:xfrm>
            <a:prstGeom prst="moon">
              <a:avLst>
                <a:gd name="adj" fmla="val 23119"/>
              </a:avLst>
            </a:prstGeom>
            <a:solidFill>
              <a:schemeClr val="bg1">
                <a:alpha val="40000"/>
              </a:schemeClr>
            </a:solidFill>
            <a:ln w="25400">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叶子"/>
            <p:cNvSpPr/>
            <p:nvPr/>
          </p:nvSpPr>
          <p:spPr>
            <a:xfrm rot="2584182">
              <a:off x="2857559" y="934424"/>
              <a:ext cx="708322" cy="346798"/>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 fmla="*/ 364 w 1205276"/>
                <a:gd name="connsiteY0" fmla="*/ 486958 h 966772"/>
                <a:gd name="connsiteX1" fmla="*/ 602820 w 1205276"/>
                <a:gd name="connsiteY1" fmla="*/ 0 h 966772"/>
                <a:gd name="connsiteX2" fmla="*/ 1205276 w 1205276"/>
                <a:gd name="connsiteY2" fmla="*/ 486958 h 966772"/>
                <a:gd name="connsiteX3" fmla="*/ 674257 w 1205276"/>
                <a:gd name="connsiteY3" fmla="*/ 966772 h 966772"/>
                <a:gd name="connsiteX4" fmla="*/ 364 w 1205276"/>
                <a:gd name="connsiteY4" fmla="*/ 486958 h 966772"/>
                <a:gd name="connsiteX0" fmla="*/ 233 w 993214"/>
                <a:gd name="connsiteY0" fmla="*/ 554734 h 1041366"/>
                <a:gd name="connsiteX1" fmla="*/ 602689 w 993214"/>
                <a:gd name="connsiteY1" fmla="*/ 67776 h 1041366"/>
                <a:gd name="connsiteX2" fmla="*/ 993214 w 993214"/>
                <a:gd name="connsiteY2" fmla="*/ 180878 h 1041366"/>
                <a:gd name="connsiteX3" fmla="*/ 674126 w 993214"/>
                <a:gd name="connsiteY3" fmla="*/ 1034548 h 1041366"/>
                <a:gd name="connsiteX4" fmla="*/ 233 w 993214"/>
                <a:gd name="connsiteY4" fmla="*/ 554734 h 1041366"/>
                <a:gd name="connsiteX0" fmla="*/ 164 w 993145"/>
                <a:gd name="connsiteY0" fmla="*/ 551061 h 1037675"/>
                <a:gd name="connsiteX1" fmla="*/ 738351 w 993145"/>
                <a:gd name="connsiteY1" fmla="*/ 71247 h 1037675"/>
                <a:gd name="connsiteX2" fmla="*/ 993145 w 993145"/>
                <a:gd name="connsiteY2" fmla="*/ 177205 h 1037675"/>
                <a:gd name="connsiteX3" fmla="*/ 674057 w 993145"/>
                <a:gd name="connsiteY3" fmla="*/ 1030875 h 1037675"/>
                <a:gd name="connsiteX4" fmla="*/ 164 w 993145"/>
                <a:gd name="connsiteY4" fmla="*/ 551061 h 1037675"/>
                <a:gd name="connsiteX0" fmla="*/ 17 w 992998"/>
                <a:gd name="connsiteY0" fmla="*/ 551061 h 814420"/>
                <a:gd name="connsiteX1" fmla="*/ 738204 w 992998"/>
                <a:gd name="connsiteY1" fmla="*/ 71247 h 814420"/>
                <a:gd name="connsiteX2" fmla="*/ 992998 w 992998"/>
                <a:gd name="connsiteY2" fmla="*/ 177205 h 814420"/>
                <a:gd name="connsiteX3" fmla="*/ 759635 w 992998"/>
                <a:gd name="connsiteY3" fmla="*/ 802275 h 814420"/>
                <a:gd name="connsiteX4" fmla="*/ 17 w 992998"/>
                <a:gd name="connsiteY4" fmla="*/ 551061 h 814420"/>
                <a:gd name="connsiteX0" fmla="*/ 125 w 390650"/>
                <a:gd name="connsiteY0" fmla="*/ 804580 h 895079"/>
                <a:gd name="connsiteX1" fmla="*/ 135856 w 390650"/>
                <a:gd name="connsiteY1" fmla="*/ 86641 h 895079"/>
                <a:gd name="connsiteX2" fmla="*/ 390650 w 390650"/>
                <a:gd name="connsiteY2" fmla="*/ 192599 h 895079"/>
                <a:gd name="connsiteX3" fmla="*/ 157287 w 390650"/>
                <a:gd name="connsiteY3" fmla="*/ 817669 h 895079"/>
                <a:gd name="connsiteX4" fmla="*/ 125 w 390650"/>
                <a:gd name="connsiteY4" fmla="*/ 804580 h 895079"/>
                <a:gd name="connsiteX0" fmla="*/ 335 w 390860"/>
                <a:gd name="connsiteY0" fmla="*/ 804580 h 895079"/>
                <a:gd name="connsiteX1" fmla="*/ 124160 w 390860"/>
                <a:gd name="connsiteY1" fmla="*/ 86641 h 895079"/>
                <a:gd name="connsiteX2" fmla="*/ 390860 w 390860"/>
                <a:gd name="connsiteY2" fmla="*/ 192599 h 895079"/>
                <a:gd name="connsiteX3" fmla="*/ 157497 w 390860"/>
                <a:gd name="connsiteY3" fmla="*/ 817669 h 895079"/>
                <a:gd name="connsiteX4" fmla="*/ 335 w 390860"/>
                <a:gd name="connsiteY4" fmla="*/ 804580 h 895079"/>
                <a:gd name="connsiteX0" fmla="*/ 335 w 390979"/>
                <a:gd name="connsiteY0" fmla="*/ 801681 h 892180"/>
                <a:gd name="connsiteX1" fmla="*/ 124160 w 390979"/>
                <a:gd name="connsiteY1" fmla="*/ 83742 h 892180"/>
                <a:gd name="connsiteX2" fmla="*/ 188451 w 390979"/>
                <a:gd name="connsiteY2" fmla="*/ 26423 h 892180"/>
                <a:gd name="connsiteX3" fmla="*/ 390860 w 390979"/>
                <a:gd name="connsiteY3" fmla="*/ 189700 h 892180"/>
                <a:gd name="connsiteX4" fmla="*/ 157497 w 390979"/>
                <a:gd name="connsiteY4" fmla="*/ 814770 h 892180"/>
                <a:gd name="connsiteX5" fmla="*/ 335 w 390979"/>
                <a:gd name="connsiteY5" fmla="*/ 801681 h 892180"/>
                <a:gd name="connsiteX0" fmla="*/ 225 w 390864"/>
                <a:gd name="connsiteY0" fmla="*/ 772768 h 863267"/>
                <a:gd name="connsiteX1" fmla="*/ 124050 w 390864"/>
                <a:gd name="connsiteY1" fmla="*/ 54829 h 863267"/>
                <a:gd name="connsiteX2" fmla="*/ 181197 w 390864"/>
                <a:gd name="connsiteY2" fmla="*/ 61804 h 863267"/>
                <a:gd name="connsiteX3" fmla="*/ 390750 w 390864"/>
                <a:gd name="connsiteY3" fmla="*/ 160787 h 863267"/>
                <a:gd name="connsiteX4" fmla="*/ 157387 w 390864"/>
                <a:gd name="connsiteY4" fmla="*/ 785857 h 863267"/>
                <a:gd name="connsiteX5" fmla="*/ 225 w 390864"/>
                <a:gd name="connsiteY5" fmla="*/ 772768 h 863267"/>
                <a:gd name="connsiteX0" fmla="*/ 225 w 390864"/>
                <a:gd name="connsiteY0" fmla="*/ 720954 h 811453"/>
                <a:gd name="connsiteX1" fmla="*/ 124050 w 390864"/>
                <a:gd name="connsiteY1" fmla="*/ 3015 h 811453"/>
                <a:gd name="connsiteX2" fmla="*/ 181197 w 390864"/>
                <a:gd name="connsiteY2" fmla="*/ 9990 h 811453"/>
                <a:gd name="connsiteX3" fmla="*/ 390750 w 390864"/>
                <a:gd name="connsiteY3" fmla="*/ 108973 h 811453"/>
                <a:gd name="connsiteX4" fmla="*/ 157387 w 390864"/>
                <a:gd name="connsiteY4" fmla="*/ 734043 h 811453"/>
                <a:gd name="connsiteX5" fmla="*/ 225 w 390864"/>
                <a:gd name="connsiteY5" fmla="*/ 720954 h 811453"/>
                <a:gd name="connsiteX0" fmla="*/ 225 w 391006"/>
                <a:gd name="connsiteY0" fmla="*/ 720954 h 811453"/>
                <a:gd name="connsiteX1" fmla="*/ 124050 w 391006"/>
                <a:gd name="connsiteY1" fmla="*/ 3015 h 811453"/>
                <a:gd name="connsiteX2" fmla="*/ 181197 w 391006"/>
                <a:gd name="connsiteY2" fmla="*/ 9990 h 811453"/>
                <a:gd name="connsiteX3" fmla="*/ 390750 w 391006"/>
                <a:gd name="connsiteY3" fmla="*/ 108973 h 811453"/>
                <a:gd name="connsiteX4" fmla="*/ 157387 w 391006"/>
                <a:gd name="connsiteY4" fmla="*/ 734043 h 811453"/>
                <a:gd name="connsiteX5" fmla="*/ 225 w 391006"/>
                <a:gd name="connsiteY5" fmla="*/ 720954 h 811453"/>
                <a:gd name="connsiteX0" fmla="*/ 225 w 390750"/>
                <a:gd name="connsiteY0" fmla="*/ 720954 h 811453"/>
                <a:gd name="connsiteX1" fmla="*/ 124050 w 390750"/>
                <a:gd name="connsiteY1" fmla="*/ 3015 h 811453"/>
                <a:gd name="connsiteX2" fmla="*/ 181197 w 390750"/>
                <a:gd name="connsiteY2" fmla="*/ 9990 h 811453"/>
                <a:gd name="connsiteX3" fmla="*/ 390750 w 390750"/>
                <a:gd name="connsiteY3" fmla="*/ 108973 h 811453"/>
                <a:gd name="connsiteX4" fmla="*/ 157387 w 390750"/>
                <a:gd name="connsiteY4" fmla="*/ 734043 h 811453"/>
                <a:gd name="connsiteX5" fmla="*/ 225 w 390750"/>
                <a:gd name="connsiteY5" fmla="*/ 720954 h 811453"/>
                <a:gd name="connsiteX0" fmla="*/ 225 w 391089"/>
                <a:gd name="connsiteY0" fmla="*/ 720954 h 811453"/>
                <a:gd name="connsiteX1" fmla="*/ 124050 w 391089"/>
                <a:gd name="connsiteY1" fmla="*/ 3015 h 811453"/>
                <a:gd name="connsiteX2" fmla="*/ 181197 w 391089"/>
                <a:gd name="connsiteY2" fmla="*/ 9990 h 811453"/>
                <a:gd name="connsiteX3" fmla="*/ 390750 w 391089"/>
                <a:gd name="connsiteY3" fmla="*/ 108973 h 811453"/>
                <a:gd name="connsiteX4" fmla="*/ 157387 w 391089"/>
                <a:gd name="connsiteY4" fmla="*/ 734043 h 811453"/>
                <a:gd name="connsiteX5" fmla="*/ 225 w 391089"/>
                <a:gd name="connsiteY5" fmla="*/ 720954 h 811453"/>
                <a:gd name="connsiteX0" fmla="*/ 225 w 391034"/>
                <a:gd name="connsiteY0" fmla="*/ 720954 h 948121"/>
                <a:gd name="connsiteX1" fmla="*/ 124050 w 391034"/>
                <a:gd name="connsiteY1" fmla="*/ 3015 h 948121"/>
                <a:gd name="connsiteX2" fmla="*/ 181197 w 391034"/>
                <a:gd name="connsiteY2" fmla="*/ 9990 h 948121"/>
                <a:gd name="connsiteX3" fmla="*/ 390750 w 391034"/>
                <a:gd name="connsiteY3" fmla="*/ 108973 h 948121"/>
                <a:gd name="connsiteX4" fmla="*/ 157387 w 391034"/>
                <a:gd name="connsiteY4" fmla="*/ 734043 h 948121"/>
                <a:gd name="connsiteX5" fmla="*/ 225 w 391034"/>
                <a:gd name="connsiteY5" fmla="*/ 720954 h 948121"/>
                <a:gd name="connsiteX0" fmla="*/ 225 w 391034"/>
                <a:gd name="connsiteY0" fmla="*/ 720954 h 787718"/>
                <a:gd name="connsiteX1" fmla="*/ 124050 w 391034"/>
                <a:gd name="connsiteY1" fmla="*/ 3015 h 787718"/>
                <a:gd name="connsiteX2" fmla="*/ 181197 w 391034"/>
                <a:gd name="connsiteY2" fmla="*/ 9990 h 787718"/>
                <a:gd name="connsiteX3" fmla="*/ 390750 w 391034"/>
                <a:gd name="connsiteY3" fmla="*/ 108973 h 787718"/>
                <a:gd name="connsiteX4" fmla="*/ 157387 w 391034"/>
                <a:gd name="connsiteY4" fmla="*/ 734043 h 787718"/>
                <a:gd name="connsiteX5" fmla="*/ 225 w 391034"/>
                <a:gd name="connsiteY5" fmla="*/ 720954 h 787718"/>
                <a:gd name="connsiteX0" fmla="*/ 225 w 391034"/>
                <a:gd name="connsiteY0" fmla="*/ 720954 h 768829"/>
                <a:gd name="connsiteX1" fmla="*/ 124050 w 391034"/>
                <a:gd name="connsiteY1" fmla="*/ 3015 h 768829"/>
                <a:gd name="connsiteX2" fmla="*/ 181197 w 391034"/>
                <a:gd name="connsiteY2" fmla="*/ 9990 h 768829"/>
                <a:gd name="connsiteX3" fmla="*/ 390750 w 391034"/>
                <a:gd name="connsiteY3" fmla="*/ 108973 h 768829"/>
                <a:gd name="connsiteX4" fmla="*/ 157387 w 391034"/>
                <a:gd name="connsiteY4" fmla="*/ 734043 h 768829"/>
                <a:gd name="connsiteX5" fmla="*/ 225 w 391034"/>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531491 w 727226"/>
                <a:gd name="connsiteY0" fmla="*/ 1076857 h 1124732"/>
                <a:gd name="connsiteX1" fmla="*/ 655316 w 727226"/>
                <a:gd name="connsiteY1" fmla="*/ 358918 h 1124732"/>
                <a:gd name="connsiteX2" fmla="*/ 712463 w 727226"/>
                <a:gd name="connsiteY2" fmla="*/ 365893 h 1124732"/>
                <a:gd name="connsiteX3" fmla="*/ 5235 w 727226"/>
                <a:gd name="connsiteY3" fmla="*/ 7676 h 1124732"/>
                <a:gd name="connsiteX4" fmla="*/ 688653 w 727226"/>
                <a:gd name="connsiteY4" fmla="*/ 1089946 h 1124732"/>
                <a:gd name="connsiteX5" fmla="*/ 531491 w 727226"/>
                <a:gd name="connsiteY5" fmla="*/ 1076857 h 1124732"/>
                <a:gd name="connsiteX0" fmla="*/ 534179 w 692235"/>
                <a:gd name="connsiteY0" fmla="*/ 1085899 h 1133774"/>
                <a:gd name="connsiteX1" fmla="*/ 658004 w 692235"/>
                <a:gd name="connsiteY1" fmla="*/ 367960 h 1133774"/>
                <a:gd name="connsiteX2" fmla="*/ 381776 w 692235"/>
                <a:gd name="connsiteY2" fmla="*/ 48704 h 1133774"/>
                <a:gd name="connsiteX3" fmla="*/ 7923 w 692235"/>
                <a:gd name="connsiteY3" fmla="*/ 16718 h 1133774"/>
                <a:gd name="connsiteX4" fmla="*/ 691341 w 692235"/>
                <a:gd name="connsiteY4" fmla="*/ 1098988 h 1133774"/>
                <a:gd name="connsiteX5" fmla="*/ 534179 w 692235"/>
                <a:gd name="connsiteY5" fmla="*/ 1085899 h 1133774"/>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850755 w 991268"/>
                <a:gd name="connsiteY0" fmla="*/ 1181222 h 1193376"/>
                <a:gd name="connsiteX1" fmla="*/ 974580 w 991268"/>
                <a:gd name="connsiteY1" fmla="*/ 463283 h 1193376"/>
                <a:gd name="connsiteX2" fmla="*/ 698352 w 991268"/>
                <a:gd name="connsiteY2" fmla="*/ 144027 h 1193376"/>
                <a:gd name="connsiteX3" fmla="*/ 324499 w 991268"/>
                <a:gd name="connsiteY3" fmla="*/ 112041 h 1193376"/>
                <a:gd name="connsiteX4" fmla="*/ 5411 w 991268"/>
                <a:gd name="connsiteY4" fmla="*/ 915705 h 1193376"/>
                <a:gd name="connsiteX5" fmla="*/ 850755 w 991268"/>
                <a:gd name="connsiteY5" fmla="*/ 1181222 h 1193376"/>
                <a:gd name="connsiteX0" fmla="*/ 985861 w 1024796"/>
                <a:gd name="connsiteY0" fmla="*/ 564478 h 918163"/>
                <a:gd name="connsiteX1" fmla="*/ 973955 w 1024796"/>
                <a:gd name="connsiteY1" fmla="*/ 463283 h 918163"/>
                <a:gd name="connsiteX2" fmla="*/ 697727 w 1024796"/>
                <a:gd name="connsiteY2" fmla="*/ 144027 h 918163"/>
                <a:gd name="connsiteX3" fmla="*/ 323874 w 1024796"/>
                <a:gd name="connsiteY3" fmla="*/ 112041 h 918163"/>
                <a:gd name="connsiteX4" fmla="*/ 4786 w 1024796"/>
                <a:gd name="connsiteY4" fmla="*/ 915705 h 918163"/>
                <a:gd name="connsiteX5" fmla="*/ 985861 w 1024796"/>
                <a:gd name="connsiteY5" fmla="*/ 564478 h 918163"/>
                <a:gd name="connsiteX0" fmla="*/ 985861 w 999548"/>
                <a:gd name="connsiteY0" fmla="*/ 564478 h 918163"/>
                <a:gd name="connsiteX1" fmla="*/ 973955 w 999548"/>
                <a:gd name="connsiteY1" fmla="*/ 463283 h 918163"/>
                <a:gd name="connsiteX2" fmla="*/ 697727 w 999548"/>
                <a:gd name="connsiteY2" fmla="*/ 144027 h 918163"/>
                <a:gd name="connsiteX3" fmla="*/ 323874 w 999548"/>
                <a:gd name="connsiteY3" fmla="*/ 112041 h 918163"/>
                <a:gd name="connsiteX4" fmla="*/ 4786 w 999548"/>
                <a:gd name="connsiteY4" fmla="*/ 915705 h 918163"/>
                <a:gd name="connsiteX5" fmla="*/ 985861 w 999548"/>
                <a:gd name="connsiteY5" fmla="*/ 564478 h 918163"/>
                <a:gd name="connsiteX0" fmla="*/ 985861 w 1132271"/>
                <a:gd name="connsiteY0" fmla="*/ 564478 h 918163"/>
                <a:gd name="connsiteX1" fmla="*/ 973955 w 1132271"/>
                <a:gd name="connsiteY1" fmla="*/ 463283 h 918163"/>
                <a:gd name="connsiteX2" fmla="*/ 697727 w 1132271"/>
                <a:gd name="connsiteY2" fmla="*/ 144027 h 918163"/>
                <a:gd name="connsiteX3" fmla="*/ 323874 w 1132271"/>
                <a:gd name="connsiteY3" fmla="*/ 112041 h 918163"/>
                <a:gd name="connsiteX4" fmla="*/ 4786 w 1132271"/>
                <a:gd name="connsiteY4" fmla="*/ 915705 h 918163"/>
                <a:gd name="connsiteX5" fmla="*/ 985861 w 1132271"/>
                <a:gd name="connsiteY5" fmla="*/ 564478 h 918163"/>
                <a:gd name="connsiteX0" fmla="*/ 1002734 w 1149144"/>
                <a:gd name="connsiteY0" fmla="*/ 564478 h 918163"/>
                <a:gd name="connsiteX1" fmla="*/ 990828 w 1149144"/>
                <a:gd name="connsiteY1" fmla="*/ 463283 h 918163"/>
                <a:gd name="connsiteX2" fmla="*/ 714600 w 1149144"/>
                <a:gd name="connsiteY2" fmla="*/ 144027 h 918163"/>
                <a:gd name="connsiteX3" fmla="*/ 340747 w 1149144"/>
                <a:gd name="connsiteY3" fmla="*/ 112041 h 918163"/>
                <a:gd name="connsiteX4" fmla="*/ 21659 w 1149144"/>
                <a:gd name="connsiteY4" fmla="*/ 915705 h 918163"/>
                <a:gd name="connsiteX5" fmla="*/ 1002734 w 1149144"/>
                <a:gd name="connsiteY5" fmla="*/ 564478 h 918163"/>
                <a:gd name="connsiteX0" fmla="*/ 1002734 w 1021722"/>
                <a:gd name="connsiteY0" fmla="*/ 564478 h 918163"/>
                <a:gd name="connsiteX1" fmla="*/ 990828 w 1021722"/>
                <a:gd name="connsiteY1" fmla="*/ 463283 h 918163"/>
                <a:gd name="connsiteX2" fmla="*/ 714600 w 1021722"/>
                <a:gd name="connsiteY2" fmla="*/ 144027 h 918163"/>
                <a:gd name="connsiteX3" fmla="*/ 340747 w 1021722"/>
                <a:gd name="connsiteY3" fmla="*/ 112041 h 918163"/>
                <a:gd name="connsiteX4" fmla="*/ 21659 w 1021722"/>
                <a:gd name="connsiteY4" fmla="*/ 915705 h 918163"/>
                <a:gd name="connsiteX5" fmla="*/ 1002734 w 1021722"/>
                <a:gd name="connsiteY5" fmla="*/ 564478 h 918163"/>
                <a:gd name="connsiteX0" fmla="*/ 1001204 w 1021319"/>
                <a:gd name="connsiteY0" fmla="*/ 549707 h 918059"/>
                <a:gd name="connsiteX1" fmla="*/ 990939 w 1021319"/>
                <a:gd name="connsiteY1" fmla="*/ 463283 h 918059"/>
                <a:gd name="connsiteX2" fmla="*/ 714711 w 1021319"/>
                <a:gd name="connsiteY2" fmla="*/ 144027 h 918059"/>
                <a:gd name="connsiteX3" fmla="*/ 340858 w 1021319"/>
                <a:gd name="connsiteY3" fmla="*/ 112041 h 918059"/>
                <a:gd name="connsiteX4" fmla="*/ 21770 w 1021319"/>
                <a:gd name="connsiteY4" fmla="*/ 915705 h 918059"/>
                <a:gd name="connsiteX5" fmla="*/ 1001204 w 1021319"/>
                <a:gd name="connsiteY5" fmla="*/ 549707 h 918059"/>
                <a:gd name="connsiteX0" fmla="*/ 1001204 w 1001204"/>
                <a:gd name="connsiteY0" fmla="*/ 549707 h 918059"/>
                <a:gd name="connsiteX1" fmla="*/ 990939 w 1001204"/>
                <a:gd name="connsiteY1" fmla="*/ 463283 h 918059"/>
                <a:gd name="connsiteX2" fmla="*/ 714711 w 1001204"/>
                <a:gd name="connsiteY2" fmla="*/ 144027 h 918059"/>
                <a:gd name="connsiteX3" fmla="*/ 340858 w 1001204"/>
                <a:gd name="connsiteY3" fmla="*/ 112041 h 918059"/>
                <a:gd name="connsiteX4" fmla="*/ 21770 w 1001204"/>
                <a:gd name="connsiteY4" fmla="*/ 915705 h 918059"/>
                <a:gd name="connsiteX5" fmla="*/ 1001204 w 1001204"/>
                <a:gd name="connsiteY5" fmla="*/ 549707 h 918059"/>
                <a:gd name="connsiteX0" fmla="*/ 1135392 w 1135392"/>
                <a:gd name="connsiteY0" fmla="*/ 549707 h 708380"/>
                <a:gd name="connsiteX1" fmla="*/ 1125127 w 1135392"/>
                <a:gd name="connsiteY1" fmla="*/ 463283 h 708380"/>
                <a:gd name="connsiteX2" fmla="*/ 848899 w 1135392"/>
                <a:gd name="connsiteY2" fmla="*/ 144027 h 708380"/>
                <a:gd name="connsiteX3" fmla="*/ 475046 w 1135392"/>
                <a:gd name="connsiteY3" fmla="*/ 112041 h 708380"/>
                <a:gd name="connsiteX4" fmla="*/ 14808 w 1135392"/>
                <a:gd name="connsiteY4" fmla="*/ 702339 h 708380"/>
                <a:gd name="connsiteX5" fmla="*/ 1135392 w 1135392"/>
                <a:gd name="connsiteY5" fmla="*/ 549707 h 708380"/>
                <a:gd name="connsiteX0" fmla="*/ 1721167 w 1721167"/>
                <a:gd name="connsiteY0" fmla="*/ 549707 h 857673"/>
                <a:gd name="connsiteX1" fmla="*/ 1710902 w 1721167"/>
                <a:gd name="connsiteY1" fmla="*/ 463283 h 857673"/>
                <a:gd name="connsiteX2" fmla="*/ 1434674 w 1721167"/>
                <a:gd name="connsiteY2" fmla="*/ 144027 h 857673"/>
                <a:gd name="connsiteX3" fmla="*/ 1060821 w 1721167"/>
                <a:gd name="connsiteY3" fmla="*/ 112041 h 857673"/>
                <a:gd name="connsiteX4" fmla="*/ 5912 w 1721167"/>
                <a:gd name="connsiteY4" fmla="*/ 854819 h 857673"/>
                <a:gd name="connsiteX5" fmla="*/ 1721167 w 1721167"/>
                <a:gd name="connsiteY5" fmla="*/ 549707 h 857673"/>
                <a:gd name="connsiteX0" fmla="*/ 1715255 w 1715255"/>
                <a:gd name="connsiteY0" fmla="*/ 549707 h 893097"/>
                <a:gd name="connsiteX1" fmla="*/ 1704990 w 1715255"/>
                <a:gd name="connsiteY1" fmla="*/ 463283 h 893097"/>
                <a:gd name="connsiteX2" fmla="*/ 1428762 w 1715255"/>
                <a:gd name="connsiteY2" fmla="*/ 144027 h 893097"/>
                <a:gd name="connsiteX3" fmla="*/ 1054909 w 1715255"/>
                <a:gd name="connsiteY3" fmla="*/ 112041 h 893097"/>
                <a:gd name="connsiteX4" fmla="*/ 0 w 1715255"/>
                <a:gd name="connsiteY4" fmla="*/ 854819 h 893097"/>
                <a:gd name="connsiteX5" fmla="*/ 1715255 w 1715255"/>
                <a:gd name="connsiteY5" fmla="*/ 549707 h 893097"/>
                <a:gd name="connsiteX0" fmla="*/ 1855361 w 1855361"/>
                <a:gd name="connsiteY0" fmla="*/ 549707 h 893097"/>
                <a:gd name="connsiteX1" fmla="*/ 1845096 w 1855361"/>
                <a:gd name="connsiteY1" fmla="*/ 463283 h 893097"/>
                <a:gd name="connsiteX2" fmla="*/ 1568868 w 1855361"/>
                <a:gd name="connsiteY2" fmla="*/ 144027 h 893097"/>
                <a:gd name="connsiteX3" fmla="*/ 1195015 w 1855361"/>
                <a:gd name="connsiteY3" fmla="*/ 112041 h 893097"/>
                <a:gd name="connsiteX4" fmla="*/ 221950 w 1855361"/>
                <a:gd name="connsiteY4" fmla="*/ 658584 h 893097"/>
                <a:gd name="connsiteX5" fmla="*/ 140106 w 1855361"/>
                <a:gd name="connsiteY5" fmla="*/ 854819 h 893097"/>
                <a:gd name="connsiteX6" fmla="*/ 1855361 w 1855361"/>
                <a:gd name="connsiteY6"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496198 w 1829732"/>
                <a:gd name="connsiteY4" fmla="*/ 460360 h 893097"/>
                <a:gd name="connsiteX5" fmla="*/ 196321 w 1829732"/>
                <a:gd name="connsiteY5" fmla="*/ 658584 h 893097"/>
                <a:gd name="connsiteX6" fmla="*/ 114477 w 1829732"/>
                <a:gd name="connsiteY6" fmla="*/ 854819 h 893097"/>
                <a:gd name="connsiteX7" fmla="*/ 1829732 w 1829732"/>
                <a:gd name="connsiteY7"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719835 w 1829732"/>
                <a:gd name="connsiteY4" fmla="*/ 333294 h 893097"/>
                <a:gd name="connsiteX5" fmla="*/ 496198 w 1829732"/>
                <a:gd name="connsiteY5" fmla="*/ 460360 h 893097"/>
                <a:gd name="connsiteX6" fmla="*/ 196321 w 1829732"/>
                <a:gd name="connsiteY6" fmla="*/ 658584 h 893097"/>
                <a:gd name="connsiteX7" fmla="*/ 114477 w 1829732"/>
                <a:gd name="connsiteY7" fmla="*/ 854819 h 893097"/>
                <a:gd name="connsiteX8" fmla="*/ 1829732 w 1829732"/>
                <a:gd name="connsiteY8" fmla="*/ 549707 h 893097"/>
                <a:gd name="connsiteX0" fmla="*/ 2137884 w 2137884"/>
                <a:gd name="connsiteY0" fmla="*/ 549707 h 893097"/>
                <a:gd name="connsiteX1" fmla="*/ 2127619 w 2137884"/>
                <a:gd name="connsiteY1" fmla="*/ 463283 h 893097"/>
                <a:gd name="connsiteX2" fmla="*/ 1851391 w 2137884"/>
                <a:gd name="connsiteY2" fmla="*/ 144027 h 893097"/>
                <a:gd name="connsiteX3" fmla="*/ 1477538 w 2137884"/>
                <a:gd name="connsiteY3" fmla="*/ 112041 h 893097"/>
                <a:gd name="connsiteX4" fmla="*/ 1027987 w 2137884"/>
                <a:gd name="connsiteY4" fmla="*/ 333294 h 893097"/>
                <a:gd name="connsiteX5" fmla="*/ 804350 w 2137884"/>
                <a:gd name="connsiteY5" fmla="*/ 460360 h 893097"/>
                <a:gd name="connsiteX6" fmla="*/ 11778 w 2137884"/>
                <a:gd name="connsiteY6" fmla="*/ 811144 h 893097"/>
                <a:gd name="connsiteX7" fmla="*/ 422629 w 2137884"/>
                <a:gd name="connsiteY7" fmla="*/ 854819 h 893097"/>
                <a:gd name="connsiteX8" fmla="*/ 2137884 w 2137884"/>
                <a:gd name="connsiteY8" fmla="*/ 549707 h 893097"/>
                <a:gd name="connsiteX0" fmla="*/ 2342858 w 2342858"/>
                <a:gd name="connsiteY0" fmla="*/ 549707 h 893097"/>
                <a:gd name="connsiteX1" fmla="*/ 2332593 w 2342858"/>
                <a:gd name="connsiteY1" fmla="*/ 463283 h 893097"/>
                <a:gd name="connsiteX2" fmla="*/ 2056365 w 2342858"/>
                <a:gd name="connsiteY2" fmla="*/ 144027 h 893097"/>
                <a:gd name="connsiteX3" fmla="*/ 1682512 w 2342858"/>
                <a:gd name="connsiteY3" fmla="*/ 112041 h 893097"/>
                <a:gd name="connsiteX4" fmla="*/ 1232961 w 2342858"/>
                <a:gd name="connsiteY4" fmla="*/ 333294 h 893097"/>
                <a:gd name="connsiteX5" fmla="*/ 13930 w 2342858"/>
                <a:gd name="connsiteY5" fmla="*/ 757978 h 893097"/>
                <a:gd name="connsiteX6" fmla="*/ 216752 w 2342858"/>
                <a:gd name="connsiteY6" fmla="*/ 811144 h 893097"/>
                <a:gd name="connsiteX7" fmla="*/ 627603 w 2342858"/>
                <a:gd name="connsiteY7" fmla="*/ 854819 h 893097"/>
                <a:gd name="connsiteX8" fmla="*/ 2342858 w 2342858"/>
                <a:gd name="connsiteY8" fmla="*/ 549707 h 893097"/>
                <a:gd name="connsiteX0" fmla="*/ 2543256 w 2543256"/>
                <a:gd name="connsiteY0" fmla="*/ 549707 h 893097"/>
                <a:gd name="connsiteX1" fmla="*/ 2532991 w 2543256"/>
                <a:gd name="connsiteY1" fmla="*/ 463283 h 893097"/>
                <a:gd name="connsiteX2" fmla="*/ 2256763 w 2543256"/>
                <a:gd name="connsiteY2" fmla="*/ 144027 h 893097"/>
                <a:gd name="connsiteX3" fmla="*/ 1882910 w 2543256"/>
                <a:gd name="connsiteY3" fmla="*/ 112041 h 893097"/>
                <a:gd name="connsiteX4" fmla="*/ 20300 w 2543256"/>
                <a:gd name="connsiteY4" fmla="*/ 605902 h 893097"/>
                <a:gd name="connsiteX5" fmla="*/ 214328 w 2543256"/>
                <a:gd name="connsiteY5" fmla="*/ 757978 h 893097"/>
                <a:gd name="connsiteX6" fmla="*/ 417150 w 2543256"/>
                <a:gd name="connsiteY6" fmla="*/ 811144 h 893097"/>
                <a:gd name="connsiteX7" fmla="*/ 828001 w 2543256"/>
                <a:gd name="connsiteY7" fmla="*/ 854819 h 893097"/>
                <a:gd name="connsiteX8" fmla="*/ 2543256 w 2543256"/>
                <a:gd name="connsiteY8" fmla="*/ 549707 h 893097"/>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73659"/>
                <a:gd name="connsiteX1" fmla="*/ 2532991 w 2543256"/>
                <a:gd name="connsiteY1" fmla="*/ 463283 h 873659"/>
                <a:gd name="connsiteX2" fmla="*/ 2256763 w 2543256"/>
                <a:gd name="connsiteY2" fmla="*/ 144027 h 873659"/>
                <a:gd name="connsiteX3" fmla="*/ 1882910 w 2543256"/>
                <a:gd name="connsiteY3" fmla="*/ 112041 h 873659"/>
                <a:gd name="connsiteX4" fmla="*/ 20300 w 2543256"/>
                <a:gd name="connsiteY4" fmla="*/ 605902 h 873659"/>
                <a:gd name="connsiteX5" fmla="*/ 214328 w 2543256"/>
                <a:gd name="connsiteY5" fmla="*/ 757978 h 873659"/>
                <a:gd name="connsiteX6" fmla="*/ 417150 w 2543256"/>
                <a:gd name="connsiteY6" fmla="*/ 811144 h 873659"/>
                <a:gd name="connsiteX7" fmla="*/ 800490 w 2543256"/>
                <a:gd name="connsiteY7" fmla="*/ 864823 h 873659"/>
                <a:gd name="connsiteX8" fmla="*/ 2543256 w 2543256"/>
                <a:gd name="connsiteY8" fmla="*/ 549707 h 873659"/>
                <a:gd name="connsiteX0" fmla="*/ 2543256 w 2543256"/>
                <a:gd name="connsiteY0" fmla="*/ 549707 h 864823"/>
                <a:gd name="connsiteX1" fmla="*/ 2532991 w 2543256"/>
                <a:gd name="connsiteY1" fmla="*/ 463283 h 864823"/>
                <a:gd name="connsiteX2" fmla="*/ 2256763 w 2543256"/>
                <a:gd name="connsiteY2" fmla="*/ 144027 h 864823"/>
                <a:gd name="connsiteX3" fmla="*/ 1882910 w 2543256"/>
                <a:gd name="connsiteY3" fmla="*/ 112041 h 864823"/>
                <a:gd name="connsiteX4" fmla="*/ 20300 w 2543256"/>
                <a:gd name="connsiteY4" fmla="*/ 605902 h 864823"/>
                <a:gd name="connsiteX5" fmla="*/ 214328 w 2543256"/>
                <a:gd name="connsiteY5" fmla="*/ 757978 h 864823"/>
                <a:gd name="connsiteX6" fmla="*/ 417150 w 2543256"/>
                <a:gd name="connsiteY6" fmla="*/ 811144 h 864823"/>
                <a:gd name="connsiteX7" fmla="*/ 800490 w 2543256"/>
                <a:gd name="connsiteY7" fmla="*/ 864823 h 864823"/>
                <a:gd name="connsiteX8" fmla="*/ 2543256 w 2543256"/>
                <a:gd name="connsiteY8" fmla="*/ 549707 h 864823"/>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1215 w 2541215"/>
                <a:gd name="connsiteY0" fmla="*/ 549707 h 866136"/>
                <a:gd name="connsiteX1" fmla="*/ 2530950 w 2541215"/>
                <a:gd name="connsiteY1" fmla="*/ 463283 h 866136"/>
                <a:gd name="connsiteX2" fmla="*/ 2254722 w 2541215"/>
                <a:gd name="connsiteY2" fmla="*/ 144027 h 866136"/>
                <a:gd name="connsiteX3" fmla="*/ 1880869 w 2541215"/>
                <a:gd name="connsiteY3" fmla="*/ 112041 h 866136"/>
                <a:gd name="connsiteX4" fmla="*/ 18259 w 2541215"/>
                <a:gd name="connsiteY4" fmla="*/ 605902 h 866136"/>
                <a:gd name="connsiteX5" fmla="*/ 212287 w 2541215"/>
                <a:gd name="connsiteY5" fmla="*/ 757978 h 866136"/>
                <a:gd name="connsiteX6" fmla="*/ 415109 w 2541215"/>
                <a:gd name="connsiteY6" fmla="*/ 811144 h 866136"/>
                <a:gd name="connsiteX7" fmla="*/ 778754 w 2541215"/>
                <a:gd name="connsiteY7" fmla="*/ 866136 h 866136"/>
                <a:gd name="connsiteX8" fmla="*/ 2541215 w 2541215"/>
                <a:gd name="connsiteY8" fmla="*/ 549707 h 866136"/>
                <a:gd name="connsiteX0" fmla="*/ 2558963 w 2558963"/>
                <a:gd name="connsiteY0" fmla="*/ 549707 h 866136"/>
                <a:gd name="connsiteX1" fmla="*/ 2548698 w 2558963"/>
                <a:gd name="connsiteY1" fmla="*/ 463283 h 866136"/>
                <a:gd name="connsiteX2" fmla="*/ 2272470 w 2558963"/>
                <a:gd name="connsiteY2" fmla="*/ 144027 h 866136"/>
                <a:gd name="connsiteX3" fmla="*/ 1898617 w 2558963"/>
                <a:gd name="connsiteY3" fmla="*/ 112041 h 866136"/>
                <a:gd name="connsiteX4" fmla="*/ 17625 w 2558963"/>
                <a:gd name="connsiteY4" fmla="*/ 634788 h 866136"/>
                <a:gd name="connsiteX5" fmla="*/ 230035 w 2558963"/>
                <a:gd name="connsiteY5" fmla="*/ 757978 h 866136"/>
                <a:gd name="connsiteX6" fmla="*/ 432857 w 2558963"/>
                <a:gd name="connsiteY6" fmla="*/ 811144 h 866136"/>
                <a:gd name="connsiteX7" fmla="*/ 796502 w 2558963"/>
                <a:gd name="connsiteY7" fmla="*/ 866136 h 866136"/>
                <a:gd name="connsiteX8" fmla="*/ 2558963 w 2558963"/>
                <a:gd name="connsiteY8" fmla="*/ 549707 h 866136"/>
                <a:gd name="connsiteX0" fmla="*/ 2541472 w 2541472"/>
                <a:gd name="connsiteY0" fmla="*/ 549707 h 866136"/>
                <a:gd name="connsiteX1" fmla="*/ 2531207 w 2541472"/>
                <a:gd name="connsiteY1" fmla="*/ 463283 h 866136"/>
                <a:gd name="connsiteX2" fmla="*/ 2254979 w 2541472"/>
                <a:gd name="connsiteY2" fmla="*/ 144027 h 866136"/>
                <a:gd name="connsiteX3" fmla="*/ 1881126 w 2541472"/>
                <a:gd name="connsiteY3" fmla="*/ 112041 h 866136"/>
                <a:gd name="connsiteX4" fmla="*/ 134 w 2541472"/>
                <a:gd name="connsiteY4" fmla="*/ 634788 h 866136"/>
                <a:gd name="connsiteX5" fmla="*/ 212544 w 2541472"/>
                <a:gd name="connsiteY5" fmla="*/ 757978 h 866136"/>
                <a:gd name="connsiteX6" fmla="*/ 415366 w 2541472"/>
                <a:gd name="connsiteY6" fmla="*/ 811144 h 866136"/>
                <a:gd name="connsiteX7" fmla="*/ 779011 w 2541472"/>
                <a:gd name="connsiteY7" fmla="*/ 866136 h 866136"/>
                <a:gd name="connsiteX8" fmla="*/ 2541472 w 2541472"/>
                <a:gd name="connsiteY8" fmla="*/ 549707 h 866136"/>
                <a:gd name="connsiteX0" fmla="*/ 2546723 w 2546723"/>
                <a:gd name="connsiteY0" fmla="*/ 549707 h 866136"/>
                <a:gd name="connsiteX1" fmla="*/ 2536458 w 2546723"/>
                <a:gd name="connsiteY1" fmla="*/ 463283 h 866136"/>
                <a:gd name="connsiteX2" fmla="*/ 2260230 w 2546723"/>
                <a:gd name="connsiteY2" fmla="*/ 144027 h 866136"/>
                <a:gd name="connsiteX3" fmla="*/ 1886377 w 2546723"/>
                <a:gd name="connsiteY3" fmla="*/ 112041 h 866136"/>
                <a:gd name="connsiteX4" fmla="*/ 133 w 2546723"/>
                <a:gd name="connsiteY4" fmla="*/ 637414 h 866136"/>
                <a:gd name="connsiteX5" fmla="*/ 217795 w 2546723"/>
                <a:gd name="connsiteY5" fmla="*/ 757978 h 866136"/>
                <a:gd name="connsiteX6" fmla="*/ 420617 w 2546723"/>
                <a:gd name="connsiteY6" fmla="*/ 811144 h 866136"/>
                <a:gd name="connsiteX7" fmla="*/ 784262 w 2546723"/>
                <a:gd name="connsiteY7" fmla="*/ 866136 h 866136"/>
                <a:gd name="connsiteX8" fmla="*/ 2546723 w 2546723"/>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993646 h 1310075"/>
                <a:gd name="connsiteX1" fmla="*/ 2536331 w 2546596"/>
                <a:gd name="connsiteY1" fmla="*/ 907222 h 1310075"/>
                <a:gd name="connsiteX2" fmla="*/ 1586651 w 2546596"/>
                <a:gd name="connsiteY2" fmla="*/ 56829 h 1310075"/>
                <a:gd name="connsiteX3" fmla="*/ 1886250 w 2546596"/>
                <a:gd name="connsiteY3" fmla="*/ 555980 h 1310075"/>
                <a:gd name="connsiteX4" fmla="*/ 6 w 2546596"/>
                <a:gd name="connsiteY4" fmla="*/ 1081353 h 1310075"/>
                <a:gd name="connsiteX5" fmla="*/ 217668 w 2546596"/>
                <a:gd name="connsiteY5" fmla="*/ 1201917 h 1310075"/>
                <a:gd name="connsiteX6" fmla="*/ 420490 w 2546596"/>
                <a:gd name="connsiteY6" fmla="*/ 1255083 h 1310075"/>
                <a:gd name="connsiteX7" fmla="*/ 784135 w 2546596"/>
                <a:gd name="connsiteY7" fmla="*/ 1310075 h 1310075"/>
                <a:gd name="connsiteX8" fmla="*/ 2546596 w 2546596"/>
                <a:gd name="connsiteY8" fmla="*/ 993646 h 1310075"/>
                <a:gd name="connsiteX0" fmla="*/ 2566086 w 2566086"/>
                <a:gd name="connsiteY0" fmla="*/ 1034749 h 1351178"/>
                <a:gd name="connsiteX1" fmla="*/ 2555821 w 2566086"/>
                <a:gd name="connsiteY1" fmla="*/ 948325 h 1351178"/>
                <a:gd name="connsiteX2" fmla="*/ 1606141 w 2566086"/>
                <a:gd name="connsiteY2" fmla="*/ 97932 h 1351178"/>
                <a:gd name="connsiteX3" fmla="*/ 932411 w 2566086"/>
                <a:gd name="connsiteY3" fmla="*/ 233673 h 1351178"/>
                <a:gd name="connsiteX4" fmla="*/ 19496 w 2566086"/>
                <a:gd name="connsiteY4" fmla="*/ 1122456 h 1351178"/>
                <a:gd name="connsiteX5" fmla="*/ 237158 w 2566086"/>
                <a:gd name="connsiteY5" fmla="*/ 1243020 h 1351178"/>
                <a:gd name="connsiteX6" fmla="*/ 439980 w 2566086"/>
                <a:gd name="connsiteY6" fmla="*/ 1296186 h 1351178"/>
                <a:gd name="connsiteX7" fmla="*/ 803625 w 2566086"/>
                <a:gd name="connsiteY7" fmla="*/ 1351178 h 1351178"/>
                <a:gd name="connsiteX8" fmla="*/ 2566086 w 2566086"/>
                <a:gd name="connsiteY8" fmla="*/ 1034749 h 1351178"/>
                <a:gd name="connsiteX0" fmla="*/ 2566086 w 2566086"/>
                <a:gd name="connsiteY0" fmla="*/ 1029458 h 1345887"/>
                <a:gd name="connsiteX1" fmla="*/ 2555821 w 2566086"/>
                <a:gd name="connsiteY1" fmla="*/ 943034 h 1345887"/>
                <a:gd name="connsiteX2" fmla="*/ 1274604 w 2566086"/>
                <a:gd name="connsiteY2" fmla="*/ 99206 h 1345887"/>
                <a:gd name="connsiteX3" fmla="*/ 932411 w 2566086"/>
                <a:gd name="connsiteY3" fmla="*/ 228382 h 1345887"/>
                <a:gd name="connsiteX4" fmla="*/ 19496 w 2566086"/>
                <a:gd name="connsiteY4" fmla="*/ 1117165 h 1345887"/>
                <a:gd name="connsiteX5" fmla="*/ 237158 w 2566086"/>
                <a:gd name="connsiteY5" fmla="*/ 1237729 h 1345887"/>
                <a:gd name="connsiteX6" fmla="*/ 439980 w 2566086"/>
                <a:gd name="connsiteY6" fmla="*/ 1290895 h 1345887"/>
                <a:gd name="connsiteX7" fmla="*/ 803625 w 2566086"/>
                <a:gd name="connsiteY7" fmla="*/ 1345887 h 1345887"/>
                <a:gd name="connsiteX8" fmla="*/ 2566086 w 2566086"/>
                <a:gd name="connsiteY8" fmla="*/ 1029458 h 1345887"/>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57650 h 1374079"/>
                <a:gd name="connsiteX1" fmla="*/ 2539256 w 2549521"/>
                <a:gd name="connsiteY1" fmla="*/ 971226 h 1374079"/>
                <a:gd name="connsiteX2" fmla="*/ 1258039 w 2549521"/>
                <a:gd name="connsiteY2" fmla="*/ 127398 h 1374079"/>
                <a:gd name="connsiteX3" fmla="*/ 1071513 w 2549521"/>
                <a:gd name="connsiteY3" fmla="*/ 8275 h 1374079"/>
                <a:gd name="connsiteX4" fmla="*/ 869890 w 2549521"/>
                <a:gd name="connsiteY4" fmla="*/ 174510 h 1374079"/>
                <a:gd name="connsiteX5" fmla="*/ 2931 w 2549521"/>
                <a:gd name="connsiteY5" fmla="*/ 1145357 h 1374079"/>
                <a:gd name="connsiteX6" fmla="*/ 220593 w 2549521"/>
                <a:gd name="connsiteY6" fmla="*/ 1265921 h 1374079"/>
                <a:gd name="connsiteX7" fmla="*/ 423415 w 2549521"/>
                <a:gd name="connsiteY7" fmla="*/ 1319087 h 1374079"/>
                <a:gd name="connsiteX8" fmla="*/ 787060 w 2549521"/>
                <a:gd name="connsiteY8" fmla="*/ 1374079 h 1374079"/>
                <a:gd name="connsiteX9" fmla="*/ 2549521 w 2549521"/>
                <a:gd name="connsiteY9" fmla="*/ 1057650 h 1374079"/>
                <a:gd name="connsiteX0" fmla="*/ 2549521 w 2549521"/>
                <a:gd name="connsiteY0" fmla="*/ 994784 h 1311213"/>
                <a:gd name="connsiteX1" fmla="*/ 2539256 w 2549521"/>
                <a:gd name="connsiteY1" fmla="*/ 908360 h 1311213"/>
                <a:gd name="connsiteX2" fmla="*/ 1258039 w 2549521"/>
                <a:gd name="connsiteY2" fmla="*/ 64532 h 1311213"/>
                <a:gd name="connsiteX3" fmla="*/ 1229075 w 2549521"/>
                <a:gd name="connsiteY3" fmla="*/ 100345 h 1311213"/>
                <a:gd name="connsiteX4" fmla="*/ 869890 w 2549521"/>
                <a:gd name="connsiteY4" fmla="*/ 111644 h 1311213"/>
                <a:gd name="connsiteX5" fmla="*/ 2931 w 2549521"/>
                <a:gd name="connsiteY5" fmla="*/ 1082491 h 1311213"/>
                <a:gd name="connsiteX6" fmla="*/ 220593 w 2549521"/>
                <a:gd name="connsiteY6" fmla="*/ 1203055 h 1311213"/>
                <a:gd name="connsiteX7" fmla="*/ 423415 w 2549521"/>
                <a:gd name="connsiteY7" fmla="*/ 1256221 h 1311213"/>
                <a:gd name="connsiteX8" fmla="*/ 787060 w 2549521"/>
                <a:gd name="connsiteY8" fmla="*/ 1311213 h 1311213"/>
                <a:gd name="connsiteX9" fmla="*/ 2549521 w 2549521"/>
                <a:gd name="connsiteY9" fmla="*/ 994784 h 1311213"/>
                <a:gd name="connsiteX0" fmla="*/ 2549521 w 2549521"/>
                <a:gd name="connsiteY0" fmla="*/ 994299 h 1310728"/>
                <a:gd name="connsiteX1" fmla="*/ 2539256 w 2549521"/>
                <a:gd name="connsiteY1" fmla="*/ 907875 h 1310728"/>
                <a:gd name="connsiteX2" fmla="*/ 1258039 w 2549521"/>
                <a:gd name="connsiteY2" fmla="*/ 64047 h 1310728"/>
                <a:gd name="connsiteX3" fmla="*/ 1229075 w 2549521"/>
                <a:gd name="connsiteY3" fmla="*/ 99860 h 1310728"/>
                <a:gd name="connsiteX4" fmla="*/ 869890 w 2549521"/>
                <a:gd name="connsiteY4" fmla="*/ 111159 h 1310728"/>
                <a:gd name="connsiteX5" fmla="*/ 2931 w 2549521"/>
                <a:gd name="connsiteY5" fmla="*/ 1082006 h 1310728"/>
                <a:gd name="connsiteX6" fmla="*/ 220593 w 2549521"/>
                <a:gd name="connsiteY6" fmla="*/ 1202570 h 1310728"/>
                <a:gd name="connsiteX7" fmla="*/ 423415 w 2549521"/>
                <a:gd name="connsiteY7" fmla="*/ 1255736 h 1310728"/>
                <a:gd name="connsiteX8" fmla="*/ 787060 w 2549521"/>
                <a:gd name="connsiteY8" fmla="*/ 1310728 h 1310728"/>
                <a:gd name="connsiteX9" fmla="*/ 2549521 w 2549521"/>
                <a:gd name="connsiteY9" fmla="*/ 994299 h 1310728"/>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90863 h 1307292"/>
                <a:gd name="connsiteX1" fmla="*/ 2539256 w 2549521"/>
                <a:gd name="connsiteY1" fmla="*/ 904439 h 1307292"/>
                <a:gd name="connsiteX2" fmla="*/ 1258039 w 2549521"/>
                <a:gd name="connsiteY2" fmla="*/ 60611 h 1307292"/>
                <a:gd name="connsiteX3" fmla="*/ 1223823 w 2549521"/>
                <a:gd name="connsiteY3" fmla="*/ 96424 h 1307292"/>
                <a:gd name="connsiteX4" fmla="*/ 1015053 w 2549521"/>
                <a:gd name="connsiteY4" fmla="*/ 22895 h 1307292"/>
                <a:gd name="connsiteX5" fmla="*/ 869890 w 2549521"/>
                <a:gd name="connsiteY5" fmla="*/ 107723 h 1307292"/>
                <a:gd name="connsiteX6" fmla="*/ 2931 w 2549521"/>
                <a:gd name="connsiteY6" fmla="*/ 1078570 h 1307292"/>
                <a:gd name="connsiteX7" fmla="*/ 220593 w 2549521"/>
                <a:gd name="connsiteY7" fmla="*/ 1199134 h 1307292"/>
                <a:gd name="connsiteX8" fmla="*/ 423415 w 2549521"/>
                <a:gd name="connsiteY8" fmla="*/ 1252300 h 1307292"/>
                <a:gd name="connsiteX9" fmla="*/ 787060 w 2549521"/>
                <a:gd name="connsiteY9" fmla="*/ 1307292 h 1307292"/>
                <a:gd name="connsiteX10" fmla="*/ 2549521 w 2549521"/>
                <a:gd name="connsiteY10" fmla="*/ 990863 h 1307292"/>
                <a:gd name="connsiteX0" fmla="*/ 2549521 w 2549521"/>
                <a:gd name="connsiteY0" fmla="*/ 958188 h 1274617"/>
                <a:gd name="connsiteX1" fmla="*/ 2539256 w 2549521"/>
                <a:gd name="connsiteY1" fmla="*/ 871764 h 1274617"/>
                <a:gd name="connsiteX2" fmla="*/ 1258039 w 2549521"/>
                <a:gd name="connsiteY2" fmla="*/ 27936 h 1274617"/>
                <a:gd name="connsiteX3" fmla="*/ 1223823 w 2549521"/>
                <a:gd name="connsiteY3" fmla="*/ 63749 h 1274617"/>
                <a:gd name="connsiteX4" fmla="*/ 1033435 w 2549521"/>
                <a:gd name="connsiteY4" fmla="*/ 86070 h 1274617"/>
                <a:gd name="connsiteX5" fmla="*/ 869890 w 2549521"/>
                <a:gd name="connsiteY5" fmla="*/ 75048 h 1274617"/>
                <a:gd name="connsiteX6" fmla="*/ 2931 w 2549521"/>
                <a:gd name="connsiteY6" fmla="*/ 1045895 h 1274617"/>
                <a:gd name="connsiteX7" fmla="*/ 220593 w 2549521"/>
                <a:gd name="connsiteY7" fmla="*/ 1166459 h 1274617"/>
                <a:gd name="connsiteX8" fmla="*/ 423415 w 2549521"/>
                <a:gd name="connsiteY8" fmla="*/ 1219625 h 1274617"/>
                <a:gd name="connsiteX9" fmla="*/ 787060 w 2549521"/>
                <a:gd name="connsiteY9" fmla="*/ 1274617 h 1274617"/>
                <a:gd name="connsiteX10" fmla="*/ 2549521 w 2549521"/>
                <a:gd name="connsiteY10" fmla="*/ 958188 h 1274617"/>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62740 h 1279169"/>
                <a:gd name="connsiteX1" fmla="*/ 2539256 w 2549521"/>
                <a:gd name="connsiteY1" fmla="*/ 876316 h 1279169"/>
                <a:gd name="connsiteX2" fmla="*/ 1258039 w 2549521"/>
                <a:gd name="connsiteY2" fmla="*/ 32488 h 1279169"/>
                <a:gd name="connsiteX3" fmla="*/ 1223823 w 2549521"/>
                <a:gd name="connsiteY3" fmla="*/ 68301 h 1279169"/>
                <a:gd name="connsiteX4" fmla="*/ 1033435 w 2549521"/>
                <a:gd name="connsiteY4" fmla="*/ 90622 h 1279169"/>
                <a:gd name="connsiteX5" fmla="*/ 869890 w 2549521"/>
                <a:gd name="connsiteY5" fmla="*/ 79600 h 1279169"/>
                <a:gd name="connsiteX6" fmla="*/ 2931 w 2549521"/>
                <a:gd name="connsiteY6" fmla="*/ 1050447 h 1279169"/>
                <a:gd name="connsiteX7" fmla="*/ 220593 w 2549521"/>
                <a:gd name="connsiteY7" fmla="*/ 1171011 h 1279169"/>
                <a:gd name="connsiteX8" fmla="*/ 423415 w 2549521"/>
                <a:gd name="connsiteY8" fmla="*/ 1224177 h 1279169"/>
                <a:gd name="connsiteX9" fmla="*/ 787060 w 2549521"/>
                <a:gd name="connsiteY9" fmla="*/ 1279169 h 1279169"/>
                <a:gd name="connsiteX10" fmla="*/ 2549521 w 2549521"/>
                <a:gd name="connsiteY10" fmla="*/ 962740 h 1279169"/>
                <a:gd name="connsiteX0" fmla="*/ 2549558 w 2549558"/>
                <a:gd name="connsiteY0" fmla="*/ 966624 h 1283053"/>
                <a:gd name="connsiteX1" fmla="*/ 2539293 w 2549558"/>
                <a:gd name="connsiteY1" fmla="*/ 880200 h 1283053"/>
                <a:gd name="connsiteX2" fmla="*/ 1258076 w 2549558"/>
                <a:gd name="connsiteY2" fmla="*/ 36372 h 1283053"/>
                <a:gd name="connsiteX3" fmla="*/ 1223860 w 2549558"/>
                <a:gd name="connsiteY3" fmla="*/ 72185 h 1283053"/>
                <a:gd name="connsiteX4" fmla="*/ 1033472 w 2549558"/>
                <a:gd name="connsiteY4" fmla="*/ 94506 h 1283053"/>
                <a:gd name="connsiteX5" fmla="*/ 859423 w 2549558"/>
                <a:gd name="connsiteY5" fmla="*/ 78232 h 1283053"/>
                <a:gd name="connsiteX6" fmla="*/ 2968 w 2549558"/>
                <a:gd name="connsiteY6" fmla="*/ 1054331 h 1283053"/>
                <a:gd name="connsiteX7" fmla="*/ 220630 w 2549558"/>
                <a:gd name="connsiteY7" fmla="*/ 1174895 h 1283053"/>
                <a:gd name="connsiteX8" fmla="*/ 423452 w 2549558"/>
                <a:gd name="connsiteY8" fmla="*/ 1228061 h 1283053"/>
                <a:gd name="connsiteX9" fmla="*/ 787097 w 2549558"/>
                <a:gd name="connsiteY9" fmla="*/ 1283053 h 1283053"/>
                <a:gd name="connsiteX10" fmla="*/ 2549558 w 2549558"/>
                <a:gd name="connsiteY10" fmla="*/ 966624 h 1283053"/>
                <a:gd name="connsiteX0" fmla="*/ 2549558 w 2549558"/>
                <a:gd name="connsiteY0" fmla="*/ 930459 h 1246888"/>
                <a:gd name="connsiteX1" fmla="*/ 2539293 w 2549558"/>
                <a:gd name="connsiteY1" fmla="*/ 844035 h 1246888"/>
                <a:gd name="connsiteX2" fmla="*/ 1258076 w 2549558"/>
                <a:gd name="connsiteY2" fmla="*/ 207 h 1246888"/>
                <a:gd name="connsiteX3" fmla="*/ 1223860 w 2549558"/>
                <a:gd name="connsiteY3" fmla="*/ 36020 h 1246888"/>
                <a:gd name="connsiteX4" fmla="*/ 1033472 w 2549558"/>
                <a:gd name="connsiteY4" fmla="*/ 58341 h 1246888"/>
                <a:gd name="connsiteX5" fmla="*/ 859423 w 2549558"/>
                <a:gd name="connsiteY5" fmla="*/ 42067 h 1246888"/>
                <a:gd name="connsiteX6" fmla="*/ 2968 w 2549558"/>
                <a:gd name="connsiteY6" fmla="*/ 1018166 h 1246888"/>
                <a:gd name="connsiteX7" fmla="*/ 220630 w 2549558"/>
                <a:gd name="connsiteY7" fmla="*/ 1138730 h 1246888"/>
                <a:gd name="connsiteX8" fmla="*/ 423452 w 2549558"/>
                <a:gd name="connsiteY8" fmla="*/ 1191896 h 1246888"/>
                <a:gd name="connsiteX9" fmla="*/ 787097 w 2549558"/>
                <a:gd name="connsiteY9" fmla="*/ 1246888 h 1246888"/>
                <a:gd name="connsiteX10" fmla="*/ 2549558 w 2549558"/>
                <a:gd name="connsiteY10" fmla="*/ 930459 h 1246888"/>
                <a:gd name="connsiteX0" fmla="*/ 2549028 w 2549028"/>
                <a:gd name="connsiteY0" fmla="*/ 930459 h 1246888"/>
                <a:gd name="connsiteX1" fmla="*/ 2538763 w 2549028"/>
                <a:gd name="connsiteY1" fmla="*/ 844035 h 1246888"/>
                <a:gd name="connsiteX2" fmla="*/ 1257546 w 2549028"/>
                <a:gd name="connsiteY2" fmla="*/ 207 h 1246888"/>
                <a:gd name="connsiteX3" fmla="*/ 1223330 w 2549028"/>
                <a:gd name="connsiteY3" fmla="*/ 36020 h 1246888"/>
                <a:gd name="connsiteX4" fmla="*/ 1032942 w 2549028"/>
                <a:gd name="connsiteY4" fmla="*/ 58341 h 1246888"/>
                <a:gd name="connsiteX5" fmla="*/ 858893 w 2549028"/>
                <a:gd name="connsiteY5" fmla="*/ 42067 h 1246888"/>
                <a:gd name="connsiteX6" fmla="*/ 2438 w 2549028"/>
                <a:gd name="connsiteY6" fmla="*/ 1018166 h 1246888"/>
                <a:gd name="connsiteX7" fmla="*/ 220100 w 2549028"/>
                <a:gd name="connsiteY7" fmla="*/ 1138730 h 1246888"/>
                <a:gd name="connsiteX8" fmla="*/ 422922 w 2549028"/>
                <a:gd name="connsiteY8" fmla="*/ 1191896 h 1246888"/>
                <a:gd name="connsiteX9" fmla="*/ 786567 w 2549028"/>
                <a:gd name="connsiteY9" fmla="*/ 1246888 h 1246888"/>
                <a:gd name="connsiteX10" fmla="*/ 2549028 w 2549028"/>
                <a:gd name="connsiteY10"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772824 w 2546590"/>
                <a:gd name="connsiteY6" fmla="*/ 163054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703890 w 2546590"/>
                <a:gd name="connsiteY7" fmla="*/ 261531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533198 w 2546590"/>
                <a:gd name="connsiteY8" fmla="*/ 323899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93690 w 2546590"/>
                <a:gd name="connsiteY9" fmla="*/ 463407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351016 w 2546590"/>
                <a:gd name="connsiteY10" fmla="*/ 501157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213151 w 2546592"/>
                <a:gd name="connsiteY11" fmla="*/ 691544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90055 w 2546592"/>
                <a:gd name="connsiteY11" fmla="*/ 658719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690 w 2546690"/>
                <a:gd name="connsiteY0" fmla="*/ 930459 h 1246888"/>
                <a:gd name="connsiteX1" fmla="*/ 2536425 w 2546690"/>
                <a:gd name="connsiteY1" fmla="*/ 844035 h 1246888"/>
                <a:gd name="connsiteX2" fmla="*/ 1255208 w 2546690"/>
                <a:gd name="connsiteY2" fmla="*/ 207 h 1246888"/>
                <a:gd name="connsiteX3" fmla="*/ 1220992 w 2546690"/>
                <a:gd name="connsiteY3" fmla="*/ 36020 h 1246888"/>
                <a:gd name="connsiteX4" fmla="*/ 1030604 w 2546690"/>
                <a:gd name="connsiteY4" fmla="*/ 58341 h 1246888"/>
                <a:gd name="connsiteX5" fmla="*/ 856555 w 2546690"/>
                <a:gd name="connsiteY5" fmla="*/ 42067 h 1246888"/>
                <a:gd name="connsiteX6" fmla="*/ 687578 w 2546690"/>
                <a:gd name="connsiteY6" fmla="*/ 92479 h 1246888"/>
                <a:gd name="connsiteX7" fmla="*/ 571047 w 2546690"/>
                <a:gd name="connsiteY7" fmla="*/ 149925 h 1246888"/>
                <a:gd name="connsiteX8" fmla="*/ 424974 w 2546690"/>
                <a:gd name="connsiteY8" fmla="*/ 263172 h 1246888"/>
                <a:gd name="connsiteX9" fmla="*/ 328139 w 2546690"/>
                <a:gd name="connsiteY9" fmla="*/ 358366 h 1246888"/>
                <a:gd name="connsiteX10" fmla="*/ 229662 w 2546690"/>
                <a:gd name="connsiteY10" fmla="*/ 471614 h 1246888"/>
                <a:gd name="connsiteX11" fmla="*/ 90153 w 2546690"/>
                <a:gd name="connsiteY11" fmla="*/ 658719 h 1246888"/>
                <a:gd name="connsiteX12" fmla="*/ 100 w 2546690"/>
                <a:gd name="connsiteY12" fmla="*/ 1018166 h 1246888"/>
                <a:gd name="connsiteX13" fmla="*/ 217762 w 2546690"/>
                <a:gd name="connsiteY13" fmla="*/ 1138730 h 1246888"/>
                <a:gd name="connsiteX14" fmla="*/ 420584 w 2546690"/>
                <a:gd name="connsiteY14" fmla="*/ 1191896 h 1246888"/>
                <a:gd name="connsiteX15" fmla="*/ 784229 w 2546690"/>
                <a:gd name="connsiteY15" fmla="*/ 1246888 h 1246888"/>
                <a:gd name="connsiteX16" fmla="*/ 2546690 w 2546690"/>
                <a:gd name="connsiteY16" fmla="*/ 930459 h 1246888"/>
                <a:gd name="connsiteX0" fmla="*/ 2546706 w 2546706"/>
                <a:gd name="connsiteY0" fmla="*/ 930459 h 1246888"/>
                <a:gd name="connsiteX1" fmla="*/ 2536441 w 2546706"/>
                <a:gd name="connsiteY1" fmla="*/ 844035 h 1246888"/>
                <a:gd name="connsiteX2" fmla="*/ 1255224 w 2546706"/>
                <a:gd name="connsiteY2" fmla="*/ 207 h 1246888"/>
                <a:gd name="connsiteX3" fmla="*/ 1221008 w 2546706"/>
                <a:gd name="connsiteY3" fmla="*/ 36020 h 1246888"/>
                <a:gd name="connsiteX4" fmla="*/ 1030620 w 2546706"/>
                <a:gd name="connsiteY4" fmla="*/ 58341 h 1246888"/>
                <a:gd name="connsiteX5" fmla="*/ 856571 w 2546706"/>
                <a:gd name="connsiteY5" fmla="*/ 42067 h 1246888"/>
                <a:gd name="connsiteX6" fmla="*/ 687594 w 2546706"/>
                <a:gd name="connsiteY6" fmla="*/ 92479 h 1246888"/>
                <a:gd name="connsiteX7" fmla="*/ 571063 w 2546706"/>
                <a:gd name="connsiteY7" fmla="*/ 149925 h 1246888"/>
                <a:gd name="connsiteX8" fmla="*/ 424990 w 2546706"/>
                <a:gd name="connsiteY8" fmla="*/ 263172 h 1246888"/>
                <a:gd name="connsiteX9" fmla="*/ 328155 w 2546706"/>
                <a:gd name="connsiteY9" fmla="*/ 358366 h 1246888"/>
                <a:gd name="connsiteX10" fmla="*/ 229678 w 2546706"/>
                <a:gd name="connsiteY10" fmla="*/ 471614 h 1246888"/>
                <a:gd name="connsiteX11" fmla="*/ 90169 w 2546706"/>
                <a:gd name="connsiteY11" fmla="*/ 658719 h 1246888"/>
                <a:gd name="connsiteX12" fmla="*/ 116 w 2546706"/>
                <a:gd name="connsiteY12" fmla="*/ 1018166 h 1246888"/>
                <a:gd name="connsiteX13" fmla="*/ 217778 w 2546706"/>
                <a:gd name="connsiteY13" fmla="*/ 1138730 h 1246888"/>
                <a:gd name="connsiteX14" fmla="*/ 420600 w 2546706"/>
                <a:gd name="connsiteY14" fmla="*/ 1191896 h 1246888"/>
                <a:gd name="connsiteX15" fmla="*/ 784245 w 2546706"/>
                <a:gd name="connsiteY15" fmla="*/ 1246888 h 1246888"/>
                <a:gd name="connsiteX16" fmla="*/ 2546706 w 2546706"/>
                <a:gd name="connsiteY16" fmla="*/ 930459 h 1246888"/>
                <a:gd name="connsiteX0" fmla="*/ 2546713 w 2546713"/>
                <a:gd name="connsiteY0" fmla="*/ 930459 h 1246888"/>
                <a:gd name="connsiteX1" fmla="*/ 2536448 w 2546713"/>
                <a:gd name="connsiteY1" fmla="*/ 844035 h 1246888"/>
                <a:gd name="connsiteX2" fmla="*/ 1255231 w 2546713"/>
                <a:gd name="connsiteY2" fmla="*/ 207 h 1246888"/>
                <a:gd name="connsiteX3" fmla="*/ 1221015 w 2546713"/>
                <a:gd name="connsiteY3" fmla="*/ 36020 h 1246888"/>
                <a:gd name="connsiteX4" fmla="*/ 1030627 w 2546713"/>
                <a:gd name="connsiteY4" fmla="*/ 58341 h 1246888"/>
                <a:gd name="connsiteX5" fmla="*/ 856578 w 2546713"/>
                <a:gd name="connsiteY5" fmla="*/ 42067 h 1246888"/>
                <a:gd name="connsiteX6" fmla="*/ 687601 w 2546713"/>
                <a:gd name="connsiteY6" fmla="*/ 92479 h 1246888"/>
                <a:gd name="connsiteX7" fmla="*/ 571070 w 2546713"/>
                <a:gd name="connsiteY7" fmla="*/ 149925 h 1246888"/>
                <a:gd name="connsiteX8" fmla="*/ 424997 w 2546713"/>
                <a:gd name="connsiteY8" fmla="*/ 263172 h 1246888"/>
                <a:gd name="connsiteX9" fmla="*/ 328162 w 2546713"/>
                <a:gd name="connsiteY9" fmla="*/ 358366 h 1246888"/>
                <a:gd name="connsiteX10" fmla="*/ 229685 w 2546713"/>
                <a:gd name="connsiteY10" fmla="*/ 471614 h 1246888"/>
                <a:gd name="connsiteX11" fmla="*/ 90176 w 2546713"/>
                <a:gd name="connsiteY11" fmla="*/ 658719 h 1246888"/>
                <a:gd name="connsiteX12" fmla="*/ 123 w 2546713"/>
                <a:gd name="connsiteY12" fmla="*/ 1018166 h 1246888"/>
                <a:gd name="connsiteX13" fmla="*/ 217785 w 2546713"/>
                <a:gd name="connsiteY13" fmla="*/ 1138730 h 1246888"/>
                <a:gd name="connsiteX14" fmla="*/ 420607 w 2546713"/>
                <a:gd name="connsiteY14" fmla="*/ 1191896 h 1246888"/>
                <a:gd name="connsiteX15" fmla="*/ 784252 w 2546713"/>
                <a:gd name="connsiteY15" fmla="*/ 1246888 h 1246888"/>
                <a:gd name="connsiteX16" fmla="*/ 2546713 w 2546713"/>
                <a:gd name="connsiteY16" fmla="*/ 930459 h 1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solidFill>
              <a:schemeClr val="tx1">
                <a:alpha val="20000"/>
              </a:schemeClr>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8" name="叶子"/>
            <p:cNvSpPr/>
            <p:nvPr/>
          </p:nvSpPr>
          <p:spPr>
            <a:xfrm rot="2584182">
              <a:off x="2989495" y="976516"/>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 fmla="*/ 364 w 1205276"/>
                <a:gd name="connsiteY0" fmla="*/ 486958 h 966772"/>
                <a:gd name="connsiteX1" fmla="*/ 602820 w 1205276"/>
                <a:gd name="connsiteY1" fmla="*/ 0 h 966772"/>
                <a:gd name="connsiteX2" fmla="*/ 1205276 w 1205276"/>
                <a:gd name="connsiteY2" fmla="*/ 486958 h 966772"/>
                <a:gd name="connsiteX3" fmla="*/ 674257 w 1205276"/>
                <a:gd name="connsiteY3" fmla="*/ 966772 h 966772"/>
                <a:gd name="connsiteX4" fmla="*/ 364 w 1205276"/>
                <a:gd name="connsiteY4" fmla="*/ 486958 h 966772"/>
                <a:gd name="connsiteX0" fmla="*/ 233 w 993214"/>
                <a:gd name="connsiteY0" fmla="*/ 554734 h 1041366"/>
                <a:gd name="connsiteX1" fmla="*/ 602689 w 993214"/>
                <a:gd name="connsiteY1" fmla="*/ 67776 h 1041366"/>
                <a:gd name="connsiteX2" fmla="*/ 993214 w 993214"/>
                <a:gd name="connsiteY2" fmla="*/ 180878 h 1041366"/>
                <a:gd name="connsiteX3" fmla="*/ 674126 w 993214"/>
                <a:gd name="connsiteY3" fmla="*/ 1034548 h 1041366"/>
                <a:gd name="connsiteX4" fmla="*/ 233 w 993214"/>
                <a:gd name="connsiteY4" fmla="*/ 554734 h 1041366"/>
                <a:gd name="connsiteX0" fmla="*/ 164 w 993145"/>
                <a:gd name="connsiteY0" fmla="*/ 551061 h 1037675"/>
                <a:gd name="connsiteX1" fmla="*/ 738351 w 993145"/>
                <a:gd name="connsiteY1" fmla="*/ 71247 h 1037675"/>
                <a:gd name="connsiteX2" fmla="*/ 993145 w 993145"/>
                <a:gd name="connsiteY2" fmla="*/ 177205 h 1037675"/>
                <a:gd name="connsiteX3" fmla="*/ 674057 w 993145"/>
                <a:gd name="connsiteY3" fmla="*/ 1030875 h 1037675"/>
                <a:gd name="connsiteX4" fmla="*/ 164 w 993145"/>
                <a:gd name="connsiteY4" fmla="*/ 551061 h 1037675"/>
                <a:gd name="connsiteX0" fmla="*/ 17 w 992998"/>
                <a:gd name="connsiteY0" fmla="*/ 551061 h 814420"/>
                <a:gd name="connsiteX1" fmla="*/ 738204 w 992998"/>
                <a:gd name="connsiteY1" fmla="*/ 71247 h 814420"/>
                <a:gd name="connsiteX2" fmla="*/ 992998 w 992998"/>
                <a:gd name="connsiteY2" fmla="*/ 177205 h 814420"/>
                <a:gd name="connsiteX3" fmla="*/ 759635 w 992998"/>
                <a:gd name="connsiteY3" fmla="*/ 802275 h 814420"/>
                <a:gd name="connsiteX4" fmla="*/ 17 w 992998"/>
                <a:gd name="connsiteY4" fmla="*/ 551061 h 814420"/>
                <a:gd name="connsiteX0" fmla="*/ 125 w 390650"/>
                <a:gd name="connsiteY0" fmla="*/ 804580 h 895079"/>
                <a:gd name="connsiteX1" fmla="*/ 135856 w 390650"/>
                <a:gd name="connsiteY1" fmla="*/ 86641 h 895079"/>
                <a:gd name="connsiteX2" fmla="*/ 390650 w 390650"/>
                <a:gd name="connsiteY2" fmla="*/ 192599 h 895079"/>
                <a:gd name="connsiteX3" fmla="*/ 157287 w 390650"/>
                <a:gd name="connsiteY3" fmla="*/ 817669 h 895079"/>
                <a:gd name="connsiteX4" fmla="*/ 125 w 390650"/>
                <a:gd name="connsiteY4" fmla="*/ 804580 h 895079"/>
                <a:gd name="connsiteX0" fmla="*/ 335 w 390860"/>
                <a:gd name="connsiteY0" fmla="*/ 804580 h 895079"/>
                <a:gd name="connsiteX1" fmla="*/ 124160 w 390860"/>
                <a:gd name="connsiteY1" fmla="*/ 86641 h 895079"/>
                <a:gd name="connsiteX2" fmla="*/ 390860 w 390860"/>
                <a:gd name="connsiteY2" fmla="*/ 192599 h 895079"/>
                <a:gd name="connsiteX3" fmla="*/ 157497 w 390860"/>
                <a:gd name="connsiteY3" fmla="*/ 817669 h 895079"/>
                <a:gd name="connsiteX4" fmla="*/ 335 w 390860"/>
                <a:gd name="connsiteY4" fmla="*/ 804580 h 895079"/>
                <a:gd name="connsiteX0" fmla="*/ 335 w 390979"/>
                <a:gd name="connsiteY0" fmla="*/ 801681 h 892180"/>
                <a:gd name="connsiteX1" fmla="*/ 124160 w 390979"/>
                <a:gd name="connsiteY1" fmla="*/ 83742 h 892180"/>
                <a:gd name="connsiteX2" fmla="*/ 188451 w 390979"/>
                <a:gd name="connsiteY2" fmla="*/ 26423 h 892180"/>
                <a:gd name="connsiteX3" fmla="*/ 390860 w 390979"/>
                <a:gd name="connsiteY3" fmla="*/ 189700 h 892180"/>
                <a:gd name="connsiteX4" fmla="*/ 157497 w 390979"/>
                <a:gd name="connsiteY4" fmla="*/ 814770 h 892180"/>
                <a:gd name="connsiteX5" fmla="*/ 335 w 390979"/>
                <a:gd name="connsiteY5" fmla="*/ 801681 h 892180"/>
                <a:gd name="connsiteX0" fmla="*/ 225 w 390864"/>
                <a:gd name="connsiteY0" fmla="*/ 772768 h 863267"/>
                <a:gd name="connsiteX1" fmla="*/ 124050 w 390864"/>
                <a:gd name="connsiteY1" fmla="*/ 54829 h 863267"/>
                <a:gd name="connsiteX2" fmla="*/ 181197 w 390864"/>
                <a:gd name="connsiteY2" fmla="*/ 61804 h 863267"/>
                <a:gd name="connsiteX3" fmla="*/ 390750 w 390864"/>
                <a:gd name="connsiteY3" fmla="*/ 160787 h 863267"/>
                <a:gd name="connsiteX4" fmla="*/ 157387 w 390864"/>
                <a:gd name="connsiteY4" fmla="*/ 785857 h 863267"/>
                <a:gd name="connsiteX5" fmla="*/ 225 w 390864"/>
                <a:gd name="connsiteY5" fmla="*/ 772768 h 863267"/>
                <a:gd name="connsiteX0" fmla="*/ 225 w 390864"/>
                <a:gd name="connsiteY0" fmla="*/ 720954 h 811453"/>
                <a:gd name="connsiteX1" fmla="*/ 124050 w 390864"/>
                <a:gd name="connsiteY1" fmla="*/ 3015 h 811453"/>
                <a:gd name="connsiteX2" fmla="*/ 181197 w 390864"/>
                <a:gd name="connsiteY2" fmla="*/ 9990 h 811453"/>
                <a:gd name="connsiteX3" fmla="*/ 390750 w 390864"/>
                <a:gd name="connsiteY3" fmla="*/ 108973 h 811453"/>
                <a:gd name="connsiteX4" fmla="*/ 157387 w 390864"/>
                <a:gd name="connsiteY4" fmla="*/ 734043 h 811453"/>
                <a:gd name="connsiteX5" fmla="*/ 225 w 390864"/>
                <a:gd name="connsiteY5" fmla="*/ 720954 h 811453"/>
                <a:gd name="connsiteX0" fmla="*/ 225 w 391006"/>
                <a:gd name="connsiteY0" fmla="*/ 720954 h 811453"/>
                <a:gd name="connsiteX1" fmla="*/ 124050 w 391006"/>
                <a:gd name="connsiteY1" fmla="*/ 3015 h 811453"/>
                <a:gd name="connsiteX2" fmla="*/ 181197 w 391006"/>
                <a:gd name="connsiteY2" fmla="*/ 9990 h 811453"/>
                <a:gd name="connsiteX3" fmla="*/ 390750 w 391006"/>
                <a:gd name="connsiteY3" fmla="*/ 108973 h 811453"/>
                <a:gd name="connsiteX4" fmla="*/ 157387 w 391006"/>
                <a:gd name="connsiteY4" fmla="*/ 734043 h 811453"/>
                <a:gd name="connsiteX5" fmla="*/ 225 w 391006"/>
                <a:gd name="connsiteY5" fmla="*/ 720954 h 811453"/>
                <a:gd name="connsiteX0" fmla="*/ 225 w 390750"/>
                <a:gd name="connsiteY0" fmla="*/ 720954 h 811453"/>
                <a:gd name="connsiteX1" fmla="*/ 124050 w 390750"/>
                <a:gd name="connsiteY1" fmla="*/ 3015 h 811453"/>
                <a:gd name="connsiteX2" fmla="*/ 181197 w 390750"/>
                <a:gd name="connsiteY2" fmla="*/ 9990 h 811453"/>
                <a:gd name="connsiteX3" fmla="*/ 390750 w 390750"/>
                <a:gd name="connsiteY3" fmla="*/ 108973 h 811453"/>
                <a:gd name="connsiteX4" fmla="*/ 157387 w 390750"/>
                <a:gd name="connsiteY4" fmla="*/ 734043 h 811453"/>
                <a:gd name="connsiteX5" fmla="*/ 225 w 390750"/>
                <a:gd name="connsiteY5" fmla="*/ 720954 h 811453"/>
                <a:gd name="connsiteX0" fmla="*/ 225 w 391089"/>
                <a:gd name="connsiteY0" fmla="*/ 720954 h 811453"/>
                <a:gd name="connsiteX1" fmla="*/ 124050 w 391089"/>
                <a:gd name="connsiteY1" fmla="*/ 3015 h 811453"/>
                <a:gd name="connsiteX2" fmla="*/ 181197 w 391089"/>
                <a:gd name="connsiteY2" fmla="*/ 9990 h 811453"/>
                <a:gd name="connsiteX3" fmla="*/ 390750 w 391089"/>
                <a:gd name="connsiteY3" fmla="*/ 108973 h 811453"/>
                <a:gd name="connsiteX4" fmla="*/ 157387 w 391089"/>
                <a:gd name="connsiteY4" fmla="*/ 734043 h 811453"/>
                <a:gd name="connsiteX5" fmla="*/ 225 w 391089"/>
                <a:gd name="connsiteY5" fmla="*/ 720954 h 811453"/>
                <a:gd name="connsiteX0" fmla="*/ 225 w 391034"/>
                <a:gd name="connsiteY0" fmla="*/ 720954 h 948121"/>
                <a:gd name="connsiteX1" fmla="*/ 124050 w 391034"/>
                <a:gd name="connsiteY1" fmla="*/ 3015 h 948121"/>
                <a:gd name="connsiteX2" fmla="*/ 181197 w 391034"/>
                <a:gd name="connsiteY2" fmla="*/ 9990 h 948121"/>
                <a:gd name="connsiteX3" fmla="*/ 390750 w 391034"/>
                <a:gd name="connsiteY3" fmla="*/ 108973 h 948121"/>
                <a:gd name="connsiteX4" fmla="*/ 157387 w 391034"/>
                <a:gd name="connsiteY4" fmla="*/ 734043 h 948121"/>
                <a:gd name="connsiteX5" fmla="*/ 225 w 391034"/>
                <a:gd name="connsiteY5" fmla="*/ 720954 h 948121"/>
                <a:gd name="connsiteX0" fmla="*/ 225 w 391034"/>
                <a:gd name="connsiteY0" fmla="*/ 720954 h 787718"/>
                <a:gd name="connsiteX1" fmla="*/ 124050 w 391034"/>
                <a:gd name="connsiteY1" fmla="*/ 3015 h 787718"/>
                <a:gd name="connsiteX2" fmla="*/ 181197 w 391034"/>
                <a:gd name="connsiteY2" fmla="*/ 9990 h 787718"/>
                <a:gd name="connsiteX3" fmla="*/ 390750 w 391034"/>
                <a:gd name="connsiteY3" fmla="*/ 108973 h 787718"/>
                <a:gd name="connsiteX4" fmla="*/ 157387 w 391034"/>
                <a:gd name="connsiteY4" fmla="*/ 734043 h 787718"/>
                <a:gd name="connsiteX5" fmla="*/ 225 w 391034"/>
                <a:gd name="connsiteY5" fmla="*/ 720954 h 787718"/>
                <a:gd name="connsiteX0" fmla="*/ 225 w 391034"/>
                <a:gd name="connsiteY0" fmla="*/ 720954 h 768829"/>
                <a:gd name="connsiteX1" fmla="*/ 124050 w 391034"/>
                <a:gd name="connsiteY1" fmla="*/ 3015 h 768829"/>
                <a:gd name="connsiteX2" fmla="*/ 181197 w 391034"/>
                <a:gd name="connsiteY2" fmla="*/ 9990 h 768829"/>
                <a:gd name="connsiteX3" fmla="*/ 390750 w 391034"/>
                <a:gd name="connsiteY3" fmla="*/ 108973 h 768829"/>
                <a:gd name="connsiteX4" fmla="*/ 157387 w 391034"/>
                <a:gd name="connsiteY4" fmla="*/ 734043 h 768829"/>
                <a:gd name="connsiteX5" fmla="*/ 225 w 391034"/>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531491 w 727226"/>
                <a:gd name="connsiteY0" fmla="*/ 1076857 h 1124732"/>
                <a:gd name="connsiteX1" fmla="*/ 655316 w 727226"/>
                <a:gd name="connsiteY1" fmla="*/ 358918 h 1124732"/>
                <a:gd name="connsiteX2" fmla="*/ 712463 w 727226"/>
                <a:gd name="connsiteY2" fmla="*/ 365893 h 1124732"/>
                <a:gd name="connsiteX3" fmla="*/ 5235 w 727226"/>
                <a:gd name="connsiteY3" fmla="*/ 7676 h 1124732"/>
                <a:gd name="connsiteX4" fmla="*/ 688653 w 727226"/>
                <a:gd name="connsiteY4" fmla="*/ 1089946 h 1124732"/>
                <a:gd name="connsiteX5" fmla="*/ 531491 w 727226"/>
                <a:gd name="connsiteY5" fmla="*/ 1076857 h 1124732"/>
                <a:gd name="connsiteX0" fmla="*/ 534179 w 692235"/>
                <a:gd name="connsiteY0" fmla="*/ 1085899 h 1133774"/>
                <a:gd name="connsiteX1" fmla="*/ 658004 w 692235"/>
                <a:gd name="connsiteY1" fmla="*/ 367960 h 1133774"/>
                <a:gd name="connsiteX2" fmla="*/ 381776 w 692235"/>
                <a:gd name="connsiteY2" fmla="*/ 48704 h 1133774"/>
                <a:gd name="connsiteX3" fmla="*/ 7923 w 692235"/>
                <a:gd name="connsiteY3" fmla="*/ 16718 h 1133774"/>
                <a:gd name="connsiteX4" fmla="*/ 691341 w 692235"/>
                <a:gd name="connsiteY4" fmla="*/ 1098988 h 1133774"/>
                <a:gd name="connsiteX5" fmla="*/ 534179 w 692235"/>
                <a:gd name="connsiteY5" fmla="*/ 1085899 h 1133774"/>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850755 w 991268"/>
                <a:gd name="connsiteY0" fmla="*/ 1181222 h 1193376"/>
                <a:gd name="connsiteX1" fmla="*/ 974580 w 991268"/>
                <a:gd name="connsiteY1" fmla="*/ 463283 h 1193376"/>
                <a:gd name="connsiteX2" fmla="*/ 698352 w 991268"/>
                <a:gd name="connsiteY2" fmla="*/ 144027 h 1193376"/>
                <a:gd name="connsiteX3" fmla="*/ 324499 w 991268"/>
                <a:gd name="connsiteY3" fmla="*/ 112041 h 1193376"/>
                <a:gd name="connsiteX4" fmla="*/ 5411 w 991268"/>
                <a:gd name="connsiteY4" fmla="*/ 915705 h 1193376"/>
                <a:gd name="connsiteX5" fmla="*/ 850755 w 991268"/>
                <a:gd name="connsiteY5" fmla="*/ 1181222 h 1193376"/>
                <a:gd name="connsiteX0" fmla="*/ 985861 w 1024796"/>
                <a:gd name="connsiteY0" fmla="*/ 564478 h 918163"/>
                <a:gd name="connsiteX1" fmla="*/ 973955 w 1024796"/>
                <a:gd name="connsiteY1" fmla="*/ 463283 h 918163"/>
                <a:gd name="connsiteX2" fmla="*/ 697727 w 1024796"/>
                <a:gd name="connsiteY2" fmla="*/ 144027 h 918163"/>
                <a:gd name="connsiteX3" fmla="*/ 323874 w 1024796"/>
                <a:gd name="connsiteY3" fmla="*/ 112041 h 918163"/>
                <a:gd name="connsiteX4" fmla="*/ 4786 w 1024796"/>
                <a:gd name="connsiteY4" fmla="*/ 915705 h 918163"/>
                <a:gd name="connsiteX5" fmla="*/ 985861 w 1024796"/>
                <a:gd name="connsiteY5" fmla="*/ 564478 h 918163"/>
                <a:gd name="connsiteX0" fmla="*/ 985861 w 999548"/>
                <a:gd name="connsiteY0" fmla="*/ 564478 h 918163"/>
                <a:gd name="connsiteX1" fmla="*/ 973955 w 999548"/>
                <a:gd name="connsiteY1" fmla="*/ 463283 h 918163"/>
                <a:gd name="connsiteX2" fmla="*/ 697727 w 999548"/>
                <a:gd name="connsiteY2" fmla="*/ 144027 h 918163"/>
                <a:gd name="connsiteX3" fmla="*/ 323874 w 999548"/>
                <a:gd name="connsiteY3" fmla="*/ 112041 h 918163"/>
                <a:gd name="connsiteX4" fmla="*/ 4786 w 999548"/>
                <a:gd name="connsiteY4" fmla="*/ 915705 h 918163"/>
                <a:gd name="connsiteX5" fmla="*/ 985861 w 999548"/>
                <a:gd name="connsiteY5" fmla="*/ 564478 h 918163"/>
                <a:gd name="connsiteX0" fmla="*/ 985861 w 1132271"/>
                <a:gd name="connsiteY0" fmla="*/ 564478 h 918163"/>
                <a:gd name="connsiteX1" fmla="*/ 973955 w 1132271"/>
                <a:gd name="connsiteY1" fmla="*/ 463283 h 918163"/>
                <a:gd name="connsiteX2" fmla="*/ 697727 w 1132271"/>
                <a:gd name="connsiteY2" fmla="*/ 144027 h 918163"/>
                <a:gd name="connsiteX3" fmla="*/ 323874 w 1132271"/>
                <a:gd name="connsiteY3" fmla="*/ 112041 h 918163"/>
                <a:gd name="connsiteX4" fmla="*/ 4786 w 1132271"/>
                <a:gd name="connsiteY4" fmla="*/ 915705 h 918163"/>
                <a:gd name="connsiteX5" fmla="*/ 985861 w 1132271"/>
                <a:gd name="connsiteY5" fmla="*/ 564478 h 918163"/>
                <a:gd name="connsiteX0" fmla="*/ 1002734 w 1149144"/>
                <a:gd name="connsiteY0" fmla="*/ 564478 h 918163"/>
                <a:gd name="connsiteX1" fmla="*/ 990828 w 1149144"/>
                <a:gd name="connsiteY1" fmla="*/ 463283 h 918163"/>
                <a:gd name="connsiteX2" fmla="*/ 714600 w 1149144"/>
                <a:gd name="connsiteY2" fmla="*/ 144027 h 918163"/>
                <a:gd name="connsiteX3" fmla="*/ 340747 w 1149144"/>
                <a:gd name="connsiteY3" fmla="*/ 112041 h 918163"/>
                <a:gd name="connsiteX4" fmla="*/ 21659 w 1149144"/>
                <a:gd name="connsiteY4" fmla="*/ 915705 h 918163"/>
                <a:gd name="connsiteX5" fmla="*/ 1002734 w 1149144"/>
                <a:gd name="connsiteY5" fmla="*/ 564478 h 918163"/>
                <a:gd name="connsiteX0" fmla="*/ 1002734 w 1021722"/>
                <a:gd name="connsiteY0" fmla="*/ 564478 h 918163"/>
                <a:gd name="connsiteX1" fmla="*/ 990828 w 1021722"/>
                <a:gd name="connsiteY1" fmla="*/ 463283 h 918163"/>
                <a:gd name="connsiteX2" fmla="*/ 714600 w 1021722"/>
                <a:gd name="connsiteY2" fmla="*/ 144027 h 918163"/>
                <a:gd name="connsiteX3" fmla="*/ 340747 w 1021722"/>
                <a:gd name="connsiteY3" fmla="*/ 112041 h 918163"/>
                <a:gd name="connsiteX4" fmla="*/ 21659 w 1021722"/>
                <a:gd name="connsiteY4" fmla="*/ 915705 h 918163"/>
                <a:gd name="connsiteX5" fmla="*/ 1002734 w 1021722"/>
                <a:gd name="connsiteY5" fmla="*/ 564478 h 918163"/>
                <a:gd name="connsiteX0" fmla="*/ 1001204 w 1021319"/>
                <a:gd name="connsiteY0" fmla="*/ 549707 h 918059"/>
                <a:gd name="connsiteX1" fmla="*/ 990939 w 1021319"/>
                <a:gd name="connsiteY1" fmla="*/ 463283 h 918059"/>
                <a:gd name="connsiteX2" fmla="*/ 714711 w 1021319"/>
                <a:gd name="connsiteY2" fmla="*/ 144027 h 918059"/>
                <a:gd name="connsiteX3" fmla="*/ 340858 w 1021319"/>
                <a:gd name="connsiteY3" fmla="*/ 112041 h 918059"/>
                <a:gd name="connsiteX4" fmla="*/ 21770 w 1021319"/>
                <a:gd name="connsiteY4" fmla="*/ 915705 h 918059"/>
                <a:gd name="connsiteX5" fmla="*/ 1001204 w 1021319"/>
                <a:gd name="connsiteY5" fmla="*/ 549707 h 918059"/>
                <a:gd name="connsiteX0" fmla="*/ 1001204 w 1001204"/>
                <a:gd name="connsiteY0" fmla="*/ 549707 h 918059"/>
                <a:gd name="connsiteX1" fmla="*/ 990939 w 1001204"/>
                <a:gd name="connsiteY1" fmla="*/ 463283 h 918059"/>
                <a:gd name="connsiteX2" fmla="*/ 714711 w 1001204"/>
                <a:gd name="connsiteY2" fmla="*/ 144027 h 918059"/>
                <a:gd name="connsiteX3" fmla="*/ 340858 w 1001204"/>
                <a:gd name="connsiteY3" fmla="*/ 112041 h 918059"/>
                <a:gd name="connsiteX4" fmla="*/ 21770 w 1001204"/>
                <a:gd name="connsiteY4" fmla="*/ 915705 h 918059"/>
                <a:gd name="connsiteX5" fmla="*/ 1001204 w 1001204"/>
                <a:gd name="connsiteY5" fmla="*/ 549707 h 918059"/>
                <a:gd name="connsiteX0" fmla="*/ 1135392 w 1135392"/>
                <a:gd name="connsiteY0" fmla="*/ 549707 h 708380"/>
                <a:gd name="connsiteX1" fmla="*/ 1125127 w 1135392"/>
                <a:gd name="connsiteY1" fmla="*/ 463283 h 708380"/>
                <a:gd name="connsiteX2" fmla="*/ 848899 w 1135392"/>
                <a:gd name="connsiteY2" fmla="*/ 144027 h 708380"/>
                <a:gd name="connsiteX3" fmla="*/ 475046 w 1135392"/>
                <a:gd name="connsiteY3" fmla="*/ 112041 h 708380"/>
                <a:gd name="connsiteX4" fmla="*/ 14808 w 1135392"/>
                <a:gd name="connsiteY4" fmla="*/ 702339 h 708380"/>
                <a:gd name="connsiteX5" fmla="*/ 1135392 w 1135392"/>
                <a:gd name="connsiteY5" fmla="*/ 549707 h 708380"/>
                <a:gd name="connsiteX0" fmla="*/ 1721167 w 1721167"/>
                <a:gd name="connsiteY0" fmla="*/ 549707 h 857673"/>
                <a:gd name="connsiteX1" fmla="*/ 1710902 w 1721167"/>
                <a:gd name="connsiteY1" fmla="*/ 463283 h 857673"/>
                <a:gd name="connsiteX2" fmla="*/ 1434674 w 1721167"/>
                <a:gd name="connsiteY2" fmla="*/ 144027 h 857673"/>
                <a:gd name="connsiteX3" fmla="*/ 1060821 w 1721167"/>
                <a:gd name="connsiteY3" fmla="*/ 112041 h 857673"/>
                <a:gd name="connsiteX4" fmla="*/ 5912 w 1721167"/>
                <a:gd name="connsiteY4" fmla="*/ 854819 h 857673"/>
                <a:gd name="connsiteX5" fmla="*/ 1721167 w 1721167"/>
                <a:gd name="connsiteY5" fmla="*/ 549707 h 857673"/>
                <a:gd name="connsiteX0" fmla="*/ 1715255 w 1715255"/>
                <a:gd name="connsiteY0" fmla="*/ 549707 h 893097"/>
                <a:gd name="connsiteX1" fmla="*/ 1704990 w 1715255"/>
                <a:gd name="connsiteY1" fmla="*/ 463283 h 893097"/>
                <a:gd name="connsiteX2" fmla="*/ 1428762 w 1715255"/>
                <a:gd name="connsiteY2" fmla="*/ 144027 h 893097"/>
                <a:gd name="connsiteX3" fmla="*/ 1054909 w 1715255"/>
                <a:gd name="connsiteY3" fmla="*/ 112041 h 893097"/>
                <a:gd name="connsiteX4" fmla="*/ 0 w 1715255"/>
                <a:gd name="connsiteY4" fmla="*/ 854819 h 893097"/>
                <a:gd name="connsiteX5" fmla="*/ 1715255 w 1715255"/>
                <a:gd name="connsiteY5" fmla="*/ 549707 h 893097"/>
                <a:gd name="connsiteX0" fmla="*/ 1855361 w 1855361"/>
                <a:gd name="connsiteY0" fmla="*/ 549707 h 893097"/>
                <a:gd name="connsiteX1" fmla="*/ 1845096 w 1855361"/>
                <a:gd name="connsiteY1" fmla="*/ 463283 h 893097"/>
                <a:gd name="connsiteX2" fmla="*/ 1568868 w 1855361"/>
                <a:gd name="connsiteY2" fmla="*/ 144027 h 893097"/>
                <a:gd name="connsiteX3" fmla="*/ 1195015 w 1855361"/>
                <a:gd name="connsiteY3" fmla="*/ 112041 h 893097"/>
                <a:gd name="connsiteX4" fmla="*/ 221950 w 1855361"/>
                <a:gd name="connsiteY4" fmla="*/ 658584 h 893097"/>
                <a:gd name="connsiteX5" fmla="*/ 140106 w 1855361"/>
                <a:gd name="connsiteY5" fmla="*/ 854819 h 893097"/>
                <a:gd name="connsiteX6" fmla="*/ 1855361 w 1855361"/>
                <a:gd name="connsiteY6"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496198 w 1829732"/>
                <a:gd name="connsiteY4" fmla="*/ 460360 h 893097"/>
                <a:gd name="connsiteX5" fmla="*/ 196321 w 1829732"/>
                <a:gd name="connsiteY5" fmla="*/ 658584 h 893097"/>
                <a:gd name="connsiteX6" fmla="*/ 114477 w 1829732"/>
                <a:gd name="connsiteY6" fmla="*/ 854819 h 893097"/>
                <a:gd name="connsiteX7" fmla="*/ 1829732 w 1829732"/>
                <a:gd name="connsiteY7"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719835 w 1829732"/>
                <a:gd name="connsiteY4" fmla="*/ 333294 h 893097"/>
                <a:gd name="connsiteX5" fmla="*/ 496198 w 1829732"/>
                <a:gd name="connsiteY5" fmla="*/ 460360 h 893097"/>
                <a:gd name="connsiteX6" fmla="*/ 196321 w 1829732"/>
                <a:gd name="connsiteY6" fmla="*/ 658584 h 893097"/>
                <a:gd name="connsiteX7" fmla="*/ 114477 w 1829732"/>
                <a:gd name="connsiteY7" fmla="*/ 854819 h 893097"/>
                <a:gd name="connsiteX8" fmla="*/ 1829732 w 1829732"/>
                <a:gd name="connsiteY8" fmla="*/ 549707 h 893097"/>
                <a:gd name="connsiteX0" fmla="*/ 2137884 w 2137884"/>
                <a:gd name="connsiteY0" fmla="*/ 549707 h 893097"/>
                <a:gd name="connsiteX1" fmla="*/ 2127619 w 2137884"/>
                <a:gd name="connsiteY1" fmla="*/ 463283 h 893097"/>
                <a:gd name="connsiteX2" fmla="*/ 1851391 w 2137884"/>
                <a:gd name="connsiteY2" fmla="*/ 144027 h 893097"/>
                <a:gd name="connsiteX3" fmla="*/ 1477538 w 2137884"/>
                <a:gd name="connsiteY3" fmla="*/ 112041 h 893097"/>
                <a:gd name="connsiteX4" fmla="*/ 1027987 w 2137884"/>
                <a:gd name="connsiteY4" fmla="*/ 333294 h 893097"/>
                <a:gd name="connsiteX5" fmla="*/ 804350 w 2137884"/>
                <a:gd name="connsiteY5" fmla="*/ 460360 h 893097"/>
                <a:gd name="connsiteX6" fmla="*/ 11778 w 2137884"/>
                <a:gd name="connsiteY6" fmla="*/ 811144 h 893097"/>
                <a:gd name="connsiteX7" fmla="*/ 422629 w 2137884"/>
                <a:gd name="connsiteY7" fmla="*/ 854819 h 893097"/>
                <a:gd name="connsiteX8" fmla="*/ 2137884 w 2137884"/>
                <a:gd name="connsiteY8" fmla="*/ 549707 h 893097"/>
                <a:gd name="connsiteX0" fmla="*/ 2342858 w 2342858"/>
                <a:gd name="connsiteY0" fmla="*/ 549707 h 893097"/>
                <a:gd name="connsiteX1" fmla="*/ 2332593 w 2342858"/>
                <a:gd name="connsiteY1" fmla="*/ 463283 h 893097"/>
                <a:gd name="connsiteX2" fmla="*/ 2056365 w 2342858"/>
                <a:gd name="connsiteY2" fmla="*/ 144027 h 893097"/>
                <a:gd name="connsiteX3" fmla="*/ 1682512 w 2342858"/>
                <a:gd name="connsiteY3" fmla="*/ 112041 h 893097"/>
                <a:gd name="connsiteX4" fmla="*/ 1232961 w 2342858"/>
                <a:gd name="connsiteY4" fmla="*/ 333294 h 893097"/>
                <a:gd name="connsiteX5" fmla="*/ 13930 w 2342858"/>
                <a:gd name="connsiteY5" fmla="*/ 757978 h 893097"/>
                <a:gd name="connsiteX6" fmla="*/ 216752 w 2342858"/>
                <a:gd name="connsiteY6" fmla="*/ 811144 h 893097"/>
                <a:gd name="connsiteX7" fmla="*/ 627603 w 2342858"/>
                <a:gd name="connsiteY7" fmla="*/ 854819 h 893097"/>
                <a:gd name="connsiteX8" fmla="*/ 2342858 w 2342858"/>
                <a:gd name="connsiteY8" fmla="*/ 549707 h 893097"/>
                <a:gd name="connsiteX0" fmla="*/ 2543256 w 2543256"/>
                <a:gd name="connsiteY0" fmla="*/ 549707 h 893097"/>
                <a:gd name="connsiteX1" fmla="*/ 2532991 w 2543256"/>
                <a:gd name="connsiteY1" fmla="*/ 463283 h 893097"/>
                <a:gd name="connsiteX2" fmla="*/ 2256763 w 2543256"/>
                <a:gd name="connsiteY2" fmla="*/ 144027 h 893097"/>
                <a:gd name="connsiteX3" fmla="*/ 1882910 w 2543256"/>
                <a:gd name="connsiteY3" fmla="*/ 112041 h 893097"/>
                <a:gd name="connsiteX4" fmla="*/ 20300 w 2543256"/>
                <a:gd name="connsiteY4" fmla="*/ 605902 h 893097"/>
                <a:gd name="connsiteX5" fmla="*/ 214328 w 2543256"/>
                <a:gd name="connsiteY5" fmla="*/ 757978 h 893097"/>
                <a:gd name="connsiteX6" fmla="*/ 417150 w 2543256"/>
                <a:gd name="connsiteY6" fmla="*/ 811144 h 893097"/>
                <a:gd name="connsiteX7" fmla="*/ 828001 w 2543256"/>
                <a:gd name="connsiteY7" fmla="*/ 854819 h 893097"/>
                <a:gd name="connsiteX8" fmla="*/ 2543256 w 2543256"/>
                <a:gd name="connsiteY8" fmla="*/ 549707 h 893097"/>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73659"/>
                <a:gd name="connsiteX1" fmla="*/ 2532991 w 2543256"/>
                <a:gd name="connsiteY1" fmla="*/ 463283 h 873659"/>
                <a:gd name="connsiteX2" fmla="*/ 2256763 w 2543256"/>
                <a:gd name="connsiteY2" fmla="*/ 144027 h 873659"/>
                <a:gd name="connsiteX3" fmla="*/ 1882910 w 2543256"/>
                <a:gd name="connsiteY3" fmla="*/ 112041 h 873659"/>
                <a:gd name="connsiteX4" fmla="*/ 20300 w 2543256"/>
                <a:gd name="connsiteY4" fmla="*/ 605902 h 873659"/>
                <a:gd name="connsiteX5" fmla="*/ 214328 w 2543256"/>
                <a:gd name="connsiteY5" fmla="*/ 757978 h 873659"/>
                <a:gd name="connsiteX6" fmla="*/ 417150 w 2543256"/>
                <a:gd name="connsiteY6" fmla="*/ 811144 h 873659"/>
                <a:gd name="connsiteX7" fmla="*/ 800490 w 2543256"/>
                <a:gd name="connsiteY7" fmla="*/ 864823 h 873659"/>
                <a:gd name="connsiteX8" fmla="*/ 2543256 w 2543256"/>
                <a:gd name="connsiteY8" fmla="*/ 549707 h 873659"/>
                <a:gd name="connsiteX0" fmla="*/ 2543256 w 2543256"/>
                <a:gd name="connsiteY0" fmla="*/ 549707 h 864823"/>
                <a:gd name="connsiteX1" fmla="*/ 2532991 w 2543256"/>
                <a:gd name="connsiteY1" fmla="*/ 463283 h 864823"/>
                <a:gd name="connsiteX2" fmla="*/ 2256763 w 2543256"/>
                <a:gd name="connsiteY2" fmla="*/ 144027 h 864823"/>
                <a:gd name="connsiteX3" fmla="*/ 1882910 w 2543256"/>
                <a:gd name="connsiteY3" fmla="*/ 112041 h 864823"/>
                <a:gd name="connsiteX4" fmla="*/ 20300 w 2543256"/>
                <a:gd name="connsiteY4" fmla="*/ 605902 h 864823"/>
                <a:gd name="connsiteX5" fmla="*/ 214328 w 2543256"/>
                <a:gd name="connsiteY5" fmla="*/ 757978 h 864823"/>
                <a:gd name="connsiteX6" fmla="*/ 417150 w 2543256"/>
                <a:gd name="connsiteY6" fmla="*/ 811144 h 864823"/>
                <a:gd name="connsiteX7" fmla="*/ 800490 w 2543256"/>
                <a:gd name="connsiteY7" fmla="*/ 864823 h 864823"/>
                <a:gd name="connsiteX8" fmla="*/ 2543256 w 2543256"/>
                <a:gd name="connsiteY8" fmla="*/ 549707 h 864823"/>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1215 w 2541215"/>
                <a:gd name="connsiteY0" fmla="*/ 549707 h 866136"/>
                <a:gd name="connsiteX1" fmla="*/ 2530950 w 2541215"/>
                <a:gd name="connsiteY1" fmla="*/ 463283 h 866136"/>
                <a:gd name="connsiteX2" fmla="*/ 2254722 w 2541215"/>
                <a:gd name="connsiteY2" fmla="*/ 144027 h 866136"/>
                <a:gd name="connsiteX3" fmla="*/ 1880869 w 2541215"/>
                <a:gd name="connsiteY3" fmla="*/ 112041 h 866136"/>
                <a:gd name="connsiteX4" fmla="*/ 18259 w 2541215"/>
                <a:gd name="connsiteY4" fmla="*/ 605902 h 866136"/>
                <a:gd name="connsiteX5" fmla="*/ 212287 w 2541215"/>
                <a:gd name="connsiteY5" fmla="*/ 757978 h 866136"/>
                <a:gd name="connsiteX6" fmla="*/ 415109 w 2541215"/>
                <a:gd name="connsiteY6" fmla="*/ 811144 h 866136"/>
                <a:gd name="connsiteX7" fmla="*/ 778754 w 2541215"/>
                <a:gd name="connsiteY7" fmla="*/ 866136 h 866136"/>
                <a:gd name="connsiteX8" fmla="*/ 2541215 w 2541215"/>
                <a:gd name="connsiteY8" fmla="*/ 549707 h 866136"/>
                <a:gd name="connsiteX0" fmla="*/ 2558963 w 2558963"/>
                <a:gd name="connsiteY0" fmla="*/ 549707 h 866136"/>
                <a:gd name="connsiteX1" fmla="*/ 2548698 w 2558963"/>
                <a:gd name="connsiteY1" fmla="*/ 463283 h 866136"/>
                <a:gd name="connsiteX2" fmla="*/ 2272470 w 2558963"/>
                <a:gd name="connsiteY2" fmla="*/ 144027 h 866136"/>
                <a:gd name="connsiteX3" fmla="*/ 1898617 w 2558963"/>
                <a:gd name="connsiteY3" fmla="*/ 112041 h 866136"/>
                <a:gd name="connsiteX4" fmla="*/ 17625 w 2558963"/>
                <a:gd name="connsiteY4" fmla="*/ 634788 h 866136"/>
                <a:gd name="connsiteX5" fmla="*/ 230035 w 2558963"/>
                <a:gd name="connsiteY5" fmla="*/ 757978 h 866136"/>
                <a:gd name="connsiteX6" fmla="*/ 432857 w 2558963"/>
                <a:gd name="connsiteY6" fmla="*/ 811144 h 866136"/>
                <a:gd name="connsiteX7" fmla="*/ 796502 w 2558963"/>
                <a:gd name="connsiteY7" fmla="*/ 866136 h 866136"/>
                <a:gd name="connsiteX8" fmla="*/ 2558963 w 2558963"/>
                <a:gd name="connsiteY8" fmla="*/ 549707 h 866136"/>
                <a:gd name="connsiteX0" fmla="*/ 2541472 w 2541472"/>
                <a:gd name="connsiteY0" fmla="*/ 549707 h 866136"/>
                <a:gd name="connsiteX1" fmla="*/ 2531207 w 2541472"/>
                <a:gd name="connsiteY1" fmla="*/ 463283 h 866136"/>
                <a:gd name="connsiteX2" fmla="*/ 2254979 w 2541472"/>
                <a:gd name="connsiteY2" fmla="*/ 144027 h 866136"/>
                <a:gd name="connsiteX3" fmla="*/ 1881126 w 2541472"/>
                <a:gd name="connsiteY3" fmla="*/ 112041 h 866136"/>
                <a:gd name="connsiteX4" fmla="*/ 134 w 2541472"/>
                <a:gd name="connsiteY4" fmla="*/ 634788 h 866136"/>
                <a:gd name="connsiteX5" fmla="*/ 212544 w 2541472"/>
                <a:gd name="connsiteY5" fmla="*/ 757978 h 866136"/>
                <a:gd name="connsiteX6" fmla="*/ 415366 w 2541472"/>
                <a:gd name="connsiteY6" fmla="*/ 811144 h 866136"/>
                <a:gd name="connsiteX7" fmla="*/ 779011 w 2541472"/>
                <a:gd name="connsiteY7" fmla="*/ 866136 h 866136"/>
                <a:gd name="connsiteX8" fmla="*/ 2541472 w 2541472"/>
                <a:gd name="connsiteY8" fmla="*/ 549707 h 866136"/>
                <a:gd name="connsiteX0" fmla="*/ 2546723 w 2546723"/>
                <a:gd name="connsiteY0" fmla="*/ 549707 h 866136"/>
                <a:gd name="connsiteX1" fmla="*/ 2536458 w 2546723"/>
                <a:gd name="connsiteY1" fmla="*/ 463283 h 866136"/>
                <a:gd name="connsiteX2" fmla="*/ 2260230 w 2546723"/>
                <a:gd name="connsiteY2" fmla="*/ 144027 h 866136"/>
                <a:gd name="connsiteX3" fmla="*/ 1886377 w 2546723"/>
                <a:gd name="connsiteY3" fmla="*/ 112041 h 866136"/>
                <a:gd name="connsiteX4" fmla="*/ 133 w 2546723"/>
                <a:gd name="connsiteY4" fmla="*/ 637414 h 866136"/>
                <a:gd name="connsiteX5" fmla="*/ 217795 w 2546723"/>
                <a:gd name="connsiteY5" fmla="*/ 757978 h 866136"/>
                <a:gd name="connsiteX6" fmla="*/ 420617 w 2546723"/>
                <a:gd name="connsiteY6" fmla="*/ 811144 h 866136"/>
                <a:gd name="connsiteX7" fmla="*/ 784262 w 2546723"/>
                <a:gd name="connsiteY7" fmla="*/ 866136 h 866136"/>
                <a:gd name="connsiteX8" fmla="*/ 2546723 w 2546723"/>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993646 h 1310075"/>
                <a:gd name="connsiteX1" fmla="*/ 2536331 w 2546596"/>
                <a:gd name="connsiteY1" fmla="*/ 907222 h 1310075"/>
                <a:gd name="connsiteX2" fmla="*/ 1586651 w 2546596"/>
                <a:gd name="connsiteY2" fmla="*/ 56829 h 1310075"/>
                <a:gd name="connsiteX3" fmla="*/ 1886250 w 2546596"/>
                <a:gd name="connsiteY3" fmla="*/ 555980 h 1310075"/>
                <a:gd name="connsiteX4" fmla="*/ 6 w 2546596"/>
                <a:gd name="connsiteY4" fmla="*/ 1081353 h 1310075"/>
                <a:gd name="connsiteX5" fmla="*/ 217668 w 2546596"/>
                <a:gd name="connsiteY5" fmla="*/ 1201917 h 1310075"/>
                <a:gd name="connsiteX6" fmla="*/ 420490 w 2546596"/>
                <a:gd name="connsiteY6" fmla="*/ 1255083 h 1310075"/>
                <a:gd name="connsiteX7" fmla="*/ 784135 w 2546596"/>
                <a:gd name="connsiteY7" fmla="*/ 1310075 h 1310075"/>
                <a:gd name="connsiteX8" fmla="*/ 2546596 w 2546596"/>
                <a:gd name="connsiteY8" fmla="*/ 993646 h 1310075"/>
                <a:gd name="connsiteX0" fmla="*/ 2566086 w 2566086"/>
                <a:gd name="connsiteY0" fmla="*/ 1034749 h 1351178"/>
                <a:gd name="connsiteX1" fmla="*/ 2555821 w 2566086"/>
                <a:gd name="connsiteY1" fmla="*/ 948325 h 1351178"/>
                <a:gd name="connsiteX2" fmla="*/ 1606141 w 2566086"/>
                <a:gd name="connsiteY2" fmla="*/ 97932 h 1351178"/>
                <a:gd name="connsiteX3" fmla="*/ 932411 w 2566086"/>
                <a:gd name="connsiteY3" fmla="*/ 233673 h 1351178"/>
                <a:gd name="connsiteX4" fmla="*/ 19496 w 2566086"/>
                <a:gd name="connsiteY4" fmla="*/ 1122456 h 1351178"/>
                <a:gd name="connsiteX5" fmla="*/ 237158 w 2566086"/>
                <a:gd name="connsiteY5" fmla="*/ 1243020 h 1351178"/>
                <a:gd name="connsiteX6" fmla="*/ 439980 w 2566086"/>
                <a:gd name="connsiteY6" fmla="*/ 1296186 h 1351178"/>
                <a:gd name="connsiteX7" fmla="*/ 803625 w 2566086"/>
                <a:gd name="connsiteY7" fmla="*/ 1351178 h 1351178"/>
                <a:gd name="connsiteX8" fmla="*/ 2566086 w 2566086"/>
                <a:gd name="connsiteY8" fmla="*/ 1034749 h 1351178"/>
                <a:gd name="connsiteX0" fmla="*/ 2566086 w 2566086"/>
                <a:gd name="connsiteY0" fmla="*/ 1029458 h 1345887"/>
                <a:gd name="connsiteX1" fmla="*/ 2555821 w 2566086"/>
                <a:gd name="connsiteY1" fmla="*/ 943034 h 1345887"/>
                <a:gd name="connsiteX2" fmla="*/ 1274604 w 2566086"/>
                <a:gd name="connsiteY2" fmla="*/ 99206 h 1345887"/>
                <a:gd name="connsiteX3" fmla="*/ 932411 w 2566086"/>
                <a:gd name="connsiteY3" fmla="*/ 228382 h 1345887"/>
                <a:gd name="connsiteX4" fmla="*/ 19496 w 2566086"/>
                <a:gd name="connsiteY4" fmla="*/ 1117165 h 1345887"/>
                <a:gd name="connsiteX5" fmla="*/ 237158 w 2566086"/>
                <a:gd name="connsiteY5" fmla="*/ 1237729 h 1345887"/>
                <a:gd name="connsiteX6" fmla="*/ 439980 w 2566086"/>
                <a:gd name="connsiteY6" fmla="*/ 1290895 h 1345887"/>
                <a:gd name="connsiteX7" fmla="*/ 803625 w 2566086"/>
                <a:gd name="connsiteY7" fmla="*/ 1345887 h 1345887"/>
                <a:gd name="connsiteX8" fmla="*/ 2566086 w 2566086"/>
                <a:gd name="connsiteY8" fmla="*/ 1029458 h 1345887"/>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57650 h 1374079"/>
                <a:gd name="connsiteX1" fmla="*/ 2539256 w 2549521"/>
                <a:gd name="connsiteY1" fmla="*/ 971226 h 1374079"/>
                <a:gd name="connsiteX2" fmla="*/ 1258039 w 2549521"/>
                <a:gd name="connsiteY2" fmla="*/ 127398 h 1374079"/>
                <a:gd name="connsiteX3" fmla="*/ 1071513 w 2549521"/>
                <a:gd name="connsiteY3" fmla="*/ 8275 h 1374079"/>
                <a:gd name="connsiteX4" fmla="*/ 869890 w 2549521"/>
                <a:gd name="connsiteY4" fmla="*/ 174510 h 1374079"/>
                <a:gd name="connsiteX5" fmla="*/ 2931 w 2549521"/>
                <a:gd name="connsiteY5" fmla="*/ 1145357 h 1374079"/>
                <a:gd name="connsiteX6" fmla="*/ 220593 w 2549521"/>
                <a:gd name="connsiteY6" fmla="*/ 1265921 h 1374079"/>
                <a:gd name="connsiteX7" fmla="*/ 423415 w 2549521"/>
                <a:gd name="connsiteY7" fmla="*/ 1319087 h 1374079"/>
                <a:gd name="connsiteX8" fmla="*/ 787060 w 2549521"/>
                <a:gd name="connsiteY8" fmla="*/ 1374079 h 1374079"/>
                <a:gd name="connsiteX9" fmla="*/ 2549521 w 2549521"/>
                <a:gd name="connsiteY9" fmla="*/ 1057650 h 1374079"/>
                <a:gd name="connsiteX0" fmla="*/ 2549521 w 2549521"/>
                <a:gd name="connsiteY0" fmla="*/ 994784 h 1311213"/>
                <a:gd name="connsiteX1" fmla="*/ 2539256 w 2549521"/>
                <a:gd name="connsiteY1" fmla="*/ 908360 h 1311213"/>
                <a:gd name="connsiteX2" fmla="*/ 1258039 w 2549521"/>
                <a:gd name="connsiteY2" fmla="*/ 64532 h 1311213"/>
                <a:gd name="connsiteX3" fmla="*/ 1229075 w 2549521"/>
                <a:gd name="connsiteY3" fmla="*/ 100345 h 1311213"/>
                <a:gd name="connsiteX4" fmla="*/ 869890 w 2549521"/>
                <a:gd name="connsiteY4" fmla="*/ 111644 h 1311213"/>
                <a:gd name="connsiteX5" fmla="*/ 2931 w 2549521"/>
                <a:gd name="connsiteY5" fmla="*/ 1082491 h 1311213"/>
                <a:gd name="connsiteX6" fmla="*/ 220593 w 2549521"/>
                <a:gd name="connsiteY6" fmla="*/ 1203055 h 1311213"/>
                <a:gd name="connsiteX7" fmla="*/ 423415 w 2549521"/>
                <a:gd name="connsiteY7" fmla="*/ 1256221 h 1311213"/>
                <a:gd name="connsiteX8" fmla="*/ 787060 w 2549521"/>
                <a:gd name="connsiteY8" fmla="*/ 1311213 h 1311213"/>
                <a:gd name="connsiteX9" fmla="*/ 2549521 w 2549521"/>
                <a:gd name="connsiteY9" fmla="*/ 994784 h 1311213"/>
                <a:gd name="connsiteX0" fmla="*/ 2549521 w 2549521"/>
                <a:gd name="connsiteY0" fmla="*/ 994299 h 1310728"/>
                <a:gd name="connsiteX1" fmla="*/ 2539256 w 2549521"/>
                <a:gd name="connsiteY1" fmla="*/ 907875 h 1310728"/>
                <a:gd name="connsiteX2" fmla="*/ 1258039 w 2549521"/>
                <a:gd name="connsiteY2" fmla="*/ 64047 h 1310728"/>
                <a:gd name="connsiteX3" fmla="*/ 1229075 w 2549521"/>
                <a:gd name="connsiteY3" fmla="*/ 99860 h 1310728"/>
                <a:gd name="connsiteX4" fmla="*/ 869890 w 2549521"/>
                <a:gd name="connsiteY4" fmla="*/ 111159 h 1310728"/>
                <a:gd name="connsiteX5" fmla="*/ 2931 w 2549521"/>
                <a:gd name="connsiteY5" fmla="*/ 1082006 h 1310728"/>
                <a:gd name="connsiteX6" fmla="*/ 220593 w 2549521"/>
                <a:gd name="connsiteY6" fmla="*/ 1202570 h 1310728"/>
                <a:gd name="connsiteX7" fmla="*/ 423415 w 2549521"/>
                <a:gd name="connsiteY7" fmla="*/ 1255736 h 1310728"/>
                <a:gd name="connsiteX8" fmla="*/ 787060 w 2549521"/>
                <a:gd name="connsiteY8" fmla="*/ 1310728 h 1310728"/>
                <a:gd name="connsiteX9" fmla="*/ 2549521 w 2549521"/>
                <a:gd name="connsiteY9" fmla="*/ 994299 h 1310728"/>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90863 h 1307292"/>
                <a:gd name="connsiteX1" fmla="*/ 2539256 w 2549521"/>
                <a:gd name="connsiteY1" fmla="*/ 904439 h 1307292"/>
                <a:gd name="connsiteX2" fmla="*/ 1258039 w 2549521"/>
                <a:gd name="connsiteY2" fmla="*/ 60611 h 1307292"/>
                <a:gd name="connsiteX3" fmla="*/ 1223823 w 2549521"/>
                <a:gd name="connsiteY3" fmla="*/ 96424 h 1307292"/>
                <a:gd name="connsiteX4" fmla="*/ 1015053 w 2549521"/>
                <a:gd name="connsiteY4" fmla="*/ 22895 h 1307292"/>
                <a:gd name="connsiteX5" fmla="*/ 869890 w 2549521"/>
                <a:gd name="connsiteY5" fmla="*/ 107723 h 1307292"/>
                <a:gd name="connsiteX6" fmla="*/ 2931 w 2549521"/>
                <a:gd name="connsiteY6" fmla="*/ 1078570 h 1307292"/>
                <a:gd name="connsiteX7" fmla="*/ 220593 w 2549521"/>
                <a:gd name="connsiteY7" fmla="*/ 1199134 h 1307292"/>
                <a:gd name="connsiteX8" fmla="*/ 423415 w 2549521"/>
                <a:gd name="connsiteY8" fmla="*/ 1252300 h 1307292"/>
                <a:gd name="connsiteX9" fmla="*/ 787060 w 2549521"/>
                <a:gd name="connsiteY9" fmla="*/ 1307292 h 1307292"/>
                <a:gd name="connsiteX10" fmla="*/ 2549521 w 2549521"/>
                <a:gd name="connsiteY10" fmla="*/ 990863 h 1307292"/>
                <a:gd name="connsiteX0" fmla="*/ 2549521 w 2549521"/>
                <a:gd name="connsiteY0" fmla="*/ 958188 h 1274617"/>
                <a:gd name="connsiteX1" fmla="*/ 2539256 w 2549521"/>
                <a:gd name="connsiteY1" fmla="*/ 871764 h 1274617"/>
                <a:gd name="connsiteX2" fmla="*/ 1258039 w 2549521"/>
                <a:gd name="connsiteY2" fmla="*/ 27936 h 1274617"/>
                <a:gd name="connsiteX3" fmla="*/ 1223823 w 2549521"/>
                <a:gd name="connsiteY3" fmla="*/ 63749 h 1274617"/>
                <a:gd name="connsiteX4" fmla="*/ 1033435 w 2549521"/>
                <a:gd name="connsiteY4" fmla="*/ 86070 h 1274617"/>
                <a:gd name="connsiteX5" fmla="*/ 869890 w 2549521"/>
                <a:gd name="connsiteY5" fmla="*/ 75048 h 1274617"/>
                <a:gd name="connsiteX6" fmla="*/ 2931 w 2549521"/>
                <a:gd name="connsiteY6" fmla="*/ 1045895 h 1274617"/>
                <a:gd name="connsiteX7" fmla="*/ 220593 w 2549521"/>
                <a:gd name="connsiteY7" fmla="*/ 1166459 h 1274617"/>
                <a:gd name="connsiteX8" fmla="*/ 423415 w 2549521"/>
                <a:gd name="connsiteY8" fmla="*/ 1219625 h 1274617"/>
                <a:gd name="connsiteX9" fmla="*/ 787060 w 2549521"/>
                <a:gd name="connsiteY9" fmla="*/ 1274617 h 1274617"/>
                <a:gd name="connsiteX10" fmla="*/ 2549521 w 2549521"/>
                <a:gd name="connsiteY10" fmla="*/ 958188 h 1274617"/>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62740 h 1279169"/>
                <a:gd name="connsiteX1" fmla="*/ 2539256 w 2549521"/>
                <a:gd name="connsiteY1" fmla="*/ 876316 h 1279169"/>
                <a:gd name="connsiteX2" fmla="*/ 1258039 w 2549521"/>
                <a:gd name="connsiteY2" fmla="*/ 32488 h 1279169"/>
                <a:gd name="connsiteX3" fmla="*/ 1223823 w 2549521"/>
                <a:gd name="connsiteY3" fmla="*/ 68301 h 1279169"/>
                <a:gd name="connsiteX4" fmla="*/ 1033435 w 2549521"/>
                <a:gd name="connsiteY4" fmla="*/ 90622 h 1279169"/>
                <a:gd name="connsiteX5" fmla="*/ 869890 w 2549521"/>
                <a:gd name="connsiteY5" fmla="*/ 79600 h 1279169"/>
                <a:gd name="connsiteX6" fmla="*/ 2931 w 2549521"/>
                <a:gd name="connsiteY6" fmla="*/ 1050447 h 1279169"/>
                <a:gd name="connsiteX7" fmla="*/ 220593 w 2549521"/>
                <a:gd name="connsiteY7" fmla="*/ 1171011 h 1279169"/>
                <a:gd name="connsiteX8" fmla="*/ 423415 w 2549521"/>
                <a:gd name="connsiteY8" fmla="*/ 1224177 h 1279169"/>
                <a:gd name="connsiteX9" fmla="*/ 787060 w 2549521"/>
                <a:gd name="connsiteY9" fmla="*/ 1279169 h 1279169"/>
                <a:gd name="connsiteX10" fmla="*/ 2549521 w 2549521"/>
                <a:gd name="connsiteY10" fmla="*/ 962740 h 1279169"/>
                <a:gd name="connsiteX0" fmla="*/ 2549558 w 2549558"/>
                <a:gd name="connsiteY0" fmla="*/ 966624 h 1283053"/>
                <a:gd name="connsiteX1" fmla="*/ 2539293 w 2549558"/>
                <a:gd name="connsiteY1" fmla="*/ 880200 h 1283053"/>
                <a:gd name="connsiteX2" fmla="*/ 1258076 w 2549558"/>
                <a:gd name="connsiteY2" fmla="*/ 36372 h 1283053"/>
                <a:gd name="connsiteX3" fmla="*/ 1223860 w 2549558"/>
                <a:gd name="connsiteY3" fmla="*/ 72185 h 1283053"/>
                <a:gd name="connsiteX4" fmla="*/ 1033472 w 2549558"/>
                <a:gd name="connsiteY4" fmla="*/ 94506 h 1283053"/>
                <a:gd name="connsiteX5" fmla="*/ 859423 w 2549558"/>
                <a:gd name="connsiteY5" fmla="*/ 78232 h 1283053"/>
                <a:gd name="connsiteX6" fmla="*/ 2968 w 2549558"/>
                <a:gd name="connsiteY6" fmla="*/ 1054331 h 1283053"/>
                <a:gd name="connsiteX7" fmla="*/ 220630 w 2549558"/>
                <a:gd name="connsiteY7" fmla="*/ 1174895 h 1283053"/>
                <a:gd name="connsiteX8" fmla="*/ 423452 w 2549558"/>
                <a:gd name="connsiteY8" fmla="*/ 1228061 h 1283053"/>
                <a:gd name="connsiteX9" fmla="*/ 787097 w 2549558"/>
                <a:gd name="connsiteY9" fmla="*/ 1283053 h 1283053"/>
                <a:gd name="connsiteX10" fmla="*/ 2549558 w 2549558"/>
                <a:gd name="connsiteY10" fmla="*/ 966624 h 1283053"/>
                <a:gd name="connsiteX0" fmla="*/ 2549558 w 2549558"/>
                <a:gd name="connsiteY0" fmla="*/ 930459 h 1246888"/>
                <a:gd name="connsiteX1" fmla="*/ 2539293 w 2549558"/>
                <a:gd name="connsiteY1" fmla="*/ 844035 h 1246888"/>
                <a:gd name="connsiteX2" fmla="*/ 1258076 w 2549558"/>
                <a:gd name="connsiteY2" fmla="*/ 207 h 1246888"/>
                <a:gd name="connsiteX3" fmla="*/ 1223860 w 2549558"/>
                <a:gd name="connsiteY3" fmla="*/ 36020 h 1246888"/>
                <a:gd name="connsiteX4" fmla="*/ 1033472 w 2549558"/>
                <a:gd name="connsiteY4" fmla="*/ 58341 h 1246888"/>
                <a:gd name="connsiteX5" fmla="*/ 859423 w 2549558"/>
                <a:gd name="connsiteY5" fmla="*/ 42067 h 1246888"/>
                <a:gd name="connsiteX6" fmla="*/ 2968 w 2549558"/>
                <a:gd name="connsiteY6" fmla="*/ 1018166 h 1246888"/>
                <a:gd name="connsiteX7" fmla="*/ 220630 w 2549558"/>
                <a:gd name="connsiteY7" fmla="*/ 1138730 h 1246888"/>
                <a:gd name="connsiteX8" fmla="*/ 423452 w 2549558"/>
                <a:gd name="connsiteY8" fmla="*/ 1191896 h 1246888"/>
                <a:gd name="connsiteX9" fmla="*/ 787097 w 2549558"/>
                <a:gd name="connsiteY9" fmla="*/ 1246888 h 1246888"/>
                <a:gd name="connsiteX10" fmla="*/ 2549558 w 2549558"/>
                <a:gd name="connsiteY10" fmla="*/ 930459 h 1246888"/>
                <a:gd name="connsiteX0" fmla="*/ 2549028 w 2549028"/>
                <a:gd name="connsiteY0" fmla="*/ 930459 h 1246888"/>
                <a:gd name="connsiteX1" fmla="*/ 2538763 w 2549028"/>
                <a:gd name="connsiteY1" fmla="*/ 844035 h 1246888"/>
                <a:gd name="connsiteX2" fmla="*/ 1257546 w 2549028"/>
                <a:gd name="connsiteY2" fmla="*/ 207 h 1246888"/>
                <a:gd name="connsiteX3" fmla="*/ 1223330 w 2549028"/>
                <a:gd name="connsiteY3" fmla="*/ 36020 h 1246888"/>
                <a:gd name="connsiteX4" fmla="*/ 1032942 w 2549028"/>
                <a:gd name="connsiteY4" fmla="*/ 58341 h 1246888"/>
                <a:gd name="connsiteX5" fmla="*/ 858893 w 2549028"/>
                <a:gd name="connsiteY5" fmla="*/ 42067 h 1246888"/>
                <a:gd name="connsiteX6" fmla="*/ 2438 w 2549028"/>
                <a:gd name="connsiteY6" fmla="*/ 1018166 h 1246888"/>
                <a:gd name="connsiteX7" fmla="*/ 220100 w 2549028"/>
                <a:gd name="connsiteY7" fmla="*/ 1138730 h 1246888"/>
                <a:gd name="connsiteX8" fmla="*/ 422922 w 2549028"/>
                <a:gd name="connsiteY8" fmla="*/ 1191896 h 1246888"/>
                <a:gd name="connsiteX9" fmla="*/ 786567 w 2549028"/>
                <a:gd name="connsiteY9" fmla="*/ 1246888 h 1246888"/>
                <a:gd name="connsiteX10" fmla="*/ 2549028 w 2549028"/>
                <a:gd name="connsiteY10"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772824 w 2546590"/>
                <a:gd name="connsiteY6" fmla="*/ 163054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703890 w 2546590"/>
                <a:gd name="connsiteY7" fmla="*/ 261531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533198 w 2546590"/>
                <a:gd name="connsiteY8" fmla="*/ 323899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93690 w 2546590"/>
                <a:gd name="connsiteY9" fmla="*/ 463407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351016 w 2546590"/>
                <a:gd name="connsiteY10" fmla="*/ 501157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213151 w 2546592"/>
                <a:gd name="connsiteY11" fmla="*/ 691544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90055 w 2546592"/>
                <a:gd name="connsiteY11" fmla="*/ 658719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690 w 2546690"/>
                <a:gd name="connsiteY0" fmla="*/ 930459 h 1246888"/>
                <a:gd name="connsiteX1" fmla="*/ 2536425 w 2546690"/>
                <a:gd name="connsiteY1" fmla="*/ 844035 h 1246888"/>
                <a:gd name="connsiteX2" fmla="*/ 1255208 w 2546690"/>
                <a:gd name="connsiteY2" fmla="*/ 207 h 1246888"/>
                <a:gd name="connsiteX3" fmla="*/ 1220992 w 2546690"/>
                <a:gd name="connsiteY3" fmla="*/ 36020 h 1246888"/>
                <a:gd name="connsiteX4" fmla="*/ 1030604 w 2546690"/>
                <a:gd name="connsiteY4" fmla="*/ 58341 h 1246888"/>
                <a:gd name="connsiteX5" fmla="*/ 856555 w 2546690"/>
                <a:gd name="connsiteY5" fmla="*/ 42067 h 1246888"/>
                <a:gd name="connsiteX6" fmla="*/ 687578 w 2546690"/>
                <a:gd name="connsiteY6" fmla="*/ 92479 h 1246888"/>
                <a:gd name="connsiteX7" fmla="*/ 571047 w 2546690"/>
                <a:gd name="connsiteY7" fmla="*/ 149925 h 1246888"/>
                <a:gd name="connsiteX8" fmla="*/ 424974 w 2546690"/>
                <a:gd name="connsiteY8" fmla="*/ 263172 h 1246888"/>
                <a:gd name="connsiteX9" fmla="*/ 328139 w 2546690"/>
                <a:gd name="connsiteY9" fmla="*/ 358366 h 1246888"/>
                <a:gd name="connsiteX10" fmla="*/ 229662 w 2546690"/>
                <a:gd name="connsiteY10" fmla="*/ 471614 h 1246888"/>
                <a:gd name="connsiteX11" fmla="*/ 90153 w 2546690"/>
                <a:gd name="connsiteY11" fmla="*/ 658719 h 1246888"/>
                <a:gd name="connsiteX12" fmla="*/ 100 w 2546690"/>
                <a:gd name="connsiteY12" fmla="*/ 1018166 h 1246888"/>
                <a:gd name="connsiteX13" fmla="*/ 217762 w 2546690"/>
                <a:gd name="connsiteY13" fmla="*/ 1138730 h 1246888"/>
                <a:gd name="connsiteX14" fmla="*/ 420584 w 2546690"/>
                <a:gd name="connsiteY14" fmla="*/ 1191896 h 1246888"/>
                <a:gd name="connsiteX15" fmla="*/ 784229 w 2546690"/>
                <a:gd name="connsiteY15" fmla="*/ 1246888 h 1246888"/>
                <a:gd name="connsiteX16" fmla="*/ 2546690 w 2546690"/>
                <a:gd name="connsiteY16" fmla="*/ 930459 h 1246888"/>
                <a:gd name="connsiteX0" fmla="*/ 2546706 w 2546706"/>
                <a:gd name="connsiteY0" fmla="*/ 930459 h 1246888"/>
                <a:gd name="connsiteX1" fmla="*/ 2536441 w 2546706"/>
                <a:gd name="connsiteY1" fmla="*/ 844035 h 1246888"/>
                <a:gd name="connsiteX2" fmla="*/ 1255224 w 2546706"/>
                <a:gd name="connsiteY2" fmla="*/ 207 h 1246888"/>
                <a:gd name="connsiteX3" fmla="*/ 1221008 w 2546706"/>
                <a:gd name="connsiteY3" fmla="*/ 36020 h 1246888"/>
                <a:gd name="connsiteX4" fmla="*/ 1030620 w 2546706"/>
                <a:gd name="connsiteY4" fmla="*/ 58341 h 1246888"/>
                <a:gd name="connsiteX5" fmla="*/ 856571 w 2546706"/>
                <a:gd name="connsiteY5" fmla="*/ 42067 h 1246888"/>
                <a:gd name="connsiteX6" fmla="*/ 687594 w 2546706"/>
                <a:gd name="connsiteY6" fmla="*/ 92479 h 1246888"/>
                <a:gd name="connsiteX7" fmla="*/ 571063 w 2546706"/>
                <a:gd name="connsiteY7" fmla="*/ 149925 h 1246888"/>
                <a:gd name="connsiteX8" fmla="*/ 424990 w 2546706"/>
                <a:gd name="connsiteY8" fmla="*/ 263172 h 1246888"/>
                <a:gd name="connsiteX9" fmla="*/ 328155 w 2546706"/>
                <a:gd name="connsiteY9" fmla="*/ 358366 h 1246888"/>
                <a:gd name="connsiteX10" fmla="*/ 229678 w 2546706"/>
                <a:gd name="connsiteY10" fmla="*/ 471614 h 1246888"/>
                <a:gd name="connsiteX11" fmla="*/ 90169 w 2546706"/>
                <a:gd name="connsiteY11" fmla="*/ 658719 h 1246888"/>
                <a:gd name="connsiteX12" fmla="*/ 116 w 2546706"/>
                <a:gd name="connsiteY12" fmla="*/ 1018166 h 1246888"/>
                <a:gd name="connsiteX13" fmla="*/ 217778 w 2546706"/>
                <a:gd name="connsiteY13" fmla="*/ 1138730 h 1246888"/>
                <a:gd name="connsiteX14" fmla="*/ 420600 w 2546706"/>
                <a:gd name="connsiteY14" fmla="*/ 1191896 h 1246888"/>
                <a:gd name="connsiteX15" fmla="*/ 784245 w 2546706"/>
                <a:gd name="connsiteY15" fmla="*/ 1246888 h 1246888"/>
                <a:gd name="connsiteX16" fmla="*/ 2546706 w 2546706"/>
                <a:gd name="connsiteY16" fmla="*/ 930459 h 1246888"/>
                <a:gd name="connsiteX0" fmla="*/ 2546713 w 2546713"/>
                <a:gd name="connsiteY0" fmla="*/ 930459 h 1246888"/>
                <a:gd name="connsiteX1" fmla="*/ 2536448 w 2546713"/>
                <a:gd name="connsiteY1" fmla="*/ 844035 h 1246888"/>
                <a:gd name="connsiteX2" fmla="*/ 1255231 w 2546713"/>
                <a:gd name="connsiteY2" fmla="*/ 207 h 1246888"/>
                <a:gd name="connsiteX3" fmla="*/ 1221015 w 2546713"/>
                <a:gd name="connsiteY3" fmla="*/ 36020 h 1246888"/>
                <a:gd name="connsiteX4" fmla="*/ 1030627 w 2546713"/>
                <a:gd name="connsiteY4" fmla="*/ 58341 h 1246888"/>
                <a:gd name="connsiteX5" fmla="*/ 856578 w 2546713"/>
                <a:gd name="connsiteY5" fmla="*/ 42067 h 1246888"/>
                <a:gd name="connsiteX6" fmla="*/ 687601 w 2546713"/>
                <a:gd name="connsiteY6" fmla="*/ 92479 h 1246888"/>
                <a:gd name="connsiteX7" fmla="*/ 571070 w 2546713"/>
                <a:gd name="connsiteY7" fmla="*/ 149925 h 1246888"/>
                <a:gd name="connsiteX8" fmla="*/ 424997 w 2546713"/>
                <a:gd name="connsiteY8" fmla="*/ 263172 h 1246888"/>
                <a:gd name="connsiteX9" fmla="*/ 328162 w 2546713"/>
                <a:gd name="connsiteY9" fmla="*/ 358366 h 1246888"/>
                <a:gd name="connsiteX10" fmla="*/ 229685 w 2546713"/>
                <a:gd name="connsiteY10" fmla="*/ 471614 h 1246888"/>
                <a:gd name="connsiteX11" fmla="*/ 90176 w 2546713"/>
                <a:gd name="connsiteY11" fmla="*/ 658719 h 1246888"/>
                <a:gd name="connsiteX12" fmla="*/ 123 w 2546713"/>
                <a:gd name="connsiteY12" fmla="*/ 1018166 h 1246888"/>
                <a:gd name="connsiteX13" fmla="*/ 217785 w 2546713"/>
                <a:gd name="connsiteY13" fmla="*/ 1138730 h 1246888"/>
                <a:gd name="connsiteX14" fmla="*/ 420607 w 2546713"/>
                <a:gd name="connsiteY14" fmla="*/ 1191896 h 1246888"/>
                <a:gd name="connsiteX15" fmla="*/ 784252 w 2546713"/>
                <a:gd name="connsiteY15" fmla="*/ 1246888 h 1246888"/>
                <a:gd name="connsiteX16" fmla="*/ 2546713 w 2546713"/>
                <a:gd name="connsiteY16" fmla="*/ 930459 h 1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6000">
                  <a:srgbClr val="688243"/>
                </a:gs>
                <a:gs pos="0">
                  <a:srgbClr val="77A35E"/>
                </a:gs>
                <a:gs pos="10000">
                  <a:srgbClr val="76A14A"/>
                </a:gs>
                <a:gs pos="100000">
                  <a:srgbClr val="62632F"/>
                </a:gs>
              </a:gsLst>
              <a:lin ang="24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叶脉"/>
            <p:cNvSpPr>
              <a:spLocks/>
            </p:cNvSpPr>
            <p:nvPr/>
          </p:nvSpPr>
          <p:spPr bwMode="auto">
            <a:xfrm rot="2584182">
              <a:off x="3002762" y="977106"/>
              <a:ext cx="505631" cy="241985"/>
            </a:xfrm>
            <a:custGeom>
              <a:avLst/>
              <a:gdLst>
                <a:gd name="connsiteX0" fmla="*/ 7147152 w 13500176"/>
                <a:gd name="connsiteY0" fmla="*/ 0 h 6460880"/>
                <a:gd name="connsiteX1" fmla="*/ 9845171 w 13500176"/>
                <a:gd name="connsiteY1" fmla="*/ 3302258 h 6460880"/>
                <a:gd name="connsiteX2" fmla="*/ 9848681 w 13500176"/>
                <a:gd name="connsiteY2" fmla="*/ 3315566 h 6460880"/>
                <a:gd name="connsiteX3" fmla="*/ 10354819 w 13500176"/>
                <a:gd name="connsiteY3" fmla="*/ 3393669 h 6460880"/>
                <a:gd name="connsiteX4" fmla="*/ 10801382 w 13500176"/>
                <a:gd name="connsiteY4" fmla="*/ 3484632 h 6460880"/>
                <a:gd name="connsiteX5" fmla="*/ 10790840 w 13500176"/>
                <a:gd name="connsiteY5" fmla="*/ 3463004 h 6460880"/>
                <a:gd name="connsiteX6" fmla="*/ 8613234 w 13500176"/>
                <a:gd name="connsiteY6" fmla="*/ 369384 h 6460880"/>
                <a:gd name="connsiteX7" fmla="*/ 10915832 w 13500176"/>
                <a:gd name="connsiteY7" fmla="*/ 3493010 h 6460880"/>
                <a:gd name="connsiteX8" fmla="*/ 10923277 w 13500176"/>
                <a:gd name="connsiteY8" fmla="*/ 3510790 h 6460880"/>
                <a:gd name="connsiteX9" fmla="*/ 11387358 w 13500176"/>
                <a:gd name="connsiteY9" fmla="*/ 3628119 h 6460880"/>
                <a:gd name="connsiteX10" fmla="*/ 11725910 w 13500176"/>
                <a:gd name="connsiteY10" fmla="*/ 3730252 h 6460880"/>
                <a:gd name="connsiteX11" fmla="*/ 11715418 w 13500176"/>
                <a:gd name="connsiteY11" fmla="*/ 3704731 h 6460880"/>
                <a:gd name="connsiteX12" fmla="*/ 9682253 w 13500176"/>
                <a:gd name="connsiteY12" fmla="*/ 861896 h 6460880"/>
                <a:gd name="connsiteX13" fmla="*/ 11886268 w 13500176"/>
                <a:gd name="connsiteY13" fmla="*/ 3772909 h 6460880"/>
                <a:gd name="connsiteX14" fmla="*/ 11889844 w 13500176"/>
                <a:gd name="connsiteY14" fmla="*/ 3782717 h 6460880"/>
                <a:gd name="connsiteX15" fmla="*/ 12217668 w 13500176"/>
                <a:gd name="connsiteY15" fmla="*/ 3897543 h 6460880"/>
                <a:gd name="connsiteX16" fmla="*/ 13500176 w 13500176"/>
                <a:gd name="connsiteY16" fmla="*/ 4522518 h 6460880"/>
                <a:gd name="connsiteX17" fmla="*/ 12274668 w 13500176"/>
                <a:gd name="connsiteY17" fmla="*/ 3995080 h 6460880"/>
                <a:gd name="connsiteX18" fmla="*/ 12060290 w 13500176"/>
                <a:gd name="connsiteY18" fmla="*/ 3929960 h 6460880"/>
                <a:gd name="connsiteX19" fmla="*/ 12102338 w 13500176"/>
                <a:gd name="connsiteY19" fmla="*/ 3957331 h 6460880"/>
                <a:gd name="connsiteX20" fmla="*/ 12828220 w 13500176"/>
                <a:gd name="connsiteY20" fmla="*/ 4891713 h 6460880"/>
                <a:gd name="connsiteX21" fmla="*/ 11918726 w 13500176"/>
                <a:gd name="connsiteY21" fmla="*/ 3891020 h 6460880"/>
                <a:gd name="connsiteX22" fmla="*/ 11905476 w 13500176"/>
                <a:gd name="connsiteY22" fmla="*/ 3882933 h 6460880"/>
                <a:gd name="connsiteX23" fmla="*/ 11896648 w 13500176"/>
                <a:gd name="connsiteY23" fmla="*/ 3880251 h 6460880"/>
                <a:gd name="connsiteX24" fmla="*/ 11467086 w 13500176"/>
                <a:gd name="connsiteY24" fmla="*/ 3768667 h 6460880"/>
                <a:gd name="connsiteX25" fmla="*/ 11099670 w 13500176"/>
                <a:gd name="connsiteY25" fmla="*/ 3689312 h 6460880"/>
                <a:gd name="connsiteX26" fmla="*/ 11144630 w 13500176"/>
                <a:gd name="connsiteY26" fmla="*/ 3717840 h 6460880"/>
                <a:gd name="connsiteX27" fmla="*/ 11973008 w 13500176"/>
                <a:gd name="connsiteY27" fmla="*/ 5045385 h 6460880"/>
                <a:gd name="connsiteX28" fmla="*/ 10820591 w 13500176"/>
                <a:gd name="connsiteY28" fmla="*/ 3640517 h 6460880"/>
                <a:gd name="connsiteX29" fmla="*/ 10804142 w 13500176"/>
                <a:gd name="connsiteY29" fmla="*/ 3633393 h 6460880"/>
                <a:gd name="connsiteX30" fmla="*/ 10452265 w 13500176"/>
                <a:gd name="connsiteY30" fmla="*/ 3572721 h 6460880"/>
                <a:gd name="connsiteX31" fmla="*/ 10017632 w 13500176"/>
                <a:gd name="connsiteY31" fmla="*/ 3516616 h 6460880"/>
                <a:gd name="connsiteX32" fmla="*/ 10067326 w 13500176"/>
                <a:gd name="connsiteY32" fmla="*/ 3538720 h 6460880"/>
                <a:gd name="connsiteX33" fmla="*/ 11362140 w 13500176"/>
                <a:gd name="connsiteY33" fmla="*/ 5230555 h 6460880"/>
                <a:gd name="connsiteX34" fmla="*/ 9726547 w 13500176"/>
                <a:gd name="connsiteY34" fmla="*/ 3501735 h 6460880"/>
                <a:gd name="connsiteX35" fmla="*/ 9652643 w 13500176"/>
                <a:gd name="connsiteY35" fmla="*/ 3478719 h 6460880"/>
                <a:gd name="connsiteX36" fmla="*/ 9228054 w 13500176"/>
                <a:gd name="connsiteY36" fmla="*/ 3442216 h 6460880"/>
                <a:gd name="connsiteX37" fmla="*/ 8659512 w 13500176"/>
                <a:gd name="connsiteY37" fmla="*/ 3417721 h 6460880"/>
                <a:gd name="connsiteX38" fmla="*/ 8771686 w 13500176"/>
                <a:gd name="connsiteY38" fmla="*/ 3475003 h 6460880"/>
                <a:gd name="connsiteX39" fmla="*/ 10354207 w 13500176"/>
                <a:gd name="connsiteY39" fmla="*/ 5475856 h 6460880"/>
                <a:gd name="connsiteX40" fmla="*/ 8460040 w 13500176"/>
                <a:gd name="connsiteY40" fmla="*/ 3447035 h 6460880"/>
                <a:gd name="connsiteX41" fmla="*/ 8384994 w 13500176"/>
                <a:gd name="connsiteY41" fmla="*/ 3410726 h 6460880"/>
                <a:gd name="connsiteX42" fmla="*/ 8171192 w 13500176"/>
                <a:gd name="connsiteY42" fmla="*/ 3408321 h 6460880"/>
                <a:gd name="connsiteX43" fmla="*/ 7400065 w 13500176"/>
                <a:gd name="connsiteY43" fmla="*/ 3424390 h 6460880"/>
                <a:gd name="connsiteX44" fmla="*/ 7347999 w 13500176"/>
                <a:gd name="connsiteY44" fmla="*/ 3427121 h 6460880"/>
                <a:gd name="connsiteX45" fmla="*/ 7354751 w 13500176"/>
                <a:gd name="connsiteY45" fmla="*/ 3430001 h 6460880"/>
                <a:gd name="connsiteX46" fmla="*/ 8949212 w 13500176"/>
                <a:gd name="connsiteY46" fmla="*/ 5875784 h 6460880"/>
                <a:gd name="connsiteX47" fmla="*/ 7130337 w 13500176"/>
                <a:gd name="connsiteY47" fmla="*/ 3468460 h 6460880"/>
                <a:gd name="connsiteX48" fmla="*/ 7066823 w 13500176"/>
                <a:gd name="connsiteY48" fmla="*/ 3441868 h 6460880"/>
                <a:gd name="connsiteX49" fmla="*/ 6994435 w 13500176"/>
                <a:gd name="connsiteY49" fmla="*/ 3445664 h 6460880"/>
                <a:gd name="connsiteX50" fmla="*/ 6191075 w 13500176"/>
                <a:gd name="connsiteY50" fmla="*/ 3518481 h 6460880"/>
                <a:gd name="connsiteX51" fmla="*/ 6185968 w 13500176"/>
                <a:gd name="connsiteY51" fmla="*/ 3519154 h 6460880"/>
                <a:gd name="connsiteX52" fmla="*/ 6202701 w 13500176"/>
                <a:gd name="connsiteY52" fmla="*/ 3535925 h 6460880"/>
                <a:gd name="connsiteX53" fmla="*/ 7269326 w 13500176"/>
                <a:gd name="connsiteY53" fmla="*/ 6337752 h 6460880"/>
                <a:gd name="connsiteX54" fmla="*/ 5973141 w 13500176"/>
                <a:gd name="connsiteY54" fmla="*/ 3549333 h 6460880"/>
                <a:gd name="connsiteX55" fmla="*/ 5971060 w 13500176"/>
                <a:gd name="connsiteY55" fmla="*/ 3547469 h 6460880"/>
                <a:gd name="connsiteX56" fmla="*/ 5431115 w 13500176"/>
                <a:gd name="connsiteY56" fmla="*/ 3618610 h 6460880"/>
                <a:gd name="connsiteX57" fmla="*/ 5305468 w 13500176"/>
                <a:gd name="connsiteY57" fmla="*/ 3640216 h 6460880"/>
                <a:gd name="connsiteX58" fmla="*/ 5321857 w 13500176"/>
                <a:gd name="connsiteY58" fmla="*/ 3701237 h 6460880"/>
                <a:gd name="connsiteX59" fmla="*/ 5070201 w 13500176"/>
                <a:gd name="connsiteY59" fmla="*/ 6460880 h 6460880"/>
                <a:gd name="connsiteX60" fmla="*/ 5092207 w 13500176"/>
                <a:gd name="connsiteY60" fmla="*/ 3718619 h 6460880"/>
                <a:gd name="connsiteX61" fmla="*/ 5075905 w 13500176"/>
                <a:gd name="connsiteY61" fmla="*/ 3679693 h 6460880"/>
                <a:gd name="connsiteX62" fmla="*/ 4715717 w 13500176"/>
                <a:gd name="connsiteY62" fmla="*/ 3741633 h 6460880"/>
                <a:gd name="connsiteX63" fmla="*/ 4365913 w 13500176"/>
                <a:gd name="connsiteY63" fmla="*/ 3815547 h 6460880"/>
                <a:gd name="connsiteX64" fmla="*/ 4365464 w 13500176"/>
                <a:gd name="connsiteY64" fmla="*/ 3822557 h 6460880"/>
                <a:gd name="connsiteX65" fmla="*/ 3420859 w 13500176"/>
                <a:gd name="connsiteY65" fmla="*/ 6245167 h 6460880"/>
                <a:gd name="connsiteX66" fmla="*/ 4182355 w 13500176"/>
                <a:gd name="connsiteY66" fmla="*/ 3856965 h 6460880"/>
                <a:gd name="connsiteX67" fmla="*/ 4182499 w 13500176"/>
                <a:gd name="connsiteY67" fmla="*/ 3854303 h 6460880"/>
                <a:gd name="connsiteX68" fmla="*/ 4046044 w 13500176"/>
                <a:gd name="connsiteY68" fmla="*/ 3883136 h 6460880"/>
                <a:gd name="connsiteX69" fmla="*/ 3423260 w 13500176"/>
                <a:gd name="connsiteY69" fmla="*/ 4038700 h 6460880"/>
                <a:gd name="connsiteX70" fmla="*/ 3290215 w 13500176"/>
                <a:gd name="connsiteY70" fmla="*/ 4076944 h 6460880"/>
                <a:gd name="connsiteX71" fmla="*/ 3286696 w 13500176"/>
                <a:gd name="connsiteY71" fmla="*/ 4095106 h 6460880"/>
                <a:gd name="connsiteX72" fmla="*/ 2290754 w 13500176"/>
                <a:gd name="connsiteY72" fmla="*/ 5968368 h 6460880"/>
                <a:gd name="connsiteX73" fmla="*/ 3102138 w 13500176"/>
                <a:gd name="connsiteY73" fmla="*/ 4190060 h 6460880"/>
                <a:gd name="connsiteX74" fmla="*/ 3109115 w 13500176"/>
                <a:gd name="connsiteY74" fmla="*/ 4129002 h 6460880"/>
                <a:gd name="connsiteX75" fmla="*/ 2848529 w 13500176"/>
                <a:gd name="connsiteY75" fmla="*/ 4203909 h 6460880"/>
                <a:gd name="connsiteX76" fmla="*/ 2323012 w 13500176"/>
                <a:gd name="connsiteY76" fmla="*/ 4374345 h 6460880"/>
                <a:gd name="connsiteX77" fmla="*/ 2241150 w 13500176"/>
                <a:gd name="connsiteY77" fmla="*/ 4403850 h 6460880"/>
                <a:gd name="connsiteX78" fmla="*/ 1527169 w 13500176"/>
                <a:gd name="connsiteY78" fmla="*/ 5722112 h 6460880"/>
                <a:gd name="connsiteX79" fmla="*/ 1992048 w 13500176"/>
                <a:gd name="connsiteY79" fmla="*/ 4493631 h 6460880"/>
                <a:gd name="connsiteX80" fmla="*/ 1847875 w 13500176"/>
                <a:gd name="connsiteY80" fmla="*/ 4545593 h 6460880"/>
                <a:gd name="connsiteX81" fmla="*/ 0 w 13500176"/>
                <a:gd name="connsiteY81" fmla="*/ 5414769 h 6460880"/>
                <a:gd name="connsiteX82" fmla="*/ 1416606 w 13500176"/>
                <a:gd name="connsiteY82" fmla="*/ 4635574 h 6460880"/>
                <a:gd name="connsiteX83" fmla="*/ 1464423 w 13500176"/>
                <a:gd name="connsiteY83" fmla="*/ 4614374 h 6460880"/>
                <a:gd name="connsiteX84" fmla="*/ 1448902 w 13500176"/>
                <a:gd name="connsiteY84" fmla="*/ 4609328 h 6460880"/>
                <a:gd name="connsiteX85" fmla="*/ 366521 w 13500176"/>
                <a:gd name="connsiteY85" fmla="*/ 4338115 h 6460880"/>
                <a:gd name="connsiteX86" fmla="*/ 1551986 w 13500176"/>
                <a:gd name="connsiteY86" fmla="*/ 4558690 h 6460880"/>
                <a:gd name="connsiteX87" fmla="*/ 1576016 w 13500176"/>
                <a:gd name="connsiteY87" fmla="*/ 4564899 h 6460880"/>
                <a:gd name="connsiteX88" fmla="*/ 1836421 w 13500176"/>
                <a:gd name="connsiteY88" fmla="*/ 4449446 h 6460880"/>
                <a:gd name="connsiteX89" fmla="*/ 2306704 w 13500176"/>
                <a:gd name="connsiteY89" fmla="*/ 4259351 h 6460880"/>
                <a:gd name="connsiteX90" fmla="*/ 2332017 w 13500176"/>
                <a:gd name="connsiteY90" fmla="*/ 4250134 h 6460880"/>
                <a:gd name="connsiteX91" fmla="*/ 2278823 w 13500176"/>
                <a:gd name="connsiteY91" fmla="*/ 4223712 h 6460880"/>
                <a:gd name="connsiteX92" fmla="*/ 702498 w 13500176"/>
                <a:gd name="connsiteY92" fmla="*/ 3691931 h 6460880"/>
                <a:gd name="connsiteX93" fmla="*/ 2510762 w 13500176"/>
                <a:gd name="connsiteY93" fmla="*/ 4184801 h 6460880"/>
                <a:gd name="connsiteX94" fmla="*/ 2511085 w 13500176"/>
                <a:gd name="connsiteY94" fmla="*/ 4184931 h 6460880"/>
                <a:gd name="connsiteX95" fmla="*/ 2826158 w 13500176"/>
                <a:gd name="connsiteY95" fmla="*/ 4070203 h 6460880"/>
                <a:gd name="connsiteX96" fmla="*/ 3210031 w 13500176"/>
                <a:gd name="connsiteY96" fmla="*/ 3946184 h 6460880"/>
                <a:gd name="connsiteX97" fmla="*/ 3209023 w 13500176"/>
                <a:gd name="connsiteY97" fmla="*/ 3945367 h 6460880"/>
                <a:gd name="connsiteX98" fmla="*/ 1435539 w 13500176"/>
                <a:gd name="connsiteY98" fmla="*/ 2984661 h 6460880"/>
                <a:gd name="connsiteX99" fmla="*/ 3414893 w 13500176"/>
                <a:gd name="connsiteY99" fmla="*/ 3880199 h 6460880"/>
                <a:gd name="connsiteX100" fmla="*/ 3415582 w 13500176"/>
                <a:gd name="connsiteY100" fmla="*/ 3880705 h 6460880"/>
                <a:gd name="connsiteX101" fmla="*/ 3955279 w 13500176"/>
                <a:gd name="connsiteY101" fmla="*/ 3729040 h 6460880"/>
                <a:gd name="connsiteX102" fmla="*/ 3945758 w 13500176"/>
                <a:gd name="connsiteY102" fmla="*/ 3718522 h 6460880"/>
                <a:gd name="connsiteX103" fmla="*/ 2107494 w 13500176"/>
                <a:gd name="connsiteY103" fmla="*/ 2369021 h 6460880"/>
                <a:gd name="connsiteX104" fmla="*/ 4113336 w 13500176"/>
                <a:gd name="connsiteY104" fmla="*/ 3610748 h 6460880"/>
                <a:gd name="connsiteX105" fmla="*/ 4183636 w 13500176"/>
                <a:gd name="connsiteY105" fmla="*/ 3672463 h 6460880"/>
                <a:gd name="connsiteX106" fmla="*/ 4666568 w 13500176"/>
                <a:gd name="connsiteY106" fmla="*/ 3557563 h 6460880"/>
                <a:gd name="connsiteX107" fmla="*/ 4772740 w 13500176"/>
                <a:gd name="connsiteY107" fmla="*/ 3536993 h 6460880"/>
                <a:gd name="connsiteX108" fmla="*/ 4757849 w 13500176"/>
                <a:gd name="connsiteY108" fmla="*/ 3516227 h 6460880"/>
                <a:gd name="connsiteX109" fmla="*/ 2932165 w 13500176"/>
                <a:gd name="connsiteY109" fmla="*/ 1845966 h 6460880"/>
                <a:gd name="connsiteX110" fmla="*/ 4991696 w 13500176"/>
                <a:gd name="connsiteY110" fmla="*/ 3481737 h 6460880"/>
                <a:gd name="connsiteX111" fmla="*/ 5001122 w 13500176"/>
                <a:gd name="connsiteY111" fmla="*/ 3492744 h 6460880"/>
                <a:gd name="connsiteX112" fmla="*/ 5369730 w 13500176"/>
                <a:gd name="connsiteY112" fmla="*/ 3421327 h 6460880"/>
                <a:gd name="connsiteX113" fmla="*/ 5604053 w 13500176"/>
                <a:gd name="connsiteY113" fmla="*/ 3383814 h 6460880"/>
                <a:gd name="connsiteX114" fmla="*/ 5594033 w 13500176"/>
                <a:gd name="connsiteY114" fmla="*/ 3364431 h 6460880"/>
                <a:gd name="connsiteX115" fmla="*/ 3879010 w 13500176"/>
                <a:gd name="connsiteY115" fmla="*/ 1354408 h 6460880"/>
                <a:gd name="connsiteX116" fmla="*/ 5830386 w 13500176"/>
                <a:gd name="connsiteY116" fmla="*/ 3328688 h 6460880"/>
                <a:gd name="connsiteX117" fmla="*/ 5842304 w 13500176"/>
                <a:gd name="connsiteY117" fmla="*/ 3348079 h 6460880"/>
                <a:gd name="connsiteX118" fmla="*/ 6115575 w 13500176"/>
                <a:gd name="connsiteY118" fmla="*/ 3310599 h 6460880"/>
                <a:gd name="connsiteX119" fmla="*/ 6504098 w 13500176"/>
                <a:gd name="connsiteY119" fmla="*/ 3266336 h 6460880"/>
                <a:gd name="connsiteX120" fmla="*/ 6598762 w 13500176"/>
                <a:gd name="connsiteY120" fmla="*/ 3257779 h 6460880"/>
                <a:gd name="connsiteX121" fmla="*/ 6570327 w 13500176"/>
                <a:gd name="connsiteY121" fmla="*/ 3212767 h 6460880"/>
                <a:gd name="connsiteX122" fmla="*/ 4337161 w 13500176"/>
                <a:gd name="connsiteY122" fmla="*/ 708225 h 6460880"/>
                <a:gd name="connsiteX123" fmla="*/ 6835156 w 13500176"/>
                <a:gd name="connsiteY123" fmla="*/ 3226058 h 6460880"/>
                <a:gd name="connsiteX124" fmla="*/ 6841984 w 13500176"/>
                <a:gd name="connsiteY124" fmla="*/ 3235791 h 6460880"/>
                <a:gd name="connsiteX125" fmla="*/ 6902805 w 13500176"/>
                <a:gd name="connsiteY125" fmla="*/ 3230293 h 6460880"/>
                <a:gd name="connsiteX126" fmla="*/ 7691639 w 13500176"/>
                <a:gd name="connsiteY126" fmla="*/ 3194102 h 6460880"/>
                <a:gd name="connsiteX127" fmla="*/ 7693375 w 13500176"/>
                <a:gd name="connsiteY127" fmla="*/ 3194089 h 6460880"/>
                <a:gd name="connsiteX128" fmla="*/ 7687507 w 13500176"/>
                <a:gd name="connsiteY128" fmla="*/ 3182754 h 6460880"/>
                <a:gd name="connsiteX129" fmla="*/ 5222919 w 13500176"/>
                <a:gd name="connsiteY129" fmla="*/ 431425 h 6460880"/>
                <a:gd name="connsiteX130" fmla="*/ 7950586 w 13500176"/>
                <a:gd name="connsiteY130" fmla="*/ 3175184 h 6460880"/>
                <a:gd name="connsiteX131" fmla="*/ 7960834 w 13500176"/>
                <a:gd name="connsiteY131" fmla="*/ 3192001 h 6460880"/>
                <a:gd name="connsiteX132" fmla="*/ 8067717 w 13500176"/>
                <a:gd name="connsiteY132" fmla="*/ 3191167 h 6460880"/>
                <a:gd name="connsiteX133" fmla="*/ 8431525 w 13500176"/>
                <a:gd name="connsiteY133" fmla="*/ 3197483 h 6460880"/>
                <a:gd name="connsiteX134" fmla="*/ 8645469 w 13500176"/>
                <a:gd name="connsiteY134" fmla="*/ 3206566 h 6460880"/>
                <a:gd name="connsiteX135" fmla="*/ 8629370 w 13500176"/>
                <a:gd name="connsiteY135" fmla="*/ 3162185 h 6460880"/>
                <a:gd name="connsiteX136" fmla="*/ 6291937 w 13500176"/>
                <a:gd name="connsiteY136" fmla="*/ 154626 h 6460880"/>
                <a:gd name="connsiteX137" fmla="*/ 8810352 w 13500176"/>
                <a:gd name="connsiteY137" fmla="*/ 3213117 h 6460880"/>
                <a:gd name="connsiteX138" fmla="*/ 8810763 w 13500176"/>
                <a:gd name="connsiteY138" fmla="*/ 3214278 h 6460880"/>
                <a:gd name="connsiteX139" fmla="*/ 9122197 w 13500176"/>
                <a:gd name="connsiteY139" fmla="*/ 3235296 h 6460880"/>
                <a:gd name="connsiteX140" fmla="*/ 9664416 w 13500176"/>
                <a:gd name="connsiteY140" fmla="*/ 3292046 h 6460880"/>
                <a:gd name="connsiteX141" fmla="*/ 9658510 w 13500176"/>
                <a:gd name="connsiteY141" fmla="*/ 3272811 h 6460880"/>
                <a:gd name="connsiteX142" fmla="*/ 7147152 w 13500176"/>
                <a:gd name="connsiteY142" fmla="*/ 0 h 646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3500176" h="6460880">
                  <a:moveTo>
                    <a:pt x="7147152" y="0"/>
                  </a:moveTo>
                  <a:cubicBezTo>
                    <a:pt x="9205012" y="1346144"/>
                    <a:pt x="9742862" y="2927862"/>
                    <a:pt x="9845171" y="3302258"/>
                  </a:cubicBezTo>
                  <a:lnTo>
                    <a:pt x="9848681" y="3315566"/>
                  </a:lnTo>
                  <a:lnTo>
                    <a:pt x="10354819" y="3393669"/>
                  </a:lnTo>
                  <a:lnTo>
                    <a:pt x="10801382" y="3484632"/>
                  </a:lnTo>
                  <a:lnTo>
                    <a:pt x="10790840" y="3463004"/>
                  </a:lnTo>
                  <a:cubicBezTo>
                    <a:pt x="10652900" y="3181929"/>
                    <a:pt x="9858831" y="1624051"/>
                    <a:pt x="8613234" y="369384"/>
                  </a:cubicBezTo>
                  <a:cubicBezTo>
                    <a:pt x="10080271" y="1624051"/>
                    <a:pt x="10794759" y="3207197"/>
                    <a:pt x="10915832" y="3493010"/>
                  </a:cubicBezTo>
                  <a:lnTo>
                    <a:pt x="10923277" y="3510790"/>
                  </a:lnTo>
                  <a:lnTo>
                    <a:pt x="11387358" y="3628119"/>
                  </a:lnTo>
                  <a:lnTo>
                    <a:pt x="11725910" y="3730252"/>
                  </a:lnTo>
                  <a:lnTo>
                    <a:pt x="11715418" y="3704731"/>
                  </a:lnTo>
                  <a:cubicBezTo>
                    <a:pt x="11555482" y="3321003"/>
                    <a:pt x="10945030" y="2003856"/>
                    <a:pt x="9682253" y="861896"/>
                  </a:cubicBezTo>
                  <a:cubicBezTo>
                    <a:pt x="11178878" y="2046151"/>
                    <a:pt x="11763498" y="3442360"/>
                    <a:pt x="11886268" y="3772909"/>
                  </a:cubicBezTo>
                  <a:lnTo>
                    <a:pt x="11889844" y="3782717"/>
                  </a:lnTo>
                  <a:lnTo>
                    <a:pt x="12217668" y="3897543"/>
                  </a:lnTo>
                  <a:cubicBezTo>
                    <a:pt x="13067558" y="4216288"/>
                    <a:pt x="13500176" y="4522518"/>
                    <a:pt x="13500176" y="4522518"/>
                  </a:cubicBezTo>
                  <a:cubicBezTo>
                    <a:pt x="13500176" y="4522518"/>
                    <a:pt x="13096788" y="4263400"/>
                    <a:pt x="12274668" y="3995080"/>
                  </a:cubicBezTo>
                  <a:lnTo>
                    <a:pt x="12060290" y="3929960"/>
                  </a:lnTo>
                  <a:lnTo>
                    <a:pt x="12102338" y="3957331"/>
                  </a:lnTo>
                  <a:cubicBezTo>
                    <a:pt x="12335708" y="4113061"/>
                    <a:pt x="12805314" y="4476432"/>
                    <a:pt x="12828220" y="4891713"/>
                  </a:cubicBezTo>
                  <a:cubicBezTo>
                    <a:pt x="12734682" y="4444229"/>
                    <a:pt x="12175640" y="4050840"/>
                    <a:pt x="11918726" y="3891020"/>
                  </a:cubicBezTo>
                  <a:lnTo>
                    <a:pt x="11905476" y="3882933"/>
                  </a:lnTo>
                  <a:lnTo>
                    <a:pt x="11896648" y="3880251"/>
                  </a:lnTo>
                  <a:cubicBezTo>
                    <a:pt x="11762066" y="3842273"/>
                    <a:pt x="11618894" y="3804835"/>
                    <a:pt x="11467086" y="3768667"/>
                  </a:cubicBezTo>
                  <a:lnTo>
                    <a:pt x="11099670" y="3689312"/>
                  </a:lnTo>
                  <a:lnTo>
                    <a:pt x="11144630" y="3717840"/>
                  </a:lnTo>
                  <a:cubicBezTo>
                    <a:pt x="11416544" y="3899203"/>
                    <a:pt x="11868014" y="4305060"/>
                    <a:pt x="11973008" y="5045385"/>
                  </a:cubicBezTo>
                  <a:cubicBezTo>
                    <a:pt x="11824108" y="4170455"/>
                    <a:pt x="11090470" y="3762675"/>
                    <a:pt x="10820591" y="3640517"/>
                  </a:cubicBezTo>
                  <a:lnTo>
                    <a:pt x="10804142" y="3633393"/>
                  </a:lnTo>
                  <a:lnTo>
                    <a:pt x="10452265" y="3572721"/>
                  </a:lnTo>
                  <a:lnTo>
                    <a:pt x="10017632" y="3516616"/>
                  </a:lnTo>
                  <a:lnTo>
                    <a:pt x="10067326" y="3538720"/>
                  </a:lnTo>
                  <a:cubicBezTo>
                    <a:pt x="10495948" y="3745129"/>
                    <a:pt x="11113974" y="4211428"/>
                    <a:pt x="11362140" y="5230555"/>
                  </a:cubicBezTo>
                  <a:cubicBezTo>
                    <a:pt x="10984165" y="4088364"/>
                    <a:pt x="10187531" y="3658720"/>
                    <a:pt x="9726547" y="3501735"/>
                  </a:cubicBezTo>
                  <a:lnTo>
                    <a:pt x="9652643" y="3478719"/>
                  </a:lnTo>
                  <a:lnTo>
                    <a:pt x="9228054" y="3442216"/>
                  </a:lnTo>
                  <a:lnTo>
                    <a:pt x="8659512" y="3417721"/>
                  </a:lnTo>
                  <a:lnTo>
                    <a:pt x="8771686" y="3475003"/>
                  </a:lnTo>
                  <a:cubicBezTo>
                    <a:pt x="9221597" y="3717881"/>
                    <a:pt x="9997232" y="4291536"/>
                    <a:pt x="10354207" y="5475856"/>
                  </a:cubicBezTo>
                  <a:cubicBezTo>
                    <a:pt x="10010594" y="4345369"/>
                    <a:pt x="8962574" y="3699376"/>
                    <a:pt x="8460040" y="3447035"/>
                  </a:cubicBezTo>
                  <a:lnTo>
                    <a:pt x="8384994" y="3410726"/>
                  </a:lnTo>
                  <a:lnTo>
                    <a:pt x="8171192" y="3408321"/>
                  </a:lnTo>
                  <a:cubicBezTo>
                    <a:pt x="7923046" y="3408158"/>
                    <a:pt x="7666018" y="3413271"/>
                    <a:pt x="7400065" y="3424390"/>
                  </a:cubicBezTo>
                  <a:lnTo>
                    <a:pt x="7347999" y="3427121"/>
                  </a:lnTo>
                  <a:lnTo>
                    <a:pt x="7354751" y="3430001"/>
                  </a:lnTo>
                  <a:cubicBezTo>
                    <a:pt x="7671162" y="3575249"/>
                    <a:pt x="8552148" y="4126565"/>
                    <a:pt x="8949212" y="5875784"/>
                  </a:cubicBezTo>
                  <a:cubicBezTo>
                    <a:pt x="8527331" y="4226520"/>
                    <a:pt x="7500548" y="3633035"/>
                    <a:pt x="7130337" y="3468460"/>
                  </a:cubicBezTo>
                  <a:lnTo>
                    <a:pt x="7066823" y="3441868"/>
                  </a:lnTo>
                  <a:lnTo>
                    <a:pt x="6994435" y="3445664"/>
                  </a:lnTo>
                  <a:cubicBezTo>
                    <a:pt x="6719544" y="3464894"/>
                    <a:pt x="6451693" y="3489411"/>
                    <a:pt x="6191075" y="3518481"/>
                  </a:cubicBezTo>
                  <a:lnTo>
                    <a:pt x="6185968" y="3519154"/>
                  </a:lnTo>
                  <a:lnTo>
                    <a:pt x="6202701" y="3535925"/>
                  </a:lnTo>
                  <a:cubicBezTo>
                    <a:pt x="6456586" y="3800454"/>
                    <a:pt x="7145243" y="4662886"/>
                    <a:pt x="7269326" y="6337752"/>
                  </a:cubicBezTo>
                  <a:cubicBezTo>
                    <a:pt x="7055522" y="4641733"/>
                    <a:pt x="6186945" y="3746613"/>
                    <a:pt x="5973141" y="3549333"/>
                  </a:cubicBezTo>
                  <a:lnTo>
                    <a:pt x="5971060" y="3547469"/>
                  </a:lnTo>
                  <a:lnTo>
                    <a:pt x="5431115" y="3618610"/>
                  </a:lnTo>
                  <a:lnTo>
                    <a:pt x="5305468" y="3640216"/>
                  </a:lnTo>
                  <a:lnTo>
                    <a:pt x="5321857" y="3701237"/>
                  </a:lnTo>
                  <a:cubicBezTo>
                    <a:pt x="5416082" y="4073570"/>
                    <a:pt x="5616165" y="5185981"/>
                    <a:pt x="5070201" y="6460880"/>
                  </a:cubicBezTo>
                  <a:cubicBezTo>
                    <a:pt x="5541715" y="5085989"/>
                    <a:pt x="5226856" y="4056384"/>
                    <a:pt x="5092207" y="3718619"/>
                  </a:cubicBezTo>
                  <a:lnTo>
                    <a:pt x="5075905" y="3679693"/>
                  </a:lnTo>
                  <a:lnTo>
                    <a:pt x="4715717" y="3741633"/>
                  </a:lnTo>
                  <a:lnTo>
                    <a:pt x="4365913" y="3815547"/>
                  </a:lnTo>
                  <a:lnTo>
                    <a:pt x="4365464" y="3822557"/>
                  </a:lnTo>
                  <a:cubicBezTo>
                    <a:pt x="4349002" y="4062240"/>
                    <a:pt x="4223577" y="5381056"/>
                    <a:pt x="3420859" y="6245167"/>
                  </a:cubicBezTo>
                  <a:cubicBezTo>
                    <a:pt x="4057498" y="5548303"/>
                    <a:pt x="4167353" y="4118861"/>
                    <a:pt x="4182355" y="3856965"/>
                  </a:cubicBezTo>
                  <a:lnTo>
                    <a:pt x="4182499" y="3854303"/>
                  </a:lnTo>
                  <a:lnTo>
                    <a:pt x="4046044" y="3883136"/>
                  </a:lnTo>
                  <a:cubicBezTo>
                    <a:pt x="3830570" y="3932892"/>
                    <a:pt x="3622911" y="3984992"/>
                    <a:pt x="3423260" y="4038700"/>
                  </a:cubicBezTo>
                  <a:lnTo>
                    <a:pt x="3290215" y="4076944"/>
                  </a:lnTo>
                  <a:lnTo>
                    <a:pt x="3286696" y="4095106"/>
                  </a:lnTo>
                  <a:cubicBezTo>
                    <a:pt x="3229486" y="4383980"/>
                    <a:pt x="2958891" y="5564702"/>
                    <a:pt x="2290754" y="5968368"/>
                  </a:cubicBezTo>
                  <a:cubicBezTo>
                    <a:pt x="2886350" y="5518569"/>
                    <a:pt x="3058515" y="4540880"/>
                    <a:pt x="3102138" y="4190060"/>
                  </a:cubicBezTo>
                  <a:lnTo>
                    <a:pt x="3109115" y="4129002"/>
                  </a:lnTo>
                  <a:lnTo>
                    <a:pt x="2848529" y="4203909"/>
                  </a:lnTo>
                  <a:cubicBezTo>
                    <a:pt x="2665089" y="4260095"/>
                    <a:pt x="2489853" y="4317153"/>
                    <a:pt x="2323012" y="4374345"/>
                  </a:cubicBezTo>
                  <a:lnTo>
                    <a:pt x="2241150" y="4403850"/>
                  </a:lnTo>
                  <a:lnTo>
                    <a:pt x="1527169" y="5722112"/>
                  </a:lnTo>
                  <a:lnTo>
                    <a:pt x="1992048" y="4493631"/>
                  </a:lnTo>
                  <a:lnTo>
                    <a:pt x="1847875" y="4545593"/>
                  </a:lnTo>
                  <a:cubicBezTo>
                    <a:pt x="649047" y="4999411"/>
                    <a:pt x="0" y="5414769"/>
                    <a:pt x="0" y="5414769"/>
                  </a:cubicBezTo>
                  <a:cubicBezTo>
                    <a:pt x="0" y="5414769"/>
                    <a:pt x="496927" y="5061426"/>
                    <a:pt x="1416606" y="4635574"/>
                  </a:cubicBezTo>
                  <a:lnTo>
                    <a:pt x="1464423" y="4614374"/>
                  </a:lnTo>
                  <a:lnTo>
                    <a:pt x="1448902" y="4609328"/>
                  </a:lnTo>
                  <a:cubicBezTo>
                    <a:pt x="1368726" y="4583678"/>
                    <a:pt x="1007932" y="4472670"/>
                    <a:pt x="366521" y="4338115"/>
                  </a:cubicBezTo>
                  <a:cubicBezTo>
                    <a:pt x="916302" y="4407314"/>
                    <a:pt x="1362999" y="4511114"/>
                    <a:pt x="1551986" y="4558690"/>
                  </a:cubicBezTo>
                  <a:lnTo>
                    <a:pt x="1576016" y="4564899"/>
                  </a:lnTo>
                  <a:lnTo>
                    <a:pt x="1836421" y="4449446"/>
                  </a:lnTo>
                  <a:cubicBezTo>
                    <a:pt x="1984843" y="4386469"/>
                    <a:pt x="2141676" y="4322831"/>
                    <a:pt x="2306704" y="4259351"/>
                  </a:cubicBezTo>
                  <a:lnTo>
                    <a:pt x="2332017" y="4250134"/>
                  </a:lnTo>
                  <a:lnTo>
                    <a:pt x="2278823" y="4223712"/>
                  </a:lnTo>
                  <a:cubicBezTo>
                    <a:pt x="2071224" y="4124273"/>
                    <a:pt x="1550077" y="3899455"/>
                    <a:pt x="702498" y="3691931"/>
                  </a:cubicBezTo>
                  <a:cubicBezTo>
                    <a:pt x="1550077" y="3830281"/>
                    <a:pt x="2225850" y="4072392"/>
                    <a:pt x="2510762" y="4184801"/>
                  </a:cubicBezTo>
                  <a:lnTo>
                    <a:pt x="2511085" y="4184931"/>
                  </a:lnTo>
                  <a:lnTo>
                    <a:pt x="2826158" y="4070203"/>
                  </a:lnTo>
                  <a:lnTo>
                    <a:pt x="3210031" y="3946184"/>
                  </a:lnTo>
                  <a:lnTo>
                    <a:pt x="3209023" y="3945367"/>
                  </a:lnTo>
                  <a:cubicBezTo>
                    <a:pt x="3075814" y="3838995"/>
                    <a:pt x="2477832" y="3388284"/>
                    <a:pt x="1435539" y="2984661"/>
                  </a:cubicBezTo>
                  <a:cubicBezTo>
                    <a:pt x="2504558" y="3253743"/>
                    <a:pt x="3246189" y="3758271"/>
                    <a:pt x="3414893" y="3880199"/>
                  </a:cubicBezTo>
                  <a:lnTo>
                    <a:pt x="3415582" y="3880705"/>
                  </a:lnTo>
                  <a:lnTo>
                    <a:pt x="3955279" y="3729040"/>
                  </a:lnTo>
                  <a:lnTo>
                    <a:pt x="3945758" y="3718522"/>
                  </a:lnTo>
                  <a:cubicBezTo>
                    <a:pt x="3703506" y="3454872"/>
                    <a:pt x="2976072" y="2718993"/>
                    <a:pt x="2107494" y="2369021"/>
                  </a:cubicBezTo>
                  <a:cubicBezTo>
                    <a:pt x="2909259" y="2622847"/>
                    <a:pt x="3745384" y="3292024"/>
                    <a:pt x="4113336" y="3610748"/>
                  </a:cubicBezTo>
                  <a:lnTo>
                    <a:pt x="4183636" y="3672463"/>
                  </a:lnTo>
                  <a:lnTo>
                    <a:pt x="4666568" y="3557563"/>
                  </a:lnTo>
                  <a:lnTo>
                    <a:pt x="4772740" y="3536993"/>
                  </a:lnTo>
                  <a:lnTo>
                    <a:pt x="4757849" y="3516227"/>
                  </a:lnTo>
                  <a:cubicBezTo>
                    <a:pt x="4585804" y="3279421"/>
                    <a:pt x="3840831" y="2303595"/>
                    <a:pt x="2932165" y="1845966"/>
                  </a:cubicBezTo>
                  <a:cubicBezTo>
                    <a:pt x="3840831" y="2195918"/>
                    <a:pt x="4772882" y="3228947"/>
                    <a:pt x="4991696" y="3481737"/>
                  </a:cubicBezTo>
                  <a:lnTo>
                    <a:pt x="5001122" y="3492744"/>
                  </a:lnTo>
                  <a:lnTo>
                    <a:pt x="5369730" y="3421327"/>
                  </a:lnTo>
                  <a:lnTo>
                    <a:pt x="5604053" y="3383814"/>
                  </a:lnTo>
                  <a:lnTo>
                    <a:pt x="5594033" y="3364431"/>
                  </a:lnTo>
                  <a:cubicBezTo>
                    <a:pt x="5472516" y="3133993"/>
                    <a:pt x="4921303" y="2161781"/>
                    <a:pt x="3879010" y="1354408"/>
                  </a:cubicBezTo>
                  <a:cubicBezTo>
                    <a:pt x="4974754" y="2027219"/>
                    <a:pt x="5672957" y="3076804"/>
                    <a:pt x="5830386" y="3328688"/>
                  </a:cubicBezTo>
                  <a:lnTo>
                    <a:pt x="5842304" y="3348079"/>
                  </a:lnTo>
                  <a:lnTo>
                    <a:pt x="6115575" y="3310599"/>
                  </a:lnTo>
                  <a:cubicBezTo>
                    <a:pt x="6243367" y="3294543"/>
                    <a:pt x="6372884" y="3279755"/>
                    <a:pt x="6504098" y="3266336"/>
                  </a:cubicBezTo>
                  <a:lnTo>
                    <a:pt x="6598762" y="3257779"/>
                  </a:lnTo>
                  <a:lnTo>
                    <a:pt x="6570327" y="3212767"/>
                  </a:lnTo>
                  <a:cubicBezTo>
                    <a:pt x="6263542" y="2729725"/>
                    <a:pt x="5213375" y="1149516"/>
                    <a:pt x="4337161" y="708225"/>
                  </a:cubicBezTo>
                  <a:cubicBezTo>
                    <a:pt x="5245827" y="1031261"/>
                    <a:pt x="6528649" y="2791136"/>
                    <a:pt x="6835156" y="3226058"/>
                  </a:cubicBezTo>
                  <a:lnTo>
                    <a:pt x="6841984" y="3235791"/>
                  </a:lnTo>
                  <a:lnTo>
                    <a:pt x="6902805" y="3230293"/>
                  </a:lnTo>
                  <a:cubicBezTo>
                    <a:pt x="7173878" y="3211064"/>
                    <a:pt x="7436837" y="3199285"/>
                    <a:pt x="7691639" y="3194102"/>
                  </a:cubicBezTo>
                  <a:lnTo>
                    <a:pt x="7693375" y="3194089"/>
                  </a:lnTo>
                  <a:lnTo>
                    <a:pt x="7687507" y="3182754"/>
                  </a:lnTo>
                  <a:cubicBezTo>
                    <a:pt x="7501264" y="2826957"/>
                    <a:pt x="6666094" y="1346573"/>
                    <a:pt x="5222919" y="431425"/>
                  </a:cubicBezTo>
                  <a:cubicBezTo>
                    <a:pt x="6666094" y="1185076"/>
                    <a:pt x="7711728" y="2786583"/>
                    <a:pt x="7950586" y="3175184"/>
                  </a:cubicBezTo>
                  <a:lnTo>
                    <a:pt x="7960834" y="3192001"/>
                  </a:lnTo>
                  <a:lnTo>
                    <a:pt x="8067717" y="3191167"/>
                  </a:lnTo>
                  <a:cubicBezTo>
                    <a:pt x="8191033" y="3191766"/>
                    <a:pt x="8312305" y="3193907"/>
                    <a:pt x="8431525" y="3197483"/>
                  </a:cubicBezTo>
                  <a:lnTo>
                    <a:pt x="8645469" y="3206566"/>
                  </a:lnTo>
                  <a:lnTo>
                    <a:pt x="8629370" y="3162185"/>
                  </a:lnTo>
                  <a:cubicBezTo>
                    <a:pt x="8463142" y="2712577"/>
                    <a:pt x="7812425" y="1192729"/>
                    <a:pt x="6291937" y="154626"/>
                  </a:cubicBezTo>
                  <a:cubicBezTo>
                    <a:pt x="8035773" y="1241751"/>
                    <a:pt x="8700957" y="2909895"/>
                    <a:pt x="8810352" y="3213117"/>
                  </a:cubicBezTo>
                  <a:lnTo>
                    <a:pt x="8810763" y="3214278"/>
                  </a:lnTo>
                  <a:lnTo>
                    <a:pt x="9122197" y="3235296"/>
                  </a:lnTo>
                  <a:lnTo>
                    <a:pt x="9664416" y="3292046"/>
                  </a:lnTo>
                  <a:lnTo>
                    <a:pt x="9658510" y="3272811"/>
                  </a:lnTo>
                  <a:cubicBezTo>
                    <a:pt x="9542422" y="2904304"/>
                    <a:pt x="8964483" y="1346144"/>
                    <a:pt x="7147152" y="0"/>
                  </a:cubicBezTo>
                  <a:close/>
                </a:path>
              </a:pathLst>
            </a:custGeom>
            <a:gradFill>
              <a:gsLst>
                <a:gs pos="0">
                  <a:srgbClr val="77A35E">
                    <a:lumMod val="97000"/>
                    <a:lumOff val="3000"/>
                  </a:srgbClr>
                </a:gs>
                <a:gs pos="100000">
                  <a:srgbClr val="596F3B">
                    <a:lumMod val="97000"/>
                    <a:lumOff val="3000"/>
                  </a:srgbClr>
                </a:gs>
              </a:gsLst>
              <a:lin ang="0" scaled="1"/>
            </a:gradFill>
            <a:ln w="3175">
              <a:noFill/>
            </a:ln>
            <a:effectLst>
              <a:outerShdw dist="12700" dir="12600000" sx="95000" sy="95000" algn="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20" name="叶子高光"/>
            <p:cNvSpPr/>
            <p:nvPr/>
          </p:nvSpPr>
          <p:spPr>
            <a:xfrm rot="2584182">
              <a:off x="2989495" y="976516"/>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 fmla="*/ 364 w 1205276"/>
                <a:gd name="connsiteY0" fmla="*/ 486958 h 966772"/>
                <a:gd name="connsiteX1" fmla="*/ 602820 w 1205276"/>
                <a:gd name="connsiteY1" fmla="*/ 0 h 966772"/>
                <a:gd name="connsiteX2" fmla="*/ 1205276 w 1205276"/>
                <a:gd name="connsiteY2" fmla="*/ 486958 h 966772"/>
                <a:gd name="connsiteX3" fmla="*/ 674257 w 1205276"/>
                <a:gd name="connsiteY3" fmla="*/ 966772 h 966772"/>
                <a:gd name="connsiteX4" fmla="*/ 364 w 1205276"/>
                <a:gd name="connsiteY4" fmla="*/ 486958 h 966772"/>
                <a:gd name="connsiteX0" fmla="*/ 233 w 993214"/>
                <a:gd name="connsiteY0" fmla="*/ 554734 h 1041366"/>
                <a:gd name="connsiteX1" fmla="*/ 602689 w 993214"/>
                <a:gd name="connsiteY1" fmla="*/ 67776 h 1041366"/>
                <a:gd name="connsiteX2" fmla="*/ 993214 w 993214"/>
                <a:gd name="connsiteY2" fmla="*/ 180878 h 1041366"/>
                <a:gd name="connsiteX3" fmla="*/ 674126 w 993214"/>
                <a:gd name="connsiteY3" fmla="*/ 1034548 h 1041366"/>
                <a:gd name="connsiteX4" fmla="*/ 233 w 993214"/>
                <a:gd name="connsiteY4" fmla="*/ 554734 h 1041366"/>
                <a:gd name="connsiteX0" fmla="*/ 164 w 993145"/>
                <a:gd name="connsiteY0" fmla="*/ 551061 h 1037675"/>
                <a:gd name="connsiteX1" fmla="*/ 738351 w 993145"/>
                <a:gd name="connsiteY1" fmla="*/ 71247 h 1037675"/>
                <a:gd name="connsiteX2" fmla="*/ 993145 w 993145"/>
                <a:gd name="connsiteY2" fmla="*/ 177205 h 1037675"/>
                <a:gd name="connsiteX3" fmla="*/ 674057 w 993145"/>
                <a:gd name="connsiteY3" fmla="*/ 1030875 h 1037675"/>
                <a:gd name="connsiteX4" fmla="*/ 164 w 993145"/>
                <a:gd name="connsiteY4" fmla="*/ 551061 h 1037675"/>
                <a:gd name="connsiteX0" fmla="*/ 17 w 992998"/>
                <a:gd name="connsiteY0" fmla="*/ 551061 h 814420"/>
                <a:gd name="connsiteX1" fmla="*/ 738204 w 992998"/>
                <a:gd name="connsiteY1" fmla="*/ 71247 h 814420"/>
                <a:gd name="connsiteX2" fmla="*/ 992998 w 992998"/>
                <a:gd name="connsiteY2" fmla="*/ 177205 h 814420"/>
                <a:gd name="connsiteX3" fmla="*/ 759635 w 992998"/>
                <a:gd name="connsiteY3" fmla="*/ 802275 h 814420"/>
                <a:gd name="connsiteX4" fmla="*/ 17 w 992998"/>
                <a:gd name="connsiteY4" fmla="*/ 551061 h 814420"/>
                <a:gd name="connsiteX0" fmla="*/ 125 w 390650"/>
                <a:gd name="connsiteY0" fmla="*/ 804580 h 895079"/>
                <a:gd name="connsiteX1" fmla="*/ 135856 w 390650"/>
                <a:gd name="connsiteY1" fmla="*/ 86641 h 895079"/>
                <a:gd name="connsiteX2" fmla="*/ 390650 w 390650"/>
                <a:gd name="connsiteY2" fmla="*/ 192599 h 895079"/>
                <a:gd name="connsiteX3" fmla="*/ 157287 w 390650"/>
                <a:gd name="connsiteY3" fmla="*/ 817669 h 895079"/>
                <a:gd name="connsiteX4" fmla="*/ 125 w 390650"/>
                <a:gd name="connsiteY4" fmla="*/ 804580 h 895079"/>
                <a:gd name="connsiteX0" fmla="*/ 335 w 390860"/>
                <a:gd name="connsiteY0" fmla="*/ 804580 h 895079"/>
                <a:gd name="connsiteX1" fmla="*/ 124160 w 390860"/>
                <a:gd name="connsiteY1" fmla="*/ 86641 h 895079"/>
                <a:gd name="connsiteX2" fmla="*/ 390860 w 390860"/>
                <a:gd name="connsiteY2" fmla="*/ 192599 h 895079"/>
                <a:gd name="connsiteX3" fmla="*/ 157497 w 390860"/>
                <a:gd name="connsiteY3" fmla="*/ 817669 h 895079"/>
                <a:gd name="connsiteX4" fmla="*/ 335 w 390860"/>
                <a:gd name="connsiteY4" fmla="*/ 804580 h 895079"/>
                <a:gd name="connsiteX0" fmla="*/ 335 w 390979"/>
                <a:gd name="connsiteY0" fmla="*/ 801681 h 892180"/>
                <a:gd name="connsiteX1" fmla="*/ 124160 w 390979"/>
                <a:gd name="connsiteY1" fmla="*/ 83742 h 892180"/>
                <a:gd name="connsiteX2" fmla="*/ 188451 w 390979"/>
                <a:gd name="connsiteY2" fmla="*/ 26423 h 892180"/>
                <a:gd name="connsiteX3" fmla="*/ 390860 w 390979"/>
                <a:gd name="connsiteY3" fmla="*/ 189700 h 892180"/>
                <a:gd name="connsiteX4" fmla="*/ 157497 w 390979"/>
                <a:gd name="connsiteY4" fmla="*/ 814770 h 892180"/>
                <a:gd name="connsiteX5" fmla="*/ 335 w 390979"/>
                <a:gd name="connsiteY5" fmla="*/ 801681 h 892180"/>
                <a:gd name="connsiteX0" fmla="*/ 225 w 390864"/>
                <a:gd name="connsiteY0" fmla="*/ 772768 h 863267"/>
                <a:gd name="connsiteX1" fmla="*/ 124050 w 390864"/>
                <a:gd name="connsiteY1" fmla="*/ 54829 h 863267"/>
                <a:gd name="connsiteX2" fmla="*/ 181197 w 390864"/>
                <a:gd name="connsiteY2" fmla="*/ 61804 h 863267"/>
                <a:gd name="connsiteX3" fmla="*/ 390750 w 390864"/>
                <a:gd name="connsiteY3" fmla="*/ 160787 h 863267"/>
                <a:gd name="connsiteX4" fmla="*/ 157387 w 390864"/>
                <a:gd name="connsiteY4" fmla="*/ 785857 h 863267"/>
                <a:gd name="connsiteX5" fmla="*/ 225 w 390864"/>
                <a:gd name="connsiteY5" fmla="*/ 772768 h 863267"/>
                <a:gd name="connsiteX0" fmla="*/ 225 w 390864"/>
                <a:gd name="connsiteY0" fmla="*/ 720954 h 811453"/>
                <a:gd name="connsiteX1" fmla="*/ 124050 w 390864"/>
                <a:gd name="connsiteY1" fmla="*/ 3015 h 811453"/>
                <a:gd name="connsiteX2" fmla="*/ 181197 w 390864"/>
                <a:gd name="connsiteY2" fmla="*/ 9990 h 811453"/>
                <a:gd name="connsiteX3" fmla="*/ 390750 w 390864"/>
                <a:gd name="connsiteY3" fmla="*/ 108973 h 811453"/>
                <a:gd name="connsiteX4" fmla="*/ 157387 w 390864"/>
                <a:gd name="connsiteY4" fmla="*/ 734043 h 811453"/>
                <a:gd name="connsiteX5" fmla="*/ 225 w 390864"/>
                <a:gd name="connsiteY5" fmla="*/ 720954 h 811453"/>
                <a:gd name="connsiteX0" fmla="*/ 225 w 391006"/>
                <a:gd name="connsiteY0" fmla="*/ 720954 h 811453"/>
                <a:gd name="connsiteX1" fmla="*/ 124050 w 391006"/>
                <a:gd name="connsiteY1" fmla="*/ 3015 h 811453"/>
                <a:gd name="connsiteX2" fmla="*/ 181197 w 391006"/>
                <a:gd name="connsiteY2" fmla="*/ 9990 h 811453"/>
                <a:gd name="connsiteX3" fmla="*/ 390750 w 391006"/>
                <a:gd name="connsiteY3" fmla="*/ 108973 h 811453"/>
                <a:gd name="connsiteX4" fmla="*/ 157387 w 391006"/>
                <a:gd name="connsiteY4" fmla="*/ 734043 h 811453"/>
                <a:gd name="connsiteX5" fmla="*/ 225 w 391006"/>
                <a:gd name="connsiteY5" fmla="*/ 720954 h 811453"/>
                <a:gd name="connsiteX0" fmla="*/ 225 w 390750"/>
                <a:gd name="connsiteY0" fmla="*/ 720954 h 811453"/>
                <a:gd name="connsiteX1" fmla="*/ 124050 w 390750"/>
                <a:gd name="connsiteY1" fmla="*/ 3015 h 811453"/>
                <a:gd name="connsiteX2" fmla="*/ 181197 w 390750"/>
                <a:gd name="connsiteY2" fmla="*/ 9990 h 811453"/>
                <a:gd name="connsiteX3" fmla="*/ 390750 w 390750"/>
                <a:gd name="connsiteY3" fmla="*/ 108973 h 811453"/>
                <a:gd name="connsiteX4" fmla="*/ 157387 w 390750"/>
                <a:gd name="connsiteY4" fmla="*/ 734043 h 811453"/>
                <a:gd name="connsiteX5" fmla="*/ 225 w 390750"/>
                <a:gd name="connsiteY5" fmla="*/ 720954 h 811453"/>
                <a:gd name="connsiteX0" fmla="*/ 225 w 391089"/>
                <a:gd name="connsiteY0" fmla="*/ 720954 h 811453"/>
                <a:gd name="connsiteX1" fmla="*/ 124050 w 391089"/>
                <a:gd name="connsiteY1" fmla="*/ 3015 h 811453"/>
                <a:gd name="connsiteX2" fmla="*/ 181197 w 391089"/>
                <a:gd name="connsiteY2" fmla="*/ 9990 h 811453"/>
                <a:gd name="connsiteX3" fmla="*/ 390750 w 391089"/>
                <a:gd name="connsiteY3" fmla="*/ 108973 h 811453"/>
                <a:gd name="connsiteX4" fmla="*/ 157387 w 391089"/>
                <a:gd name="connsiteY4" fmla="*/ 734043 h 811453"/>
                <a:gd name="connsiteX5" fmla="*/ 225 w 391089"/>
                <a:gd name="connsiteY5" fmla="*/ 720954 h 811453"/>
                <a:gd name="connsiteX0" fmla="*/ 225 w 391034"/>
                <a:gd name="connsiteY0" fmla="*/ 720954 h 948121"/>
                <a:gd name="connsiteX1" fmla="*/ 124050 w 391034"/>
                <a:gd name="connsiteY1" fmla="*/ 3015 h 948121"/>
                <a:gd name="connsiteX2" fmla="*/ 181197 w 391034"/>
                <a:gd name="connsiteY2" fmla="*/ 9990 h 948121"/>
                <a:gd name="connsiteX3" fmla="*/ 390750 w 391034"/>
                <a:gd name="connsiteY3" fmla="*/ 108973 h 948121"/>
                <a:gd name="connsiteX4" fmla="*/ 157387 w 391034"/>
                <a:gd name="connsiteY4" fmla="*/ 734043 h 948121"/>
                <a:gd name="connsiteX5" fmla="*/ 225 w 391034"/>
                <a:gd name="connsiteY5" fmla="*/ 720954 h 948121"/>
                <a:gd name="connsiteX0" fmla="*/ 225 w 391034"/>
                <a:gd name="connsiteY0" fmla="*/ 720954 h 787718"/>
                <a:gd name="connsiteX1" fmla="*/ 124050 w 391034"/>
                <a:gd name="connsiteY1" fmla="*/ 3015 h 787718"/>
                <a:gd name="connsiteX2" fmla="*/ 181197 w 391034"/>
                <a:gd name="connsiteY2" fmla="*/ 9990 h 787718"/>
                <a:gd name="connsiteX3" fmla="*/ 390750 w 391034"/>
                <a:gd name="connsiteY3" fmla="*/ 108973 h 787718"/>
                <a:gd name="connsiteX4" fmla="*/ 157387 w 391034"/>
                <a:gd name="connsiteY4" fmla="*/ 734043 h 787718"/>
                <a:gd name="connsiteX5" fmla="*/ 225 w 391034"/>
                <a:gd name="connsiteY5" fmla="*/ 720954 h 787718"/>
                <a:gd name="connsiteX0" fmla="*/ 225 w 391034"/>
                <a:gd name="connsiteY0" fmla="*/ 720954 h 768829"/>
                <a:gd name="connsiteX1" fmla="*/ 124050 w 391034"/>
                <a:gd name="connsiteY1" fmla="*/ 3015 h 768829"/>
                <a:gd name="connsiteX2" fmla="*/ 181197 w 391034"/>
                <a:gd name="connsiteY2" fmla="*/ 9990 h 768829"/>
                <a:gd name="connsiteX3" fmla="*/ 390750 w 391034"/>
                <a:gd name="connsiteY3" fmla="*/ 108973 h 768829"/>
                <a:gd name="connsiteX4" fmla="*/ 157387 w 391034"/>
                <a:gd name="connsiteY4" fmla="*/ 734043 h 768829"/>
                <a:gd name="connsiteX5" fmla="*/ 225 w 391034"/>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531491 w 727226"/>
                <a:gd name="connsiteY0" fmla="*/ 1076857 h 1124732"/>
                <a:gd name="connsiteX1" fmla="*/ 655316 w 727226"/>
                <a:gd name="connsiteY1" fmla="*/ 358918 h 1124732"/>
                <a:gd name="connsiteX2" fmla="*/ 712463 w 727226"/>
                <a:gd name="connsiteY2" fmla="*/ 365893 h 1124732"/>
                <a:gd name="connsiteX3" fmla="*/ 5235 w 727226"/>
                <a:gd name="connsiteY3" fmla="*/ 7676 h 1124732"/>
                <a:gd name="connsiteX4" fmla="*/ 688653 w 727226"/>
                <a:gd name="connsiteY4" fmla="*/ 1089946 h 1124732"/>
                <a:gd name="connsiteX5" fmla="*/ 531491 w 727226"/>
                <a:gd name="connsiteY5" fmla="*/ 1076857 h 1124732"/>
                <a:gd name="connsiteX0" fmla="*/ 534179 w 692235"/>
                <a:gd name="connsiteY0" fmla="*/ 1085899 h 1133774"/>
                <a:gd name="connsiteX1" fmla="*/ 658004 w 692235"/>
                <a:gd name="connsiteY1" fmla="*/ 367960 h 1133774"/>
                <a:gd name="connsiteX2" fmla="*/ 381776 w 692235"/>
                <a:gd name="connsiteY2" fmla="*/ 48704 h 1133774"/>
                <a:gd name="connsiteX3" fmla="*/ 7923 w 692235"/>
                <a:gd name="connsiteY3" fmla="*/ 16718 h 1133774"/>
                <a:gd name="connsiteX4" fmla="*/ 691341 w 692235"/>
                <a:gd name="connsiteY4" fmla="*/ 1098988 h 1133774"/>
                <a:gd name="connsiteX5" fmla="*/ 534179 w 692235"/>
                <a:gd name="connsiteY5" fmla="*/ 1085899 h 1133774"/>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850755 w 991268"/>
                <a:gd name="connsiteY0" fmla="*/ 1181222 h 1193376"/>
                <a:gd name="connsiteX1" fmla="*/ 974580 w 991268"/>
                <a:gd name="connsiteY1" fmla="*/ 463283 h 1193376"/>
                <a:gd name="connsiteX2" fmla="*/ 698352 w 991268"/>
                <a:gd name="connsiteY2" fmla="*/ 144027 h 1193376"/>
                <a:gd name="connsiteX3" fmla="*/ 324499 w 991268"/>
                <a:gd name="connsiteY3" fmla="*/ 112041 h 1193376"/>
                <a:gd name="connsiteX4" fmla="*/ 5411 w 991268"/>
                <a:gd name="connsiteY4" fmla="*/ 915705 h 1193376"/>
                <a:gd name="connsiteX5" fmla="*/ 850755 w 991268"/>
                <a:gd name="connsiteY5" fmla="*/ 1181222 h 1193376"/>
                <a:gd name="connsiteX0" fmla="*/ 985861 w 1024796"/>
                <a:gd name="connsiteY0" fmla="*/ 564478 h 918163"/>
                <a:gd name="connsiteX1" fmla="*/ 973955 w 1024796"/>
                <a:gd name="connsiteY1" fmla="*/ 463283 h 918163"/>
                <a:gd name="connsiteX2" fmla="*/ 697727 w 1024796"/>
                <a:gd name="connsiteY2" fmla="*/ 144027 h 918163"/>
                <a:gd name="connsiteX3" fmla="*/ 323874 w 1024796"/>
                <a:gd name="connsiteY3" fmla="*/ 112041 h 918163"/>
                <a:gd name="connsiteX4" fmla="*/ 4786 w 1024796"/>
                <a:gd name="connsiteY4" fmla="*/ 915705 h 918163"/>
                <a:gd name="connsiteX5" fmla="*/ 985861 w 1024796"/>
                <a:gd name="connsiteY5" fmla="*/ 564478 h 918163"/>
                <a:gd name="connsiteX0" fmla="*/ 985861 w 999548"/>
                <a:gd name="connsiteY0" fmla="*/ 564478 h 918163"/>
                <a:gd name="connsiteX1" fmla="*/ 973955 w 999548"/>
                <a:gd name="connsiteY1" fmla="*/ 463283 h 918163"/>
                <a:gd name="connsiteX2" fmla="*/ 697727 w 999548"/>
                <a:gd name="connsiteY2" fmla="*/ 144027 h 918163"/>
                <a:gd name="connsiteX3" fmla="*/ 323874 w 999548"/>
                <a:gd name="connsiteY3" fmla="*/ 112041 h 918163"/>
                <a:gd name="connsiteX4" fmla="*/ 4786 w 999548"/>
                <a:gd name="connsiteY4" fmla="*/ 915705 h 918163"/>
                <a:gd name="connsiteX5" fmla="*/ 985861 w 999548"/>
                <a:gd name="connsiteY5" fmla="*/ 564478 h 918163"/>
                <a:gd name="connsiteX0" fmla="*/ 985861 w 1132271"/>
                <a:gd name="connsiteY0" fmla="*/ 564478 h 918163"/>
                <a:gd name="connsiteX1" fmla="*/ 973955 w 1132271"/>
                <a:gd name="connsiteY1" fmla="*/ 463283 h 918163"/>
                <a:gd name="connsiteX2" fmla="*/ 697727 w 1132271"/>
                <a:gd name="connsiteY2" fmla="*/ 144027 h 918163"/>
                <a:gd name="connsiteX3" fmla="*/ 323874 w 1132271"/>
                <a:gd name="connsiteY3" fmla="*/ 112041 h 918163"/>
                <a:gd name="connsiteX4" fmla="*/ 4786 w 1132271"/>
                <a:gd name="connsiteY4" fmla="*/ 915705 h 918163"/>
                <a:gd name="connsiteX5" fmla="*/ 985861 w 1132271"/>
                <a:gd name="connsiteY5" fmla="*/ 564478 h 918163"/>
                <a:gd name="connsiteX0" fmla="*/ 1002734 w 1149144"/>
                <a:gd name="connsiteY0" fmla="*/ 564478 h 918163"/>
                <a:gd name="connsiteX1" fmla="*/ 990828 w 1149144"/>
                <a:gd name="connsiteY1" fmla="*/ 463283 h 918163"/>
                <a:gd name="connsiteX2" fmla="*/ 714600 w 1149144"/>
                <a:gd name="connsiteY2" fmla="*/ 144027 h 918163"/>
                <a:gd name="connsiteX3" fmla="*/ 340747 w 1149144"/>
                <a:gd name="connsiteY3" fmla="*/ 112041 h 918163"/>
                <a:gd name="connsiteX4" fmla="*/ 21659 w 1149144"/>
                <a:gd name="connsiteY4" fmla="*/ 915705 h 918163"/>
                <a:gd name="connsiteX5" fmla="*/ 1002734 w 1149144"/>
                <a:gd name="connsiteY5" fmla="*/ 564478 h 918163"/>
                <a:gd name="connsiteX0" fmla="*/ 1002734 w 1021722"/>
                <a:gd name="connsiteY0" fmla="*/ 564478 h 918163"/>
                <a:gd name="connsiteX1" fmla="*/ 990828 w 1021722"/>
                <a:gd name="connsiteY1" fmla="*/ 463283 h 918163"/>
                <a:gd name="connsiteX2" fmla="*/ 714600 w 1021722"/>
                <a:gd name="connsiteY2" fmla="*/ 144027 h 918163"/>
                <a:gd name="connsiteX3" fmla="*/ 340747 w 1021722"/>
                <a:gd name="connsiteY3" fmla="*/ 112041 h 918163"/>
                <a:gd name="connsiteX4" fmla="*/ 21659 w 1021722"/>
                <a:gd name="connsiteY4" fmla="*/ 915705 h 918163"/>
                <a:gd name="connsiteX5" fmla="*/ 1002734 w 1021722"/>
                <a:gd name="connsiteY5" fmla="*/ 564478 h 918163"/>
                <a:gd name="connsiteX0" fmla="*/ 1001204 w 1021319"/>
                <a:gd name="connsiteY0" fmla="*/ 549707 h 918059"/>
                <a:gd name="connsiteX1" fmla="*/ 990939 w 1021319"/>
                <a:gd name="connsiteY1" fmla="*/ 463283 h 918059"/>
                <a:gd name="connsiteX2" fmla="*/ 714711 w 1021319"/>
                <a:gd name="connsiteY2" fmla="*/ 144027 h 918059"/>
                <a:gd name="connsiteX3" fmla="*/ 340858 w 1021319"/>
                <a:gd name="connsiteY3" fmla="*/ 112041 h 918059"/>
                <a:gd name="connsiteX4" fmla="*/ 21770 w 1021319"/>
                <a:gd name="connsiteY4" fmla="*/ 915705 h 918059"/>
                <a:gd name="connsiteX5" fmla="*/ 1001204 w 1021319"/>
                <a:gd name="connsiteY5" fmla="*/ 549707 h 918059"/>
                <a:gd name="connsiteX0" fmla="*/ 1001204 w 1001204"/>
                <a:gd name="connsiteY0" fmla="*/ 549707 h 918059"/>
                <a:gd name="connsiteX1" fmla="*/ 990939 w 1001204"/>
                <a:gd name="connsiteY1" fmla="*/ 463283 h 918059"/>
                <a:gd name="connsiteX2" fmla="*/ 714711 w 1001204"/>
                <a:gd name="connsiteY2" fmla="*/ 144027 h 918059"/>
                <a:gd name="connsiteX3" fmla="*/ 340858 w 1001204"/>
                <a:gd name="connsiteY3" fmla="*/ 112041 h 918059"/>
                <a:gd name="connsiteX4" fmla="*/ 21770 w 1001204"/>
                <a:gd name="connsiteY4" fmla="*/ 915705 h 918059"/>
                <a:gd name="connsiteX5" fmla="*/ 1001204 w 1001204"/>
                <a:gd name="connsiteY5" fmla="*/ 549707 h 918059"/>
                <a:gd name="connsiteX0" fmla="*/ 1135392 w 1135392"/>
                <a:gd name="connsiteY0" fmla="*/ 549707 h 708380"/>
                <a:gd name="connsiteX1" fmla="*/ 1125127 w 1135392"/>
                <a:gd name="connsiteY1" fmla="*/ 463283 h 708380"/>
                <a:gd name="connsiteX2" fmla="*/ 848899 w 1135392"/>
                <a:gd name="connsiteY2" fmla="*/ 144027 h 708380"/>
                <a:gd name="connsiteX3" fmla="*/ 475046 w 1135392"/>
                <a:gd name="connsiteY3" fmla="*/ 112041 h 708380"/>
                <a:gd name="connsiteX4" fmla="*/ 14808 w 1135392"/>
                <a:gd name="connsiteY4" fmla="*/ 702339 h 708380"/>
                <a:gd name="connsiteX5" fmla="*/ 1135392 w 1135392"/>
                <a:gd name="connsiteY5" fmla="*/ 549707 h 708380"/>
                <a:gd name="connsiteX0" fmla="*/ 1721167 w 1721167"/>
                <a:gd name="connsiteY0" fmla="*/ 549707 h 857673"/>
                <a:gd name="connsiteX1" fmla="*/ 1710902 w 1721167"/>
                <a:gd name="connsiteY1" fmla="*/ 463283 h 857673"/>
                <a:gd name="connsiteX2" fmla="*/ 1434674 w 1721167"/>
                <a:gd name="connsiteY2" fmla="*/ 144027 h 857673"/>
                <a:gd name="connsiteX3" fmla="*/ 1060821 w 1721167"/>
                <a:gd name="connsiteY3" fmla="*/ 112041 h 857673"/>
                <a:gd name="connsiteX4" fmla="*/ 5912 w 1721167"/>
                <a:gd name="connsiteY4" fmla="*/ 854819 h 857673"/>
                <a:gd name="connsiteX5" fmla="*/ 1721167 w 1721167"/>
                <a:gd name="connsiteY5" fmla="*/ 549707 h 857673"/>
                <a:gd name="connsiteX0" fmla="*/ 1715255 w 1715255"/>
                <a:gd name="connsiteY0" fmla="*/ 549707 h 893097"/>
                <a:gd name="connsiteX1" fmla="*/ 1704990 w 1715255"/>
                <a:gd name="connsiteY1" fmla="*/ 463283 h 893097"/>
                <a:gd name="connsiteX2" fmla="*/ 1428762 w 1715255"/>
                <a:gd name="connsiteY2" fmla="*/ 144027 h 893097"/>
                <a:gd name="connsiteX3" fmla="*/ 1054909 w 1715255"/>
                <a:gd name="connsiteY3" fmla="*/ 112041 h 893097"/>
                <a:gd name="connsiteX4" fmla="*/ 0 w 1715255"/>
                <a:gd name="connsiteY4" fmla="*/ 854819 h 893097"/>
                <a:gd name="connsiteX5" fmla="*/ 1715255 w 1715255"/>
                <a:gd name="connsiteY5" fmla="*/ 549707 h 893097"/>
                <a:gd name="connsiteX0" fmla="*/ 1855361 w 1855361"/>
                <a:gd name="connsiteY0" fmla="*/ 549707 h 893097"/>
                <a:gd name="connsiteX1" fmla="*/ 1845096 w 1855361"/>
                <a:gd name="connsiteY1" fmla="*/ 463283 h 893097"/>
                <a:gd name="connsiteX2" fmla="*/ 1568868 w 1855361"/>
                <a:gd name="connsiteY2" fmla="*/ 144027 h 893097"/>
                <a:gd name="connsiteX3" fmla="*/ 1195015 w 1855361"/>
                <a:gd name="connsiteY3" fmla="*/ 112041 h 893097"/>
                <a:gd name="connsiteX4" fmla="*/ 221950 w 1855361"/>
                <a:gd name="connsiteY4" fmla="*/ 658584 h 893097"/>
                <a:gd name="connsiteX5" fmla="*/ 140106 w 1855361"/>
                <a:gd name="connsiteY5" fmla="*/ 854819 h 893097"/>
                <a:gd name="connsiteX6" fmla="*/ 1855361 w 1855361"/>
                <a:gd name="connsiteY6"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496198 w 1829732"/>
                <a:gd name="connsiteY4" fmla="*/ 460360 h 893097"/>
                <a:gd name="connsiteX5" fmla="*/ 196321 w 1829732"/>
                <a:gd name="connsiteY5" fmla="*/ 658584 h 893097"/>
                <a:gd name="connsiteX6" fmla="*/ 114477 w 1829732"/>
                <a:gd name="connsiteY6" fmla="*/ 854819 h 893097"/>
                <a:gd name="connsiteX7" fmla="*/ 1829732 w 1829732"/>
                <a:gd name="connsiteY7"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719835 w 1829732"/>
                <a:gd name="connsiteY4" fmla="*/ 333294 h 893097"/>
                <a:gd name="connsiteX5" fmla="*/ 496198 w 1829732"/>
                <a:gd name="connsiteY5" fmla="*/ 460360 h 893097"/>
                <a:gd name="connsiteX6" fmla="*/ 196321 w 1829732"/>
                <a:gd name="connsiteY6" fmla="*/ 658584 h 893097"/>
                <a:gd name="connsiteX7" fmla="*/ 114477 w 1829732"/>
                <a:gd name="connsiteY7" fmla="*/ 854819 h 893097"/>
                <a:gd name="connsiteX8" fmla="*/ 1829732 w 1829732"/>
                <a:gd name="connsiteY8" fmla="*/ 549707 h 893097"/>
                <a:gd name="connsiteX0" fmla="*/ 2137884 w 2137884"/>
                <a:gd name="connsiteY0" fmla="*/ 549707 h 893097"/>
                <a:gd name="connsiteX1" fmla="*/ 2127619 w 2137884"/>
                <a:gd name="connsiteY1" fmla="*/ 463283 h 893097"/>
                <a:gd name="connsiteX2" fmla="*/ 1851391 w 2137884"/>
                <a:gd name="connsiteY2" fmla="*/ 144027 h 893097"/>
                <a:gd name="connsiteX3" fmla="*/ 1477538 w 2137884"/>
                <a:gd name="connsiteY3" fmla="*/ 112041 h 893097"/>
                <a:gd name="connsiteX4" fmla="*/ 1027987 w 2137884"/>
                <a:gd name="connsiteY4" fmla="*/ 333294 h 893097"/>
                <a:gd name="connsiteX5" fmla="*/ 804350 w 2137884"/>
                <a:gd name="connsiteY5" fmla="*/ 460360 h 893097"/>
                <a:gd name="connsiteX6" fmla="*/ 11778 w 2137884"/>
                <a:gd name="connsiteY6" fmla="*/ 811144 h 893097"/>
                <a:gd name="connsiteX7" fmla="*/ 422629 w 2137884"/>
                <a:gd name="connsiteY7" fmla="*/ 854819 h 893097"/>
                <a:gd name="connsiteX8" fmla="*/ 2137884 w 2137884"/>
                <a:gd name="connsiteY8" fmla="*/ 549707 h 893097"/>
                <a:gd name="connsiteX0" fmla="*/ 2342858 w 2342858"/>
                <a:gd name="connsiteY0" fmla="*/ 549707 h 893097"/>
                <a:gd name="connsiteX1" fmla="*/ 2332593 w 2342858"/>
                <a:gd name="connsiteY1" fmla="*/ 463283 h 893097"/>
                <a:gd name="connsiteX2" fmla="*/ 2056365 w 2342858"/>
                <a:gd name="connsiteY2" fmla="*/ 144027 h 893097"/>
                <a:gd name="connsiteX3" fmla="*/ 1682512 w 2342858"/>
                <a:gd name="connsiteY3" fmla="*/ 112041 h 893097"/>
                <a:gd name="connsiteX4" fmla="*/ 1232961 w 2342858"/>
                <a:gd name="connsiteY4" fmla="*/ 333294 h 893097"/>
                <a:gd name="connsiteX5" fmla="*/ 13930 w 2342858"/>
                <a:gd name="connsiteY5" fmla="*/ 757978 h 893097"/>
                <a:gd name="connsiteX6" fmla="*/ 216752 w 2342858"/>
                <a:gd name="connsiteY6" fmla="*/ 811144 h 893097"/>
                <a:gd name="connsiteX7" fmla="*/ 627603 w 2342858"/>
                <a:gd name="connsiteY7" fmla="*/ 854819 h 893097"/>
                <a:gd name="connsiteX8" fmla="*/ 2342858 w 2342858"/>
                <a:gd name="connsiteY8" fmla="*/ 549707 h 893097"/>
                <a:gd name="connsiteX0" fmla="*/ 2543256 w 2543256"/>
                <a:gd name="connsiteY0" fmla="*/ 549707 h 893097"/>
                <a:gd name="connsiteX1" fmla="*/ 2532991 w 2543256"/>
                <a:gd name="connsiteY1" fmla="*/ 463283 h 893097"/>
                <a:gd name="connsiteX2" fmla="*/ 2256763 w 2543256"/>
                <a:gd name="connsiteY2" fmla="*/ 144027 h 893097"/>
                <a:gd name="connsiteX3" fmla="*/ 1882910 w 2543256"/>
                <a:gd name="connsiteY3" fmla="*/ 112041 h 893097"/>
                <a:gd name="connsiteX4" fmla="*/ 20300 w 2543256"/>
                <a:gd name="connsiteY4" fmla="*/ 605902 h 893097"/>
                <a:gd name="connsiteX5" fmla="*/ 214328 w 2543256"/>
                <a:gd name="connsiteY5" fmla="*/ 757978 h 893097"/>
                <a:gd name="connsiteX6" fmla="*/ 417150 w 2543256"/>
                <a:gd name="connsiteY6" fmla="*/ 811144 h 893097"/>
                <a:gd name="connsiteX7" fmla="*/ 828001 w 2543256"/>
                <a:gd name="connsiteY7" fmla="*/ 854819 h 893097"/>
                <a:gd name="connsiteX8" fmla="*/ 2543256 w 2543256"/>
                <a:gd name="connsiteY8" fmla="*/ 549707 h 893097"/>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73659"/>
                <a:gd name="connsiteX1" fmla="*/ 2532991 w 2543256"/>
                <a:gd name="connsiteY1" fmla="*/ 463283 h 873659"/>
                <a:gd name="connsiteX2" fmla="*/ 2256763 w 2543256"/>
                <a:gd name="connsiteY2" fmla="*/ 144027 h 873659"/>
                <a:gd name="connsiteX3" fmla="*/ 1882910 w 2543256"/>
                <a:gd name="connsiteY3" fmla="*/ 112041 h 873659"/>
                <a:gd name="connsiteX4" fmla="*/ 20300 w 2543256"/>
                <a:gd name="connsiteY4" fmla="*/ 605902 h 873659"/>
                <a:gd name="connsiteX5" fmla="*/ 214328 w 2543256"/>
                <a:gd name="connsiteY5" fmla="*/ 757978 h 873659"/>
                <a:gd name="connsiteX6" fmla="*/ 417150 w 2543256"/>
                <a:gd name="connsiteY6" fmla="*/ 811144 h 873659"/>
                <a:gd name="connsiteX7" fmla="*/ 800490 w 2543256"/>
                <a:gd name="connsiteY7" fmla="*/ 864823 h 873659"/>
                <a:gd name="connsiteX8" fmla="*/ 2543256 w 2543256"/>
                <a:gd name="connsiteY8" fmla="*/ 549707 h 873659"/>
                <a:gd name="connsiteX0" fmla="*/ 2543256 w 2543256"/>
                <a:gd name="connsiteY0" fmla="*/ 549707 h 864823"/>
                <a:gd name="connsiteX1" fmla="*/ 2532991 w 2543256"/>
                <a:gd name="connsiteY1" fmla="*/ 463283 h 864823"/>
                <a:gd name="connsiteX2" fmla="*/ 2256763 w 2543256"/>
                <a:gd name="connsiteY2" fmla="*/ 144027 h 864823"/>
                <a:gd name="connsiteX3" fmla="*/ 1882910 w 2543256"/>
                <a:gd name="connsiteY3" fmla="*/ 112041 h 864823"/>
                <a:gd name="connsiteX4" fmla="*/ 20300 w 2543256"/>
                <a:gd name="connsiteY4" fmla="*/ 605902 h 864823"/>
                <a:gd name="connsiteX5" fmla="*/ 214328 w 2543256"/>
                <a:gd name="connsiteY5" fmla="*/ 757978 h 864823"/>
                <a:gd name="connsiteX6" fmla="*/ 417150 w 2543256"/>
                <a:gd name="connsiteY6" fmla="*/ 811144 h 864823"/>
                <a:gd name="connsiteX7" fmla="*/ 800490 w 2543256"/>
                <a:gd name="connsiteY7" fmla="*/ 864823 h 864823"/>
                <a:gd name="connsiteX8" fmla="*/ 2543256 w 2543256"/>
                <a:gd name="connsiteY8" fmla="*/ 549707 h 864823"/>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1215 w 2541215"/>
                <a:gd name="connsiteY0" fmla="*/ 549707 h 866136"/>
                <a:gd name="connsiteX1" fmla="*/ 2530950 w 2541215"/>
                <a:gd name="connsiteY1" fmla="*/ 463283 h 866136"/>
                <a:gd name="connsiteX2" fmla="*/ 2254722 w 2541215"/>
                <a:gd name="connsiteY2" fmla="*/ 144027 h 866136"/>
                <a:gd name="connsiteX3" fmla="*/ 1880869 w 2541215"/>
                <a:gd name="connsiteY3" fmla="*/ 112041 h 866136"/>
                <a:gd name="connsiteX4" fmla="*/ 18259 w 2541215"/>
                <a:gd name="connsiteY4" fmla="*/ 605902 h 866136"/>
                <a:gd name="connsiteX5" fmla="*/ 212287 w 2541215"/>
                <a:gd name="connsiteY5" fmla="*/ 757978 h 866136"/>
                <a:gd name="connsiteX6" fmla="*/ 415109 w 2541215"/>
                <a:gd name="connsiteY6" fmla="*/ 811144 h 866136"/>
                <a:gd name="connsiteX7" fmla="*/ 778754 w 2541215"/>
                <a:gd name="connsiteY7" fmla="*/ 866136 h 866136"/>
                <a:gd name="connsiteX8" fmla="*/ 2541215 w 2541215"/>
                <a:gd name="connsiteY8" fmla="*/ 549707 h 866136"/>
                <a:gd name="connsiteX0" fmla="*/ 2558963 w 2558963"/>
                <a:gd name="connsiteY0" fmla="*/ 549707 h 866136"/>
                <a:gd name="connsiteX1" fmla="*/ 2548698 w 2558963"/>
                <a:gd name="connsiteY1" fmla="*/ 463283 h 866136"/>
                <a:gd name="connsiteX2" fmla="*/ 2272470 w 2558963"/>
                <a:gd name="connsiteY2" fmla="*/ 144027 h 866136"/>
                <a:gd name="connsiteX3" fmla="*/ 1898617 w 2558963"/>
                <a:gd name="connsiteY3" fmla="*/ 112041 h 866136"/>
                <a:gd name="connsiteX4" fmla="*/ 17625 w 2558963"/>
                <a:gd name="connsiteY4" fmla="*/ 634788 h 866136"/>
                <a:gd name="connsiteX5" fmla="*/ 230035 w 2558963"/>
                <a:gd name="connsiteY5" fmla="*/ 757978 h 866136"/>
                <a:gd name="connsiteX6" fmla="*/ 432857 w 2558963"/>
                <a:gd name="connsiteY6" fmla="*/ 811144 h 866136"/>
                <a:gd name="connsiteX7" fmla="*/ 796502 w 2558963"/>
                <a:gd name="connsiteY7" fmla="*/ 866136 h 866136"/>
                <a:gd name="connsiteX8" fmla="*/ 2558963 w 2558963"/>
                <a:gd name="connsiteY8" fmla="*/ 549707 h 866136"/>
                <a:gd name="connsiteX0" fmla="*/ 2541472 w 2541472"/>
                <a:gd name="connsiteY0" fmla="*/ 549707 h 866136"/>
                <a:gd name="connsiteX1" fmla="*/ 2531207 w 2541472"/>
                <a:gd name="connsiteY1" fmla="*/ 463283 h 866136"/>
                <a:gd name="connsiteX2" fmla="*/ 2254979 w 2541472"/>
                <a:gd name="connsiteY2" fmla="*/ 144027 h 866136"/>
                <a:gd name="connsiteX3" fmla="*/ 1881126 w 2541472"/>
                <a:gd name="connsiteY3" fmla="*/ 112041 h 866136"/>
                <a:gd name="connsiteX4" fmla="*/ 134 w 2541472"/>
                <a:gd name="connsiteY4" fmla="*/ 634788 h 866136"/>
                <a:gd name="connsiteX5" fmla="*/ 212544 w 2541472"/>
                <a:gd name="connsiteY5" fmla="*/ 757978 h 866136"/>
                <a:gd name="connsiteX6" fmla="*/ 415366 w 2541472"/>
                <a:gd name="connsiteY6" fmla="*/ 811144 h 866136"/>
                <a:gd name="connsiteX7" fmla="*/ 779011 w 2541472"/>
                <a:gd name="connsiteY7" fmla="*/ 866136 h 866136"/>
                <a:gd name="connsiteX8" fmla="*/ 2541472 w 2541472"/>
                <a:gd name="connsiteY8" fmla="*/ 549707 h 866136"/>
                <a:gd name="connsiteX0" fmla="*/ 2546723 w 2546723"/>
                <a:gd name="connsiteY0" fmla="*/ 549707 h 866136"/>
                <a:gd name="connsiteX1" fmla="*/ 2536458 w 2546723"/>
                <a:gd name="connsiteY1" fmla="*/ 463283 h 866136"/>
                <a:gd name="connsiteX2" fmla="*/ 2260230 w 2546723"/>
                <a:gd name="connsiteY2" fmla="*/ 144027 h 866136"/>
                <a:gd name="connsiteX3" fmla="*/ 1886377 w 2546723"/>
                <a:gd name="connsiteY3" fmla="*/ 112041 h 866136"/>
                <a:gd name="connsiteX4" fmla="*/ 133 w 2546723"/>
                <a:gd name="connsiteY4" fmla="*/ 637414 h 866136"/>
                <a:gd name="connsiteX5" fmla="*/ 217795 w 2546723"/>
                <a:gd name="connsiteY5" fmla="*/ 757978 h 866136"/>
                <a:gd name="connsiteX6" fmla="*/ 420617 w 2546723"/>
                <a:gd name="connsiteY6" fmla="*/ 811144 h 866136"/>
                <a:gd name="connsiteX7" fmla="*/ 784262 w 2546723"/>
                <a:gd name="connsiteY7" fmla="*/ 866136 h 866136"/>
                <a:gd name="connsiteX8" fmla="*/ 2546723 w 2546723"/>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993646 h 1310075"/>
                <a:gd name="connsiteX1" fmla="*/ 2536331 w 2546596"/>
                <a:gd name="connsiteY1" fmla="*/ 907222 h 1310075"/>
                <a:gd name="connsiteX2" fmla="*/ 1586651 w 2546596"/>
                <a:gd name="connsiteY2" fmla="*/ 56829 h 1310075"/>
                <a:gd name="connsiteX3" fmla="*/ 1886250 w 2546596"/>
                <a:gd name="connsiteY3" fmla="*/ 555980 h 1310075"/>
                <a:gd name="connsiteX4" fmla="*/ 6 w 2546596"/>
                <a:gd name="connsiteY4" fmla="*/ 1081353 h 1310075"/>
                <a:gd name="connsiteX5" fmla="*/ 217668 w 2546596"/>
                <a:gd name="connsiteY5" fmla="*/ 1201917 h 1310075"/>
                <a:gd name="connsiteX6" fmla="*/ 420490 w 2546596"/>
                <a:gd name="connsiteY6" fmla="*/ 1255083 h 1310075"/>
                <a:gd name="connsiteX7" fmla="*/ 784135 w 2546596"/>
                <a:gd name="connsiteY7" fmla="*/ 1310075 h 1310075"/>
                <a:gd name="connsiteX8" fmla="*/ 2546596 w 2546596"/>
                <a:gd name="connsiteY8" fmla="*/ 993646 h 1310075"/>
                <a:gd name="connsiteX0" fmla="*/ 2566086 w 2566086"/>
                <a:gd name="connsiteY0" fmla="*/ 1034749 h 1351178"/>
                <a:gd name="connsiteX1" fmla="*/ 2555821 w 2566086"/>
                <a:gd name="connsiteY1" fmla="*/ 948325 h 1351178"/>
                <a:gd name="connsiteX2" fmla="*/ 1606141 w 2566086"/>
                <a:gd name="connsiteY2" fmla="*/ 97932 h 1351178"/>
                <a:gd name="connsiteX3" fmla="*/ 932411 w 2566086"/>
                <a:gd name="connsiteY3" fmla="*/ 233673 h 1351178"/>
                <a:gd name="connsiteX4" fmla="*/ 19496 w 2566086"/>
                <a:gd name="connsiteY4" fmla="*/ 1122456 h 1351178"/>
                <a:gd name="connsiteX5" fmla="*/ 237158 w 2566086"/>
                <a:gd name="connsiteY5" fmla="*/ 1243020 h 1351178"/>
                <a:gd name="connsiteX6" fmla="*/ 439980 w 2566086"/>
                <a:gd name="connsiteY6" fmla="*/ 1296186 h 1351178"/>
                <a:gd name="connsiteX7" fmla="*/ 803625 w 2566086"/>
                <a:gd name="connsiteY7" fmla="*/ 1351178 h 1351178"/>
                <a:gd name="connsiteX8" fmla="*/ 2566086 w 2566086"/>
                <a:gd name="connsiteY8" fmla="*/ 1034749 h 1351178"/>
                <a:gd name="connsiteX0" fmla="*/ 2566086 w 2566086"/>
                <a:gd name="connsiteY0" fmla="*/ 1029458 h 1345887"/>
                <a:gd name="connsiteX1" fmla="*/ 2555821 w 2566086"/>
                <a:gd name="connsiteY1" fmla="*/ 943034 h 1345887"/>
                <a:gd name="connsiteX2" fmla="*/ 1274604 w 2566086"/>
                <a:gd name="connsiteY2" fmla="*/ 99206 h 1345887"/>
                <a:gd name="connsiteX3" fmla="*/ 932411 w 2566086"/>
                <a:gd name="connsiteY3" fmla="*/ 228382 h 1345887"/>
                <a:gd name="connsiteX4" fmla="*/ 19496 w 2566086"/>
                <a:gd name="connsiteY4" fmla="*/ 1117165 h 1345887"/>
                <a:gd name="connsiteX5" fmla="*/ 237158 w 2566086"/>
                <a:gd name="connsiteY5" fmla="*/ 1237729 h 1345887"/>
                <a:gd name="connsiteX6" fmla="*/ 439980 w 2566086"/>
                <a:gd name="connsiteY6" fmla="*/ 1290895 h 1345887"/>
                <a:gd name="connsiteX7" fmla="*/ 803625 w 2566086"/>
                <a:gd name="connsiteY7" fmla="*/ 1345887 h 1345887"/>
                <a:gd name="connsiteX8" fmla="*/ 2566086 w 2566086"/>
                <a:gd name="connsiteY8" fmla="*/ 1029458 h 1345887"/>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57650 h 1374079"/>
                <a:gd name="connsiteX1" fmla="*/ 2539256 w 2549521"/>
                <a:gd name="connsiteY1" fmla="*/ 971226 h 1374079"/>
                <a:gd name="connsiteX2" fmla="*/ 1258039 w 2549521"/>
                <a:gd name="connsiteY2" fmla="*/ 127398 h 1374079"/>
                <a:gd name="connsiteX3" fmla="*/ 1071513 w 2549521"/>
                <a:gd name="connsiteY3" fmla="*/ 8275 h 1374079"/>
                <a:gd name="connsiteX4" fmla="*/ 869890 w 2549521"/>
                <a:gd name="connsiteY4" fmla="*/ 174510 h 1374079"/>
                <a:gd name="connsiteX5" fmla="*/ 2931 w 2549521"/>
                <a:gd name="connsiteY5" fmla="*/ 1145357 h 1374079"/>
                <a:gd name="connsiteX6" fmla="*/ 220593 w 2549521"/>
                <a:gd name="connsiteY6" fmla="*/ 1265921 h 1374079"/>
                <a:gd name="connsiteX7" fmla="*/ 423415 w 2549521"/>
                <a:gd name="connsiteY7" fmla="*/ 1319087 h 1374079"/>
                <a:gd name="connsiteX8" fmla="*/ 787060 w 2549521"/>
                <a:gd name="connsiteY8" fmla="*/ 1374079 h 1374079"/>
                <a:gd name="connsiteX9" fmla="*/ 2549521 w 2549521"/>
                <a:gd name="connsiteY9" fmla="*/ 1057650 h 1374079"/>
                <a:gd name="connsiteX0" fmla="*/ 2549521 w 2549521"/>
                <a:gd name="connsiteY0" fmla="*/ 994784 h 1311213"/>
                <a:gd name="connsiteX1" fmla="*/ 2539256 w 2549521"/>
                <a:gd name="connsiteY1" fmla="*/ 908360 h 1311213"/>
                <a:gd name="connsiteX2" fmla="*/ 1258039 w 2549521"/>
                <a:gd name="connsiteY2" fmla="*/ 64532 h 1311213"/>
                <a:gd name="connsiteX3" fmla="*/ 1229075 w 2549521"/>
                <a:gd name="connsiteY3" fmla="*/ 100345 h 1311213"/>
                <a:gd name="connsiteX4" fmla="*/ 869890 w 2549521"/>
                <a:gd name="connsiteY4" fmla="*/ 111644 h 1311213"/>
                <a:gd name="connsiteX5" fmla="*/ 2931 w 2549521"/>
                <a:gd name="connsiteY5" fmla="*/ 1082491 h 1311213"/>
                <a:gd name="connsiteX6" fmla="*/ 220593 w 2549521"/>
                <a:gd name="connsiteY6" fmla="*/ 1203055 h 1311213"/>
                <a:gd name="connsiteX7" fmla="*/ 423415 w 2549521"/>
                <a:gd name="connsiteY7" fmla="*/ 1256221 h 1311213"/>
                <a:gd name="connsiteX8" fmla="*/ 787060 w 2549521"/>
                <a:gd name="connsiteY8" fmla="*/ 1311213 h 1311213"/>
                <a:gd name="connsiteX9" fmla="*/ 2549521 w 2549521"/>
                <a:gd name="connsiteY9" fmla="*/ 994784 h 1311213"/>
                <a:gd name="connsiteX0" fmla="*/ 2549521 w 2549521"/>
                <a:gd name="connsiteY0" fmla="*/ 994299 h 1310728"/>
                <a:gd name="connsiteX1" fmla="*/ 2539256 w 2549521"/>
                <a:gd name="connsiteY1" fmla="*/ 907875 h 1310728"/>
                <a:gd name="connsiteX2" fmla="*/ 1258039 w 2549521"/>
                <a:gd name="connsiteY2" fmla="*/ 64047 h 1310728"/>
                <a:gd name="connsiteX3" fmla="*/ 1229075 w 2549521"/>
                <a:gd name="connsiteY3" fmla="*/ 99860 h 1310728"/>
                <a:gd name="connsiteX4" fmla="*/ 869890 w 2549521"/>
                <a:gd name="connsiteY4" fmla="*/ 111159 h 1310728"/>
                <a:gd name="connsiteX5" fmla="*/ 2931 w 2549521"/>
                <a:gd name="connsiteY5" fmla="*/ 1082006 h 1310728"/>
                <a:gd name="connsiteX6" fmla="*/ 220593 w 2549521"/>
                <a:gd name="connsiteY6" fmla="*/ 1202570 h 1310728"/>
                <a:gd name="connsiteX7" fmla="*/ 423415 w 2549521"/>
                <a:gd name="connsiteY7" fmla="*/ 1255736 h 1310728"/>
                <a:gd name="connsiteX8" fmla="*/ 787060 w 2549521"/>
                <a:gd name="connsiteY8" fmla="*/ 1310728 h 1310728"/>
                <a:gd name="connsiteX9" fmla="*/ 2549521 w 2549521"/>
                <a:gd name="connsiteY9" fmla="*/ 994299 h 1310728"/>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90863 h 1307292"/>
                <a:gd name="connsiteX1" fmla="*/ 2539256 w 2549521"/>
                <a:gd name="connsiteY1" fmla="*/ 904439 h 1307292"/>
                <a:gd name="connsiteX2" fmla="*/ 1258039 w 2549521"/>
                <a:gd name="connsiteY2" fmla="*/ 60611 h 1307292"/>
                <a:gd name="connsiteX3" fmla="*/ 1223823 w 2549521"/>
                <a:gd name="connsiteY3" fmla="*/ 96424 h 1307292"/>
                <a:gd name="connsiteX4" fmla="*/ 1015053 w 2549521"/>
                <a:gd name="connsiteY4" fmla="*/ 22895 h 1307292"/>
                <a:gd name="connsiteX5" fmla="*/ 869890 w 2549521"/>
                <a:gd name="connsiteY5" fmla="*/ 107723 h 1307292"/>
                <a:gd name="connsiteX6" fmla="*/ 2931 w 2549521"/>
                <a:gd name="connsiteY6" fmla="*/ 1078570 h 1307292"/>
                <a:gd name="connsiteX7" fmla="*/ 220593 w 2549521"/>
                <a:gd name="connsiteY7" fmla="*/ 1199134 h 1307292"/>
                <a:gd name="connsiteX8" fmla="*/ 423415 w 2549521"/>
                <a:gd name="connsiteY8" fmla="*/ 1252300 h 1307292"/>
                <a:gd name="connsiteX9" fmla="*/ 787060 w 2549521"/>
                <a:gd name="connsiteY9" fmla="*/ 1307292 h 1307292"/>
                <a:gd name="connsiteX10" fmla="*/ 2549521 w 2549521"/>
                <a:gd name="connsiteY10" fmla="*/ 990863 h 1307292"/>
                <a:gd name="connsiteX0" fmla="*/ 2549521 w 2549521"/>
                <a:gd name="connsiteY0" fmla="*/ 958188 h 1274617"/>
                <a:gd name="connsiteX1" fmla="*/ 2539256 w 2549521"/>
                <a:gd name="connsiteY1" fmla="*/ 871764 h 1274617"/>
                <a:gd name="connsiteX2" fmla="*/ 1258039 w 2549521"/>
                <a:gd name="connsiteY2" fmla="*/ 27936 h 1274617"/>
                <a:gd name="connsiteX3" fmla="*/ 1223823 w 2549521"/>
                <a:gd name="connsiteY3" fmla="*/ 63749 h 1274617"/>
                <a:gd name="connsiteX4" fmla="*/ 1033435 w 2549521"/>
                <a:gd name="connsiteY4" fmla="*/ 86070 h 1274617"/>
                <a:gd name="connsiteX5" fmla="*/ 869890 w 2549521"/>
                <a:gd name="connsiteY5" fmla="*/ 75048 h 1274617"/>
                <a:gd name="connsiteX6" fmla="*/ 2931 w 2549521"/>
                <a:gd name="connsiteY6" fmla="*/ 1045895 h 1274617"/>
                <a:gd name="connsiteX7" fmla="*/ 220593 w 2549521"/>
                <a:gd name="connsiteY7" fmla="*/ 1166459 h 1274617"/>
                <a:gd name="connsiteX8" fmla="*/ 423415 w 2549521"/>
                <a:gd name="connsiteY8" fmla="*/ 1219625 h 1274617"/>
                <a:gd name="connsiteX9" fmla="*/ 787060 w 2549521"/>
                <a:gd name="connsiteY9" fmla="*/ 1274617 h 1274617"/>
                <a:gd name="connsiteX10" fmla="*/ 2549521 w 2549521"/>
                <a:gd name="connsiteY10" fmla="*/ 958188 h 1274617"/>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62740 h 1279169"/>
                <a:gd name="connsiteX1" fmla="*/ 2539256 w 2549521"/>
                <a:gd name="connsiteY1" fmla="*/ 876316 h 1279169"/>
                <a:gd name="connsiteX2" fmla="*/ 1258039 w 2549521"/>
                <a:gd name="connsiteY2" fmla="*/ 32488 h 1279169"/>
                <a:gd name="connsiteX3" fmla="*/ 1223823 w 2549521"/>
                <a:gd name="connsiteY3" fmla="*/ 68301 h 1279169"/>
                <a:gd name="connsiteX4" fmla="*/ 1033435 w 2549521"/>
                <a:gd name="connsiteY4" fmla="*/ 90622 h 1279169"/>
                <a:gd name="connsiteX5" fmla="*/ 869890 w 2549521"/>
                <a:gd name="connsiteY5" fmla="*/ 79600 h 1279169"/>
                <a:gd name="connsiteX6" fmla="*/ 2931 w 2549521"/>
                <a:gd name="connsiteY6" fmla="*/ 1050447 h 1279169"/>
                <a:gd name="connsiteX7" fmla="*/ 220593 w 2549521"/>
                <a:gd name="connsiteY7" fmla="*/ 1171011 h 1279169"/>
                <a:gd name="connsiteX8" fmla="*/ 423415 w 2549521"/>
                <a:gd name="connsiteY8" fmla="*/ 1224177 h 1279169"/>
                <a:gd name="connsiteX9" fmla="*/ 787060 w 2549521"/>
                <a:gd name="connsiteY9" fmla="*/ 1279169 h 1279169"/>
                <a:gd name="connsiteX10" fmla="*/ 2549521 w 2549521"/>
                <a:gd name="connsiteY10" fmla="*/ 962740 h 1279169"/>
                <a:gd name="connsiteX0" fmla="*/ 2549558 w 2549558"/>
                <a:gd name="connsiteY0" fmla="*/ 966624 h 1283053"/>
                <a:gd name="connsiteX1" fmla="*/ 2539293 w 2549558"/>
                <a:gd name="connsiteY1" fmla="*/ 880200 h 1283053"/>
                <a:gd name="connsiteX2" fmla="*/ 1258076 w 2549558"/>
                <a:gd name="connsiteY2" fmla="*/ 36372 h 1283053"/>
                <a:gd name="connsiteX3" fmla="*/ 1223860 w 2549558"/>
                <a:gd name="connsiteY3" fmla="*/ 72185 h 1283053"/>
                <a:gd name="connsiteX4" fmla="*/ 1033472 w 2549558"/>
                <a:gd name="connsiteY4" fmla="*/ 94506 h 1283053"/>
                <a:gd name="connsiteX5" fmla="*/ 859423 w 2549558"/>
                <a:gd name="connsiteY5" fmla="*/ 78232 h 1283053"/>
                <a:gd name="connsiteX6" fmla="*/ 2968 w 2549558"/>
                <a:gd name="connsiteY6" fmla="*/ 1054331 h 1283053"/>
                <a:gd name="connsiteX7" fmla="*/ 220630 w 2549558"/>
                <a:gd name="connsiteY7" fmla="*/ 1174895 h 1283053"/>
                <a:gd name="connsiteX8" fmla="*/ 423452 w 2549558"/>
                <a:gd name="connsiteY8" fmla="*/ 1228061 h 1283053"/>
                <a:gd name="connsiteX9" fmla="*/ 787097 w 2549558"/>
                <a:gd name="connsiteY9" fmla="*/ 1283053 h 1283053"/>
                <a:gd name="connsiteX10" fmla="*/ 2549558 w 2549558"/>
                <a:gd name="connsiteY10" fmla="*/ 966624 h 1283053"/>
                <a:gd name="connsiteX0" fmla="*/ 2549558 w 2549558"/>
                <a:gd name="connsiteY0" fmla="*/ 930459 h 1246888"/>
                <a:gd name="connsiteX1" fmla="*/ 2539293 w 2549558"/>
                <a:gd name="connsiteY1" fmla="*/ 844035 h 1246888"/>
                <a:gd name="connsiteX2" fmla="*/ 1258076 w 2549558"/>
                <a:gd name="connsiteY2" fmla="*/ 207 h 1246888"/>
                <a:gd name="connsiteX3" fmla="*/ 1223860 w 2549558"/>
                <a:gd name="connsiteY3" fmla="*/ 36020 h 1246888"/>
                <a:gd name="connsiteX4" fmla="*/ 1033472 w 2549558"/>
                <a:gd name="connsiteY4" fmla="*/ 58341 h 1246888"/>
                <a:gd name="connsiteX5" fmla="*/ 859423 w 2549558"/>
                <a:gd name="connsiteY5" fmla="*/ 42067 h 1246888"/>
                <a:gd name="connsiteX6" fmla="*/ 2968 w 2549558"/>
                <a:gd name="connsiteY6" fmla="*/ 1018166 h 1246888"/>
                <a:gd name="connsiteX7" fmla="*/ 220630 w 2549558"/>
                <a:gd name="connsiteY7" fmla="*/ 1138730 h 1246888"/>
                <a:gd name="connsiteX8" fmla="*/ 423452 w 2549558"/>
                <a:gd name="connsiteY8" fmla="*/ 1191896 h 1246888"/>
                <a:gd name="connsiteX9" fmla="*/ 787097 w 2549558"/>
                <a:gd name="connsiteY9" fmla="*/ 1246888 h 1246888"/>
                <a:gd name="connsiteX10" fmla="*/ 2549558 w 2549558"/>
                <a:gd name="connsiteY10" fmla="*/ 930459 h 1246888"/>
                <a:gd name="connsiteX0" fmla="*/ 2549028 w 2549028"/>
                <a:gd name="connsiteY0" fmla="*/ 930459 h 1246888"/>
                <a:gd name="connsiteX1" fmla="*/ 2538763 w 2549028"/>
                <a:gd name="connsiteY1" fmla="*/ 844035 h 1246888"/>
                <a:gd name="connsiteX2" fmla="*/ 1257546 w 2549028"/>
                <a:gd name="connsiteY2" fmla="*/ 207 h 1246888"/>
                <a:gd name="connsiteX3" fmla="*/ 1223330 w 2549028"/>
                <a:gd name="connsiteY3" fmla="*/ 36020 h 1246888"/>
                <a:gd name="connsiteX4" fmla="*/ 1032942 w 2549028"/>
                <a:gd name="connsiteY4" fmla="*/ 58341 h 1246888"/>
                <a:gd name="connsiteX5" fmla="*/ 858893 w 2549028"/>
                <a:gd name="connsiteY5" fmla="*/ 42067 h 1246888"/>
                <a:gd name="connsiteX6" fmla="*/ 2438 w 2549028"/>
                <a:gd name="connsiteY6" fmla="*/ 1018166 h 1246888"/>
                <a:gd name="connsiteX7" fmla="*/ 220100 w 2549028"/>
                <a:gd name="connsiteY7" fmla="*/ 1138730 h 1246888"/>
                <a:gd name="connsiteX8" fmla="*/ 422922 w 2549028"/>
                <a:gd name="connsiteY8" fmla="*/ 1191896 h 1246888"/>
                <a:gd name="connsiteX9" fmla="*/ 786567 w 2549028"/>
                <a:gd name="connsiteY9" fmla="*/ 1246888 h 1246888"/>
                <a:gd name="connsiteX10" fmla="*/ 2549028 w 2549028"/>
                <a:gd name="connsiteY10"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772824 w 2546590"/>
                <a:gd name="connsiteY6" fmla="*/ 163054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703890 w 2546590"/>
                <a:gd name="connsiteY7" fmla="*/ 261531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533198 w 2546590"/>
                <a:gd name="connsiteY8" fmla="*/ 323899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93690 w 2546590"/>
                <a:gd name="connsiteY9" fmla="*/ 463407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351016 w 2546590"/>
                <a:gd name="connsiteY10" fmla="*/ 501157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213151 w 2546592"/>
                <a:gd name="connsiteY11" fmla="*/ 691544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90055 w 2546592"/>
                <a:gd name="connsiteY11" fmla="*/ 658719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690 w 2546690"/>
                <a:gd name="connsiteY0" fmla="*/ 930459 h 1246888"/>
                <a:gd name="connsiteX1" fmla="*/ 2536425 w 2546690"/>
                <a:gd name="connsiteY1" fmla="*/ 844035 h 1246888"/>
                <a:gd name="connsiteX2" fmla="*/ 1255208 w 2546690"/>
                <a:gd name="connsiteY2" fmla="*/ 207 h 1246888"/>
                <a:gd name="connsiteX3" fmla="*/ 1220992 w 2546690"/>
                <a:gd name="connsiteY3" fmla="*/ 36020 h 1246888"/>
                <a:gd name="connsiteX4" fmla="*/ 1030604 w 2546690"/>
                <a:gd name="connsiteY4" fmla="*/ 58341 h 1246888"/>
                <a:gd name="connsiteX5" fmla="*/ 856555 w 2546690"/>
                <a:gd name="connsiteY5" fmla="*/ 42067 h 1246888"/>
                <a:gd name="connsiteX6" fmla="*/ 687578 w 2546690"/>
                <a:gd name="connsiteY6" fmla="*/ 92479 h 1246888"/>
                <a:gd name="connsiteX7" fmla="*/ 571047 w 2546690"/>
                <a:gd name="connsiteY7" fmla="*/ 149925 h 1246888"/>
                <a:gd name="connsiteX8" fmla="*/ 424974 w 2546690"/>
                <a:gd name="connsiteY8" fmla="*/ 263172 h 1246888"/>
                <a:gd name="connsiteX9" fmla="*/ 328139 w 2546690"/>
                <a:gd name="connsiteY9" fmla="*/ 358366 h 1246888"/>
                <a:gd name="connsiteX10" fmla="*/ 229662 w 2546690"/>
                <a:gd name="connsiteY10" fmla="*/ 471614 h 1246888"/>
                <a:gd name="connsiteX11" fmla="*/ 90153 w 2546690"/>
                <a:gd name="connsiteY11" fmla="*/ 658719 h 1246888"/>
                <a:gd name="connsiteX12" fmla="*/ 100 w 2546690"/>
                <a:gd name="connsiteY12" fmla="*/ 1018166 h 1246888"/>
                <a:gd name="connsiteX13" fmla="*/ 217762 w 2546690"/>
                <a:gd name="connsiteY13" fmla="*/ 1138730 h 1246888"/>
                <a:gd name="connsiteX14" fmla="*/ 420584 w 2546690"/>
                <a:gd name="connsiteY14" fmla="*/ 1191896 h 1246888"/>
                <a:gd name="connsiteX15" fmla="*/ 784229 w 2546690"/>
                <a:gd name="connsiteY15" fmla="*/ 1246888 h 1246888"/>
                <a:gd name="connsiteX16" fmla="*/ 2546690 w 2546690"/>
                <a:gd name="connsiteY16" fmla="*/ 930459 h 1246888"/>
                <a:gd name="connsiteX0" fmla="*/ 2546706 w 2546706"/>
                <a:gd name="connsiteY0" fmla="*/ 930459 h 1246888"/>
                <a:gd name="connsiteX1" fmla="*/ 2536441 w 2546706"/>
                <a:gd name="connsiteY1" fmla="*/ 844035 h 1246888"/>
                <a:gd name="connsiteX2" fmla="*/ 1255224 w 2546706"/>
                <a:gd name="connsiteY2" fmla="*/ 207 h 1246888"/>
                <a:gd name="connsiteX3" fmla="*/ 1221008 w 2546706"/>
                <a:gd name="connsiteY3" fmla="*/ 36020 h 1246888"/>
                <a:gd name="connsiteX4" fmla="*/ 1030620 w 2546706"/>
                <a:gd name="connsiteY4" fmla="*/ 58341 h 1246888"/>
                <a:gd name="connsiteX5" fmla="*/ 856571 w 2546706"/>
                <a:gd name="connsiteY5" fmla="*/ 42067 h 1246888"/>
                <a:gd name="connsiteX6" fmla="*/ 687594 w 2546706"/>
                <a:gd name="connsiteY6" fmla="*/ 92479 h 1246888"/>
                <a:gd name="connsiteX7" fmla="*/ 571063 w 2546706"/>
                <a:gd name="connsiteY7" fmla="*/ 149925 h 1246888"/>
                <a:gd name="connsiteX8" fmla="*/ 424990 w 2546706"/>
                <a:gd name="connsiteY8" fmla="*/ 263172 h 1246888"/>
                <a:gd name="connsiteX9" fmla="*/ 328155 w 2546706"/>
                <a:gd name="connsiteY9" fmla="*/ 358366 h 1246888"/>
                <a:gd name="connsiteX10" fmla="*/ 229678 w 2546706"/>
                <a:gd name="connsiteY10" fmla="*/ 471614 h 1246888"/>
                <a:gd name="connsiteX11" fmla="*/ 90169 w 2546706"/>
                <a:gd name="connsiteY11" fmla="*/ 658719 h 1246888"/>
                <a:gd name="connsiteX12" fmla="*/ 116 w 2546706"/>
                <a:gd name="connsiteY12" fmla="*/ 1018166 h 1246888"/>
                <a:gd name="connsiteX13" fmla="*/ 217778 w 2546706"/>
                <a:gd name="connsiteY13" fmla="*/ 1138730 h 1246888"/>
                <a:gd name="connsiteX14" fmla="*/ 420600 w 2546706"/>
                <a:gd name="connsiteY14" fmla="*/ 1191896 h 1246888"/>
                <a:gd name="connsiteX15" fmla="*/ 784245 w 2546706"/>
                <a:gd name="connsiteY15" fmla="*/ 1246888 h 1246888"/>
                <a:gd name="connsiteX16" fmla="*/ 2546706 w 2546706"/>
                <a:gd name="connsiteY16" fmla="*/ 930459 h 1246888"/>
                <a:gd name="connsiteX0" fmla="*/ 2546713 w 2546713"/>
                <a:gd name="connsiteY0" fmla="*/ 930459 h 1246888"/>
                <a:gd name="connsiteX1" fmla="*/ 2536448 w 2546713"/>
                <a:gd name="connsiteY1" fmla="*/ 844035 h 1246888"/>
                <a:gd name="connsiteX2" fmla="*/ 1255231 w 2546713"/>
                <a:gd name="connsiteY2" fmla="*/ 207 h 1246888"/>
                <a:gd name="connsiteX3" fmla="*/ 1221015 w 2546713"/>
                <a:gd name="connsiteY3" fmla="*/ 36020 h 1246888"/>
                <a:gd name="connsiteX4" fmla="*/ 1030627 w 2546713"/>
                <a:gd name="connsiteY4" fmla="*/ 58341 h 1246888"/>
                <a:gd name="connsiteX5" fmla="*/ 856578 w 2546713"/>
                <a:gd name="connsiteY5" fmla="*/ 42067 h 1246888"/>
                <a:gd name="connsiteX6" fmla="*/ 687601 w 2546713"/>
                <a:gd name="connsiteY6" fmla="*/ 92479 h 1246888"/>
                <a:gd name="connsiteX7" fmla="*/ 571070 w 2546713"/>
                <a:gd name="connsiteY7" fmla="*/ 149925 h 1246888"/>
                <a:gd name="connsiteX8" fmla="*/ 424997 w 2546713"/>
                <a:gd name="connsiteY8" fmla="*/ 263172 h 1246888"/>
                <a:gd name="connsiteX9" fmla="*/ 328162 w 2546713"/>
                <a:gd name="connsiteY9" fmla="*/ 358366 h 1246888"/>
                <a:gd name="connsiteX10" fmla="*/ 229685 w 2546713"/>
                <a:gd name="connsiteY10" fmla="*/ 471614 h 1246888"/>
                <a:gd name="connsiteX11" fmla="*/ 90176 w 2546713"/>
                <a:gd name="connsiteY11" fmla="*/ 658719 h 1246888"/>
                <a:gd name="connsiteX12" fmla="*/ 123 w 2546713"/>
                <a:gd name="connsiteY12" fmla="*/ 1018166 h 1246888"/>
                <a:gd name="connsiteX13" fmla="*/ 217785 w 2546713"/>
                <a:gd name="connsiteY13" fmla="*/ 1138730 h 1246888"/>
                <a:gd name="connsiteX14" fmla="*/ 420607 w 2546713"/>
                <a:gd name="connsiteY14" fmla="*/ 1191896 h 1246888"/>
                <a:gd name="connsiteX15" fmla="*/ 784252 w 2546713"/>
                <a:gd name="connsiteY15" fmla="*/ 1246888 h 1246888"/>
                <a:gd name="connsiteX16" fmla="*/ 2546713 w 2546713"/>
                <a:gd name="connsiteY16" fmla="*/ 930459 h 1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30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叶子高光"/>
            <p:cNvSpPr/>
            <p:nvPr/>
          </p:nvSpPr>
          <p:spPr>
            <a:xfrm rot="2584182">
              <a:off x="2989495" y="976516"/>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 fmla="*/ 364 w 1205276"/>
                <a:gd name="connsiteY0" fmla="*/ 486958 h 966772"/>
                <a:gd name="connsiteX1" fmla="*/ 602820 w 1205276"/>
                <a:gd name="connsiteY1" fmla="*/ 0 h 966772"/>
                <a:gd name="connsiteX2" fmla="*/ 1205276 w 1205276"/>
                <a:gd name="connsiteY2" fmla="*/ 486958 h 966772"/>
                <a:gd name="connsiteX3" fmla="*/ 674257 w 1205276"/>
                <a:gd name="connsiteY3" fmla="*/ 966772 h 966772"/>
                <a:gd name="connsiteX4" fmla="*/ 364 w 1205276"/>
                <a:gd name="connsiteY4" fmla="*/ 486958 h 966772"/>
                <a:gd name="connsiteX0" fmla="*/ 233 w 993214"/>
                <a:gd name="connsiteY0" fmla="*/ 554734 h 1041366"/>
                <a:gd name="connsiteX1" fmla="*/ 602689 w 993214"/>
                <a:gd name="connsiteY1" fmla="*/ 67776 h 1041366"/>
                <a:gd name="connsiteX2" fmla="*/ 993214 w 993214"/>
                <a:gd name="connsiteY2" fmla="*/ 180878 h 1041366"/>
                <a:gd name="connsiteX3" fmla="*/ 674126 w 993214"/>
                <a:gd name="connsiteY3" fmla="*/ 1034548 h 1041366"/>
                <a:gd name="connsiteX4" fmla="*/ 233 w 993214"/>
                <a:gd name="connsiteY4" fmla="*/ 554734 h 1041366"/>
                <a:gd name="connsiteX0" fmla="*/ 164 w 993145"/>
                <a:gd name="connsiteY0" fmla="*/ 551061 h 1037675"/>
                <a:gd name="connsiteX1" fmla="*/ 738351 w 993145"/>
                <a:gd name="connsiteY1" fmla="*/ 71247 h 1037675"/>
                <a:gd name="connsiteX2" fmla="*/ 993145 w 993145"/>
                <a:gd name="connsiteY2" fmla="*/ 177205 h 1037675"/>
                <a:gd name="connsiteX3" fmla="*/ 674057 w 993145"/>
                <a:gd name="connsiteY3" fmla="*/ 1030875 h 1037675"/>
                <a:gd name="connsiteX4" fmla="*/ 164 w 993145"/>
                <a:gd name="connsiteY4" fmla="*/ 551061 h 1037675"/>
                <a:gd name="connsiteX0" fmla="*/ 17 w 992998"/>
                <a:gd name="connsiteY0" fmla="*/ 551061 h 814420"/>
                <a:gd name="connsiteX1" fmla="*/ 738204 w 992998"/>
                <a:gd name="connsiteY1" fmla="*/ 71247 h 814420"/>
                <a:gd name="connsiteX2" fmla="*/ 992998 w 992998"/>
                <a:gd name="connsiteY2" fmla="*/ 177205 h 814420"/>
                <a:gd name="connsiteX3" fmla="*/ 759635 w 992998"/>
                <a:gd name="connsiteY3" fmla="*/ 802275 h 814420"/>
                <a:gd name="connsiteX4" fmla="*/ 17 w 992998"/>
                <a:gd name="connsiteY4" fmla="*/ 551061 h 814420"/>
                <a:gd name="connsiteX0" fmla="*/ 125 w 390650"/>
                <a:gd name="connsiteY0" fmla="*/ 804580 h 895079"/>
                <a:gd name="connsiteX1" fmla="*/ 135856 w 390650"/>
                <a:gd name="connsiteY1" fmla="*/ 86641 h 895079"/>
                <a:gd name="connsiteX2" fmla="*/ 390650 w 390650"/>
                <a:gd name="connsiteY2" fmla="*/ 192599 h 895079"/>
                <a:gd name="connsiteX3" fmla="*/ 157287 w 390650"/>
                <a:gd name="connsiteY3" fmla="*/ 817669 h 895079"/>
                <a:gd name="connsiteX4" fmla="*/ 125 w 390650"/>
                <a:gd name="connsiteY4" fmla="*/ 804580 h 895079"/>
                <a:gd name="connsiteX0" fmla="*/ 335 w 390860"/>
                <a:gd name="connsiteY0" fmla="*/ 804580 h 895079"/>
                <a:gd name="connsiteX1" fmla="*/ 124160 w 390860"/>
                <a:gd name="connsiteY1" fmla="*/ 86641 h 895079"/>
                <a:gd name="connsiteX2" fmla="*/ 390860 w 390860"/>
                <a:gd name="connsiteY2" fmla="*/ 192599 h 895079"/>
                <a:gd name="connsiteX3" fmla="*/ 157497 w 390860"/>
                <a:gd name="connsiteY3" fmla="*/ 817669 h 895079"/>
                <a:gd name="connsiteX4" fmla="*/ 335 w 390860"/>
                <a:gd name="connsiteY4" fmla="*/ 804580 h 895079"/>
                <a:gd name="connsiteX0" fmla="*/ 335 w 390979"/>
                <a:gd name="connsiteY0" fmla="*/ 801681 h 892180"/>
                <a:gd name="connsiteX1" fmla="*/ 124160 w 390979"/>
                <a:gd name="connsiteY1" fmla="*/ 83742 h 892180"/>
                <a:gd name="connsiteX2" fmla="*/ 188451 w 390979"/>
                <a:gd name="connsiteY2" fmla="*/ 26423 h 892180"/>
                <a:gd name="connsiteX3" fmla="*/ 390860 w 390979"/>
                <a:gd name="connsiteY3" fmla="*/ 189700 h 892180"/>
                <a:gd name="connsiteX4" fmla="*/ 157497 w 390979"/>
                <a:gd name="connsiteY4" fmla="*/ 814770 h 892180"/>
                <a:gd name="connsiteX5" fmla="*/ 335 w 390979"/>
                <a:gd name="connsiteY5" fmla="*/ 801681 h 892180"/>
                <a:gd name="connsiteX0" fmla="*/ 225 w 390864"/>
                <a:gd name="connsiteY0" fmla="*/ 772768 h 863267"/>
                <a:gd name="connsiteX1" fmla="*/ 124050 w 390864"/>
                <a:gd name="connsiteY1" fmla="*/ 54829 h 863267"/>
                <a:gd name="connsiteX2" fmla="*/ 181197 w 390864"/>
                <a:gd name="connsiteY2" fmla="*/ 61804 h 863267"/>
                <a:gd name="connsiteX3" fmla="*/ 390750 w 390864"/>
                <a:gd name="connsiteY3" fmla="*/ 160787 h 863267"/>
                <a:gd name="connsiteX4" fmla="*/ 157387 w 390864"/>
                <a:gd name="connsiteY4" fmla="*/ 785857 h 863267"/>
                <a:gd name="connsiteX5" fmla="*/ 225 w 390864"/>
                <a:gd name="connsiteY5" fmla="*/ 772768 h 863267"/>
                <a:gd name="connsiteX0" fmla="*/ 225 w 390864"/>
                <a:gd name="connsiteY0" fmla="*/ 720954 h 811453"/>
                <a:gd name="connsiteX1" fmla="*/ 124050 w 390864"/>
                <a:gd name="connsiteY1" fmla="*/ 3015 h 811453"/>
                <a:gd name="connsiteX2" fmla="*/ 181197 w 390864"/>
                <a:gd name="connsiteY2" fmla="*/ 9990 h 811453"/>
                <a:gd name="connsiteX3" fmla="*/ 390750 w 390864"/>
                <a:gd name="connsiteY3" fmla="*/ 108973 h 811453"/>
                <a:gd name="connsiteX4" fmla="*/ 157387 w 390864"/>
                <a:gd name="connsiteY4" fmla="*/ 734043 h 811453"/>
                <a:gd name="connsiteX5" fmla="*/ 225 w 390864"/>
                <a:gd name="connsiteY5" fmla="*/ 720954 h 811453"/>
                <a:gd name="connsiteX0" fmla="*/ 225 w 391006"/>
                <a:gd name="connsiteY0" fmla="*/ 720954 h 811453"/>
                <a:gd name="connsiteX1" fmla="*/ 124050 w 391006"/>
                <a:gd name="connsiteY1" fmla="*/ 3015 h 811453"/>
                <a:gd name="connsiteX2" fmla="*/ 181197 w 391006"/>
                <a:gd name="connsiteY2" fmla="*/ 9990 h 811453"/>
                <a:gd name="connsiteX3" fmla="*/ 390750 w 391006"/>
                <a:gd name="connsiteY3" fmla="*/ 108973 h 811453"/>
                <a:gd name="connsiteX4" fmla="*/ 157387 w 391006"/>
                <a:gd name="connsiteY4" fmla="*/ 734043 h 811453"/>
                <a:gd name="connsiteX5" fmla="*/ 225 w 391006"/>
                <a:gd name="connsiteY5" fmla="*/ 720954 h 811453"/>
                <a:gd name="connsiteX0" fmla="*/ 225 w 390750"/>
                <a:gd name="connsiteY0" fmla="*/ 720954 h 811453"/>
                <a:gd name="connsiteX1" fmla="*/ 124050 w 390750"/>
                <a:gd name="connsiteY1" fmla="*/ 3015 h 811453"/>
                <a:gd name="connsiteX2" fmla="*/ 181197 w 390750"/>
                <a:gd name="connsiteY2" fmla="*/ 9990 h 811453"/>
                <a:gd name="connsiteX3" fmla="*/ 390750 w 390750"/>
                <a:gd name="connsiteY3" fmla="*/ 108973 h 811453"/>
                <a:gd name="connsiteX4" fmla="*/ 157387 w 390750"/>
                <a:gd name="connsiteY4" fmla="*/ 734043 h 811453"/>
                <a:gd name="connsiteX5" fmla="*/ 225 w 390750"/>
                <a:gd name="connsiteY5" fmla="*/ 720954 h 811453"/>
                <a:gd name="connsiteX0" fmla="*/ 225 w 391089"/>
                <a:gd name="connsiteY0" fmla="*/ 720954 h 811453"/>
                <a:gd name="connsiteX1" fmla="*/ 124050 w 391089"/>
                <a:gd name="connsiteY1" fmla="*/ 3015 h 811453"/>
                <a:gd name="connsiteX2" fmla="*/ 181197 w 391089"/>
                <a:gd name="connsiteY2" fmla="*/ 9990 h 811453"/>
                <a:gd name="connsiteX3" fmla="*/ 390750 w 391089"/>
                <a:gd name="connsiteY3" fmla="*/ 108973 h 811453"/>
                <a:gd name="connsiteX4" fmla="*/ 157387 w 391089"/>
                <a:gd name="connsiteY4" fmla="*/ 734043 h 811453"/>
                <a:gd name="connsiteX5" fmla="*/ 225 w 391089"/>
                <a:gd name="connsiteY5" fmla="*/ 720954 h 811453"/>
                <a:gd name="connsiteX0" fmla="*/ 225 w 391034"/>
                <a:gd name="connsiteY0" fmla="*/ 720954 h 948121"/>
                <a:gd name="connsiteX1" fmla="*/ 124050 w 391034"/>
                <a:gd name="connsiteY1" fmla="*/ 3015 h 948121"/>
                <a:gd name="connsiteX2" fmla="*/ 181197 w 391034"/>
                <a:gd name="connsiteY2" fmla="*/ 9990 h 948121"/>
                <a:gd name="connsiteX3" fmla="*/ 390750 w 391034"/>
                <a:gd name="connsiteY3" fmla="*/ 108973 h 948121"/>
                <a:gd name="connsiteX4" fmla="*/ 157387 w 391034"/>
                <a:gd name="connsiteY4" fmla="*/ 734043 h 948121"/>
                <a:gd name="connsiteX5" fmla="*/ 225 w 391034"/>
                <a:gd name="connsiteY5" fmla="*/ 720954 h 948121"/>
                <a:gd name="connsiteX0" fmla="*/ 225 w 391034"/>
                <a:gd name="connsiteY0" fmla="*/ 720954 h 787718"/>
                <a:gd name="connsiteX1" fmla="*/ 124050 w 391034"/>
                <a:gd name="connsiteY1" fmla="*/ 3015 h 787718"/>
                <a:gd name="connsiteX2" fmla="*/ 181197 w 391034"/>
                <a:gd name="connsiteY2" fmla="*/ 9990 h 787718"/>
                <a:gd name="connsiteX3" fmla="*/ 390750 w 391034"/>
                <a:gd name="connsiteY3" fmla="*/ 108973 h 787718"/>
                <a:gd name="connsiteX4" fmla="*/ 157387 w 391034"/>
                <a:gd name="connsiteY4" fmla="*/ 734043 h 787718"/>
                <a:gd name="connsiteX5" fmla="*/ 225 w 391034"/>
                <a:gd name="connsiteY5" fmla="*/ 720954 h 787718"/>
                <a:gd name="connsiteX0" fmla="*/ 225 w 391034"/>
                <a:gd name="connsiteY0" fmla="*/ 720954 h 768829"/>
                <a:gd name="connsiteX1" fmla="*/ 124050 w 391034"/>
                <a:gd name="connsiteY1" fmla="*/ 3015 h 768829"/>
                <a:gd name="connsiteX2" fmla="*/ 181197 w 391034"/>
                <a:gd name="connsiteY2" fmla="*/ 9990 h 768829"/>
                <a:gd name="connsiteX3" fmla="*/ 390750 w 391034"/>
                <a:gd name="connsiteY3" fmla="*/ 108973 h 768829"/>
                <a:gd name="connsiteX4" fmla="*/ 157387 w 391034"/>
                <a:gd name="connsiteY4" fmla="*/ 734043 h 768829"/>
                <a:gd name="connsiteX5" fmla="*/ 225 w 391034"/>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531491 w 727226"/>
                <a:gd name="connsiteY0" fmla="*/ 1076857 h 1124732"/>
                <a:gd name="connsiteX1" fmla="*/ 655316 w 727226"/>
                <a:gd name="connsiteY1" fmla="*/ 358918 h 1124732"/>
                <a:gd name="connsiteX2" fmla="*/ 712463 w 727226"/>
                <a:gd name="connsiteY2" fmla="*/ 365893 h 1124732"/>
                <a:gd name="connsiteX3" fmla="*/ 5235 w 727226"/>
                <a:gd name="connsiteY3" fmla="*/ 7676 h 1124732"/>
                <a:gd name="connsiteX4" fmla="*/ 688653 w 727226"/>
                <a:gd name="connsiteY4" fmla="*/ 1089946 h 1124732"/>
                <a:gd name="connsiteX5" fmla="*/ 531491 w 727226"/>
                <a:gd name="connsiteY5" fmla="*/ 1076857 h 1124732"/>
                <a:gd name="connsiteX0" fmla="*/ 534179 w 692235"/>
                <a:gd name="connsiteY0" fmla="*/ 1085899 h 1133774"/>
                <a:gd name="connsiteX1" fmla="*/ 658004 w 692235"/>
                <a:gd name="connsiteY1" fmla="*/ 367960 h 1133774"/>
                <a:gd name="connsiteX2" fmla="*/ 381776 w 692235"/>
                <a:gd name="connsiteY2" fmla="*/ 48704 h 1133774"/>
                <a:gd name="connsiteX3" fmla="*/ 7923 w 692235"/>
                <a:gd name="connsiteY3" fmla="*/ 16718 h 1133774"/>
                <a:gd name="connsiteX4" fmla="*/ 691341 w 692235"/>
                <a:gd name="connsiteY4" fmla="*/ 1098988 h 1133774"/>
                <a:gd name="connsiteX5" fmla="*/ 534179 w 692235"/>
                <a:gd name="connsiteY5" fmla="*/ 1085899 h 1133774"/>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850755 w 991268"/>
                <a:gd name="connsiteY0" fmla="*/ 1181222 h 1193376"/>
                <a:gd name="connsiteX1" fmla="*/ 974580 w 991268"/>
                <a:gd name="connsiteY1" fmla="*/ 463283 h 1193376"/>
                <a:gd name="connsiteX2" fmla="*/ 698352 w 991268"/>
                <a:gd name="connsiteY2" fmla="*/ 144027 h 1193376"/>
                <a:gd name="connsiteX3" fmla="*/ 324499 w 991268"/>
                <a:gd name="connsiteY3" fmla="*/ 112041 h 1193376"/>
                <a:gd name="connsiteX4" fmla="*/ 5411 w 991268"/>
                <a:gd name="connsiteY4" fmla="*/ 915705 h 1193376"/>
                <a:gd name="connsiteX5" fmla="*/ 850755 w 991268"/>
                <a:gd name="connsiteY5" fmla="*/ 1181222 h 1193376"/>
                <a:gd name="connsiteX0" fmla="*/ 985861 w 1024796"/>
                <a:gd name="connsiteY0" fmla="*/ 564478 h 918163"/>
                <a:gd name="connsiteX1" fmla="*/ 973955 w 1024796"/>
                <a:gd name="connsiteY1" fmla="*/ 463283 h 918163"/>
                <a:gd name="connsiteX2" fmla="*/ 697727 w 1024796"/>
                <a:gd name="connsiteY2" fmla="*/ 144027 h 918163"/>
                <a:gd name="connsiteX3" fmla="*/ 323874 w 1024796"/>
                <a:gd name="connsiteY3" fmla="*/ 112041 h 918163"/>
                <a:gd name="connsiteX4" fmla="*/ 4786 w 1024796"/>
                <a:gd name="connsiteY4" fmla="*/ 915705 h 918163"/>
                <a:gd name="connsiteX5" fmla="*/ 985861 w 1024796"/>
                <a:gd name="connsiteY5" fmla="*/ 564478 h 918163"/>
                <a:gd name="connsiteX0" fmla="*/ 985861 w 999548"/>
                <a:gd name="connsiteY0" fmla="*/ 564478 h 918163"/>
                <a:gd name="connsiteX1" fmla="*/ 973955 w 999548"/>
                <a:gd name="connsiteY1" fmla="*/ 463283 h 918163"/>
                <a:gd name="connsiteX2" fmla="*/ 697727 w 999548"/>
                <a:gd name="connsiteY2" fmla="*/ 144027 h 918163"/>
                <a:gd name="connsiteX3" fmla="*/ 323874 w 999548"/>
                <a:gd name="connsiteY3" fmla="*/ 112041 h 918163"/>
                <a:gd name="connsiteX4" fmla="*/ 4786 w 999548"/>
                <a:gd name="connsiteY4" fmla="*/ 915705 h 918163"/>
                <a:gd name="connsiteX5" fmla="*/ 985861 w 999548"/>
                <a:gd name="connsiteY5" fmla="*/ 564478 h 918163"/>
                <a:gd name="connsiteX0" fmla="*/ 985861 w 1132271"/>
                <a:gd name="connsiteY0" fmla="*/ 564478 h 918163"/>
                <a:gd name="connsiteX1" fmla="*/ 973955 w 1132271"/>
                <a:gd name="connsiteY1" fmla="*/ 463283 h 918163"/>
                <a:gd name="connsiteX2" fmla="*/ 697727 w 1132271"/>
                <a:gd name="connsiteY2" fmla="*/ 144027 h 918163"/>
                <a:gd name="connsiteX3" fmla="*/ 323874 w 1132271"/>
                <a:gd name="connsiteY3" fmla="*/ 112041 h 918163"/>
                <a:gd name="connsiteX4" fmla="*/ 4786 w 1132271"/>
                <a:gd name="connsiteY4" fmla="*/ 915705 h 918163"/>
                <a:gd name="connsiteX5" fmla="*/ 985861 w 1132271"/>
                <a:gd name="connsiteY5" fmla="*/ 564478 h 918163"/>
                <a:gd name="connsiteX0" fmla="*/ 1002734 w 1149144"/>
                <a:gd name="connsiteY0" fmla="*/ 564478 h 918163"/>
                <a:gd name="connsiteX1" fmla="*/ 990828 w 1149144"/>
                <a:gd name="connsiteY1" fmla="*/ 463283 h 918163"/>
                <a:gd name="connsiteX2" fmla="*/ 714600 w 1149144"/>
                <a:gd name="connsiteY2" fmla="*/ 144027 h 918163"/>
                <a:gd name="connsiteX3" fmla="*/ 340747 w 1149144"/>
                <a:gd name="connsiteY3" fmla="*/ 112041 h 918163"/>
                <a:gd name="connsiteX4" fmla="*/ 21659 w 1149144"/>
                <a:gd name="connsiteY4" fmla="*/ 915705 h 918163"/>
                <a:gd name="connsiteX5" fmla="*/ 1002734 w 1149144"/>
                <a:gd name="connsiteY5" fmla="*/ 564478 h 918163"/>
                <a:gd name="connsiteX0" fmla="*/ 1002734 w 1021722"/>
                <a:gd name="connsiteY0" fmla="*/ 564478 h 918163"/>
                <a:gd name="connsiteX1" fmla="*/ 990828 w 1021722"/>
                <a:gd name="connsiteY1" fmla="*/ 463283 h 918163"/>
                <a:gd name="connsiteX2" fmla="*/ 714600 w 1021722"/>
                <a:gd name="connsiteY2" fmla="*/ 144027 h 918163"/>
                <a:gd name="connsiteX3" fmla="*/ 340747 w 1021722"/>
                <a:gd name="connsiteY3" fmla="*/ 112041 h 918163"/>
                <a:gd name="connsiteX4" fmla="*/ 21659 w 1021722"/>
                <a:gd name="connsiteY4" fmla="*/ 915705 h 918163"/>
                <a:gd name="connsiteX5" fmla="*/ 1002734 w 1021722"/>
                <a:gd name="connsiteY5" fmla="*/ 564478 h 918163"/>
                <a:gd name="connsiteX0" fmla="*/ 1001204 w 1021319"/>
                <a:gd name="connsiteY0" fmla="*/ 549707 h 918059"/>
                <a:gd name="connsiteX1" fmla="*/ 990939 w 1021319"/>
                <a:gd name="connsiteY1" fmla="*/ 463283 h 918059"/>
                <a:gd name="connsiteX2" fmla="*/ 714711 w 1021319"/>
                <a:gd name="connsiteY2" fmla="*/ 144027 h 918059"/>
                <a:gd name="connsiteX3" fmla="*/ 340858 w 1021319"/>
                <a:gd name="connsiteY3" fmla="*/ 112041 h 918059"/>
                <a:gd name="connsiteX4" fmla="*/ 21770 w 1021319"/>
                <a:gd name="connsiteY4" fmla="*/ 915705 h 918059"/>
                <a:gd name="connsiteX5" fmla="*/ 1001204 w 1021319"/>
                <a:gd name="connsiteY5" fmla="*/ 549707 h 918059"/>
                <a:gd name="connsiteX0" fmla="*/ 1001204 w 1001204"/>
                <a:gd name="connsiteY0" fmla="*/ 549707 h 918059"/>
                <a:gd name="connsiteX1" fmla="*/ 990939 w 1001204"/>
                <a:gd name="connsiteY1" fmla="*/ 463283 h 918059"/>
                <a:gd name="connsiteX2" fmla="*/ 714711 w 1001204"/>
                <a:gd name="connsiteY2" fmla="*/ 144027 h 918059"/>
                <a:gd name="connsiteX3" fmla="*/ 340858 w 1001204"/>
                <a:gd name="connsiteY3" fmla="*/ 112041 h 918059"/>
                <a:gd name="connsiteX4" fmla="*/ 21770 w 1001204"/>
                <a:gd name="connsiteY4" fmla="*/ 915705 h 918059"/>
                <a:gd name="connsiteX5" fmla="*/ 1001204 w 1001204"/>
                <a:gd name="connsiteY5" fmla="*/ 549707 h 918059"/>
                <a:gd name="connsiteX0" fmla="*/ 1135392 w 1135392"/>
                <a:gd name="connsiteY0" fmla="*/ 549707 h 708380"/>
                <a:gd name="connsiteX1" fmla="*/ 1125127 w 1135392"/>
                <a:gd name="connsiteY1" fmla="*/ 463283 h 708380"/>
                <a:gd name="connsiteX2" fmla="*/ 848899 w 1135392"/>
                <a:gd name="connsiteY2" fmla="*/ 144027 h 708380"/>
                <a:gd name="connsiteX3" fmla="*/ 475046 w 1135392"/>
                <a:gd name="connsiteY3" fmla="*/ 112041 h 708380"/>
                <a:gd name="connsiteX4" fmla="*/ 14808 w 1135392"/>
                <a:gd name="connsiteY4" fmla="*/ 702339 h 708380"/>
                <a:gd name="connsiteX5" fmla="*/ 1135392 w 1135392"/>
                <a:gd name="connsiteY5" fmla="*/ 549707 h 708380"/>
                <a:gd name="connsiteX0" fmla="*/ 1721167 w 1721167"/>
                <a:gd name="connsiteY0" fmla="*/ 549707 h 857673"/>
                <a:gd name="connsiteX1" fmla="*/ 1710902 w 1721167"/>
                <a:gd name="connsiteY1" fmla="*/ 463283 h 857673"/>
                <a:gd name="connsiteX2" fmla="*/ 1434674 w 1721167"/>
                <a:gd name="connsiteY2" fmla="*/ 144027 h 857673"/>
                <a:gd name="connsiteX3" fmla="*/ 1060821 w 1721167"/>
                <a:gd name="connsiteY3" fmla="*/ 112041 h 857673"/>
                <a:gd name="connsiteX4" fmla="*/ 5912 w 1721167"/>
                <a:gd name="connsiteY4" fmla="*/ 854819 h 857673"/>
                <a:gd name="connsiteX5" fmla="*/ 1721167 w 1721167"/>
                <a:gd name="connsiteY5" fmla="*/ 549707 h 857673"/>
                <a:gd name="connsiteX0" fmla="*/ 1715255 w 1715255"/>
                <a:gd name="connsiteY0" fmla="*/ 549707 h 893097"/>
                <a:gd name="connsiteX1" fmla="*/ 1704990 w 1715255"/>
                <a:gd name="connsiteY1" fmla="*/ 463283 h 893097"/>
                <a:gd name="connsiteX2" fmla="*/ 1428762 w 1715255"/>
                <a:gd name="connsiteY2" fmla="*/ 144027 h 893097"/>
                <a:gd name="connsiteX3" fmla="*/ 1054909 w 1715255"/>
                <a:gd name="connsiteY3" fmla="*/ 112041 h 893097"/>
                <a:gd name="connsiteX4" fmla="*/ 0 w 1715255"/>
                <a:gd name="connsiteY4" fmla="*/ 854819 h 893097"/>
                <a:gd name="connsiteX5" fmla="*/ 1715255 w 1715255"/>
                <a:gd name="connsiteY5" fmla="*/ 549707 h 893097"/>
                <a:gd name="connsiteX0" fmla="*/ 1855361 w 1855361"/>
                <a:gd name="connsiteY0" fmla="*/ 549707 h 893097"/>
                <a:gd name="connsiteX1" fmla="*/ 1845096 w 1855361"/>
                <a:gd name="connsiteY1" fmla="*/ 463283 h 893097"/>
                <a:gd name="connsiteX2" fmla="*/ 1568868 w 1855361"/>
                <a:gd name="connsiteY2" fmla="*/ 144027 h 893097"/>
                <a:gd name="connsiteX3" fmla="*/ 1195015 w 1855361"/>
                <a:gd name="connsiteY3" fmla="*/ 112041 h 893097"/>
                <a:gd name="connsiteX4" fmla="*/ 221950 w 1855361"/>
                <a:gd name="connsiteY4" fmla="*/ 658584 h 893097"/>
                <a:gd name="connsiteX5" fmla="*/ 140106 w 1855361"/>
                <a:gd name="connsiteY5" fmla="*/ 854819 h 893097"/>
                <a:gd name="connsiteX6" fmla="*/ 1855361 w 1855361"/>
                <a:gd name="connsiteY6"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496198 w 1829732"/>
                <a:gd name="connsiteY4" fmla="*/ 460360 h 893097"/>
                <a:gd name="connsiteX5" fmla="*/ 196321 w 1829732"/>
                <a:gd name="connsiteY5" fmla="*/ 658584 h 893097"/>
                <a:gd name="connsiteX6" fmla="*/ 114477 w 1829732"/>
                <a:gd name="connsiteY6" fmla="*/ 854819 h 893097"/>
                <a:gd name="connsiteX7" fmla="*/ 1829732 w 1829732"/>
                <a:gd name="connsiteY7"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719835 w 1829732"/>
                <a:gd name="connsiteY4" fmla="*/ 333294 h 893097"/>
                <a:gd name="connsiteX5" fmla="*/ 496198 w 1829732"/>
                <a:gd name="connsiteY5" fmla="*/ 460360 h 893097"/>
                <a:gd name="connsiteX6" fmla="*/ 196321 w 1829732"/>
                <a:gd name="connsiteY6" fmla="*/ 658584 h 893097"/>
                <a:gd name="connsiteX7" fmla="*/ 114477 w 1829732"/>
                <a:gd name="connsiteY7" fmla="*/ 854819 h 893097"/>
                <a:gd name="connsiteX8" fmla="*/ 1829732 w 1829732"/>
                <a:gd name="connsiteY8" fmla="*/ 549707 h 893097"/>
                <a:gd name="connsiteX0" fmla="*/ 2137884 w 2137884"/>
                <a:gd name="connsiteY0" fmla="*/ 549707 h 893097"/>
                <a:gd name="connsiteX1" fmla="*/ 2127619 w 2137884"/>
                <a:gd name="connsiteY1" fmla="*/ 463283 h 893097"/>
                <a:gd name="connsiteX2" fmla="*/ 1851391 w 2137884"/>
                <a:gd name="connsiteY2" fmla="*/ 144027 h 893097"/>
                <a:gd name="connsiteX3" fmla="*/ 1477538 w 2137884"/>
                <a:gd name="connsiteY3" fmla="*/ 112041 h 893097"/>
                <a:gd name="connsiteX4" fmla="*/ 1027987 w 2137884"/>
                <a:gd name="connsiteY4" fmla="*/ 333294 h 893097"/>
                <a:gd name="connsiteX5" fmla="*/ 804350 w 2137884"/>
                <a:gd name="connsiteY5" fmla="*/ 460360 h 893097"/>
                <a:gd name="connsiteX6" fmla="*/ 11778 w 2137884"/>
                <a:gd name="connsiteY6" fmla="*/ 811144 h 893097"/>
                <a:gd name="connsiteX7" fmla="*/ 422629 w 2137884"/>
                <a:gd name="connsiteY7" fmla="*/ 854819 h 893097"/>
                <a:gd name="connsiteX8" fmla="*/ 2137884 w 2137884"/>
                <a:gd name="connsiteY8" fmla="*/ 549707 h 893097"/>
                <a:gd name="connsiteX0" fmla="*/ 2342858 w 2342858"/>
                <a:gd name="connsiteY0" fmla="*/ 549707 h 893097"/>
                <a:gd name="connsiteX1" fmla="*/ 2332593 w 2342858"/>
                <a:gd name="connsiteY1" fmla="*/ 463283 h 893097"/>
                <a:gd name="connsiteX2" fmla="*/ 2056365 w 2342858"/>
                <a:gd name="connsiteY2" fmla="*/ 144027 h 893097"/>
                <a:gd name="connsiteX3" fmla="*/ 1682512 w 2342858"/>
                <a:gd name="connsiteY3" fmla="*/ 112041 h 893097"/>
                <a:gd name="connsiteX4" fmla="*/ 1232961 w 2342858"/>
                <a:gd name="connsiteY4" fmla="*/ 333294 h 893097"/>
                <a:gd name="connsiteX5" fmla="*/ 13930 w 2342858"/>
                <a:gd name="connsiteY5" fmla="*/ 757978 h 893097"/>
                <a:gd name="connsiteX6" fmla="*/ 216752 w 2342858"/>
                <a:gd name="connsiteY6" fmla="*/ 811144 h 893097"/>
                <a:gd name="connsiteX7" fmla="*/ 627603 w 2342858"/>
                <a:gd name="connsiteY7" fmla="*/ 854819 h 893097"/>
                <a:gd name="connsiteX8" fmla="*/ 2342858 w 2342858"/>
                <a:gd name="connsiteY8" fmla="*/ 549707 h 893097"/>
                <a:gd name="connsiteX0" fmla="*/ 2543256 w 2543256"/>
                <a:gd name="connsiteY0" fmla="*/ 549707 h 893097"/>
                <a:gd name="connsiteX1" fmla="*/ 2532991 w 2543256"/>
                <a:gd name="connsiteY1" fmla="*/ 463283 h 893097"/>
                <a:gd name="connsiteX2" fmla="*/ 2256763 w 2543256"/>
                <a:gd name="connsiteY2" fmla="*/ 144027 h 893097"/>
                <a:gd name="connsiteX3" fmla="*/ 1882910 w 2543256"/>
                <a:gd name="connsiteY3" fmla="*/ 112041 h 893097"/>
                <a:gd name="connsiteX4" fmla="*/ 20300 w 2543256"/>
                <a:gd name="connsiteY4" fmla="*/ 605902 h 893097"/>
                <a:gd name="connsiteX5" fmla="*/ 214328 w 2543256"/>
                <a:gd name="connsiteY5" fmla="*/ 757978 h 893097"/>
                <a:gd name="connsiteX6" fmla="*/ 417150 w 2543256"/>
                <a:gd name="connsiteY6" fmla="*/ 811144 h 893097"/>
                <a:gd name="connsiteX7" fmla="*/ 828001 w 2543256"/>
                <a:gd name="connsiteY7" fmla="*/ 854819 h 893097"/>
                <a:gd name="connsiteX8" fmla="*/ 2543256 w 2543256"/>
                <a:gd name="connsiteY8" fmla="*/ 549707 h 893097"/>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73659"/>
                <a:gd name="connsiteX1" fmla="*/ 2532991 w 2543256"/>
                <a:gd name="connsiteY1" fmla="*/ 463283 h 873659"/>
                <a:gd name="connsiteX2" fmla="*/ 2256763 w 2543256"/>
                <a:gd name="connsiteY2" fmla="*/ 144027 h 873659"/>
                <a:gd name="connsiteX3" fmla="*/ 1882910 w 2543256"/>
                <a:gd name="connsiteY3" fmla="*/ 112041 h 873659"/>
                <a:gd name="connsiteX4" fmla="*/ 20300 w 2543256"/>
                <a:gd name="connsiteY4" fmla="*/ 605902 h 873659"/>
                <a:gd name="connsiteX5" fmla="*/ 214328 w 2543256"/>
                <a:gd name="connsiteY5" fmla="*/ 757978 h 873659"/>
                <a:gd name="connsiteX6" fmla="*/ 417150 w 2543256"/>
                <a:gd name="connsiteY6" fmla="*/ 811144 h 873659"/>
                <a:gd name="connsiteX7" fmla="*/ 800490 w 2543256"/>
                <a:gd name="connsiteY7" fmla="*/ 864823 h 873659"/>
                <a:gd name="connsiteX8" fmla="*/ 2543256 w 2543256"/>
                <a:gd name="connsiteY8" fmla="*/ 549707 h 873659"/>
                <a:gd name="connsiteX0" fmla="*/ 2543256 w 2543256"/>
                <a:gd name="connsiteY0" fmla="*/ 549707 h 864823"/>
                <a:gd name="connsiteX1" fmla="*/ 2532991 w 2543256"/>
                <a:gd name="connsiteY1" fmla="*/ 463283 h 864823"/>
                <a:gd name="connsiteX2" fmla="*/ 2256763 w 2543256"/>
                <a:gd name="connsiteY2" fmla="*/ 144027 h 864823"/>
                <a:gd name="connsiteX3" fmla="*/ 1882910 w 2543256"/>
                <a:gd name="connsiteY3" fmla="*/ 112041 h 864823"/>
                <a:gd name="connsiteX4" fmla="*/ 20300 w 2543256"/>
                <a:gd name="connsiteY4" fmla="*/ 605902 h 864823"/>
                <a:gd name="connsiteX5" fmla="*/ 214328 w 2543256"/>
                <a:gd name="connsiteY5" fmla="*/ 757978 h 864823"/>
                <a:gd name="connsiteX6" fmla="*/ 417150 w 2543256"/>
                <a:gd name="connsiteY6" fmla="*/ 811144 h 864823"/>
                <a:gd name="connsiteX7" fmla="*/ 800490 w 2543256"/>
                <a:gd name="connsiteY7" fmla="*/ 864823 h 864823"/>
                <a:gd name="connsiteX8" fmla="*/ 2543256 w 2543256"/>
                <a:gd name="connsiteY8" fmla="*/ 549707 h 864823"/>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1215 w 2541215"/>
                <a:gd name="connsiteY0" fmla="*/ 549707 h 866136"/>
                <a:gd name="connsiteX1" fmla="*/ 2530950 w 2541215"/>
                <a:gd name="connsiteY1" fmla="*/ 463283 h 866136"/>
                <a:gd name="connsiteX2" fmla="*/ 2254722 w 2541215"/>
                <a:gd name="connsiteY2" fmla="*/ 144027 h 866136"/>
                <a:gd name="connsiteX3" fmla="*/ 1880869 w 2541215"/>
                <a:gd name="connsiteY3" fmla="*/ 112041 h 866136"/>
                <a:gd name="connsiteX4" fmla="*/ 18259 w 2541215"/>
                <a:gd name="connsiteY4" fmla="*/ 605902 h 866136"/>
                <a:gd name="connsiteX5" fmla="*/ 212287 w 2541215"/>
                <a:gd name="connsiteY5" fmla="*/ 757978 h 866136"/>
                <a:gd name="connsiteX6" fmla="*/ 415109 w 2541215"/>
                <a:gd name="connsiteY6" fmla="*/ 811144 h 866136"/>
                <a:gd name="connsiteX7" fmla="*/ 778754 w 2541215"/>
                <a:gd name="connsiteY7" fmla="*/ 866136 h 866136"/>
                <a:gd name="connsiteX8" fmla="*/ 2541215 w 2541215"/>
                <a:gd name="connsiteY8" fmla="*/ 549707 h 866136"/>
                <a:gd name="connsiteX0" fmla="*/ 2558963 w 2558963"/>
                <a:gd name="connsiteY0" fmla="*/ 549707 h 866136"/>
                <a:gd name="connsiteX1" fmla="*/ 2548698 w 2558963"/>
                <a:gd name="connsiteY1" fmla="*/ 463283 h 866136"/>
                <a:gd name="connsiteX2" fmla="*/ 2272470 w 2558963"/>
                <a:gd name="connsiteY2" fmla="*/ 144027 h 866136"/>
                <a:gd name="connsiteX3" fmla="*/ 1898617 w 2558963"/>
                <a:gd name="connsiteY3" fmla="*/ 112041 h 866136"/>
                <a:gd name="connsiteX4" fmla="*/ 17625 w 2558963"/>
                <a:gd name="connsiteY4" fmla="*/ 634788 h 866136"/>
                <a:gd name="connsiteX5" fmla="*/ 230035 w 2558963"/>
                <a:gd name="connsiteY5" fmla="*/ 757978 h 866136"/>
                <a:gd name="connsiteX6" fmla="*/ 432857 w 2558963"/>
                <a:gd name="connsiteY6" fmla="*/ 811144 h 866136"/>
                <a:gd name="connsiteX7" fmla="*/ 796502 w 2558963"/>
                <a:gd name="connsiteY7" fmla="*/ 866136 h 866136"/>
                <a:gd name="connsiteX8" fmla="*/ 2558963 w 2558963"/>
                <a:gd name="connsiteY8" fmla="*/ 549707 h 866136"/>
                <a:gd name="connsiteX0" fmla="*/ 2541472 w 2541472"/>
                <a:gd name="connsiteY0" fmla="*/ 549707 h 866136"/>
                <a:gd name="connsiteX1" fmla="*/ 2531207 w 2541472"/>
                <a:gd name="connsiteY1" fmla="*/ 463283 h 866136"/>
                <a:gd name="connsiteX2" fmla="*/ 2254979 w 2541472"/>
                <a:gd name="connsiteY2" fmla="*/ 144027 h 866136"/>
                <a:gd name="connsiteX3" fmla="*/ 1881126 w 2541472"/>
                <a:gd name="connsiteY3" fmla="*/ 112041 h 866136"/>
                <a:gd name="connsiteX4" fmla="*/ 134 w 2541472"/>
                <a:gd name="connsiteY4" fmla="*/ 634788 h 866136"/>
                <a:gd name="connsiteX5" fmla="*/ 212544 w 2541472"/>
                <a:gd name="connsiteY5" fmla="*/ 757978 h 866136"/>
                <a:gd name="connsiteX6" fmla="*/ 415366 w 2541472"/>
                <a:gd name="connsiteY6" fmla="*/ 811144 h 866136"/>
                <a:gd name="connsiteX7" fmla="*/ 779011 w 2541472"/>
                <a:gd name="connsiteY7" fmla="*/ 866136 h 866136"/>
                <a:gd name="connsiteX8" fmla="*/ 2541472 w 2541472"/>
                <a:gd name="connsiteY8" fmla="*/ 549707 h 866136"/>
                <a:gd name="connsiteX0" fmla="*/ 2546723 w 2546723"/>
                <a:gd name="connsiteY0" fmla="*/ 549707 h 866136"/>
                <a:gd name="connsiteX1" fmla="*/ 2536458 w 2546723"/>
                <a:gd name="connsiteY1" fmla="*/ 463283 h 866136"/>
                <a:gd name="connsiteX2" fmla="*/ 2260230 w 2546723"/>
                <a:gd name="connsiteY2" fmla="*/ 144027 h 866136"/>
                <a:gd name="connsiteX3" fmla="*/ 1886377 w 2546723"/>
                <a:gd name="connsiteY3" fmla="*/ 112041 h 866136"/>
                <a:gd name="connsiteX4" fmla="*/ 133 w 2546723"/>
                <a:gd name="connsiteY4" fmla="*/ 637414 h 866136"/>
                <a:gd name="connsiteX5" fmla="*/ 217795 w 2546723"/>
                <a:gd name="connsiteY5" fmla="*/ 757978 h 866136"/>
                <a:gd name="connsiteX6" fmla="*/ 420617 w 2546723"/>
                <a:gd name="connsiteY6" fmla="*/ 811144 h 866136"/>
                <a:gd name="connsiteX7" fmla="*/ 784262 w 2546723"/>
                <a:gd name="connsiteY7" fmla="*/ 866136 h 866136"/>
                <a:gd name="connsiteX8" fmla="*/ 2546723 w 2546723"/>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993646 h 1310075"/>
                <a:gd name="connsiteX1" fmla="*/ 2536331 w 2546596"/>
                <a:gd name="connsiteY1" fmla="*/ 907222 h 1310075"/>
                <a:gd name="connsiteX2" fmla="*/ 1586651 w 2546596"/>
                <a:gd name="connsiteY2" fmla="*/ 56829 h 1310075"/>
                <a:gd name="connsiteX3" fmla="*/ 1886250 w 2546596"/>
                <a:gd name="connsiteY3" fmla="*/ 555980 h 1310075"/>
                <a:gd name="connsiteX4" fmla="*/ 6 w 2546596"/>
                <a:gd name="connsiteY4" fmla="*/ 1081353 h 1310075"/>
                <a:gd name="connsiteX5" fmla="*/ 217668 w 2546596"/>
                <a:gd name="connsiteY5" fmla="*/ 1201917 h 1310075"/>
                <a:gd name="connsiteX6" fmla="*/ 420490 w 2546596"/>
                <a:gd name="connsiteY6" fmla="*/ 1255083 h 1310075"/>
                <a:gd name="connsiteX7" fmla="*/ 784135 w 2546596"/>
                <a:gd name="connsiteY7" fmla="*/ 1310075 h 1310075"/>
                <a:gd name="connsiteX8" fmla="*/ 2546596 w 2546596"/>
                <a:gd name="connsiteY8" fmla="*/ 993646 h 1310075"/>
                <a:gd name="connsiteX0" fmla="*/ 2566086 w 2566086"/>
                <a:gd name="connsiteY0" fmla="*/ 1034749 h 1351178"/>
                <a:gd name="connsiteX1" fmla="*/ 2555821 w 2566086"/>
                <a:gd name="connsiteY1" fmla="*/ 948325 h 1351178"/>
                <a:gd name="connsiteX2" fmla="*/ 1606141 w 2566086"/>
                <a:gd name="connsiteY2" fmla="*/ 97932 h 1351178"/>
                <a:gd name="connsiteX3" fmla="*/ 932411 w 2566086"/>
                <a:gd name="connsiteY3" fmla="*/ 233673 h 1351178"/>
                <a:gd name="connsiteX4" fmla="*/ 19496 w 2566086"/>
                <a:gd name="connsiteY4" fmla="*/ 1122456 h 1351178"/>
                <a:gd name="connsiteX5" fmla="*/ 237158 w 2566086"/>
                <a:gd name="connsiteY5" fmla="*/ 1243020 h 1351178"/>
                <a:gd name="connsiteX6" fmla="*/ 439980 w 2566086"/>
                <a:gd name="connsiteY6" fmla="*/ 1296186 h 1351178"/>
                <a:gd name="connsiteX7" fmla="*/ 803625 w 2566086"/>
                <a:gd name="connsiteY7" fmla="*/ 1351178 h 1351178"/>
                <a:gd name="connsiteX8" fmla="*/ 2566086 w 2566086"/>
                <a:gd name="connsiteY8" fmla="*/ 1034749 h 1351178"/>
                <a:gd name="connsiteX0" fmla="*/ 2566086 w 2566086"/>
                <a:gd name="connsiteY0" fmla="*/ 1029458 h 1345887"/>
                <a:gd name="connsiteX1" fmla="*/ 2555821 w 2566086"/>
                <a:gd name="connsiteY1" fmla="*/ 943034 h 1345887"/>
                <a:gd name="connsiteX2" fmla="*/ 1274604 w 2566086"/>
                <a:gd name="connsiteY2" fmla="*/ 99206 h 1345887"/>
                <a:gd name="connsiteX3" fmla="*/ 932411 w 2566086"/>
                <a:gd name="connsiteY3" fmla="*/ 228382 h 1345887"/>
                <a:gd name="connsiteX4" fmla="*/ 19496 w 2566086"/>
                <a:gd name="connsiteY4" fmla="*/ 1117165 h 1345887"/>
                <a:gd name="connsiteX5" fmla="*/ 237158 w 2566086"/>
                <a:gd name="connsiteY5" fmla="*/ 1237729 h 1345887"/>
                <a:gd name="connsiteX6" fmla="*/ 439980 w 2566086"/>
                <a:gd name="connsiteY6" fmla="*/ 1290895 h 1345887"/>
                <a:gd name="connsiteX7" fmla="*/ 803625 w 2566086"/>
                <a:gd name="connsiteY7" fmla="*/ 1345887 h 1345887"/>
                <a:gd name="connsiteX8" fmla="*/ 2566086 w 2566086"/>
                <a:gd name="connsiteY8" fmla="*/ 1029458 h 1345887"/>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57650 h 1374079"/>
                <a:gd name="connsiteX1" fmla="*/ 2539256 w 2549521"/>
                <a:gd name="connsiteY1" fmla="*/ 971226 h 1374079"/>
                <a:gd name="connsiteX2" fmla="*/ 1258039 w 2549521"/>
                <a:gd name="connsiteY2" fmla="*/ 127398 h 1374079"/>
                <a:gd name="connsiteX3" fmla="*/ 1071513 w 2549521"/>
                <a:gd name="connsiteY3" fmla="*/ 8275 h 1374079"/>
                <a:gd name="connsiteX4" fmla="*/ 869890 w 2549521"/>
                <a:gd name="connsiteY4" fmla="*/ 174510 h 1374079"/>
                <a:gd name="connsiteX5" fmla="*/ 2931 w 2549521"/>
                <a:gd name="connsiteY5" fmla="*/ 1145357 h 1374079"/>
                <a:gd name="connsiteX6" fmla="*/ 220593 w 2549521"/>
                <a:gd name="connsiteY6" fmla="*/ 1265921 h 1374079"/>
                <a:gd name="connsiteX7" fmla="*/ 423415 w 2549521"/>
                <a:gd name="connsiteY7" fmla="*/ 1319087 h 1374079"/>
                <a:gd name="connsiteX8" fmla="*/ 787060 w 2549521"/>
                <a:gd name="connsiteY8" fmla="*/ 1374079 h 1374079"/>
                <a:gd name="connsiteX9" fmla="*/ 2549521 w 2549521"/>
                <a:gd name="connsiteY9" fmla="*/ 1057650 h 1374079"/>
                <a:gd name="connsiteX0" fmla="*/ 2549521 w 2549521"/>
                <a:gd name="connsiteY0" fmla="*/ 994784 h 1311213"/>
                <a:gd name="connsiteX1" fmla="*/ 2539256 w 2549521"/>
                <a:gd name="connsiteY1" fmla="*/ 908360 h 1311213"/>
                <a:gd name="connsiteX2" fmla="*/ 1258039 w 2549521"/>
                <a:gd name="connsiteY2" fmla="*/ 64532 h 1311213"/>
                <a:gd name="connsiteX3" fmla="*/ 1229075 w 2549521"/>
                <a:gd name="connsiteY3" fmla="*/ 100345 h 1311213"/>
                <a:gd name="connsiteX4" fmla="*/ 869890 w 2549521"/>
                <a:gd name="connsiteY4" fmla="*/ 111644 h 1311213"/>
                <a:gd name="connsiteX5" fmla="*/ 2931 w 2549521"/>
                <a:gd name="connsiteY5" fmla="*/ 1082491 h 1311213"/>
                <a:gd name="connsiteX6" fmla="*/ 220593 w 2549521"/>
                <a:gd name="connsiteY6" fmla="*/ 1203055 h 1311213"/>
                <a:gd name="connsiteX7" fmla="*/ 423415 w 2549521"/>
                <a:gd name="connsiteY7" fmla="*/ 1256221 h 1311213"/>
                <a:gd name="connsiteX8" fmla="*/ 787060 w 2549521"/>
                <a:gd name="connsiteY8" fmla="*/ 1311213 h 1311213"/>
                <a:gd name="connsiteX9" fmla="*/ 2549521 w 2549521"/>
                <a:gd name="connsiteY9" fmla="*/ 994784 h 1311213"/>
                <a:gd name="connsiteX0" fmla="*/ 2549521 w 2549521"/>
                <a:gd name="connsiteY0" fmla="*/ 994299 h 1310728"/>
                <a:gd name="connsiteX1" fmla="*/ 2539256 w 2549521"/>
                <a:gd name="connsiteY1" fmla="*/ 907875 h 1310728"/>
                <a:gd name="connsiteX2" fmla="*/ 1258039 w 2549521"/>
                <a:gd name="connsiteY2" fmla="*/ 64047 h 1310728"/>
                <a:gd name="connsiteX3" fmla="*/ 1229075 w 2549521"/>
                <a:gd name="connsiteY3" fmla="*/ 99860 h 1310728"/>
                <a:gd name="connsiteX4" fmla="*/ 869890 w 2549521"/>
                <a:gd name="connsiteY4" fmla="*/ 111159 h 1310728"/>
                <a:gd name="connsiteX5" fmla="*/ 2931 w 2549521"/>
                <a:gd name="connsiteY5" fmla="*/ 1082006 h 1310728"/>
                <a:gd name="connsiteX6" fmla="*/ 220593 w 2549521"/>
                <a:gd name="connsiteY6" fmla="*/ 1202570 h 1310728"/>
                <a:gd name="connsiteX7" fmla="*/ 423415 w 2549521"/>
                <a:gd name="connsiteY7" fmla="*/ 1255736 h 1310728"/>
                <a:gd name="connsiteX8" fmla="*/ 787060 w 2549521"/>
                <a:gd name="connsiteY8" fmla="*/ 1310728 h 1310728"/>
                <a:gd name="connsiteX9" fmla="*/ 2549521 w 2549521"/>
                <a:gd name="connsiteY9" fmla="*/ 994299 h 1310728"/>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90863 h 1307292"/>
                <a:gd name="connsiteX1" fmla="*/ 2539256 w 2549521"/>
                <a:gd name="connsiteY1" fmla="*/ 904439 h 1307292"/>
                <a:gd name="connsiteX2" fmla="*/ 1258039 w 2549521"/>
                <a:gd name="connsiteY2" fmla="*/ 60611 h 1307292"/>
                <a:gd name="connsiteX3" fmla="*/ 1223823 w 2549521"/>
                <a:gd name="connsiteY3" fmla="*/ 96424 h 1307292"/>
                <a:gd name="connsiteX4" fmla="*/ 1015053 w 2549521"/>
                <a:gd name="connsiteY4" fmla="*/ 22895 h 1307292"/>
                <a:gd name="connsiteX5" fmla="*/ 869890 w 2549521"/>
                <a:gd name="connsiteY5" fmla="*/ 107723 h 1307292"/>
                <a:gd name="connsiteX6" fmla="*/ 2931 w 2549521"/>
                <a:gd name="connsiteY6" fmla="*/ 1078570 h 1307292"/>
                <a:gd name="connsiteX7" fmla="*/ 220593 w 2549521"/>
                <a:gd name="connsiteY7" fmla="*/ 1199134 h 1307292"/>
                <a:gd name="connsiteX8" fmla="*/ 423415 w 2549521"/>
                <a:gd name="connsiteY8" fmla="*/ 1252300 h 1307292"/>
                <a:gd name="connsiteX9" fmla="*/ 787060 w 2549521"/>
                <a:gd name="connsiteY9" fmla="*/ 1307292 h 1307292"/>
                <a:gd name="connsiteX10" fmla="*/ 2549521 w 2549521"/>
                <a:gd name="connsiteY10" fmla="*/ 990863 h 1307292"/>
                <a:gd name="connsiteX0" fmla="*/ 2549521 w 2549521"/>
                <a:gd name="connsiteY0" fmla="*/ 958188 h 1274617"/>
                <a:gd name="connsiteX1" fmla="*/ 2539256 w 2549521"/>
                <a:gd name="connsiteY1" fmla="*/ 871764 h 1274617"/>
                <a:gd name="connsiteX2" fmla="*/ 1258039 w 2549521"/>
                <a:gd name="connsiteY2" fmla="*/ 27936 h 1274617"/>
                <a:gd name="connsiteX3" fmla="*/ 1223823 w 2549521"/>
                <a:gd name="connsiteY3" fmla="*/ 63749 h 1274617"/>
                <a:gd name="connsiteX4" fmla="*/ 1033435 w 2549521"/>
                <a:gd name="connsiteY4" fmla="*/ 86070 h 1274617"/>
                <a:gd name="connsiteX5" fmla="*/ 869890 w 2549521"/>
                <a:gd name="connsiteY5" fmla="*/ 75048 h 1274617"/>
                <a:gd name="connsiteX6" fmla="*/ 2931 w 2549521"/>
                <a:gd name="connsiteY6" fmla="*/ 1045895 h 1274617"/>
                <a:gd name="connsiteX7" fmla="*/ 220593 w 2549521"/>
                <a:gd name="connsiteY7" fmla="*/ 1166459 h 1274617"/>
                <a:gd name="connsiteX8" fmla="*/ 423415 w 2549521"/>
                <a:gd name="connsiteY8" fmla="*/ 1219625 h 1274617"/>
                <a:gd name="connsiteX9" fmla="*/ 787060 w 2549521"/>
                <a:gd name="connsiteY9" fmla="*/ 1274617 h 1274617"/>
                <a:gd name="connsiteX10" fmla="*/ 2549521 w 2549521"/>
                <a:gd name="connsiteY10" fmla="*/ 958188 h 1274617"/>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62740 h 1279169"/>
                <a:gd name="connsiteX1" fmla="*/ 2539256 w 2549521"/>
                <a:gd name="connsiteY1" fmla="*/ 876316 h 1279169"/>
                <a:gd name="connsiteX2" fmla="*/ 1258039 w 2549521"/>
                <a:gd name="connsiteY2" fmla="*/ 32488 h 1279169"/>
                <a:gd name="connsiteX3" fmla="*/ 1223823 w 2549521"/>
                <a:gd name="connsiteY3" fmla="*/ 68301 h 1279169"/>
                <a:gd name="connsiteX4" fmla="*/ 1033435 w 2549521"/>
                <a:gd name="connsiteY4" fmla="*/ 90622 h 1279169"/>
                <a:gd name="connsiteX5" fmla="*/ 869890 w 2549521"/>
                <a:gd name="connsiteY5" fmla="*/ 79600 h 1279169"/>
                <a:gd name="connsiteX6" fmla="*/ 2931 w 2549521"/>
                <a:gd name="connsiteY6" fmla="*/ 1050447 h 1279169"/>
                <a:gd name="connsiteX7" fmla="*/ 220593 w 2549521"/>
                <a:gd name="connsiteY7" fmla="*/ 1171011 h 1279169"/>
                <a:gd name="connsiteX8" fmla="*/ 423415 w 2549521"/>
                <a:gd name="connsiteY8" fmla="*/ 1224177 h 1279169"/>
                <a:gd name="connsiteX9" fmla="*/ 787060 w 2549521"/>
                <a:gd name="connsiteY9" fmla="*/ 1279169 h 1279169"/>
                <a:gd name="connsiteX10" fmla="*/ 2549521 w 2549521"/>
                <a:gd name="connsiteY10" fmla="*/ 962740 h 1279169"/>
                <a:gd name="connsiteX0" fmla="*/ 2549558 w 2549558"/>
                <a:gd name="connsiteY0" fmla="*/ 966624 h 1283053"/>
                <a:gd name="connsiteX1" fmla="*/ 2539293 w 2549558"/>
                <a:gd name="connsiteY1" fmla="*/ 880200 h 1283053"/>
                <a:gd name="connsiteX2" fmla="*/ 1258076 w 2549558"/>
                <a:gd name="connsiteY2" fmla="*/ 36372 h 1283053"/>
                <a:gd name="connsiteX3" fmla="*/ 1223860 w 2549558"/>
                <a:gd name="connsiteY3" fmla="*/ 72185 h 1283053"/>
                <a:gd name="connsiteX4" fmla="*/ 1033472 w 2549558"/>
                <a:gd name="connsiteY4" fmla="*/ 94506 h 1283053"/>
                <a:gd name="connsiteX5" fmla="*/ 859423 w 2549558"/>
                <a:gd name="connsiteY5" fmla="*/ 78232 h 1283053"/>
                <a:gd name="connsiteX6" fmla="*/ 2968 w 2549558"/>
                <a:gd name="connsiteY6" fmla="*/ 1054331 h 1283053"/>
                <a:gd name="connsiteX7" fmla="*/ 220630 w 2549558"/>
                <a:gd name="connsiteY7" fmla="*/ 1174895 h 1283053"/>
                <a:gd name="connsiteX8" fmla="*/ 423452 w 2549558"/>
                <a:gd name="connsiteY8" fmla="*/ 1228061 h 1283053"/>
                <a:gd name="connsiteX9" fmla="*/ 787097 w 2549558"/>
                <a:gd name="connsiteY9" fmla="*/ 1283053 h 1283053"/>
                <a:gd name="connsiteX10" fmla="*/ 2549558 w 2549558"/>
                <a:gd name="connsiteY10" fmla="*/ 966624 h 1283053"/>
                <a:gd name="connsiteX0" fmla="*/ 2549558 w 2549558"/>
                <a:gd name="connsiteY0" fmla="*/ 930459 h 1246888"/>
                <a:gd name="connsiteX1" fmla="*/ 2539293 w 2549558"/>
                <a:gd name="connsiteY1" fmla="*/ 844035 h 1246888"/>
                <a:gd name="connsiteX2" fmla="*/ 1258076 w 2549558"/>
                <a:gd name="connsiteY2" fmla="*/ 207 h 1246888"/>
                <a:gd name="connsiteX3" fmla="*/ 1223860 w 2549558"/>
                <a:gd name="connsiteY3" fmla="*/ 36020 h 1246888"/>
                <a:gd name="connsiteX4" fmla="*/ 1033472 w 2549558"/>
                <a:gd name="connsiteY4" fmla="*/ 58341 h 1246888"/>
                <a:gd name="connsiteX5" fmla="*/ 859423 w 2549558"/>
                <a:gd name="connsiteY5" fmla="*/ 42067 h 1246888"/>
                <a:gd name="connsiteX6" fmla="*/ 2968 w 2549558"/>
                <a:gd name="connsiteY6" fmla="*/ 1018166 h 1246888"/>
                <a:gd name="connsiteX7" fmla="*/ 220630 w 2549558"/>
                <a:gd name="connsiteY7" fmla="*/ 1138730 h 1246888"/>
                <a:gd name="connsiteX8" fmla="*/ 423452 w 2549558"/>
                <a:gd name="connsiteY8" fmla="*/ 1191896 h 1246888"/>
                <a:gd name="connsiteX9" fmla="*/ 787097 w 2549558"/>
                <a:gd name="connsiteY9" fmla="*/ 1246888 h 1246888"/>
                <a:gd name="connsiteX10" fmla="*/ 2549558 w 2549558"/>
                <a:gd name="connsiteY10" fmla="*/ 930459 h 1246888"/>
                <a:gd name="connsiteX0" fmla="*/ 2549028 w 2549028"/>
                <a:gd name="connsiteY0" fmla="*/ 930459 h 1246888"/>
                <a:gd name="connsiteX1" fmla="*/ 2538763 w 2549028"/>
                <a:gd name="connsiteY1" fmla="*/ 844035 h 1246888"/>
                <a:gd name="connsiteX2" fmla="*/ 1257546 w 2549028"/>
                <a:gd name="connsiteY2" fmla="*/ 207 h 1246888"/>
                <a:gd name="connsiteX3" fmla="*/ 1223330 w 2549028"/>
                <a:gd name="connsiteY3" fmla="*/ 36020 h 1246888"/>
                <a:gd name="connsiteX4" fmla="*/ 1032942 w 2549028"/>
                <a:gd name="connsiteY4" fmla="*/ 58341 h 1246888"/>
                <a:gd name="connsiteX5" fmla="*/ 858893 w 2549028"/>
                <a:gd name="connsiteY5" fmla="*/ 42067 h 1246888"/>
                <a:gd name="connsiteX6" fmla="*/ 2438 w 2549028"/>
                <a:gd name="connsiteY6" fmla="*/ 1018166 h 1246888"/>
                <a:gd name="connsiteX7" fmla="*/ 220100 w 2549028"/>
                <a:gd name="connsiteY7" fmla="*/ 1138730 h 1246888"/>
                <a:gd name="connsiteX8" fmla="*/ 422922 w 2549028"/>
                <a:gd name="connsiteY8" fmla="*/ 1191896 h 1246888"/>
                <a:gd name="connsiteX9" fmla="*/ 786567 w 2549028"/>
                <a:gd name="connsiteY9" fmla="*/ 1246888 h 1246888"/>
                <a:gd name="connsiteX10" fmla="*/ 2549028 w 2549028"/>
                <a:gd name="connsiteY10"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772824 w 2546590"/>
                <a:gd name="connsiteY6" fmla="*/ 163054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703890 w 2546590"/>
                <a:gd name="connsiteY7" fmla="*/ 261531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533198 w 2546590"/>
                <a:gd name="connsiteY8" fmla="*/ 323899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93690 w 2546590"/>
                <a:gd name="connsiteY9" fmla="*/ 463407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351016 w 2546590"/>
                <a:gd name="connsiteY10" fmla="*/ 501157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213151 w 2546592"/>
                <a:gd name="connsiteY11" fmla="*/ 691544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90055 w 2546592"/>
                <a:gd name="connsiteY11" fmla="*/ 658719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690 w 2546690"/>
                <a:gd name="connsiteY0" fmla="*/ 930459 h 1246888"/>
                <a:gd name="connsiteX1" fmla="*/ 2536425 w 2546690"/>
                <a:gd name="connsiteY1" fmla="*/ 844035 h 1246888"/>
                <a:gd name="connsiteX2" fmla="*/ 1255208 w 2546690"/>
                <a:gd name="connsiteY2" fmla="*/ 207 h 1246888"/>
                <a:gd name="connsiteX3" fmla="*/ 1220992 w 2546690"/>
                <a:gd name="connsiteY3" fmla="*/ 36020 h 1246888"/>
                <a:gd name="connsiteX4" fmla="*/ 1030604 w 2546690"/>
                <a:gd name="connsiteY4" fmla="*/ 58341 h 1246888"/>
                <a:gd name="connsiteX5" fmla="*/ 856555 w 2546690"/>
                <a:gd name="connsiteY5" fmla="*/ 42067 h 1246888"/>
                <a:gd name="connsiteX6" fmla="*/ 687578 w 2546690"/>
                <a:gd name="connsiteY6" fmla="*/ 92479 h 1246888"/>
                <a:gd name="connsiteX7" fmla="*/ 571047 w 2546690"/>
                <a:gd name="connsiteY7" fmla="*/ 149925 h 1246888"/>
                <a:gd name="connsiteX8" fmla="*/ 424974 w 2546690"/>
                <a:gd name="connsiteY8" fmla="*/ 263172 h 1246888"/>
                <a:gd name="connsiteX9" fmla="*/ 328139 w 2546690"/>
                <a:gd name="connsiteY9" fmla="*/ 358366 h 1246888"/>
                <a:gd name="connsiteX10" fmla="*/ 229662 w 2546690"/>
                <a:gd name="connsiteY10" fmla="*/ 471614 h 1246888"/>
                <a:gd name="connsiteX11" fmla="*/ 90153 w 2546690"/>
                <a:gd name="connsiteY11" fmla="*/ 658719 h 1246888"/>
                <a:gd name="connsiteX12" fmla="*/ 100 w 2546690"/>
                <a:gd name="connsiteY12" fmla="*/ 1018166 h 1246888"/>
                <a:gd name="connsiteX13" fmla="*/ 217762 w 2546690"/>
                <a:gd name="connsiteY13" fmla="*/ 1138730 h 1246888"/>
                <a:gd name="connsiteX14" fmla="*/ 420584 w 2546690"/>
                <a:gd name="connsiteY14" fmla="*/ 1191896 h 1246888"/>
                <a:gd name="connsiteX15" fmla="*/ 784229 w 2546690"/>
                <a:gd name="connsiteY15" fmla="*/ 1246888 h 1246888"/>
                <a:gd name="connsiteX16" fmla="*/ 2546690 w 2546690"/>
                <a:gd name="connsiteY16" fmla="*/ 930459 h 1246888"/>
                <a:gd name="connsiteX0" fmla="*/ 2546706 w 2546706"/>
                <a:gd name="connsiteY0" fmla="*/ 930459 h 1246888"/>
                <a:gd name="connsiteX1" fmla="*/ 2536441 w 2546706"/>
                <a:gd name="connsiteY1" fmla="*/ 844035 h 1246888"/>
                <a:gd name="connsiteX2" fmla="*/ 1255224 w 2546706"/>
                <a:gd name="connsiteY2" fmla="*/ 207 h 1246888"/>
                <a:gd name="connsiteX3" fmla="*/ 1221008 w 2546706"/>
                <a:gd name="connsiteY3" fmla="*/ 36020 h 1246888"/>
                <a:gd name="connsiteX4" fmla="*/ 1030620 w 2546706"/>
                <a:gd name="connsiteY4" fmla="*/ 58341 h 1246888"/>
                <a:gd name="connsiteX5" fmla="*/ 856571 w 2546706"/>
                <a:gd name="connsiteY5" fmla="*/ 42067 h 1246888"/>
                <a:gd name="connsiteX6" fmla="*/ 687594 w 2546706"/>
                <a:gd name="connsiteY6" fmla="*/ 92479 h 1246888"/>
                <a:gd name="connsiteX7" fmla="*/ 571063 w 2546706"/>
                <a:gd name="connsiteY7" fmla="*/ 149925 h 1246888"/>
                <a:gd name="connsiteX8" fmla="*/ 424990 w 2546706"/>
                <a:gd name="connsiteY8" fmla="*/ 263172 h 1246888"/>
                <a:gd name="connsiteX9" fmla="*/ 328155 w 2546706"/>
                <a:gd name="connsiteY9" fmla="*/ 358366 h 1246888"/>
                <a:gd name="connsiteX10" fmla="*/ 229678 w 2546706"/>
                <a:gd name="connsiteY10" fmla="*/ 471614 h 1246888"/>
                <a:gd name="connsiteX11" fmla="*/ 90169 w 2546706"/>
                <a:gd name="connsiteY11" fmla="*/ 658719 h 1246888"/>
                <a:gd name="connsiteX12" fmla="*/ 116 w 2546706"/>
                <a:gd name="connsiteY12" fmla="*/ 1018166 h 1246888"/>
                <a:gd name="connsiteX13" fmla="*/ 217778 w 2546706"/>
                <a:gd name="connsiteY13" fmla="*/ 1138730 h 1246888"/>
                <a:gd name="connsiteX14" fmla="*/ 420600 w 2546706"/>
                <a:gd name="connsiteY14" fmla="*/ 1191896 h 1246888"/>
                <a:gd name="connsiteX15" fmla="*/ 784245 w 2546706"/>
                <a:gd name="connsiteY15" fmla="*/ 1246888 h 1246888"/>
                <a:gd name="connsiteX16" fmla="*/ 2546706 w 2546706"/>
                <a:gd name="connsiteY16" fmla="*/ 930459 h 1246888"/>
                <a:gd name="connsiteX0" fmla="*/ 2546713 w 2546713"/>
                <a:gd name="connsiteY0" fmla="*/ 930459 h 1246888"/>
                <a:gd name="connsiteX1" fmla="*/ 2536448 w 2546713"/>
                <a:gd name="connsiteY1" fmla="*/ 844035 h 1246888"/>
                <a:gd name="connsiteX2" fmla="*/ 1255231 w 2546713"/>
                <a:gd name="connsiteY2" fmla="*/ 207 h 1246888"/>
                <a:gd name="connsiteX3" fmla="*/ 1221015 w 2546713"/>
                <a:gd name="connsiteY3" fmla="*/ 36020 h 1246888"/>
                <a:gd name="connsiteX4" fmla="*/ 1030627 w 2546713"/>
                <a:gd name="connsiteY4" fmla="*/ 58341 h 1246888"/>
                <a:gd name="connsiteX5" fmla="*/ 856578 w 2546713"/>
                <a:gd name="connsiteY5" fmla="*/ 42067 h 1246888"/>
                <a:gd name="connsiteX6" fmla="*/ 687601 w 2546713"/>
                <a:gd name="connsiteY6" fmla="*/ 92479 h 1246888"/>
                <a:gd name="connsiteX7" fmla="*/ 571070 w 2546713"/>
                <a:gd name="connsiteY7" fmla="*/ 149925 h 1246888"/>
                <a:gd name="connsiteX8" fmla="*/ 424997 w 2546713"/>
                <a:gd name="connsiteY8" fmla="*/ 263172 h 1246888"/>
                <a:gd name="connsiteX9" fmla="*/ 328162 w 2546713"/>
                <a:gd name="connsiteY9" fmla="*/ 358366 h 1246888"/>
                <a:gd name="connsiteX10" fmla="*/ 229685 w 2546713"/>
                <a:gd name="connsiteY10" fmla="*/ 471614 h 1246888"/>
                <a:gd name="connsiteX11" fmla="*/ 90176 w 2546713"/>
                <a:gd name="connsiteY11" fmla="*/ 658719 h 1246888"/>
                <a:gd name="connsiteX12" fmla="*/ 123 w 2546713"/>
                <a:gd name="connsiteY12" fmla="*/ 1018166 h 1246888"/>
                <a:gd name="connsiteX13" fmla="*/ 217785 w 2546713"/>
                <a:gd name="connsiteY13" fmla="*/ 1138730 h 1246888"/>
                <a:gd name="connsiteX14" fmla="*/ 420607 w 2546713"/>
                <a:gd name="connsiteY14" fmla="*/ 1191896 h 1246888"/>
                <a:gd name="connsiteX15" fmla="*/ 784252 w 2546713"/>
                <a:gd name="connsiteY15" fmla="*/ 1246888 h 1246888"/>
                <a:gd name="connsiteX16" fmla="*/ 2546713 w 2546713"/>
                <a:gd name="connsiteY16" fmla="*/ 930459 h 1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162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2" name="叶子"/>
            <p:cNvSpPr/>
            <p:nvPr/>
          </p:nvSpPr>
          <p:spPr>
            <a:xfrm rot="4211583">
              <a:off x="3003004" y="896695"/>
              <a:ext cx="708322" cy="346798"/>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 fmla="*/ 364 w 1205276"/>
                <a:gd name="connsiteY0" fmla="*/ 486958 h 966772"/>
                <a:gd name="connsiteX1" fmla="*/ 602820 w 1205276"/>
                <a:gd name="connsiteY1" fmla="*/ 0 h 966772"/>
                <a:gd name="connsiteX2" fmla="*/ 1205276 w 1205276"/>
                <a:gd name="connsiteY2" fmla="*/ 486958 h 966772"/>
                <a:gd name="connsiteX3" fmla="*/ 674257 w 1205276"/>
                <a:gd name="connsiteY3" fmla="*/ 966772 h 966772"/>
                <a:gd name="connsiteX4" fmla="*/ 364 w 1205276"/>
                <a:gd name="connsiteY4" fmla="*/ 486958 h 966772"/>
                <a:gd name="connsiteX0" fmla="*/ 233 w 993214"/>
                <a:gd name="connsiteY0" fmla="*/ 554734 h 1041366"/>
                <a:gd name="connsiteX1" fmla="*/ 602689 w 993214"/>
                <a:gd name="connsiteY1" fmla="*/ 67776 h 1041366"/>
                <a:gd name="connsiteX2" fmla="*/ 993214 w 993214"/>
                <a:gd name="connsiteY2" fmla="*/ 180878 h 1041366"/>
                <a:gd name="connsiteX3" fmla="*/ 674126 w 993214"/>
                <a:gd name="connsiteY3" fmla="*/ 1034548 h 1041366"/>
                <a:gd name="connsiteX4" fmla="*/ 233 w 993214"/>
                <a:gd name="connsiteY4" fmla="*/ 554734 h 1041366"/>
                <a:gd name="connsiteX0" fmla="*/ 164 w 993145"/>
                <a:gd name="connsiteY0" fmla="*/ 551061 h 1037675"/>
                <a:gd name="connsiteX1" fmla="*/ 738351 w 993145"/>
                <a:gd name="connsiteY1" fmla="*/ 71247 h 1037675"/>
                <a:gd name="connsiteX2" fmla="*/ 993145 w 993145"/>
                <a:gd name="connsiteY2" fmla="*/ 177205 h 1037675"/>
                <a:gd name="connsiteX3" fmla="*/ 674057 w 993145"/>
                <a:gd name="connsiteY3" fmla="*/ 1030875 h 1037675"/>
                <a:gd name="connsiteX4" fmla="*/ 164 w 993145"/>
                <a:gd name="connsiteY4" fmla="*/ 551061 h 1037675"/>
                <a:gd name="connsiteX0" fmla="*/ 17 w 992998"/>
                <a:gd name="connsiteY0" fmla="*/ 551061 h 814420"/>
                <a:gd name="connsiteX1" fmla="*/ 738204 w 992998"/>
                <a:gd name="connsiteY1" fmla="*/ 71247 h 814420"/>
                <a:gd name="connsiteX2" fmla="*/ 992998 w 992998"/>
                <a:gd name="connsiteY2" fmla="*/ 177205 h 814420"/>
                <a:gd name="connsiteX3" fmla="*/ 759635 w 992998"/>
                <a:gd name="connsiteY3" fmla="*/ 802275 h 814420"/>
                <a:gd name="connsiteX4" fmla="*/ 17 w 992998"/>
                <a:gd name="connsiteY4" fmla="*/ 551061 h 814420"/>
                <a:gd name="connsiteX0" fmla="*/ 125 w 390650"/>
                <a:gd name="connsiteY0" fmla="*/ 804580 h 895079"/>
                <a:gd name="connsiteX1" fmla="*/ 135856 w 390650"/>
                <a:gd name="connsiteY1" fmla="*/ 86641 h 895079"/>
                <a:gd name="connsiteX2" fmla="*/ 390650 w 390650"/>
                <a:gd name="connsiteY2" fmla="*/ 192599 h 895079"/>
                <a:gd name="connsiteX3" fmla="*/ 157287 w 390650"/>
                <a:gd name="connsiteY3" fmla="*/ 817669 h 895079"/>
                <a:gd name="connsiteX4" fmla="*/ 125 w 390650"/>
                <a:gd name="connsiteY4" fmla="*/ 804580 h 895079"/>
                <a:gd name="connsiteX0" fmla="*/ 335 w 390860"/>
                <a:gd name="connsiteY0" fmla="*/ 804580 h 895079"/>
                <a:gd name="connsiteX1" fmla="*/ 124160 w 390860"/>
                <a:gd name="connsiteY1" fmla="*/ 86641 h 895079"/>
                <a:gd name="connsiteX2" fmla="*/ 390860 w 390860"/>
                <a:gd name="connsiteY2" fmla="*/ 192599 h 895079"/>
                <a:gd name="connsiteX3" fmla="*/ 157497 w 390860"/>
                <a:gd name="connsiteY3" fmla="*/ 817669 h 895079"/>
                <a:gd name="connsiteX4" fmla="*/ 335 w 390860"/>
                <a:gd name="connsiteY4" fmla="*/ 804580 h 895079"/>
                <a:gd name="connsiteX0" fmla="*/ 335 w 390979"/>
                <a:gd name="connsiteY0" fmla="*/ 801681 h 892180"/>
                <a:gd name="connsiteX1" fmla="*/ 124160 w 390979"/>
                <a:gd name="connsiteY1" fmla="*/ 83742 h 892180"/>
                <a:gd name="connsiteX2" fmla="*/ 188451 w 390979"/>
                <a:gd name="connsiteY2" fmla="*/ 26423 h 892180"/>
                <a:gd name="connsiteX3" fmla="*/ 390860 w 390979"/>
                <a:gd name="connsiteY3" fmla="*/ 189700 h 892180"/>
                <a:gd name="connsiteX4" fmla="*/ 157497 w 390979"/>
                <a:gd name="connsiteY4" fmla="*/ 814770 h 892180"/>
                <a:gd name="connsiteX5" fmla="*/ 335 w 390979"/>
                <a:gd name="connsiteY5" fmla="*/ 801681 h 892180"/>
                <a:gd name="connsiteX0" fmla="*/ 225 w 390864"/>
                <a:gd name="connsiteY0" fmla="*/ 772768 h 863267"/>
                <a:gd name="connsiteX1" fmla="*/ 124050 w 390864"/>
                <a:gd name="connsiteY1" fmla="*/ 54829 h 863267"/>
                <a:gd name="connsiteX2" fmla="*/ 181197 w 390864"/>
                <a:gd name="connsiteY2" fmla="*/ 61804 h 863267"/>
                <a:gd name="connsiteX3" fmla="*/ 390750 w 390864"/>
                <a:gd name="connsiteY3" fmla="*/ 160787 h 863267"/>
                <a:gd name="connsiteX4" fmla="*/ 157387 w 390864"/>
                <a:gd name="connsiteY4" fmla="*/ 785857 h 863267"/>
                <a:gd name="connsiteX5" fmla="*/ 225 w 390864"/>
                <a:gd name="connsiteY5" fmla="*/ 772768 h 863267"/>
                <a:gd name="connsiteX0" fmla="*/ 225 w 390864"/>
                <a:gd name="connsiteY0" fmla="*/ 720954 h 811453"/>
                <a:gd name="connsiteX1" fmla="*/ 124050 w 390864"/>
                <a:gd name="connsiteY1" fmla="*/ 3015 h 811453"/>
                <a:gd name="connsiteX2" fmla="*/ 181197 w 390864"/>
                <a:gd name="connsiteY2" fmla="*/ 9990 h 811453"/>
                <a:gd name="connsiteX3" fmla="*/ 390750 w 390864"/>
                <a:gd name="connsiteY3" fmla="*/ 108973 h 811453"/>
                <a:gd name="connsiteX4" fmla="*/ 157387 w 390864"/>
                <a:gd name="connsiteY4" fmla="*/ 734043 h 811453"/>
                <a:gd name="connsiteX5" fmla="*/ 225 w 390864"/>
                <a:gd name="connsiteY5" fmla="*/ 720954 h 811453"/>
                <a:gd name="connsiteX0" fmla="*/ 225 w 391006"/>
                <a:gd name="connsiteY0" fmla="*/ 720954 h 811453"/>
                <a:gd name="connsiteX1" fmla="*/ 124050 w 391006"/>
                <a:gd name="connsiteY1" fmla="*/ 3015 h 811453"/>
                <a:gd name="connsiteX2" fmla="*/ 181197 w 391006"/>
                <a:gd name="connsiteY2" fmla="*/ 9990 h 811453"/>
                <a:gd name="connsiteX3" fmla="*/ 390750 w 391006"/>
                <a:gd name="connsiteY3" fmla="*/ 108973 h 811453"/>
                <a:gd name="connsiteX4" fmla="*/ 157387 w 391006"/>
                <a:gd name="connsiteY4" fmla="*/ 734043 h 811453"/>
                <a:gd name="connsiteX5" fmla="*/ 225 w 391006"/>
                <a:gd name="connsiteY5" fmla="*/ 720954 h 811453"/>
                <a:gd name="connsiteX0" fmla="*/ 225 w 390750"/>
                <a:gd name="connsiteY0" fmla="*/ 720954 h 811453"/>
                <a:gd name="connsiteX1" fmla="*/ 124050 w 390750"/>
                <a:gd name="connsiteY1" fmla="*/ 3015 h 811453"/>
                <a:gd name="connsiteX2" fmla="*/ 181197 w 390750"/>
                <a:gd name="connsiteY2" fmla="*/ 9990 h 811453"/>
                <a:gd name="connsiteX3" fmla="*/ 390750 w 390750"/>
                <a:gd name="connsiteY3" fmla="*/ 108973 h 811453"/>
                <a:gd name="connsiteX4" fmla="*/ 157387 w 390750"/>
                <a:gd name="connsiteY4" fmla="*/ 734043 h 811453"/>
                <a:gd name="connsiteX5" fmla="*/ 225 w 390750"/>
                <a:gd name="connsiteY5" fmla="*/ 720954 h 811453"/>
                <a:gd name="connsiteX0" fmla="*/ 225 w 391089"/>
                <a:gd name="connsiteY0" fmla="*/ 720954 h 811453"/>
                <a:gd name="connsiteX1" fmla="*/ 124050 w 391089"/>
                <a:gd name="connsiteY1" fmla="*/ 3015 h 811453"/>
                <a:gd name="connsiteX2" fmla="*/ 181197 w 391089"/>
                <a:gd name="connsiteY2" fmla="*/ 9990 h 811453"/>
                <a:gd name="connsiteX3" fmla="*/ 390750 w 391089"/>
                <a:gd name="connsiteY3" fmla="*/ 108973 h 811453"/>
                <a:gd name="connsiteX4" fmla="*/ 157387 w 391089"/>
                <a:gd name="connsiteY4" fmla="*/ 734043 h 811453"/>
                <a:gd name="connsiteX5" fmla="*/ 225 w 391089"/>
                <a:gd name="connsiteY5" fmla="*/ 720954 h 811453"/>
                <a:gd name="connsiteX0" fmla="*/ 225 w 391034"/>
                <a:gd name="connsiteY0" fmla="*/ 720954 h 948121"/>
                <a:gd name="connsiteX1" fmla="*/ 124050 w 391034"/>
                <a:gd name="connsiteY1" fmla="*/ 3015 h 948121"/>
                <a:gd name="connsiteX2" fmla="*/ 181197 w 391034"/>
                <a:gd name="connsiteY2" fmla="*/ 9990 h 948121"/>
                <a:gd name="connsiteX3" fmla="*/ 390750 w 391034"/>
                <a:gd name="connsiteY3" fmla="*/ 108973 h 948121"/>
                <a:gd name="connsiteX4" fmla="*/ 157387 w 391034"/>
                <a:gd name="connsiteY4" fmla="*/ 734043 h 948121"/>
                <a:gd name="connsiteX5" fmla="*/ 225 w 391034"/>
                <a:gd name="connsiteY5" fmla="*/ 720954 h 948121"/>
                <a:gd name="connsiteX0" fmla="*/ 225 w 391034"/>
                <a:gd name="connsiteY0" fmla="*/ 720954 h 787718"/>
                <a:gd name="connsiteX1" fmla="*/ 124050 w 391034"/>
                <a:gd name="connsiteY1" fmla="*/ 3015 h 787718"/>
                <a:gd name="connsiteX2" fmla="*/ 181197 w 391034"/>
                <a:gd name="connsiteY2" fmla="*/ 9990 h 787718"/>
                <a:gd name="connsiteX3" fmla="*/ 390750 w 391034"/>
                <a:gd name="connsiteY3" fmla="*/ 108973 h 787718"/>
                <a:gd name="connsiteX4" fmla="*/ 157387 w 391034"/>
                <a:gd name="connsiteY4" fmla="*/ 734043 h 787718"/>
                <a:gd name="connsiteX5" fmla="*/ 225 w 391034"/>
                <a:gd name="connsiteY5" fmla="*/ 720954 h 787718"/>
                <a:gd name="connsiteX0" fmla="*/ 225 w 391034"/>
                <a:gd name="connsiteY0" fmla="*/ 720954 h 768829"/>
                <a:gd name="connsiteX1" fmla="*/ 124050 w 391034"/>
                <a:gd name="connsiteY1" fmla="*/ 3015 h 768829"/>
                <a:gd name="connsiteX2" fmla="*/ 181197 w 391034"/>
                <a:gd name="connsiteY2" fmla="*/ 9990 h 768829"/>
                <a:gd name="connsiteX3" fmla="*/ 390750 w 391034"/>
                <a:gd name="connsiteY3" fmla="*/ 108973 h 768829"/>
                <a:gd name="connsiteX4" fmla="*/ 157387 w 391034"/>
                <a:gd name="connsiteY4" fmla="*/ 734043 h 768829"/>
                <a:gd name="connsiteX5" fmla="*/ 225 w 391034"/>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531491 w 727226"/>
                <a:gd name="connsiteY0" fmla="*/ 1076857 h 1124732"/>
                <a:gd name="connsiteX1" fmla="*/ 655316 w 727226"/>
                <a:gd name="connsiteY1" fmla="*/ 358918 h 1124732"/>
                <a:gd name="connsiteX2" fmla="*/ 712463 w 727226"/>
                <a:gd name="connsiteY2" fmla="*/ 365893 h 1124732"/>
                <a:gd name="connsiteX3" fmla="*/ 5235 w 727226"/>
                <a:gd name="connsiteY3" fmla="*/ 7676 h 1124732"/>
                <a:gd name="connsiteX4" fmla="*/ 688653 w 727226"/>
                <a:gd name="connsiteY4" fmla="*/ 1089946 h 1124732"/>
                <a:gd name="connsiteX5" fmla="*/ 531491 w 727226"/>
                <a:gd name="connsiteY5" fmla="*/ 1076857 h 1124732"/>
                <a:gd name="connsiteX0" fmla="*/ 534179 w 692235"/>
                <a:gd name="connsiteY0" fmla="*/ 1085899 h 1133774"/>
                <a:gd name="connsiteX1" fmla="*/ 658004 w 692235"/>
                <a:gd name="connsiteY1" fmla="*/ 367960 h 1133774"/>
                <a:gd name="connsiteX2" fmla="*/ 381776 w 692235"/>
                <a:gd name="connsiteY2" fmla="*/ 48704 h 1133774"/>
                <a:gd name="connsiteX3" fmla="*/ 7923 w 692235"/>
                <a:gd name="connsiteY3" fmla="*/ 16718 h 1133774"/>
                <a:gd name="connsiteX4" fmla="*/ 691341 w 692235"/>
                <a:gd name="connsiteY4" fmla="*/ 1098988 h 1133774"/>
                <a:gd name="connsiteX5" fmla="*/ 534179 w 692235"/>
                <a:gd name="connsiteY5" fmla="*/ 1085899 h 1133774"/>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850755 w 991268"/>
                <a:gd name="connsiteY0" fmla="*/ 1181222 h 1193376"/>
                <a:gd name="connsiteX1" fmla="*/ 974580 w 991268"/>
                <a:gd name="connsiteY1" fmla="*/ 463283 h 1193376"/>
                <a:gd name="connsiteX2" fmla="*/ 698352 w 991268"/>
                <a:gd name="connsiteY2" fmla="*/ 144027 h 1193376"/>
                <a:gd name="connsiteX3" fmla="*/ 324499 w 991268"/>
                <a:gd name="connsiteY3" fmla="*/ 112041 h 1193376"/>
                <a:gd name="connsiteX4" fmla="*/ 5411 w 991268"/>
                <a:gd name="connsiteY4" fmla="*/ 915705 h 1193376"/>
                <a:gd name="connsiteX5" fmla="*/ 850755 w 991268"/>
                <a:gd name="connsiteY5" fmla="*/ 1181222 h 1193376"/>
                <a:gd name="connsiteX0" fmla="*/ 985861 w 1024796"/>
                <a:gd name="connsiteY0" fmla="*/ 564478 h 918163"/>
                <a:gd name="connsiteX1" fmla="*/ 973955 w 1024796"/>
                <a:gd name="connsiteY1" fmla="*/ 463283 h 918163"/>
                <a:gd name="connsiteX2" fmla="*/ 697727 w 1024796"/>
                <a:gd name="connsiteY2" fmla="*/ 144027 h 918163"/>
                <a:gd name="connsiteX3" fmla="*/ 323874 w 1024796"/>
                <a:gd name="connsiteY3" fmla="*/ 112041 h 918163"/>
                <a:gd name="connsiteX4" fmla="*/ 4786 w 1024796"/>
                <a:gd name="connsiteY4" fmla="*/ 915705 h 918163"/>
                <a:gd name="connsiteX5" fmla="*/ 985861 w 1024796"/>
                <a:gd name="connsiteY5" fmla="*/ 564478 h 918163"/>
                <a:gd name="connsiteX0" fmla="*/ 985861 w 999548"/>
                <a:gd name="connsiteY0" fmla="*/ 564478 h 918163"/>
                <a:gd name="connsiteX1" fmla="*/ 973955 w 999548"/>
                <a:gd name="connsiteY1" fmla="*/ 463283 h 918163"/>
                <a:gd name="connsiteX2" fmla="*/ 697727 w 999548"/>
                <a:gd name="connsiteY2" fmla="*/ 144027 h 918163"/>
                <a:gd name="connsiteX3" fmla="*/ 323874 w 999548"/>
                <a:gd name="connsiteY3" fmla="*/ 112041 h 918163"/>
                <a:gd name="connsiteX4" fmla="*/ 4786 w 999548"/>
                <a:gd name="connsiteY4" fmla="*/ 915705 h 918163"/>
                <a:gd name="connsiteX5" fmla="*/ 985861 w 999548"/>
                <a:gd name="connsiteY5" fmla="*/ 564478 h 918163"/>
                <a:gd name="connsiteX0" fmla="*/ 985861 w 1132271"/>
                <a:gd name="connsiteY0" fmla="*/ 564478 h 918163"/>
                <a:gd name="connsiteX1" fmla="*/ 973955 w 1132271"/>
                <a:gd name="connsiteY1" fmla="*/ 463283 h 918163"/>
                <a:gd name="connsiteX2" fmla="*/ 697727 w 1132271"/>
                <a:gd name="connsiteY2" fmla="*/ 144027 h 918163"/>
                <a:gd name="connsiteX3" fmla="*/ 323874 w 1132271"/>
                <a:gd name="connsiteY3" fmla="*/ 112041 h 918163"/>
                <a:gd name="connsiteX4" fmla="*/ 4786 w 1132271"/>
                <a:gd name="connsiteY4" fmla="*/ 915705 h 918163"/>
                <a:gd name="connsiteX5" fmla="*/ 985861 w 1132271"/>
                <a:gd name="connsiteY5" fmla="*/ 564478 h 918163"/>
                <a:gd name="connsiteX0" fmla="*/ 1002734 w 1149144"/>
                <a:gd name="connsiteY0" fmla="*/ 564478 h 918163"/>
                <a:gd name="connsiteX1" fmla="*/ 990828 w 1149144"/>
                <a:gd name="connsiteY1" fmla="*/ 463283 h 918163"/>
                <a:gd name="connsiteX2" fmla="*/ 714600 w 1149144"/>
                <a:gd name="connsiteY2" fmla="*/ 144027 h 918163"/>
                <a:gd name="connsiteX3" fmla="*/ 340747 w 1149144"/>
                <a:gd name="connsiteY3" fmla="*/ 112041 h 918163"/>
                <a:gd name="connsiteX4" fmla="*/ 21659 w 1149144"/>
                <a:gd name="connsiteY4" fmla="*/ 915705 h 918163"/>
                <a:gd name="connsiteX5" fmla="*/ 1002734 w 1149144"/>
                <a:gd name="connsiteY5" fmla="*/ 564478 h 918163"/>
                <a:gd name="connsiteX0" fmla="*/ 1002734 w 1021722"/>
                <a:gd name="connsiteY0" fmla="*/ 564478 h 918163"/>
                <a:gd name="connsiteX1" fmla="*/ 990828 w 1021722"/>
                <a:gd name="connsiteY1" fmla="*/ 463283 h 918163"/>
                <a:gd name="connsiteX2" fmla="*/ 714600 w 1021722"/>
                <a:gd name="connsiteY2" fmla="*/ 144027 h 918163"/>
                <a:gd name="connsiteX3" fmla="*/ 340747 w 1021722"/>
                <a:gd name="connsiteY3" fmla="*/ 112041 h 918163"/>
                <a:gd name="connsiteX4" fmla="*/ 21659 w 1021722"/>
                <a:gd name="connsiteY4" fmla="*/ 915705 h 918163"/>
                <a:gd name="connsiteX5" fmla="*/ 1002734 w 1021722"/>
                <a:gd name="connsiteY5" fmla="*/ 564478 h 918163"/>
                <a:gd name="connsiteX0" fmla="*/ 1001204 w 1021319"/>
                <a:gd name="connsiteY0" fmla="*/ 549707 h 918059"/>
                <a:gd name="connsiteX1" fmla="*/ 990939 w 1021319"/>
                <a:gd name="connsiteY1" fmla="*/ 463283 h 918059"/>
                <a:gd name="connsiteX2" fmla="*/ 714711 w 1021319"/>
                <a:gd name="connsiteY2" fmla="*/ 144027 h 918059"/>
                <a:gd name="connsiteX3" fmla="*/ 340858 w 1021319"/>
                <a:gd name="connsiteY3" fmla="*/ 112041 h 918059"/>
                <a:gd name="connsiteX4" fmla="*/ 21770 w 1021319"/>
                <a:gd name="connsiteY4" fmla="*/ 915705 h 918059"/>
                <a:gd name="connsiteX5" fmla="*/ 1001204 w 1021319"/>
                <a:gd name="connsiteY5" fmla="*/ 549707 h 918059"/>
                <a:gd name="connsiteX0" fmla="*/ 1001204 w 1001204"/>
                <a:gd name="connsiteY0" fmla="*/ 549707 h 918059"/>
                <a:gd name="connsiteX1" fmla="*/ 990939 w 1001204"/>
                <a:gd name="connsiteY1" fmla="*/ 463283 h 918059"/>
                <a:gd name="connsiteX2" fmla="*/ 714711 w 1001204"/>
                <a:gd name="connsiteY2" fmla="*/ 144027 h 918059"/>
                <a:gd name="connsiteX3" fmla="*/ 340858 w 1001204"/>
                <a:gd name="connsiteY3" fmla="*/ 112041 h 918059"/>
                <a:gd name="connsiteX4" fmla="*/ 21770 w 1001204"/>
                <a:gd name="connsiteY4" fmla="*/ 915705 h 918059"/>
                <a:gd name="connsiteX5" fmla="*/ 1001204 w 1001204"/>
                <a:gd name="connsiteY5" fmla="*/ 549707 h 918059"/>
                <a:gd name="connsiteX0" fmla="*/ 1135392 w 1135392"/>
                <a:gd name="connsiteY0" fmla="*/ 549707 h 708380"/>
                <a:gd name="connsiteX1" fmla="*/ 1125127 w 1135392"/>
                <a:gd name="connsiteY1" fmla="*/ 463283 h 708380"/>
                <a:gd name="connsiteX2" fmla="*/ 848899 w 1135392"/>
                <a:gd name="connsiteY2" fmla="*/ 144027 h 708380"/>
                <a:gd name="connsiteX3" fmla="*/ 475046 w 1135392"/>
                <a:gd name="connsiteY3" fmla="*/ 112041 h 708380"/>
                <a:gd name="connsiteX4" fmla="*/ 14808 w 1135392"/>
                <a:gd name="connsiteY4" fmla="*/ 702339 h 708380"/>
                <a:gd name="connsiteX5" fmla="*/ 1135392 w 1135392"/>
                <a:gd name="connsiteY5" fmla="*/ 549707 h 708380"/>
                <a:gd name="connsiteX0" fmla="*/ 1721167 w 1721167"/>
                <a:gd name="connsiteY0" fmla="*/ 549707 h 857673"/>
                <a:gd name="connsiteX1" fmla="*/ 1710902 w 1721167"/>
                <a:gd name="connsiteY1" fmla="*/ 463283 h 857673"/>
                <a:gd name="connsiteX2" fmla="*/ 1434674 w 1721167"/>
                <a:gd name="connsiteY2" fmla="*/ 144027 h 857673"/>
                <a:gd name="connsiteX3" fmla="*/ 1060821 w 1721167"/>
                <a:gd name="connsiteY3" fmla="*/ 112041 h 857673"/>
                <a:gd name="connsiteX4" fmla="*/ 5912 w 1721167"/>
                <a:gd name="connsiteY4" fmla="*/ 854819 h 857673"/>
                <a:gd name="connsiteX5" fmla="*/ 1721167 w 1721167"/>
                <a:gd name="connsiteY5" fmla="*/ 549707 h 857673"/>
                <a:gd name="connsiteX0" fmla="*/ 1715255 w 1715255"/>
                <a:gd name="connsiteY0" fmla="*/ 549707 h 893097"/>
                <a:gd name="connsiteX1" fmla="*/ 1704990 w 1715255"/>
                <a:gd name="connsiteY1" fmla="*/ 463283 h 893097"/>
                <a:gd name="connsiteX2" fmla="*/ 1428762 w 1715255"/>
                <a:gd name="connsiteY2" fmla="*/ 144027 h 893097"/>
                <a:gd name="connsiteX3" fmla="*/ 1054909 w 1715255"/>
                <a:gd name="connsiteY3" fmla="*/ 112041 h 893097"/>
                <a:gd name="connsiteX4" fmla="*/ 0 w 1715255"/>
                <a:gd name="connsiteY4" fmla="*/ 854819 h 893097"/>
                <a:gd name="connsiteX5" fmla="*/ 1715255 w 1715255"/>
                <a:gd name="connsiteY5" fmla="*/ 549707 h 893097"/>
                <a:gd name="connsiteX0" fmla="*/ 1855361 w 1855361"/>
                <a:gd name="connsiteY0" fmla="*/ 549707 h 893097"/>
                <a:gd name="connsiteX1" fmla="*/ 1845096 w 1855361"/>
                <a:gd name="connsiteY1" fmla="*/ 463283 h 893097"/>
                <a:gd name="connsiteX2" fmla="*/ 1568868 w 1855361"/>
                <a:gd name="connsiteY2" fmla="*/ 144027 h 893097"/>
                <a:gd name="connsiteX3" fmla="*/ 1195015 w 1855361"/>
                <a:gd name="connsiteY3" fmla="*/ 112041 h 893097"/>
                <a:gd name="connsiteX4" fmla="*/ 221950 w 1855361"/>
                <a:gd name="connsiteY4" fmla="*/ 658584 h 893097"/>
                <a:gd name="connsiteX5" fmla="*/ 140106 w 1855361"/>
                <a:gd name="connsiteY5" fmla="*/ 854819 h 893097"/>
                <a:gd name="connsiteX6" fmla="*/ 1855361 w 1855361"/>
                <a:gd name="connsiteY6"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496198 w 1829732"/>
                <a:gd name="connsiteY4" fmla="*/ 460360 h 893097"/>
                <a:gd name="connsiteX5" fmla="*/ 196321 w 1829732"/>
                <a:gd name="connsiteY5" fmla="*/ 658584 h 893097"/>
                <a:gd name="connsiteX6" fmla="*/ 114477 w 1829732"/>
                <a:gd name="connsiteY6" fmla="*/ 854819 h 893097"/>
                <a:gd name="connsiteX7" fmla="*/ 1829732 w 1829732"/>
                <a:gd name="connsiteY7"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719835 w 1829732"/>
                <a:gd name="connsiteY4" fmla="*/ 333294 h 893097"/>
                <a:gd name="connsiteX5" fmla="*/ 496198 w 1829732"/>
                <a:gd name="connsiteY5" fmla="*/ 460360 h 893097"/>
                <a:gd name="connsiteX6" fmla="*/ 196321 w 1829732"/>
                <a:gd name="connsiteY6" fmla="*/ 658584 h 893097"/>
                <a:gd name="connsiteX7" fmla="*/ 114477 w 1829732"/>
                <a:gd name="connsiteY7" fmla="*/ 854819 h 893097"/>
                <a:gd name="connsiteX8" fmla="*/ 1829732 w 1829732"/>
                <a:gd name="connsiteY8" fmla="*/ 549707 h 893097"/>
                <a:gd name="connsiteX0" fmla="*/ 2137884 w 2137884"/>
                <a:gd name="connsiteY0" fmla="*/ 549707 h 893097"/>
                <a:gd name="connsiteX1" fmla="*/ 2127619 w 2137884"/>
                <a:gd name="connsiteY1" fmla="*/ 463283 h 893097"/>
                <a:gd name="connsiteX2" fmla="*/ 1851391 w 2137884"/>
                <a:gd name="connsiteY2" fmla="*/ 144027 h 893097"/>
                <a:gd name="connsiteX3" fmla="*/ 1477538 w 2137884"/>
                <a:gd name="connsiteY3" fmla="*/ 112041 h 893097"/>
                <a:gd name="connsiteX4" fmla="*/ 1027987 w 2137884"/>
                <a:gd name="connsiteY4" fmla="*/ 333294 h 893097"/>
                <a:gd name="connsiteX5" fmla="*/ 804350 w 2137884"/>
                <a:gd name="connsiteY5" fmla="*/ 460360 h 893097"/>
                <a:gd name="connsiteX6" fmla="*/ 11778 w 2137884"/>
                <a:gd name="connsiteY6" fmla="*/ 811144 h 893097"/>
                <a:gd name="connsiteX7" fmla="*/ 422629 w 2137884"/>
                <a:gd name="connsiteY7" fmla="*/ 854819 h 893097"/>
                <a:gd name="connsiteX8" fmla="*/ 2137884 w 2137884"/>
                <a:gd name="connsiteY8" fmla="*/ 549707 h 893097"/>
                <a:gd name="connsiteX0" fmla="*/ 2342858 w 2342858"/>
                <a:gd name="connsiteY0" fmla="*/ 549707 h 893097"/>
                <a:gd name="connsiteX1" fmla="*/ 2332593 w 2342858"/>
                <a:gd name="connsiteY1" fmla="*/ 463283 h 893097"/>
                <a:gd name="connsiteX2" fmla="*/ 2056365 w 2342858"/>
                <a:gd name="connsiteY2" fmla="*/ 144027 h 893097"/>
                <a:gd name="connsiteX3" fmla="*/ 1682512 w 2342858"/>
                <a:gd name="connsiteY3" fmla="*/ 112041 h 893097"/>
                <a:gd name="connsiteX4" fmla="*/ 1232961 w 2342858"/>
                <a:gd name="connsiteY4" fmla="*/ 333294 h 893097"/>
                <a:gd name="connsiteX5" fmla="*/ 13930 w 2342858"/>
                <a:gd name="connsiteY5" fmla="*/ 757978 h 893097"/>
                <a:gd name="connsiteX6" fmla="*/ 216752 w 2342858"/>
                <a:gd name="connsiteY6" fmla="*/ 811144 h 893097"/>
                <a:gd name="connsiteX7" fmla="*/ 627603 w 2342858"/>
                <a:gd name="connsiteY7" fmla="*/ 854819 h 893097"/>
                <a:gd name="connsiteX8" fmla="*/ 2342858 w 2342858"/>
                <a:gd name="connsiteY8" fmla="*/ 549707 h 893097"/>
                <a:gd name="connsiteX0" fmla="*/ 2543256 w 2543256"/>
                <a:gd name="connsiteY0" fmla="*/ 549707 h 893097"/>
                <a:gd name="connsiteX1" fmla="*/ 2532991 w 2543256"/>
                <a:gd name="connsiteY1" fmla="*/ 463283 h 893097"/>
                <a:gd name="connsiteX2" fmla="*/ 2256763 w 2543256"/>
                <a:gd name="connsiteY2" fmla="*/ 144027 h 893097"/>
                <a:gd name="connsiteX3" fmla="*/ 1882910 w 2543256"/>
                <a:gd name="connsiteY3" fmla="*/ 112041 h 893097"/>
                <a:gd name="connsiteX4" fmla="*/ 20300 w 2543256"/>
                <a:gd name="connsiteY4" fmla="*/ 605902 h 893097"/>
                <a:gd name="connsiteX5" fmla="*/ 214328 w 2543256"/>
                <a:gd name="connsiteY5" fmla="*/ 757978 h 893097"/>
                <a:gd name="connsiteX6" fmla="*/ 417150 w 2543256"/>
                <a:gd name="connsiteY6" fmla="*/ 811144 h 893097"/>
                <a:gd name="connsiteX7" fmla="*/ 828001 w 2543256"/>
                <a:gd name="connsiteY7" fmla="*/ 854819 h 893097"/>
                <a:gd name="connsiteX8" fmla="*/ 2543256 w 2543256"/>
                <a:gd name="connsiteY8" fmla="*/ 549707 h 893097"/>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73659"/>
                <a:gd name="connsiteX1" fmla="*/ 2532991 w 2543256"/>
                <a:gd name="connsiteY1" fmla="*/ 463283 h 873659"/>
                <a:gd name="connsiteX2" fmla="*/ 2256763 w 2543256"/>
                <a:gd name="connsiteY2" fmla="*/ 144027 h 873659"/>
                <a:gd name="connsiteX3" fmla="*/ 1882910 w 2543256"/>
                <a:gd name="connsiteY3" fmla="*/ 112041 h 873659"/>
                <a:gd name="connsiteX4" fmla="*/ 20300 w 2543256"/>
                <a:gd name="connsiteY4" fmla="*/ 605902 h 873659"/>
                <a:gd name="connsiteX5" fmla="*/ 214328 w 2543256"/>
                <a:gd name="connsiteY5" fmla="*/ 757978 h 873659"/>
                <a:gd name="connsiteX6" fmla="*/ 417150 w 2543256"/>
                <a:gd name="connsiteY6" fmla="*/ 811144 h 873659"/>
                <a:gd name="connsiteX7" fmla="*/ 800490 w 2543256"/>
                <a:gd name="connsiteY7" fmla="*/ 864823 h 873659"/>
                <a:gd name="connsiteX8" fmla="*/ 2543256 w 2543256"/>
                <a:gd name="connsiteY8" fmla="*/ 549707 h 873659"/>
                <a:gd name="connsiteX0" fmla="*/ 2543256 w 2543256"/>
                <a:gd name="connsiteY0" fmla="*/ 549707 h 864823"/>
                <a:gd name="connsiteX1" fmla="*/ 2532991 w 2543256"/>
                <a:gd name="connsiteY1" fmla="*/ 463283 h 864823"/>
                <a:gd name="connsiteX2" fmla="*/ 2256763 w 2543256"/>
                <a:gd name="connsiteY2" fmla="*/ 144027 h 864823"/>
                <a:gd name="connsiteX3" fmla="*/ 1882910 w 2543256"/>
                <a:gd name="connsiteY3" fmla="*/ 112041 h 864823"/>
                <a:gd name="connsiteX4" fmla="*/ 20300 w 2543256"/>
                <a:gd name="connsiteY4" fmla="*/ 605902 h 864823"/>
                <a:gd name="connsiteX5" fmla="*/ 214328 w 2543256"/>
                <a:gd name="connsiteY5" fmla="*/ 757978 h 864823"/>
                <a:gd name="connsiteX6" fmla="*/ 417150 w 2543256"/>
                <a:gd name="connsiteY6" fmla="*/ 811144 h 864823"/>
                <a:gd name="connsiteX7" fmla="*/ 800490 w 2543256"/>
                <a:gd name="connsiteY7" fmla="*/ 864823 h 864823"/>
                <a:gd name="connsiteX8" fmla="*/ 2543256 w 2543256"/>
                <a:gd name="connsiteY8" fmla="*/ 549707 h 864823"/>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1215 w 2541215"/>
                <a:gd name="connsiteY0" fmla="*/ 549707 h 866136"/>
                <a:gd name="connsiteX1" fmla="*/ 2530950 w 2541215"/>
                <a:gd name="connsiteY1" fmla="*/ 463283 h 866136"/>
                <a:gd name="connsiteX2" fmla="*/ 2254722 w 2541215"/>
                <a:gd name="connsiteY2" fmla="*/ 144027 h 866136"/>
                <a:gd name="connsiteX3" fmla="*/ 1880869 w 2541215"/>
                <a:gd name="connsiteY3" fmla="*/ 112041 h 866136"/>
                <a:gd name="connsiteX4" fmla="*/ 18259 w 2541215"/>
                <a:gd name="connsiteY4" fmla="*/ 605902 h 866136"/>
                <a:gd name="connsiteX5" fmla="*/ 212287 w 2541215"/>
                <a:gd name="connsiteY5" fmla="*/ 757978 h 866136"/>
                <a:gd name="connsiteX6" fmla="*/ 415109 w 2541215"/>
                <a:gd name="connsiteY6" fmla="*/ 811144 h 866136"/>
                <a:gd name="connsiteX7" fmla="*/ 778754 w 2541215"/>
                <a:gd name="connsiteY7" fmla="*/ 866136 h 866136"/>
                <a:gd name="connsiteX8" fmla="*/ 2541215 w 2541215"/>
                <a:gd name="connsiteY8" fmla="*/ 549707 h 866136"/>
                <a:gd name="connsiteX0" fmla="*/ 2558963 w 2558963"/>
                <a:gd name="connsiteY0" fmla="*/ 549707 h 866136"/>
                <a:gd name="connsiteX1" fmla="*/ 2548698 w 2558963"/>
                <a:gd name="connsiteY1" fmla="*/ 463283 h 866136"/>
                <a:gd name="connsiteX2" fmla="*/ 2272470 w 2558963"/>
                <a:gd name="connsiteY2" fmla="*/ 144027 h 866136"/>
                <a:gd name="connsiteX3" fmla="*/ 1898617 w 2558963"/>
                <a:gd name="connsiteY3" fmla="*/ 112041 h 866136"/>
                <a:gd name="connsiteX4" fmla="*/ 17625 w 2558963"/>
                <a:gd name="connsiteY4" fmla="*/ 634788 h 866136"/>
                <a:gd name="connsiteX5" fmla="*/ 230035 w 2558963"/>
                <a:gd name="connsiteY5" fmla="*/ 757978 h 866136"/>
                <a:gd name="connsiteX6" fmla="*/ 432857 w 2558963"/>
                <a:gd name="connsiteY6" fmla="*/ 811144 h 866136"/>
                <a:gd name="connsiteX7" fmla="*/ 796502 w 2558963"/>
                <a:gd name="connsiteY7" fmla="*/ 866136 h 866136"/>
                <a:gd name="connsiteX8" fmla="*/ 2558963 w 2558963"/>
                <a:gd name="connsiteY8" fmla="*/ 549707 h 866136"/>
                <a:gd name="connsiteX0" fmla="*/ 2541472 w 2541472"/>
                <a:gd name="connsiteY0" fmla="*/ 549707 h 866136"/>
                <a:gd name="connsiteX1" fmla="*/ 2531207 w 2541472"/>
                <a:gd name="connsiteY1" fmla="*/ 463283 h 866136"/>
                <a:gd name="connsiteX2" fmla="*/ 2254979 w 2541472"/>
                <a:gd name="connsiteY2" fmla="*/ 144027 h 866136"/>
                <a:gd name="connsiteX3" fmla="*/ 1881126 w 2541472"/>
                <a:gd name="connsiteY3" fmla="*/ 112041 h 866136"/>
                <a:gd name="connsiteX4" fmla="*/ 134 w 2541472"/>
                <a:gd name="connsiteY4" fmla="*/ 634788 h 866136"/>
                <a:gd name="connsiteX5" fmla="*/ 212544 w 2541472"/>
                <a:gd name="connsiteY5" fmla="*/ 757978 h 866136"/>
                <a:gd name="connsiteX6" fmla="*/ 415366 w 2541472"/>
                <a:gd name="connsiteY6" fmla="*/ 811144 h 866136"/>
                <a:gd name="connsiteX7" fmla="*/ 779011 w 2541472"/>
                <a:gd name="connsiteY7" fmla="*/ 866136 h 866136"/>
                <a:gd name="connsiteX8" fmla="*/ 2541472 w 2541472"/>
                <a:gd name="connsiteY8" fmla="*/ 549707 h 866136"/>
                <a:gd name="connsiteX0" fmla="*/ 2546723 w 2546723"/>
                <a:gd name="connsiteY0" fmla="*/ 549707 h 866136"/>
                <a:gd name="connsiteX1" fmla="*/ 2536458 w 2546723"/>
                <a:gd name="connsiteY1" fmla="*/ 463283 h 866136"/>
                <a:gd name="connsiteX2" fmla="*/ 2260230 w 2546723"/>
                <a:gd name="connsiteY2" fmla="*/ 144027 h 866136"/>
                <a:gd name="connsiteX3" fmla="*/ 1886377 w 2546723"/>
                <a:gd name="connsiteY3" fmla="*/ 112041 h 866136"/>
                <a:gd name="connsiteX4" fmla="*/ 133 w 2546723"/>
                <a:gd name="connsiteY4" fmla="*/ 637414 h 866136"/>
                <a:gd name="connsiteX5" fmla="*/ 217795 w 2546723"/>
                <a:gd name="connsiteY5" fmla="*/ 757978 h 866136"/>
                <a:gd name="connsiteX6" fmla="*/ 420617 w 2546723"/>
                <a:gd name="connsiteY6" fmla="*/ 811144 h 866136"/>
                <a:gd name="connsiteX7" fmla="*/ 784262 w 2546723"/>
                <a:gd name="connsiteY7" fmla="*/ 866136 h 866136"/>
                <a:gd name="connsiteX8" fmla="*/ 2546723 w 2546723"/>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993646 h 1310075"/>
                <a:gd name="connsiteX1" fmla="*/ 2536331 w 2546596"/>
                <a:gd name="connsiteY1" fmla="*/ 907222 h 1310075"/>
                <a:gd name="connsiteX2" fmla="*/ 1586651 w 2546596"/>
                <a:gd name="connsiteY2" fmla="*/ 56829 h 1310075"/>
                <a:gd name="connsiteX3" fmla="*/ 1886250 w 2546596"/>
                <a:gd name="connsiteY3" fmla="*/ 555980 h 1310075"/>
                <a:gd name="connsiteX4" fmla="*/ 6 w 2546596"/>
                <a:gd name="connsiteY4" fmla="*/ 1081353 h 1310075"/>
                <a:gd name="connsiteX5" fmla="*/ 217668 w 2546596"/>
                <a:gd name="connsiteY5" fmla="*/ 1201917 h 1310075"/>
                <a:gd name="connsiteX6" fmla="*/ 420490 w 2546596"/>
                <a:gd name="connsiteY6" fmla="*/ 1255083 h 1310075"/>
                <a:gd name="connsiteX7" fmla="*/ 784135 w 2546596"/>
                <a:gd name="connsiteY7" fmla="*/ 1310075 h 1310075"/>
                <a:gd name="connsiteX8" fmla="*/ 2546596 w 2546596"/>
                <a:gd name="connsiteY8" fmla="*/ 993646 h 1310075"/>
                <a:gd name="connsiteX0" fmla="*/ 2566086 w 2566086"/>
                <a:gd name="connsiteY0" fmla="*/ 1034749 h 1351178"/>
                <a:gd name="connsiteX1" fmla="*/ 2555821 w 2566086"/>
                <a:gd name="connsiteY1" fmla="*/ 948325 h 1351178"/>
                <a:gd name="connsiteX2" fmla="*/ 1606141 w 2566086"/>
                <a:gd name="connsiteY2" fmla="*/ 97932 h 1351178"/>
                <a:gd name="connsiteX3" fmla="*/ 932411 w 2566086"/>
                <a:gd name="connsiteY3" fmla="*/ 233673 h 1351178"/>
                <a:gd name="connsiteX4" fmla="*/ 19496 w 2566086"/>
                <a:gd name="connsiteY4" fmla="*/ 1122456 h 1351178"/>
                <a:gd name="connsiteX5" fmla="*/ 237158 w 2566086"/>
                <a:gd name="connsiteY5" fmla="*/ 1243020 h 1351178"/>
                <a:gd name="connsiteX6" fmla="*/ 439980 w 2566086"/>
                <a:gd name="connsiteY6" fmla="*/ 1296186 h 1351178"/>
                <a:gd name="connsiteX7" fmla="*/ 803625 w 2566086"/>
                <a:gd name="connsiteY7" fmla="*/ 1351178 h 1351178"/>
                <a:gd name="connsiteX8" fmla="*/ 2566086 w 2566086"/>
                <a:gd name="connsiteY8" fmla="*/ 1034749 h 1351178"/>
                <a:gd name="connsiteX0" fmla="*/ 2566086 w 2566086"/>
                <a:gd name="connsiteY0" fmla="*/ 1029458 h 1345887"/>
                <a:gd name="connsiteX1" fmla="*/ 2555821 w 2566086"/>
                <a:gd name="connsiteY1" fmla="*/ 943034 h 1345887"/>
                <a:gd name="connsiteX2" fmla="*/ 1274604 w 2566086"/>
                <a:gd name="connsiteY2" fmla="*/ 99206 h 1345887"/>
                <a:gd name="connsiteX3" fmla="*/ 932411 w 2566086"/>
                <a:gd name="connsiteY3" fmla="*/ 228382 h 1345887"/>
                <a:gd name="connsiteX4" fmla="*/ 19496 w 2566086"/>
                <a:gd name="connsiteY4" fmla="*/ 1117165 h 1345887"/>
                <a:gd name="connsiteX5" fmla="*/ 237158 w 2566086"/>
                <a:gd name="connsiteY5" fmla="*/ 1237729 h 1345887"/>
                <a:gd name="connsiteX6" fmla="*/ 439980 w 2566086"/>
                <a:gd name="connsiteY6" fmla="*/ 1290895 h 1345887"/>
                <a:gd name="connsiteX7" fmla="*/ 803625 w 2566086"/>
                <a:gd name="connsiteY7" fmla="*/ 1345887 h 1345887"/>
                <a:gd name="connsiteX8" fmla="*/ 2566086 w 2566086"/>
                <a:gd name="connsiteY8" fmla="*/ 1029458 h 1345887"/>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57650 h 1374079"/>
                <a:gd name="connsiteX1" fmla="*/ 2539256 w 2549521"/>
                <a:gd name="connsiteY1" fmla="*/ 971226 h 1374079"/>
                <a:gd name="connsiteX2" fmla="*/ 1258039 w 2549521"/>
                <a:gd name="connsiteY2" fmla="*/ 127398 h 1374079"/>
                <a:gd name="connsiteX3" fmla="*/ 1071513 w 2549521"/>
                <a:gd name="connsiteY3" fmla="*/ 8275 h 1374079"/>
                <a:gd name="connsiteX4" fmla="*/ 869890 w 2549521"/>
                <a:gd name="connsiteY4" fmla="*/ 174510 h 1374079"/>
                <a:gd name="connsiteX5" fmla="*/ 2931 w 2549521"/>
                <a:gd name="connsiteY5" fmla="*/ 1145357 h 1374079"/>
                <a:gd name="connsiteX6" fmla="*/ 220593 w 2549521"/>
                <a:gd name="connsiteY6" fmla="*/ 1265921 h 1374079"/>
                <a:gd name="connsiteX7" fmla="*/ 423415 w 2549521"/>
                <a:gd name="connsiteY7" fmla="*/ 1319087 h 1374079"/>
                <a:gd name="connsiteX8" fmla="*/ 787060 w 2549521"/>
                <a:gd name="connsiteY8" fmla="*/ 1374079 h 1374079"/>
                <a:gd name="connsiteX9" fmla="*/ 2549521 w 2549521"/>
                <a:gd name="connsiteY9" fmla="*/ 1057650 h 1374079"/>
                <a:gd name="connsiteX0" fmla="*/ 2549521 w 2549521"/>
                <a:gd name="connsiteY0" fmla="*/ 994784 h 1311213"/>
                <a:gd name="connsiteX1" fmla="*/ 2539256 w 2549521"/>
                <a:gd name="connsiteY1" fmla="*/ 908360 h 1311213"/>
                <a:gd name="connsiteX2" fmla="*/ 1258039 w 2549521"/>
                <a:gd name="connsiteY2" fmla="*/ 64532 h 1311213"/>
                <a:gd name="connsiteX3" fmla="*/ 1229075 w 2549521"/>
                <a:gd name="connsiteY3" fmla="*/ 100345 h 1311213"/>
                <a:gd name="connsiteX4" fmla="*/ 869890 w 2549521"/>
                <a:gd name="connsiteY4" fmla="*/ 111644 h 1311213"/>
                <a:gd name="connsiteX5" fmla="*/ 2931 w 2549521"/>
                <a:gd name="connsiteY5" fmla="*/ 1082491 h 1311213"/>
                <a:gd name="connsiteX6" fmla="*/ 220593 w 2549521"/>
                <a:gd name="connsiteY6" fmla="*/ 1203055 h 1311213"/>
                <a:gd name="connsiteX7" fmla="*/ 423415 w 2549521"/>
                <a:gd name="connsiteY7" fmla="*/ 1256221 h 1311213"/>
                <a:gd name="connsiteX8" fmla="*/ 787060 w 2549521"/>
                <a:gd name="connsiteY8" fmla="*/ 1311213 h 1311213"/>
                <a:gd name="connsiteX9" fmla="*/ 2549521 w 2549521"/>
                <a:gd name="connsiteY9" fmla="*/ 994784 h 1311213"/>
                <a:gd name="connsiteX0" fmla="*/ 2549521 w 2549521"/>
                <a:gd name="connsiteY0" fmla="*/ 994299 h 1310728"/>
                <a:gd name="connsiteX1" fmla="*/ 2539256 w 2549521"/>
                <a:gd name="connsiteY1" fmla="*/ 907875 h 1310728"/>
                <a:gd name="connsiteX2" fmla="*/ 1258039 w 2549521"/>
                <a:gd name="connsiteY2" fmla="*/ 64047 h 1310728"/>
                <a:gd name="connsiteX3" fmla="*/ 1229075 w 2549521"/>
                <a:gd name="connsiteY3" fmla="*/ 99860 h 1310728"/>
                <a:gd name="connsiteX4" fmla="*/ 869890 w 2549521"/>
                <a:gd name="connsiteY4" fmla="*/ 111159 h 1310728"/>
                <a:gd name="connsiteX5" fmla="*/ 2931 w 2549521"/>
                <a:gd name="connsiteY5" fmla="*/ 1082006 h 1310728"/>
                <a:gd name="connsiteX6" fmla="*/ 220593 w 2549521"/>
                <a:gd name="connsiteY6" fmla="*/ 1202570 h 1310728"/>
                <a:gd name="connsiteX7" fmla="*/ 423415 w 2549521"/>
                <a:gd name="connsiteY7" fmla="*/ 1255736 h 1310728"/>
                <a:gd name="connsiteX8" fmla="*/ 787060 w 2549521"/>
                <a:gd name="connsiteY8" fmla="*/ 1310728 h 1310728"/>
                <a:gd name="connsiteX9" fmla="*/ 2549521 w 2549521"/>
                <a:gd name="connsiteY9" fmla="*/ 994299 h 1310728"/>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90863 h 1307292"/>
                <a:gd name="connsiteX1" fmla="*/ 2539256 w 2549521"/>
                <a:gd name="connsiteY1" fmla="*/ 904439 h 1307292"/>
                <a:gd name="connsiteX2" fmla="*/ 1258039 w 2549521"/>
                <a:gd name="connsiteY2" fmla="*/ 60611 h 1307292"/>
                <a:gd name="connsiteX3" fmla="*/ 1223823 w 2549521"/>
                <a:gd name="connsiteY3" fmla="*/ 96424 h 1307292"/>
                <a:gd name="connsiteX4" fmla="*/ 1015053 w 2549521"/>
                <a:gd name="connsiteY4" fmla="*/ 22895 h 1307292"/>
                <a:gd name="connsiteX5" fmla="*/ 869890 w 2549521"/>
                <a:gd name="connsiteY5" fmla="*/ 107723 h 1307292"/>
                <a:gd name="connsiteX6" fmla="*/ 2931 w 2549521"/>
                <a:gd name="connsiteY6" fmla="*/ 1078570 h 1307292"/>
                <a:gd name="connsiteX7" fmla="*/ 220593 w 2549521"/>
                <a:gd name="connsiteY7" fmla="*/ 1199134 h 1307292"/>
                <a:gd name="connsiteX8" fmla="*/ 423415 w 2549521"/>
                <a:gd name="connsiteY8" fmla="*/ 1252300 h 1307292"/>
                <a:gd name="connsiteX9" fmla="*/ 787060 w 2549521"/>
                <a:gd name="connsiteY9" fmla="*/ 1307292 h 1307292"/>
                <a:gd name="connsiteX10" fmla="*/ 2549521 w 2549521"/>
                <a:gd name="connsiteY10" fmla="*/ 990863 h 1307292"/>
                <a:gd name="connsiteX0" fmla="*/ 2549521 w 2549521"/>
                <a:gd name="connsiteY0" fmla="*/ 958188 h 1274617"/>
                <a:gd name="connsiteX1" fmla="*/ 2539256 w 2549521"/>
                <a:gd name="connsiteY1" fmla="*/ 871764 h 1274617"/>
                <a:gd name="connsiteX2" fmla="*/ 1258039 w 2549521"/>
                <a:gd name="connsiteY2" fmla="*/ 27936 h 1274617"/>
                <a:gd name="connsiteX3" fmla="*/ 1223823 w 2549521"/>
                <a:gd name="connsiteY3" fmla="*/ 63749 h 1274617"/>
                <a:gd name="connsiteX4" fmla="*/ 1033435 w 2549521"/>
                <a:gd name="connsiteY4" fmla="*/ 86070 h 1274617"/>
                <a:gd name="connsiteX5" fmla="*/ 869890 w 2549521"/>
                <a:gd name="connsiteY5" fmla="*/ 75048 h 1274617"/>
                <a:gd name="connsiteX6" fmla="*/ 2931 w 2549521"/>
                <a:gd name="connsiteY6" fmla="*/ 1045895 h 1274617"/>
                <a:gd name="connsiteX7" fmla="*/ 220593 w 2549521"/>
                <a:gd name="connsiteY7" fmla="*/ 1166459 h 1274617"/>
                <a:gd name="connsiteX8" fmla="*/ 423415 w 2549521"/>
                <a:gd name="connsiteY8" fmla="*/ 1219625 h 1274617"/>
                <a:gd name="connsiteX9" fmla="*/ 787060 w 2549521"/>
                <a:gd name="connsiteY9" fmla="*/ 1274617 h 1274617"/>
                <a:gd name="connsiteX10" fmla="*/ 2549521 w 2549521"/>
                <a:gd name="connsiteY10" fmla="*/ 958188 h 1274617"/>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62740 h 1279169"/>
                <a:gd name="connsiteX1" fmla="*/ 2539256 w 2549521"/>
                <a:gd name="connsiteY1" fmla="*/ 876316 h 1279169"/>
                <a:gd name="connsiteX2" fmla="*/ 1258039 w 2549521"/>
                <a:gd name="connsiteY2" fmla="*/ 32488 h 1279169"/>
                <a:gd name="connsiteX3" fmla="*/ 1223823 w 2549521"/>
                <a:gd name="connsiteY3" fmla="*/ 68301 h 1279169"/>
                <a:gd name="connsiteX4" fmla="*/ 1033435 w 2549521"/>
                <a:gd name="connsiteY4" fmla="*/ 90622 h 1279169"/>
                <a:gd name="connsiteX5" fmla="*/ 869890 w 2549521"/>
                <a:gd name="connsiteY5" fmla="*/ 79600 h 1279169"/>
                <a:gd name="connsiteX6" fmla="*/ 2931 w 2549521"/>
                <a:gd name="connsiteY6" fmla="*/ 1050447 h 1279169"/>
                <a:gd name="connsiteX7" fmla="*/ 220593 w 2549521"/>
                <a:gd name="connsiteY7" fmla="*/ 1171011 h 1279169"/>
                <a:gd name="connsiteX8" fmla="*/ 423415 w 2549521"/>
                <a:gd name="connsiteY8" fmla="*/ 1224177 h 1279169"/>
                <a:gd name="connsiteX9" fmla="*/ 787060 w 2549521"/>
                <a:gd name="connsiteY9" fmla="*/ 1279169 h 1279169"/>
                <a:gd name="connsiteX10" fmla="*/ 2549521 w 2549521"/>
                <a:gd name="connsiteY10" fmla="*/ 962740 h 1279169"/>
                <a:gd name="connsiteX0" fmla="*/ 2549558 w 2549558"/>
                <a:gd name="connsiteY0" fmla="*/ 966624 h 1283053"/>
                <a:gd name="connsiteX1" fmla="*/ 2539293 w 2549558"/>
                <a:gd name="connsiteY1" fmla="*/ 880200 h 1283053"/>
                <a:gd name="connsiteX2" fmla="*/ 1258076 w 2549558"/>
                <a:gd name="connsiteY2" fmla="*/ 36372 h 1283053"/>
                <a:gd name="connsiteX3" fmla="*/ 1223860 w 2549558"/>
                <a:gd name="connsiteY3" fmla="*/ 72185 h 1283053"/>
                <a:gd name="connsiteX4" fmla="*/ 1033472 w 2549558"/>
                <a:gd name="connsiteY4" fmla="*/ 94506 h 1283053"/>
                <a:gd name="connsiteX5" fmla="*/ 859423 w 2549558"/>
                <a:gd name="connsiteY5" fmla="*/ 78232 h 1283053"/>
                <a:gd name="connsiteX6" fmla="*/ 2968 w 2549558"/>
                <a:gd name="connsiteY6" fmla="*/ 1054331 h 1283053"/>
                <a:gd name="connsiteX7" fmla="*/ 220630 w 2549558"/>
                <a:gd name="connsiteY7" fmla="*/ 1174895 h 1283053"/>
                <a:gd name="connsiteX8" fmla="*/ 423452 w 2549558"/>
                <a:gd name="connsiteY8" fmla="*/ 1228061 h 1283053"/>
                <a:gd name="connsiteX9" fmla="*/ 787097 w 2549558"/>
                <a:gd name="connsiteY9" fmla="*/ 1283053 h 1283053"/>
                <a:gd name="connsiteX10" fmla="*/ 2549558 w 2549558"/>
                <a:gd name="connsiteY10" fmla="*/ 966624 h 1283053"/>
                <a:gd name="connsiteX0" fmla="*/ 2549558 w 2549558"/>
                <a:gd name="connsiteY0" fmla="*/ 930459 h 1246888"/>
                <a:gd name="connsiteX1" fmla="*/ 2539293 w 2549558"/>
                <a:gd name="connsiteY1" fmla="*/ 844035 h 1246888"/>
                <a:gd name="connsiteX2" fmla="*/ 1258076 w 2549558"/>
                <a:gd name="connsiteY2" fmla="*/ 207 h 1246888"/>
                <a:gd name="connsiteX3" fmla="*/ 1223860 w 2549558"/>
                <a:gd name="connsiteY3" fmla="*/ 36020 h 1246888"/>
                <a:gd name="connsiteX4" fmla="*/ 1033472 w 2549558"/>
                <a:gd name="connsiteY4" fmla="*/ 58341 h 1246888"/>
                <a:gd name="connsiteX5" fmla="*/ 859423 w 2549558"/>
                <a:gd name="connsiteY5" fmla="*/ 42067 h 1246888"/>
                <a:gd name="connsiteX6" fmla="*/ 2968 w 2549558"/>
                <a:gd name="connsiteY6" fmla="*/ 1018166 h 1246888"/>
                <a:gd name="connsiteX7" fmla="*/ 220630 w 2549558"/>
                <a:gd name="connsiteY7" fmla="*/ 1138730 h 1246888"/>
                <a:gd name="connsiteX8" fmla="*/ 423452 w 2549558"/>
                <a:gd name="connsiteY8" fmla="*/ 1191896 h 1246888"/>
                <a:gd name="connsiteX9" fmla="*/ 787097 w 2549558"/>
                <a:gd name="connsiteY9" fmla="*/ 1246888 h 1246888"/>
                <a:gd name="connsiteX10" fmla="*/ 2549558 w 2549558"/>
                <a:gd name="connsiteY10" fmla="*/ 930459 h 1246888"/>
                <a:gd name="connsiteX0" fmla="*/ 2549028 w 2549028"/>
                <a:gd name="connsiteY0" fmla="*/ 930459 h 1246888"/>
                <a:gd name="connsiteX1" fmla="*/ 2538763 w 2549028"/>
                <a:gd name="connsiteY1" fmla="*/ 844035 h 1246888"/>
                <a:gd name="connsiteX2" fmla="*/ 1257546 w 2549028"/>
                <a:gd name="connsiteY2" fmla="*/ 207 h 1246888"/>
                <a:gd name="connsiteX3" fmla="*/ 1223330 w 2549028"/>
                <a:gd name="connsiteY3" fmla="*/ 36020 h 1246888"/>
                <a:gd name="connsiteX4" fmla="*/ 1032942 w 2549028"/>
                <a:gd name="connsiteY4" fmla="*/ 58341 h 1246888"/>
                <a:gd name="connsiteX5" fmla="*/ 858893 w 2549028"/>
                <a:gd name="connsiteY5" fmla="*/ 42067 h 1246888"/>
                <a:gd name="connsiteX6" fmla="*/ 2438 w 2549028"/>
                <a:gd name="connsiteY6" fmla="*/ 1018166 h 1246888"/>
                <a:gd name="connsiteX7" fmla="*/ 220100 w 2549028"/>
                <a:gd name="connsiteY7" fmla="*/ 1138730 h 1246888"/>
                <a:gd name="connsiteX8" fmla="*/ 422922 w 2549028"/>
                <a:gd name="connsiteY8" fmla="*/ 1191896 h 1246888"/>
                <a:gd name="connsiteX9" fmla="*/ 786567 w 2549028"/>
                <a:gd name="connsiteY9" fmla="*/ 1246888 h 1246888"/>
                <a:gd name="connsiteX10" fmla="*/ 2549028 w 2549028"/>
                <a:gd name="connsiteY10"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772824 w 2546590"/>
                <a:gd name="connsiteY6" fmla="*/ 163054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703890 w 2546590"/>
                <a:gd name="connsiteY7" fmla="*/ 261531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533198 w 2546590"/>
                <a:gd name="connsiteY8" fmla="*/ 323899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93690 w 2546590"/>
                <a:gd name="connsiteY9" fmla="*/ 463407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351016 w 2546590"/>
                <a:gd name="connsiteY10" fmla="*/ 501157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213151 w 2546592"/>
                <a:gd name="connsiteY11" fmla="*/ 691544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90055 w 2546592"/>
                <a:gd name="connsiteY11" fmla="*/ 658719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690 w 2546690"/>
                <a:gd name="connsiteY0" fmla="*/ 930459 h 1246888"/>
                <a:gd name="connsiteX1" fmla="*/ 2536425 w 2546690"/>
                <a:gd name="connsiteY1" fmla="*/ 844035 h 1246888"/>
                <a:gd name="connsiteX2" fmla="*/ 1255208 w 2546690"/>
                <a:gd name="connsiteY2" fmla="*/ 207 h 1246888"/>
                <a:gd name="connsiteX3" fmla="*/ 1220992 w 2546690"/>
                <a:gd name="connsiteY3" fmla="*/ 36020 h 1246888"/>
                <a:gd name="connsiteX4" fmla="*/ 1030604 w 2546690"/>
                <a:gd name="connsiteY4" fmla="*/ 58341 h 1246888"/>
                <a:gd name="connsiteX5" fmla="*/ 856555 w 2546690"/>
                <a:gd name="connsiteY5" fmla="*/ 42067 h 1246888"/>
                <a:gd name="connsiteX6" fmla="*/ 687578 w 2546690"/>
                <a:gd name="connsiteY6" fmla="*/ 92479 h 1246888"/>
                <a:gd name="connsiteX7" fmla="*/ 571047 w 2546690"/>
                <a:gd name="connsiteY7" fmla="*/ 149925 h 1246888"/>
                <a:gd name="connsiteX8" fmla="*/ 424974 w 2546690"/>
                <a:gd name="connsiteY8" fmla="*/ 263172 h 1246888"/>
                <a:gd name="connsiteX9" fmla="*/ 328139 w 2546690"/>
                <a:gd name="connsiteY9" fmla="*/ 358366 h 1246888"/>
                <a:gd name="connsiteX10" fmla="*/ 229662 w 2546690"/>
                <a:gd name="connsiteY10" fmla="*/ 471614 h 1246888"/>
                <a:gd name="connsiteX11" fmla="*/ 90153 w 2546690"/>
                <a:gd name="connsiteY11" fmla="*/ 658719 h 1246888"/>
                <a:gd name="connsiteX12" fmla="*/ 100 w 2546690"/>
                <a:gd name="connsiteY12" fmla="*/ 1018166 h 1246888"/>
                <a:gd name="connsiteX13" fmla="*/ 217762 w 2546690"/>
                <a:gd name="connsiteY13" fmla="*/ 1138730 h 1246888"/>
                <a:gd name="connsiteX14" fmla="*/ 420584 w 2546690"/>
                <a:gd name="connsiteY14" fmla="*/ 1191896 h 1246888"/>
                <a:gd name="connsiteX15" fmla="*/ 784229 w 2546690"/>
                <a:gd name="connsiteY15" fmla="*/ 1246888 h 1246888"/>
                <a:gd name="connsiteX16" fmla="*/ 2546690 w 2546690"/>
                <a:gd name="connsiteY16" fmla="*/ 930459 h 1246888"/>
                <a:gd name="connsiteX0" fmla="*/ 2546706 w 2546706"/>
                <a:gd name="connsiteY0" fmla="*/ 930459 h 1246888"/>
                <a:gd name="connsiteX1" fmla="*/ 2536441 w 2546706"/>
                <a:gd name="connsiteY1" fmla="*/ 844035 h 1246888"/>
                <a:gd name="connsiteX2" fmla="*/ 1255224 w 2546706"/>
                <a:gd name="connsiteY2" fmla="*/ 207 h 1246888"/>
                <a:gd name="connsiteX3" fmla="*/ 1221008 w 2546706"/>
                <a:gd name="connsiteY3" fmla="*/ 36020 h 1246888"/>
                <a:gd name="connsiteX4" fmla="*/ 1030620 w 2546706"/>
                <a:gd name="connsiteY4" fmla="*/ 58341 h 1246888"/>
                <a:gd name="connsiteX5" fmla="*/ 856571 w 2546706"/>
                <a:gd name="connsiteY5" fmla="*/ 42067 h 1246888"/>
                <a:gd name="connsiteX6" fmla="*/ 687594 w 2546706"/>
                <a:gd name="connsiteY6" fmla="*/ 92479 h 1246888"/>
                <a:gd name="connsiteX7" fmla="*/ 571063 w 2546706"/>
                <a:gd name="connsiteY7" fmla="*/ 149925 h 1246888"/>
                <a:gd name="connsiteX8" fmla="*/ 424990 w 2546706"/>
                <a:gd name="connsiteY8" fmla="*/ 263172 h 1246888"/>
                <a:gd name="connsiteX9" fmla="*/ 328155 w 2546706"/>
                <a:gd name="connsiteY9" fmla="*/ 358366 h 1246888"/>
                <a:gd name="connsiteX10" fmla="*/ 229678 w 2546706"/>
                <a:gd name="connsiteY10" fmla="*/ 471614 h 1246888"/>
                <a:gd name="connsiteX11" fmla="*/ 90169 w 2546706"/>
                <a:gd name="connsiteY11" fmla="*/ 658719 h 1246888"/>
                <a:gd name="connsiteX12" fmla="*/ 116 w 2546706"/>
                <a:gd name="connsiteY12" fmla="*/ 1018166 h 1246888"/>
                <a:gd name="connsiteX13" fmla="*/ 217778 w 2546706"/>
                <a:gd name="connsiteY13" fmla="*/ 1138730 h 1246888"/>
                <a:gd name="connsiteX14" fmla="*/ 420600 w 2546706"/>
                <a:gd name="connsiteY14" fmla="*/ 1191896 h 1246888"/>
                <a:gd name="connsiteX15" fmla="*/ 784245 w 2546706"/>
                <a:gd name="connsiteY15" fmla="*/ 1246888 h 1246888"/>
                <a:gd name="connsiteX16" fmla="*/ 2546706 w 2546706"/>
                <a:gd name="connsiteY16" fmla="*/ 930459 h 1246888"/>
                <a:gd name="connsiteX0" fmla="*/ 2546713 w 2546713"/>
                <a:gd name="connsiteY0" fmla="*/ 930459 h 1246888"/>
                <a:gd name="connsiteX1" fmla="*/ 2536448 w 2546713"/>
                <a:gd name="connsiteY1" fmla="*/ 844035 h 1246888"/>
                <a:gd name="connsiteX2" fmla="*/ 1255231 w 2546713"/>
                <a:gd name="connsiteY2" fmla="*/ 207 h 1246888"/>
                <a:gd name="connsiteX3" fmla="*/ 1221015 w 2546713"/>
                <a:gd name="connsiteY3" fmla="*/ 36020 h 1246888"/>
                <a:gd name="connsiteX4" fmla="*/ 1030627 w 2546713"/>
                <a:gd name="connsiteY4" fmla="*/ 58341 h 1246888"/>
                <a:gd name="connsiteX5" fmla="*/ 856578 w 2546713"/>
                <a:gd name="connsiteY5" fmla="*/ 42067 h 1246888"/>
                <a:gd name="connsiteX6" fmla="*/ 687601 w 2546713"/>
                <a:gd name="connsiteY6" fmla="*/ 92479 h 1246888"/>
                <a:gd name="connsiteX7" fmla="*/ 571070 w 2546713"/>
                <a:gd name="connsiteY7" fmla="*/ 149925 h 1246888"/>
                <a:gd name="connsiteX8" fmla="*/ 424997 w 2546713"/>
                <a:gd name="connsiteY8" fmla="*/ 263172 h 1246888"/>
                <a:gd name="connsiteX9" fmla="*/ 328162 w 2546713"/>
                <a:gd name="connsiteY9" fmla="*/ 358366 h 1246888"/>
                <a:gd name="connsiteX10" fmla="*/ 229685 w 2546713"/>
                <a:gd name="connsiteY10" fmla="*/ 471614 h 1246888"/>
                <a:gd name="connsiteX11" fmla="*/ 90176 w 2546713"/>
                <a:gd name="connsiteY11" fmla="*/ 658719 h 1246888"/>
                <a:gd name="connsiteX12" fmla="*/ 123 w 2546713"/>
                <a:gd name="connsiteY12" fmla="*/ 1018166 h 1246888"/>
                <a:gd name="connsiteX13" fmla="*/ 217785 w 2546713"/>
                <a:gd name="connsiteY13" fmla="*/ 1138730 h 1246888"/>
                <a:gd name="connsiteX14" fmla="*/ 420607 w 2546713"/>
                <a:gd name="connsiteY14" fmla="*/ 1191896 h 1246888"/>
                <a:gd name="connsiteX15" fmla="*/ 784252 w 2546713"/>
                <a:gd name="connsiteY15" fmla="*/ 1246888 h 1246888"/>
                <a:gd name="connsiteX16" fmla="*/ 2546713 w 2546713"/>
                <a:gd name="connsiteY16" fmla="*/ 930459 h 1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solidFill>
              <a:schemeClr val="tx1">
                <a:alpha val="20000"/>
              </a:schemeClr>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3" name="叶子"/>
            <p:cNvSpPr/>
            <p:nvPr/>
          </p:nvSpPr>
          <p:spPr>
            <a:xfrm rot="4211583">
              <a:off x="3125670" y="924365"/>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 fmla="*/ 364 w 1205276"/>
                <a:gd name="connsiteY0" fmla="*/ 486958 h 966772"/>
                <a:gd name="connsiteX1" fmla="*/ 602820 w 1205276"/>
                <a:gd name="connsiteY1" fmla="*/ 0 h 966772"/>
                <a:gd name="connsiteX2" fmla="*/ 1205276 w 1205276"/>
                <a:gd name="connsiteY2" fmla="*/ 486958 h 966772"/>
                <a:gd name="connsiteX3" fmla="*/ 674257 w 1205276"/>
                <a:gd name="connsiteY3" fmla="*/ 966772 h 966772"/>
                <a:gd name="connsiteX4" fmla="*/ 364 w 1205276"/>
                <a:gd name="connsiteY4" fmla="*/ 486958 h 966772"/>
                <a:gd name="connsiteX0" fmla="*/ 233 w 993214"/>
                <a:gd name="connsiteY0" fmla="*/ 554734 h 1041366"/>
                <a:gd name="connsiteX1" fmla="*/ 602689 w 993214"/>
                <a:gd name="connsiteY1" fmla="*/ 67776 h 1041366"/>
                <a:gd name="connsiteX2" fmla="*/ 993214 w 993214"/>
                <a:gd name="connsiteY2" fmla="*/ 180878 h 1041366"/>
                <a:gd name="connsiteX3" fmla="*/ 674126 w 993214"/>
                <a:gd name="connsiteY3" fmla="*/ 1034548 h 1041366"/>
                <a:gd name="connsiteX4" fmla="*/ 233 w 993214"/>
                <a:gd name="connsiteY4" fmla="*/ 554734 h 1041366"/>
                <a:gd name="connsiteX0" fmla="*/ 164 w 993145"/>
                <a:gd name="connsiteY0" fmla="*/ 551061 h 1037675"/>
                <a:gd name="connsiteX1" fmla="*/ 738351 w 993145"/>
                <a:gd name="connsiteY1" fmla="*/ 71247 h 1037675"/>
                <a:gd name="connsiteX2" fmla="*/ 993145 w 993145"/>
                <a:gd name="connsiteY2" fmla="*/ 177205 h 1037675"/>
                <a:gd name="connsiteX3" fmla="*/ 674057 w 993145"/>
                <a:gd name="connsiteY3" fmla="*/ 1030875 h 1037675"/>
                <a:gd name="connsiteX4" fmla="*/ 164 w 993145"/>
                <a:gd name="connsiteY4" fmla="*/ 551061 h 1037675"/>
                <a:gd name="connsiteX0" fmla="*/ 17 w 992998"/>
                <a:gd name="connsiteY0" fmla="*/ 551061 h 814420"/>
                <a:gd name="connsiteX1" fmla="*/ 738204 w 992998"/>
                <a:gd name="connsiteY1" fmla="*/ 71247 h 814420"/>
                <a:gd name="connsiteX2" fmla="*/ 992998 w 992998"/>
                <a:gd name="connsiteY2" fmla="*/ 177205 h 814420"/>
                <a:gd name="connsiteX3" fmla="*/ 759635 w 992998"/>
                <a:gd name="connsiteY3" fmla="*/ 802275 h 814420"/>
                <a:gd name="connsiteX4" fmla="*/ 17 w 992998"/>
                <a:gd name="connsiteY4" fmla="*/ 551061 h 814420"/>
                <a:gd name="connsiteX0" fmla="*/ 125 w 390650"/>
                <a:gd name="connsiteY0" fmla="*/ 804580 h 895079"/>
                <a:gd name="connsiteX1" fmla="*/ 135856 w 390650"/>
                <a:gd name="connsiteY1" fmla="*/ 86641 h 895079"/>
                <a:gd name="connsiteX2" fmla="*/ 390650 w 390650"/>
                <a:gd name="connsiteY2" fmla="*/ 192599 h 895079"/>
                <a:gd name="connsiteX3" fmla="*/ 157287 w 390650"/>
                <a:gd name="connsiteY3" fmla="*/ 817669 h 895079"/>
                <a:gd name="connsiteX4" fmla="*/ 125 w 390650"/>
                <a:gd name="connsiteY4" fmla="*/ 804580 h 895079"/>
                <a:gd name="connsiteX0" fmla="*/ 335 w 390860"/>
                <a:gd name="connsiteY0" fmla="*/ 804580 h 895079"/>
                <a:gd name="connsiteX1" fmla="*/ 124160 w 390860"/>
                <a:gd name="connsiteY1" fmla="*/ 86641 h 895079"/>
                <a:gd name="connsiteX2" fmla="*/ 390860 w 390860"/>
                <a:gd name="connsiteY2" fmla="*/ 192599 h 895079"/>
                <a:gd name="connsiteX3" fmla="*/ 157497 w 390860"/>
                <a:gd name="connsiteY3" fmla="*/ 817669 h 895079"/>
                <a:gd name="connsiteX4" fmla="*/ 335 w 390860"/>
                <a:gd name="connsiteY4" fmla="*/ 804580 h 895079"/>
                <a:gd name="connsiteX0" fmla="*/ 335 w 390979"/>
                <a:gd name="connsiteY0" fmla="*/ 801681 h 892180"/>
                <a:gd name="connsiteX1" fmla="*/ 124160 w 390979"/>
                <a:gd name="connsiteY1" fmla="*/ 83742 h 892180"/>
                <a:gd name="connsiteX2" fmla="*/ 188451 w 390979"/>
                <a:gd name="connsiteY2" fmla="*/ 26423 h 892180"/>
                <a:gd name="connsiteX3" fmla="*/ 390860 w 390979"/>
                <a:gd name="connsiteY3" fmla="*/ 189700 h 892180"/>
                <a:gd name="connsiteX4" fmla="*/ 157497 w 390979"/>
                <a:gd name="connsiteY4" fmla="*/ 814770 h 892180"/>
                <a:gd name="connsiteX5" fmla="*/ 335 w 390979"/>
                <a:gd name="connsiteY5" fmla="*/ 801681 h 892180"/>
                <a:gd name="connsiteX0" fmla="*/ 225 w 390864"/>
                <a:gd name="connsiteY0" fmla="*/ 772768 h 863267"/>
                <a:gd name="connsiteX1" fmla="*/ 124050 w 390864"/>
                <a:gd name="connsiteY1" fmla="*/ 54829 h 863267"/>
                <a:gd name="connsiteX2" fmla="*/ 181197 w 390864"/>
                <a:gd name="connsiteY2" fmla="*/ 61804 h 863267"/>
                <a:gd name="connsiteX3" fmla="*/ 390750 w 390864"/>
                <a:gd name="connsiteY3" fmla="*/ 160787 h 863267"/>
                <a:gd name="connsiteX4" fmla="*/ 157387 w 390864"/>
                <a:gd name="connsiteY4" fmla="*/ 785857 h 863267"/>
                <a:gd name="connsiteX5" fmla="*/ 225 w 390864"/>
                <a:gd name="connsiteY5" fmla="*/ 772768 h 863267"/>
                <a:gd name="connsiteX0" fmla="*/ 225 w 390864"/>
                <a:gd name="connsiteY0" fmla="*/ 720954 h 811453"/>
                <a:gd name="connsiteX1" fmla="*/ 124050 w 390864"/>
                <a:gd name="connsiteY1" fmla="*/ 3015 h 811453"/>
                <a:gd name="connsiteX2" fmla="*/ 181197 w 390864"/>
                <a:gd name="connsiteY2" fmla="*/ 9990 h 811453"/>
                <a:gd name="connsiteX3" fmla="*/ 390750 w 390864"/>
                <a:gd name="connsiteY3" fmla="*/ 108973 h 811453"/>
                <a:gd name="connsiteX4" fmla="*/ 157387 w 390864"/>
                <a:gd name="connsiteY4" fmla="*/ 734043 h 811453"/>
                <a:gd name="connsiteX5" fmla="*/ 225 w 390864"/>
                <a:gd name="connsiteY5" fmla="*/ 720954 h 811453"/>
                <a:gd name="connsiteX0" fmla="*/ 225 w 391006"/>
                <a:gd name="connsiteY0" fmla="*/ 720954 h 811453"/>
                <a:gd name="connsiteX1" fmla="*/ 124050 w 391006"/>
                <a:gd name="connsiteY1" fmla="*/ 3015 h 811453"/>
                <a:gd name="connsiteX2" fmla="*/ 181197 w 391006"/>
                <a:gd name="connsiteY2" fmla="*/ 9990 h 811453"/>
                <a:gd name="connsiteX3" fmla="*/ 390750 w 391006"/>
                <a:gd name="connsiteY3" fmla="*/ 108973 h 811453"/>
                <a:gd name="connsiteX4" fmla="*/ 157387 w 391006"/>
                <a:gd name="connsiteY4" fmla="*/ 734043 h 811453"/>
                <a:gd name="connsiteX5" fmla="*/ 225 w 391006"/>
                <a:gd name="connsiteY5" fmla="*/ 720954 h 811453"/>
                <a:gd name="connsiteX0" fmla="*/ 225 w 390750"/>
                <a:gd name="connsiteY0" fmla="*/ 720954 h 811453"/>
                <a:gd name="connsiteX1" fmla="*/ 124050 w 390750"/>
                <a:gd name="connsiteY1" fmla="*/ 3015 h 811453"/>
                <a:gd name="connsiteX2" fmla="*/ 181197 w 390750"/>
                <a:gd name="connsiteY2" fmla="*/ 9990 h 811453"/>
                <a:gd name="connsiteX3" fmla="*/ 390750 w 390750"/>
                <a:gd name="connsiteY3" fmla="*/ 108973 h 811453"/>
                <a:gd name="connsiteX4" fmla="*/ 157387 w 390750"/>
                <a:gd name="connsiteY4" fmla="*/ 734043 h 811453"/>
                <a:gd name="connsiteX5" fmla="*/ 225 w 390750"/>
                <a:gd name="connsiteY5" fmla="*/ 720954 h 811453"/>
                <a:gd name="connsiteX0" fmla="*/ 225 w 391089"/>
                <a:gd name="connsiteY0" fmla="*/ 720954 h 811453"/>
                <a:gd name="connsiteX1" fmla="*/ 124050 w 391089"/>
                <a:gd name="connsiteY1" fmla="*/ 3015 h 811453"/>
                <a:gd name="connsiteX2" fmla="*/ 181197 w 391089"/>
                <a:gd name="connsiteY2" fmla="*/ 9990 h 811453"/>
                <a:gd name="connsiteX3" fmla="*/ 390750 w 391089"/>
                <a:gd name="connsiteY3" fmla="*/ 108973 h 811453"/>
                <a:gd name="connsiteX4" fmla="*/ 157387 w 391089"/>
                <a:gd name="connsiteY4" fmla="*/ 734043 h 811453"/>
                <a:gd name="connsiteX5" fmla="*/ 225 w 391089"/>
                <a:gd name="connsiteY5" fmla="*/ 720954 h 811453"/>
                <a:gd name="connsiteX0" fmla="*/ 225 w 391034"/>
                <a:gd name="connsiteY0" fmla="*/ 720954 h 948121"/>
                <a:gd name="connsiteX1" fmla="*/ 124050 w 391034"/>
                <a:gd name="connsiteY1" fmla="*/ 3015 h 948121"/>
                <a:gd name="connsiteX2" fmla="*/ 181197 w 391034"/>
                <a:gd name="connsiteY2" fmla="*/ 9990 h 948121"/>
                <a:gd name="connsiteX3" fmla="*/ 390750 w 391034"/>
                <a:gd name="connsiteY3" fmla="*/ 108973 h 948121"/>
                <a:gd name="connsiteX4" fmla="*/ 157387 w 391034"/>
                <a:gd name="connsiteY4" fmla="*/ 734043 h 948121"/>
                <a:gd name="connsiteX5" fmla="*/ 225 w 391034"/>
                <a:gd name="connsiteY5" fmla="*/ 720954 h 948121"/>
                <a:gd name="connsiteX0" fmla="*/ 225 w 391034"/>
                <a:gd name="connsiteY0" fmla="*/ 720954 h 787718"/>
                <a:gd name="connsiteX1" fmla="*/ 124050 w 391034"/>
                <a:gd name="connsiteY1" fmla="*/ 3015 h 787718"/>
                <a:gd name="connsiteX2" fmla="*/ 181197 w 391034"/>
                <a:gd name="connsiteY2" fmla="*/ 9990 h 787718"/>
                <a:gd name="connsiteX3" fmla="*/ 390750 w 391034"/>
                <a:gd name="connsiteY3" fmla="*/ 108973 h 787718"/>
                <a:gd name="connsiteX4" fmla="*/ 157387 w 391034"/>
                <a:gd name="connsiteY4" fmla="*/ 734043 h 787718"/>
                <a:gd name="connsiteX5" fmla="*/ 225 w 391034"/>
                <a:gd name="connsiteY5" fmla="*/ 720954 h 787718"/>
                <a:gd name="connsiteX0" fmla="*/ 225 w 391034"/>
                <a:gd name="connsiteY0" fmla="*/ 720954 h 768829"/>
                <a:gd name="connsiteX1" fmla="*/ 124050 w 391034"/>
                <a:gd name="connsiteY1" fmla="*/ 3015 h 768829"/>
                <a:gd name="connsiteX2" fmla="*/ 181197 w 391034"/>
                <a:gd name="connsiteY2" fmla="*/ 9990 h 768829"/>
                <a:gd name="connsiteX3" fmla="*/ 390750 w 391034"/>
                <a:gd name="connsiteY3" fmla="*/ 108973 h 768829"/>
                <a:gd name="connsiteX4" fmla="*/ 157387 w 391034"/>
                <a:gd name="connsiteY4" fmla="*/ 734043 h 768829"/>
                <a:gd name="connsiteX5" fmla="*/ 225 w 391034"/>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531491 w 727226"/>
                <a:gd name="connsiteY0" fmla="*/ 1076857 h 1124732"/>
                <a:gd name="connsiteX1" fmla="*/ 655316 w 727226"/>
                <a:gd name="connsiteY1" fmla="*/ 358918 h 1124732"/>
                <a:gd name="connsiteX2" fmla="*/ 712463 w 727226"/>
                <a:gd name="connsiteY2" fmla="*/ 365893 h 1124732"/>
                <a:gd name="connsiteX3" fmla="*/ 5235 w 727226"/>
                <a:gd name="connsiteY3" fmla="*/ 7676 h 1124732"/>
                <a:gd name="connsiteX4" fmla="*/ 688653 w 727226"/>
                <a:gd name="connsiteY4" fmla="*/ 1089946 h 1124732"/>
                <a:gd name="connsiteX5" fmla="*/ 531491 w 727226"/>
                <a:gd name="connsiteY5" fmla="*/ 1076857 h 1124732"/>
                <a:gd name="connsiteX0" fmla="*/ 534179 w 692235"/>
                <a:gd name="connsiteY0" fmla="*/ 1085899 h 1133774"/>
                <a:gd name="connsiteX1" fmla="*/ 658004 w 692235"/>
                <a:gd name="connsiteY1" fmla="*/ 367960 h 1133774"/>
                <a:gd name="connsiteX2" fmla="*/ 381776 w 692235"/>
                <a:gd name="connsiteY2" fmla="*/ 48704 h 1133774"/>
                <a:gd name="connsiteX3" fmla="*/ 7923 w 692235"/>
                <a:gd name="connsiteY3" fmla="*/ 16718 h 1133774"/>
                <a:gd name="connsiteX4" fmla="*/ 691341 w 692235"/>
                <a:gd name="connsiteY4" fmla="*/ 1098988 h 1133774"/>
                <a:gd name="connsiteX5" fmla="*/ 534179 w 692235"/>
                <a:gd name="connsiteY5" fmla="*/ 1085899 h 1133774"/>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850755 w 991268"/>
                <a:gd name="connsiteY0" fmla="*/ 1181222 h 1193376"/>
                <a:gd name="connsiteX1" fmla="*/ 974580 w 991268"/>
                <a:gd name="connsiteY1" fmla="*/ 463283 h 1193376"/>
                <a:gd name="connsiteX2" fmla="*/ 698352 w 991268"/>
                <a:gd name="connsiteY2" fmla="*/ 144027 h 1193376"/>
                <a:gd name="connsiteX3" fmla="*/ 324499 w 991268"/>
                <a:gd name="connsiteY3" fmla="*/ 112041 h 1193376"/>
                <a:gd name="connsiteX4" fmla="*/ 5411 w 991268"/>
                <a:gd name="connsiteY4" fmla="*/ 915705 h 1193376"/>
                <a:gd name="connsiteX5" fmla="*/ 850755 w 991268"/>
                <a:gd name="connsiteY5" fmla="*/ 1181222 h 1193376"/>
                <a:gd name="connsiteX0" fmla="*/ 985861 w 1024796"/>
                <a:gd name="connsiteY0" fmla="*/ 564478 h 918163"/>
                <a:gd name="connsiteX1" fmla="*/ 973955 w 1024796"/>
                <a:gd name="connsiteY1" fmla="*/ 463283 h 918163"/>
                <a:gd name="connsiteX2" fmla="*/ 697727 w 1024796"/>
                <a:gd name="connsiteY2" fmla="*/ 144027 h 918163"/>
                <a:gd name="connsiteX3" fmla="*/ 323874 w 1024796"/>
                <a:gd name="connsiteY3" fmla="*/ 112041 h 918163"/>
                <a:gd name="connsiteX4" fmla="*/ 4786 w 1024796"/>
                <a:gd name="connsiteY4" fmla="*/ 915705 h 918163"/>
                <a:gd name="connsiteX5" fmla="*/ 985861 w 1024796"/>
                <a:gd name="connsiteY5" fmla="*/ 564478 h 918163"/>
                <a:gd name="connsiteX0" fmla="*/ 985861 w 999548"/>
                <a:gd name="connsiteY0" fmla="*/ 564478 h 918163"/>
                <a:gd name="connsiteX1" fmla="*/ 973955 w 999548"/>
                <a:gd name="connsiteY1" fmla="*/ 463283 h 918163"/>
                <a:gd name="connsiteX2" fmla="*/ 697727 w 999548"/>
                <a:gd name="connsiteY2" fmla="*/ 144027 h 918163"/>
                <a:gd name="connsiteX3" fmla="*/ 323874 w 999548"/>
                <a:gd name="connsiteY3" fmla="*/ 112041 h 918163"/>
                <a:gd name="connsiteX4" fmla="*/ 4786 w 999548"/>
                <a:gd name="connsiteY4" fmla="*/ 915705 h 918163"/>
                <a:gd name="connsiteX5" fmla="*/ 985861 w 999548"/>
                <a:gd name="connsiteY5" fmla="*/ 564478 h 918163"/>
                <a:gd name="connsiteX0" fmla="*/ 985861 w 1132271"/>
                <a:gd name="connsiteY0" fmla="*/ 564478 h 918163"/>
                <a:gd name="connsiteX1" fmla="*/ 973955 w 1132271"/>
                <a:gd name="connsiteY1" fmla="*/ 463283 h 918163"/>
                <a:gd name="connsiteX2" fmla="*/ 697727 w 1132271"/>
                <a:gd name="connsiteY2" fmla="*/ 144027 h 918163"/>
                <a:gd name="connsiteX3" fmla="*/ 323874 w 1132271"/>
                <a:gd name="connsiteY3" fmla="*/ 112041 h 918163"/>
                <a:gd name="connsiteX4" fmla="*/ 4786 w 1132271"/>
                <a:gd name="connsiteY4" fmla="*/ 915705 h 918163"/>
                <a:gd name="connsiteX5" fmla="*/ 985861 w 1132271"/>
                <a:gd name="connsiteY5" fmla="*/ 564478 h 918163"/>
                <a:gd name="connsiteX0" fmla="*/ 1002734 w 1149144"/>
                <a:gd name="connsiteY0" fmla="*/ 564478 h 918163"/>
                <a:gd name="connsiteX1" fmla="*/ 990828 w 1149144"/>
                <a:gd name="connsiteY1" fmla="*/ 463283 h 918163"/>
                <a:gd name="connsiteX2" fmla="*/ 714600 w 1149144"/>
                <a:gd name="connsiteY2" fmla="*/ 144027 h 918163"/>
                <a:gd name="connsiteX3" fmla="*/ 340747 w 1149144"/>
                <a:gd name="connsiteY3" fmla="*/ 112041 h 918163"/>
                <a:gd name="connsiteX4" fmla="*/ 21659 w 1149144"/>
                <a:gd name="connsiteY4" fmla="*/ 915705 h 918163"/>
                <a:gd name="connsiteX5" fmla="*/ 1002734 w 1149144"/>
                <a:gd name="connsiteY5" fmla="*/ 564478 h 918163"/>
                <a:gd name="connsiteX0" fmla="*/ 1002734 w 1021722"/>
                <a:gd name="connsiteY0" fmla="*/ 564478 h 918163"/>
                <a:gd name="connsiteX1" fmla="*/ 990828 w 1021722"/>
                <a:gd name="connsiteY1" fmla="*/ 463283 h 918163"/>
                <a:gd name="connsiteX2" fmla="*/ 714600 w 1021722"/>
                <a:gd name="connsiteY2" fmla="*/ 144027 h 918163"/>
                <a:gd name="connsiteX3" fmla="*/ 340747 w 1021722"/>
                <a:gd name="connsiteY3" fmla="*/ 112041 h 918163"/>
                <a:gd name="connsiteX4" fmla="*/ 21659 w 1021722"/>
                <a:gd name="connsiteY4" fmla="*/ 915705 h 918163"/>
                <a:gd name="connsiteX5" fmla="*/ 1002734 w 1021722"/>
                <a:gd name="connsiteY5" fmla="*/ 564478 h 918163"/>
                <a:gd name="connsiteX0" fmla="*/ 1001204 w 1021319"/>
                <a:gd name="connsiteY0" fmla="*/ 549707 h 918059"/>
                <a:gd name="connsiteX1" fmla="*/ 990939 w 1021319"/>
                <a:gd name="connsiteY1" fmla="*/ 463283 h 918059"/>
                <a:gd name="connsiteX2" fmla="*/ 714711 w 1021319"/>
                <a:gd name="connsiteY2" fmla="*/ 144027 h 918059"/>
                <a:gd name="connsiteX3" fmla="*/ 340858 w 1021319"/>
                <a:gd name="connsiteY3" fmla="*/ 112041 h 918059"/>
                <a:gd name="connsiteX4" fmla="*/ 21770 w 1021319"/>
                <a:gd name="connsiteY4" fmla="*/ 915705 h 918059"/>
                <a:gd name="connsiteX5" fmla="*/ 1001204 w 1021319"/>
                <a:gd name="connsiteY5" fmla="*/ 549707 h 918059"/>
                <a:gd name="connsiteX0" fmla="*/ 1001204 w 1001204"/>
                <a:gd name="connsiteY0" fmla="*/ 549707 h 918059"/>
                <a:gd name="connsiteX1" fmla="*/ 990939 w 1001204"/>
                <a:gd name="connsiteY1" fmla="*/ 463283 h 918059"/>
                <a:gd name="connsiteX2" fmla="*/ 714711 w 1001204"/>
                <a:gd name="connsiteY2" fmla="*/ 144027 h 918059"/>
                <a:gd name="connsiteX3" fmla="*/ 340858 w 1001204"/>
                <a:gd name="connsiteY3" fmla="*/ 112041 h 918059"/>
                <a:gd name="connsiteX4" fmla="*/ 21770 w 1001204"/>
                <a:gd name="connsiteY4" fmla="*/ 915705 h 918059"/>
                <a:gd name="connsiteX5" fmla="*/ 1001204 w 1001204"/>
                <a:gd name="connsiteY5" fmla="*/ 549707 h 918059"/>
                <a:gd name="connsiteX0" fmla="*/ 1135392 w 1135392"/>
                <a:gd name="connsiteY0" fmla="*/ 549707 h 708380"/>
                <a:gd name="connsiteX1" fmla="*/ 1125127 w 1135392"/>
                <a:gd name="connsiteY1" fmla="*/ 463283 h 708380"/>
                <a:gd name="connsiteX2" fmla="*/ 848899 w 1135392"/>
                <a:gd name="connsiteY2" fmla="*/ 144027 h 708380"/>
                <a:gd name="connsiteX3" fmla="*/ 475046 w 1135392"/>
                <a:gd name="connsiteY3" fmla="*/ 112041 h 708380"/>
                <a:gd name="connsiteX4" fmla="*/ 14808 w 1135392"/>
                <a:gd name="connsiteY4" fmla="*/ 702339 h 708380"/>
                <a:gd name="connsiteX5" fmla="*/ 1135392 w 1135392"/>
                <a:gd name="connsiteY5" fmla="*/ 549707 h 708380"/>
                <a:gd name="connsiteX0" fmla="*/ 1721167 w 1721167"/>
                <a:gd name="connsiteY0" fmla="*/ 549707 h 857673"/>
                <a:gd name="connsiteX1" fmla="*/ 1710902 w 1721167"/>
                <a:gd name="connsiteY1" fmla="*/ 463283 h 857673"/>
                <a:gd name="connsiteX2" fmla="*/ 1434674 w 1721167"/>
                <a:gd name="connsiteY2" fmla="*/ 144027 h 857673"/>
                <a:gd name="connsiteX3" fmla="*/ 1060821 w 1721167"/>
                <a:gd name="connsiteY3" fmla="*/ 112041 h 857673"/>
                <a:gd name="connsiteX4" fmla="*/ 5912 w 1721167"/>
                <a:gd name="connsiteY4" fmla="*/ 854819 h 857673"/>
                <a:gd name="connsiteX5" fmla="*/ 1721167 w 1721167"/>
                <a:gd name="connsiteY5" fmla="*/ 549707 h 857673"/>
                <a:gd name="connsiteX0" fmla="*/ 1715255 w 1715255"/>
                <a:gd name="connsiteY0" fmla="*/ 549707 h 893097"/>
                <a:gd name="connsiteX1" fmla="*/ 1704990 w 1715255"/>
                <a:gd name="connsiteY1" fmla="*/ 463283 h 893097"/>
                <a:gd name="connsiteX2" fmla="*/ 1428762 w 1715255"/>
                <a:gd name="connsiteY2" fmla="*/ 144027 h 893097"/>
                <a:gd name="connsiteX3" fmla="*/ 1054909 w 1715255"/>
                <a:gd name="connsiteY3" fmla="*/ 112041 h 893097"/>
                <a:gd name="connsiteX4" fmla="*/ 0 w 1715255"/>
                <a:gd name="connsiteY4" fmla="*/ 854819 h 893097"/>
                <a:gd name="connsiteX5" fmla="*/ 1715255 w 1715255"/>
                <a:gd name="connsiteY5" fmla="*/ 549707 h 893097"/>
                <a:gd name="connsiteX0" fmla="*/ 1855361 w 1855361"/>
                <a:gd name="connsiteY0" fmla="*/ 549707 h 893097"/>
                <a:gd name="connsiteX1" fmla="*/ 1845096 w 1855361"/>
                <a:gd name="connsiteY1" fmla="*/ 463283 h 893097"/>
                <a:gd name="connsiteX2" fmla="*/ 1568868 w 1855361"/>
                <a:gd name="connsiteY2" fmla="*/ 144027 h 893097"/>
                <a:gd name="connsiteX3" fmla="*/ 1195015 w 1855361"/>
                <a:gd name="connsiteY3" fmla="*/ 112041 h 893097"/>
                <a:gd name="connsiteX4" fmla="*/ 221950 w 1855361"/>
                <a:gd name="connsiteY4" fmla="*/ 658584 h 893097"/>
                <a:gd name="connsiteX5" fmla="*/ 140106 w 1855361"/>
                <a:gd name="connsiteY5" fmla="*/ 854819 h 893097"/>
                <a:gd name="connsiteX6" fmla="*/ 1855361 w 1855361"/>
                <a:gd name="connsiteY6"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496198 w 1829732"/>
                <a:gd name="connsiteY4" fmla="*/ 460360 h 893097"/>
                <a:gd name="connsiteX5" fmla="*/ 196321 w 1829732"/>
                <a:gd name="connsiteY5" fmla="*/ 658584 h 893097"/>
                <a:gd name="connsiteX6" fmla="*/ 114477 w 1829732"/>
                <a:gd name="connsiteY6" fmla="*/ 854819 h 893097"/>
                <a:gd name="connsiteX7" fmla="*/ 1829732 w 1829732"/>
                <a:gd name="connsiteY7"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719835 w 1829732"/>
                <a:gd name="connsiteY4" fmla="*/ 333294 h 893097"/>
                <a:gd name="connsiteX5" fmla="*/ 496198 w 1829732"/>
                <a:gd name="connsiteY5" fmla="*/ 460360 h 893097"/>
                <a:gd name="connsiteX6" fmla="*/ 196321 w 1829732"/>
                <a:gd name="connsiteY6" fmla="*/ 658584 h 893097"/>
                <a:gd name="connsiteX7" fmla="*/ 114477 w 1829732"/>
                <a:gd name="connsiteY7" fmla="*/ 854819 h 893097"/>
                <a:gd name="connsiteX8" fmla="*/ 1829732 w 1829732"/>
                <a:gd name="connsiteY8" fmla="*/ 549707 h 893097"/>
                <a:gd name="connsiteX0" fmla="*/ 2137884 w 2137884"/>
                <a:gd name="connsiteY0" fmla="*/ 549707 h 893097"/>
                <a:gd name="connsiteX1" fmla="*/ 2127619 w 2137884"/>
                <a:gd name="connsiteY1" fmla="*/ 463283 h 893097"/>
                <a:gd name="connsiteX2" fmla="*/ 1851391 w 2137884"/>
                <a:gd name="connsiteY2" fmla="*/ 144027 h 893097"/>
                <a:gd name="connsiteX3" fmla="*/ 1477538 w 2137884"/>
                <a:gd name="connsiteY3" fmla="*/ 112041 h 893097"/>
                <a:gd name="connsiteX4" fmla="*/ 1027987 w 2137884"/>
                <a:gd name="connsiteY4" fmla="*/ 333294 h 893097"/>
                <a:gd name="connsiteX5" fmla="*/ 804350 w 2137884"/>
                <a:gd name="connsiteY5" fmla="*/ 460360 h 893097"/>
                <a:gd name="connsiteX6" fmla="*/ 11778 w 2137884"/>
                <a:gd name="connsiteY6" fmla="*/ 811144 h 893097"/>
                <a:gd name="connsiteX7" fmla="*/ 422629 w 2137884"/>
                <a:gd name="connsiteY7" fmla="*/ 854819 h 893097"/>
                <a:gd name="connsiteX8" fmla="*/ 2137884 w 2137884"/>
                <a:gd name="connsiteY8" fmla="*/ 549707 h 893097"/>
                <a:gd name="connsiteX0" fmla="*/ 2342858 w 2342858"/>
                <a:gd name="connsiteY0" fmla="*/ 549707 h 893097"/>
                <a:gd name="connsiteX1" fmla="*/ 2332593 w 2342858"/>
                <a:gd name="connsiteY1" fmla="*/ 463283 h 893097"/>
                <a:gd name="connsiteX2" fmla="*/ 2056365 w 2342858"/>
                <a:gd name="connsiteY2" fmla="*/ 144027 h 893097"/>
                <a:gd name="connsiteX3" fmla="*/ 1682512 w 2342858"/>
                <a:gd name="connsiteY3" fmla="*/ 112041 h 893097"/>
                <a:gd name="connsiteX4" fmla="*/ 1232961 w 2342858"/>
                <a:gd name="connsiteY4" fmla="*/ 333294 h 893097"/>
                <a:gd name="connsiteX5" fmla="*/ 13930 w 2342858"/>
                <a:gd name="connsiteY5" fmla="*/ 757978 h 893097"/>
                <a:gd name="connsiteX6" fmla="*/ 216752 w 2342858"/>
                <a:gd name="connsiteY6" fmla="*/ 811144 h 893097"/>
                <a:gd name="connsiteX7" fmla="*/ 627603 w 2342858"/>
                <a:gd name="connsiteY7" fmla="*/ 854819 h 893097"/>
                <a:gd name="connsiteX8" fmla="*/ 2342858 w 2342858"/>
                <a:gd name="connsiteY8" fmla="*/ 549707 h 893097"/>
                <a:gd name="connsiteX0" fmla="*/ 2543256 w 2543256"/>
                <a:gd name="connsiteY0" fmla="*/ 549707 h 893097"/>
                <a:gd name="connsiteX1" fmla="*/ 2532991 w 2543256"/>
                <a:gd name="connsiteY1" fmla="*/ 463283 h 893097"/>
                <a:gd name="connsiteX2" fmla="*/ 2256763 w 2543256"/>
                <a:gd name="connsiteY2" fmla="*/ 144027 h 893097"/>
                <a:gd name="connsiteX3" fmla="*/ 1882910 w 2543256"/>
                <a:gd name="connsiteY3" fmla="*/ 112041 h 893097"/>
                <a:gd name="connsiteX4" fmla="*/ 20300 w 2543256"/>
                <a:gd name="connsiteY4" fmla="*/ 605902 h 893097"/>
                <a:gd name="connsiteX5" fmla="*/ 214328 w 2543256"/>
                <a:gd name="connsiteY5" fmla="*/ 757978 h 893097"/>
                <a:gd name="connsiteX6" fmla="*/ 417150 w 2543256"/>
                <a:gd name="connsiteY6" fmla="*/ 811144 h 893097"/>
                <a:gd name="connsiteX7" fmla="*/ 828001 w 2543256"/>
                <a:gd name="connsiteY7" fmla="*/ 854819 h 893097"/>
                <a:gd name="connsiteX8" fmla="*/ 2543256 w 2543256"/>
                <a:gd name="connsiteY8" fmla="*/ 549707 h 893097"/>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73659"/>
                <a:gd name="connsiteX1" fmla="*/ 2532991 w 2543256"/>
                <a:gd name="connsiteY1" fmla="*/ 463283 h 873659"/>
                <a:gd name="connsiteX2" fmla="*/ 2256763 w 2543256"/>
                <a:gd name="connsiteY2" fmla="*/ 144027 h 873659"/>
                <a:gd name="connsiteX3" fmla="*/ 1882910 w 2543256"/>
                <a:gd name="connsiteY3" fmla="*/ 112041 h 873659"/>
                <a:gd name="connsiteX4" fmla="*/ 20300 w 2543256"/>
                <a:gd name="connsiteY4" fmla="*/ 605902 h 873659"/>
                <a:gd name="connsiteX5" fmla="*/ 214328 w 2543256"/>
                <a:gd name="connsiteY5" fmla="*/ 757978 h 873659"/>
                <a:gd name="connsiteX6" fmla="*/ 417150 w 2543256"/>
                <a:gd name="connsiteY6" fmla="*/ 811144 h 873659"/>
                <a:gd name="connsiteX7" fmla="*/ 800490 w 2543256"/>
                <a:gd name="connsiteY7" fmla="*/ 864823 h 873659"/>
                <a:gd name="connsiteX8" fmla="*/ 2543256 w 2543256"/>
                <a:gd name="connsiteY8" fmla="*/ 549707 h 873659"/>
                <a:gd name="connsiteX0" fmla="*/ 2543256 w 2543256"/>
                <a:gd name="connsiteY0" fmla="*/ 549707 h 864823"/>
                <a:gd name="connsiteX1" fmla="*/ 2532991 w 2543256"/>
                <a:gd name="connsiteY1" fmla="*/ 463283 h 864823"/>
                <a:gd name="connsiteX2" fmla="*/ 2256763 w 2543256"/>
                <a:gd name="connsiteY2" fmla="*/ 144027 h 864823"/>
                <a:gd name="connsiteX3" fmla="*/ 1882910 w 2543256"/>
                <a:gd name="connsiteY3" fmla="*/ 112041 h 864823"/>
                <a:gd name="connsiteX4" fmla="*/ 20300 w 2543256"/>
                <a:gd name="connsiteY4" fmla="*/ 605902 h 864823"/>
                <a:gd name="connsiteX5" fmla="*/ 214328 w 2543256"/>
                <a:gd name="connsiteY5" fmla="*/ 757978 h 864823"/>
                <a:gd name="connsiteX6" fmla="*/ 417150 w 2543256"/>
                <a:gd name="connsiteY6" fmla="*/ 811144 h 864823"/>
                <a:gd name="connsiteX7" fmla="*/ 800490 w 2543256"/>
                <a:gd name="connsiteY7" fmla="*/ 864823 h 864823"/>
                <a:gd name="connsiteX8" fmla="*/ 2543256 w 2543256"/>
                <a:gd name="connsiteY8" fmla="*/ 549707 h 864823"/>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1215 w 2541215"/>
                <a:gd name="connsiteY0" fmla="*/ 549707 h 866136"/>
                <a:gd name="connsiteX1" fmla="*/ 2530950 w 2541215"/>
                <a:gd name="connsiteY1" fmla="*/ 463283 h 866136"/>
                <a:gd name="connsiteX2" fmla="*/ 2254722 w 2541215"/>
                <a:gd name="connsiteY2" fmla="*/ 144027 h 866136"/>
                <a:gd name="connsiteX3" fmla="*/ 1880869 w 2541215"/>
                <a:gd name="connsiteY3" fmla="*/ 112041 h 866136"/>
                <a:gd name="connsiteX4" fmla="*/ 18259 w 2541215"/>
                <a:gd name="connsiteY4" fmla="*/ 605902 h 866136"/>
                <a:gd name="connsiteX5" fmla="*/ 212287 w 2541215"/>
                <a:gd name="connsiteY5" fmla="*/ 757978 h 866136"/>
                <a:gd name="connsiteX6" fmla="*/ 415109 w 2541215"/>
                <a:gd name="connsiteY6" fmla="*/ 811144 h 866136"/>
                <a:gd name="connsiteX7" fmla="*/ 778754 w 2541215"/>
                <a:gd name="connsiteY7" fmla="*/ 866136 h 866136"/>
                <a:gd name="connsiteX8" fmla="*/ 2541215 w 2541215"/>
                <a:gd name="connsiteY8" fmla="*/ 549707 h 866136"/>
                <a:gd name="connsiteX0" fmla="*/ 2558963 w 2558963"/>
                <a:gd name="connsiteY0" fmla="*/ 549707 h 866136"/>
                <a:gd name="connsiteX1" fmla="*/ 2548698 w 2558963"/>
                <a:gd name="connsiteY1" fmla="*/ 463283 h 866136"/>
                <a:gd name="connsiteX2" fmla="*/ 2272470 w 2558963"/>
                <a:gd name="connsiteY2" fmla="*/ 144027 h 866136"/>
                <a:gd name="connsiteX3" fmla="*/ 1898617 w 2558963"/>
                <a:gd name="connsiteY3" fmla="*/ 112041 h 866136"/>
                <a:gd name="connsiteX4" fmla="*/ 17625 w 2558963"/>
                <a:gd name="connsiteY4" fmla="*/ 634788 h 866136"/>
                <a:gd name="connsiteX5" fmla="*/ 230035 w 2558963"/>
                <a:gd name="connsiteY5" fmla="*/ 757978 h 866136"/>
                <a:gd name="connsiteX6" fmla="*/ 432857 w 2558963"/>
                <a:gd name="connsiteY6" fmla="*/ 811144 h 866136"/>
                <a:gd name="connsiteX7" fmla="*/ 796502 w 2558963"/>
                <a:gd name="connsiteY7" fmla="*/ 866136 h 866136"/>
                <a:gd name="connsiteX8" fmla="*/ 2558963 w 2558963"/>
                <a:gd name="connsiteY8" fmla="*/ 549707 h 866136"/>
                <a:gd name="connsiteX0" fmla="*/ 2541472 w 2541472"/>
                <a:gd name="connsiteY0" fmla="*/ 549707 h 866136"/>
                <a:gd name="connsiteX1" fmla="*/ 2531207 w 2541472"/>
                <a:gd name="connsiteY1" fmla="*/ 463283 h 866136"/>
                <a:gd name="connsiteX2" fmla="*/ 2254979 w 2541472"/>
                <a:gd name="connsiteY2" fmla="*/ 144027 h 866136"/>
                <a:gd name="connsiteX3" fmla="*/ 1881126 w 2541472"/>
                <a:gd name="connsiteY3" fmla="*/ 112041 h 866136"/>
                <a:gd name="connsiteX4" fmla="*/ 134 w 2541472"/>
                <a:gd name="connsiteY4" fmla="*/ 634788 h 866136"/>
                <a:gd name="connsiteX5" fmla="*/ 212544 w 2541472"/>
                <a:gd name="connsiteY5" fmla="*/ 757978 h 866136"/>
                <a:gd name="connsiteX6" fmla="*/ 415366 w 2541472"/>
                <a:gd name="connsiteY6" fmla="*/ 811144 h 866136"/>
                <a:gd name="connsiteX7" fmla="*/ 779011 w 2541472"/>
                <a:gd name="connsiteY7" fmla="*/ 866136 h 866136"/>
                <a:gd name="connsiteX8" fmla="*/ 2541472 w 2541472"/>
                <a:gd name="connsiteY8" fmla="*/ 549707 h 866136"/>
                <a:gd name="connsiteX0" fmla="*/ 2546723 w 2546723"/>
                <a:gd name="connsiteY0" fmla="*/ 549707 h 866136"/>
                <a:gd name="connsiteX1" fmla="*/ 2536458 w 2546723"/>
                <a:gd name="connsiteY1" fmla="*/ 463283 h 866136"/>
                <a:gd name="connsiteX2" fmla="*/ 2260230 w 2546723"/>
                <a:gd name="connsiteY2" fmla="*/ 144027 h 866136"/>
                <a:gd name="connsiteX3" fmla="*/ 1886377 w 2546723"/>
                <a:gd name="connsiteY3" fmla="*/ 112041 h 866136"/>
                <a:gd name="connsiteX4" fmla="*/ 133 w 2546723"/>
                <a:gd name="connsiteY4" fmla="*/ 637414 h 866136"/>
                <a:gd name="connsiteX5" fmla="*/ 217795 w 2546723"/>
                <a:gd name="connsiteY5" fmla="*/ 757978 h 866136"/>
                <a:gd name="connsiteX6" fmla="*/ 420617 w 2546723"/>
                <a:gd name="connsiteY6" fmla="*/ 811144 h 866136"/>
                <a:gd name="connsiteX7" fmla="*/ 784262 w 2546723"/>
                <a:gd name="connsiteY7" fmla="*/ 866136 h 866136"/>
                <a:gd name="connsiteX8" fmla="*/ 2546723 w 2546723"/>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993646 h 1310075"/>
                <a:gd name="connsiteX1" fmla="*/ 2536331 w 2546596"/>
                <a:gd name="connsiteY1" fmla="*/ 907222 h 1310075"/>
                <a:gd name="connsiteX2" fmla="*/ 1586651 w 2546596"/>
                <a:gd name="connsiteY2" fmla="*/ 56829 h 1310075"/>
                <a:gd name="connsiteX3" fmla="*/ 1886250 w 2546596"/>
                <a:gd name="connsiteY3" fmla="*/ 555980 h 1310075"/>
                <a:gd name="connsiteX4" fmla="*/ 6 w 2546596"/>
                <a:gd name="connsiteY4" fmla="*/ 1081353 h 1310075"/>
                <a:gd name="connsiteX5" fmla="*/ 217668 w 2546596"/>
                <a:gd name="connsiteY5" fmla="*/ 1201917 h 1310075"/>
                <a:gd name="connsiteX6" fmla="*/ 420490 w 2546596"/>
                <a:gd name="connsiteY6" fmla="*/ 1255083 h 1310075"/>
                <a:gd name="connsiteX7" fmla="*/ 784135 w 2546596"/>
                <a:gd name="connsiteY7" fmla="*/ 1310075 h 1310075"/>
                <a:gd name="connsiteX8" fmla="*/ 2546596 w 2546596"/>
                <a:gd name="connsiteY8" fmla="*/ 993646 h 1310075"/>
                <a:gd name="connsiteX0" fmla="*/ 2566086 w 2566086"/>
                <a:gd name="connsiteY0" fmla="*/ 1034749 h 1351178"/>
                <a:gd name="connsiteX1" fmla="*/ 2555821 w 2566086"/>
                <a:gd name="connsiteY1" fmla="*/ 948325 h 1351178"/>
                <a:gd name="connsiteX2" fmla="*/ 1606141 w 2566086"/>
                <a:gd name="connsiteY2" fmla="*/ 97932 h 1351178"/>
                <a:gd name="connsiteX3" fmla="*/ 932411 w 2566086"/>
                <a:gd name="connsiteY3" fmla="*/ 233673 h 1351178"/>
                <a:gd name="connsiteX4" fmla="*/ 19496 w 2566086"/>
                <a:gd name="connsiteY4" fmla="*/ 1122456 h 1351178"/>
                <a:gd name="connsiteX5" fmla="*/ 237158 w 2566086"/>
                <a:gd name="connsiteY5" fmla="*/ 1243020 h 1351178"/>
                <a:gd name="connsiteX6" fmla="*/ 439980 w 2566086"/>
                <a:gd name="connsiteY6" fmla="*/ 1296186 h 1351178"/>
                <a:gd name="connsiteX7" fmla="*/ 803625 w 2566086"/>
                <a:gd name="connsiteY7" fmla="*/ 1351178 h 1351178"/>
                <a:gd name="connsiteX8" fmla="*/ 2566086 w 2566086"/>
                <a:gd name="connsiteY8" fmla="*/ 1034749 h 1351178"/>
                <a:gd name="connsiteX0" fmla="*/ 2566086 w 2566086"/>
                <a:gd name="connsiteY0" fmla="*/ 1029458 h 1345887"/>
                <a:gd name="connsiteX1" fmla="*/ 2555821 w 2566086"/>
                <a:gd name="connsiteY1" fmla="*/ 943034 h 1345887"/>
                <a:gd name="connsiteX2" fmla="*/ 1274604 w 2566086"/>
                <a:gd name="connsiteY2" fmla="*/ 99206 h 1345887"/>
                <a:gd name="connsiteX3" fmla="*/ 932411 w 2566086"/>
                <a:gd name="connsiteY3" fmla="*/ 228382 h 1345887"/>
                <a:gd name="connsiteX4" fmla="*/ 19496 w 2566086"/>
                <a:gd name="connsiteY4" fmla="*/ 1117165 h 1345887"/>
                <a:gd name="connsiteX5" fmla="*/ 237158 w 2566086"/>
                <a:gd name="connsiteY5" fmla="*/ 1237729 h 1345887"/>
                <a:gd name="connsiteX6" fmla="*/ 439980 w 2566086"/>
                <a:gd name="connsiteY6" fmla="*/ 1290895 h 1345887"/>
                <a:gd name="connsiteX7" fmla="*/ 803625 w 2566086"/>
                <a:gd name="connsiteY7" fmla="*/ 1345887 h 1345887"/>
                <a:gd name="connsiteX8" fmla="*/ 2566086 w 2566086"/>
                <a:gd name="connsiteY8" fmla="*/ 1029458 h 1345887"/>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57650 h 1374079"/>
                <a:gd name="connsiteX1" fmla="*/ 2539256 w 2549521"/>
                <a:gd name="connsiteY1" fmla="*/ 971226 h 1374079"/>
                <a:gd name="connsiteX2" fmla="*/ 1258039 w 2549521"/>
                <a:gd name="connsiteY2" fmla="*/ 127398 h 1374079"/>
                <a:gd name="connsiteX3" fmla="*/ 1071513 w 2549521"/>
                <a:gd name="connsiteY3" fmla="*/ 8275 h 1374079"/>
                <a:gd name="connsiteX4" fmla="*/ 869890 w 2549521"/>
                <a:gd name="connsiteY4" fmla="*/ 174510 h 1374079"/>
                <a:gd name="connsiteX5" fmla="*/ 2931 w 2549521"/>
                <a:gd name="connsiteY5" fmla="*/ 1145357 h 1374079"/>
                <a:gd name="connsiteX6" fmla="*/ 220593 w 2549521"/>
                <a:gd name="connsiteY6" fmla="*/ 1265921 h 1374079"/>
                <a:gd name="connsiteX7" fmla="*/ 423415 w 2549521"/>
                <a:gd name="connsiteY7" fmla="*/ 1319087 h 1374079"/>
                <a:gd name="connsiteX8" fmla="*/ 787060 w 2549521"/>
                <a:gd name="connsiteY8" fmla="*/ 1374079 h 1374079"/>
                <a:gd name="connsiteX9" fmla="*/ 2549521 w 2549521"/>
                <a:gd name="connsiteY9" fmla="*/ 1057650 h 1374079"/>
                <a:gd name="connsiteX0" fmla="*/ 2549521 w 2549521"/>
                <a:gd name="connsiteY0" fmla="*/ 994784 h 1311213"/>
                <a:gd name="connsiteX1" fmla="*/ 2539256 w 2549521"/>
                <a:gd name="connsiteY1" fmla="*/ 908360 h 1311213"/>
                <a:gd name="connsiteX2" fmla="*/ 1258039 w 2549521"/>
                <a:gd name="connsiteY2" fmla="*/ 64532 h 1311213"/>
                <a:gd name="connsiteX3" fmla="*/ 1229075 w 2549521"/>
                <a:gd name="connsiteY3" fmla="*/ 100345 h 1311213"/>
                <a:gd name="connsiteX4" fmla="*/ 869890 w 2549521"/>
                <a:gd name="connsiteY4" fmla="*/ 111644 h 1311213"/>
                <a:gd name="connsiteX5" fmla="*/ 2931 w 2549521"/>
                <a:gd name="connsiteY5" fmla="*/ 1082491 h 1311213"/>
                <a:gd name="connsiteX6" fmla="*/ 220593 w 2549521"/>
                <a:gd name="connsiteY6" fmla="*/ 1203055 h 1311213"/>
                <a:gd name="connsiteX7" fmla="*/ 423415 w 2549521"/>
                <a:gd name="connsiteY7" fmla="*/ 1256221 h 1311213"/>
                <a:gd name="connsiteX8" fmla="*/ 787060 w 2549521"/>
                <a:gd name="connsiteY8" fmla="*/ 1311213 h 1311213"/>
                <a:gd name="connsiteX9" fmla="*/ 2549521 w 2549521"/>
                <a:gd name="connsiteY9" fmla="*/ 994784 h 1311213"/>
                <a:gd name="connsiteX0" fmla="*/ 2549521 w 2549521"/>
                <a:gd name="connsiteY0" fmla="*/ 994299 h 1310728"/>
                <a:gd name="connsiteX1" fmla="*/ 2539256 w 2549521"/>
                <a:gd name="connsiteY1" fmla="*/ 907875 h 1310728"/>
                <a:gd name="connsiteX2" fmla="*/ 1258039 w 2549521"/>
                <a:gd name="connsiteY2" fmla="*/ 64047 h 1310728"/>
                <a:gd name="connsiteX3" fmla="*/ 1229075 w 2549521"/>
                <a:gd name="connsiteY3" fmla="*/ 99860 h 1310728"/>
                <a:gd name="connsiteX4" fmla="*/ 869890 w 2549521"/>
                <a:gd name="connsiteY4" fmla="*/ 111159 h 1310728"/>
                <a:gd name="connsiteX5" fmla="*/ 2931 w 2549521"/>
                <a:gd name="connsiteY5" fmla="*/ 1082006 h 1310728"/>
                <a:gd name="connsiteX6" fmla="*/ 220593 w 2549521"/>
                <a:gd name="connsiteY6" fmla="*/ 1202570 h 1310728"/>
                <a:gd name="connsiteX7" fmla="*/ 423415 w 2549521"/>
                <a:gd name="connsiteY7" fmla="*/ 1255736 h 1310728"/>
                <a:gd name="connsiteX8" fmla="*/ 787060 w 2549521"/>
                <a:gd name="connsiteY8" fmla="*/ 1310728 h 1310728"/>
                <a:gd name="connsiteX9" fmla="*/ 2549521 w 2549521"/>
                <a:gd name="connsiteY9" fmla="*/ 994299 h 1310728"/>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90863 h 1307292"/>
                <a:gd name="connsiteX1" fmla="*/ 2539256 w 2549521"/>
                <a:gd name="connsiteY1" fmla="*/ 904439 h 1307292"/>
                <a:gd name="connsiteX2" fmla="*/ 1258039 w 2549521"/>
                <a:gd name="connsiteY2" fmla="*/ 60611 h 1307292"/>
                <a:gd name="connsiteX3" fmla="*/ 1223823 w 2549521"/>
                <a:gd name="connsiteY3" fmla="*/ 96424 h 1307292"/>
                <a:gd name="connsiteX4" fmla="*/ 1015053 w 2549521"/>
                <a:gd name="connsiteY4" fmla="*/ 22895 h 1307292"/>
                <a:gd name="connsiteX5" fmla="*/ 869890 w 2549521"/>
                <a:gd name="connsiteY5" fmla="*/ 107723 h 1307292"/>
                <a:gd name="connsiteX6" fmla="*/ 2931 w 2549521"/>
                <a:gd name="connsiteY6" fmla="*/ 1078570 h 1307292"/>
                <a:gd name="connsiteX7" fmla="*/ 220593 w 2549521"/>
                <a:gd name="connsiteY7" fmla="*/ 1199134 h 1307292"/>
                <a:gd name="connsiteX8" fmla="*/ 423415 w 2549521"/>
                <a:gd name="connsiteY8" fmla="*/ 1252300 h 1307292"/>
                <a:gd name="connsiteX9" fmla="*/ 787060 w 2549521"/>
                <a:gd name="connsiteY9" fmla="*/ 1307292 h 1307292"/>
                <a:gd name="connsiteX10" fmla="*/ 2549521 w 2549521"/>
                <a:gd name="connsiteY10" fmla="*/ 990863 h 1307292"/>
                <a:gd name="connsiteX0" fmla="*/ 2549521 w 2549521"/>
                <a:gd name="connsiteY0" fmla="*/ 958188 h 1274617"/>
                <a:gd name="connsiteX1" fmla="*/ 2539256 w 2549521"/>
                <a:gd name="connsiteY1" fmla="*/ 871764 h 1274617"/>
                <a:gd name="connsiteX2" fmla="*/ 1258039 w 2549521"/>
                <a:gd name="connsiteY2" fmla="*/ 27936 h 1274617"/>
                <a:gd name="connsiteX3" fmla="*/ 1223823 w 2549521"/>
                <a:gd name="connsiteY3" fmla="*/ 63749 h 1274617"/>
                <a:gd name="connsiteX4" fmla="*/ 1033435 w 2549521"/>
                <a:gd name="connsiteY4" fmla="*/ 86070 h 1274617"/>
                <a:gd name="connsiteX5" fmla="*/ 869890 w 2549521"/>
                <a:gd name="connsiteY5" fmla="*/ 75048 h 1274617"/>
                <a:gd name="connsiteX6" fmla="*/ 2931 w 2549521"/>
                <a:gd name="connsiteY6" fmla="*/ 1045895 h 1274617"/>
                <a:gd name="connsiteX7" fmla="*/ 220593 w 2549521"/>
                <a:gd name="connsiteY7" fmla="*/ 1166459 h 1274617"/>
                <a:gd name="connsiteX8" fmla="*/ 423415 w 2549521"/>
                <a:gd name="connsiteY8" fmla="*/ 1219625 h 1274617"/>
                <a:gd name="connsiteX9" fmla="*/ 787060 w 2549521"/>
                <a:gd name="connsiteY9" fmla="*/ 1274617 h 1274617"/>
                <a:gd name="connsiteX10" fmla="*/ 2549521 w 2549521"/>
                <a:gd name="connsiteY10" fmla="*/ 958188 h 1274617"/>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62740 h 1279169"/>
                <a:gd name="connsiteX1" fmla="*/ 2539256 w 2549521"/>
                <a:gd name="connsiteY1" fmla="*/ 876316 h 1279169"/>
                <a:gd name="connsiteX2" fmla="*/ 1258039 w 2549521"/>
                <a:gd name="connsiteY2" fmla="*/ 32488 h 1279169"/>
                <a:gd name="connsiteX3" fmla="*/ 1223823 w 2549521"/>
                <a:gd name="connsiteY3" fmla="*/ 68301 h 1279169"/>
                <a:gd name="connsiteX4" fmla="*/ 1033435 w 2549521"/>
                <a:gd name="connsiteY4" fmla="*/ 90622 h 1279169"/>
                <a:gd name="connsiteX5" fmla="*/ 869890 w 2549521"/>
                <a:gd name="connsiteY5" fmla="*/ 79600 h 1279169"/>
                <a:gd name="connsiteX6" fmla="*/ 2931 w 2549521"/>
                <a:gd name="connsiteY6" fmla="*/ 1050447 h 1279169"/>
                <a:gd name="connsiteX7" fmla="*/ 220593 w 2549521"/>
                <a:gd name="connsiteY7" fmla="*/ 1171011 h 1279169"/>
                <a:gd name="connsiteX8" fmla="*/ 423415 w 2549521"/>
                <a:gd name="connsiteY8" fmla="*/ 1224177 h 1279169"/>
                <a:gd name="connsiteX9" fmla="*/ 787060 w 2549521"/>
                <a:gd name="connsiteY9" fmla="*/ 1279169 h 1279169"/>
                <a:gd name="connsiteX10" fmla="*/ 2549521 w 2549521"/>
                <a:gd name="connsiteY10" fmla="*/ 962740 h 1279169"/>
                <a:gd name="connsiteX0" fmla="*/ 2549558 w 2549558"/>
                <a:gd name="connsiteY0" fmla="*/ 966624 h 1283053"/>
                <a:gd name="connsiteX1" fmla="*/ 2539293 w 2549558"/>
                <a:gd name="connsiteY1" fmla="*/ 880200 h 1283053"/>
                <a:gd name="connsiteX2" fmla="*/ 1258076 w 2549558"/>
                <a:gd name="connsiteY2" fmla="*/ 36372 h 1283053"/>
                <a:gd name="connsiteX3" fmla="*/ 1223860 w 2549558"/>
                <a:gd name="connsiteY3" fmla="*/ 72185 h 1283053"/>
                <a:gd name="connsiteX4" fmla="*/ 1033472 w 2549558"/>
                <a:gd name="connsiteY4" fmla="*/ 94506 h 1283053"/>
                <a:gd name="connsiteX5" fmla="*/ 859423 w 2549558"/>
                <a:gd name="connsiteY5" fmla="*/ 78232 h 1283053"/>
                <a:gd name="connsiteX6" fmla="*/ 2968 w 2549558"/>
                <a:gd name="connsiteY6" fmla="*/ 1054331 h 1283053"/>
                <a:gd name="connsiteX7" fmla="*/ 220630 w 2549558"/>
                <a:gd name="connsiteY7" fmla="*/ 1174895 h 1283053"/>
                <a:gd name="connsiteX8" fmla="*/ 423452 w 2549558"/>
                <a:gd name="connsiteY8" fmla="*/ 1228061 h 1283053"/>
                <a:gd name="connsiteX9" fmla="*/ 787097 w 2549558"/>
                <a:gd name="connsiteY9" fmla="*/ 1283053 h 1283053"/>
                <a:gd name="connsiteX10" fmla="*/ 2549558 w 2549558"/>
                <a:gd name="connsiteY10" fmla="*/ 966624 h 1283053"/>
                <a:gd name="connsiteX0" fmla="*/ 2549558 w 2549558"/>
                <a:gd name="connsiteY0" fmla="*/ 930459 h 1246888"/>
                <a:gd name="connsiteX1" fmla="*/ 2539293 w 2549558"/>
                <a:gd name="connsiteY1" fmla="*/ 844035 h 1246888"/>
                <a:gd name="connsiteX2" fmla="*/ 1258076 w 2549558"/>
                <a:gd name="connsiteY2" fmla="*/ 207 h 1246888"/>
                <a:gd name="connsiteX3" fmla="*/ 1223860 w 2549558"/>
                <a:gd name="connsiteY3" fmla="*/ 36020 h 1246888"/>
                <a:gd name="connsiteX4" fmla="*/ 1033472 w 2549558"/>
                <a:gd name="connsiteY4" fmla="*/ 58341 h 1246888"/>
                <a:gd name="connsiteX5" fmla="*/ 859423 w 2549558"/>
                <a:gd name="connsiteY5" fmla="*/ 42067 h 1246888"/>
                <a:gd name="connsiteX6" fmla="*/ 2968 w 2549558"/>
                <a:gd name="connsiteY6" fmla="*/ 1018166 h 1246888"/>
                <a:gd name="connsiteX7" fmla="*/ 220630 w 2549558"/>
                <a:gd name="connsiteY7" fmla="*/ 1138730 h 1246888"/>
                <a:gd name="connsiteX8" fmla="*/ 423452 w 2549558"/>
                <a:gd name="connsiteY8" fmla="*/ 1191896 h 1246888"/>
                <a:gd name="connsiteX9" fmla="*/ 787097 w 2549558"/>
                <a:gd name="connsiteY9" fmla="*/ 1246888 h 1246888"/>
                <a:gd name="connsiteX10" fmla="*/ 2549558 w 2549558"/>
                <a:gd name="connsiteY10" fmla="*/ 930459 h 1246888"/>
                <a:gd name="connsiteX0" fmla="*/ 2549028 w 2549028"/>
                <a:gd name="connsiteY0" fmla="*/ 930459 h 1246888"/>
                <a:gd name="connsiteX1" fmla="*/ 2538763 w 2549028"/>
                <a:gd name="connsiteY1" fmla="*/ 844035 h 1246888"/>
                <a:gd name="connsiteX2" fmla="*/ 1257546 w 2549028"/>
                <a:gd name="connsiteY2" fmla="*/ 207 h 1246888"/>
                <a:gd name="connsiteX3" fmla="*/ 1223330 w 2549028"/>
                <a:gd name="connsiteY3" fmla="*/ 36020 h 1246888"/>
                <a:gd name="connsiteX4" fmla="*/ 1032942 w 2549028"/>
                <a:gd name="connsiteY4" fmla="*/ 58341 h 1246888"/>
                <a:gd name="connsiteX5" fmla="*/ 858893 w 2549028"/>
                <a:gd name="connsiteY5" fmla="*/ 42067 h 1246888"/>
                <a:gd name="connsiteX6" fmla="*/ 2438 w 2549028"/>
                <a:gd name="connsiteY6" fmla="*/ 1018166 h 1246888"/>
                <a:gd name="connsiteX7" fmla="*/ 220100 w 2549028"/>
                <a:gd name="connsiteY7" fmla="*/ 1138730 h 1246888"/>
                <a:gd name="connsiteX8" fmla="*/ 422922 w 2549028"/>
                <a:gd name="connsiteY8" fmla="*/ 1191896 h 1246888"/>
                <a:gd name="connsiteX9" fmla="*/ 786567 w 2549028"/>
                <a:gd name="connsiteY9" fmla="*/ 1246888 h 1246888"/>
                <a:gd name="connsiteX10" fmla="*/ 2549028 w 2549028"/>
                <a:gd name="connsiteY10"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772824 w 2546590"/>
                <a:gd name="connsiteY6" fmla="*/ 163054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703890 w 2546590"/>
                <a:gd name="connsiteY7" fmla="*/ 261531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533198 w 2546590"/>
                <a:gd name="connsiteY8" fmla="*/ 323899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93690 w 2546590"/>
                <a:gd name="connsiteY9" fmla="*/ 463407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351016 w 2546590"/>
                <a:gd name="connsiteY10" fmla="*/ 501157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213151 w 2546592"/>
                <a:gd name="connsiteY11" fmla="*/ 691544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90055 w 2546592"/>
                <a:gd name="connsiteY11" fmla="*/ 658719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690 w 2546690"/>
                <a:gd name="connsiteY0" fmla="*/ 930459 h 1246888"/>
                <a:gd name="connsiteX1" fmla="*/ 2536425 w 2546690"/>
                <a:gd name="connsiteY1" fmla="*/ 844035 h 1246888"/>
                <a:gd name="connsiteX2" fmla="*/ 1255208 w 2546690"/>
                <a:gd name="connsiteY2" fmla="*/ 207 h 1246888"/>
                <a:gd name="connsiteX3" fmla="*/ 1220992 w 2546690"/>
                <a:gd name="connsiteY3" fmla="*/ 36020 h 1246888"/>
                <a:gd name="connsiteX4" fmla="*/ 1030604 w 2546690"/>
                <a:gd name="connsiteY4" fmla="*/ 58341 h 1246888"/>
                <a:gd name="connsiteX5" fmla="*/ 856555 w 2546690"/>
                <a:gd name="connsiteY5" fmla="*/ 42067 h 1246888"/>
                <a:gd name="connsiteX6" fmla="*/ 687578 w 2546690"/>
                <a:gd name="connsiteY6" fmla="*/ 92479 h 1246888"/>
                <a:gd name="connsiteX7" fmla="*/ 571047 w 2546690"/>
                <a:gd name="connsiteY7" fmla="*/ 149925 h 1246888"/>
                <a:gd name="connsiteX8" fmla="*/ 424974 w 2546690"/>
                <a:gd name="connsiteY8" fmla="*/ 263172 h 1246888"/>
                <a:gd name="connsiteX9" fmla="*/ 328139 w 2546690"/>
                <a:gd name="connsiteY9" fmla="*/ 358366 h 1246888"/>
                <a:gd name="connsiteX10" fmla="*/ 229662 w 2546690"/>
                <a:gd name="connsiteY10" fmla="*/ 471614 h 1246888"/>
                <a:gd name="connsiteX11" fmla="*/ 90153 w 2546690"/>
                <a:gd name="connsiteY11" fmla="*/ 658719 h 1246888"/>
                <a:gd name="connsiteX12" fmla="*/ 100 w 2546690"/>
                <a:gd name="connsiteY12" fmla="*/ 1018166 h 1246888"/>
                <a:gd name="connsiteX13" fmla="*/ 217762 w 2546690"/>
                <a:gd name="connsiteY13" fmla="*/ 1138730 h 1246888"/>
                <a:gd name="connsiteX14" fmla="*/ 420584 w 2546690"/>
                <a:gd name="connsiteY14" fmla="*/ 1191896 h 1246888"/>
                <a:gd name="connsiteX15" fmla="*/ 784229 w 2546690"/>
                <a:gd name="connsiteY15" fmla="*/ 1246888 h 1246888"/>
                <a:gd name="connsiteX16" fmla="*/ 2546690 w 2546690"/>
                <a:gd name="connsiteY16" fmla="*/ 930459 h 1246888"/>
                <a:gd name="connsiteX0" fmla="*/ 2546706 w 2546706"/>
                <a:gd name="connsiteY0" fmla="*/ 930459 h 1246888"/>
                <a:gd name="connsiteX1" fmla="*/ 2536441 w 2546706"/>
                <a:gd name="connsiteY1" fmla="*/ 844035 h 1246888"/>
                <a:gd name="connsiteX2" fmla="*/ 1255224 w 2546706"/>
                <a:gd name="connsiteY2" fmla="*/ 207 h 1246888"/>
                <a:gd name="connsiteX3" fmla="*/ 1221008 w 2546706"/>
                <a:gd name="connsiteY3" fmla="*/ 36020 h 1246888"/>
                <a:gd name="connsiteX4" fmla="*/ 1030620 w 2546706"/>
                <a:gd name="connsiteY4" fmla="*/ 58341 h 1246888"/>
                <a:gd name="connsiteX5" fmla="*/ 856571 w 2546706"/>
                <a:gd name="connsiteY5" fmla="*/ 42067 h 1246888"/>
                <a:gd name="connsiteX6" fmla="*/ 687594 w 2546706"/>
                <a:gd name="connsiteY6" fmla="*/ 92479 h 1246888"/>
                <a:gd name="connsiteX7" fmla="*/ 571063 w 2546706"/>
                <a:gd name="connsiteY7" fmla="*/ 149925 h 1246888"/>
                <a:gd name="connsiteX8" fmla="*/ 424990 w 2546706"/>
                <a:gd name="connsiteY8" fmla="*/ 263172 h 1246888"/>
                <a:gd name="connsiteX9" fmla="*/ 328155 w 2546706"/>
                <a:gd name="connsiteY9" fmla="*/ 358366 h 1246888"/>
                <a:gd name="connsiteX10" fmla="*/ 229678 w 2546706"/>
                <a:gd name="connsiteY10" fmla="*/ 471614 h 1246888"/>
                <a:gd name="connsiteX11" fmla="*/ 90169 w 2546706"/>
                <a:gd name="connsiteY11" fmla="*/ 658719 h 1246888"/>
                <a:gd name="connsiteX12" fmla="*/ 116 w 2546706"/>
                <a:gd name="connsiteY12" fmla="*/ 1018166 h 1246888"/>
                <a:gd name="connsiteX13" fmla="*/ 217778 w 2546706"/>
                <a:gd name="connsiteY13" fmla="*/ 1138730 h 1246888"/>
                <a:gd name="connsiteX14" fmla="*/ 420600 w 2546706"/>
                <a:gd name="connsiteY14" fmla="*/ 1191896 h 1246888"/>
                <a:gd name="connsiteX15" fmla="*/ 784245 w 2546706"/>
                <a:gd name="connsiteY15" fmla="*/ 1246888 h 1246888"/>
                <a:gd name="connsiteX16" fmla="*/ 2546706 w 2546706"/>
                <a:gd name="connsiteY16" fmla="*/ 930459 h 1246888"/>
                <a:gd name="connsiteX0" fmla="*/ 2546713 w 2546713"/>
                <a:gd name="connsiteY0" fmla="*/ 930459 h 1246888"/>
                <a:gd name="connsiteX1" fmla="*/ 2536448 w 2546713"/>
                <a:gd name="connsiteY1" fmla="*/ 844035 h 1246888"/>
                <a:gd name="connsiteX2" fmla="*/ 1255231 w 2546713"/>
                <a:gd name="connsiteY2" fmla="*/ 207 h 1246888"/>
                <a:gd name="connsiteX3" fmla="*/ 1221015 w 2546713"/>
                <a:gd name="connsiteY3" fmla="*/ 36020 h 1246888"/>
                <a:gd name="connsiteX4" fmla="*/ 1030627 w 2546713"/>
                <a:gd name="connsiteY4" fmla="*/ 58341 h 1246888"/>
                <a:gd name="connsiteX5" fmla="*/ 856578 w 2546713"/>
                <a:gd name="connsiteY5" fmla="*/ 42067 h 1246888"/>
                <a:gd name="connsiteX6" fmla="*/ 687601 w 2546713"/>
                <a:gd name="connsiteY6" fmla="*/ 92479 h 1246888"/>
                <a:gd name="connsiteX7" fmla="*/ 571070 w 2546713"/>
                <a:gd name="connsiteY7" fmla="*/ 149925 h 1246888"/>
                <a:gd name="connsiteX8" fmla="*/ 424997 w 2546713"/>
                <a:gd name="connsiteY8" fmla="*/ 263172 h 1246888"/>
                <a:gd name="connsiteX9" fmla="*/ 328162 w 2546713"/>
                <a:gd name="connsiteY9" fmla="*/ 358366 h 1246888"/>
                <a:gd name="connsiteX10" fmla="*/ 229685 w 2546713"/>
                <a:gd name="connsiteY10" fmla="*/ 471614 h 1246888"/>
                <a:gd name="connsiteX11" fmla="*/ 90176 w 2546713"/>
                <a:gd name="connsiteY11" fmla="*/ 658719 h 1246888"/>
                <a:gd name="connsiteX12" fmla="*/ 123 w 2546713"/>
                <a:gd name="connsiteY12" fmla="*/ 1018166 h 1246888"/>
                <a:gd name="connsiteX13" fmla="*/ 217785 w 2546713"/>
                <a:gd name="connsiteY13" fmla="*/ 1138730 h 1246888"/>
                <a:gd name="connsiteX14" fmla="*/ 420607 w 2546713"/>
                <a:gd name="connsiteY14" fmla="*/ 1191896 h 1246888"/>
                <a:gd name="connsiteX15" fmla="*/ 784252 w 2546713"/>
                <a:gd name="connsiteY15" fmla="*/ 1246888 h 1246888"/>
                <a:gd name="connsiteX16" fmla="*/ 2546713 w 2546713"/>
                <a:gd name="connsiteY16" fmla="*/ 930459 h 1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6000">
                  <a:srgbClr val="688243"/>
                </a:gs>
                <a:gs pos="0">
                  <a:srgbClr val="77A35E"/>
                </a:gs>
                <a:gs pos="10000">
                  <a:srgbClr val="76A14A"/>
                </a:gs>
                <a:gs pos="100000">
                  <a:srgbClr val="62632F"/>
                </a:gs>
              </a:gsLst>
              <a:lin ang="24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4" name="叶脉"/>
            <p:cNvSpPr>
              <a:spLocks/>
            </p:cNvSpPr>
            <p:nvPr/>
          </p:nvSpPr>
          <p:spPr bwMode="auto">
            <a:xfrm rot="4211583">
              <a:off x="3146463" y="921612"/>
              <a:ext cx="505631" cy="241985"/>
            </a:xfrm>
            <a:custGeom>
              <a:avLst/>
              <a:gdLst>
                <a:gd name="connsiteX0" fmla="*/ 7147152 w 13500176"/>
                <a:gd name="connsiteY0" fmla="*/ 0 h 6460880"/>
                <a:gd name="connsiteX1" fmla="*/ 9845171 w 13500176"/>
                <a:gd name="connsiteY1" fmla="*/ 3302258 h 6460880"/>
                <a:gd name="connsiteX2" fmla="*/ 9848681 w 13500176"/>
                <a:gd name="connsiteY2" fmla="*/ 3315566 h 6460880"/>
                <a:gd name="connsiteX3" fmla="*/ 10354819 w 13500176"/>
                <a:gd name="connsiteY3" fmla="*/ 3393669 h 6460880"/>
                <a:gd name="connsiteX4" fmla="*/ 10801382 w 13500176"/>
                <a:gd name="connsiteY4" fmla="*/ 3484632 h 6460880"/>
                <a:gd name="connsiteX5" fmla="*/ 10790840 w 13500176"/>
                <a:gd name="connsiteY5" fmla="*/ 3463004 h 6460880"/>
                <a:gd name="connsiteX6" fmla="*/ 8613234 w 13500176"/>
                <a:gd name="connsiteY6" fmla="*/ 369384 h 6460880"/>
                <a:gd name="connsiteX7" fmla="*/ 10915832 w 13500176"/>
                <a:gd name="connsiteY7" fmla="*/ 3493010 h 6460880"/>
                <a:gd name="connsiteX8" fmla="*/ 10923277 w 13500176"/>
                <a:gd name="connsiteY8" fmla="*/ 3510790 h 6460880"/>
                <a:gd name="connsiteX9" fmla="*/ 11387358 w 13500176"/>
                <a:gd name="connsiteY9" fmla="*/ 3628119 h 6460880"/>
                <a:gd name="connsiteX10" fmla="*/ 11725910 w 13500176"/>
                <a:gd name="connsiteY10" fmla="*/ 3730252 h 6460880"/>
                <a:gd name="connsiteX11" fmla="*/ 11715418 w 13500176"/>
                <a:gd name="connsiteY11" fmla="*/ 3704731 h 6460880"/>
                <a:gd name="connsiteX12" fmla="*/ 9682253 w 13500176"/>
                <a:gd name="connsiteY12" fmla="*/ 861896 h 6460880"/>
                <a:gd name="connsiteX13" fmla="*/ 11886268 w 13500176"/>
                <a:gd name="connsiteY13" fmla="*/ 3772909 h 6460880"/>
                <a:gd name="connsiteX14" fmla="*/ 11889844 w 13500176"/>
                <a:gd name="connsiteY14" fmla="*/ 3782717 h 6460880"/>
                <a:gd name="connsiteX15" fmla="*/ 12217668 w 13500176"/>
                <a:gd name="connsiteY15" fmla="*/ 3897543 h 6460880"/>
                <a:gd name="connsiteX16" fmla="*/ 13500176 w 13500176"/>
                <a:gd name="connsiteY16" fmla="*/ 4522518 h 6460880"/>
                <a:gd name="connsiteX17" fmla="*/ 12274668 w 13500176"/>
                <a:gd name="connsiteY17" fmla="*/ 3995080 h 6460880"/>
                <a:gd name="connsiteX18" fmla="*/ 12060290 w 13500176"/>
                <a:gd name="connsiteY18" fmla="*/ 3929960 h 6460880"/>
                <a:gd name="connsiteX19" fmla="*/ 12102338 w 13500176"/>
                <a:gd name="connsiteY19" fmla="*/ 3957331 h 6460880"/>
                <a:gd name="connsiteX20" fmla="*/ 12828220 w 13500176"/>
                <a:gd name="connsiteY20" fmla="*/ 4891713 h 6460880"/>
                <a:gd name="connsiteX21" fmla="*/ 11918726 w 13500176"/>
                <a:gd name="connsiteY21" fmla="*/ 3891020 h 6460880"/>
                <a:gd name="connsiteX22" fmla="*/ 11905476 w 13500176"/>
                <a:gd name="connsiteY22" fmla="*/ 3882933 h 6460880"/>
                <a:gd name="connsiteX23" fmla="*/ 11896648 w 13500176"/>
                <a:gd name="connsiteY23" fmla="*/ 3880251 h 6460880"/>
                <a:gd name="connsiteX24" fmla="*/ 11467086 w 13500176"/>
                <a:gd name="connsiteY24" fmla="*/ 3768667 h 6460880"/>
                <a:gd name="connsiteX25" fmla="*/ 11099670 w 13500176"/>
                <a:gd name="connsiteY25" fmla="*/ 3689312 h 6460880"/>
                <a:gd name="connsiteX26" fmla="*/ 11144630 w 13500176"/>
                <a:gd name="connsiteY26" fmla="*/ 3717840 h 6460880"/>
                <a:gd name="connsiteX27" fmla="*/ 11973008 w 13500176"/>
                <a:gd name="connsiteY27" fmla="*/ 5045385 h 6460880"/>
                <a:gd name="connsiteX28" fmla="*/ 10820591 w 13500176"/>
                <a:gd name="connsiteY28" fmla="*/ 3640517 h 6460880"/>
                <a:gd name="connsiteX29" fmla="*/ 10804142 w 13500176"/>
                <a:gd name="connsiteY29" fmla="*/ 3633393 h 6460880"/>
                <a:gd name="connsiteX30" fmla="*/ 10452265 w 13500176"/>
                <a:gd name="connsiteY30" fmla="*/ 3572721 h 6460880"/>
                <a:gd name="connsiteX31" fmla="*/ 10017632 w 13500176"/>
                <a:gd name="connsiteY31" fmla="*/ 3516616 h 6460880"/>
                <a:gd name="connsiteX32" fmla="*/ 10067326 w 13500176"/>
                <a:gd name="connsiteY32" fmla="*/ 3538720 h 6460880"/>
                <a:gd name="connsiteX33" fmla="*/ 11362140 w 13500176"/>
                <a:gd name="connsiteY33" fmla="*/ 5230555 h 6460880"/>
                <a:gd name="connsiteX34" fmla="*/ 9726547 w 13500176"/>
                <a:gd name="connsiteY34" fmla="*/ 3501735 h 6460880"/>
                <a:gd name="connsiteX35" fmla="*/ 9652643 w 13500176"/>
                <a:gd name="connsiteY35" fmla="*/ 3478719 h 6460880"/>
                <a:gd name="connsiteX36" fmla="*/ 9228054 w 13500176"/>
                <a:gd name="connsiteY36" fmla="*/ 3442216 h 6460880"/>
                <a:gd name="connsiteX37" fmla="*/ 8659512 w 13500176"/>
                <a:gd name="connsiteY37" fmla="*/ 3417721 h 6460880"/>
                <a:gd name="connsiteX38" fmla="*/ 8771686 w 13500176"/>
                <a:gd name="connsiteY38" fmla="*/ 3475003 h 6460880"/>
                <a:gd name="connsiteX39" fmla="*/ 10354207 w 13500176"/>
                <a:gd name="connsiteY39" fmla="*/ 5475856 h 6460880"/>
                <a:gd name="connsiteX40" fmla="*/ 8460040 w 13500176"/>
                <a:gd name="connsiteY40" fmla="*/ 3447035 h 6460880"/>
                <a:gd name="connsiteX41" fmla="*/ 8384994 w 13500176"/>
                <a:gd name="connsiteY41" fmla="*/ 3410726 h 6460880"/>
                <a:gd name="connsiteX42" fmla="*/ 8171192 w 13500176"/>
                <a:gd name="connsiteY42" fmla="*/ 3408321 h 6460880"/>
                <a:gd name="connsiteX43" fmla="*/ 7400065 w 13500176"/>
                <a:gd name="connsiteY43" fmla="*/ 3424390 h 6460880"/>
                <a:gd name="connsiteX44" fmla="*/ 7347999 w 13500176"/>
                <a:gd name="connsiteY44" fmla="*/ 3427121 h 6460880"/>
                <a:gd name="connsiteX45" fmla="*/ 7354751 w 13500176"/>
                <a:gd name="connsiteY45" fmla="*/ 3430001 h 6460880"/>
                <a:gd name="connsiteX46" fmla="*/ 8949212 w 13500176"/>
                <a:gd name="connsiteY46" fmla="*/ 5875784 h 6460880"/>
                <a:gd name="connsiteX47" fmla="*/ 7130337 w 13500176"/>
                <a:gd name="connsiteY47" fmla="*/ 3468460 h 6460880"/>
                <a:gd name="connsiteX48" fmla="*/ 7066823 w 13500176"/>
                <a:gd name="connsiteY48" fmla="*/ 3441868 h 6460880"/>
                <a:gd name="connsiteX49" fmla="*/ 6994435 w 13500176"/>
                <a:gd name="connsiteY49" fmla="*/ 3445664 h 6460880"/>
                <a:gd name="connsiteX50" fmla="*/ 6191075 w 13500176"/>
                <a:gd name="connsiteY50" fmla="*/ 3518481 h 6460880"/>
                <a:gd name="connsiteX51" fmla="*/ 6185968 w 13500176"/>
                <a:gd name="connsiteY51" fmla="*/ 3519154 h 6460880"/>
                <a:gd name="connsiteX52" fmla="*/ 6202701 w 13500176"/>
                <a:gd name="connsiteY52" fmla="*/ 3535925 h 6460880"/>
                <a:gd name="connsiteX53" fmla="*/ 7269326 w 13500176"/>
                <a:gd name="connsiteY53" fmla="*/ 6337752 h 6460880"/>
                <a:gd name="connsiteX54" fmla="*/ 5973141 w 13500176"/>
                <a:gd name="connsiteY54" fmla="*/ 3549333 h 6460880"/>
                <a:gd name="connsiteX55" fmla="*/ 5971060 w 13500176"/>
                <a:gd name="connsiteY55" fmla="*/ 3547469 h 6460880"/>
                <a:gd name="connsiteX56" fmla="*/ 5431115 w 13500176"/>
                <a:gd name="connsiteY56" fmla="*/ 3618610 h 6460880"/>
                <a:gd name="connsiteX57" fmla="*/ 5305468 w 13500176"/>
                <a:gd name="connsiteY57" fmla="*/ 3640216 h 6460880"/>
                <a:gd name="connsiteX58" fmla="*/ 5321857 w 13500176"/>
                <a:gd name="connsiteY58" fmla="*/ 3701237 h 6460880"/>
                <a:gd name="connsiteX59" fmla="*/ 5070201 w 13500176"/>
                <a:gd name="connsiteY59" fmla="*/ 6460880 h 6460880"/>
                <a:gd name="connsiteX60" fmla="*/ 5092207 w 13500176"/>
                <a:gd name="connsiteY60" fmla="*/ 3718619 h 6460880"/>
                <a:gd name="connsiteX61" fmla="*/ 5075905 w 13500176"/>
                <a:gd name="connsiteY61" fmla="*/ 3679693 h 6460880"/>
                <a:gd name="connsiteX62" fmla="*/ 4715717 w 13500176"/>
                <a:gd name="connsiteY62" fmla="*/ 3741633 h 6460880"/>
                <a:gd name="connsiteX63" fmla="*/ 4365913 w 13500176"/>
                <a:gd name="connsiteY63" fmla="*/ 3815547 h 6460880"/>
                <a:gd name="connsiteX64" fmla="*/ 4365464 w 13500176"/>
                <a:gd name="connsiteY64" fmla="*/ 3822557 h 6460880"/>
                <a:gd name="connsiteX65" fmla="*/ 3420859 w 13500176"/>
                <a:gd name="connsiteY65" fmla="*/ 6245167 h 6460880"/>
                <a:gd name="connsiteX66" fmla="*/ 4182355 w 13500176"/>
                <a:gd name="connsiteY66" fmla="*/ 3856965 h 6460880"/>
                <a:gd name="connsiteX67" fmla="*/ 4182499 w 13500176"/>
                <a:gd name="connsiteY67" fmla="*/ 3854303 h 6460880"/>
                <a:gd name="connsiteX68" fmla="*/ 4046044 w 13500176"/>
                <a:gd name="connsiteY68" fmla="*/ 3883136 h 6460880"/>
                <a:gd name="connsiteX69" fmla="*/ 3423260 w 13500176"/>
                <a:gd name="connsiteY69" fmla="*/ 4038700 h 6460880"/>
                <a:gd name="connsiteX70" fmla="*/ 3290215 w 13500176"/>
                <a:gd name="connsiteY70" fmla="*/ 4076944 h 6460880"/>
                <a:gd name="connsiteX71" fmla="*/ 3286696 w 13500176"/>
                <a:gd name="connsiteY71" fmla="*/ 4095106 h 6460880"/>
                <a:gd name="connsiteX72" fmla="*/ 2290754 w 13500176"/>
                <a:gd name="connsiteY72" fmla="*/ 5968368 h 6460880"/>
                <a:gd name="connsiteX73" fmla="*/ 3102138 w 13500176"/>
                <a:gd name="connsiteY73" fmla="*/ 4190060 h 6460880"/>
                <a:gd name="connsiteX74" fmla="*/ 3109115 w 13500176"/>
                <a:gd name="connsiteY74" fmla="*/ 4129002 h 6460880"/>
                <a:gd name="connsiteX75" fmla="*/ 2848529 w 13500176"/>
                <a:gd name="connsiteY75" fmla="*/ 4203909 h 6460880"/>
                <a:gd name="connsiteX76" fmla="*/ 2323012 w 13500176"/>
                <a:gd name="connsiteY76" fmla="*/ 4374345 h 6460880"/>
                <a:gd name="connsiteX77" fmla="*/ 2241150 w 13500176"/>
                <a:gd name="connsiteY77" fmla="*/ 4403850 h 6460880"/>
                <a:gd name="connsiteX78" fmla="*/ 1527169 w 13500176"/>
                <a:gd name="connsiteY78" fmla="*/ 5722112 h 6460880"/>
                <a:gd name="connsiteX79" fmla="*/ 1992048 w 13500176"/>
                <a:gd name="connsiteY79" fmla="*/ 4493631 h 6460880"/>
                <a:gd name="connsiteX80" fmla="*/ 1847875 w 13500176"/>
                <a:gd name="connsiteY80" fmla="*/ 4545593 h 6460880"/>
                <a:gd name="connsiteX81" fmla="*/ 0 w 13500176"/>
                <a:gd name="connsiteY81" fmla="*/ 5414769 h 6460880"/>
                <a:gd name="connsiteX82" fmla="*/ 1416606 w 13500176"/>
                <a:gd name="connsiteY82" fmla="*/ 4635574 h 6460880"/>
                <a:gd name="connsiteX83" fmla="*/ 1464423 w 13500176"/>
                <a:gd name="connsiteY83" fmla="*/ 4614374 h 6460880"/>
                <a:gd name="connsiteX84" fmla="*/ 1448902 w 13500176"/>
                <a:gd name="connsiteY84" fmla="*/ 4609328 h 6460880"/>
                <a:gd name="connsiteX85" fmla="*/ 366521 w 13500176"/>
                <a:gd name="connsiteY85" fmla="*/ 4338115 h 6460880"/>
                <a:gd name="connsiteX86" fmla="*/ 1551986 w 13500176"/>
                <a:gd name="connsiteY86" fmla="*/ 4558690 h 6460880"/>
                <a:gd name="connsiteX87" fmla="*/ 1576016 w 13500176"/>
                <a:gd name="connsiteY87" fmla="*/ 4564899 h 6460880"/>
                <a:gd name="connsiteX88" fmla="*/ 1836421 w 13500176"/>
                <a:gd name="connsiteY88" fmla="*/ 4449446 h 6460880"/>
                <a:gd name="connsiteX89" fmla="*/ 2306704 w 13500176"/>
                <a:gd name="connsiteY89" fmla="*/ 4259351 h 6460880"/>
                <a:gd name="connsiteX90" fmla="*/ 2332017 w 13500176"/>
                <a:gd name="connsiteY90" fmla="*/ 4250134 h 6460880"/>
                <a:gd name="connsiteX91" fmla="*/ 2278823 w 13500176"/>
                <a:gd name="connsiteY91" fmla="*/ 4223712 h 6460880"/>
                <a:gd name="connsiteX92" fmla="*/ 702498 w 13500176"/>
                <a:gd name="connsiteY92" fmla="*/ 3691931 h 6460880"/>
                <a:gd name="connsiteX93" fmla="*/ 2510762 w 13500176"/>
                <a:gd name="connsiteY93" fmla="*/ 4184801 h 6460880"/>
                <a:gd name="connsiteX94" fmla="*/ 2511085 w 13500176"/>
                <a:gd name="connsiteY94" fmla="*/ 4184931 h 6460880"/>
                <a:gd name="connsiteX95" fmla="*/ 2826158 w 13500176"/>
                <a:gd name="connsiteY95" fmla="*/ 4070203 h 6460880"/>
                <a:gd name="connsiteX96" fmla="*/ 3210031 w 13500176"/>
                <a:gd name="connsiteY96" fmla="*/ 3946184 h 6460880"/>
                <a:gd name="connsiteX97" fmla="*/ 3209023 w 13500176"/>
                <a:gd name="connsiteY97" fmla="*/ 3945367 h 6460880"/>
                <a:gd name="connsiteX98" fmla="*/ 1435539 w 13500176"/>
                <a:gd name="connsiteY98" fmla="*/ 2984661 h 6460880"/>
                <a:gd name="connsiteX99" fmla="*/ 3414893 w 13500176"/>
                <a:gd name="connsiteY99" fmla="*/ 3880199 h 6460880"/>
                <a:gd name="connsiteX100" fmla="*/ 3415582 w 13500176"/>
                <a:gd name="connsiteY100" fmla="*/ 3880705 h 6460880"/>
                <a:gd name="connsiteX101" fmla="*/ 3955279 w 13500176"/>
                <a:gd name="connsiteY101" fmla="*/ 3729040 h 6460880"/>
                <a:gd name="connsiteX102" fmla="*/ 3945758 w 13500176"/>
                <a:gd name="connsiteY102" fmla="*/ 3718522 h 6460880"/>
                <a:gd name="connsiteX103" fmla="*/ 2107494 w 13500176"/>
                <a:gd name="connsiteY103" fmla="*/ 2369021 h 6460880"/>
                <a:gd name="connsiteX104" fmla="*/ 4113336 w 13500176"/>
                <a:gd name="connsiteY104" fmla="*/ 3610748 h 6460880"/>
                <a:gd name="connsiteX105" fmla="*/ 4183636 w 13500176"/>
                <a:gd name="connsiteY105" fmla="*/ 3672463 h 6460880"/>
                <a:gd name="connsiteX106" fmla="*/ 4666568 w 13500176"/>
                <a:gd name="connsiteY106" fmla="*/ 3557563 h 6460880"/>
                <a:gd name="connsiteX107" fmla="*/ 4772740 w 13500176"/>
                <a:gd name="connsiteY107" fmla="*/ 3536993 h 6460880"/>
                <a:gd name="connsiteX108" fmla="*/ 4757849 w 13500176"/>
                <a:gd name="connsiteY108" fmla="*/ 3516227 h 6460880"/>
                <a:gd name="connsiteX109" fmla="*/ 2932165 w 13500176"/>
                <a:gd name="connsiteY109" fmla="*/ 1845966 h 6460880"/>
                <a:gd name="connsiteX110" fmla="*/ 4991696 w 13500176"/>
                <a:gd name="connsiteY110" fmla="*/ 3481737 h 6460880"/>
                <a:gd name="connsiteX111" fmla="*/ 5001122 w 13500176"/>
                <a:gd name="connsiteY111" fmla="*/ 3492744 h 6460880"/>
                <a:gd name="connsiteX112" fmla="*/ 5369730 w 13500176"/>
                <a:gd name="connsiteY112" fmla="*/ 3421327 h 6460880"/>
                <a:gd name="connsiteX113" fmla="*/ 5604053 w 13500176"/>
                <a:gd name="connsiteY113" fmla="*/ 3383814 h 6460880"/>
                <a:gd name="connsiteX114" fmla="*/ 5594033 w 13500176"/>
                <a:gd name="connsiteY114" fmla="*/ 3364431 h 6460880"/>
                <a:gd name="connsiteX115" fmla="*/ 3879010 w 13500176"/>
                <a:gd name="connsiteY115" fmla="*/ 1354408 h 6460880"/>
                <a:gd name="connsiteX116" fmla="*/ 5830386 w 13500176"/>
                <a:gd name="connsiteY116" fmla="*/ 3328688 h 6460880"/>
                <a:gd name="connsiteX117" fmla="*/ 5842304 w 13500176"/>
                <a:gd name="connsiteY117" fmla="*/ 3348079 h 6460880"/>
                <a:gd name="connsiteX118" fmla="*/ 6115575 w 13500176"/>
                <a:gd name="connsiteY118" fmla="*/ 3310599 h 6460880"/>
                <a:gd name="connsiteX119" fmla="*/ 6504098 w 13500176"/>
                <a:gd name="connsiteY119" fmla="*/ 3266336 h 6460880"/>
                <a:gd name="connsiteX120" fmla="*/ 6598762 w 13500176"/>
                <a:gd name="connsiteY120" fmla="*/ 3257779 h 6460880"/>
                <a:gd name="connsiteX121" fmla="*/ 6570327 w 13500176"/>
                <a:gd name="connsiteY121" fmla="*/ 3212767 h 6460880"/>
                <a:gd name="connsiteX122" fmla="*/ 4337161 w 13500176"/>
                <a:gd name="connsiteY122" fmla="*/ 708225 h 6460880"/>
                <a:gd name="connsiteX123" fmla="*/ 6835156 w 13500176"/>
                <a:gd name="connsiteY123" fmla="*/ 3226058 h 6460880"/>
                <a:gd name="connsiteX124" fmla="*/ 6841984 w 13500176"/>
                <a:gd name="connsiteY124" fmla="*/ 3235791 h 6460880"/>
                <a:gd name="connsiteX125" fmla="*/ 6902805 w 13500176"/>
                <a:gd name="connsiteY125" fmla="*/ 3230293 h 6460880"/>
                <a:gd name="connsiteX126" fmla="*/ 7691639 w 13500176"/>
                <a:gd name="connsiteY126" fmla="*/ 3194102 h 6460880"/>
                <a:gd name="connsiteX127" fmla="*/ 7693375 w 13500176"/>
                <a:gd name="connsiteY127" fmla="*/ 3194089 h 6460880"/>
                <a:gd name="connsiteX128" fmla="*/ 7687507 w 13500176"/>
                <a:gd name="connsiteY128" fmla="*/ 3182754 h 6460880"/>
                <a:gd name="connsiteX129" fmla="*/ 5222919 w 13500176"/>
                <a:gd name="connsiteY129" fmla="*/ 431425 h 6460880"/>
                <a:gd name="connsiteX130" fmla="*/ 7950586 w 13500176"/>
                <a:gd name="connsiteY130" fmla="*/ 3175184 h 6460880"/>
                <a:gd name="connsiteX131" fmla="*/ 7960834 w 13500176"/>
                <a:gd name="connsiteY131" fmla="*/ 3192001 h 6460880"/>
                <a:gd name="connsiteX132" fmla="*/ 8067717 w 13500176"/>
                <a:gd name="connsiteY132" fmla="*/ 3191167 h 6460880"/>
                <a:gd name="connsiteX133" fmla="*/ 8431525 w 13500176"/>
                <a:gd name="connsiteY133" fmla="*/ 3197483 h 6460880"/>
                <a:gd name="connsiteX134" fmla="*/ 8645469 w 13500176"/>
                <a:gd name="connsiteY134" fmla="*/ 3206566 h 6460880"/>
                <a:gd name="connsiteX135" fmla="*/ 8629370 w 13500176"/>
                <a:gd name="connsiteY135" fmla="*/ 3162185 h 6460880"/>
                <a:gd name="connsiteX136" fmla="*/ 6291937 w 13500176"/>
                <a:gd name="connsiteY136" fmla="*/ 154626 h 6460880"/>
                <a:gd name="connsiteX137" fmla="*/ 8810352 w 13500176"/>
                <a:gd name="connsiteY137" fmla="*/ 3213117 h 6460880"/>
                <a:gd name="connsiteX138" fmla="*/ 8810763 w 13500176"/>
                <a:gd name="connsiteY138" fmla="*/ 3214278 h 6460880"/>
                <a:gd name="connsiteX139" fmla="*/ 9122197 w 13500176"/>
                <a:gd name="connsiteY139" fmla="*/ 3235296 h 6460880"/>
                <a:gd name="connsiteX140" fmla="*/ 9664416 w 13500176"/>
                <a:gd name="connsiteY140" fmla="*/ 3292046 h 6460880"/>
                <a:gd name="connsiteX141" fmla="*/ 9658510 w 13500176"/>
                <a:gd name="connsiteY141" fmla="*/ 3272811 h 6460880"/>
                <a:gd name="connsiteX142" fmla="*/ 7147152 w 13500176"/>
                <a:gd name="connsiteY142" fmla="*/ 0 h 646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3500176" h="6460880">
                  <a:moveTo>
                    <a:pt x="7147152" y="0"/>
                  </a:moveTo>
                  <a:cubicBezTo>
                    <a:pt x="9205012" y="1346144"/>
                    <a:pt x="9742862" y="2927862"/>
                    <a:pt x="9845171" y="3302258"/>
                  </a:cubicBezTo>
                  <a:lnTo>
                    <a:pt x="9848681" y="3315566"/>
                  </a:lnTo>
                  <a:lnTo>
                    <a:pt x="10354819" y="3393669"/>
                  </a:lnTo>
                  <a:lnTo>
                    <a:pt x="10801382" y="3484632"/>
                  </a:lnTo>
                  <a:lnTo>
                    <a:pt x="10790840" y="3463004"/>
                  </a:lnTo>
                  <a:cubicBezTo>
                    <a:pt x="10652900" y="3181929"/>
                    <a:pt x="9858831" y="1624051"/>
                    <a:pt x="8613234" y="369384"/>
                  </a:cubicBezTo>
                  <a:cubicBezTo>
                    <a:pt x="10080271" y="1624051"/>
                    <a:pt x="10794759" y="3207197"/>
                    <a:pt x="10915832" y="3493010"/>
                  </a:cubicBezTo>
                  <a:lnTo>
                    <a:pt x="10923277" y="3510790"/>
                  </a:lnTo>
                  <a:lnTo>
                    <a:pt x="11387358" y="3628119"/>
                  </a:lnTo>
                  <a:lnTo>
                    <a:pt x="11725910" y="3730252"/>
                  </a:lnTo>
                  <a:lnTo>
                    <a:pt x="11715418" y="3704731"/>
                  </a:lnTo>
                  <a:cubicBezTo>
                    <a:pt x="11555482" y="3321003"/>
                    <a:pt x="10945030" y="2003856"/>
                    <a:pt x="9682253" y="861896"/>
                  </a:cubicBezTo>
                  <a:cubicBezTo>
                    <a:pt x="11178878" y="2046151"/>
                    <a:pt x="11763498" y="3442360"/>
                    <a:pt x="11886268" y="3772909"/>
                  </a:cubicBezTo>
                  <a:lnTo>
                    <a:pt x="11889844" y="3782717"/>
                  </a:lnTo>
                  <a:lnTo>
                    <a:pt x="12217668" y="3897543"/>
                  </a:lnTo>
                  <a:cubicBezTo>
                    <a:pt x="13067558" y="4216288"/>
                    <a:pt x="13500176" y="4522518"/>
                    <a:pt x="13500176" y="4522518"/>
                  </a:cubicBezTo>
                  <a:cubicBezTo>
                    <a:pt x="13500176" y="4522518"/>
                    <a:pt x="13096788" y="4263400"/>
                    <a:pt x="12274668" y="3995080"/>
                  </a:cubicBezTo>
                  <a:lnTo>
                    <a:pt x="12060290" y="3929960"/>
                  </a:lnTo>
                  <a:lnTo>
                    <a:pt x="12102338" y="3957331"/>
                  </a:lnTo>
                  <a:cubicBezTo>
                    <a:pt x="12335708" y="4113061"/>
                    <a:pt x="12805314" y="4476432"/>
                    <a:pt x="12828220" y="4891713"/>
                  </a:cubicBezTo>
                  <a:cubicBezTo>
                    <a:pt x="12734682" y="4444229"/>
                    <a:pt x="12175640" y="4050840"/>
                    <a:pt x="11918726" y="3891020"/>
                  </a:cubicBezTo>
                  <a:lnTo>
                    <a:pt x="11905476" y="3882933"/>
                  </a:lnTo>
                  <a:lnTo>
                    <a:pt x="11896648" y="3880251"/>
                  </a:lnTo>
                  <a:cubicBezTo>
                    <a:pt x="11762066" y="3842273"/>
                    <a:pt x="11618894" y="3804835"/>
                    <a:pt x="11467086" y="3768667"/>
                  </a:cubicBezTo>
                  <a:lnTo>
                    <a:pt x="11099670" y="3689312"/>
                  </a:lnTo>
                  <a:lnTo>
                    <a:pt x="11144630" y="3717840"/>
                  </a:lnTo>
                  <a:cubicBezTo>
                    <a:pt x="11416544" y="3899203"/>
                    <a:pt x="11868014" y="4305060"/>
                    <a:pt x="11973008" y="5045385"/>
                  </a:cubicBezTo>
                  <a:cubicBezTo>
                    <a:pt x="11824108" y="4170455"/>
                    <a:pt x="11090470" y="3762675"/>
                    <a:pt x="10820591" y="3640517"/>
                  </a:cubicBezTo>
                  <a:lnTo>
                    <a:pt x="10804142" y="3633393"/>
                  </a:lnTo>
                  <a:lnTo>
                    <a:pt x="10452265" y="3572721"/>
                  </a:lnTo>
                  <a:lnTo>
                    <a:pt x="10017632" y="3516616"/>
                  </a:lnTo>
                  <a:lnTo>
                    <a:pt x="10067326" y="3538720"/>
                  </a:lnTo>
                  <a:cubicBezTo>
                    <a:pt x="10495948" y="3745129"/>
                    <a:pt x="11113974" y="4211428"/>
                    <a:pt x="11362140" y="5230555"/>
                  </a:cubicBezTo>
                  <a:cubicBezTo>
                    <a:pt x="10984165" y="4088364"/>
                    <a:pt x="10187531" y="3658720"/>
                    <a:pt x="9726547" y="3501735"/>
                  </a:cubicBezTo>
                  <a:lnTo>
                    <a:pt x="9652643" y="3478719"/>
                  </a:lnTo>
                  <a:lnTo>
                    <a:pt x="9228054" y="3442216"/>
                  </a:lnTo>
                  <a:lnTo>
                    <a:pt x="8659512" y="3417721"/>
                  </a:lnTo>
                  <a:lnTo>
                    <a:pt x="8771686" y="3475003"/>
                  </a:lnTo>
                  <a:cubicBezTo>
                    <a:pt x="9221597" y="3717881"/>
                    <a:pt x="9997232" y="4291536"/>
                    <a:pt x="10354207" y="5475856"/>
                  </a:cubicBezTo>
                  <a:cubicBezTo>
                    <a:pt x="10010594" y="4345369"/>
                    <a:pt x="8962574" y="3699376"/>
                    <a:pt x="8460040" y="3447035"/>
                  </a:cubicBezTo>
                  <a:lnTo>
                    <a:pt x="8384994" y="3410726"/>
                  </a:lnTo>
                  <a:lnTo>
                    <a:pt x="8171192" y="3408321"/>
                  </a:lnTo>
                  <a:cubicBezTo>
                    <a:pt x="7923046" y="3408158"/>
                    <a:pt x="7666018" y="3413271"/>
                    <a:pt x="7400065" y="3424390"/>
                  </a:cubicBezTo>
                  <a:lnTo>
                    <a:pt x="7347999" y="3427121"/>
                  </a:lnTo>
                  <a:lnTo>
                    <a:pt x="7354751" y="3430001"/>
                  </a:lnTo>
                  <a:cubicBezTo>
                    <a:pt x="7671162" y="3575249"/>
                    <a:pt x="8552148" y="4126565"/>
                    <a:pt x="8949212" y="5875784"/>
                  </a:cubicBezTo>
                  <a:cubicBezTo>
                    <a:pt x="8527331" y="4226520"/>
                    <a:pt x="7500548" y="3633035"/>
                    <a:pt x="7130337" y="3468460"/>
                  </a:cubicBezTo>
                  <a:lnTo>
                    <a:pt x="7066823" y="3441868"/>
                  </a:lnTo>
                  <a:lnTo>
                    <a:pt x="6994435" y="3445664"/>
                  </a:lnTo>
                  <a:cubicBezTo>
                    <a:pt x="6719544" y="3464894"/>
                    <a:pt x="6451693" y="3489411"/>
                    <a:pt x="6191075" y="3518481"/>
                  </a:cubicBezTo>
                  <a:lnTo>
                    <a:pt x="6185968" y="3519154"/>
                  </a:lnTo>
                  <a:lnTo>
                    <a:pt x="6202701" y="3535925"/>
                  </a:lnTo>
                  <a:cubicBezTo>
                    <a:pt x="6456586" y="3800454"/>
                    <a:pt x="7145243" y="4662886"/>
                    <a:pt x="7269326" y="6337752"/>
                  </a:cubicBezTo>
                  <a:cubicBezTo>
                    <a:pt x="7055522" y="4641733"/>
                    <a:pt x="6186945" y="3746613"/>
                    <a:pt x="5973141" y="3549333"/>
                  </a:cubicBezTo>
                  <a:lnTo>
                    <a:pt x="5971060" y="3547469"/>
                  </a:lnTo>
                  <a:lnTo>
                    <a:pt x="5431115" y="3618610"/>
                  </a:lnTo>
                  <a:lnTo>
                    <a:pt x="5305468" y="3640216"/>
                  </a:lnTo>
                  <a:lnTo>
                    <a:pt x="5321857" y="3701237"/>
                  </a:lnTo>
                  <a:cubicBezTo>
                    <a:pt x="5416082" y="4073570"/>
                    <a:pt x="5616165" y="5185981"/>
                    <a:pt x="5070201" y="6460880"/>
                  </a:cubicBezTo>
                  <a:cubicBezTo>
                    <a:pt x="5541715" y="5085989"/>
                    <a:pt x="5226856" y="4056384"/>
                    <a:pt x="5092207" y="3718619"/>
                  </a:cubicBezTo>
                  <a:lnTo>
                    <a:pt x="5075905" y="3679693"/>
                  </a:lnTo>
                  <a:lnTo>
                    <a:pt x="4715717" y="3741633"/>
                  </a:lnTo>
                  <a:lnTo>
                    <a:pt x="4365913" y="3815547"/>
                  </a:lnTo>
                  <a:lnTo>
                    <a:pt x="4365464" y="3822557"/>
                  </a:lnTo>
                  <a:cubicBezTo>
                    <a:pt x="4349002" y="4062240"/>
                    <a:pt x="4223577" y="5381056"/>
                    <a:pt x="3420859" y="6245167"/>
                  </a:cubicBezTo>
                  <a:cubicBezTo>
                    <a:pt x="4057498" y="5548303"/>
                    <a:pt x="4167353" y="4118861"/>
                    <a:pt x="4182355" y="3856965"/>
                  </a:cubicBezTo>
                  <a:lnTo>
                    <a:pt x="4182499" y="3854303"/>
                  </a:lnTo>
                  <a:lnTo>
                    <a:pt x="4046044" y="3883136"/>
                  </a:lnTo>
                  <a:cubicBezTo>
                    <a:pt x="3830570" y="3932892"/>
                    <a:pt x="3622911" y="3984992"/>
                    <a:pt x="3423260" y="4038700"/>
                  </a:cubicBezTo>
                  <a:lnTo>
                    <a:pt x="3290215" y="4076944"/>
                  </a:lnTo>
                  <a:lnTo>
                    <a:pt x="3286696" y="4095106"/>
                  </a:lnTo>
                  <a:cubicBezTo>
                    <a:pt x="3229486" y="4383980"/>
                    <a:pt x="2958891" y="5564702"/>
                    <a:pt x="2290754" y="5968368"/>
                  </a:cubicBezTo>
                  <a:cubicBezTo>
                    <a:pt x="2886350" y="5518569"/>
                    <a:pt x="3058515" y="4540880"/>
                    <a:pt x="3102138" y="4190060"/>
                  </a:cubicBezTo>
                  <a:lnTo>
                    <a:pt x="3109115" y="4129002"/>
                  </a:lnTo>
                  <a:lnTo>
                    <a:pt x="2848529" y="4203909"/>
                  </a:lnTo>
                  <a:cubicBezTo>
                    <a:pt x="2665089" y="4260095"/>
                    <a:pt x="2489853" y="4317153"/>
                    <a:pt x="2323012" y="4374345"/>
                  </a:cubicBezTo>
                  <a:lnTo>
                    <a:pt x="2241150" y="4403850"/>
                  </a:lnTo>
                  <a:lnTo>
                    <a:pt x="1527169" y="5722112"/>
                  </a:lnTo>
                  <a:lnTo>
                    <a:pt x="1992048" y="4493631"/>
                  </a:lnTo>
                  <a:lnTo>
                    <a:pt x="1847875" y="4545593"/>
                  </a:lnTo>
                  <a:cubicBezTo>
                    <a:pt x="649047" y="4999411"/>
                    <a:pt x="0" y="5414769"/>
                    <a:pt x="0" y="5414769"/>
                  </a:cubicBezTo>
                  <a:cubicBezTo>
                    <a:pt x="0" y="5414769"/>
                    <a:pt x="496927" y="5061426"/>
                    <a:pt x="1416606" y="4635574"/>
                  </a:cubicBezTo>
                  <a:lnTo>
                    <a:pt x="1464423" y="4614374"/>
                  </a:lnTo>
                  <a:lnTo>
                    <a:pt x="1448902" y="4609328"/>
                  </a:lnTo>
                  <a:cubicBezTo>
                    <a:pt x="1368726" y="4583678"/>
                    <a:pt x="1007932" y="4472670"/>
                    <a:pt x="366521" y="4338115"/>
                  </a:cubicBezTo>
                  <a:cubicBezTo>
                    <a:pt x="916302" y="4407314"/>
                    <a:pt x="1362999" y="4511114"/>
                    <a:pt x="1551986" y="4558690"/>
                  </a:cubicBezTo>
                  <a:lnTo>
                    <a:pt x="1576016" y="4564899"/>
                  </a:lnTo>
                  <a:lnTo>
                    <a:pt x="1836421" y="4449446"/>
                  </a:lnTo>
                  <a:cubicBezTo>
                    <a:pt x="1984843" y="4386469"/>
                    <a:pt x="2141676" y="4322831"/>
                    <a:pt x="2306704" y="4259351"/>
                  </a:cubicBezTo>
                  <a:lnTo>
                    <a:pt x="2332017" y="4250134"/>
                  </a:lnTo>
                  <a:lnTo>
                    <a:pt x="2278823" y="4223712"/>
                  </a:lnTo>
                  <a:cubicBezTo>
                    <a:pt x="2071224" y="4124273"/>
                    <a:pt x="1550077" y="3899455"/>
                    <a:pt x="702498" y="3691931"/>
                  </a:cubicBezTo>
                  <a:cubicBezTo>
                    <a:pt x="1550077" y="3830281"/>
                    <a:pt x="2225850" y="4072392"/>
                    <a:pt x="2510762" y="4184801"/>
                  </a:cubicBezTo>
                  <a:lnTo>
                    <a:pt x="2511085" y="4184931"/>
                  </a:lnTo>
                  <a:lnTo>
                    <a:pt x="2826158" y="4070203"/>
                  </a:lnTo>
                  <a:lnTo>
                    <a:pt x="3210031" y="3946184"/>
                  </a:lnTo>
                  <a:lnTo>
                    <a:pt x="3209023" y="3945367"/>
                  </a:lnTo>
                  <a:cubicBezTo>
                    <a:pt x="3075814" y="3838995"/>
                    <a:pt x="2477832" y="3388284"/>
                    <a:pt x="1435539" y="2984661"/>
                  </a:cubicBezTo>
                  <a:cubicBezTo>
                    <a:pt x="2504558" y="3253743"/>
                    <a:pt x="3246189" y="3758271"/>
                    <a:pt x="3414893" y="3880199"/>
                  </a:cubicBezTo>
                  <a:lnTo>
                    <a:pt x="3415582" y="3880705"/>
                  </a:lnTo>
                  <a:lnTo>
                    <a:pt x="3955279" y="3729040"/>
                  </a:lnTo>
                  <a:lnTo>
                    <a:pt x="3945758" y="3718522"/>
                  </a:lnTo>
                  <a:cubicBezTo>
                    <a:pt x="3703506" y="3454872"/>
                    <a:pt x="2976072" y="2718993"/>
                    <a:pt x="2107494" y="2369021"/>
                  </a:cubicBezTo>
                  <a:cubicBezTo>
                    <a:pt x="2909259" y="2622847"/>
                    <a:pt x="3745384" y="3292024"/>
                    <a:pt x="4113336" y="3610748"/>
                  </a:cubicBezTo>
                  <a:lnTo>
                    <a:pt x="4183636" y="3672463"/>
                  </a:lnTo>
                  <a:lnTo>
                    <a:pt x="4666568" y="3557563"/>
                  </a:lnTo>
                  <a:lnTo>
                    <a:pt x="4772740" y="3536993"/>
                  </a:lnTo>
                  <a:lnTo>
                    <a:pt x="4757849" y="3516227"/>
                  </a:lnTo>
                  <a:cubicBezTo>
                    <a:pt x="4585804" y="3279421"/>
                    <a:pt x="3840831" y="2303595"/>
                    <a:pt x="2932165" y="1845966"/>
                  </a:cubicBezTo>
                  <a:cubicBezTo>
                    <a:pt x="3840831" y="2195918"/>
                    <a:pt x="4772882" y="3228947"/>
                    <a:pt x="4991696" y="3481737"/>
                  </a:cubicBezTo>
                  <a:lnTo>
                    <a:pt x="5001122" y="3492744"/>
                  </a:lnTo>
                  <a:lnTo>
                    <a:pt x="5369730" y="3421327"/>
                  </a:lnTo>
                  <a:lnTo>
                    <a:pt x="5604053" y="3383814"/>
                  </a:lnTo>
                  <a:lnTo>
                    <a:pt x="5594033" y="3364431"/>
                  </a:lnTo>
                  <a:cubicBezTo>
                    <a:pt x="5472516" y="3133993"/>
                    <a:pt x="4921303" y="2161781"/>
                    <a:pt x="3879010" y="1354408"/>
                  </a:cubicBezTo>
                  <a:cubicBezTo>
                    <a:pt x="4974754" y="2027219"/>
                    <a:pt x="5672957" y="3076804"/>
                    <a:pt x="5830386" y="3328688"/>
                  </a:cubicBezTo>
                  <a:lnTo>
                    <a:pt x="5842304" y="3348079"/>
                  </a:lnTo>
                  <a:lnTo>
                    <a:pt x="6115575" y="3310599"/>
                  </a:lnTo>
                  <a:cubicBezTo>
                    <a:pt x="6243367" y="3294543"/>
                    <a:pt x="6372884" y="3279755"/>
                    <a:pt x="6504098" y="3266336"/>
                  </a:cubicBezTo>
                  <a:lnTo>
                    <a:pt x="6598762" y="3257779"/>
                  </a:lnTo>
                  <a:lnTo>
                    <a:pt x="6570327" y="3212767"/>
                  </a:lnTo>
                  <a:cubicBezTo>
                    <a:pt x="6263542" y="2729725"/>
                    <a:pt x="5213375" y="1149516"/>
                    <a:pt x="4337161" y="708225"/>
                  </a:cubicBezTo>
                  <a:cubicBezTo>
                    <a:pt x="5245827" y="1031261"/>
                    <a:pt x="6528649" y="2791136"/>
                    <a:pt x="6835156" y="3226058"/>
                  </a:cubicBezTo>
                  <a:lnTo>
                    <a:pt x="6841984" y="3235791"/>
                  </a:lnTo>
                  <a:lnTo>
                    <a:pt x="6902805" y="3230293"/>
                  </a:lnTo>
                  <a:cubicBezTo>
                    <a:pt x="7173878" y="3211064"/>
                    <a:pt x="7436837" y="3199285"/>
                    <a:pt x="7691639" y="3194102"/>
                  </a:cubicBezTo>
                  <a:lnTo>
                    <a:pt x="7693375" y="3194089"/>
                  </a:lnTo>
                  <a:lnTo>
                    <a:pt x="7687507" y="3182754"/>
                  </a:lnTo>
                  <a:cubicBezTo>
                    <a:pt x="7501264" y="2826957"/>
                    <a:pt x="6666094" y="1346573"/>
                    <a:pt x="5222919" y="431425"/>
                  </a:cubicBezTo>
                  <a:cubicBezTo>
                    <a:pt x="6666094" y="1185076"/>
                    <a:pt x="7711728" y="2786583"/>
                    <a:pt x="7950586" y="3175184"/>
                  </a:cubicBezTo>
                  <a:lnTo>
                    <a:pt x="7960834" y="3192001"/>
                  </a:lnTo>
                  <a:lnTo>
                    <a:pt x="8067717" y="3191167"/>
                  </a:lnTo>
                  <a:cubicBezTo>
                    <a:pt x="8191033" y="3191766"/>
                    <a:pt x="8312305" y="3193907"/>
                    <a:pt x="8431525" y="3197483"/>
                  </a:cubicBezTo>
                  <a:lnTo>
                    <a:pt x="8645469" y="3206566"/>
                  </a:lnTo>
                  <a:lnTo>
                    <a:pt x="8629370" y="3162185"/>
                  </a:lnTo>
                  <a:cubicBezTo>
                    <a:pt x="8463142" y="2712577"/>
                    <a:pt x="7812425" y="1192729"/>
                    <a:pt x="6291937" y="154626"/>
                  </a:cubicBezTo>
                  <a:cubicBezTo>
                    <a:pt x="8035773" y="1241751"/>
                    <a:pt x="8700957" y="2909895"/>
                    <a:pt x="8810352" y="3213117"/>
                  </a:cubicBezTo>
                  <a:lnTo>
                    <a:pt x="8810763" y="3214278"/>
                  </a:lnTo>
                  <a:lnTo>
                    <a:pt x="9122197" y="3235296"/>
                  </a:lnTo>
                  <a:lnTo>
                    <a:pt x="9664416" y="3292046"/>
                  </a:lnTo>
                  <a:lnTo>
                    <a:pt x="9658510" y="3272811"/>
                  </a:lnTo>
                  <a:cubicBezTo>
                    <a:pt x="9542422" y="2904304"/>
                    <a:pt x="8964483" y="1346144"/>
                    <a:pt x="7147152" y="0"/>
                  </a:cubicBezTo>
                  <a:close/>
                </a:path>
              </a:pathLst>
            </a:custGeom>
            <a:gradFill>
              <a:gsLst>
                <a:gs pos="0">
                  <a:srgbClr val="77A35E">
                    <a:lumMod val="97000"/>
                    <a:lumOff val="3000"/>
                  </a:srgbClr>
                </a:gs>
                <a:gs pos="100000">
                  <a:srgbClr val="596F3B">
                    <a:lumMod val="97000"/>
                    <a:lumOff val="3000"/>
                  </a:srgbClr>
                </a:gs>
              </a:gsLst>
              <a:lin ang="0" scaled="1"/>
            </a:gradFill>
            <a:ln w="3175">
              <a:noFill/>
            </a:ln>
            <a:effectLst>
              <a:outerShdw dist="12700" dir="13800000" sx="96000" sy="96000" algn="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25" name="叶子高光"/>
            <p:cNvSpPr/>
            <p:nvPr/>
          </p:nvSpPr>
          <p:spPr>
            <a:xfrm rot="4211583">
              <a:off x="3125670" y="924365"/>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 fmla="*/ 364 w 1205276"/>
                <a:gd name="connsiteY0" fmla="*/ 486958 h 966772"/>
                <a:gd name="connsiteX1" fmla="*/ 602820 w 1205276"/>
                <a:gd name="connsiteY1" fmla="*/ 0 h 966772"/>
                <a:gd name="connsiteX2" fmla="*/ 1205276 w 1205276"/>
                <a:gd name="connsiteY2" fmla="*/ 486958 h 966772"/>
                <a:gd name="connsiteX3" fmla="*/ 674257 w 1205276"/>
                <a:gd name="connsiteY3" fmla="*/ 966772 h 966772"/>
                <a:gd name="connsiteX4" fmla="*/ 364 w 1205276"/>
                <a:gd name="connsiteY4" fmla="*/ 486958 h 966772"/>
                <a:gd name="connsiteX0" fmla="*/ 233 w 993214"/>
                <a:gd name="connsiteY0" fmla="*/ 554734 h 1041366"/>
                <a:gd name="connsiteX1" fmla="*/ 602689 w 993214"/>
                <a:gd name="connsiteY1" fmla="*/ 67776 h 1041366"/>
                <a:gd name="connsiteX2" fmla="*/ 993214 w 993214"/>
                <a:gd name="connsiteY2" fmla="*/ 180878 h 1041366"/>
                <a:gd name="connsiteX3" fmla="*/ 674126 w 993214"/>
                <a:gd name="connsiteY3" fmla="*/ 1034548 h 1041366"/>
                <a:gd name="connsiteX4" fmla="*/ 233 w 993214"/>
                <a:gd name="connsiteY4" fmla="*/ 554734 h 1041366"/>
                <a:gd name="connsiteX0" fmla="*/ 164 w 993145"/>
                <a:gd name="connsiteY0" fmla="*/ 551061 h 1037675"/>
                <a:gd name="connsiteX1" fmla="*/ 738351 w 993145"/>
                <a:gd name="connsiteY1" fmla="*/ 71247 h 1037675"/>
                <a:gd name="connsiteX2" fmla="*/ 993145 w 993145"/>
                <a:gd name="connsiteY2" fmla="*/ 177205 h 1037675"/>
                <a:gd name="connsiteX3" fmla="*/ 674057 w 993145"/>
                <a:gd name="connsiteY3" fmla="*/ 1030875 h 1037675"/>
                <a:gd name="connsiteX4" fmla="*/ 164 w 993145"/>
                <a:gd name="connsiteY4" fmla="*/ 551061 h 1037675"/>
                <a:gd name="connsiteX0" fmla="*/ 17 w 992998"/>
                <a:gd name="connsiteY0" fmla="*/ 551061 h 814420"/>
                <a:gd name="connsiteX1" fmla="*/ 738204 w 992998"/>
                <a:gd name="connsiteY1" fmla="*/ 71247 h 814420"/>
                <a:gd name="connsiteX2" fmla="*/ 992998 w 992998"/>
                <a:gd name="connsiteY2" fmla="*/ 177205 h 814420"/>
                <a:gd name="connsiteX3" fmla="*/ 759635 w 992998"/>
                <a:gd name="connsiteY3" fmla="*/ 802275 h 814420"/>
                <a:gd name="connsiteX4" fmla="*/ 17 w 992998"/>
                <a:gd name="connsiteY4" fmla="*/ 551061 h 814420"/>
                <a:gd name="connsiteX0" fmla="*/ 125 w 390650"/>
                <a:gd name="connsiteY0" fmla="*/ 804580 h 895079"/>
                <a:gd name="connsiteX1" fmla="*/ 135856 w 390650"/>
                <a:gd name="connsiteY1" fmla="*/ 86641 h 895079"/>
                <a:gd name="connsiteX2" fmla="*/ 390650 w 390650"/>
                <a:gd name="connsiteY2" fmla="*/ 192599 h 895079"/>
                <a:gd name="connsiteX3" fmla="*/ 157287 w 390650"/>
                <a:gd name="connsiteY3" fmla="*/ 817669 h 895079"/>
                <a:gd name="connsiteX4" fmla="*/ 125 w 390650"/>
                <a:gd name="connsiteY4" fmla="*/ 804580 h 895079"/>
                <a:gd name="connsiteX0" fmla="*/ 335 w 390860"/>
                <a:gd name="connsiteY0" fmla="*/ 804580 h 895079"/>
                <a:gd name="connsiteX1" fmla="*/ 124160 w 390860"/>
                <a:gd name="connsiteY1" fmla="*/ 86641 h 895079"/>
                <a:gd name="connsiteX2" fmla="*/ 390860 w 390860"/>
                <a:gd name="connsiteY2" fmla="*/ 192599 h 895079"/>
                <a:gd name="connsiteX3" fmla="*/ 157497 w 390860"/>
                <a:gd name="connsiteY3" fmla="*/ 817669 h 895079"/>
                <a:gd name="connsiteX4" fmla="*/ 335 w 390860"/>
                <a:gd name="connsiteY4" fmla="*/ 804580 h 895079"/>
                <a:gd name="connsiteX0" fmla="*/ 335 w 390979"/>
                <a:gd name="connsiteY0" fmla="*/ 801681 h 892180"/>
                <a:gd name="connsiteX1" fmla="*/ 124160 w 390979"/>
                <a:gd name="connsiteY1" fmla="*/ 83742 h 892180"/>
                <a:gd name="connsiteX2" fmla="*/ 188451 w 390979"/>
                <a:gd name="connsiteY2" fmla="*/ 26423 h 892180"/>
                <a:gd name="connsiteX3" fmla="*/ 390860 w 390979"/>
                <a:gd name="connsiteY3" fmla="*/ 189700 h 892180"/>
                <a:gd name="connsiteX4" fmla="*/ 157497 w 390979"/>
                <a:gd name="connsiteY4" fmla="*/ 814770 h 892180"/>
                <a:gd name="connsiteX5" fmla="*/ 335 w 390979"/>
                <a:gd name="connsiteY5" fmla="*/ 801681 h 892180"/>
                <a:gd name="connsiteX0" fmla="*/ 225 w 390864"/>
                <a:gd name="connsiteY0" fmla="*/ 772768 h 863267"/>
                <a:gd name="connsiteX1" fmla="*/ 124050 w 390864"/>
                <a:gd name="connsiteY1" fmla="*/ 54829 h 863267"/>
                <a:gd name="connsiteX2" fmla="*/ 181197 w 390864"/>
                <a:gd name="connsiteY2" fmla="*/ 61804 h 863267"/>
                <a:gd name="connsiteX3" fmla="*/ 390750 w 390864"/>
                <a:gd name="connsiteY3" fmla="*/ 160787 h 863267"/>
                <a:gd name="connsiteX4" fmla="*/ 157387 w 390864"/>
                <a:gd name="connsiteY4" fmla="*/ 785857 h 863267"/>
                <a:gd name="connsiteX5" fmla="*/ 225 w 390864"/>
                <a:gd name="connsiteY5" fmla="*/ 772768 h 863267"/>
                <a:gd name="connsiteX0" fmla="*/ 225 w 390864"/>
                <a:gd name="connsiteY0" fmla="*/ 720954 h 811453"/>
                <a:gd name="connsiteX1" fmla="*/ 124050 w 390864"/>
                <a:gd name="connsiteY1" fmla="*/ 3015 h 811453"/>
                <a:gd name="connsiteX2" fmla="*/ 181197 w 390864"/>
                <a:gd name="connsiteY2" fmla="*/ 9990 h 811453"/>
                <a:gd name="connsiteX3" fmla="*/ 390750 w 390864"/>
                <a:gd name="connsiteY3" fmla="*/ 108973 h 811453"/>
                <a:gd name="connsiteX4" fmla="*/ 157387 w 390864"/>
                <a:gd name="connsiteY4" fmla="*/ 734043 h 811453"/>
                <a:gd name="connsiteX5" fmla="*/ 225 w 390864"/>
                <a:gd name="connsiteY5" fmla="*/ 720954 h 811453"/>
                <a:gd name="connsiteX0" fmla="*/ 225 w 391006"/>
                <a:gd name="connsiteY0" fmla="*/ 720954 h 811453"/>
                <a:gd name="connsiteX1" fmla="*/ 124050 w 391006"/>
                <a:gd name="connsiteY1" fmla="*/ 3015 h 811453"/>
                <a:gd name="connsiteX2" fmla="*/ 181197 w 391006"/>
                <a:gd name="connsiteY2" fmla="*/ 9990 h 811453"/>
                <a:gd name="connsiteX3" fmla="*/ 390750 w 391006"/>
                <a:gd name="connsiteY3" fmla="*/ 108973 h 811453"/>
                <a:gd name="connsiteX4" fmla="*/ 157387 w 391006"/>
                <a:gd name="connsiteY4" fmla="*/ 734043 h 811453"/>
                <a:gd name="connsiteX5" fmla="*/ 225 w 391006"/>
                <a:gd name="connsiteY5" fmla="*/ 720954 h 811453"/>
                <a:gd name="connsiteX0" fmla="*/ 225 w 390750"/>
                <a:gd name="connsiteY0" fmla="*/ 720954 h 811453"/>
                <a:gd name="connsiteX1" fmla="*/ 124050 w 390750"/>
                <a:gd name="connsiteY1" fmla="*/ 3015 h 811453"/>
                <a:gd name="connsiteX2" fmla="*/ 181197 w 390750"/>
                <a:gd name="connsiteY2" fmla="*/ 9990 h 811453"/>
                <a:gd name="connsiteX3" fmla="*/ 390750 w 390750"/>
                <a:gd name="connsiteY3" fmla="*/ 108973 h 811453"/>
                <a:gd name="connsiteX4" fmla="*/ 157387 w 390750"/>
                <a:gd name="connsiteY4" fmla="*/ 734043 h 811453"/>
                <a:gd name="connsiteX5" fmla="*/ 225 w 390750"/>
                <a:gd name="connsiteY5" fmla="*/ 720954 h 811453"/>
                <a:gd name="connsiteX0" fmla="*/ 225 w 391089"/>
                <a:gd name="connsiteY0" fmla="*/ 720954 h 811453"/>
                <a:gd name="connsiteX1" fmla="*/ 124050 w 391089"/>
                <a:gd name="connsiteY1" fmla="*/ 3015 h 811453"/>
                <a:gd name="connsiteX2" fmla="*/ 181197 w 391089"/>
                <a:gd name="connsiteY2" fmla="*/ 9990 h 811453"/>
                <a:gd name="connsiteX3" fmla="*/ 390750 w 391089"/>
                <a:gd name="connsiteY3" fmla="*/ 108973 h 811453"/>
                <a:gd name="connsiteX4" fmla="*/ 157387 w 391089"/>
                <a:gd name="connsiteY4" fmla="*/ 734043 h 811453"/>
                <a:gd name="connsiteX5" fmla="*/ 225 w 391089"/>
                <a:gd name="connsiteY5" fmla="*/ 720954 h 811453"/>
                <a:gd name="connsiteX0" fmla="*/ 225 w 391034"/>
                <a:gd name="connsiteY0" fmla="*/ 720954 h 948121"/>
                <a:gd name="connsiteX1" fmla="*/ 124050 w 391034"/>
                <a:gd name="connsiteY1" fmla="*/ 3015 h 948121"/>
                <a:gd name="connsiteX2" fmla="*/ 181197 w 391034"/>
                <a:gd name="connsiteY2" fmla="*/ 9990 h 948121"/>
                <a:gd name="connsiteX3" fmla="*/ 390750 w 391034"/>
                <a:gd name="connsiteY3" fmla="*/ 108973 h 948121"/>
                <a:gd name="connsiteX4" fmla="*/ 157387 w 391034"/>
                <a:gd name="connsiteY4" fmla="*/ 734043 h 948121"/>
                <a:gd name="connsiteX5" fmla="*/ 225 w 391034"/>
                <a:gd name="connsiteY5" fmla="*/ 720954 h 948121"/>
                <a:gd name="connsiteX0" fmla="*/ 225 w 391034"/>
                <a:gd name="connsiteY0" fmla="*/ 720954 h 787718"/>
                <a:gd name="connsiteX1" fmla="*/ 124050 w 391034"/>
                <a:gd name="connsiteY1" fmla="*/ 3015 h 787718"/>
                <a:gd name="connsiteX2" fmla="*/ 181197 w 391034"/>
                <a:gd name="connsiteY2" fmla="*/ 9990 h 787718"/>
                <a:gd name="connsiteX3" fmla="*/ 390750 w 391034"/>
                <a:gd name="connsiteY3" fmla="*/ 108973 h 787718"/>
                <a:gd name="connsiteX4" fmla="*/ 157387 w 391034"/>
                <a:gd name="connsiteY4" fmla="*/ 734043 h 787718"/>
                <a:gd name="connsiteX5" fmla="*/ 225 w 391034"/>
                <a:gd name="connsiteY5" fmla="*/ 720954 h 787718"/>
                <a:gd name="connsiteX0" fmla="*/ 225 w 391034"/>
                <a:gd name="connsiteY0" fmla="*/ 720954 h 768829"/>
                <a:gd name="connsiteX1" fmla="*/ 124050 w 391034"/>
                <a:gd name="connsiteY1" fmla="*/ 3015 h 768829"/>
                <a:gd name="connsiteX2" fmla="*/ 181197 w 391034"/>
                <a:gd name="connsiteY2" fmla="*/ 9990 h 768829"/>
                <a:gd name="connsiteX3" fmla="*/ 390750 w 391034"/>
                <a:gd name="connsiteY3" fmla="*/ 108973 h 768829"/>
                <a:gd name="connsiteX4" fmla="*/ 157387 w 391034"/>
                <a:gd name="connsiteY4" fmla="*/ 734043 h 768829"/>
                <a:gd name="connsiteX5" fmla="*/ 225 w 391034"/>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531491 w 727226"/>
                <a:gd name="connsiteY0" fmla="*/ 1076857 h 1124732"/>
                <a:gd name="connsiteX1" fmla="*/ 655316 w 727226"/>
                <a:gd name="connsiteY1" fmla="*/ 358918 h 1124732"/>
                <a:gd name="connsiteX2" fmla="*/ 712463 w 727226"/>
                <a:gd name="connsiteY2" fmla="*/ 365893 h 1124732"/>
                <a:gd name="connsiteX3" fmla="*/ 5235 w 727226"/>
                <a:gd name="connsiteY3" fmla="*/ 7676 h 1124732"/>
                <a:gd name="connsiteX4" fmla="*/ 688653 w 727226"/>
                <a:gd name="connsiteY4" fmla="*/ 1089946 h 1124732"/>
                <a:gd name="connsiteX5" fmla="*/ 531491 w 727226"/>
                <a:gd name="connsiteY5" fmla="*/ 1076857 h 1124732"/>
                <a:gd name="connsiteX0" fmla="*/ 534179 w 692235"/>
                <a:gd name="connsiteY0" fmla="*/ 1085899 h 1133774"/>
                <a:gd name="connsiteX1" fmla="*/ 658004 w 692235"/>
                <a:gd name="connsiteY1" fmla="*/ 367960 h 1133774"/>
                <a:gd name="connsiteX2" fmla="*/ 381776 w 692235"/>
                <a:gd name="connsiteY2" fmla="*/ 48704 h 1133774"/>
                <a:gd name="connsiteX3" fmla="*/ 7923 w 692235"/>
                <a:gd name="connsiteY3" fmla="*/ 16718 h 1133774"/>
                <a:gd name="connsiteX4" fmla="*/ 691341 w 692235"/>
                <a:gd name="connsiteY4" fmla="*/ 1098988 h 1133774"/>
                <a:gd name="connsiteX5" fmla="*/ 534179 w 692235"/>
                <a:gd name="connsiteY5" fmla="*/ 1085899 h 1133774"/>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850755 w 991268"/>
                <a:gd name="connsiteY0" fmla="*/ 1181222 h 1193376"/>
                <a:gd name="connsiteX1" fmla="*/ 974580 w 991268"/>
                <a:gd name="connsiteY1" fmla="*/ 463283 h 1193376"/>
                <a:gd name="connsiteX2" fmla="*/ 698352 w 991268"/>
                <a:gd name="connsiteY2" fmla="*/ 144027 h 1193376"/>
                <a:gd name="connsiteX3" fmla="*/ 324499 w 991268"/>
                <a:gd name="connsiteY3" fmla="*/ 112041 h 1193376"/>
                <a:gd name="connsiteX4" fmla="*/ 5411 w 991268"/>
                <a:gd name="connsiteY4" fmla="*/ 915705 h 1193376"/>
                <a:gd name="connsiteX5" fmla="*/ 850755 w 991268"/>
                <a:gd name="connsiteY5" fmla="*/ 1181222 h 1193376"/>
                <a:gd name="connsiteX0" fmla="*/ 985861 w 1024796"/>
                <a:gd name="connsiteY0" fmla="*/ 564478 h 918163"/>
                <a:gd name="connsiteX1" fmla="*/ 973955 w 1024796"/>
                <a:gd name="connsiteY1" fmla="*/ 463283 h 918163"/>
                <a:gd name="connsiteX2" fmla="*/ 697727 w 1024796"/>
                <a:gd name="connsiteY2" fmla="*/ 144027 h 918163"/>
                <a:gd name="connsiteX3" fmla="*/ 323874 w 1024796"/>
                <a:gd name="connsiteY3" fmla="*/ 112041 h 918163"/>
                <a:gd name="connsiteX4" fmla="*/ 4786 w 1024796"/>
                <a:gd name="connsiteY4" fmla="*/ 915705 h 918163"/>
                <a:gd name="connsiteX5" fmla="*/ 985861 w 1024796"/>
                <a:gd name="connsiteY5" fmla="*/ 564478 h 918163"/>
                <a:gd name="connsiteX0" fmla="*/ 985861 w 999548"/>
                <a:gd name="connsiteY0" fmla="*/ 564478 h 918163"/>
                <a:gd name="connsiteX1" fmla="*/ 973955 w 999548"/>
                <a:gd name="connsiteY1" fmla="*/ 463283 h 918163"/>
                <a:gd name="connsiteX2" fmla="*/ 697727 w 999548"/>
                <a:gd name="connsiteY2" fmla="*/ 144027 h 918163"/>
                <a:gd name="connsiteX3" fmla="*/ 323874 w 999548"/>
                <a:gd name="connsiteY3" fmla="*/ 112041 h 918163"/>
                <a:gd name="connsiteX4" fmla="*/ 4786 w 999548"/>
                <a:gd name="connsiteY4" fmla="*/ 915705 h 918163"/>
                <a:gd name="connsiteX5" fmla="*/ 985861 w 999548"/>
                <a:gd name="connsiteY5" fmla="*/ 564478 h 918163"/>
                <a:gd name="connsiteX0" fmla="*/ 985861 w 1132271"/>
                <a:gd name="connsiteY0" fmla="*/ 564478 h 918163"/>
                <a:gd name="connsiteX1" fmla="*/ 973955 w 1132271"/>
                <a:gd name="connsiteY1" fmla="*/ 463283 h 918163"/>
                <a:gd name="connsiteX2" fmla="*/ 697727 w 1132271"/>
                <a:gd name="connsiteY2" fmla="*/ 144027 h 918163"/>
                <a:gd name="connsiteX3" fmla="*/ 323874 w 1132271"/>
                <a:gd name="connsiteY3" fmla="*/ 112041 h 918163"/>
                <a:gd name="connsiteX4" fmla="*/ 4786 w 1132271"/>
                <a:gd name="connsiteY4" fmla="*/ 915705 h 918163"/>
                <a:gd name="connsiteX5" fmla="*/ 985861 w 1132271"/>
                <a:gd name="connsiteY5" fmla="*/ 564478 h 918163"/>
                <a:gd name="connsiteX0" fmla="*/ 1002734 w 1149144"/>
                <a:gd name="connsiteY0" fmla="*/ 564478 h 918163"/>
                <a:gd name="connsiteX1" fmla="*/ 990828 w 1149144"/>
                <a:gd name="connsiteY1" fmla="*/ 463283 h 918163"/>
                <a:gd name="connsiteX2" fmla="*/ 714600 w 1149144"/>
                <a:gd name="connsiteY2" fmla="*/ 144027 h 918163"/>
                <a:gd name="connsiteX3" fmla="*/ 340747 w 1149144"/>
                <a:gd name="connsiteY3" fmla="*/ 112041 h 918163"/>
                <a:gd name="connsiteX4" fmla="*/ 21659 w 1149144"/>
                <a:gd name="connsiteY4" fmla="*/ 915705 h 918163"/>
                <a:gd name="connsiteX5" fmla="*/ 1002734 w 1149144"/>
                <a:gd name="connsiteY5" fmla="*/ 564478 h 918163"/>
                <a:gd name="connsiteX0" fmla="*/ 1002734 w 1021722"/>
                <a:gd name="connsiteY0" fmla="*/ 564478 h 918163"/>
                <a:gd name="connsiteX1" fmla="*/ 990828 w 1021722"/>
                <a:gd name="connsiteY1" fmla="*/ 463283 h 918163"/>
                <a:gd name="connsiteX2" fmla="*/ 714600 w 1021722"/>
                <a:gd name="connsiteY2" fmla="*/ 144027 h 918163"/>
                <a:gd name="connsiteX3" fmla="*/ 340747 w 1021722"/>
                <a:gd name="connsiteY3" fmla="*/ 112041 h 918163"/>
                <a:gd name="connsiteX4" fmla="*/ 21659 w 1021722"/>
                <a:gd name="connsiteY4" fmla="*/ 915705 h 918163"/>
                <a:gd name="connsiteX5" fmla="*/ 1002734 w 1021722"/>
                <a:gd name="connsiteY5" fmla="*/ 564478 h 918163"/>
                <a:gd name="connsiteX0" fmla="*/ 1001204 w 1021319"/>
                <a:gd name="connsiteY0" fmla="*/ 549707 h 918059"/>
                <a:gd name="connsiteX1" fmla="*/ 990939 w 1021319"/>
                <a:gd name="connsiteY1" fmla="*/ 463283 h 918059"/>
                <a:gd name="connsiteX2" fmla="*/ 714711 w 1021319"/>
                <a:gd name="connsiteY2" fmla="*/ 144027 h 918059"/>
                <a:gd name="connsiteX3" fmla="*/ 340858 w 1021319"/>
                <a:gd name="connsiteY3" fmla="*/ 112041 h 918059"/>
                <a:gd name="connsiteX4" fmla="*/ 21770 w 1021319"/>
                <a:gd name="connsiteY4" fmla="*/ 915705 h 918059"/>
                <a:gd name="connsiteX5" fmla="*/ 1001204 w 1021319"/>
                <a:gd name="connsiteY5" fmla="*/ 549707 h 918059"/>
                <a:gd name="connsiteX0" fmla="*/ 1001204 w 1001204"/>
                <a:gd name="connsiteY0" fmla="*/ 549707 h 918059"/>
                <a:gd name="connsiteX1" fmla="*/ 990939 w 1001204"/>
                <a:gd name="connsiteY1" fmla="*/ 463283 h 918059"/>
                <a:gd name="connsiteX2" fmla="*/ 714711 w 1001204"/>
                <a:gd name="connsiteY2" fmla="*/ 144027 h 918059"/>
                <a:gd name="connsiteX3" fmla="*/ 340858 w 1001204"/>
                <a:gd name="connsiteY3" fmla="*/ 112041 h 918059"/>
                <a:gd name="connsiteX4" fmla="*/ 21770 w 1001204"/>
                <a:gd name="connsiteY4" fmla="*/ 915705 h 918059"/>
                <a:gd name="connsiteX5" fmla="*/ 1001204 w 1001204"/>
                <a:gd name="connsiteY5" fmla="*/ 549707 h 918059"/>
                <a:gd name="connsiteX0" fmla="*/ 1135392 w 1135392"/>
                <a:gd name="connsiteY0" fmla="*/ 549707 h 708380"/>
                <a:gd name="connsiteX1" fmla="*/ 1125127 w 1135392"/>
                <a:gd name="connsiteY1" fmla="*/ 463283 h 708380"/>
                <a:gd name="connsiteX2" fmla="*/ 848899 w 1135392"/>
                <a:gd name="connsiteY2" fmla="*/ 144027 h 708380"/>
                <a:gd name="connsiteX3" fmla="*/ 475046 w 1135392"/>
                <a:gd name="connsiteY3" fmla="*/ 112041 h 708380"/>
                <a:gd name="connsiteX4" fmla="*/ 14808 w 1135392"/>
                <a:gd name="connsiteY4" fmla="*/ 702339 h 708380"/>
                <a:gd name="connsiteX5" fmla="*/ 1135392 w 1135392"/>
                <a:gd name="connsiteY5" fmla="*/ 549707 h 708380"/>
                <a:gd name="connsiteX0" fmla="*/ 1721167 w 1721167"/>
                <a:gd name="connsiteY0" fmla="*/ 549707 h 857673"/>
                <a:gd name="connsiteX1" fmla="*/ 1710902 w 1721167"/>
                <a:gd name="connsiteY1" fmla="*/ 463283 h 857673"/>
                <a:gd name="connsiteX2" fmla="*/ 1434674 w 1721167"/>
                <a:gd name="connsiteY2" fmla="*/ 144027 h 857673"/>
                <a:gd name="connsiteX3" fmla="*/ 1060821 w 1721167"/>
                <a:gd name="connsiteY3" fmla="*/ 112041 h 857673"/>
                <a:gd name="connsiteX4" fmla="*/ 5912 w 1721167"/>
                <a:gd name="connsiteY4" fmla="*/ 854819 h 857673"/>
                <a:gd name="connsiteX5" fmla="*/ 1721167 w 1721167"/>
                <a:gd name="connsiteY5" fmla="*/ 549707 h 857673"/>
                <a:gd name="connsiteX0" fmla="*/ 1715255 w 1715255"/>
                <a:gd name="connsiteY0" fmla="*/ 549707 h 893097"/>
                <a:gd name="connsiteX1" fmla="*/ 1704990 w 1715255"/>
                <a:gd name="connsiteY1" fmla="*/ 463283 h 893097"/>
                <a:gd name="connsiteX2" fmla="*/ 1428762 w 1715255"/>
                <a:gd name="connsiteY2" fmla="*/ 144027 h 893097"/>
                <a:gd name="connsiteX3" fmla="*/ 1054909 w 1715255"/>
                <a:gd name="connsiteY3" fmla="*/ 112041 h 893097"/>
                <a:gd name="connsiteX4" fmla="*/ 0 w 1715255"/>
                <a:gd name="connsiteY4" fmla="*/ 854819 h 893097"/>
                <a:gd name="connsiteX5" fmla="*/ 1715255 w 1715255"/>
                <a:gd name="connsiteY5" fmla="*/ 549707 h 893097"/>
                <a:gd name="connsiteX0" fmla="*/ 1855361 w 1855361"/>
                <a:gd name="connsiteY0" fmla="*/ 549707 h 893097"/>
                <a:gd name="connsiteX1" fmla="*/ 1845096 w 1855361"/>
                <a:gd name="connsiteY1" fmla="*/ 463283 h 893097"/>
                <a:gd name="connsiteX2" fmla="*/ 1568868 w 1855361"/>
                <a:gd name="connsiteY2" fmla="*/ 144027 h 893097"/>
                <a:gd name="connsiteX3" fmla="*/ 1195015 w 1855361"/>
                <a:gd name="connsiteY3" fmla="*/ 112041 h 893097"/>
                <a:gd name="connsiteX4" fmla="*/ 221950 w 1855361"/>
                <a:gd name="connsiteY4" fmla="*/ 658584 h 893097"/>
                <a:gd name="connsiteX5" fmla="*/ 140106 w 1855361"/>
                <a:gd name="connsiteY5" fmla="*/ 854819 h 893097"/>
                <a:gd name="connsiteX6" fmla="*/ 1855361 w 1855361"/>
                <a:gd name="connsiteY6"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496198 w 1829732"/>
                <a:gd name="connsiteY4" fmla="*/ 460360 h 893097"/>
                <a:gd name="connsiteX5" fmla="*/ 196321 w 1829732"/>
                <a:gd name="connsiteY5" fmla="*/ 658584 h 893097"/>
                <a:gd name="connsiteX6" fmla="*/ 114477 w 1829732"/>
                <a:gd name="connsiteY6" fmla="*/ 854819 h 893097"/>
                <a:gd name="connsiteX7" fmla="*/ 1829732 w 1829732"/>
                <a:gd name="connsiteY7"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719835 w 1829732"/>
                <a:gd name="connsiteY4" fmla="*/ 333294 h 893097"/>
                <a:gd name="connsiteX5" fmla="*/ 496198 w 1829732"/>
                <a:gd name="connsiteY5" fmla="*/ 460360 h 893097"/>
                <a:gd name="connsiteX6" fmla="*/ 196321 w 1829732"/>
                <a:gd name="connsiteY6" fmla="*/ 658584 h 893097"/>
                <a:gd name="connsiteX7" fmla="*/ 114477 w 1829732"/>
                <a:gd name="connsiteY7" fmla="*/ 854819 h 893097"/>
                <a:gd name="connsiteX8" fmla="*/ 1829732 w 1829732"/>
                <a:gd name="connsiteY8" fmla="*/ 549707 h 893097"/>
                <a:gd name="connsiteX0" fmla="*/ 2137884 w 2137884"/>
                <a:gd name="connsiteY0" fmla="*/ 549707 h 893097"/>
                <a:gd name="connsiteX1" fmla="*/ 2127619 w 2137884"/>
                <a:gd name="connsiteY1" fmla="*/ 463283 h 893097"/>
                <a:gd name="connsiteX2" fmla="*/ 1851391 w 2137884"/>
                <a:gd name="connsiteY2" fmla="*/ 144027 h 893097"/>
                <a:gd name="connsiteX3" fmla="*/ 1477538 w 2137884"/>
                <a:gd name="connsiteY3" fmla="*/ 112041 h 893097"/>
                <a:gd name="connsiteX4" fmla="*/ 1027987 w 2137884"/>
                <a:gd name="connsiteY4" fmla="*/ 333294 h 893097"/>
                <a:gd name="connsiteX5" fmla="*/ 804350 w 2137884"/>
                <a:gd name="connsiteY5" fmla="*/ 460360 h 893097"/>
                <a:gd name="connsiteX6" fmla="*/ 11778 w 2137884"/>
                <a:gd name="connsiteY6" fmla="*/ 811144 h 893097"/>
                <a:gd name="connsiteX7" fmla="*/ 422629 w 2137884"/>
                <a:gd name="connsiteY7" fmla="*/ 854819 h 893097"/>
                <a:gd name="connsiteX8" fmla="*/ 2137884 w 2137884"/>
                <a:gd name="connsiteY8" fmla="*/ 549707 h 893097"/>
                <a:gd name="connsiteX0" fmla="*/ 2342858 w 2342858"/>
                <a:gd name="connsiteY0" fmla="*/ 549707 h 893097"/>
                <a:gd name="connsiteX1" fmla="*/ 2332593 w 2342858"/>
                <a:gd name="connsiteY1" fmla="*/ 463283 h 893097"/>
                <a:gd name="connsiteX2" fmla="*/ 2056365 w 2342858"/>
                <a:gd name="connsiteY2" fmla="*/ 144027 h 893097"/>
                <a:gd name="connsiteX3" fmla="*/ 1682512 w 2342858"/>
                <a:gd name="connsiteY3" fmla="*/ 112041 h 893097"/>
                <a:gd name="connsiteX4" fmla="*/ 1232961 w 2342858"/>
                <a:gd name="connsiteY4" fmla="*/ 333294 h 893097"/>
                <a:gd name="connsiteX5" fmla="*/ 13930 w 2342858"/>
                <a:gd name="connsiteY5" fmla="*/ 757978 h 893097"/>
                <a:gd name="connsiteX6" fmla="*/ 216752 w 2342858"/>
                <a:gd name="connsiteY6" fmla="*/ 811144 h 893097"/>
                <a:gd name="connsiteX7" fmla="*/ 627603 w 2342858"/>
                <a:gd name="connsiteY7" fmla="*/ 854819 h 893097"/>
                <a:gd name="connsiteX8" fmla="*/ 2342858 w 2342858"/>
                <a:gd name="connsiteY8" fmla="*/ 549707 h 893097"/>
                <a:gd name="connsiteX0" fmla="*/ 2543256 w 2543256"/>
                <a:gd name="connsiteY0" fmla="*/ 549707 h 893097"/>
                <a:gd name="connsiteX1" fmla="*/ 2532991 w 2543256"/>
                <a:gd name="connsiteY1" fmla="*/ 463283 h 893097"/>
                <a:gd name="connsiteX2" fmla="*/ 2256763 w 2543256"/>
                <a:gd name="connsiteY2" fmla="*/ 144027 h 893097"/>
                <a:gd name="connsiteX3" fmla="*/ 1882910 w 2543256"/>
                <a:gd name="connsiteY3" fmla="*/ 112041 h 893097"/>
                <a:gd name="connsiteX4" fmla="*/ 20300 w 2543256"/>
                <a:gd name="connsiteY4" fmla="*/ 605902 h 893097"/>
                <a:gd name="connsiteX5" fmla="*/ 214328 w 2543256"/>
                <a:gd name="connsiteY5" fmla="*/ 757978 h 893097"/>
                <a:gd name="connsiteX6" fmla="*/ 417150 w 2543256"/>
                <a:gd name="connsiteY6" fmla="*/ 811144 h 893097"/>
                <a:gd name="connsiteX7" fmla="*/ 828001 w 2543256"/>
                <a:gd name="connsiteY7" fmla="*/ 854819 h 893097"/>
                <a:gd name="connsiteX8" fmla="*/ 2543256 w 2543256"/>
                <a:gd name="connsiteY8" fmla="*/ 549707 h 893097"/>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73659"/>
                <a:gd name="connsiteX1" fmla="*/ 2532991 w 2543256"/>
                <a:gd name="connsiteY1" fmla="*/ 463283 h 873659"/>
                <a:gd name="connsiteX2" fmla="*/ 2256763 w 2543256"/>
                <a:gd name="connsiteY2" fmla="*/ 144027 h 873659"/>
                <a:gd name="connsiteX3" fmla="*/ 1882910 w 2543256"/>
                <a:gd name="connsiteY3" fmla="*/ 112041 h 873659"/>
                <a:gd name="connsiteX4" fmla="*/ 20300 w 2543256"/>
                <a:gd name="connsiteY4" fmla="*/ 605902 h 873659"/>
                <a:gd name="connsiteX5" fmla="*/ 214328 w 2543256"/>
                <a:gd name="connsiteY5" fmla="*/ 757978 h 873659"/>
                <a:gd name="connsiteX6" fmla="*/ 417150 w 2543256"/>
                <a:gd name="connsiteY6" fmla="*/ 811144 h 873659"/>
                <a:gd name="connsiteX7" fmla="*/ 800490 w 2543256"/>
                <a:gd name="connsiteY7" fmla="*/ 864823 h 873659"/>
                <a:gd name="connsiteX8" fmla="*/ 2543256 w 2543256"/>
                <a:gd name="connsiteY8" fmla="*/ 549707 h 873659"/>
                <a:gd name="connsiteX0" fmla="*/ 2543256 w 2543256"/>
                <a:gd name="connsiteY0" fmla="*/ 549707 h 864823"/>
                <a:gd name="connsiteX1" fmla="*/ 2532991 w 2543256"/>
                <a:gd name="connsiteY1" fmla="*/ 463283 h 864823"/>
                <a:gd name="connsiteX2" fmla="*/ 2256763 w 2543256"/>
                <a:gd name="connsiteY2" fmla="*/ 144027 h 864823"/>
                <a:gd name="connsiteX3" fmla="*/ 1882910 w 2543256"/>
                <a:gd name="connsiteY3" fmla="*/ 112041 h 864823"/>
                <a:gd name="connsiteX4" fmla="*/ 20300 w 2543256"/>
                <a:gd name="connsiteY4" fmla="*/ 605902 h 864823"/>
                <a:gd name="connsiteX5" fmla="*/ 214328 w 2543256"/>
                <a:gd name="connsiteY5" fmla="*/ 757978 h 864823"/>
                <a:gd name="connsiteX6" fmla="*/ 417150 w 2543256"/>
                <a:gd name="connsiteY6" fmla="*/ 811144 h 864823"/>
                <a:gd name="connsiteX7" fmla="*/ 800490 w 2543256"/>
                <a:gd name="connsiteY7" fmla="*/ 864823 h 864823"/>
                <a:gd name="connsiteX8" fmla="*/ 2543256 w 2543256"/>
                <a:gd name="connsiteY8" fmla="*/ 549707 h 864823"/>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1215 w 2541215"/>
                <a:gd name="connsiteY0" fmla="*/ 549707 h 866136"/>
                <a:gd name="connsiteX1" fmla="*/ 2530950 w 2541215"/>
                <a:gd name="connsiteY1" fmla="*/ 463283 h 866136"/>
                <a:gd name="connsiteX2" fmla="*/ 2254722 w 2541215"/>
                <a:gd name="connsiteY2" fmla="*/ 144027 h 866136"/>
                <a:gd name="connsiteX3" fmla="*/ 1880869 w 2541215"/>
                <a:gd name="connsiteY3" fmla="*/ 112041 h 866136"/>
                <a:gd name="connsiteX4" fmla="*/ 18259 w 2541215"/>
                <a:gd name="connsiteY4" fmla="*/ 605902 h 866136"/>
                <a:gd name="connsiteX5" fmla="*/ 212287 w 2541215"/>
                <a:gd name="connsiteY5" fmla="*/ 757978 h 866136"/>
                <a:gd name="connsiteX6" fmla="*/ 415109 w 2541215"/>
                <a:gd name="connsiteY6" fmla="*/ 811144 h 866136"/>
                <a:gd name="connsiteX7" fmla="*/ 778754 w 2541215"/>
                <a:gd name="connsiteY7" fmla="*/ 866136 h 866136"/>
                <a:gd name="connsiteX8" fmla="*/ 2541215 w 2541215"/>
                <a:gd name="connsiteY8" fmla="*/ 549707 h 866136"/>
                <a:gd name="connsiteX0" fmla="*/ 2558963 w 2558963"/>
                <a:gd name="connsiteY0" fmla="*/ 549707 h 866136"/>
                <a:gd name="connsiteX1" fmla="*/ 2548698 w 2558963"/>
                <a:gd name="connsiteY1" fmla="*/ 463283 h 866136"/>
                <a:gd name="connsiteX2" fmla="*/ 2272470 w 2558963"/>
                <a:gd name="connsiteY2" fmla="*/ 144027 h 866136"/>
                <a:gd name="connsiteX3" fmla="*/ 1898617 w 2558963"/>
                <a:gd name="connsiteY3" fmla="*/ 112041 h 866136"/>
                <a:gd name="connsiteX4" fmla="*/ 17625 w 2558963"/>
                <a:gd name="connsiteY4" fmla="*/ 634788 h 866136"/>
                <a:gd name="connsiteX5" fmla="*/ 230035 w 2558963"/>
                <a:gd name="connsiteY5" fmla="*/ 757978 h 866136"/>
                <a:gd name="connsiteX6" fmla="*/ 432857 w 2558963"/>
                <a:gd name="connsiteY6" fmla="*/ 811144 h 866136"/>
                <a:gd name="connsiteX7" fmla="*/ 796502 w 2558963"/>
                <a:gd name="connsiteY7" fmla="*/ 866136 h 866136"/>
                <a:gd name="connsiteX8" fmla="*/ 2558963 w 2558963"/>
                <a:gd name="connsiteY8" fmla="*/ 549707 h 866136"/>
                <a:gd name="connsiteX0" fmla="*/ 2541472 w 2541472"/>
                <a:gd name="connsiteY0" fmla="*/ 549707 h 866136"/>
                <a:gd name="connsiteX1" fmla="*/ 2531207 w 2541472"/>
                <a:gd name="connsiteY1" fmla="*/ 463283 h 866136"/>
                <a:gd name="connsiteX2" fmla="*/ 2254979 w 2541472"/>
                <a:gd name="connsiteY2" fmla="*/ 144027 h 866136"/>
                <a:gd name="connsiteX3" fmla="*/ 1881126 w 2541472"/>
                <a:gd name="connsiteY3" fmla="*/ 112041 h 866136"/>
                <a:gd name="connsiteX4" fmla="*/ 134 w 2541472"/>
                <a:gd name="connsiteY4" fmla="*/ 634788 h 866136"/>
                <a:gd name="connsiteX5" fmla="*/ 212544 w 2541472"/>
                <a:gd name="connsiteY5" fmla="*/ 757978 h 866136"/>
                <a:gd name="connsiteX6" fmla="*/ 415366 w 2541472"/>
                <a:gd name="connsiteY6" fmla="*/ 811144 h 866136"/>
                <a:gd name="connsiteX7" fmla="*/ 779011 w 2541472"/>
                <a:gd name="connsiteY7" fmla="*/ 866136 h 866136"/>
                <a:gd name="connsiteX8" fmla="*/ 2541472 w 2541472"/>
                <a:gd name="connsiteY8" fmla="*/ 549707 h 866136"/>
                <a:gd name="connsiteX0" fmla="*/ 2546723 w 2546723"/>
                <a:gd name="connsiteY0" fmla="*/ 549707 h 866136"/>
                <a:gd name="connsiteX1" fmla="*/ 2536458 w 2546723"/>
                <a:gd name="connsiteY1" fmla="*/ 463283 h 866136"/>
                <a:gd name="connsiteX2" fmla="*/ 2260230 w 2546723"/>
                <a:gd name="connsiteY2" fmla="*/ 144027 h 866136"/>
                <a:gd name="connsiteX3" fmla="*/ 1886377 w 2546723"/>
                <a:gd name="connsiteY3" fmla="*/ 112041 h 866136"/>
                <a:gd name="connsiteX4" fmla="*/ 133 w 2546723"/>
                <a:gd name="connsiteY4" fmla="*/ 637414 h 866136"/>
                <a:gd name="connsiteX5" fmla="*/ 217795 w 2546723"/>
                <a:gd name="connsiteY5" fmla="*/ 757978 h 866136"/>
                <a:gd name="connsiteX6" fmla="*/ 420617 w 2546723"/>
                <a:gd name="connsiteY6" fmla="*/ 811144 h 866136"/>
                <a:gd name="connsiteX7" fmla="*/ 784262 w 2546723"/>
                <a:gd name="connsiteY7" fmla="*/ 866136 h 866136"/>
                <a:gd name="connsiteX8" fmla="*/ 2546723 w 2546723"/>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993646 h 1310075"/>
                <a:gd name="connsiteX1" fmla="*/ 2536331 w 2546596"/>
                <a:gd name="connsiteY1" fmla="*/ 907222 h 1310075"/>
                <a:gd name="connsiteX2" fmla="*/ 1586651 w 2546596"/>
                <a:gd name="connsiteY2" fmla="*/ 56829 h 1310075"/>
                <a:gd name="connsiteX3" fmla="*/ 1886250 w 2546596"/>
                <a:gd name="connsiteY3" fmla="*/ 555980 h 1310075"/>
                <a:gd name="connsiteX4" fmla="*/ 6 w 2546596"/>
                <a:gd name="connsiteY4" fmla="*/ 1081353 h 1310075"/>
                <a:gd name="connsiteX5" fmla="*/ 217668 w 2546596"/>
                <a:gd name="connsiteY5" fmla="*/ 1201917 h 1310075"/>
                <a:gd name="connsiteX6" fmla="*/ 420490 w 2546596"/>
                <a:gd name="connsiteY6" fmla="*/ 1255083 h 1310075"/>
                <a:gd name="connsiteX7" fmla="*/ 784135 w 2546596"/>
                <a:gd name="connsiteY7" fmla="*/ 1310075 h 1310075"/>
                <a:gd name="connsiteX8" fmla="*/ 2546596 w 2546596"/>
                <a:gd name="connsiteY8" fmla="*/ 993646 h 1310075"/>
                <a:gd name="connsiteX0" fmla="*/ 2566086 w 2566086"/>
                <a:gd name="connsiteY0" fmla="*/ 1034749 h 1351178"/>
                <a:gd name="connsiteX1" fmla="*/ 2555821 w 2566086"/>
                <a:gd name="connsiteY1" fmla="*/ 948325 h 1351178"/>
                <a:gd name="connsiteX2" fmla="*/ 1606141 w 2566086"/>
                <a:gd name="connsiteY2" fmla="*/ 97932 h 1351178"/>
                <a:gd name="connsiteX3" fmla="*/ 932411 w 2566086"/>
                <a:gd name="connsiteY3" fmla="*/ 233673 h 1351178"/>
                <a:gd name="connsiteX4" fmla="*/ 19496 w 2566086"/>
                <a:gd name="connsiteY4" fmla="*/ 1122456 h 1351178"/>
                <a:gd name="connsiteX5" fmla="*/ 237158 w 2566086"/>
                <a:gd name="connsiteY5" fmla="*/ 1243020 h 1351178"/>
                <a:gd name="connsiteX6" fmla="*/ 439980 w 2566086"/>
                <a:gd name="connsiteY6" fmla="*/ 1296186 h 1351178"/>
                <a:gd name="connsiteX7" fmla="*/ 803625 w 2566086"/>
                <a:gd name="connsiteY7" fmla="*/ 1351178 h 1351178"/>
                <a:gd name="connsiteX8" fmla="*/ 2566086 w 2566086"/>
                <a:gd name="connsiteY8" fmla="*/ 1034749 h 1351178"/>
                <a:gd name="connsiteX0" fmla="*/ 2566086 w 2566086"/>
                <a:gd name="connsiteY0" fmla="*/ 1029458 h 1345887"/>
                <a:gd name="connsiteX1" fmla="*/ 2555821 w 2566086"/>
                <a:gd name="connsiteY1" fmla="*/ 943034 h 1345887"/>
                <a:gd name="connsiteX2" fmla="*/ 1274604 w 2566086"/>
                <a:gd name="connsiteY2" fmla="*/ 99206 h 1345887"/>
                <a:gd name="connsiteX3" fmla="*/ 932411 w 2566086"/>
                <a:gd name="connsiteY3" fmla="*/ 228382 h 1345887"/>
                <a:gd name="connsiteX4" fmla="*/ 19496 w 2566086"/>
                <a:gd name="connsiteY4" fmla="*/ 1117165 h 1345887"/>
                <a:gd name="connsiteX5" fmla="*/ 237158 w 2566086"/>
                <a:gd name="connsiteY5" fmla="*/ 1237729 h 1345887"/>
                <a:gd name="connsiteX6" fmla="*/ 439980 w 2566086"/>
                <a:gd name="connsiteY6" fmla="*/ 1290895 h 1345887"/>
                <a:gd name="connsiteX7" fmla="*/ 803625 w 2566086"/>
                <a:gd name="connsiteY7" fmla="*/ 1345887 h 1345887"/>
                <a:gd name="connsiteX8" fmla="*/ 2566086 w 2566086"/>
                <a:gd name="connsiteY8" fmla="*/ 1029458 h 1345887"/>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57650 h 1374079"/>
                <a:gd name="connsiteX1" fmla="*/ 2539256 w 2549521"/>
                <a:gd name="connsiteY1" fmla="*/ 971226 h 1374079"/>
                <a:gd name="connsiteX2" fmla="*/ 1258039 w 2549521"/>
                <a:gd name="connsiteY2" fmla="*/ 127398 h 1374079"/>
                <a:gd name="connsiteX3" fmla="*/ 1071513 w 2549521"/>
                <a:gd name="connsiteY3" fmla="*/ 8275 h 1374079"/>
                <a:gd name="connsiteX4" fmla="*/ 869890 w 2549521"/>
                <a:gd name="connsiteY4" fmla="*/ 174510 h 1374079"/>
                <a:gd name="connsiteX5" fmla="*/ 2931 w 2549521"/>
                <a:gd name="connsiteY5" fmla="*/ 1145357 h 1374079"/>
                <a:gd name="connsiteX6" fmla="*/ 220593 w 2549521"/>
                <a:gd name="connsiteY6" fmla="*/ 1265921 h 1374079"/>
                <a:gd name="connsiteX7" fmla="*/ 423415 w 2549521"/>
                <a:gd name="connsiteY7" fmla="*/ 1319087 h 1374079"/>
                <a:gd name="connsiteX8" fmla="*/ 787060 w 2549521"/>
                <a:gd name="connsiteY8" fmla="*/ 1374079 h 1374079"/>
                <a:gd name="connsiteX9" fmla="*/ 2549521 w 2549521"/>
                <a:gd name="connsiteY9" fmla="*/ 1057650 h 1374079"/>
                <a:gd name="connsiteX0" fmla="*/ 2549521 w 2549521"/>
                <a:gd name="connsiteY0" fmla="*/ 994784 h 1311213"/>
                <a:gd name="connsiteX1" fmla="*/ 2539256 w 2549521"/>
                <a:gd name="connsiteY1" fmla="*/ 908360 h 1311213"/>
                <a:gd name="connsiteX2" fmla="*/ 1258039 w 2549521"/>
                <a:gd name="connsiteY2" fmla="*/ 64532 h 1311213"/>
                <a:gd name="connsiteX3" fmla="*/ 1229075 w 2549521"/>
                <a:gd name="connsiteY3" fmla="*/ 100345 h 1311213"/>
                <a:gd name="connsiteX4" fmla="*/ 869890 w 2549521"/>
                <a:gd name="connsiteY4" fmla="*/ 111644 h 1311213"/>
                <a:gd name="connsiteX5" fmla="*/ 2931 w 2549521"/>
                <a:gd name="connsiteY5" fmla="*/ 1082491 h 1311213"/>
                <a:gd name="connsiteX6" fmla="*/ 220593 w 2549521"/>
                <a:gd name="connsiteY6" fmla="*/ 1203055 h 1311213"/>
                <a:gd name="connsiteX7" fmla="*/ 423415 w 2549521"/>
                <a:gd name="connsiteY7" fmla="*/ 1256221 h 1311213"/>
                <a:gd name="connsiteX8" fmla="*/ 787060 w 2549521"/>
                <a:gd name="connsiteY8" fmla="*/ 1311213 h 1311213"/>
                <a:gd name="connsiteX9" fmla="*/ 2549521 w 2549521"/>
                <a:gd name="connsiteY9" fmla="*/ 994784 h 1311213"/>
                <a:gd name="connsiteX0" fmla="*/ 2549521 w 2549521"/>
                <a:gd name="connsiteY0" fmla="*/ 994299 h 1310728"/>
                <a:gd name="connsiteX1" fmla="*/ 2539256 w 2549521"/>
                <a:gd name="connsiteY1" fmla="*/ 907875 h 1310728"/>
                <a:gd name="connsiteX2" fmla="*/ 1258039 w 2549521"/>
                <a:gd name="connsiteY2" fmla="*/ 64047 h 1310728"/>
                <a:gd name="connsiteX3" fmla="*/ 1229075 w 2549521"/>
                <a:gd name="connsiteY3" fmla="*/ 99860 h 1310728"/>
                <a:gd name="connsiteX4" fmla="*/ 869890 w 2549521"/>
                <a:gd name="connsiteY4" fmla="*/ 111159 h 1310728"/>
                <a:gd name="connsiteX5" fmla="*/ 2931 w 2549521"/>
                <a:gd name="connsiteY5" fmla="*/ 1082006 h 1310728"/>
                <a:gd name="connsiteX6" fmla="*/ 220593 w 2549521"/>
                <a:gd name="connsiteY6" fmla="*/ 1202570 h 1310728"/>
                <a:gd name="connsiteX7" fmla="*/ 423415 w 2549521"/>
                <a:gd name="connsiteY7" fmla="*/ 1255736 h 1310728"/>
                <a:gd name="connsiteX8" fmla="*/ 787060 w 2549521"/>
                <a:gd name="connsiteY8" fmla="*/ 1310728 h 1310728"/>
                <a:gd name="connsiteX9" fmla="*/ 2549521 w 2549521"/>
                <a:gd name="connsiteY9" fmla="*/ 994299 h 1310728"/>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90863 h 1307292"/>
                <a:gd name="connsiteX1" fmla="*/ 2539256 w 2549521"/>
                <a:gd name="connsiteY1" fmla="*/ 904439 h 1307292"/>
                <a:gd name="connsiteX2" fmla="*/ 1258039 w 2549521"/>
                <a:gd name="connsiteY2" fmla="*/ 60611 h 1307292"/>
                <a:gd name="connsiteX3" fmla="*/ 1223823 w 2549521"/>
                <a:gd name="connsiteY3" fmla="*/ 96424 h 1307292"/>
                <a:gd name="connsiteX4" fmla="*/ 1015053 w 2549521"/>
                <a:gd name="connsiteY4" fmla="*/ 22895 h 1307292"/>
                <a:gd name="connsiteX5" fmla="*/ 869890 w 2549521"/>
                <a:gd name="connsiteY5" fmla="*/ 107723 h 1307292"/>
                <a:gd name="connsiteX6" fmla="*/ 2931 w 2549521"/>
                <a:gd name="connsiteY6" fmla="*/ 1078570 h 1307292"/>
                <a:gd name="connsiteX7" fmla="*/ 220593 w 2549521"/>
                <a:gd name="connsiteY7" fmla="*/ 1199134 h 1307292"/>
                <a:gd name="connsiteX8" fmla="*/ 423415 w 2549521"/>
                <a:gd name="connsiteY8" fmla="*/ 1252300 h 1307292"/>
                <a:gd name="connsiteX9" fmla="*/ 787060 w 2549521"/>
                <a:gd name="connsiteY9" fmla="*/ 1307292 h 1307292"/>
                <a:gd name="connsiteX10" fmla="*/ 2549521 w 2549521"/>
                <a:gd name="connsiteY10" fmla="*/ 990863 h 1307292"/>
                <a:gd name="connsiteX0" fmla="*/ 2549521 w 2549521"/>
                <a:gd name="connsiteY0" fmla="*/ 958188 h 1274617"/>
                <a:gd name="connsiteX1" fmla="*/ 2539256 w 2549521"/>
                <a:gd name="connsiteY1" fmla="*/ 871764 h 1274617"/>
                <a:gd name="connsiteX2" fmla="*/ 1258039 w 2549521"/>
                <a:gd name="connsiteY2" fmla="*/ 27936 h 1274617"/>
                <a:gd name="connsiteX3" fmla="*/ 1223823 w 2549521"/>
                <a:gd name="connsiteY3" fmla="*/ 63749 h 1274617"/>
                <a:gd name="connsiteX4" fmla="*/ 1033435 w 2549521"/>
                <a:gd name="connsiteY4" fmla="*/ 86070 h 1274617"/>
                <a:gd name="connsiteX5" fmla="*/ 869890 w 2549521"/>
                <a:gd name="connsiteY5" fmla="*/ 75048 h 1274617"/>
                <a:gd name="connsiteX6" fmla="*/ 2931 w 2549521"/>
                <a:gd name="connsiteY6" fmla="*/ 1045895 h 1274617"/>
                <a:gd name="connsiteX7" fmla="*/ 220593 w 2549521"/>
                <a:gd name="connsiteY7" fmla="*/ 1166459 h 1274617"/>
                <a:gd name="connsiteX8" fmla="*/ 423415 w 2549521"/>
                <a:gd name="connsiteY8" fmla="*/ 1219625 h 1274617"/>
                <a:gd name="connsiteX9" fmla="*/ 787060 w 2549521"/>
                <a:gd name="connsiteY9" fmla="*/ 1274617 h 1274617"/>
                <a:gd name="connsiteX10" fmla="*/ 2549521 w 2549521"/>
                <a:gd name="connsiteY10" fmla="*/ 958188 h 1274617"/>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62740 h 1279169"/>
                <a:gd name="connsiteX1" fmla="*/ 2539256 w 2549521"/>
                <a:gd name="connsiteY1" fmla="*/ 876316 h 1279169"/>
                <a:gd name="connsiteX2" fmla="*/ 1258039 w 2549521"/>
                <a:gd name="connsiteY2" fmla="*/ 32488 h 1279169"/>
                <a:gd name="connsiteX3" fmla="*/ 1223823 w 2549521"/>
                <a:gd name="connsiteY3" fmla="*/ 68301 h 1279169"/>
                <a:gd name="connsiteX4" fmla="*/ 1033435 w 2549521"/>
                <a:gd name="connsiteY4" fmla="*/ 90622 h 1279169"/>
                <a:gd name="connsiteX5" fmla="*/ 869890 w 2549521"/>
                <a:gd name="connsiteY5" fmla="*/ 79600 h 1279169"/>
                <a:gd name="connsiteX6" fmla="*/ 2931 w 2549521"/>
                <a:gd name="connsiteY6" fmla="*/ 1050447 h 1279169"/>
                <a:gd name="connsiteX7" fmla="*/ 220593 w 2549521"/>
                <a:gd name="connsiteY7" fmla="*/ 1171011 h 1279169"/>
                <a:gd name="connsiteX8" fmla="*/ 423415 w 2549521"/>
                <a:gd name="connsiteY8" fmla="*/ 1224177 h 1279169"/>
                <a:gd name="connsiteX9" fmla="*/ 787060 w 2549521"/>
                <a:gd name="connsiteY9" fmla="*/ 1279169 h 1279169"/>
                <a:gd name="connsiteX10" fmla="*/ 2549521 w 2549521"/>
                <a:gd name="connsiteY10" fmla="*/ 962740 h 1279169"/>
                <a:gd name="connsiteX0" fmla="*/ 2549558 w 2549558"/>
                <a:gd name="connsiteY0" fmla="*/ 966624 h 1283053"/>
                <a:gd name="connsiteX1" fmla="*/ 2539293 w 2549558"/>
                <a:gd name="connsiteY1" fmla="*/ 880200 h 1283053"/>
                <a:gd name="connsiteX2" fmla="*/ 1258076 w 2549558"/>
                <a:gd name="connsiteY2" fmla="*/ 36372 h 1283053"/>
                <a:gd name="connsiteX3" fmla="*/ 1223860 w 2549558"/>
                <a:gd name="connsiteY3" fmla="*/ 72185 h 1283053"/>
                <a:gd name="connsiteX4" fmla="*/ 1033472 w 2549558"/>
                <a:gd name="connsiteY4" fmla="*/ 94506 h 1283053"/>
                <a:gd name="connsiteX5" fmla="*/ 859423 w 2549558"/>
                <a:gd name="connsiteY5" fmla="*/ 78232 h 1283053"/>
                <a:gd name="connsiteX6" fmla="*/ 2968 w 2549558"/>
                <a:gd name="connsiteY6" fmla="*/ 1054331 h 1283053"/>
                <a:gd name="connsiteX7" fmla="*/ 220630 w 2549558"/>
                <a:gd name="connsiteY7" fmla="*/ 1174895 h 1283053"/>
                <a:gd name="connsiteX8" fmla="*/ 423452 w 2549558"/>
                <a:gd name="connsiteY8" fmla="*/ 1228061 h 1283053"/>
                <a:gd name="connsiteX9" fmla="*/ 787097 w 2549558"/>
                <a:gd name="connsiteY9" fmla="*/ 1283053 h 1283053"/>
                <a:gd name="connsiteX10" fmla="*/ 2549558 w 2549558"/>
                <a:gd name="connsiteY10" fmla="*/ 966624 h 1283053"/>
                <a:gd name="connsiteX0" fmla="*/ 2549558 w 2549558"/>
                <a:gd name="connsiteY0" fmla="*/ 930459 h 1246888"/>
                <a:gd name="connsiteX1" fmla="*/ 2539293 w 2549558"/>
                <a:gd name="connsiteY1" fmla="*/ 844035 h 1246888"/>
                <a:gd name="connsiteX2" fmla="*/ 1258076 w 2549558"/>
                <a:gd name="connsiteY2" fmla="*/ 207 h 1246888"/>
                <a:gd name="connsiteX3" fmla="*/ 1223860 w 2549558"/>
                <a:gd name="connsiteY3" fmla="*/ 36020 h 1246888"/>
                <a:gd name="connsiteX4" fmla="*/ 1033472 w 2549558"/>
                <a:gd name="connsiteY4" fmla="*/ 58341 h 1246888"/>
                <a:gd name="connsiteX5" fmla="*/ 859423 w 2549558"/>
                <a:gd name="connsiteY5" fmla="*/ 42067 h 1246888"/>
                <a:gd name="connsiteX6" fmla="*/ 2968 w 2549558"/>
                <a:gd name="connsiteY6" fmla="*/ 1018166 h 1246888"/>
                <a:gd name="connsiteX7" fmla="*/ 220630 w 2549558"/>
                <a:gd name="connsiteY7" fmla="*/ 1138730 h 1246888"/>
                <a:gd name="connsiteX8" fmla="*/ 423452 w 2549558"/>
                <a:gd name="connsiteY8" fmla="*/ 1191896 h 1246888"/>
                <a:gd name="connsiteX9" fmla="*/ 787097 w 2549558"/>
                <a:gd name="connsiteY9" fmla="*/ 1246888 h 1246888"/>
                <a:gd name="connsiteX10" fmla="*/ 2549558 w 2549558"/>
                <a:gd name="connsiteY10" fmla="*/ 930459 h 1246888"/>
                <a:gd name="connsiteX0" fmla="*/ 2549028 w 2549028"/>
                <a:gd name="connsiteY0" fmla="*/ 930459 h 1246888"/>
                <a:gd name="connsiteX1" fmla="*/ 2538763 w 2549028"/>
                <a:gd name="connsiteY1" fmla="*/ 844035 h 1246888"/>
                <a:gd name="connsiteX2" fmla="*/ 1257546 w 2549028"/>
                <a:gd name="connsiteY2" fmla="*/ 207 h 1246888"/>
                <a:gd name="connsiteX3" fmla="*/ 1223330 w 2549028"/>
                <a:gd name="connsiteY3" fmla="*/ 36020 h 1246888"/>
                <a:gd name="connsiteX4" fmla="*/ 1032942 w 2549028"/>
                <a:gd name="connsiteY4" fmla="*/ 58341 h 1246888"/>
                <a:gd name="connsiteX5" fmla="*/ 858893 w 2549028"/>
                <a:gd name="connsiteY5" fmla="*/ 42067 h 1246888"/>
                <a:gd name="connsiteX6" fmla="*/ 2438 w 2549028"/>
                <a:gd name="connsiteY6" fmla="*/ 1018166 h 1246888"/>
                <a:gd name="connsiteX7" fmla="*/ 220100 w 2549028"/>
                <a:gd name="connsiteY7" fmla="*/ 1138730 h 1246888"/>
                <a:gd name="connsiteX8" fmla="*/ 422922 w 2549028"/>
                <a:gd name="connsiteY8" fmla="*/ 1191896 h 1246888"/>
                <a:gd name="connsiteX9" fmla="*/ 786567 w 2549028"/>
                <a:gd name="connsiteY9" fmla="*/ 1246888 h 1246888"/>
                <a:gd name="connsiteX10" fmla="*/ 2549028 w 2549028"/>
                <a:gd name="connsiteY10"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772824 w 2546590"/>
                <a:gd name="connsiteY6" fmla="*/ 163054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703890 w 2546590"/>
                <a:gd name="connsiteY7" fmla="*/ 261531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533198 w 2546590"/>
                <a:gd name="connsiteY8" fmla="*/ 323899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93690 w 2546590"/>
                <a:gd name="connsiteY9" fmla="*/ 463407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351016 w 2546590"/>
                <a:gd name="connsiteY10" fmla="*/ 501157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213151 w 2546592"/>
                <a:gd name="connsiteY11" fmla="*/ 691544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90055 w 2546592"/>
                <a:gd name="connsiteY11" fmla="*/ 658719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690 w 2546690"/>
                <a:gd name="connsiteY0" fmla="*/ 930459 h 1246888"/>
                <a:gd name="connsiteX1" fmla="*/ 2536425 w 2546690"/>
                <a:gd name="connsiteY1" fmla="*/ 844035 h 1246888"/>
                <a:gd name="connsiteX2" fmla="*/ 1255208 w 2546690"/>
                <a:gd name="connsiteY2" fmla="*/ 207 h 1246888"/>
                <a:gd name="connsiteX3" fmla="*/ 1220992 w 2546690"/>
                <a:gd name="connsiteY3" fmla="*/ 36020 h 1246888"/>
                <a:gd name="connsiteX4" fmla="*/ 1030604 w 2546690"/>
                <a:gd name="connsiteY4" fmla="*/ 58341 h 1246888"/>
                <a:gd name="connsiteX5" fmla="*/ 856555 w 2546690"/>
                <a:gd name="connsiteY5" fmla="*/ 42067 h 1246888"/>
                <a:gd name="connsiteX6" fmla="*/ 687578 w 2546690"/>
                <a:gd name="connsiteY6" fmla="*/ 92479 h 1246888"/>
                <a:gd name="connsiteX7" fmla="*/ 571047 w 2546690"/>
                <a:gd name="connsiteY7" fmla="*/ 149925 h 1246888"/>
                <a:gd name="connsiteX8" fmla="*/ 424974 w 2546690"/>
                <a:gd name="connsiteY8" fmla="*/ 263172 h 1246888"/>
                <a:gd name="connsiteX9" fmla="*/ 328139 w 2546690"/>
                <a:gd name="connsiteY9" fmla="*/ 358366 h 1246888"/>
                <a:gd name="connsiteX10" fmla="*/ 229662 w 2546690"/>
                <a:gd name="connsiteY10" fmla="*/ 471614 h 1246888"/>
                <a:gd name="connsiteX11" fmla="*/ 90153 w 2546690"/>
                <a:gd name="connsiteY11" fmla="*/ 658719 h 1246888"/>
                <a:gd name="connsiteX12" fmla="*/ 100 w 2546690"/>
                <a:gd name="connsiteY12" fmla="*/ 1018166 h 1246888"/>
                <a:gd name="connsiteX13" fmla="*/ 217762 w 2546690"/>
                <a:gd name="connsiteY13" fmla="*/ 1138730 h 1246888"/>
                <a:gd name="connsiteX14" fmla="*/ 420584 w 2546690"/>
                <a:gd name="connsiteY14" fmla="*/ 1191896 h 1246888"/>
                <a:gd name="connsiteX15" fmla="*/ 784229 w 2546690"/>
                <a:gd name="connsiteY15" fmla="*/ 1246888 h 1246888"/>
                <a:gd name="connsiteX16" fmla="*/ 2546690 w 2546690"/>
                <a:gd name="connsiteY16" fmla="*/ 930459 h 1246888"/>
                <a:gd name="connsiteX0" fmla="*/ 2546706 w 2546706"/>
                <a:gd name="connsiteY0" fmla="*/ 930459 h 1246888"/>
                <a:gd name="connsiteX1" fmla="*/ 2536441 w 2546706"/>
                <a:gd name="connsiteY1" fmla="*/ 844035 h 1246888"/>
                <a:gd name="connsiteX2" fmla="*/ 1255224 w 2546706"/>
                <a:gd name="connsiteY2" fmla="*/ 207 h 1246888"/>
                <a:gd name="connsiteX3" fmla="*/ 1221008 w 2546706"/>
                <a:gd name="connsiteY3" fmla="*/ 36020 h 1246888"/>
                <a:gd name="connsiteX4" fmla="*/ 1030620 w 2546706"/>
                <a:gd name="connsiteY4" fmla="*/ 58341 h 1246888"/>
                <a:gd name="connsiteX5" fmla="*/ 856571 w 2546706"/>
                <a:gd name="connsiteY5" fmla="*/ 42067 h 1246888"/>
                <a:gd name="connsiteX6" fmla="*/ 687594 w 2546706"/>
                <a:gd name="connsiteY6" fmla="*/ 92479 h 1246888"/>
                <a:gd name="connsiteX7" fmla="*/ 571063 w 2546706"/>
                <a:gd name="connsiteY7" fmla="*/ 149925 h 1246888"/>
                <a:gd name="connsiteX8" fmla="*/ 424990 w 2546706"/>
                <a:gd name="connsiteY8" fmla="*/ 263172 h 1246888"/>
                <a:gd name="connsiteX9" fmla="*/ 328155 w 2546706"/>
                <a:gd name="connsiteY9" fmla="*/ 358366 h 1246888"/>
                <a:gd name="connsiteX10" fmla="*/ 229678 w 2546706"/>
                <a:gd name="connsiteY10" fmla="*/ 471614 h 1246888"/>
                <a:gd name="connsiteX11" fmla="*/ 90169 w 2546706"/>
                <a:gd name="connsiteY11" fmla="*/ 658719 h 1246888"/>
                <a:gd name="connsiteX12" fmla="*/ 116 w 2546706"/>
                <a:gd name="connsiteY12" fmla="*/ 1018166 h 1246888"/>
                <a:gd name="connsiteX13" fmla="*/ 217778 w 2546706"/>
                <a:gd name="connsiteY13" fmla="*/ 1138730 h 1246888"/>
                <a:gd name="connsiteX14" fmla="*/ 420600 w 2546706"/>
                <a:gd name="connsiteY14" fmla="*/ 1191896 h 1246888"/>
                <a:gd name="connsiteX15" fmla="*/ 784245 w 2546706"/>
                <a:gd name="connsiteY15" fmla="*/ 1246888 h 1246888"/>
                <a:gd name="connsiteX16" fmla="*/ 2546706 w 2546706"/>
                <a:gd name="connsiteY16" fmla="*/ 930459 h 1246888"/>
                <a:gd name="connsiteX0" fmla="*/ 2546713 w 2546713"/>
                <a:gd name="connsiteY0" fmla="*/ 930459 h 1246888"/>
                <a:gd name="connsiteX1" fmla="*/ 2536448 w 2546713"/>
                <a:gd name="connsiteY1" fmla="*/ 844035 h 1246888"/>
                <a:gd name="connsiteX2" fmla="*/ 1255231 w 2546713"/>
                <a:gd name="connsiteY2" fmla="*/ 207 h 1246888"/>
                <a:gd name="connsiteX3" fmla="*/ 1221015 w 2546713"/>
                <a:gd name="connsiteY3" fmla="*/ 36020 h 1246888"/>
                <a:gd name="connsiteX4" fmla="*/ 1030627 w 2546713"/>
                <a:gd name="connsiteY4" fmla="*/ 58341 h 1246888"/>
                <a:gd name="connsiteX5" fmla="*/ 856578 w 2546713"/>
                <a:gd name="connsiteY5" fmla="*/ 42067 h 1246888"/>
                <a:gd name="connsiteX6" fmla="*/ 687601 w 2546713"/>
                <a:gd name="connsiteY6" fmla="*/ 92479 h 1246888"/>
                <a:gd name="connsiteX7" fmla="*/ 571070 w 2546713"/>
                <a:gd name="connsiteY7" fmla="*/ 149925 h 1246888"/>
                <a:gd name="connsiteX8" fmla="*/ 424997 w 2546713"/>
                <a:gd name="connsiteY8" fmla="*/ 263172 h 1246888"/>
                <a:gd name="connsiteX9" fmla="*/ 328162 w 2546713"/>
                <a:gd name="connsiteY9" fmla="*/ 358366 h 1246888"/>
                <a:gd name="connsiteX10" fmla="*/ 229685 w 2546713"/>
                <a:gd name="connsiteY10" fmla="*/ 471614 h 1246888"/>
                <a:gd name="connsiteX11" fmla="*/ 90176 w 2546713"/>
                <a:gd name="connsiteY11" fmla="*/ 658719 h 1246888"/>
                <a:gd name="connsiteX12" fmla="*/ 123 w 2546713"/>
                <a:gd name="connsiteY12" fmla="*/ 1018166 h 1246888"/>
                <a:gd name="connsiteX13" fmla="*/ 217785 w 2546713"/>
                <a:gd name="connsiteY13" fmla="*/ 1138730 h 1246888"/>
                <a:gd name="connsiteX14" fmla="*/ 420607 w 2546713"/>
                <a:gd name="connsiteY14" fmla="*/ 1191896 h 1246888"/>
                <a:gd name="connsiteX15" fmla="*/ 784252 w 2546713"/>
                <a:gd name="connsiteY15" fmla="*/ 1246888 h 1246888"/>
                <a:gd name="connsiteX16" fmla="*/ 2546713 w 2546713"/>
                <a:gd name="connsiteY16" fmla="*/ 930459 h 1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30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6" name="叶子高光"/>
            <p:cNvSpPr/>
            <p:nvPr/>
          </p:nvSpPr>
          <p:spPr>
            <a:xfrm rot="4211583">
              <a:off x="3125670" y="924365"/>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 fmla="*/ 364 w 1205276"/>
                <a:gd name="connsiteY0" fmla="*/ 486958 h 966772"/>
                <a:gd name="connsiteX1" fmla="*/ 602820 w 1205276"/>
                <a:gd name="connsiteY1" fmla="*/ 0 h 966772"/>
                <a:gd name="connsiteX2" fmla="*/ 1205276 w 1205276"/>
                <a:gd name="connsiteY2" fmla="*/ 486958 h 966772"/>
                <a:gd name="connsiteX3" fmla="*/ 674257 w 1205276"/>
                <a:gd name="connsiteY3" fmla="*/ 966772 h 966772"/>
                <a:gd name="connsiteX4" fmla="*/ 364 w 1205276"/>
                <a:gd name="connsiteY4" fmla="*/ 486958 h 966772"/>
                <a:gd name="connsiteX0" fmla="*/ 233 w 993214"/>
                <a:gd name="connsiteY0" fmla="*/ 554734 h 1041366"/>
                <a:gd name="connsiteX1" fmla="*/ 602689 w 993214"/>
                <a:gd name="connsiteY1" fmla="*/ 67776 h 1041366"/>
                <a:gd name="connsiteX2" fmla="*/ 993214 w 993214"/>
                <a:gd name="connsiteY2" fmla="*/ 180878 h 1041366"/>
                <a:gd name="connsiteX3" fmla="*/ 674126 w 993214"/>
                <a:gd name="connsiteY3" fmla="*/ 1034548 h 1041366"/>
                <a:gd name="connsiteX4" fmla="*/ 233 w 993214"/>
                <a:gd name="connsiteY4" fmla="*/ 554734 h 1041366"/>
                <a:gd name="connsiteX0" fmla="*/ 164 w 993145"/>
                <a:gd name="connsiteY0" fmla="*/ 551061 h 1037675"/>
                <a:gd name="connsiteX1" fmla="*/ 738351 w 993145"/>
                <a:gd name="connsiteY1" fmla="*/ 71247 h 1037675"/>
                <a:gd name="connsiteX2" fmla="*/ 993145 w 993145"/>
                <a:gd name="connsiteY2" fmla="*/ 177205 h 1037675"/>
                <a:gd name="connsiteX3" fmla="*/ 674057 w 993145"/>
                <a:gd name="connsiteY3" fmla="*/ 1030875 h 1037675"/>
                <a:gd name="connsiteX4" fmla="*/ 164 w 993145"/>
                <a:gd name="connsiteY4" fmla="*/ 551061 h 1037675"/>
                <a:gd name="connsiteX0" fmla="*/ 17 w 992998"/>
                <a:gd name="connsiteY0" fmla="*/ 551061 h 814420"/>
                <a:gd name="connsiteX1" fmla="*/ 738204 w 992998"/>
                <a:gd name="connsiteY1" fmla="*/ 71247 h 814420"/>
                <a:gd name="connsiteX2" fmla="*/ 992998 w 992998"/>
                <a:gd name="connsiteY2" fmla="*/ 177205 h 814420"/>
                <a:gd name="connsiteX3" fmla="*/ 759635 w 992998"/>
                <a:gd name="connsiteY3" fmla="*/ 802275 h 814420"/>
                <a:gd name="connsiteX4" fmla="*/ 17 w 992998"/>
                <a:gd name="connsiteY4" fmla="*/ 551061 h 814420"/>
                <a:gd name="connsiteX0" fmla="*/ 125 w 390650"/>
                <a:gd name="connsiteY0" fmla="*/ 804580 h 895079"/>
                <a:gd name="connsiteX1" fmla="*/ 135856 w 390650"/>
                <a:gd name="connsiteY1" fmla="*/ 86641 h 895079"/>
                <a:gd name="connsiteX2" fmla="*/ 390650 w 390650"/>
                <a:gd name="connsiteY2" fmla="*/ 192599 h 895079"/>
                <a:gd name="connsiteX3" fmla="*/ 157287 w 390650"/>
                <a:gd name="connsiteY3" fmla="*/ 817669 h 895079"/>
                <a:gd name="connsiteX4" fmla="*/ 125 w 390650"/>
                <a:gd name="connsiteY4" fmla="*/ 804580 h 895079"/>
                <a:gd name="connsiteX0" fmla="*/ 335 w 390860"/>
                <a:gd name="connsiteY0" fmla="*/ 804580 h 895079"/>
                <a:gd name="connsiteX1" fmla="*/ 124160 w 390860"/>
                <a:gd name="connsiteY1" fmla="*/ 86641 h 895079"/>
                <a:gd name="connsiteX2" fmla="*/ 390860 w 390860"/>
                <a:gd name="connsiteY2" fmla="*/ 192599 h 895079"/>
                <a:gd name="connsiteX3" fmla="*/ 157497 w 390860"/>
                <a:gd name="connsiteY3" fmla="*/ 817669 h 895079"/>
                <a:gd name="connsiteX4" fmla="*/ 335 w 390860"/>
                <a:gd name="connsiteY4" fmla="*/ 804580 h 895079"/>
                <a:gd name="connsiteX0" fmla="*/ 335 w 390979"/>
                <a:gd name="connsiteY0" fmla="*/ 801681 h 892180"/>
                <a:gd name="connsiteX1" fmla="*/ 124160 w 390979"/>
                <a:gd name="connsiteY1" fmla="*/ 83742 h 892180"/>
                <a:gd name="connsiteX2" fmla="*/ 188451 w 390979"/>
                <a:gd name="connsiteY2" fmla="*/ 26423 h 892180"/>
                <a:gd name="connsiteX3" fmla="*/ 390860 w 390979"/>
                <a:gd name="connsiteY3" fmla="*/ 189700 h 892180"/>
                <a:gd name="connsiteX4" fmla="*/ 157497 w 390979"/>
                <a:gd name="connsiteY4" fmla="*/ 814770 h 892180"/>
                <a:gd name="connsiteX5" fmla="*/ 335 w 390979"/>
                <a:gd name="connsiteY5" fmla="*/ 801681 h 892180"/>
                <a:gd name="connsiteX0" fmla="*/ 225 w 390864"/>
                <a:gd name="connsiteY0" fmla="*/ 772768 h 863267"/>
                <a:gd name="connsiteX1" fmla="*/ 124050 w 390864"/>
                <a:gd name="connsiteY1" fmla="*/ 54829 h 863267"/>
                <a:gd name="connsiteX2" fmla="*/ 181197 w 390864"/>
                <a:gd name="connsiteY2" fmla="*/ 61804 h 863267"/>
                <a:gd name="connsiteX3" fmla="*/ 390750 w 390864"/>
                <a:gd name="connsiteY3" fmla="*/ 160787 h 863267"/>
                <a:gd name="connsiteX4" fmla="*/ 157387 w 390864"/>
                <a:gd name="connsiteY4" fmla="*/ 785857 h 863267"/>
                <a:gd name="connsiteX5" fmla="*/ 225 w 390864"/>
                <a:gd name="connsiteY5" fmla="*/ 772768 h 863267"/>
                <a:gd name="connsiteX0" fmla="*/ 225 w 390864"/>
                <a:gd name="connsiteY0" fmla="*/ 720954 h 811453"/>
                <a:gd name="connsiteX1" fmla="*/ 124050 w 390864"/>
                <a:gd name="connsiteY1" fmla="*/ 3015 h 811453"/>
                <a:gd name="connsiteX2" fmla="*/ 181197 w 390864"/>
                <a:gd name="connsiteY2" fmla="*/ 9990 h 811453"/>
                <a:gd name="connsiteX3" fmla="*/ 390750 w 390864"/>
                <a:gd name="connsiteY3" fmla="*/ 108973 h 811453"/>
                <a:gd name="connsiteX4" fmla="*/ 157387 w 390864"/>
                <a:gd name="connsiteY4" fmla="*/ 734043 h 811453"/>
                <a:gd name="connsiteX5" fmla="*/ 225 w 390864"/>
                <a:gd name="connsiteY5" fmla="*/ 720954 h 811453"/>
                <a:gd name="connsiteX0" fmla="*/ 225 w 391006"/>
                <a:gd name="connsiteY0" fmla="*/ 720954 h 811453"/>
                <a:gd name="connsiteX1" fmla="*/ 124050 w 391006"/>
                <a:gd name="connsiteY1" fmla="*/ 3015 h 811453"/>
                <a:gd name="connsiteX2" fmla="*/ 181197 w 391006"/>
                <a:gd name="connsiteY2" fmla="*/ 9990 h 811453"/>
                <a:gd name="connsiteX3" fmla="*/ 390750 w 391006"/>
                <a:gd name="connsiteY3" fmla="*/ 108973 h 811453"/>
                <a:gd name="connsiteX4" fmla="*/ 157387 w 391006"/>
                <a:gd name="connsiteY4" fmla="*/ 734043 h 811453"/>
                <a:gd name="connsiteX5" fmla="*/ 225 w 391006"/>
                <a:gd name="connsiteY5" fmla="*/ 720954 h 811453"/>
                <a:gd name="connsiteX0" fmla="*/ 225 w 390750"/>
                <a:gd name="connsiteY0" fmla="*/ 720954 h 811453"/>
                <a:gd name="connsiteX1" fmla="*/ 124050 w 390750"/>
                <a:gd name="connsiteY1" fmla="*/ 3015 h 811453"/>
                <a:gd name="connsiteX2" fmla="*/ 181197 w 390750"/>
                <a:gd name="connsiteY2" fmla="*/ 9990 h 811453"/>
                <a:gd name="connsiteX3" fmla="*/ 390750 w 390750"/>
                <a:gd name="connsiteY3" fmla="*/ 108973 h 811453"/>
                <a:gd name="connsiteX4" fmla="*/ 157387 w 390750"/>
                <a:gd name="connsiteY4" fmla="*/ 734043 h 811453"/>
                <a:gd name="connsiteX5" fmla="*/ 225 w 390750"/>
                <a:gd name="connsiteY5" fmla="*/ 720954 h 811453"/>
                <a:gd name="connsiteX0" fmla="*/ 225 w 391089"/>
                <a:gd name="connsiteY0" fmla="*/ 720954 h 811453"/>
                <a:gd name="connsiteX1" fmla="*/ 124050 w 391089"/>
                <a:gd name="connsiteY1" fmla="*/ 3015 h 811453"/>
                <a:gd name="connsiteX2" fmla="*/ 181197 w 391089"/>
                <a:gd name="connsiteY2" fmla="*/ 9990 h 811453"/>
                <a:gd name="connsiteX3" fmla="*/ 390750 w 391089"/>
                <a:gd name="connsiteY3" fmla="*/ 108973 h 811453"/>
                <a:gd name="connsiteX4" fmla="*/ 157387 w 391089"/>
                <a:gd name="connsiteY4" fmla="*/ 734043 h 811453"/>
                <a:gd name="connsiteX5" fmla="*/ 225 w 391089"/>
                <a:gd name="connsiteY5" fmla="*/ 720954 h 811453"/>
                <a:gd name="connsiteX0" fmla="*/ 225 w 391034"/>
                <a:gd name="connsiteY0" fmla="*/ 720954 h 948121"/>
                <a:gd name="connsiteX1" fmla="*/ 124050 w 391034"/>
                <a:gd name="connsiteY1" fmla="*/ 3015 h 948121"/>
                <a:gd name="connsiteX2" fmla="*/ 181197 w 391034"/>
                <a:gd name="connsiteY2" fmla="*/ 9990 h 948121"/>
                <a:gd name="connsiteX3" fmla="*/ 390750 w 391034"/>
                <a:gd name="connsiteY3" fmla="*/ 108973 h 948121"/>
                <a:gd name="connsiteX4" fmla="*/ 157387 w 391034"/>
                <a:gd name="connsiteY4" fmla="*/ 734043 h 948121"/>
                <a:gd name="connsiteX5" fmla="*/ 225 w 391034"/>
                <a:gd name="connsiteY5" fmla="*/ 720954 h 948121"/>
                <a:gd name="connsiteX0" fmla="*/ 225 w 391034"/>
                <a:gd name="connsiteY0" fmla="*/ 720954 h 787718"/>
                <a:gd name="connsiteX1" fmla="*/ 124050 w 391034"/>
                <a:gd name="connsiteY1" fmla="*/ 3015 h 787718"/>
                <a:gd name="connsiteX2" fmla="*/ 181197 w 391034"/>
                <a:gd name="connsiteY2" fmla="*/ 9990 h 787718"/>
                <a:gd name="connsiteX3" fmla="*/ 390750 w 391034"/>
                <a:gd name="connsiteY3" fmla="*/ 108973 h 787718"/>
                <a:gd name="connsiteX4" fmla="*/ 157387 w 391034"/>
                <a:gd name="connsiteY4" fmla="*/ 734043 h 787718"/>
                <a:gd name="connsiteX5" fmla="*/ 225 w 391034"/>
                <a:gd name="connsiteY5" fmla="*/ 720954 h 787718"/>
                <a:gd name="connsiteX0" fmla="*/ 225 w 391034"/>
                <a:gd name="connsiteY0" fmla="*/ 720954 h 768829"/>
                <a:gd name="connsiteX1" fmla="*/ 124050 w 391034"/>
                <a:gd name="connsiteY1" fmla="*/ 3015 h 768829"/>
                <a:gd name="connsiteX2" fmla="*/ 181197 w 391034"/>
                <a:gd name="connsiteY2" fmla="*/ 9990 h 768829"/>
                <a:gd name="connsiteX3" fmla="*/ 390750 w 391034"/>
                <a:gd name="connsiteY3" fmla="*/ 108973 h 768829"/>
                <a:gd name="connsiteX4" fmla="*/ 157387 w 391034"/>
                <a:gd name="connsiteY4" fmla="*/ 734043 h 768829"/>
                <a:gd name="connsiteX5" fmla="*/ 225 w 391034"/>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0 w 390809"/>
                <a:gd name="connsiteY0" fmla="*/ 720954 h 768829"/>
                <a:gd name="connsiteX1" fmla="*/ 123825 w 390809"/>
                <a:gd name="connsiteY1" fmla="*/ 3015 h 768829"/>
                <a:gd name="connsiteX2" fmla="*/ 180972 w 390809"/>
                <a:gd name="connsiteY2" fmla="*/ 9990 h 768829"/>
                <a:gd name="connsiteX3" fmla="*/ 390525 w 390809"/>
                <a:gd name="connsiteY3" fmla="*/ 108973 h 768829"/>
                <a:gd name="connsiteX4" fmla="*/ 157162 w 390809"/>
                <a:gd name="connsiteY4" fmla="*/ 734043 h 768829"/>
                <a:gd name="connsiteX5" fmla="*/ 0 w 390809"/>
                <a:gd name="connsiteY5" fmla="*/ 720954 h 768829"/>
                <a:gd name="connsiteX0" fmla="*/ 531491 w 727226"/>
                <a:gd name="connsiteY0" fmla="*/ 1076857 h 1124732"/>
                <a:gd name="connsiteX1" fmla="*/ 655316 w 727226"/>
                <a:gd name="connsiteY1" fmla="*/ 358918 h 1124732"/>
                <a:gd name="connsiteX2" fmla="*/ 712463 w 727226"/>
                <a:gd name="connsiteY2" fmla="*/ 365893 h 1124732"/>
                <a:gd name="connsiteX3" fmla="*/ 5235 w 727226"/>
                <a:gd name="connsiteY3" fmla="*/ 7676 h 1124732"/>
                <a:gd name="connsiteX4" fmla="*/ 688653 w 727226"/>
                <a:gd name="connsiteY4" fmla="*/ 1089946 h 1124732"/>
                <a:gd name="connsiteX5" fmla="*/ 531491 w 727226"/>
                <a:gd name="connsiteY5" fmla="*/ 1076857 h 1124732"/>
                <a:gd name="connsiteX0" fmla="*/ 534179 w 692235"/>
                <a:gd name="connsiteY0" fmla="*/ 1085899 h 1133774"/>
                <a:gd name="connsiteX1" fmla="*/ 658004 w 692235"/>
                <a:gd name="connsiteY1" fmla="*/ 367960 h 1133774"/>
                <a:gd name="connsiteX2" fmla="*/ 381776 w 692235"/>
                <a:gd name="connsiteY2" fmla="*/ 48704 h 1133774"/>
                <a:gd name="connsiteX3" fmla="*/ 7923 w 692235"/>
                <a:gd name="connsiteY3" fmla="*/ 16718 h 1133774"/>
                <a:gd name="connsiteX4" fmla="*/ 691341 w 692235"/>
                <a:gd name="connsiteY4" fmla="*/ 1098988 h 1133774"/>
                <a:gd name="connsiteX5" fmla="*/ 534179 w 692235"/>
                <a:gd name="connsiteY5" fmla="*/ 1085899 h 1133774"/>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540798 w 698854"/>
                <a:gd name="connsiteY0" fmla="*/ 1181222 h 1229097"/>
                <a:gd name="connsiteX1" fmla="*/ 664623 w 698854"/>
                <a:gd name="connsiteY1" fmla="*/ 463283 h 1229097"/>
                <a:gd name="connsiteX2" fmla="*/ 388395 w 698854"/>
                <a:gd name="connsiteY2" fmla="*/ 144027 h 1229097"/>
                <a:gd name="connsiteX3" fmla="*/ 14542 w 698854"/>
                <a:gd name="connsiteY3" fmla="*/ 112041 h 1229097"/>
                <a:gd name="connsiteX4" fmla="*/ 697960 w 698854"/>
                <a:gd name="connsiteY4" fmla="*/ 1194311 h 1229097"/>
                <a:gd name="connsiteX5" fmla="*/ 540798 w 698854"/>
                <a:gd name="connsiteY5" fmla="*/ 1181222 h 1229097"/>
                <a:gd name="connsiteX0" fmla="*/ 850755 w 991268"/>
                <a:gd name="connsiteY0" fmla="*/ 1181222 h 1193376"/>
                <a:gd name="connsiteX1" fmla="*/ 974580 w 991268"/>
                <a:gd name="connsiteY1" fmla="*/ 463283 h 1193376"/>
                <a:gd name="connsiteX2" fmla="*/ 698352 w 991268"/>
                <a:gd name="connsiteY2" fmla="*/ 144027 h 1193376"/>
                <a:gd name="connsiteX3" fmla="*/ 324499 w 991268"/>
                <a:gd name="connsiteY3" fmla="*/ 112041 h 1193376"/>
                <a:gd name="connsiteX4" fmla="*/ 5411 w 991268"/>
                <a:gd name="connsiteY4" fmla="*/ 915705 h 1193376"/>
                <a:gd name="connsiteX5" fmla="*/ 850755 w 991268"/>
                <a:gd name="connsiteY5" fmla="*/ 1181222 h 1193376"/>
                <a:gd name="connsiteX0" fmla="*/ 985861 w 1024796"/>
                <a:gd name="connsiteY0" fmla="*/ 564478 h 918163"/>
                <a:gd name="connsiteX1" fmla="*/ 973955 w 1024796"/>
                <a:gd name="connsiteY1" fmla="*/ 463283 h 918163"/>
                <a:gd name="connsiteX2" fmla="*/ 697727 w 1024796"/>
                <a:gd name="connsiteY2" fmla="*/ 144027 h 918163"/>
                <a:gd name="connsiteX3" fmla="*/ 323874 w 1024796"/>
                <a:gd name="connsiteY3" fmla="*/ 112041 h 918163"/>
                <a:gd name="connsiteX4" fmla="*/ 4786 w 1024796"/>
                <a:gd name="connsiteY4" fmla="*/ 915705 h 918163"/>
                <a:gd name="connsiteX5" fmla="*/ 985861 w 1024796"/>
                <a:gd name="connsiteY5" fmla="*/ 564478 h 918163"/>
                <a:gd name="connsiteX0" fmla="*/ 985861 w 999548"/>
                <a:gd name="connsiteY0" fmla="*/ 564478 h 918163"/>
                <a:gd name="connsiteX1" fmla="*/ 973955 w 999548"/>
                <a:gd name="connsiteY1" fmla="*/ 463283 h 918163"/>
                <a:gd name="connsiteX2" fmla="*/ 697727 w 999548"/>
                <a:gd name="connsiteY2" fmla="*/ 144027 h 918163"/>
                <a:gd name="connsiteX3" fmla="*/ 323874 w 999548"/>
                <a:gd name="connsiteY3" fmla="*/ 112041 h 918163"/>
                <a:gd name="connsiteX4" fmla="*/ 4786 w 999548"/>
                <a:gd name="connsiteY4" fmla="*/ 915705 h 918163"/>
                <a:gd name="connsiteX5" fmla="*/ 985861 w 999548"/>
                <a:gd name="connsiteY5" fmla="*/ 564478 h 918163"/>
                <a:gd name="connsiteX0" fmla="*/ 985861 w 1132271"/>
                <a:gd name="connsiteY0" fmla="*/ 564478 h 918163"/>
                <a:gd name="connsiteX1" fmla="*/ 973955 w 1132271"/>
                <a:gd name="connsiteY1" fmla="*/ 463283 h 918163"/>
                <a:gd name="connsiteX2" fmla="*/ 697727 w 1132271"/>
                <a:gd name="connsiteY2" fmla="*/ 144027 h 918163"/>
                <a:gd name="connsiteX3" fmla="*/ 323874 w 1132271"/>
                <a:gd name="connsiteY3" fmla="*/ 112041 h 918163"/>
                <a:gd name="connsiteX4" fmla="*/ 4786 w 1132271"/>
                <a:gd name="connsiteY4" fmla="*/ 915705 h 918163"/>
                <a:gd name="connsiteX5" fmla="*/ 985861 w 1132271"/>
                <a:gd name="connsiteY5" fmla="*/ 564478 h 918163"/>
                <a:gd name="connsiteX0" fmla="*/ 1002734 w 1149144"/>
                <a:gd name="connsiteY0" fmla="*/ 564478 h 918163"/>
                <a:gd name="connsiteX1" fmla="*/ 990828 w 1149144"/>
                <a:gd name="connsiteY1" fmla="*/ 463283 h 918163"/>
                <a:gd name="connsiteX2" fmla="*/ 714600 w 1149144"/>
                <a:gd name="connsiteY2" fmla="*/ 144027 h 918163"/>
                <a:gd name="connsiteX3" fmla="*/ 340747 w 1149144"/>
                <a:gd name="connsiteY3" fmla="*/ 112041 h 918163"/>
                <a:gd name="connsiteX4" fmla="*/ 21659 w 1149144"/>
                <a:gd name="connsiteY4" fmla="*/ 915705 h 918163"/>
                <a:gd name="connsiteX5" fmla="*/ 1002734 w 1149144"/>
                <a:gd name="connsiteY5" fmla="*/ 564478 h 918163"/>
                <a:gd name="connsiteX0" fmla="*/ 1002734 w 1021722"/>
                <a:gd name="connsiteY0" fmla="*/ 564478 h 918163"/>
                <a:gd name="connsiteX1" fmla="*/ 990828 w 1021722"/>
                <a:gd name="connsiteY1" fmla="*/ 463283 h 918163"/>
                <a:gd name="connsiteX2" fmla="*/ 714600 w 1021722"/>
                <a:gd name="connsiteY2" fmla="*/ 144027 h 918163"/>
                <a:gd name="connsiteX3" fmla="*/ 340747 w 1021722"/>
                <a:gd name="connsiteY3" fmla="*/ 112041 h 918163"/>
                <a:gd name="connsiteX4" fmla="*/ 21659 w 1021722"/>
                <a:gd name="connsiteY4" fmla="*/ 915705 h 918163"/>
                <a:gd name="connsiteX5" fmla="*/ 1002734 w 1021722"/>
                <a:gd name="connsiteY5" fmla="*/ 564478 h 918163"/>
                <a:gd name="connsiteX0" fmla="*/ 1001204 w 1021319"/>
                <a:gd name="connsiteY0" fmla="*/ 549707 h 918059"/>
                <a:gd name="connsiteX1" fmla="*/ 990939 w 1021319"/>
                <a:gd name="connsiteY1" fmla="*/ 463283 h 918059"/>
                <a:gd name="connsiteX2" fmla="*/ 714711 w 1021319"/>
                <a:gd name="connsiteY2" fmla="*/ 144027 h 918059"/>
                <a:gd name="connsiteX3" fmla="*/ 340858 w 1021319"/>
                <a:gd name="connsiteY3" fmla="*/ 112041 h 918059"/>
                <a:gd name="connsiteX4" fmla="*/ 21770 w 1021319"/>
                <a:gd name="connsiteY4" fmla="*/ 915705 h 918059"/>
                <a:gd name="connsiteX5" fmla="*/ 1001204 w 1021319"/>
                <a:gd name="connsiteY5" fmla="*/ 549707 h 918059"/>
                <a:gd name="connsiteX0" fmla="*/ 1001204 w 1001204"/>
                <a:gd name="connsiteY0" fmla="*/ 549707 h 918059"/>
                <a:gd name="connsiteX1" fmla="*/ 990939 w 1001204"/>
                <a:gd name="connsiteY1" fmla="*/ 463283 h 918059"/>
                <a:gd name="connsiteX2" fmla="*/ 714711 w 1001204"/>
                <a:gd name="connsiteY2" fmla="*/ 144027 h 918059"/>
                <a:gd name="connsiteX3" fmla="*/ 340858 w 1001204"/>
                <a:gd name="connsiteY3" fmla="*/ 112041 h 918059"/>
                <a:gd name="connsiteX4" fmla="*/ 21770 w 1001204"/>
                <a:gd name="connsiteY4" fmla="*/ 915705 h 918059"/>
                <a:gd name="connsiteX5" fmla="*/ 1001204 w 1001204"/>
                <a:gd name="connsiteY5" fmla="*/ 549707 h 918059"/>
                <a:gd name="connsiteX0" fmla="*/ 1135392 w 1135392"/>
                <a:gd name="connsiteY0" fmla="*/ 549707 h 708380"/>
                <a:gd name="connsiteX1" fmla="*/ 1125127 w 1135392"/>
                <a:gd name="connsiteY1" fmla="*/ 463283 h 708380"/>
                <a:gd name="connsiteX2" fmla="*/ 848899 w 1135392"/>
                <a:gd name="connsiteY2" fmla="*/ 144027 h 708380"/>
                <a:gd name="connsiteX3" fmla="*/ 475046 w 1135392"/>
                <a:gd name="connsiteY3" fmla="*/ 112041 h 708380"/>
                <a:gd name="connsiteX4" fmla="*/ 14808 w 1135392"/>
                <a:gd name="connsiteY4" fmla="*/ 702339 h 708380"/>
                <a:gd name="connsiteX5" fmla="*/ 1135392 w 1135392"/>
                <a:gd name="connsiteY5" fmla="*/ 549707 h 708380"/>
                <a:gd name="connsiteX0" fmla="*/ 1721167 w 1721167"/>
                <a:gd name="connsiteY0" fmla="*/ 549707 h 857673"/>
                <a:gd name="connsiteX1" fmla="*/ 1710902 w 1721167"/>
                <a:gd name="connsiteY1" fmla="*/ 463283 h 857673"/>
                <a:gd name="connsiteX2" fmla="*/ 1434674 w 1721167"/>
                <a:gd name="connsiteY2" fmla="*/ 144027 h 857673"/>
                <a:gd name="connsiteX3" fmla="*/ 1060821 w 1721167"/>
                <a:gd name="connsiteY3" fmla="*/ 112041 h 857673"/>
                <a:gd name="connsiteX4" fmla="*/ 5912 w 1721167"/>
                <a:gd name="connsiteY4" fmla="*/ 854819 h 857673"/>
                <a:gd name="connsiteX5" fmla="*/ 1721167 w 1721167"/>
                <a:gd name="connsiteY5" fmla="*/ 549707 h 857673"/>
                <a:gd name="connsiteX0" fmla="*/ 1715255 w 1715255"/>
                <a:gd name="connsiteY0" fmla="*/ 549707 h 893097"/>
                <a:gd name="connsiteX1" fmla="*/ 1704990 w 1715255"/>
                <a:gd name="connsiteY1" fmla="*/ 463283 h 893097"/>
                <a:gd name="connsiteX2" fmla="*/ 1428762 w 1715255"/>
                <a:gd name="connsiteY2" fmla="*/ 144027 h 893097"/>
                <a:gd name="connsiteX3" fmla="*/ 1054909 w 1715255"/>
                <a:gd name="connsiteY3" fmla="*/ 112041 h 893097"/>
                <a:gd name="connsiteX4" fmla="*/ 0 w 1715255"/>
                <a:gd name="connsiteY4" fmla="*/ 854819 h 893097"/>
                <a:gd name="connsiteX5" fmla="*/ 1715255 w 1715255"/>
                <a:gd name="connsiteY5" fmla="*/ 549707 h 893097"/>
                <a:gd name="connsiteX0" fmla="*/ 1855361 w 1855361"/>
                <a:gd name="connsiteY0" fmla="*/ 549707 h 893097"/>
                <a:gd name="connsiteX1" fmla="*/ 1845096 w 1855361"/>
                <a:gd name="connsiteY1" fmla="*/ 463283 h 893097"/>
                <a:gd name="connsiteX2" fmla="*/ 1568868 w 1855361"/>
                <a:gd name="connsiteY2" fmla="*/ 144027 h 893097"/>
                <a:gd name="connsiteX3" fmla="*/ 1195015 w 1855361"/>
                <a:gd name="connsiteY3" fmla="*/ 112041 h 893097"/>
                <a:gd name="connsiteX4" fmla="*/ 221950 w 1855361"/>
                <a:gd name="connsiteY4" fmla="*/ 658584 h 893097"/>
                <a:gd name="connsiteX5" fmla="*/ 140106 w 1855361"/>
                <a:gd name="connsiteY5" fmla="*/ 854819 h 893097"/>
                <a:gd name="connsiteX6" fmla="*/ 1855361 w 1855361"/>
                <a:gd name="connsiteY6"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496198 w 1829732"/>
                <a:gd name="connsiteY4" fmla="*/ 460360 h 893097"/>
                <a:gd name="connsiteX5" fmla="*/ 196321 w 1829732"/>
                <a:gd name="connsiteY5" fmla="*/ 658584 h 893097"/>
                <a:gd name="connsiteX6" fmla="*/ 114477 w 1829732"/>
                <a:gd name="connsiteY6" fmla="*/ 854819 h 893097"/>
                <a:gd name="connsiteX7" fmla="*/ 1829732 w 1829732"/>
                <a:gd name="connsiteY7" fmla="*/ 549707 h 893097"/>
                <a:gd name="connsiteX0" fmla="*/ 1829732 w 1829732"/>
                <a:gd name="connsiteY0" fmla="*/ 549707 h 893097"/>
                <a:gd name="connsiteX1" fmla="*/ 1819467 w 1829732"/>
                <a:gd name="connsiteY1" fmla="*/ 463283 h 893097"/>
                <a:gd name="connsiteX2" fmla="*/ 1543239 w 1829732"/>
                <a:gd name="connsiteY2" fmla="*/ 144027 h 893097"/>
                <a:gd name="connsiteX3" fmla="*/ 1169386 w 1829732"/>
                <a:gd name="connsiteY3" fmla="*/ 112041 h 893097"/>
                <a:gd name="connsiteX4" fmla="*/ 719835 w 1829732"/>
                <a:gd name="connsiteY4" fmla="*/ 333294 h 893097"/>
                <a:gd name="connsiteX5" fmla="*/ 496198 w 1829732"/>
                <a:gd name="connsiteY5" fmla="*/ 460360 h 893097"/>
                <a:gd name="connsiteX6" fmla="*/ 196321 w 1829732"/>
                <a:gd name="connsiteY6" fmla="*/ 658584 h 893097"/>
                <a:gd name="connsiteX7" fmla="*/ 114477 w 1829732"/>
                <a:gd name="connsiteY7" fmla="*/ 854819 h 893097"/>
                <a:gd name="connsiteX8" fmla="*/ 1829732 w 1829732"/>
                <a:gd name="connsiteY8" fmla="*/ 549707 h 893097"/>
                <a:gd name="connsiteX0" fmla="*/ 2137884 w 2137884"/>
                <a:gd name="connsiteY0" fmla="*/ 549707 h 893097"/>
                <a:gd name="connsiteX1" fmla="*/ 2127619 w 2137884"/>
                <a:gd name="connsiteY1" fmla="*/ 463283 h 893097"/>
                <a:gd name="connsiteX2" fmla="*/ 1851391 w 2137884"/>
                <a:gd name="connsiteY2" fmla="*/ 144027 h 893097"/>
                <a:gd name="connsiteX3" fmla="*/ 1477538 w 2137884"/>
                <a:gd name="connsiteY3" fmla="*/ 112041 h 893097"/>
                <a:gd name="connsiteX4" fmla="*/ 1027987 w 2137884"/>
                <a:gd name="connsiteY4" fmla="*/ 333294 h 893097"/>
                <a:gd name="connsiteX5" fmla="*/ 804350 w 2137884"/>
                <a:gd name="connsiteY5" fmla="*/ 460360 h 893097"/>
                <a:gd name="connsiteX6" fmla="*/ 11778 w 2137884"/>
                <a:gd name="connsiteY6" fmla="*/ 811144 h 893097"/>
                <a:gd name="connsiteX7" fmla="*/ 422629 w 2137884"/>
                <a:gd name="connsiteY7" fmla="*/ 854819 h 893097"/>
                <a:gd name="connsiteX8" fmla="*/ 2137884 w 2137884"/>
                <a:gd name="connsiteY8" fmla="*/ 549707 h 893097"/>
                <a:gd name="connsiteX0" fmla="*/ 2342858 w 2342858"/>
                <a:gd name="connsiteY0" fmla="*/ 549707 h 893097"/>
                <a:gd name="connsiteX1" fmla="*/ 2332593 w 2342858"/>
                <a:gd name="connsiteY1" fmla="*/ 463283 h 893097"/>
                <a:gd name="connsiteX2" fmla="*/ 2056365 w 2342858"/>
                <a:gd name="connsiteY2" fmla="*/ 144027 h 893097"/>
                <a:gd name="connsiteX3" fmla="*/ 1682512 w 2342858"/>
                <a:gd name="connsiteY3" fmla="*/ 112041 h 893097"/>
                <a:gd name="connsiteX4" fmla="*/ 1232961 w 2342858"/>
                <a:gd name="connsiteY4" fmla="*/ 333294 h 893097"/>
                <a:gd name="connsiteX5" fmla="*/ 13930 w 2342858"/>
                <a:gd name="connsiteY5" fmla="*/ 757978 h 893097"/>
                <a:gd name="connsiteX6" fmla="*/ 216752 w 2342858"/>
                <a:gd name="connsiteY6" fmla="*/ 811144 h 893097"/>
                <a:gd name="connsiteX7" fmla="*/ 627603 w 2342858"/>
                <a:gd name="connsiteY7" fmla="*/ 854819 h 893097"/>
                <a:gd name="connsiteX8" fmla="*/ 2342858 w 2342858"/>
                <a:gd name="connsiteY8" fmla="*/ 549707 h 893097"/>
                <a:gd name="connsiteX0" fmla="*/ 2543256 w 2543256"/>
                <a:gd name="connsiteY0" fmla="*/ 549707 h 893097"/>
                <a:gd name="connsiteX1" fmla="*/ 2532991 w 2543256"/>
                <a:gd name="connsiteY1" fmla="*/ 463283 h 893097"/>
                <a:gd name="connsiteX2" fmla="*/ 2256763 w 2543256"/>
                <a:gd name="connsiteY2" fmla="*/ 144027 h 893097"/>
                <a:gd name="connsiteX3" fmla="*/ 1882910 w 2543256"/>
                <a:gd name="connsiteY3" fmla="*/ 112041 h 893097"/>
                <a:gd name="connsiteX4" fmla="*/ 20300 w 2543256"/>
                <a:gd name="connsiteY4" fmla="*/ 605902 h 893097"/>
                <a:gd name="connsiteX5" fmla="*/ 214328 w 2543256"/>
                <a:gd name="connsiteY5" fmla="*/ 757978 h 893097"/>
                <a:gd name="connsiteX6" fmla="*/ 417150 w 2543256"/>
                <a:gd name="connsiteY6" fmla="*/ 811144 h 893097"/>
                <a:gd name="connsiteX7" fmla="*/ 828001 w 2543256"/>
                <a:gd name="connsiteY7" fmla="*/ 854819 h 893097"/>
                <a:gd name="connsiteX8" fmla="*/ 2543256 w 2543256"/>
                <a:gd name="connsiteY8" fmla="*/ 549707 h 893097"/>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66311"/>
                <a:gd name="connsiteX1" fmla="*/ 2532991 w 2543256"/>
                <a:gd name="connsiteY1" fmla="*/ 463283 h 866311"/>
                <a:gd name="connsiteX2" fmla="*/ 2256763 w 2543256"/>
                <a:gd name="connsiteY2" fmla="*/ 144027 h 866311"/>
                <a:gd name="connsiteX3" fmla="*/ 1882910 w 2543256"/>
                <a:gd name="connsiteY3" fmla="*/ 112041 h 866311"/>
                <a:gd name="connsiteX4" fmla="*/ 20300 w 2543256"/>
                <a:gd name="connsiteY4" fmla="*/ 605902 h 866311"/>
                <a:gd name="connsiteX5" fmla="*/ 214328 w 2543256"/>
                <a:gd name="connsiteY5" fmla="*/ 757978 h 866311"/>
                <a:gd name="connsiteX6" fmla="*/ 417150 w 2543256"/>
                <a:gd name="connsiteY6" fmla="*/ 811144 h 866311"/>
                <a:gd name="connsiteX7" fmla="*/ 828001 w 2543256"/>
                <a:gd name="connsiteY7" fmla="*/ 854819 h 866311"/>
                <a:gd name="connsiteX8" fmla="*/ 2543256 w 2543256"/>
                <a:gd name="connsiteY8" fmla="*/ 549707 h 866311"/>
                <a:gd name="connsiteX0" fmla="*/ 2543256 w 2543256"/>
                <a:gd name="connsiteY0" fmla="*/ 549707 h 873659"/>
                <a:gd name="connsiteX1" fmla="*/ 2532991 w 2543256"/>
                <a:gd name="connsiteY1" fmla="*/ 463283 h 873659"/>
                <a:gd name="connsiteX2" fmla="*/ 2256763 w 2543256"/>
                <a:gd name="connsiteY2" fmla="*/ 144027 h 873659"/>
                <a:gd name="connsiteX3" fmla="*/ 1882910 w 2543256"/>
                <a:gd name="connsiteY3" fmla="*/ 112041 h 873659"/>
                <a:gd name="connsiteX4" fmla="*/ 20300 w 2543256"/>
                <a:gd name="connsiteY4" fmla="*/ 605902 h 873659"/>
                <a:gd name="connsiteX5" fmla="*/ 214328 w 2543256"/>
                <a:gd name="connsiteY5" fmla="*/ 757978 h 873659"/>
                <a:gd name="connsiteX6" fmla="*/ 417150 w 2543256"/>
                <a:gd name="connsiteY6" fmla="*/ 811144 h 873659"/>
                <a:gd name="connsiteX7" fmla="*/ 800490 w 2543256"/>
                <a:gd name="connsiteY7" fmla="*/ 864823 h 873659"/>
                <a:gd name="connsiteX8" fmla="*/ 2543256 w 2543256"/>
                <a:gd name="connsiteY8" fmla="*/ 549707 h 873659"/>
                <a:gd name="connsiteX0" fmla="*/ 2543256 w 2543256"/>
                <a:gd name="connsiteY0" fmla="*/ 549707 h 864823"/>
                <a:gd name="connsiteX1" fmla="*/ 2532991 w 2543256"/>
                <a:gd name="connsiteY1" fmla="*/ 463283 h 864823"/>
                <a:gd name="connsiteX2" fmla="*/ 2256763 w 2543256"/>
                <a:gd name="connsiteY2" fmla="*/ 144027 h 864823"/>
                <a:gd name="connsiteX3" fmla="*/ 1882910 w 2543256"/>
                <a:gd name="connsiteY3" fmla="*/ 112041 h 864823"/>
                <a:gd name="connsiteX4" fmla="*/ 20300 w 2543256"/>
                <a:gd name="connsiteY4" fmla="*/ 605902 h 864823"/>
                <a:gd name="connsiteX5" fmla="*/ 214328 w 2543256"/>
                <a:gd name="connsiteY5" fmla="*/ 757978 h 864823"/>
                <a:gd name="connsiteX6" fmla="*/ 417150 w 2543256"/>
                <a:gd name="connsiteY6" fmla="*/ 811144 h 864823"/>
                <a:gd name="connsiteX7" fmla="*/ 800490 w 2543256"/>
                <a:gd name="connsiteY7" fmla="*/ 864823 h 864823"/>
                <a:gd name="connsiteX8" fmla="*/ 2543256 w 2543256"/>
                <a:gd name="connsiteY8" fmla="*/ 549707 h 864823"/>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3256 w 2543256"/>
                <a:gd name="connsiteY0" fmla="*/ 549707 h 866136"/>
                <a:gd name="connsiteX1" fmla="*/ 2532991 w 2543256"/>
                <a:gd name="connsiteY1" fmla="*/ 463283 h 866136"/>
                <a:gd name="connsiteX2" fmla="*/ 2256763 w 2543256"/>
                <a:gd name="connsiteY2" fmla="*/ 144027 h 866136"/>
                <a:gd name="connsiteX3" fmla="*/ 1882910 w 2543256"/>
                <a:gd name="connsiteY3" fmla="*/ 112041 h 866136"/>
                <a:gd name="connsiteX4" fmla="*/ 20300 w 2543256"/>
                <a:gd name="connsiteY4" fmla="*/ 605902 h 866136"/>
                <a:gd name="connsiteX5" fmla="*/ 214328 w 2543256"/>
                <a:gd name="connsiteY5" fmla="*/ 757978 h 866136"/>
                <a:gd name="connsiteX6" fmla="*/ 417150 w 2543256"/>
                <a:gd name="connsiteY6" fmla="*/ 811144 h 866136"/>
                <a:gd name="connsiteX7" fmla="*/ 780795 w 2543256"/>
                <a:gd name="connsiteY7" fmla="*/ 866136 h 866136"/>
                <a:gd name="connsiteX8" fmla="*/ 2543256 w 2543256"/>
                <a:gd name="connsiteY8" fmla="*/ 549707 h 866136"/>
                <a:gd name="connsiteX0" fmla="*/ 2541215 w 2541215"/>
                <a:gd name="connsiteY0" fmla="*/ 549707 h 866136"/>
                <a:gd name="connsiteX1" fmla="*/ 2530950 w 2541215"/>
                <a:gd name="connsiteY1" fmla="*/ 463283 h 866136"/>
                <a:gd name="connsiteX2" fmla="*/ 2254722 w 2541215"/>
                <a:gd name="connsiteY2" fmla="*/ 144027 h 866136"/>
                <a:gd name="connsiteX3" fmla="*/ 1880869 w 2541215"/>
                <a:gd name="connsiteY3" fmla="*/ 112041 h 866136"/>
                <a:gd name="connsiteX4" fmla="*/ 18259 w 2541215"/>
                <a:gd name="connsiteY4" fmla="*/ 605902 h 866136"/>
                <a:gd name="connsiteX5" fmla="*/ 212287 w 2541215"/>
                <a:gd name="connsiteY5" fmla="*/ 757978 h 866136"/>
                <a:gd name="connsiteX6" fmla="*/ 415109 w 2541215"/>
                <a:gd name="connsiteY6" fmla="*/ 811144 h 866136"/>
                <a:gd name="connsiteX7" fmla="*/ 778754 w 2541215"/>
                <a:gd name="connsiteY7" fmla="*/ 866136 h 866136"/>
                <a:gd name="connsiteX8" fmla="*/ 2541215 w 2541215"/>
                <a:gd name="connsiteY8" fmla="*/ 549707 h 866136"/>
                <a:gd name="connsiteX0" fmla="*/ 2558963 w 2558963"/>
                <a:gd name="connsiteY0" fmla="*/ 549707 h 866136"/>
                <a:gd name="connsiteX1" fmla="*/ 2548698 w 2558963"/>
                <a:gd name="connsiteY1" fmla="*/ 463283 h 866136"/>
                <a:gd name="connsiteX2" fmla="*/ 2272470 w 2558963"/>
                <a:gd name="connsiteY2" fmla="*/ 144027 h 866136"/>
                <a:gd name="connsiteX3" fmla="*/ 1898617 w 2558963"/>
                <a:gd name="connsiteY3" fmla="*/ 112041 h 866136"/>
                <a:gd name="connsiteX4" fmla="*/ 17625 w 2558963"/>
                <a:gd name="connsiteY4" fmla="*/ 634788 h 866136"/>
                <a:gd name="connsiteX5" fmla="*/ 230035 w 2558963"/>
                <a:gd name="connsiteY5" fmla="*/ 757978 h 866136"/>
                <a:gd name="connsiteX6" fmla="*/ 432857 w 2558963"/>
                <a:gd name="connsiteY6" fmla="*/ 811144 h 866136"/>
                <a:gd name="connsiteX7" fmla="*/ 796502 w 2558963"/>
                <a:gd name="connsiteY7" fmla="*/ 866136 h 866136"/>
                <a:gd name="connsiteX8" fmla="*/ 2558963 w 2558963"/>
                <a:gd name="connsiteY8" fmla="*/ 549707 h 866136"/>
                <a:gd name="connsiteX0" fmla="*/ 2541472 w 2541472"/>
                <a:gd name="connsiteY0" fmla="*/ 549707 h 866136"/>
                <a:gd name="connsiteX1" fmla="*/ 2531207 w 2541472"/>
                <a:gd name="connsiteY1" fmla="*/ 463283 h 866136"/>
                <a:gd name="connsiteX2" fmla="*/ 2254979 w 2541472"/>
                <a:gd name="connsiteY2" fmla="*/ 144027 h 866136"/>
                <a:gd name="connsiteX3" fmla="*/ 1881126 w 2541472"/>
                <a:gd name="connsiteY3" fmla="*/ 112041 h 866136"/>
                <a:gd name="connsiteX4" fmla="*/ 134 w 2541472"/>
                <a:gd name="connsiteY4" fmla="*/ 634788 h 866136"/>
                <a:gd name="connsiteX5" fmla="*/ 212544 w 2541472"/>
                <a:gd name="connsiteY5" fmla="*/ 757978 h 866136"/>
                <a:gd name="connsiteX6" fmla="*/ 415366 w 2541472"/>
                <a:gd name="connsiteY6" fmla="*/ 811144 h 866136"/>
                <a:gd name="connsiteX7" fmla="*/ 779011 w 2541472"/>
                <a:gd name="connsiteY7" fmla="*/ 866136 h 866136"/>
                <a:gd name="connsiteX8" fmla="*/ 2541472 w 2541472"/>
                <a:gd name="connsiteY8" fmla="*/ 549707 h 866136"/>
                <a:gd name="connsiteX0" fmla="*/ 2546723 w 2546723"/>
                <a:gd name="connsiteY0" fmla="*/ 549707 h 866136"/>
                <a:gd name="connsiteX1" fmla="*/ 2536458 w 2546723"/>
                <a:gd name="connsiteY1" fmla="*/ 463283 h 866136"/>
                <a:gd name="connsiteX2" fmla="*/ 2260230 w 2546723"/>
                <a:gd name="connsiteY2" fmla="*/ 144027 h 866136"/>
                <a:gd name="connsiteX3" fmla="*/ 1886377 w 2546723"/>
                <a:gd name="connsiteY3" fmla="*/ 112041 h 866136"/>
                <a:gd name="connsiteX4" fmla="*/ 133 w 2546723"/>
                <a:gd name="connsiteY4" fmla="*/ 637414 h 866136"/>
                <a:gd name="connsiteX5" fmla="*/ 217795 w 2546723"/>
                <a:gd name="connsiteY5" fmla="*/ 757978 h 866136"/>
                <a:gd name="connsiteX6" fmla="*/ 420617 w 2546723"/>
                <a:gd name="connsiteY6" fmla="*/ 811144 h 866136"/>
                <a:gd name="connsiteX7" fmla="*/ 784262 w 2546723"/>
                <a:gd name="connsiteY7" fmla="*/ 866136 h 866136"/>
                <a:gd name="connsiteX8" fmla="*/ 2546723 w 2546723"/>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955 w 2546955"/>
                <a:gd name="connsiteY0" fmla="*/ 549707 h 866136"/>
                <a:gd name="connsiteX1" fmla="*/ 2536690 w 2546955"/>
                <a:gd name="connsiteY1" fmla="*/ 463283 h 866136"/>
                <a:gd name="connsiteX2" fmla="*/ 2260462 w 2546955"/>
                <a:gd name="connsiteY2" fmla="*/ 144027 h 866136"/>
                <a:gd name="connsiteX3" fmla="*/ 1886609 w 2546955"/>
                <a:gd name="connsiteY3" fmla="*/ 112041 h 866136"/>
                <a:gd name="connsiteX4" fmla="*/ 365 w 2546955"/>
                <a:gd name="connsiteY4" fmla="*/ 637414 h 866136"/>
                <a:gd name="connsiteX5" fmla="*/ 218027 w 2546955"/>
                <a:gd name="connsiteY5" fmla="*/ 757978 h 866136"/>
                <a:gd name="connsiteX6" fmla="*/ 420849 w 2546955"/>
                <a:gd name="connsiteY6" fmla="*/ 811144 h 866136"/>
                <a:gd name="connsiteX7" fmla="*/ 784494 w 2546955"/>
                <a:gd name="connsiteY7" fmla="*/ 866136 h 866136"/>
                <a:gd name="connsiteX8" fmla="*/ 2546955 w 2546955"/>
                <a:gd name="connsiteY8" fmla="*/ 549707 h 866136"/>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645758 h 962187"/>
                <a:gd name="connsiteX1" fmla="*/ 2536331 w 2546596"/>
                <a:gd name="connsiteY1" fmla="*/ 559334 h 962187"/>
                <a:gd name="connsiteX2" fmla="*/ 2260103 w 2546596"/>
                <a:gd name="connsiteY2" fmla="*/ 240078 h 962187"/>
                <a:gd name="connsiteX3" fmla="*/ 1886250 w 2546596"/>
                <a:gd name="connsiteY3" fmla="*/ 208092 h 962187"/>
                <a:gd name="connsiteX4" fmla="*/ 6 w 2546596"/>
                <a:gd name="connsiteY4" fmla="*/ 733465 h 962187"/>
                <a:gd name="connsiteX5" fmla="*/ 217668 w 2546596"/>
                <a:gd name="connsiteY5" fmla="*/ 854029 h 962187"/>
                <a:gd name="connsiteX6" fmla="*/ 420490 w 2546596"/>
                <a:gd name="connsiteY6" fmla="*/ 907195 h 962187"/>
                <a:gd name="connsiteX7" fmla="*/ 784135 w 2546596"/>
                <a:gd name="connsiteY7" fmla="*/ 962187 h 962187"/>
                <a:gd name="connsiteX8" fmla="*/ 2546596 w 2546596"/>
                <a:gd name="connsiteY8" fmla="*/ 645758 h 962187"/>
                <a:gd name="connsiteX0" fmla="*/ 2546596 w 2546596"/>
                <a:gd name="connsiteY0" fmla="*/ 993646 h 1310075"/>
                <a:gd name="connsiteX1" fmla="*/ 2536331 w 2546596"/>
                <a:gd name="connsiteY1" fmla="*/ 907222 h 1310075"/>
                <a:gd name="connsiteX2" fmla="*/ 1586651 w 2546596"/>
                <a:gd name="connsiteY2" fmla="*/ 56829 h 1310075"/>
                <a:gd name="connsiteX3" fmla="*/ 1886250 w 2546596"/>
                <a:gd name="connsiteY3" fmla="*/ 555980 h 1310075"/>
                <a:gd name="connsiteX4" fmla="*/ 6 w 2546596"/>
                <a:gd name="connsiteY4" fmla="*/ 1081353 h 1310075"/>
                <a:gd name="connsiteX5" fmla="*/ 217668 w 2546596"/>
                <a:gd name="connsiteY5" fmla="*/ 1201917 h 1310075"/>
                <a:gd name="connsiteX6" fmla="*/ 420490 w 2546596"/>
                <a:gd name="connsiteY6" fmla="*/ 1255083 h 1310075"/>
                <a:gd name="connsiteX7" fmla="*/ 784135 w 2546596"/>
                <a:gd name="connsiteY7" fmla="*/ 1310075 h 1310075"/>
                <a:gd name="connsiteX8" fmla="*/ 2546596 w 2546596"/>
                <a:gd name="connsiteY8" fmla="*/ 993646 h 1310075"/>
                <a:gd name="connsiteX0" fmla="*/ 2566086 w 2566086"/>
                <a:gd name="connsiteY0" fmla="*/ 1034749 h 1351178"/>
                <a:gd name="connsiteX1" fmla="*/ 2555821 w 2566086"/>
                <a:gd name="connsiteY1" fmla="*/ 948325 h 1351178"/>
                <a:gd name="connsiteX2" fmla="*/ 1606141 w 2566086"/>
                <a:gd name="connsiteY2" fmla="*/ 97932 h 1351178"/>
                <a:gd name="connsiteX3" fmla="*/ 932411 w 2566086"/>
                <a:gd name="connsiteY3" fmla="*/ 233673 h 1351178"/>
                <a:gd name="connsiteX4" fmla="*/ 19496 w 2566086"/>
                <a:gd name="connsiteY4" fmla="*/ 1122456 h 1351178"/>
                <a:gd name="connsiteX5" fmla="*/ 237158 w 2566086"/>
                <a:gd name="connsiteY5" fmla="*/ 1243020 h 1351178"/>
                <a:gd name="connsiteX6" fmla="*/ 439980 w 2566086"/>
                <a:gd name="connsiteY6" fmla="*/ 1296186 h 1351178"/>
                <a:gd name="connsiteX7" fmla="*/ 803625 w 2566086"/>
                <a:gd name="connsiteY7" fmla="*/ 1351178 h 1351178"/>
                <a:gd name="connsiteX8" fmla="*/ 2566086 w 2566086"/>
                <a:gd name="connsiteY8" fmla="*/ 1034749 h 1351178"/>
                <a:gd name="connsiteX0" fmla="*/ 2566086 w 2566086"/>
                <a:gd name="connsiteY0" fmla="*/ 1029458 h 1345887"/>
                <a:gd name="connsiteX1" fmla="*/ 2555821 w 2566086"/>
                <a:gd name="connsiteY1" fmla="*/ 943034 h 1345887"/>
                <a:gd name="connsiteX2" fmla="*/ 1274604 w 2566086"/>
                <a:gd name="connsiteY2" fmla="*/ 99206 h 1345887"/>
                <a:gd name="connsiteX3" fmla="*/ 932411 w 2566086"/>
                <a:gd name="connsiteY3" fmla="*/ 228382 h 1345887"/>
                <a:gd name="connsiteX4" fmla="*/ 19496 w 2566086"/>
                <a:gd name="connsiteY4" fmla="*/ 1117165 h 1345887"/>
                <a:gd name="connsiteX5" fmla="*/ 237158 w 2566086"/>
                <a:gd name="connsiteY5" fmla="*/ 1237729 h 1345887"/>
                <a:gd name="connsiteX6" fmla="*/ 439980 w 2566086"/>
                <a:gd name="connsiteY6" fmla="*/ 1290895 h 1345887"/>
                <a:gd name="connsiteX7" fmla="*/ 803625 w 2566086"/>
                <a:gd name="connsiteY7" fmla="*/ 1345887 h 1345887"/>
                <a:gd name="connsiteX8" fmla="*/ 2566086 w 2566086"/>
                <a:gd name="connsiteY8" fmla="*/ 1029458 h 1345887"/>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64021 w 2564021"/>
                <a:gd name="connsiteY0" fmla="*/ 1048476 h 1364905"/>
                <a:gd name="connsiteX1" fmla="*/ 2553756 w 2564021"/>
                <a:gd name="connsiteY1" fmla="*/ 962052 h 1364905"/>
                <a:gd name="connsiteX2" fmla="*/ 1272539 w 2564021"/>
                <a:gd name="connsiteY2" fmla="*/ 118224 h 1364905"/>
                <a:gd name="connsiteX3" fmla="*/ 884390 w 2564021"/>
                <a:gd name="connsiteY3" fmla="*/ 165336 h 1364905"/>
                <a:gd name="connsiteX4" fmla="*/ 17431 w 2564021"/>
                <a:gd name="connsiteY4" fmla="*/ 1136183 h 1364905"/>
                <a:gd name="connsiteX5" fmla="*/ 235093 w 2564021"/>
                <a:gd name="connsiteY5" fmla="*/ 1256747 h 1364905"/>
                <a:gd name="connsiteX6" fmla="*/ 437915 w 2564021"/>
                <a:gd name="connsiteY6" fmla="*/ 1309913 h 1364905"/>
                <a:gd name="connsiteX7" fmla="*/ 801560 w 2564021"/>
                <a:gd name="connsiteY7" fmla="*/ 1364905 h 1364905"/>
                <a:gd name="connsiteX8" fmla="*/ 2564021 w 25640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48476 h 1364905"/>
                <a:gd name="connsiteX1" fmla="*/ 2539256 w 2549521"/>
                <a:gd name="connsiteY1" fmla="*/ 962052 h 1364905"/>
                <a:gd name="connsiteX2" fmla="*/ 1258039 w 2549521"/>
                <a:gd name="connsiteY2" fmla="*/ 118224 h 1364905"/>
                <a:gd name="connsiteX3" fmla="*/ 869890 w 2549521"/>
                <a:gd name="connsiteY3" fmla="*/ 165336 h 1364905"/>
                <a:gd name="connsiteX4" fmla="*/ 2931 w 2549521"/>
                <a:gd name="connsiteY4" fmla="*/ 1136183 h 1364905"/>
                <a:gd name="connsiteX5" fmla="*/ 220593 w 2549521"/>
                <a:gd name="connsiteY5" fmla="*/ 1256747 h 1364905"/>
                <a:gd name="connsiteX6" fmla="*/ 423415 w 2549521"/>
                <a:gd name="connsiteY6" fmla="*/ 1309913 h 1364905"/>
                <a:gd name="connsiteX7" fmla="*/ 787060 w 2549521"/>
                <a:gd name="connsiteY7" fmla="*/ 1364905 h 1364905"/>
                <a:gd name="connsiteX8" fmla="*/ 2549521 w 2549521"/>
                <a:gd name="connsiteY8" fmla="*/ 1048476 h 1364905"/>
                <a:gd name="connsiteX0" fmla="*/ 2549521 w 2549521"/>
                <a:gd name="connsiteY0" fmla="*/ 1057650 h 1374079"/>
                <a:gd name="connsiteX1" fmla="*/ 2539256 w 2549521"/>
                <a:gd name="connsiteY1" fmla="*/ 971226 h 1374079"/>
                <a:gd name="connsiteX2" fmla="*/ 1258039 w 2549521"/>
                <a:gd name="connsiteY2" fmla="*/ 127398 h 1374079"/>
                <a:gd name="connsiteX3" fmla="*/ 1071513 w 2549521"/>
                <a:gd name="connsiteY3" fmla="*/ 8275 h 1374079"/>
                <a:gd name="connsiteX4" fmla="*/ 869890 w 2549521"/>
                <a:gd name="connsiteY4" fmla="*/ 174510 h 1374079"/>
                <a:gd name="connsiteX5" fmla="*/ 2931 w 2549521"/>
                <a:gd name="connsiteY5" fmla="*/ 1145357 h 1374079"/>
                <a:gd name="connsiteX6" fmla="*/ 220593 w 2549521"/>
                <a:gd name="connsiteY6" fmla="*/ 1265921 h 1374079"/>
                <a:gd name="connsiteX7" fmla="*/ 423415 w 2549521"/>
                <a:gd name="connsiteY7" fmla="*/ 1319087 h 1374079"/>
                <a:gd name="connsiteX8" fmla="*/ 787060 w 2549521"/>
                <a:gd name="connsiteY8" fmla="*/ 1374079 h 1374079"/>
                <a:gd name="connsiteX9" fmla="*/ 2549521 w 2549521"/>
                <a:gd name="connsiteY9" fmla="*/ 1057650 h 1374079"/>
                <a:gd name="connsiteX0" fmla="*/ 2549521 w 2549521"/>
                <a:gd name="connsiteY0" fmla="*/ 994784 h 1311213"/>
                <a:gd name="connsiteX1" fmla="*/ 2539256 w 2549521"/>
                <a:gd name="connsiteY1" fmla="*/ 908360 h 1311213"/>
                <a:gd name="connsiteX2" fmla="*/ 1258039 w 2549521"/>
                <a:gd name="connsiteY2" fmla="*/ 64532 h 1311213"/>
                <a:gd name="connsiteX3" fmla="*/ 1229075 w 2549521"/>
                <a:gd name="connsiteY3" fmla="*/ 100345 h 1311213"/>
                <a:gd name="connsiteX4" fmla="*/ 869890 w 2549521"/>
                <a:gd name="connsiteY4" fmla="*/ 111644 h 1311213"/>
                <a:gd name="connsiteX5" fmla="*/ 2931 w 2549521"/>
                <a:gd name="connsiteY5" fmla="*/ 1082491 h 1311213"/>
                <a:gd name="connsiteX6" fmla="*/ 220593 w 2549521"/>
                <a:gd name="connsiteY6" fmla="*/ 1203055 h 1311213"/>
                <a:gd name="connsiteX7" fmla="*/ 423415 w 2549521"/>
                <a:gd name="connsiteY7" fmla="*/ 1256221 h 1311213"/>
                <a:gd name="connsiteX8" fmla="*/ 787060 w 2549521"/>
                <a:gd name="connsiteY8" fmla="*/ 1311213 h 1311213"/>
                <a:gd name="connsiteX9" fmla="*/ 2549521 w 2549521"/>
                <a:gd name="connsiteY9" fmla="*/ 994784 h 1311213"/>
                <a:gd name="connsiteX0" fmla="*/ 2549521 w 2549521"/>
                <a:gd name="connsiteY0" fmla="*/ 994299 h 1310728"/>
                <a:gd name="connsiteX1" fmla="*/ 2539256 w 2549521"/>
                <a:gd name="connsiteY1" fmla="*/ 907875 h 1310728"/>
                <a:gd name="connsiteX2" fmla="*/ 1258039 w 2549521"/>
                <a:gd name="connsiteY2" fmla="*/ 64047 h 1310728"/>
                <a:gd name="connsiteX3" fmla="*/ 1229075 w 2549521"/>
                <a:gd name="connsiteY3" fmla="*/ 99860 h 1310728"/>
                <a:gd name="connsiteX4" fmla="*/ 869890 w 2549521"/>
                <a:gd name="connsiteY4" fmla="*/ 111159 h 1310728"/>
                <a:gd name="connsiteX5" fmla="*/ 2931 w 2549521"/>
                <a:gd name="connsiteY5" fmla="*/ 1082006 h 1310728"/>
                <a:gd name="connsiteX6" fmla="*/ 220593 w 2549521"/>
                <a:gd name="connsiteY6" fmla="*/ 1202570 h 1310728"/>
                <a:gd name="connsiteX7" fmla="*/ 423415 w 2549521"/>
                <a:gd name="connsiteY7" fmla="*/ 1255736 h 1310728"/>
                <a:gd name="connsiteX8" fmla="*/ 787060 w 2549521"/>
                <a:gd name="connsiteY8" fmla="*/ 1310728 h 1310728"/>
                <a:gd name="connsiteX9" fmla="*/ 2549521 w 2549521"/>
                <a:gd name="connsiteY9" fmla="*/ 994299 h 1310728"/>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9075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69181 h 1285610"/>
                <a:gd name="connsiteX1" fmla="*/ 2539256 w 2549521"/>
                <a:gd name="connsiteY1" fmla="*/ 882757 h 1285610"/>
                <a:gd name="connsiteX2" fmla="*/ 1258039 w 2549521"/>
                <a:gd name="connsiteY2" fmla="*/ 38929 h 1285610"/>
                <a:gd name="connsiteX3" fmla="*/ 1223823 w 2549521"/>
                <a:gd name="connsiteY3" fmla="*/ 74742 h 1285610"/>
                <a:gd name="connsiteX4" fmla="*/ 869890 w 2549521"/>
                <a:gd name="connsiteY4" fmla="*/ 86041 h 1285610"/>
                <a:gd name="connsiteX5" fmla="*/ 2931 w 2549521"/>
                <a:gd name="connsiteY5" fmla="*/ 1056888 h 1285610"/>
                <a:gd name="connsiteX6" fmla="*/ 220593 w 2549521"/>
                <a:gd name="connsiteY6" fmla="*/ 1177452 h 1285610"/>
                <a:gd name="connsiteX7" fmla="*/ 423415 w 2549521"/>
                <a:gd name="connsiteY7" fmla="*/ 1230618 h 1285610"/>
                <a:gd name="connsiteX8" fmla="*/ 787060 w 2549521"/>
                <a:gd name="connsiteY8" fmla="*/ 1285610 h 1285610"/>
                <a:gd name="connsiteX9" fmla="*/ 2549521 w 2549521"/>
                <a:gd name="connsiteY9" fmla="*/ 969181 h 1285610"/>
                <a:gd name="connsiteX0" fmla="*/ 2549521 w 2549521"/>
                <a:gd name="connsiteY0" fmla="*/ 990863 h 1307292"/>
                <a:gd name="connsiteX1" fmla="*/ 2539256 w 2549521"/>
                <a:gd name="connsiteY1" fmla="*/ 904439 h 1307292"/>
                <a:gd name="connsiteX2" fmla="*/ 1258039 w 2549521"/>
                <a:gd name="connsiteY2" fmla="*/ 60611 h 1307292"/>
                <a:gd name="connsiteX3" fmla="*/ 1223823 w 2549521"/>
                <a:gd name="connsiteY3" fmla="*/ 96424 h 1307292"/>
                <a:gd name="connsiteX4" fmla="*/ 1015053 w 2549521"/>
                <a:gd name="connsiteY4" fmla="*/ 22895 h 1307292"/>
                <a:gd name="connsiteX5" fmla="*/ 869890 w 2549521"/>
                <a:gd name="connsiteY5" fmla="*/ 107723 h 1307292"/>
                <a:gd name="connsiteX6" fmla="*/ 2931 w 2549521"/>
                <a:gd name="connsiteY6" fmla="*/ 1078570 h 1307292"/>
                <a:gd name="connsiteX7" fmla="*/ 220593 w 2549521"/>
                <a:gd name="connsiteY7" fmla="*/ 1199134 h 1307292"/>
                <a:gd name="connsiteX8" fmla="*/ 423415 w 2549521"/>
                <a:gd name="connsiteY8" fmla="*/ 1252300 h 1307292"/>
                <a:gd name="connsiteX9" fmla="*/ 787060 w 2549521"/>
                <a:gd name="connsiteY9" fmla="*/ 1307292 h 1307292"/>
                <a:gd name="connsiteX10" fmla="*/ 2549521 w 2549521"/>
                <a:gd name="connsiteY10" fmla="*/ 990863 h 1307292"/>
                <a:gd name="connsiteX0" fmla="*/ 2549521 w 2549521"/>
                <a:gd name="connsiteY0" fmla="*/ 958188 h 1274617"/>
                <a:gd name="connsiteX1" fmla="*/ 2539256 w 2549521"/>
                <a:gd name="connsiteY1" fmla="*/ 871764 h 1274617"/>
                <a:gd name="connsiteX2" fmla="*/ 1258039 w 2549521"/>
                <a:gd name="connsiteY2" fmla="*/ 27936 h 1274617"/>
                <a:gd name="connsiteX3" fmla="*/ 1223823 w 2549521"/>
                <a:gd name="connsiteY3" fmla="*/ 63749 h 1274617"/>
                <a:gd name="connsiteX4" fmla="*/ 1033435 w 2549521"/>
                <a:gd name="connsiteY4" fmla="*/ 86070 h 1274617"/>
                <a:gd name="connsiteX5" fmla="*/ 869890 w 2549521"/>
                <a:gd name="connsiteY5" fmla="*/ 75048 h 1274617"/>
                <a:gd name="connsiteX6" fmla="*/ 2931 w 2549521"/>
                <a:gd name="connsiteY6" fmla="*/ 1045895 h 1274617"/>
                <a:gd name="connsiteX7" fmla="*/ 220593 w 2549521"/>
                <a:gd name="connsiteY7" fmla="*/ 1166459 h 1274617"/>
                <a:gd name="connsiteX8" fmla="*/ 423415 w 2549521"/>
                <a:gd name="connsiteY8" fmla="*/ 1219625 h 1274617"/>
                <a:gd name="connsiteX9" fmla="*/ 787060 w 2549521"/>
                <a:gd name="connsiteY9" fmla="*/ 1274617 h 1274617"/>
                <a:gd name="connsiteX10" fmla="*/ 2549521 w 2549521"/>
                <a:gd name="connsiteY10" fmla="*/ 958188 h 1274617"/>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55286 h 1271715"/>
                <a:gd name="connsiteX1" fmla="*/ 2539256 w 2549521"/>
                <a:gd name="connsiteY1" fmla="*/ 868862 h 1271715"/>
                <a:gd name="connsiteX2" fmla="*/ 1258039 w 2549521"/>
                <a:gd name="connsiteY2" fmla="*/ 25034 h 1271715"/>
                <a:gd name="connsiteX3" fmla="*/ 1223823 w 2549521"/>
                <a:gd name="connsiteY3" fmla="*/ 60847 h 1271715"/>
                <a:gd name="connsiteX4" fmla="*/ 1033435 w 2549521"/>
                <a:gd name="connsiteY4" fmla="*/ 83168 h 1271715"/>
                <a:gd name="connsiteX5" fmla="*/ 869890 w 2549521"/>
                <a:gd name="connsiteY5" fmla="*/ 72146 h 1271715"/>
                <a:gd name="connsiteX6" fmla="*/ 2931 w 2549521"/>
                <a:gd name="connsiteY6" fmla="*/ 1042993 h 1271715"/>
                <a:gd name="connsiteX7" fmla="*/ 220593 w 2549521"/>
                <a:gd name="connsiteY7" fmla="*/ 1163557 h 1271715"/>
                <a:gd name="connsiteX8" fmla="*/ 423415 w 2549521"/>
                <a:gd name="connsiteY8" fmla="*/ 1216723 h 1271715"/>
                <a:gd name="connsiteX9" fmla="*/ 787060 w 2549521"/>
                <a:gd name="connsiteY9" fmla="*/ 1271715 h 1271715"/>
                <a:gd name="connsiteX10" fmla="*/ 2549521 w 2549521"/>
                <a:gd name="connsiteY10" fmla="*/ 955286 h 1271715"/>
                <a:gd name="connsiteX0" fmla="*/ 2549521 w 2549521"/>
                <a:gd name="connsiteY0" fmla="*/ 962740 h 1279169"/>
                <a:gd name="connsiteX1" fmla="*/ 2539256 w 2549521"/>
                <a:gd name="connsiteY1" fmla="*/ 876316 h 1279169"/>
                <a:gd name="connsiteX2" fmla="*/ 1258039 w 2549521"/>
                <a:gd name="connsiteY2" fmla="*/ 32488 h 1279169"/>
                <a:gd name="connsiteX3" fmla="*/ 1223823 w 2549521"/>
                <a:gd name="connsiteY3" fmla="*/ 68301 h 1279169"/>
                <a:gd name="connsiteX4" fmla="*/ 1033435 w 2549521"/>
                <a:gd name="connsiteY4" fmla="*/ 90622 h 1279169"/>
                <a:gd name="connsiteX5" fmla="*/ 869890 w 2549521"/>
                <a:gd name="connsiteY5" fmla="*/ 79600 h 1279169"/>
                <a:gd name="connsiteX6" fmla="*/ 2931 w 2549521"/>
                <a:gd name="connsiteY6" fmla="*/ 1050447 h 1279169"/>
                <a:gd name="connsiteX7" fmla="*/ 220593 w 2549521"/>
                <a:gd name="connsiteY7" fmla="*/ 1171011 h 1279169"/>
                <a:gd name="connsiteX8" fmla="*/ 423415 w 2549521"/>
                <a:gd name="connsiteY8" fmla="*/ 1224177 h 1279169"/>
                <a:gd name="connsiteX9" fmla="*/ 787060 w 2549521"/>
                <a:gd name="connsiteY9" fmla="*/ 1279169 h 1279169"/>
                <a:gd name="connsiteX10" fmla="*/ 2549521 w 2549521"/>
                <a:gd name="connsiteY10" fmla="*/ 962740 h 1279169"/>
                <a:gd name="connsiteX0" fmla="*/ 2549558 w 2549558"/>
                <a:gd name="connsiteY0" fmla="*/ 966624 h 1283053"/>
                <a:gd name="connsiteX1" fmla="*/ 2539293 w 2549558"/>
                <a:gd name="connsiteY1" fmla="*/ 880200 h 1283053"/>
                <a:gd name="connsiteX2" fmla="*/ 1258076 w 2549558"/>
                <a:gd name="connsiteY2" fmla="*/ 36372 h 1283053"/>
                <a:gd name="connsiteX3" fmla="*/ 1223860 w 2549558"/>
                <a:gd name="connsiteY3" fmla="*/ 72185 h 1283053"/>
                <a:gd name="connsiteX4" fmla="*/ 1033472 w 2549558"/>
                <a:gd name="connsiteY4" fmla="*/ 94506 h 1283053"/>
                <a:gd name="connsiteX5" fmla="*/ 859423 w 2549558"/>
                <a:gd name="connsiteY5" fmla="*/ 78232 h 1283053"/>
                <a:gd name="connsiteX6" fmla="*/ 2968 w 2549558"/>
                <a:gd name="connsiteY6" fmla="*/ 1054331 h 1283053"/>
                <a:gd name="connsiteX7" fmla="*/ 220630 w 2549558"/>
                <a:gd name="connsiteY7" fmla="*/ 1174895 h 1283053"/>
                <a:gd name="connsiteX8" fmla="*/ 423452 w 2549558"/>
                <a:gd name="connsiteY8" fmla="*/ 1228061 h 1283053"/>
                <a:gd name="connsiteX9" fmla="*/ 787097 w 2549558"/>
                <a:gd name="connsiteY9" fmla="*/ 1283053 h 1283053"/>
                <a:gd name="connsiteX10" fmla="*/ 2549558 w 2549558"/>
                <a:gd name="connsiteY10" fmla="*/ 966624 h 1283053"/>
                <a:gd name="connsiteX0" fmla="*/ 2549558 w 2549558"/>
                <a:gd name="connsiteY0" fmla="*/ 930459 h 1246888"/>
                <a:gd name="connsiteX1" fmla="*/ 2539293 w 2549558"/>
                <a:gd name="connsiteY1" fmla="*/ 844035 h 1246888"/>
                <a:gd name="connsiteX2" fmla="*/ 1258076 w 2549558"/>
                <a:gd name="connsiteY2" fmla="*/ 207 h 1246888"/>
                <a:gd name="connsiteX3" fmla="*/ 1223860 w 2549558"/>
                <a:gd name="connsiteY3" fmla="*/ 36020 h 1246888"/>
                <a:gd name="connsiteX4" fmla="*/ 1033472 w 2549558"/>
                <a:gd name="connsiteY4" fmla="*/ 58341 h 1246888"/>
                <a:gd name="connsiteX5" fmla="*/ 859423 w 2549558"/>
                <a:gd name="connsiteY5" fmla="*/ 42067 h 1246888"/>
                <a:gd name="connsiteX6" fmla="*/ 2968 w 2549558"/>
                <a:gd name="connsiteY6" fmla="*/ 1018166 h 1246888"/>
                <a:gd name="connsiteX7" fmla="*/ 220630 w 2549558"/>
                <a:gd name="connsiteY7" fmla="*/ 1138730 h 1246888"/>
                <a:gd name="connsiteX8" fmla="*/ 423452 w 2549558"/>
                <a:gd name="connsiteY8" fmla="*/ 1191896 h 1246888"/>
                <a:gd name="connsiteX9" fmla="*/ 787097 w 2549558"/>
                <a:gd name="connsiteY9" fmla="*/ 1246888 h 1246888"/>
                <a:gd name="connsiteX10" fmla="*/ 2549558 w 2549558"/>
                <a:gd name="connsiteY10" fmla="*/ 930459 h 1246888"/>
                <a:gd name="connsiteX0" fmla="*/ 2549028 w 2549028"/>
                <a:gd name="connsiteY0" fmla="*/ 930459 h 1246888"/>
                <a:gd name="connsiteX1" fmla="*/ 2538763 w 2549028"/>
                <a:gd name="connsiteY1" fmla="*/ 844035 h 1246888"/>
                <a:gd name="connsiteX2" fmla="*/ 1257546 w 2549028"/>
                <a:gd name="connsiteY2" fmla="*/ 207 h 1246888"/>
                <a:gd name="connsiteX3" fmla="*/ 1223330 w 2549028"/>
                <a:gd name="connsiteY3" fmla="*/ 36020 h 1246888"/>
                <a:gd name="connsiteX4" fmla="*/ 1032942 w 2549028"/>
                <a:gd name="connsiteY4" fmla="*/ 58341 h 1246888"/>
                <a:gd name="connsiteX5" fmla="*/ 858893 w 2549028"/>
                <a:gd name="connsiteY5" fmla="*/ 42067 h 1246888"/>
                <a:gd name="connsiteX6" fmla="*/ 2438 w 2549028"/>
                <a:gd name="connsiteY6" fmla="*/ 1018166 h 1246888"/>
                <a:gd name="connsiteX7" fmla="*/ 220100 w 2549028"/>
                <a:gd name="connsiteY7" fmla="*/ 1138730 h 1246888"/>
                <a:gd name="connsiteX8" fmla="*/ 422922 w 2549028"/>
                <a:gd name="connsiteY8" fmla="*/ 1191896 h 1246888"/>
                <a:gd name="connsiteX9" fmla="*/ 786567 w 2549028"/>
                <a:gd name="connsiteY9" fmla="*/ 1246888 h 1246888"/>
                <a:gd name="connsiteX10" fmla="*/ 2549028 w 2549028"/>
                <a:gd name="connsiteY10"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772824 w 2546590"/>
                <a:gd name="connsiteY6" fmla="*/ 163054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0 w 2546590"/>
                <a:gd name="connsiteY7" fmla="*/ 1018166 h 1246888"/>
                <a:gd name="connsiteX8" fmla="*/ 217662 w 2546590"/>
                <a:gd name="connsiteY8" fmla="*/ 1138730 h 1246888"/>
                <a:gd name="connsiteX9" fmla="*/ 420484 w 2546590"/>
                <a:gd name="connsiteY9" fmla="*/ 1191896 h 1246888"/>
                <a:gd name="connsiteX10" fmla="*/ 784129 w 2546590"/>
                <a:gd name="connsiteY10" fmla="*/ 1246888 h 1246888"/>
                <a:gd name="connsiteX11" fmla="*/ 2546590 w 2546590"/>
                <a:gd name="connsiteY11"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703890 w 2546590"/>
                <a:gd name="connsiteY7" fmla="*/ 261531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0 w 2546590"/>
                <a:gd name="connsiteY8" fmla="*/ 1018166 h 1246888"/>
                <a:gd name="connsiteX9" fmla="*/ 217662 w 2546590"/>
                <a:gd name="connsiteY9" fmla="*/ 1138730 h 1246888"/>
                <a:gd name="connsiteX10" fmla="*/ 420484 w 2546590"/>
                <a:gd name="connsiteY10" fmla="*/ 1191896 h 1246888"/>
                <a:gd name="connsiteX11" fmla="*/ 784129 w 2546590"/>
                <a:gd name="connsiteY11" fmla="*/ 1246888 h 1246888"/>
                <a:gd name="connsiteX12" fmla="*/ 2546590 w 2546590"/>
                <a:gd name="connsiteY12"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533198 w 2546590"/>
                <a:gd name="connsiteY8" fmla="*/ 323899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82436 w 2546590"/>
                <a:gd name="connsiteY7" fmla="*/ 146642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0 w 2546590"/>
                <a:gd name="connsiteY9" fmla="*/ 1018166 h 1246888"/>
                <a:gd name="connsiteX10" fmla="*/ 217662 w 2546590"/>
                <a:gd name="connsiteY10" fmla="*/ 1138730 h 1246888"/>
                <a:gd name="connsiteX11" fmla="*/ 420484 w 2546590"/>
                <a:gd name="connsiteY11" fmla="*/ 1191896 h 1246888"/>
                <a:gd name="connsiteX12" fmla="*/ 784129 w 2546590"/>
                <a:gd name="connsiteY12" fmla="*/ 1246888 h 1246888"/>
                <a:gd name="connsiteX13" fmla="*/ 2546590 w 2546590"/>
                <a:gd name="connsiteY13"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93690 w 2546590"/>
                <a:gd name="connsiteY9" fmla="*/ 463407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0 w 2546590"/>
                <a:gd name="connsiteY10" fmla="*/ 1018166 h 1246888"/>
                <a:gd name="connsiteX11" fmla="*/ 217662 w 2546590"/>
                <a:gd name="connsiteY11" fmla="*/ 1138730 h 1246888"/>
                <a:gd name="connsiteX12" fmla="*/ 420484 w 2546590"/>
                <a:gd name="connsiteY12" fmla="*/ 1191896 h 1246888"/>
                <a:gd name="connsiteX13" fmla="*/ 784129 w 2546590"/>
                <a:gd name="connsiteY13" fmla="*/ 1246888 h 1246888"/>
                <a:gd name="connsiteX14" fmla="*/ 2546590 w 2546590"/>
                <a:gd name="connsiteY14"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351016 w 2546590"/>
                <a:gd name="connsiteY10" fmla="*/ 501157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0 w 2546590"/>
                <a:gd name="connsiteY0" fmla="*/ 930459 h 1246888"/>
                <a:gd name="connsiteX1" fmla="*/ 2536325 w 2546590"/>
                <a:gd name="connsiteY1" fmla="*/ 844035 h 1246888"/>
                <a:gd name="connsiteX2" fmla="*/ 1255108 w 2546590"/>
                <a:gd name="connsiteY2" fmla="*/ 207 h 1246888"/>
                <a:gd name="connsiteX3" fmla="*/ 1220892 w 2546590"/>
                <a:gd name="connsiteY3" fmla="*/ 36020 h 1246888"/>
                <a:gd name="connsiteX4" fmla="*/ 1030504 w 2546590"/>
                <a:gd name="connsiteY4" fmla="*/ 58341 h 1246888"/>
                <a:gd name="connsiteX5" fmla="*/ 856455 w 2546590"/>
                <a:gd name="connsiteY5" fmla="*/ 42067 h 1246888"/>
                <a:gd name="connsiteX6" fmla="*/ 687478 w 2546590"/>
                <a:gd name="connsiteY6" fmla="*/ 92479 h 1246888"/>
                <a:gd name="connsiteX7" fmla="*/ 570947 w 2546590"/>
                <a:gd name="connsiteY7" fmla="*/ 149925 h 1246888"/>
                <a:gd name="connsiteX8" fmla="*/ 424874 w 2546590"/>
                <a:gd name="connsiteY8" fmla="*/ 263172 h 1246888"/>
                <a:gd name="connsiteX9" fmla="*/ 328039 w 2546590"/>
                <a:gd name="connsiteY9" fmla="*/ 358366 h 1246888"/>
                <a:gd name="connsiteX10" fmla="*/ 229562 w 2546590"/>
                <a:gd name="connsiteY10" fmla="*/ 471614 h 1246888"/>
                <a:gd name="connsiteX11" fmla="*/ 0 w 2546590"/>
                <a:gd name="connsiteY11" fmla="*/ 1018166 h 1246888"/>
                <a:gd name="connsiteX12" fmla="*/ 217662 w 2546590"/>
                <a:gd name="connsiteY12" fmla="*/ 1138730 h 1246888"/>
                <a:gd name="connsiteX13" fmla="*/ 420484 w 2546590"/>
                <a:gd name="connsiteY13" fmla="*/ 1191896 h 1246888"/>
                <a:gd name="connsiteX14" fmla="*/ 784129 w 2546590"/>
                <a:gd name="connsiteY14" fmla="*/ 1246888 h 1246888"/>
                <a:gd name="connsiteX15" fmla="*/ 2546590 w 2546590"/>
                <a:gd name="connsiteY15"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213151 w 2546592"/>
                <a:gd name="connsiteY11" fmla="*/ 691544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7 w 2546597"/>
                <a:gd name="connsiteY0" fmla="*/ 930459 h 1246888"/>
                <a:gd name="connsiteX1" fmla="*/ 2536332 w 2546597"/>
                <a:gd name="connsiteY1" fmla="*/ 844035 h 1246888"/>
                <a:gd name="connsiteX2" fmla="*/ 1255115 w 2546597"/>
                <a:gd name="connsiteY2" fmla="*/ 207 h 1246888"/>
                <a:gd name="connsiteX3" fmla="*/ 1220899 w 2546597"/>
                <a:gd name="connsiteY3" fmla="*/ 36020 h 1246888"/>
                <a:gd name="connsiteX4" fmla="*/ 1030511 w 2546597"/>
                <a:gd name="connsiteY4" fmla="*/ 58341 h 1246888"/>
                <a:gd name="connsiteX5" fmla="*/ 856462 w 2546597"/>
                <a:gd name="connsiteY5" fmla="*/ 42067 h 1246888"/>
                <a:gd name="connsiteX6" fmla="*/ 687485 w 2546597"/>
                <a:gd name="connsiteY6" fmla="*/ 92479 h 1246888"/>
                <a:gd name="connsiteX7" fmla="*/ 570954 w 2546597"/>
                <a:gd name="connsiteY7" fmla="*/ 149925 h 1246888"/>
                <a:gd name="connsiteX8" fmla="*/ 424881 w 2546597"/>
                <a:gd name="connsiteY8" fmla="*/ 263172 h 1246888"/>
                <a:gd name="connsiteX9" fmla="*/ 328046 w 2546597"/>
                <a:gd name="connsiteY9" fmla="*/ 358366 h 1246888"/>
                <a:gd name="connsiteX10" fmla="*/ 229569 w 2546597"/>
                <a:gd name="connsiteY10" fmla="*/ 471614 h 1246888"/>
                <a:gd name="connsiteX11" fmla="*/ 90060 w 2546597"/>
                <a:gd name="connsiteY11" fmla="*/ 658719 h 1246888"/>
                <a:gd name="connsiteX12" fmla="*/ 7 w 2546597"/>
                <a:gd name="connsiteY12" fmla="*/ 1018166 h 1246888"/>
                <a:gd name="connsiteX13" fmla="*/ 217669 w 2546597"/>
                <a:gd name="connsiteY13" fmla="*/ 1138730 h 1246888"/>
                <a:gd name="connsiteX14" fmla="*/ 420491 w 2546597"/>
                <a:gd name="connsiteY14" fmla="*/ 1191896 h 1246888"/>
                <a:gd name="connsiteX15" fmla="*/ 784136 w 2546597"/>
                <a:gd name="connsiteY15" fmla="*/ 1246888 h 1246888"/>
                <a:gd name="connsiteX16" fmla="*/ 2546597 w 2546597"/>
                <a:gd name="connsiteY16" fmla="*/ 930459 h 1246888"/>
                <a:gd name="connsiteX0" fmla="*/ 2546592 w 2546592"/>
                <a:gd name="connsiteY0" fmla="*/ 930459 h 1246888"/>
                <a:gd name="connsiteX1" fmla="*/ 2536327 w 2546592"/>
                <a:gd name="connsiteY1" fmla="*/ 844035 h 1246888"/>
                <a:gd name="connsiteX2" fmla="*/ 1255110 w 2546592"/>
                <a:gd name="connsiteY2" fmla="*/ 207 h 1246888"/>
                <a:gd name="connsiteX3" fmla="*/ 1220894 w 2546592"/>
                <a:gd name="connsiteY3" fmla="*/ 36020 h 1246888"/>
                <a:gd name="connsiteX4" fmla="*/ 1030506 w 2546592"/>
                <a:gd name="connsiteY4" fmla="*/ 58341 h 1246888"/>
                <a:gd name="connsiteX5" fmla="*/ 856457 w 2546592"/>
                <a:gd name="connsiteY5" fmla="*/ 42067 h 1246888"/>
                <a:gd name="connsiteX6" fmla="*/ 687480 w 2546592"/>
                <a:gd name="connsiteY6" fmla="*/ 92479 h 1246888"/>
                <a:gd name="connsiteX7" fmla="*/ 570949 w 2546592"/>
                <a:gd name="connsiteY7" fmla="*/ 149925 h 1246888"/>
                <a:gd name="connsiteX8" fmla="*/ 424876 w 2546592"/>
                <a:gd name="connsiteY8" fmla="*/ 263172 h 1246888"/>
                <a:gd name="connsiteX9" fmla="*/ 328041 w 2546592"/>
                <a:gd name="connsiteY9" fmla="*/ 358366 h 1246888"/>
                <a:gd name="connsiteX10" fmla="*/ 229564 w 2546592"/>
                <a:gd name="connsiteY10" fmla="*/ 471614 h 1246888"/>
                <a:gd name="connsiteX11" fmla="*/ 90055 w 2546592"/>
                <a:gd name="connsiteY11" fmla="*/ 658719 h 1246888"/>
                <a:gd name="connsiteX12" fmla="*/ 2 w 2546592"/>
                <a:gd name="connsiteY12" fmla="*/ 1018166 h 1246888"/>
                <a:gd name="connsiteX13" fmla="*/ 217664 w 2546592"/>
                <a:gd name="connsiteY13" fmla="*/ 1138730 h 1246888"/>
                <a:gd name="connsiteX14" fmla="*/ 420486 w 2546592"/>
                <a:gd name="connsiteY14" fmla="*/ 1191896 h 1246888"/>
                <a:gd name="connsiteX15" fmla="*/ 784131 w 2546592"/>
                <a:gd name="connsiteY15" fmla="*/ 1246888 h 1246888"/>
                <a:gd name="connsiteX16" fmla="*/ 2546592 w 2546592"/>
                <a:gd name="connsiteY16" fmla="*/ 930459 h 1246888"/>
                <a:gd name="connsiteX0" fmla="*/ 2546690 w 2546690"/>
                <a:gd name="connsiteY0" fmla="*/ 930459 h 1246888"/>
                <a:gd name="connsiteX1" fmla="*/ 2536425 w 2546690"/>
                <a:gd name="connsiteY1" fmla="*/ 844035 h 1246888"/>
                <a:gd name="connsiteX2" fmla="*/ 1255208 w 2546690"/>
                <a:gd name="connsiteY2" fmla="*/ 207 h 1246888"/>
                <a:gd name="connsiteX3" fmla="*/ 1220992 w 2546690"/>
                <a:gd name="connsiteY3" fmla="*/ 36020 h 1246888"/>
                <a:gd name="connsiteX4" fmla="*/ 1030604 w 2546690"/>
                <a:gd name="connsiteY4" fmla="*/ 58341 h 1246888"/>
                <a:gd name="connsiteX5" fmla="*/ 856555 w 2546690"/>
                <a:gd name="connsiteY5" fmla="*/ 42067 h 1246888"/>
                <a:gd name="connsiteX6" fmla="*/ 687578 w 2546690"/>
                <a:gd name="connsiteY6" fmla="*/ 92479 h 1246888"/>
                <a:gd name="connsiteX7" fmla="*/ 571047 w 2546690"/>
                <a:gd name="connsiteY7" fmla="*/ 149925 h 1246888"/>
                <a:gd name="connsiteX8" fmla="*/ 424974 w 2546690"/>
                <a:gd name="connsiteY8" fmla="*/ 263172 h 1246888"/>
                <a:gd name="connsiteX9" fmla="*/ 328139 w 2546690"/>
                <a:gd name="connsiteY9" fmla="*/ 358366 h 1246888"/>
                <a:gd name="connsiteX10" fmla="*/ 229662 w 2546690"/>
                <a:gd name="connsiteY10" fmla="*/ 471614 h 1246888"/>
                <a:gd name="connsiteX11" fmla="*/ 90153 w 2546690"/>
                <a:gd name="connsiteY11" fmla="*/ 658719 h 1246888"/>
                <a:gd name="connsiteX12" fmla="*/ 100 w 2546690"/>
                <a:gd name="connsiteY12" fmla="*/ 1018166 h 1246888"/>
                <a:gd name="connsiteX13" fmla="*/ 217762 w 2546690"/>
                <a:gd name="connsiteY13" fmla="*/ 1138730 h 1246888"/>
                <a:gd name="connsiteX14" fmla="*/ 420584 w 2546690"/>
                <a:gd name="connsiteY14" fmla="*/ 1191896 h 1246888"/>
                <a:gd name="connsiteX15" fmla="*/ 784229 w 2546690"/>
                <a:gd name="connsiteY15" fmla="*/ 1246888 h 1246888"/>
                <a:gd name="connsiteX16" fmla="*/ 2546690 w 2546690"/>
                <a:gd name="connsiteY16" fmla="*/ 930459 h 1246888"/>
                <a:gd name="connsiteX0" fmla="*/ 2546706 w 2546706"/>
                <a:gd name="connsiteY0" fmla="*/ 930459 h 1246888"/>
                <a:gd name="connsiteX1" fmla="*/ 2536441 w 2546706"/>
                <a:gd name="connsiteY1" fmla="*/ 844035 h 1246888"/>
                <a:gd name="connsiteX2" fmla="*/ 1255224 w 2546706"/>
                <a:gd name="connsiteY2" fmla="*/ 207 h 1246888"/>
                <a:gd name="connsiteX3" fmla="*/ 1221008 w 2546706"/>
                <a:gd name="connsiteY3" fmla="*/ 36020 h 1246888"/>
                <a:gd name="connsiteX4" fmla="*/ 1030620 w 2546706"/>
                <a:gd name="connsiteY4" fmla="*/ 58341 h 1246888"/>
                <a:gd name="connsiteX5" fmla="*/ 856571 w 2546706"/>
                <a:gd name="connsiteY5" fmla="*/ 42067 h 1246888"/>
                <a:gd name="connsiteX6" fmla="*/ 687594 w 2546706"/>
                <a:gd name="connsiteY6" fmla="*/ 92479 h 1246888"/>
                <a:gd name="connsiteX7" fmla="*/ 571063 w 2546706"/>
                <a:gd name="connsiteY7" fmla="*/ 149925 h 1246888"/>
                <a:gd name="connsiteX8" fmla="*/ 424990 w 2546706"/>
                <a:gd name="connsiteY8" fmla="*/ 263172 h 1246888"/>
                <a:gd name="connsiteX9" fmla="*/ 328155 w 2546706"/>
                <a:gd name="connsiteY9" fmla="*/ 358366 h 1246888"/>
                <a:gd name="connsiteX10" fmla="*/ 229678 w 2546706"/>
                <a:gd name="connsiteY10" fmla="*/ 471614 h 1246888"/>
                <a:gd name="connsiteX11" fmla="*/ 90169 w 2546706"/>
                <a:gd name="connsiteY11" fmla="*/ 658719 h 1246888"/>
                <a:gd name="connsiteX12" fmla="*/ 116 w 2546706"/>
                <a:gd name="connsiteY12" fmla="*/ 1018166 h 1246888"/>
                <a:gd name="connsiteX13" fmla="*/ 217778 w 2546706"/>
                <a:gd name="connsiteY13" fmla="*/ 1138730 h 1246888"/>
                <a:gd name="connsiteX14" fmla="*/ 420600 w 2546706"/>
                <a:gd name="connsiteY14" fmla="*/ 1191896 h 1246888"/>
                <a:gd name="connsiteX15" fmla="*/ 784245 w 2546706"/>
                <a:gd name="connsiteY15" fmla="*/ 1246888 h 1246888"/>
                <a:gd name="connsiteX16" fmla="*/ 2546706 w 2546706"/>
                <a:gd name="connsiteY16" fmla="*/ 930459 h 1246888"/>
                <a:gd name="connsiteX0" fmla="*/ 2546713 w 2546713"/>
                <a:gd name="connsiteY0" fmla="*/ 930459 h 1246888"/>
                <a:gd name="connsiteX1" fmla="*/ 2536448 w 2546713"/>
                <a:gd name="connsiteY1" fmla="*/ 844035 h 1246888"/>
                <a:gd name="connsiteX2" fmla="*/ 1255231 w 2546713"/>
                <a:gd name="connsiteY2" fmla="*/ 207 h 1246888"/>
                <a:gd name="connsiteX3" fmla="*/ 1221015 w 2546713"/>
                <a:gd name="connsiteY3" fmla="*/ 36020 h 1246888"/>
                <a:gd name="connsiteX4" fmla="*/ 1030627 w 2546713"/>
                <a:gd name="connsiteY4" fmla="*/ 58341 h 1246888"/>
                <a:gd name="connsiteX5" fmla="*/ 856578 w 2546713"/>
                <a:gd name="connsiteY5" fmla="*/ 42067 h 1246888"/>
                <a:gd name="connsiteX6" fmla="*/ 687601 w 2546713"/>
                <a:gd name="connsiteY6" fmla="*/ 92479 h 1246888"/>
                <a:gd name="connsiteX7" fmla="*/ 571070 w 2546713"/>
                <a:gd name="connsiteY7" fmla="*/ 149925 h 1246888"/>
                <a:gd name="connsiteX8" fmla="*/ 424997 w 2546713"/>
                <a:gd name="connsiteY8" fmla="*/ 263172 h 1246888"/>
                <a:gd name="connsiteX9" fmla="*/ 328162 w 2546713"/>
                <a:gd name="connsiteY9" fmla="*/ 358366 h 1246888"/>
                <a:gd name="connsiteX10" fmla="*/ 229685 w 2546713"/>
                <a:gd name="connsiteY10" fmla="*/ 471614 h 1246888"/>
                <a:gd name="connsiteX11" fmla="*/ 90176 w 2546713"/>
                <a:gd name="connsiteY11" fmla="*/ 658719 h 1246888"/>
                <a:gd name="connsiteX12" fmla="*/ 123 w 2546713"/>
                <a:gd name="connsiteY12" fmla="*/ 1018166 h 1246888"/>
                <a:gd name="connsiteX13" fmla="*/ 217785 w 2546713"/>
                <a:gd name="connsiteY13" fmla="*/ 1138730 h 1246888"/>
                <a:gd name="connsiteX14" fmla="*/ 420607 w 2546713"/>
                <a:gd name="connsiteY14" fmla="*/ 1191896 h 1246888"/>
                <a:gd name="connsiteX15" fmla="*/ 784252 w 2546713"/>
                <a:gd name="connsiteY15" fmla="*/ 1246888 h 1246888"/>
                <a:gd name="connsiteX16" fmla="*/ 2546713 w 2546713"/>
                <a:gd name="connsiteY16" fmla="*/ 930459 h 1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162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7" name="椭圆 39"/>
            <p:cNvSpPr/>
            <p:nvPr/>
          </p:nvSpPr>
          <p:spPr>
            <a:xfrm>
              <a:off x="3259852" y="822361"/>
              <a:ext cx="72000" cy="72000"/>
            </a:xfrm>
            <a:prstGeom prst="ellipse">
              <a:avLst/>
            </a:prstGeom>
            <a:gradFill>
              <a:gsLst>
                <a:gs pos="40000">
                  <a:schemeClr val="bg1">
                    <a:alpha val="0"/>
                  </a:schemeClr>
                </a:gs>
                <a:gs pos="100000">
                  <a:schemeClr val="bg1">
                    <a:alpha val="40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40"/>
            <p:cNvSpPr/>
            <p:nvPr/>
          </p:nvSpPr>
          <p:spPr>
            <a:xfrm>
              <a:off x="3259852" y="822361"/>
              <a:ext cx="72000" cy="72000"/>
            </a:xfrm>
            <a:prstGeom prst="ellipse">
              <a:avLst/>
            </a:prstGeom>
            <a:gradFill>
              <a:gsLst>
                <a:gs pos="22000">
                  <a:schemeClr val="bg1">
                    <a:alpha val="0"/>
                  </a:schemeClr>
                </a:gs>
                <a:gs pos="0">
                  <a:schemeClr val="bg1">
                    <a:alpha val="25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43"/>
            <p:cNvSpPr/>
            <p:nvPr/>
          </p:nvSpPr>
          <p:spPr>
            <a:xfrm>
              <a:off x="3381772" y="984921"/>
              <a:ext cx="72000" cy="72000"/>
            </a:xfrm>
            <a:prstGeom prst="ellipse">
              <a:avLst/>
            </a:prstGeom>
            <a:gradFill>
              <a:gsLst>
                <a:gs pos="40000">
                  <a:schemeClr val="bg1">
                    <a:alpha val="0"/>
                  </a:schemeClr>
                </a:gs>
                <a:gs pos="100000">
                  <a:schemeClr val="bg1">
                    <a:alpha val="40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44"/>
            <p:cNvSpPr/>
            <p:nvPr/>
          </p:nvSpPr>
          <p:spPr>
            <a:xfrm>
              <a:off x="3381772" y="984921"/>
              <a:ext cx="72000" cy="72000"/>
            </a:xfrm>
            <a:prstGeom prst="ellipse">
              <a:avLst/>
            </a:prstGeom>
            <a:gradFill>
              <a:gsLst>
                <a:gs pos="22000">
                  <a:schemeClr val="bg1">
                    <a:alpha val="0"/>
                  </a:schemeClr>
                </a:gs>
                <a:gs pos="0">
                  <a:schemeClr val="bg1">
                    <a:alpha val="25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46"/>
            <p:cNvSpPr/>
            <p:nvPr/>
          </p:nvSpPr>
          <p:spPr>
            <a:xfrm>
              <a:off x="3117612" y="1005241"/>
              <a:ext cx="72000" cy="72000"/>
            </a:xfrm>
            <a:prstGeom prst="ellipse">
              <a:avLst/>
            </a:prstGeom>
            <a:gradFill>
              <a:gsLst>
                <a:gs pos="40000">
                  <a:schemeClr val="bg1">
                    <a:alpha val="0"/>
                  </a:schemeClr>
                </a:gs>
                <a:gs pos="100000">
                  <a:schemeClr val="bg1">
                    <a:alpha val="40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47"/>
            <p:cNvSpPr/>
            <p:nvPr/>
          </p:nvSpPr>
          <p:spPr>
            <a:xfrm>
              <a:off x="3117612" y="1005241"/>
              <a:ext cx="72000" cy="72000"/>
            </a:xfrm>
            <a:prstGeom prst="ellipse">
              <a:avLst/>
            </a:prstGeom>
            <a:gradFill>
              <a:gsLst>
                <a:gs pos="22000">
                  <a:schemeClr val="bg1">
                    <a:alpha val="0"/>
                  </a:schemeClr>
                </a:gs>
                <a:gs pos="0">
                  <a:schemeClr val="bg1">
                    <a:alpha val="25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48"/>
            <p:cNvSpPr/>
            <p:nvPr/>
          </p:nvSpPr>
          <p:spPr>
            <a:xfrm>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49"/>
            <p:cNvSpPr/>
            <p:nvPr/>
          </p:nvSpPr>
          <p:spPr>
            <a:xfrm rot="2700000">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50"/>
            <p:cNvSpPr/>
            <p:nvPr/>
          </p:nvSpPr>
          <p:spPr>
            <a:xfrm rot="5400000">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51"/>
            <p:cNvSpPr/>
            <p:nvPr/>
          </p:nvSpPr>
          <p:spPr>
            <a:xfrm rot="8100000">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54"/>
            <p:cNvSpPr/>
            <p:nvPr/>
          </p:nvSpPr>
          <p:spPr>
            <a:xfrm>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55"/>
            <p:cNvSpPr/>
            <p:nvPr/>
          </p:nvSpPr>
          <p:spPr>
            <a:xfrm rot="2700000">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56"/>
            <p:cNvSpPr/>
            <p:nvPr/>
          </p:nvSpPr>
          <p:spPr>
            <a:xfrm rot="5400000">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57"/>
            <p:cNvSpPr/>
            <p:nvPr/>
          </p:nvSpPr>
          <p:spPr>
            <a:xfrm rot="8100000">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59"/>
            <p:cNvSpPr/>
            <p:nvPr/>
          </p:nvSpPr>
          <p:spPr>
            <a:xfrm>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2" name="椭圆 60"/>
            <p:cNvSpPr/>
            <p:nvPr/>
          </p:nvSpPr>
          <p:spPr>
            <a:xfrm rot="2700000">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3" name="椭圆 61"/>
            <p:cNvSpPr/>
            <p:nvPr/>
          </p:nvSpPr>
          <p:spPr>
            <a:xfrm rot="5400000">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4" name="椭圆 62"/>
            <p:cNvSpPr/>
            <p:nvPr/>
          </p:nvSpPr>
          <p:spPr>
            <a:xfrm rot="8100000">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5" name="椭圆 65"/>
            <p:cNvSpPr>
              <a:spLocks noChangeAspect="1"/>
            </p:cNvSpPr>
            <p:nvPr/>
          </p:nvSpPr>
          <p:spPr>
            <a:xfrm rot="2700000">
              <a:off x="3273100" y="782618"/>
              <a:ext cx="10800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6" name="椭圆 68"/>
            <p:cNvSpPr>
              <a:spLocks noChangeAspect="1"/>
            </p:cNvSpPr>
            <p:nvPr/>
          </p:nvSpPr>
          <p:spPr>
            <a:xfrm rot="2700000">
              <a:off x="3391709" y="925345"/>
              <a:ext cx="10800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7" name="椭圆 69"/>
            <p:cNvSpPr>
              <a:spLocks noChangeAspect="1"/>
            </p:cNvSpPr>
            <p:nvPr/>
          </p:nvSpPr>
          <p:spPr>
            <a:xfrm rot="2700000">
              <a:off x="3123444" y="993299"/>
              <a:ext cx="10800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grpSp>
      <p:sp>
        <p:nvSpPr>
          <p:cNvPr id="48" name="Rectangle 47"/>
          <p:cNvSpPr/>
          <p:nvPr/>
        </p:nvSpPr>
        <p:spPr>
          <a:xfrm>
            <a:off x="8234959" y="3894200"/>
            <a:ext cx="3585027" cy="914400"/>
          </a:xfrm>
          <a:prstGeom prst="rect">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TextBox 48"/>
          <p:cNvSpPr txBox="1"/>
          <p:nvPr/>
        </p:nvSpPr>
        <p:spPr>
          <a:xfrm>
            <a:off x="8982952" y="3863037"/>
            <a:ext cx="2089033" cy="923330"/>
          </a:xfrm>
          <a:prstGeom prst="rect">
            <a:avLst/>
          </a:prstGeom>
          <a:noFill/>
        </p:spPr>
        <p:txBody>
          <a:bodyPr wrap="none" rtlCol="0">
            <a:spAutoFit/>
          </a:bodyPr>
          <a:lstStyle/>
          <a:p>
            <a:r>
              <a:rPr lang="en-US" sz="5400" smtClean="0">
                <a:solidFill>
                  <a:schemeClr val="bg2"/>
                </a:solidFill>
              </a:rPr>
              <a:t>12 : 00</a:t>
            </a:r>
            <a:endParaRPr lang="en-GB" sz="5400">
              <a:solidFill>
                <a:schemeClr val="bg2"/>
              </a:solidFill>
            </a:endParaRPr>
          </a:p>
        </p:txBody>
      </p:sp>
    </p:spTree>
    <p:extLst>
      <p:ext uri="{BB962C8B-B14F-4D97-AF65-F5344CB8AC3E}">
        <p14:creationId xmlns:p14="http://schemas.microsoft.com/office/powerpoint/2010/main" val="3603685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par>
                          <p:cTn id="18" fill="hold">
                            <p:stCondLst>
                              <p:cond delay="2000"/>
                            </p:stCondLst>
                            <p:childTnLst>
                              <p:par>
                                <p:cTn id="19" presetID="22" presetClass="entr" presetSubtype="4" fill="hold" grpId="0" nodeType="after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wipe(down)">
                                      <p:cBhvr>
                                        <p:cTn id="21" dur="500"/>
                                        <p:tgtEl>
                                          <p:spTgt spid="48"/>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48" grpId="0" animBg="1"/>
      <p:bldP spid="49"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矩形 22"/>
          <p:cNvSpPr/>
          <p:nvPr/>
        </p:nvSpPr>
        <p:spPr>
          <a:xfrm>
            <a:off x="-25518" y="0"/>
            <a:ext cx="12192000" cy="4071671"/>
          </a:xfrm>
          <a:prstGeom prst="rect">
            <a:avLst/>
          </a:prstGeom>
          <a:gradFill flip="none" rotWithShape="1">
            <a:gsLst>
              <a:gs pos="0">
                <a:schemeClr val="tx1">
                  <a:alpha val="65000"/>
                </a:schemeClr>
              </a:gs>
              <a:gs pos="50000">
                <a:srgbClr val="000000">
                  <a:alpha val="75000"/>
                </a:srgbClr>
              </a:gs>
              <a:gs pos="100000">
                <a:schemeClr val="tx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2" name="组合 8"/>
          <p:cNvGrpSpPr/>
          <p:nvPr/>
        </p:nvGrpSpPr>
        <p:grpSpPr>
          <a:xfrm>
            <a:off x="965562" y="2484691"/>
            <a:ext cx="1161818" cy="1322759"/>
            <a:chOff x="727309" y="3451411"/>
            <a:chExt cx="872891" cy="993808"/>
          </a:xfrm>
        </p:grpSpPr>
        <p:sp>
          <p:nvSpPr>
            <p:cNvPr id="3" name="Freeform 63"/>
            <p:cNvSpPr>
              <a:spLocks noChangeAspect="1"/>
            </p:cNvSpPr>
            <p:nvPr/>
          </p:nvSpPr>
          <p:spPr bwMode="auto">
            <a:xfrm>
              <a:off x="871569" y="3602655"/>
              <a:ext cx="584370" cy="567090"/>
            </a:xfrm>
            <a:custGeom>
              <a:avLst/>
              <a:gdLst>
                <a:gd name="T0" fmla="*/ 244 w 312"/>
                <a:gd name="T1" fmla="*/ 0 h 303"/>
                <a:gd name="T2" fmla="*/ 209 w 312"/>
                <a:gd name="T3" fmla="*/ 12 h 303"/>
                <a:gd name="T4" fmla="*/ 181 w 312"/>
                <a:gd name="T5" fmla="*/ 49 h 303"/>
                <a:gd name="T6" fmla="*/ 198 w 312"/>
                <a:gd name="T7" fmla="*/ 112 h 303"/>
                <a:gd name="T8" fmla="*/ 195 w 312"/>
                <a:gd name="T9" fmla="*/ 112 h 303"/>
                <a:gd name="T10" fmla="*/ 177 w 312"/>
                <a:gd name="T11" fmla="*/ 92 h 303"/>
                <a:gd name="T12" fmla="*/ 92 w 312"/>
                <a:gd name="T13" fmla="*/ 177 h 303"/>
                <a:gd name="T14" fmla="*/ 71 w 312"/>
                <a:gd name="T15" fmla="*/ 174 h 303"/>
                <a:gd name="T16" fmla="*/ 29 w 312"/>
                <a:gd name="T17" fmla="*/ 192 h 303"/>
                <a:gd name="T18" fmla="*/ 7 w 312"/>
                <a:gd name="T19" fmla="*/ 255 h 303"/>
                <a:gd name="T20" fmla="*/ 14 w 312"/>
                <a:gd name="T21" fmla="*/ 266 h 303"/>
                <a:gd name="T22" fmla="*/ 14 w 312"/>
                <a:gd name="T23" fmla="*/ 266 h 303"/>
                <a:gd name="T24" fmla="*/ 53 w 312"/>
                <a:gd name="T25" fmla="*/ 228 h 303"/>
                <a:gd name="T26" fmla="*/ 80 w 312"/>
                <a:gd name="T27" fmla="*/ 255 h 303"/>
                <a:gd name="T28" fmla="*/ 40 w 312"/>
                <a:gd name="T29" fmla="*/ 296 h 303"/>
                <a:gd name="T30" fmla="*/ 70 w 312"/>
                <a:gd name="T31" fmla="*/ 303 h 303"/>
                <a:gd name="T32" fmla="*/ 100 w 312"/>
                <a:gd name="T33" fmla="*/ 295 h 303"/>
                <a:gd name="T34" fmla="*/ 134 w 312"/>
                <a:gd name="T35" fmla="*/ 244 h 303"/>
                <a:gd name="T36" fmla="*/ 116 w 312"/>
                <a:gd name="T37" fmla="*/ 191 h 303"/>
                <a:gd name="T38" fmla="*/ 118 w 312"/>
                <a:gd name="T39" fmla="*/ 190 h 303"/>
                <a:gd name="T40" fmla="*/ 138 w 312"/>
                <a:gd name="T41" fmla="*/ 209 h 303"/>
                <a:gd name="T42" fmla="*/ 222 w 312"/>
                <a:gd name="T43" fmla="*/ 126 h 303"/>
                <a:gd name="T44" fmla="*/ 245 w 312"/>
                <a:gd name="T45" fmla="*/ 129 h 303"/>
                <a:gd name="T46" fmla="*/ 256 w 312"/>
                <a:gd name="T47" fmla="*/ 127 h 303"/>
                <a:gd name="T48" fmla="*/ 298 w 312"/>
                <a:gd name="T49" fmla="*/ 97 h 303"/>
                <a:gd name="T50" fmla="*/ 302 w 312"/>
                <a:gd name="T51" fmla="*/ 34 h 303"/>
                <a:gd name="T52" fmla="*/ 260 w 312"/>
                <a:gd name="T53" fmla="*/ 75 h 303"/>
                <a:gd name="T54" fmla="*/ 234 w 312"/>
                <a:gd name="T55" fmla="*/ 48 h 303"/>
                <a:gd name="T56" fmla="*/ 274 w 312"/>
                <a:gd name="T57" fmla="*/ 7 h 303"/>
                <a:gd name="T58" fmla="*/ 244 w 312"/>
                <a:gd name="T59"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2" h="303">
                  <a:moveTo>
                    <a:pt x="244" y="0"/>
                  </a:moveTo>
                  <a:cubicBezTo>
                    <a:pt x="231" y="0"/>
                    <a:pt x="219" y="4"/>
                    <a:pt x="209" y="12"/>
                  </a:cubicBezTo>
                  <a:cubicBezTo>
                    <a:pt x="197" y="22"/>
                    <a:pt x="185" y="34"/>
                    <a:pt x="181" y="49"/>
                  </a:cubicBezTo>
                  <a:cubicBezTo>
                    <a:pt x="175" y="72"/>
                    <a:pt x="184" y="94"/>
                    <a:pt x="198" y="112"/>
                  </a:cubicBezTo>
                  <a:cubicBezTo>
                    <a:pt x="197" y="112"/>
                    <a:pt x="196" y="112"/>
                    <a:pt x="195" y="112"/>
                  </a:cubicBezTo>
                  <a:cubicBezTo>
                    <a:pt x="185" y="112"/>
                    <a:pt x="181" y="101"/>
                    <a:pt x="177" y="92"/>
                  </a:cubicBezTo>
                  <a:cubicBezTo>
                    <a:pt x="148" y="120"/>
                    <a:pt x="121" y="150"/>
                    <a:pt x="92" y="177"/>
                  </a:cubicBezTo>
                  <a:cubicBezTo>
                    <a:pt x="85" y="175"/>
                    <a:pt x="78" y="174"/>
                    <a:pt x="71" y="174"/>
                  </a:cubicBezTo>
                  <a:cubicBezTo>
                    <a:pt x="55" y="174"/>
                    <a:pt x="39" y="180"/>
                    <a:pt x="29" y="192"/>
                  </a:cubicBezTo>
                  <a:cubicBezTo>
                    <a:pt x="11" y="207"/>
                    <a:pt x="0" y="232"/>
                    <a:pt x="7" y="255"/>
                  </a:cubicBezTo>
                  <a:cubicBezTo>
                    <a:pt x="9" y="258"/>
                    <a:pt x="9" y="266"/>
                    <a:pt x="14" y="266"/>
                  </a:cubicBezTo>
                  <a:cubicBezTo>
                    <a:pt x="14" y="266"/>
                    <a:pt x="14" y="266"/>
                    <a:pt x="14" y="266"/>
                  </a:cubicBezTo>
                  <a:cubicBezTo>
                    <a:pt x="28" y="254"/>
                    <a:pt x="40" y="240"/>
                    <a:pt x="53" y="228"/>
                  </a:cubicBezTo>
                  <a:cubicBezTo>
                    <a:pt x="62" y="236"/>
                    <a:pt x="71" y="246"/>
                    <a:pt x="80" y="255"/>
                  </a:cubicBezTo>
                  <a:cubicBezTo>
                    <a:pt x="67" y="269"/>
                    <a:pt x="53" y="282"/>
                    <a:pt x="40" y="296"/>
                  </a:cubicBezTo>
                  <a:cubicBezTo>
                    <a:pt x="49" y="300"/>
                    <a:pt x="60" y="303"/>
                    <a:pt x="70" y="303"/>
                  </a:cubicBezTo>
                  <a:cubicBezTo>
                    <a:pt x="81" y="303"/>
                    <a:pt x="91" y="300"/>
                    <a:pt x="100" y="295"/>
                  </a:cubicBezTo>
                  <a:cubicBezTo>
                    <a:pt x="117" y="282"/>
                    <a:pt x="133" y="265"/>
                    <a:pt x="134" y="244"/>
                  </a:cubicBezTo>
                  <a:cubicBezTo>
                    <a:pt x="137" y="224"/>
                    <a:pt x="127" y="206"/>
                    <a:pt x="116" y="191"/>
                  </a:cubicBezTo>
                  <a:cubicBezTo>
                    <a:pt x="117" y="190"/>
                    <a:pt x="117" y="190"/>
                    <a:pt x="118" y="190"/>
                  </a:cubicBezTo>
                  <a:cubicBezTo>
                    <a:pt x="128" y="190"/>
                    <a:pt x="133" y="202"/>
                    <a:pt x="138" y="209"/>
                  </a:cubicBezTo>
                  <a:cubicBezTo>
                    <a:pt x="166" y="182"/>
                    <a:pt x="194" y="153"/>
                    <a:pt x="222" y="126"/>
                  </a:cubicBezTo>
                  <a:cubicBezTo>
                    <a:pt x="230" y="127"/>
                    <a:pt x="237" y="129"/>
                    <a:pt x="245" y="129"/>
                  </a:cubicBezTo>
                  <a:cubicBezTo>
                    <a:pt x="249" y="129"/>
                    <a:pt x="252" y="128"/>
                    <a:pt x="256" y="127"/>
                  </a:cubicBezTo>
                  <a:cubicBezTo>
                    <a:pt x="274" y="125"/>
                    <a:pt x="286" y="110"/>
                    <a:pt x="298" y="97"/>
                  </a:cubicBezTo>
                  <a:cubicBezTo>
                    <a:pt x="312" y="79"/>
                    <a:pt x="311" y="54"/>
                    <a:pt x="302" y="34"/>
                  </a:cubicBezTo>
                  <a:cubicBezTo>
                    <a:pt x="287" y="47"/>
                    <a:pt x="274" y="62"/>
                    <a:pt x="260" y="75"/>
                  </a:cubicBezTo>
                  <a:cubicBezTo>
                    <a:pt x="251" y="66"/>
                    <a:pt x="242" y="57"/>
                    <a:pt x="234" y="48"/>
                  </a:cubicBezTo>
                  <a:cubicBezTo>
                    <a:pt x="247" y="34"/>
                    <a:pt x="261" y="20"/>
                    <a:pt x="274" y="7"/>
                  </a:cubicBezTo>
                  <a:cubicBezTo>
                    <a:pt x="265" y="2"/>
                    <a:pt x="255" y="0"/>
                    <a:pt x="244" y="0"/>
                  </a:cubicBezTo>
                </a:path>
              </a:pathLst>
            </a:custGeom>
            <a:solidFill>
              <a:schemeClr val="bg1"/>
            </a:solidFill>
            <a:ln>
              <a:noFill/>
            </a:ln>
            <a:extLst/>
          </p:spPr>
          <p:txBody>
            <a:bodyPr vert="horz" wrap="square" lIns="68580" tIns="34290" rIns="68580" bIns="34290" numCol="1" anchor="t" anchorCtr="0" compatLnSpc="1">
              <a:prstTxWarp prst="textNoShape">
                <a:avLst/>
              </a:prstTxWarp>
            </a:bodyPr>
            <a:lstStyle/>
            <a:p>
              <a:endParaRPr lang="zh-CN" altLang="en-US" sz="1013"/>
            </a:p>
          </p:txBody>
        </p:sp>
        <p:sp>
          <p:nvSpPr>
            <p:cNvPr id="4" name="任意多边形 10"/>
            <p:cNvSpPr/>
            <p:nvPr/>
          </p:nvSpPr>
          <p:spPr>
            <a:xfrm rot="10800000">
              <a:off x="727309" y="3451411"/>
              <a:ext cx="872891" cy="993808"/>
            </a:xfrm>
            <a:custGeom>
              <a:avLst/>
              <a:gdLst>
                <a:gd name="connsiteX0" fmla="*/ 770660 w 826161"/>
                <a:gd name="connsiteY0" fmla="*/ 940604 h 940604"/>
                <a:gd name="connsiteX1" fmla="*/ 55501 w 826161"/>
                <a:gd name="connsiteY1" fmla="*/ 940604 h 940604"/>
                <a:gd name="connsiteX2" fmla="*/ 0 w 826161"/>
                <a:gd name="connsiteY2" fmla="*/ 885103 h 940604"/>
                <a:gd name="connsiteX3" fmla="*/ 0 w 826161"/>
                <a:gd name="connsiteY3" fmla="*/ 169944 h 940604"/>
                <a:gd name="connsiteX4" fmla="*/ 55501 w 826161"/>
                <a:gd name="connsiteY4" fmla="*/ 114443 h 940604"/>
                <a:gd name="connsiteX5" fmla="*/ 346704 w 826161"/>
                <a:gd name="connsiteY5" fmla="*/ 114443 h 940604"/>
                <a:gd name="connsiteX6" fmla="*/ 413081 w 826161"/>
                <a:gd name="connsiteY6" fmla="*/ 0 h 940604"/>
                <a:gd name="connsiteX7" fmla="*/ 479458 w 826161"/>
                <a:gd name="connsiteY7" fmla="*/ 114443 h 940604"/>
                <a:gd name="connsiteX8" fmla="*/ 770660 w 826161"/>
                <a:gd name="connsiteY8" fmla="*/ 114443 h 940604"/>
                <a:gd name="connsiteX9" fmla="*/ 826161 w 826161"/>
                <a:gd name="connsiteY9" fmla="*/ 169944 h 940604"/>
                <a:gd name="connsiteX10" fmla="*/ 826161 w 826161"/>
                <a:gd name="connsiteY10" fmla="*/ 885103 h 940604"/>
                <a:gd name="connsiteX11" fmla="*/ 770660 w 826161"/>
                <a:gd name="connsiteY11" fmla="*/ 940604 h 94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161" h="940604">
                  <a:moveTo>
                    <a:pt x="770660" y="940604"/>
                  </a:moveTo>
                  <a:lnTo>
                    <a:pt x="55501" y="940604"/>
                  </a:lnTo>
                  <a:cubicBezTo>
                    <a:pt x="24849" y="940604"/>
                    <a:pt x="0" y="915755"/>
                    <a:pt x="0" y="885103"/>
                  </a:cubicBezTo>
                  <a:lnTo>
                    <a:pt x="0" y="169944"/>
                  </a:lnTo>
                  <a:cubicBezTo>
                    <a:pt x="0" y="139292"/>
                    <a:pt x="24849" y="114443"/>
                    <a:pt x="55501" y="114443"/>
                  </a:cubicBezTo>
                  <a:lnTo>
                    <a:pt x="346704" y="114443"/>
                  </a:lnTo>
                  <a:lnTo>
                    <a:pt x="413081" y="0"/>
                  </a:lnTo>
                  <a:lnTo>
                    <a:pt x="479458" y="114443"/>
                  </a:lnTo>
                  <a:lnTo>
                    <a:pt x="770660" y="114443"/>
                  </a:lnTo>
                  <a:cubicBezTo>
                    <a:pt x="801312" y="114443"/>
                    <a:pt x="826161" y="139292"/>
                    <a:pt x="826161" y="169944"/>
                  </a:cubicBezTo>
                  <a:lnTo>
                    <a:pt x="826161" y="885103"/>
                  </a:lnTo>
                  <a:cubicBezTo>
                    <a:pt x="826161" y="915755"/>
                    <a:pt x="801312" y="940604"/>
                    <a:pt x="770660" y="940604"/>
                  </a:cubicBezTo>
                  <a:close/>
                </a:path>
              </a:pathLst>
            </a:custGeom>
            <a:noFill/>
            <a:ln w="28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5" name="组合 1"/>
          <p:cNvGrpSpPr/>
          <p:nvPr/>
        </p:nvGrpSpPr>
        <p:grpSpPr>
          <a:xfrm>
            <a:off x="4495435" y="2484691"/>
            <a:ext cx="1161818" cy="1322759"/>
            <a:chOff x="3440869" y="1418796"/>
            <a:chExt cx="872891" cy="993808"/>
          </a:xfrm>
        </p:grpSpPr>
        <p:grpSp>
          <p:nvGrpSpPr>
            <p:cNvPr id="6" name="Group 44"/>
            <p:cNvGrpSpPr>
              <a:grpSpLocks noChangeAspect="1"/>
            </p:cNvGrpSpPr>
            <p:nvPr/>
          </p:nvGrpSpPr>
          <p:grpSpPr bwMode="auto">
            <a:xfrm>
              <a:off x="3585330" y="1570041"/>
              <a:ext cx="583968" cy="567090"/>
              <a:chOff x="3202" y="1607"/>
              <a:chExt cx="1730" cy="1680"/>
            </a:xfrm>
            <a:solidFill>
              <a:schemeClr val="bg1"/>
            </a:solidFill>
          </p:grpSpPr>
          <p:sp>
            <p:nvSpPr>
              <p:cNvPr id="8" name="Freeform 45"/>
              <p:cNvSpPr>
                <a:spLocks/>
              </p:cNvSpPr>
              <p:nvPr/>
            </p:nvSpPr>
            <p:spPr bwMode="auto">
              <a:xfrm>
                <a:off x="3202" y="1607"/>
                <a:ext cx="1521" cy="1336"/>
              </a:xfrm>
              <a:custGeom>
                <a:avLst/>
                <a:gdLst>
                  <a:gd name="T0" fmla="*/ 93 w 327"/>
                  <a:gd name="T1" fmla="*/ 5 h 287"/>
                  <a:gd name="T2" fmla="*/ 123 w 327"/>
                  <a:gd name="T3" fmla="*/ 4 h 287"/>
                  <a:gd name="T4" fmla="*/ 201 w 327"/>
                  <a:gd name="T5" fmla="*/ 37 h 287"/>
                  <a:gd name="T6" fmla="*/ 224 w 327"/>
                  <a:gd name="T7" fmla="*/ 39 h 287"/>
                  <a:gd name="T8" fmla="*/ 299 w 327"/>
                  <a:gd name="T9" fmla="*/ 11 h 287"/>
                  <a:gd name="T10" fmla="*/ 320 w 327"/>
                  <a:gd name="T11" fmla="*/ 9 h 287"/>
                  <a:gd name="T12" fmla="*/ 325 w 327"/>
                  <a:gd name="T13" fmla="*/ 29 h 287"/>
                  <a:gd name="T14" fmla="*/ 325 w 327"/>
                  <a:gd name="T15" fmla="*/ 133 h 287"/>
                  <a:gd name="T16" fmla="*/ 297 w 327"/>
                  <a:gd name="T17" fmla="*/ 104 h 287"/>
                  <a:gd name="T18" fmla="*/ 296 w 327"/>
                  <a:gd name="T19" fmla="*/ 44 h 287"/>
                  <a:gd name="T20" fmla="*/ 214 w 327"/>
                  <a:gd name="T21" fmla="*/ 72 h 287"/>
                  <a:gd name="T22" fmla="*/ 109 w 327"/>
                  <a:gd name="T23" fmla="*/ 29 h 287"/>
                  <a:gd name="T24" fmla="*/ 27 w 327"/>
                  <a:gd name="T25" fmla="*/ 67 h 287"/>
                  <a:gd name="T26" fmla="*/ 27 w 327"/>
                  <a:gd name="T27" fmla="*/ 249 h 287"/>
                  <a:gd name="T28" fmla="*/ 94 w 327"/>
                  <a:gd name="T29" fmla="*/ 219 h 287"/>
                  <a:gd name="T30" fmla="*/ 105 w 327"/>
                  <a:gd name="T31" fmla="*/ 247 h 287"/>
                  <a:gd name="T32" fmla="*/ 23 w 327"/>
                  <a:gd name="T33" fmla="*/ 283 h 287"/>
                  <a:gd name="T34" fmla="*/ 2 w 327"/>
                  <a:gd name="T35" fmla="*/ 285 h 287"/>
                  <a:gd name="T36" fmla="*/ 2 w 327"/>
                  <a:gd name="T37" fmla="*/ 46 h 287"/>
                  <a:gd name="T38" fmla="*/ 93 w 327"/>
                  <a:gd name="T39" fmla="*/ 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7" h="287">
                    <a:moveTo>
                      <a:pt x="93" y="5"/>
                    </a:moveTo>
                    <a:cubicBezTo>
                      <a:pt x="102" y="0"/>
                      <a:pt x="113" y="0"/>
                      <a:pt x="123" y="4"/>
                    </a:cubicBezTo>
                    <a:cubicBezTo>
                      <a:pt x="149" y="15"/>
                      <a:pt x="175" y="25"/>
                      <a:pt x="201" y="37"/>
                    </a:cubicBezTo>
                    <a:cubicBezTo>
                      <a:pt x="208" y="41"/>
                      <a:pt x="216" y="42"/>
                      <a:pt x="224" y="39"/>
                    </a:cubicBezTo>
                    <a:cubicBezTo>
                      <a:pt x="249" y="30"/>
                      <a:pt x="274" y="20"/>
                      <a:pt x="299" y="11"/>
                    </a:cubicBezTo>
                    <a:cubicBezTo>
                      <a:pt x="305" y="8"/>
                      <a:pt x="313" y="7"/>
                      <a:pt x="320" y="9"/>
                    </a:cubicBezTo>
                    <a:cubicBezTo>
                      <a:pt x="327" y="13"/>
                      <a:pt x="325" y="22"/>
                      <a:pt x="325" y="29"/>
                    </a:cubicBezTo>
                    <a:cubicBezTo>
                      <a:pt x="325" y="64"/>
                      <a:pt x="326" y="99"/>
                      <a:pt x="325" y="133"/>
                    </a:cubicBezTo>
                    <a:cubicBezTo>
                      <a:pt x="316" y="123"/>
                      <a:pt x="307" y="113"/>
                      <a:pt x="297" y="104"/>
                    </a:cubicBezTo>
                    <a:cubicBezTo>
                      <a:pt x="296" y="84"/>
                      <a:pt x="297" y="64"/>
                      <a:pt x="296" y="44"/>
                    </a:cubicBezTo>
                    <a:cubicBezTo>
                      <a:pt x="268" y="50"/>
                      <a:pt x="242" y="66"/>
                      <a:pt x="214" y="72"/>
                    </a:cubicBezTo>
                    <a:cubicBezTo>
                      <a:pt x="178" y="61"/>
                      <a:pt x="144" y="43"/>
                      <a:pt x="109" y="29"/>
                    </a:cubicBezTo>
                    <a:cubicBezTo>
                      <a:pt x="98" y="34"/>
                      <a:pt x="44" y="59"/>
                      <a:pt x="27" y="67"/>
                    </a:cubicBezTo>
                    <a:cubicBezTo>
                      <a:pt x="26" y="81"/>
                      <a:pt x="25" y="203"/>
                      <a:pt x="27" y="249"/>
                    </a:cubicBezTo>
                    <a:cubicBezTo>
                      <a:pt x="50" y="241"/>
                      <a:pt x="72" y="229"/>
                      <a:pt x="94" y="219"/>
                    </a:cubicBezTo>
                    <a:cubicBezTo>
                      <a:pt x="101" y="227"/>
                      <a:pt x="103" y="237"/>
                      <a:pt x="105" y="247"/>
                    </a:cubicBezTo>
                    <a:cubicBezTo>
                      <a:pt x="77" y="258"/>
                      <a:pt x="51" y="272"/>
                      <a:pt x="23" y="283"/>
                    </a:cubicBezTo>
                    <a:cubicBezTo>
                      <a:pt x="16" y="287"/>
                      <a:pt x="9" y="285"/>
                      <a:pt x="2" y="285"/>
                    </a:cubicBezTo>
                    <a:cubicBezTo>
                      <a:pt x="1" y="235"/>
                      <a:pt x="0" y="77"/>
                      <a:pt x="2" y="46"/>
                    </a:cubicBezTo>
                    <a:cubicBezTo>
                      <a:pt x="32" y="32"/>
                      <a:pt x="63" y="19"/>
                      <a:pt x="9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9" name="Freeform 46"/>
              <p:cNvSpPr>
                <a:spLocks noEditPoints="1"/>
              </p:cNvSpPr>
              <p:nvPr/>
            </p:nvSpPr>
            <p:spPr bwMode="auto">
              <a:xfrm>
                <a:off x="3700" y="2068"/>
                <a:ext cx="1232" cy="1219"/>
              </a:xfrm>
              <a:custGeom>
                <a:avLst/>
                <a:gdLst>
                  <a:gd name="T0" fmla="*/ 13 w 265"/>
                  <a:gd name="T1" fmla="*/ 118 h 262"/>
                  <a:gd name="T2" fmla="*/ 98 w 265"/>
                  <a:gd name="T3" fmla="*/ 2 h 262"/>
                  <a:gd name="T4" fmla="*/ 167 w 265"/>
                  <a:gd name="T5" fmla="*/ 21 h 262"/>
                  <a:gd name="T6" fmla="*/ 198 w 265"/>
                  <a:gd name="T7" fmla="*/ 58 h 262"/>
                  <a:gd name="T8" fmla="*/ 206 w 265"/>
                  <a:gd name="T9" fmla="*/ 110 h 262"/>
                  <a:gd name="T10" fmla="*/ 184 w 265"/>
                  <a:gd name="T11" fmla="*/ 167 h 262"/>
                  <a:gd name="T12" fmla="*/ 215 w 265"/>
                  <a:gd name="T13" fmla="*/ 181 h 262"/>
                  <a:gd name="T14" fmla="*/ 255 w 265"/>
                  <a:gd name="T15" fmla="*/ 220 h 262"/>
                  <a:gd name="T16" fmla="*/ 224 w 265"/>
                  <a:gd name="T17" fmla="*/ 252 h 262"/>
                  <a:gd name="T18" fmla="*/ 177 w 265"/>
                  <a:gd name="T19" fmla="*/ 211 h 262"/>
                  <a:gd name="T20" fmla="*/ 161 w 265"/>
                  <a:gd name="T21" fmla="*/ 183 h 262"/>
                  <a:gd name="T22" fmla="*/ 90 w 265"/>
                  <a:gd name="T23" fmla="*/ 195 h 262"/>
                  <a:gd name="T24" fmla="*/ 13 w 265"/>
                  <a:gd name="T25" fmla="*/ 118 h 262"/>
                  <a:gd name="T26" fmla="*/ 100 w 265"/>
                  <a:gd name="T27" fmla="*/ 36 h 262"/>
                  <a:gd name="T28" fmla="*/ 50 w 265"/>
                  <a:gd name="T29" fmla="*/ 74 h 262"/>
                  <a:gd name="T30" fmla="*/ 82 w 265"/>
                  <a:gd name="T31" fmla="*/ 158 h 262"/>
                  <a:gd name="T32" fmla="*/ 171 w 265"/>
                  <a:gd name="T33" fmla="*/ 115 h 262"/>
                  <a:gd name="T34" fmla="*/ 100 w 265"/>
                  <a:gd name="T35" fmla="*/ 3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5" h="262">
                    <a:moveTo>
                      <a:pt x="13" y="118"/>
                    </a:moveTo>
                    <a:cubicBezTo>
                      <a:pt x="0" y="64"/>
                      <a:pt x="44" y="7"/>
                      <a:pt x="98" y="2"/>
                    </a:cubicBezTo>
                    <a:cubicBezTo>
                      <a:pt x="120" y="0"/>
                      <a:pt x="150" y="7"/>
                      <a:pt x="167" y="21"/>
                    </a:cubicBezTo>
                    <a:cubicBezTo>
                      <a:pt x="180" y="30"/>
                      <a:pt x="190" y="44"/>
                      <a:pt x="198" y="58"/>
                    </a:cubicBezTo>
                    <a:cubicBezTo>
                      <a:pt x="205" y="72"/>
                      <a:pt x="207" y="95"/>
                      <a:pt x="206" y="110"/>
                    </a:cubicBezTo>
                    <a:cubicBezTo>
                      <a:pt x="205" y="131"/>
                      <a:pt x="192" y="148"/>
                      <a:pt x="184" y="167"/>
                    </a:cubicBezTo>
                    <a:cubicBezTo>
                      <a:pt x="195" y="170"/>
                      <a:pt x="207" y="172"/>
                      <a:pt x="215" y="181"/>
                    </a:cubicBezTo>
                    <a:cubicBezTo>
                      <a:pt x="228" y="195"/>
                      <a:pt x="246" y="204"/>
                      <a:pt x="255" y="220"/>
                    </a:cubicBezTo>
                    <a:cubicBezTo>
                      <a:pt x="265" y="239"/>
                      <a:pt x="242" y="262"/>
                      <a:pt x="224" y="252"/>
                    </a:cubicBezTo>
                    <a:cubicBezTo>
                      <a:pt x="207" y="240"/>
                      <a:pt x="192" y="225"/>
                      <a:pt x="177" y="211"/>
                    </a:cubicBezTo>
                    <a:cubicBezTo>
                      <a:pt x="168" y="204"/>
                      <a:pt x="172" y="189"/>
                      <a:pt x="161" y="183"/>
                    </a:cubicBezTo>
                    <a:cubicBezTo>
                      <a:pt x="139" y="193"/>
                      <a:pt x="114" y="202"/>
                      <a:pt x="90" y="195"/>
                    </a:cubicBezTo>
                    <a:cubicBezTo>
                      <a:pt x="51" y="188"/>
                      <a:pt x="20" y="156"/>
                      <a:pt x="13" y="118"/>
                    </a:cubicBezTo>
                    <a:close/>
                    <a:moveTo>
                      <a:pt x="100" y="36"/>
                    </a:moveTo>
                    <a:cubicBezTo>
                      <a:pt x="78" y="40"/>
                      <a:pt x="59" y="54"/>
                      <a:pt x="50" y="74"/>
                    </a:cubicBezTo>
                    <a:cubicBezTo>
                      <a:pt x="38" y="105"/>
                      <a:pt x="50" y="145"/>
                      <a:pt x="82" y="158"/>
                    </a:cubicBezTo>
                    <a:cubicBezTo>
                      <a:pt x="117" y="175"/>
                      <a:pt x="163" y="153"/>
                      <a:pt x="171" y="115"/>
                    </a:cubicBezTo>
                    <a:cubicBezTo>
                      <a:pt x="184" y="73"/>
                      <a:pt x="142" y="28"/>
                      <a:pt x="10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10" name="Freeform 47"/>
              <p:cNvSpPr>
                <a:spLocks/>
              </p:cNvSpPr>
              <p:nvPr/>
            </p:nvSpPr>
            <p:spPr bwMode="auto">
              <a:xfrm>
                <a:off x="3951" y="2501"/>
                <a:ext cx="279" cy="297"/>
              </a:xfrm>
              <a:custGeom>
                <a:avLst/>
                <a:gdLst>
                  <a:gd name="T0" fmla="*/ 0 w 60"/>
                  <a:gd name="T1" fmla="*/ 10 h 64"/>
                  <a:gd name="T2" fmla="*/ 19 w 60"/>
                  <a:gd name="T3" fmla="*/ 1 h 64"/>
                  <a:gd name="T4" fmla="*/ 31 w 60"/>
                  <a:gd name="T5" fmla="*/ 27 h 64"/>
                  <a:gd name="T6" fmla="*/ 59 w 60"/>
                  <a:gd name="T7" fmla="*/ 42 h 64"/>
                  <a:gd name="T8" fmla="*/ 60 w 60"/>
                  <a:gd name="T9" fmla="*/ 58 h 64"/>
                  <a:gd name="T10" fmla="*/ 0 w 60"/>
                  <a:gd name="T11" fmla="*/ 10 h 64"/>
                </a:gdLst>
                <a:ahLst/>
                <a:cxnLst>
                  <a:cxn ang="0">
                    <a:pos x="T0" y="T1"/>
                  </a:cxn>
                  <a:cxn ang="0">
                    <a:pos x="T2" y="T3"/>
                  </a:cxn>
                  <a:cxn ang="0">
                    <a:pos x="T4" y="T5"/>
                  </a:cxn>
                  <a:cxn ang="0">
                    <a:pos x="T6" y="T7"/>
                  </a:cxn>
                  <a:cxn ang="0">
                    <a:pos x="T8" y="T9"/>
                  </a:cxn>
                  <a:cxn ang="0">
                    <a:pos x="T10" y="T11"/>
                  </a:cxn>
                </a:cxnLst>
                <a:rect l="0" t="0" r="r" b="b"/>
                <a:pathLst>
                  <a:path w="60" h="64">
                    <a:moveTo>
                      <a:pt x="0" y="10"/>
                    </a:moveTo>
                    <a:cubicBezTo>
                      <a:pt x="1" y="0"/>
                      <a:pt x="12" y="0"/>
                      <a:pt x="19" y="1"/>
                    </a:cubicBezTo>
                    <a:cubicBezTo>
                      <a:pt x="21" y="10"/>
                      <a:pt x="24" y="20"/>
                      <a:pt x="31" y="27"/>
                    </a:cubicBezTo>
                    <a:cubicBezTo>
                      <a:pt x="38" y="35"/>
                      <a:pt x="49" y="38"/>
                      <a:pt x="59" y="42"/>
                    </a:cubicBezTo>
                    <a:cubicBezTo>
                      <a:pt x="60" y="47"/>
                      <a:pt x="60" y="52"/>
                      <a:pt x="60" y="58"/>
                    </a:cubicBezTo>
                    <a:cubicBezTo>
                      <a:pt x="31" y="64"/>
                      <a:pt x="4" y="3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grpSp>
        <p:sp>
          <p:nvSpPr>
            <p:cNvPr id="7" name="任意多边形 14"/>
            <p:cNvSpPr/>
            <p:nvPr/>
          </p:nvSpPr>
          <p:spPr>
            <a:xfrm rot="10800000">
              <a:off x="3440869" y="1418796"/>
              <a:ext cx="872891" cy="993808"/>
            </a:xfrm>
            <a:custGeom>
              <a:avLst/>
              <a:gdLst>
                <a:gd name="connsiteX0" fmla="*/ 770660 w 826161"/>
                <a:gd name="connsiteY0" fmla="*/ 940604 h 940604"/>
                <a:gd name="connsiteX1" fmla="*/ 55501 w 826161"/>
                <a:gd name="connsiteY1" fmla="*/ 940604 h 940604"/>
                <a:gd name="connsiteX2" fmla="*/ 0 w 826161"/>
                <a:gd name="connsiteY2" fmla="*/ 885103 h 940604"/>
                <a:gd name="connsiteX3" fmla="*/ 0 w 826161"/>
                <a:gd name="connsiteY3" fmla="*/ 169944 h 940604"/>
                <a:gd name="connsiteX4" fmla="*/ 55501 w 826161"/>
                <a:gd name="connsiteY4" fmla="*/ 114443 h 940604"/>
                <a:gd name="connsiteX5" fmla="*/ 346704 w 826161"/>
                <a:gd name="connsiteY5" fmla="*/ 114443 h 940604"/>
                <a:gd name="connsiteX6" fmla="*/ 413081 w 826161"/>
                <a:gd name="connsiteY6" fmla="*/ 0 h 940604"/>
                <a:gd name="connsiteX7" fmla="*/ 479458 w 826161"/>
                <a:gd name="connsiteY7" fmla="*/ 114443 h 940604"/>
                <a:gd name="connsiteX8" fmla="*/ 770660 w 826161"/>
                <a:gd name="connsiteY8" fmla="*/ 114443 h 940604"/>
                <a:gd name="connsiteX9" fmla="*/ 826161 w 826161"/>
                <a:gd name="connsiteY9" fmla="*/ 169944 h 940604"/>
                <a:gd name="connsiteX10" fmla="*/ 826161 w 826161"/>
                <a:gd name="connsiteY10" fmla="*/ 885103 h 940604"/>
                <a:gd name="connsiteX11" fmla="*/ 770660 w 826161"/>
                <a:gd name="connsiteY11" fmla="*/ 940604 h 94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161" h="940604">
                  <a:moveTo>
                    <a:pt x="770660" y="940604"/>
                  </a:moveTo>
                  <a:lnTo>
                    <a:pt x="55501" y="940604"/>
                  </a:lnTo>
                  <a:cubicBezTo>
                    <a:pt x="24849" y="940604"/>
                    <a:pt x="0" y="915755"/>
                    <a:pt x="0" y="885103"/>
                  </a:cubicBezTo>
                  <a:lnTo>
                    <a:pt x="0" y="169944"/>
                  </a:lnTo>
                  <a:cubicBezTo>
                    <a:pt x="0" y="139292"/>
                    <a:pt x="24849" y="114443"/>
                    <a:pt x="55501" y="114443"/>
                  </a:cubicBezTo>
                  <a:lnTo>
                    <a:pt x="346704" y="114443"/>
                  </a:lnTo>
                  <a:lnTo>
                    <a:pt x="413081" y="0"/>
                  </a:lnTo>
                  <a:lnTo>
                    <a:pt x="479458" y="114443"/>
                  </a:lnTo>
                  <a:lnTo>
                    <a:pt x="770660" y="114443"/>
                  </a:lnTo>
                  <a:cubicBezTo>
                    <a:pt x="801312" y="114443"/>
                    <a:pt x="826161" y="139292"/>
                    <a:pt x="826161" y="169944"/>
                  </a:cubicBezTo>
                  <a:lnTo>
                    <a:pt x="826161" y="885103"/>
                  </a:lnTo>
                  <a:cubicBezTo>
                    <a:pt x="826161" y="915755"/>
                    <a:pt x="801312" y="940604"/>
                    <a:pt x="770660" y="940604"/>
                  </a:cubicBezTo>
                  <a:close/>
                </a:path>
              </a:pathLst>
            </a:custGeom>
            <a:noFill/>
            <a:ln w="285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1" name="组合 19"/>
          <p:cNvGrpSpPr/>
          <p:nvPr/>
        </p:nvGrpSpPr>
        <p:grpSpPr>
          <a:xfrm>
            <a:off x="2652322" y="2484691"/>
            <a:ext cx="1273765" cy="1322760"/>
            <a:chOff x="3172198" y="3451411"/>
            <a:chExt cx="956998" cy="993808"/>
          </a:xfrm>
        </p:grpSpPr>
        <p:sp>
          <p:nvSpPr>
            <p:cNvPr id="12" name="任意多边形 20"/>
            <p:cNvSpPr/>
            <p:nvPr/>
          </p:nvSpPr>
          <p:spPr>
            <a:xfrm rot="10800000">
              <a:off x="3213548" y="3451411"/>
              <a:ext cx="872891" cy="993808"/>
            </a:xfrm>
            <a:custGeom>
              <a:avLst/>
              <a:gdLst>
                <a:gd name="connsiteX0" fmla="*/ 770660 w 826161"/>
                <a:gd name="connsiteY0" fmla="*/ 940604 h 940604"/>
                <a:gd name="connsiteX1" fmla="*/ 55501 w 826161"/>
                <a:gd name="connsiteY1" fmla="*/ 940604 h 940604"/>
                <a:gd name="connsiteX2" fmla="*/ 0 w 826161"/>
                <a:gd name="connsiteY2" fmla="*/ 885103 h 940604"/>
                <a:gd name="connsiteX3" fmla="*/ 0 w 826161"/>
                <a:gd name="connsiteY3" fmla="*/ 169944 h 940604"/>
                <a:gd name="connsiteX4" fmla="*/ 55501 w 826161"/>
                <a:gd name="connsiteY4" fmla="*/ 114443 h 940604"/>
                <a:gd name="connsiteX5" fmla="*/ 346704 w 826161"/>
                <a:gd name="connsiteY5" fmla="*/ 114443 h 940604"/>
                <a:gd name="connsiteX6" fmla="*/ 413081 w 826161"/>
                <a:gd name="connsiteY6" fmla="*/ 0 h 940604"/>
                <a:gd name="connsiteX7" fmla="*/ 479458 w 826161"/>
                <a:gd name="connsiteY7" fmla="*/ 114443 h 940604"/>
                <a:gd name="connsiteX8" fmla="*/ 770660 w 826161"/>
                <a:gd name="connsiteY8" fmla="*/ 114443 h 940604"/>
                <a:gd name="connsiteX9" fmla="*/ 826161 w 826161"/>
                <a:gd name="connsiteY9" fmla="*/ 169944 h 940604"/>
                <a:gd name="connsiteX10" fmla="*/ 826161 w 826161"/>
                <a:gd name="connsiteY10" fmla="*/ 885103 h 940604"/>
                <a:gd name="connsiteX11" fmla="*/ 770660 w 826161"/>
                <a:gd name="connsiteY11" fmla="*/ 940604 h 94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161" h="940604">
                  <a:moveTo>
                    <a:pt x="770660" y="940604"/>
                  </a:moveTo>
                  <a:lnTo>
                    <a:pt x="55501" y="940604"/>
                  </a:lnTo>
                  <a:cubicBezTo>
                    <a:pt x="24849" y="940604"/>
                    <a:pt x="0" y="915755"/>
                    <a:pt x="0" y="885103"/>
                  </a:cubicBezTo>
                  <a:lnTo>
                    <a:pt x="0" y="169944"/>
                  </a:lnTo>
                  <a:cubicBezTo>
                    <a:pt x="0" y="139292"/>
                    <a:pt x="24849" y="114443"/>
                    <a:pt x="55501" y="114443"/>
                  </a:cubicBezTo>
                  <a:lnTo>
                    <a:pt x="346704" y="114443"/>
                  </a:lnTo>
                  <a:lnTo>
                    <a:pt x="413081" y="0"/>
                  </a:lnTo>
                  <a:lnTo>
                    <a:pt x="479458" y="114443"/>
                  </a:lnTo>
                  <a:lnTo>
                    <a:pt x="770660" y="114443"/>
                  </a:lnTo>
                  <a:cubicBezTo>
                    <a:pt x="801312" y="114443"/>
                    <a:pt x="826161" y="139292"/>
                    <a:pt x="826161" y="169944"/>
                  </a:cubicBezTo>
                  <a:lnTo>
                    <a:pt x="826161" y="885103"/>
                  </a:lnTo>
                  <a:cubicBezTo>
                    <a:pt x="826161" y="915755"/>
                    <a:pt x="801312" y="940604"/>
                    <a:pt x="770660" y="940604"/>
                  </a:cubicBezTo>
                  <a:close/>
                </a:path>
              </a:pathLst>
            </a:custGeom>
            <a:solidFill>
              <a:schemeClr val="accent2"/>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nvGrpSpPr>
            <p:cNvPr id="13" name="组合 21"/>
            <p:cNvGrpSpPr/>
            <p:nvPr/>
          </p:nvGrpSpPr>
          <p:grpSpPr>
            <a:xfrm>
              <a:off x="3172198" y="3517043"/>
              <a:ext cx="956998" cy="730239"/>
              <a:chOff x="4971285" y="3381035"/>
              <a:chExt cx="1310286" cy="999816"/>
            </a:xfrm>
          </p:grpSpPr>
          <p:sp>
            <p:nvSpPr>
              <p:cNvPr id="14" name="文本框 22"/>
              <p:cNvSpPr txBox="1"/>
              <p:nvPr/>
            </p:nvSpPr>
            <p:spPr>
              <a:xfrm>
                <a:off x="4999521" y="3381035"/>
                <a:ext cx="1282050" cy="604420"/>
              </a:xfrm>
              <a:prstGeom prst="rect">
                <a:avLst/>
              </a:prstGeom>
              <a:noFill/>
            </p:spPr>
            <p:txBody>
              <a:bodyPr wrap="square" rtlCol="0">
                <a:spAutoFit/>
              </a:bodyPr>
              <a:lstStyle/>
              <a:p>
                <a:pPr algn="ctr"/>
                <a:r>
                  <a:rPr lang="en-US" altLang="zh-CN" sz="3600" b="1" dirty="0">
                    <a:solidFill>
                      <a:schemeClr val="bg1"/>
                    </a:solidFill>
                    <a:latin typeface="Source Sans Pro" panose="020B0503030403020204" pitchFamily="34" charset="0"/>
                  </a:rPr>
                  <a:t>34%</a:t>
                </a:r>
                <a:endParaRPr lang="zh-CN" altLang="en-US" sz="3600" b="1" dirty="0">
                  <a:solidFill>
                    <a:schemeClr val="bg1"/>
                  </a:solidFill>
                  <a:latin typeface="Source Sans Pro" panose="020B0503030403020204" pitchFamily="34" charset="0"/>
                </a:endParaRPr>
              </a:p>
            </p:txBody>
          </p:sp>
          <p:cxnSp>
            <p:nvCxnSpPr>
              <p:cNvPr id="15" name="直接连接符 23"/>
              <p:cNvCxnSpPr/>
              <p:nvPr/>
            </p:nvCxnSpPr>
            <p:spPr>
              <a:xfrm>
                <a:off x="5149911" y="4033692"/>
                <a:ext cx="9511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文本框 24"/>
              <p:cNvSpPr txBox="1"/>
              <p:nvPr/>
            </p:nvSpPr>
            <p:spPr>
              <a:xfrm>
                <a:off x="4971285" y="4064250"/>
                <a:ext cx="1282050" cy="316601"/>
              </a:xfrm>
              <a:prstGeom prst="rect">
                <a:avLst/>
              </a:prstGeom>
              <a:noFill/>
            </p:spPr>
            <p:txBody>
              <a:bodyPr wrap="square" rtlCol="0">
                <a:spAutoFit/>
              </a:bodyPr>
              <a:lstStyle/>
              <a:p>
                <a:pPr algn="ctr"/>
                <a:r>
                  <a:rPr lang="en-US" altLang="zh-CN" sz="1600" dirty="0">
                    <a:solidFill>
                      <a:schemeClr val="bg1"/>
                    </a:solidFill>
                    <a:latin typeface="Source Sans Pro" panose="020B0503030403020204" pitchFamily="34" charset="0"/>
                  </a:rPr>
                  <a:t>From 2014 </a:t>
                </a:r>
                <a:endParaRPr lang="zh-CN" altLang="en-US" sz="1600" dirty="0">
                  <a:solidFill>
                    <a:schemeClr val="bg1"/>
                  </a:solidFill>
                  <a:latin typeface="Source Sans Pro" panose="020B0503030403020204" pitchFamily="34" charset="0"/>
                </a:endParaRPr>
              </a:p>
            </p:txBody>
          </p:sp>
        </p:grpSp>
      </p:grpSp>
      <p:sp>
        <p:nvSpPr>
          <p:cNvPr id="38" name="矩形 39"/>
          <p:cNvSpPr/>
          <p:nvPr/>
        </p:nvSpPr>
        <p:spPr>
          <a:xfrm>
            <a:off x="876564" y="4220927"/>
            <a:ext cx="4156331" cy="461665"/>
          </a:xfrm>
          <a:prstGeom prst="rect">
            <a:avLst/>
          </a:prstGeom>
          <a:solidFill>
            <a:schemeClr val="accent1"/>
          </a:solidFill>
        </p:spPr>
        <p:txBody>
          <a:bodyPr wrap="none">
            <a:spAutoFit/>
          </a:bodyPr>
          <a:lstStyle/>
          <a:p>
            <a:r>
              <a:rPr lang="en-GB" sz="2400" smtClean="0">
                <a:solidFill>
                  <a:schemeClr val="bg2"/>
                </a:solidFill>
              </a:rPr>
              <a:t>LOREM IPSUM DOLOR SIT AMET</a:t>
            </a:r>
            <a:endParaRPr lang="zh-CN" altLang="zh-CN" sz="2400" dirty="0">
              <a:solidFill>
                <a:schemeClr val="bg2"/>
              </a:solidFill>
              <a:ea typeface="Hiragino Sans GB W3" panose="020B0300000000000000" pitchFamily="34" charset="-122"/>
            </a:endParaRPr>
          </a:p>
        </p:txBody>
      </p:sp>
      <p:sp>
        <p:nvSpPr>
          <p:cNvPr id="39" name="矩形 357"/>
          <p:cNvSpPr/>
          <p:nvPr/>
        </p:nvSpPr>
        <p:spPr>
          <a:xfrm>
            <a:off x="876563" y="4876304"/>
            <a:ext cx="3428631" cy="400110"/>
          </a:xfrm>
          <a:prstGeom prst="rect">
            <a:avLst/>
          </a:prstGeom>
          <a:solidFill>
            <a:schemeClr val="accent4"/>
          </a:solidFill>
        </p:spPr>
        <p:txBody>
          <a:bodyPr wrap="none">
            <a:spAutoFit/>
          </a:bodyPr>
          <a:lstStyle/>
          <a:p>
            <a:r>
              <a:rPr lang="en-GB" sz="2000" smtClean="0">
                <a:solidFill>
                  <a:schemeClr val="bg2"/>
                </a:solidFill>
              </a:rPr>
              <a:t>CONSECTETUR ADIPISCING ELIT</a:t>
            </a:r>
            <a:endParaRPr lang="zh-CN" altLang="zh-CN" sz="2000" dirty="0">
              <a:solidFill>
                <a:schemeClr val="bg2"/>
              </a:solidFill>
              <a:ea typeface="Hiragino Sans GB W3" panose="020B0300000000000000" pitchFamily="34" charset="-122"/>
            </a:endParaRPr>
          </a:p>
        </p:txBody>
      </p:sp>
      <p:sp>
        <p:nvSpPr>
          <p:cNvPr id="40" name="Rectangle 39"/>
          <p:cNvSpPr/>
          <p:nvPr/>
        </p:nvSpPr>
        <p:spPr>
          <a:xfrm>
            <a:off x="749156" y="5430982"/>
            <a:ext cx="5426890" cy="1169551"/>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a:t>
            </a:r>
          </a:p>
        </p:txBody>
      </p:sp>
      <p:sp>
        <p:nvSpPr>
          <p:cNvPr id="41" name="TextBox 40"/>
          <p:cNvSpPr txBox="1"/>
          <p:nvPr/>
        </p:nvSpPr>
        <p:spPr>
          <a:xfrm>
            <a:off x="511229" y="275567"/>
            <a:ext cx="3823483" cy="769441"/>
          </a:xfrm>
          <a:prstGeom prst="rect">
            <a:avLst/>
          </a:prstGeom>
          <a:noFill/>
        </p:spPr>
        <p:txBody>
          <a:bodyPr wrap="none" rtlCol="0">
            <a:spAutoFit/>
          </a:bodyPr>
          <a:lstStyle/>
          <a:p>
            <a:r>
              <a:rPr lang="en-US" sz="4400" smtClean="0">
                <a:solidFill>
                  <a:schemeClr val="bg2"/>
                </a:solidFill>
                <a:latin typeface="+mj-lt"/>
              </a:rPr>
              <a:t>Tablet </a:t>
            </a:r>
            <a:r>
              <a:rPr lang="en-US" sz="4400" smtClean="0">
                <a:solidFill>
                  <a:schemeClr val="accent4"/>
                </a:solidFill>
                <a:latin typeface="+mj-lt"/>
              </a:rPr>
              <a:t>Mockup</a:t>
            </a:r>
            <a:endParaRPr lang="en-GB" sz="4400">
              <a:solidFill>
                <a:schemeClr val="accent4"/>
              </a:solidFill>
              <a:latin typeface="+mj-lt"/>
            </a:endParaRPr>
          </a:p>
        </p:txBody>
      </p:sp>
      <p:sp>
        <p:nvSpPr>
          <p:cNvPr id="42" name="Rectangle 41"/>
          <p:cNvSpPr/>
          <p:nvPr/>
        </p:nvSpPr>
        <p:spPr>
          <a:xfrm>
            <a:off x="511229" y="1162197"/>
            <a:ext cx="4165756" cy="523220"/>
          </a:xfrm>
          <a:prstGeom prst="rect">
            <a:avLst/>
          </a:prstGeom>
        </p:spPr>
        <p:txBody>
          <a:bodyPr wrap="none">
            <a:spAutoFit/>
          </a:bodyPr>
          <a:lstStyle/>
          <a:p>
            <a:r>
              <a:rPr lang="en-GB" sz="1400">
                <a:solidFill>
                  <a:schemeClr val="bg2"/>
                </a:solidFill>
              </a:rPr>
              <a:t>Lorem ipsum dolor sit amet, consectetur </a:t>
            </a:r>
            <a:r>
              <a:rPr lang="en-GB" sz="1400" smtClean="0">
                <a:solidFill>
                  <a:schemeClr val="bg2"/>
                </a:solidFill>
              </a:rPr>
              <a:t>adipiscing elit</a:t>
            </a:r>
            <a:r>
              <a:rPr lang="en-GB" sz="1400">
                <a:solidFill>
                  <a:schemeClr val="bg2"/>
                </a:solidFill>
              </a:rPr>
              <a:t> </a:t>
            </a:r>
            <a:endParaRPr lang="en-GB" sz="1400" smtClean="0">
              <a:solidFill>
                <a:schemeClr val="bg2"/>
              </a:solidFill>
            </a:endParaRPr>
          </a:p>
          <a:p>
            <a:r>
              <a:rPr lang="en-GB" sz="1400" smtClean="0">
                <a:solidFill>
                  <a:schemeClr val="bg2"/>
                </a:solidFill>
              </a:rPr>
              <a:t>sed </a:t>
            </a:r>
            <a:r>
              <a:rPr lang="en-GB" sz="1400">
                <a:solidFill>
                  <a:schemeClr val="bg2"/>
                </a:solidFill>
              </a:rPr>
              <a:t>do eiusmod tempor incididunt</a:t>
            </a:r>
          </a:p>
        </p:txBody>
      </p:sp>
      <p:cxnSp>
        <p:nvCxnSpPr>
          <p:cNvPr id="44" name="Straight Connector 43"/>
          <p:cNvCxnSpPr/>
          <p:nvPr/>
        </p:nvCxnSpPr>
        <p:spPr>
          <a:xfrm>
            <a:off x="668472" y="1063603"/>
            <a:ext cx="146690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7151348" y="963325"/>
            <a:ext cx="4493947" cy="5680965"/>
            <a:chOff x="7151348" y="963325"/>
            <a:chExt cx="4493947" cy="5680965"/>
          </a:xfrm>
        </p:grpSpPr>
        <p:pic>
          <p:nvPicPr>
            <p:cNvPr id="22" name="图片 3"/>
            <p:cNvPicPr>
              <a:picLocks noChangeAspect="1"/>
            </p:cNvPicPr>
            <p:nvPr/>
          </p:nvPicPr>
          <p:blipFill rotWithShape="1">
            <a:blip r:embed="rId2" cstate="print">
              <a:extLst>
                <a:ext uri="{28A0092B-C50C-407E-A947-70E740481C1C}">
                  <a14:useLocalDpi xmlns:a14="http://schemas.microsoft.com/office/drawing/2010/main" val="0"/>
                </a:ext>
              </a:extLst>
            </a:blip>
            <a:srcRect l="53909" t="10520" r="5430" b="17484"/>
            <a:stretch/>
          </p:blipFill>
          <p:spPr>
            <a:xfrm>
              <a:off x="7151348" y="963325"/>
              <a:ext cx="4493947" cy="5680965"/>
            </a:xfrm>
            <a:prstGeom prst="rect">
              <a:avLst/>
            </a:prstGeom>
          </p:spPr>
        </p:pic>
        <p:sp>
          <p:nvSpPr>
            <p:cNvPr id="17" name="Rectangle 16"/>
            <p:cNvSpPr/>
            <p:nvPr/>
          </p:nvSpPr>
          <p:spPr>
            <a:xfrm>
              <a:off x="7775706" y="1543050"/>
              <a:ext cx="3274280" cy="4500563"/>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745729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left)">
                                      <p:cBhvr>
                                        <p:cTn id="11" dur="500"/>
                                        <p:tgtEl>
                                          <p:spTgt spid="44"/>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left)">
                                      <p:cBhvr>
                                        <p:cTn id="15" dur="500"/>
                                        <p:tgtEl>
                                          <p:spTgt spid="42"/>
                                        </p:tgtEl>
                                      </p:cBhvr>
                                    </p:animEffect>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288"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strVal val="4/3*#ppt_w"/>
                                          </p:val>
                                        </p:tav>
                                        <p:tav tm="100000">
                                          <p:val>
                                            <p:strVal val="#ppt_w"/>
                                          </p:val>
                                        </p:tav>
                                      </p:tavLst>
                                    </p:anim>
                                    <p:anim calcmode="lin" valueType="num">
                                      <p:cBhvr>
                                        <p:cTn id="25" dur="500" fill="hold"/>
                                        <p:tgtEl>
                                          <p:spTgt spid="2"/>
                                        </p:tgtEl>
                                        <p:attrNameLst>
                                          <p:attrName>ppt_h</p:attrName>
                                        </p:attrNameLst>
                                      </p:cBhvr>
                                      <p:tavLst>
                                        <p:tav tm="0">
                                          <p:val>
                                            <p:strVal val="4/3*#ppt_h"/>
                                          </p:val>
                                        </p:tav>
                                        <p:tav tm="100000">
                                          <p:val>
                                            <p:strVal val="#ppt_h"/>
                                          </p:val>
                                        </p:tav>
                                      </p:tavLst>
                                    </p:anim>
                                  </p:childTnLst>
                                </p:cTn>
                              </p:par>
                            </p:childTnLst>
                          </p:cTn>
                        </p:par>
                        <p:par>
                          <p:cTn id="26" fill="hold">
                            <p:stCondLst>
                              <p:cond delay="2500"/>
                            </p:stCondLst>
                            <p:childTnLst>
                              <p:par>
                                <p:cTn id="27" presetID="23" presetClass="entr" presetSubtype="288"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strVal val="4/3*#ppt_w"/>
                                          </p:val>
                                        </p:tav>
                                        <p:tav tm="100000">
                                          <p:val>
                                            <p:strVal val="#ppt_w"/>
                                          </p:val>
                                        </p:tav>
                                      </p:tavLst>
                                    </p:anim>
                                    <p:anim calcmode="lin" valueType="num">
                                      <p:cBhvr>
                                        <p:cTn id="30" dur="500" fill="hold"/>
                                        <p:tgtEl>
                                          <p:spTgt spid="11"/>
                                        </p:tgtEl>
                                        <p:attrNameLst>
                                          <p:attrName>ppt_h</p:attrName>
                                        </p:attrNameLst>
                                      </p:cBhvr>
                                      <p:tavLst>
                                        <p:tav tm="0">
                                          <p:val>
                                            <p:strVal val="4/3*#ppt_h"/>
                                          </p:val>
                                        </p:tav>
                                        <p:tav tm="100000">
                                          <p:val>
                                            <p:strVal val="#ppt_h"/>
                                          </p:val>
                                        </p:tav>
                                      </p:tavLst>
                                    </p:anim>
                                  </p:childTnLst>
                                </p:cTn>
                              </p:par>
                            </p:childTnLst>
                          </p:cTn>
                        </p:par>
                        <p:par>
                          <p:cTn id="31" fill="hold">
                            <p:stCondLst>
                              <p:cond delay="3000"/>
                            </p:stCondLst>
                            <p:childTnLst>
                              <p:par>
                                <p:cTn id="32" presetID="23" presetClass="entr" presetSubtype="288" fill="hold" nodeType="after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strVal val="4/3*#ppt_w"/>
                                          </p:val>
                                        </p:tav>
                                        <p:tav tm="100000">
                                          <p:val>
                                            <p:strVal val="#ppt_w"/>
                                          </p:val>
                                        </p:tav>
                                      </p:tavLst>
                                    </p:anim>
                                    <p:anim calcmode="lin" valueType="num">
                                      <p:cBhvr>
                                        <p:cTn id="35" dur="500" fill="hold"/>
                                        <p:tgtEl>
                                          <p:spTgt spid="5"/>
                                        </p:tgtEl>
                                        <p:attrNameLst>
                                          <p:attrName>ppt_h</p:attrName>
                                        </p:attrNameLst>
                                      </p:cBhvr>
                                      <p:tavLst>
                                        <p:tav tm="0">
                                          <p:val>
                                            <p:strVal val="4/3*#ppt_h"/>
                                          </p:val>
                                        </p:tav>
                                        <p:tav tm="100000">
                                          <p:val>
                                            <p:strVal val="#ppt_h"/>
                                          </p:val>
                                        </p:tav>
                                      </p:tavLst>
                                    </p:anim>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wipe(left)">
                                      <p:cBhvr>
                                        <p:cTn id="39" dur="500"/>
                                        <p:tgtEl>
                                          <p:spTgt spid="38"/>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wipe(left)">
                                      <p:cBhvr>
                                        <p:cTn id="43" dur="500"/>
                                        <p:tgtEl>
                                          <p:spTgt spid="39"/>
                                        </p:tgtEl>
                                      </p:cBhvr>
                                    </p:animEffect>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wipe(left)">
                                      <p:cBhvr>
                                        <p:cTn id="4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2"/>
          <p:cNvSpPr/>
          <p:nvPr/>
        </p:nvSpPr>
        <p:spPr>
          <a:xfrm>
            <a:off x="0" y="1"/>
            <a:ext cx="12192000" cy="4040380"/>
          </a:xfrm>
          <a:prstGeom prst="rect">
            <a:avLst/>
          </a:prstGeom>
          <a:gradFill flip="none" rotWithShape="1">
            <a:gsLst>
              <a:gs pos="0">
                <a:schemeClr val="tx1">
                  <a:alpha val="65000"/>
                </a:schemeClr>
              </a:gs>
              <a:gs pos="50000">
                <a:srgbClr val="000000">
                  <a:alpha val="75000"/>
                </a:srgbClr>
              </a:gs>
              <a:gs pos="100000">
                <a:schemeClr val="tx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sp>
        <p:nvSpPr>
          <p:cNvPr id="4" name="TextBox 3"/>
          <p:cNvSpPr txBox="1"/>
          <p:nvPr/>
        </p:nvSpPr>
        <p:spPr>
          <a:xfrm>
            <a:off x="4062260" y="192279"/>
            <a:ext cx="4043094" cy="769441"/>
          </a:xfrm>
          <a:prstGeom prst="rect">
            <a:avLst/>
          </a:prstGeom>
          <a:noFill/>
        </p:spPr>
        <p:txBody>
          <a:bodyPr wrap="none" rtlCol="0">
            <a:spAutoFit/>
          </a:bodyPr>
          <a:lstStyle/>
          <a:p>
            <a:r>
              <a:rPr lang="en-US" sz="4400" smtClean="0">
                <a:solidFill>
                  <a:schemeClr val="bg2"/>
                </a:solidFill>
                <a:latin typeface="+mj-lt"/>
              </a:rPr>
              <a:t>Mobile </a:t>
            </a:r>
            <a:r>
              <a:rPr lang="en-US" sz="4400" smtClean="0">
                <a:solidFill>
                  <a:schemeClr val="accent4"/>
                </a:solidFill>
                <a:latin typeface="+mj-lt"/>
              </a:rPr>
              <a:t>Mockup</a:t>
            </a:r>
            <a:endParaRPr lang="en-GB" sz="4400">
              <a:solidFill>
                <a:schemeClr val="accent4"/>
              </a:solidFill>
              <a:latin typeface="+mj-lt"/>
            </a:endParaRPr>
          </a:p>
        </p:txBody>
      </p:sp>
      <p:cxnSp>
        <p:nvCxnSpPr>
          <p:cNvPr id="6" name="Straight Connector 5"/>
          <p:cNvCxnSpPr/>
          <p:nvPr/>
        </p:nvCxnSpPr>
        <p:spPr>
          <a:xfrm>
            <a:off x="5338220" y="961104"/>
            <a:ext cx="14911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4000929" y="1031445"/>
            <a:ext cx="4165756" cy="523220"/>
          </a:xfrm>
          <a:prstGeom prst="rect">
            <a:avLst/>
          </a:prstGeom>
        </p:spPr>
        <p:txBody>
          <a:bodyPr wrap="none">
            <a:spAutoFit/>
          </a:bodyPr>
          <a:lstStyle/>
          <a:p>
            <a:pPr algn="ctr"/>
            <a:r>
              <a:rPr lang="en-GB" sz="1400">
                <a:solidFill>
                  <a:schemeClr val="bg2"/>
                </a:solidFill>
              </a:rPr>
              <a:t>Lorem ipsum dolor sit amet, consectetur </a:t>
            </a:r>
            <a:r>
              <a:rPr lang="en-GB" sz="1400" smtClean="0">
                <a:solidFill>
                  <a:schemeClr val="bg2"/>
                </a:solidFill>
              </a:rPr>
              <a:t>adipiscing elit</a:t>
            </a:r>
            <a:r>
              <a:rPr lang="en-GB" sz="1400">
                <a:solidFill>
                  <a:schemeClr val="bg2"/>
                </a:solidFill>
              </a:rPr>
              <a:t> </a:t>
            </a:r>
            <a:endParaRPr lang="en-GB" sz="1400" smtClean="0">
              <a:solidFill>
                <a:schemeClr val="bg2"/>
              </a:solidFill>
            </a:endParaRPr>
          </a:p>
          <a:p>
            <a:pPr algn="ctr"/>
            <a:r>
              <a:rPr lang="en-GB" sz="1400" smtClean="0">
                <a:solidFill>
                  <a:schemeClr val="bg2"/>
                </a:solidFill>
              </a:rPr>
              <a:t>sed </a:t>
            </a:r>
            <a:r>
              <a:rPr lang="en-GB" sz="1400">
                <a:solidFill>
                  <a:schemeClr val="bg2"/>
                </a:solidFill>
              </a:rPr>
              <a:t>do eiusmod tempor incididunt</a:t>
            </a:r>
          </a:p>
        </p:txBody>
      </p:sp>
      <p:pic>
        <p:nvPicPr>
          <p:cNvPr id="10" name="图片 4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23724" y="1554360"/>
            <a:ext cx="4868276" cy="5144145"/>
          </a:xfrm>
          <a:prstGeom prst="rect">
            <a:avLst/>
          </a:prstGeom>
        </p:spPr>
      </p:pic>
      <p:grpSp>
        <p:nvGrpSpPr>
          <p:cNvPr id="11" name="组合 29"/>
          <p:cNvGrpSpPr/>
          <p:nvPr/>
        </p:nvGrpSpPr>
        <p:grpSpPr>
          <a:xfrm>
            <a:off x="664649" y="4471131"/>
            <a:ext cx="1056198" cy="1093189"/>
            <a:chOff x="727309" y="3451411"/>
            <a:chExt cx="872891" cy="993808"/>
          </a:xfrm>
        </p:grpSpPr>
        <p:sp>
          <p:nvSpPr>
            <p:cNvPr id="12" name="Freeform 63"/>
            <p:cNvSpPr>
              <a:spLocks noChangeAspect="1"/>
            </p:cNvSpPr>
            <p:nvPr/>
          </p:nvSpPr>
          <p:spPr bwMode="auto">
            <a:xfrm>
              <a:off x="871569" y="3602655"/>
              <a:ext cx="584370" cy="567090"/>
            </a:xfrm>
            <a:custGeom>
              <a:avLst/>
              <a:gdLst>
                <a:gd name="T0" fmla="*/ 244 w 312"/>
                <a:gd name="T1" fmla="*/ 0 h 303"/>
                <a:gd name="T2" fmla="*/ 209 w 312"/>
                <a:gd name="T3" fmla="*/ 12 h 303"/>
                <a:gd name="T4" fmla="*/ 181 w 312"/>
                <a:gd name="T5" fmla="*/ 49 h 303"/>
                <a:gd name="T6" fmla="*/ 198 w 312"/>
                <a:gd name="T7" fmla="*/ 112 h 303"/>
                <a:gd name="T8" fmla="*/ 195 w 312"/>
                <a:gd name="T9" fmla="*/ 112 h 303"/>
                <a:gd name="T10" fmla="*/ 177 w 312"/>
                <a:gd name="T11" fmla="*/ 92 h 303"/>
                <a:gd name="T12" fmla="*/ 92 w 312"/>
                <a:gd name="T13" fmla="*/ 177 h 303"/>
                <a:gd name="T14" fmla="*/ 71 w 312"/>
                <a:gd name="T15" fmla="*/ 174 h 303"/>
                <a:gd name="T16" fmla="*/ 29 w 312"/>
                <a:gd name="T17" fmla="*/ 192 h 303"/>
                <a:gd name="T18" fmla="*/ 7 w 312"/>
                <a:gd name="T19" fmla="*/ 255 h 303"/>
                <a:gd name="T20" fmla="*/ 14 w 312"/>
                <a:gd name="T21" fmla="*/ 266 h 303"/>
                <a:gd name="T22" fmla="*/ 14 w 312"/>
                <a:gd name="T23" fmla="*/ 266 h 303"/>
                <a:gd name="T24" fmla="*/ 53 w 312"/>
                <a:gd name="T25" fmla="*/ 228 h 303"/>
                <a:gd name="T26" fmla="*/ 80 w 312"/>
                <a:gd name="T27" fmla="*/ 255 h 303"/>
                <a:gd name="T28" fmla="*/ 40 w 312"/>
                <a:gd name="T29" fmla="*/ 296 h 303"/>
                <a:gd name="T30" fmla="*/ 70 w 312"/>
                <a:gd name="T31" fmla="*/ 303 h 303"/>
                <a:gd name="T32" fmla="*/ 100 w 312"/>
                <a:gd name="T33" fmla="*/ 295 h 303"/>
                <a:gd name="T34" fmla="*/ 134 w 312"/>
                <a:gd name="T35" fmla="*/ 244 h 303"/>
                <a:gd name="T36" fmla="*/ 116 w 312"/>
                <a:gd name="T37" fmla="*/ 191 h 303"/>
                <a:gd name="T38" fmla="*/ 118 w 312"/>
                <a:gd name="T39" fmla="*/ 190 h 303"/>
                <a:gd name="T40" fmla="*/ 138 w 312"/>
                <a:gd name="T41" fmla="*/ 209 h 303"/>
                <a:gd name="T42" fmla="*/ 222 w 312"/>
                <a:gd name="T43" fmla="*/ 126 h 303"/>
                <a:gd name="T44" fmla="*/ 245 w 312"/>
                <a:gd name="T45" fmla="*/ 129 h 303"/>
                <a:gd name="T46" fmla="*/ 256 w 312"/>
                <a:gd name="T47" fmla="*/ 127 h 303"/>
                <a:gd name="T48" fmla="*/ 298 w 312"/>
                <a:gd name="T49" fmla="*/ 97 h 303"/>
                <a:gd name="T50" fmla="*/ 302 w 312"/>
                <a:gd name="T51" fmla="*/ 34 h 303"/>
                <a:gd name="T52" fmla="*/ 260 w 312"/>
                <a:gd name="T53" fmla="*/ 75 h 303"/>
                <a:gd name="T54" fmla="*/ 234 w 312"/>
                <a:gd name="T55" fmla="*/ 48 h 303"/>
                <a:gd name="T56" fmla="*/ 274 w 312"/>
                <a:gd name="T57" fmla="*/ 7 h 303"/>
                <a:gd name="T58" fmla="*/ 244 w 312"/>
                <a:gd name="T59"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2" h="303">
                  <a:moveTo>
                    <a:pt x="244" y="0"/>
                  </a:moveTo>
                  <a:cubicBezTo>
                    <a:pt x="231" y="0"/>
                    <a:pt x="219" y="4"/>
                    <a:pt x="209" y="12"/>
                  </a:cubicBezTo>
                  <a:cubicBezTo>
                    <a:pt x="197" y="22"/>
                    <a:pt x="185" y="34"/>
                    <a:pt x="181" y="49"/>
                  </a:cubicBezTo>
                  <a:cubicBezTo>
                    <a:pt x="175" y="72"/>
                    <a:pt x="184" y="94"/>
                    <a:pt x="198" y="112"/>
                  </a:cubicBezTo>
                  <a:cubicBezTo>
                    <a:pt x="197" y="112"/>
                    <a:pt x="196" y="112"/>
                    <a:pt x="195" y="112"/>
                  </a:cubicBezTo>
                  <a:cubicBezTo>
                    <a:pt x="185" y="112"/>
                    <a:pt x="181" y="101"/>
                    <a:pt x="177" y="92"/>
                  </a:cubicBezTo>
                  <a:cubicBezTo>
                    <a:pt x="148" y="120"/>
                    <a:pt x="121" y="150"/>
                    <a:pt x="92" y="177"/>
                  </a:cubicBezTo>
                  <a:cubicBezTo>
                    <a:pt x="85" y="175"/>
                    <a:pt x="78" y="174"/>
                    <a:pt x="71" y="174"/>
                  </a:cubicBezTo>
                  <a:cubicBezTo>
                    <a:pt x="55" y="174"/>
                    <a:pt x="39" y="180"/>
                    <a:pt x="29" y="192"/>
                  </a:cubicBezTo>
                  <a:cubicBezTo>
                    <a:pt x="11" y="207"/>
                    <a:pt x="0" y="232"/>
                    <a:pt x="7" y="255"/>
                  </a:cubicBezTo>
                  <a:cubicBezTo>
                    <a:pt x="9" y="258"/>
                    <a:pt x="9" y="266"/>
                    <a:pt x="14" y="266"/>
                  </a:cubicBezTo>
                  <a:cubicBezTo>
                    <a:pt x="14" y="266"/>
                    <a:pt x="14" y="266"/>
                    <a:pt x="14" y="266"/>
                  </a:cubicBezTo>
                  <a:cubicBezTo>
                    <a:pt x="28" y="254"/>
                    <a:pt x="40" y="240"/>
                    <a:pt x="53" y="228"/>
                  </a:cubicBezTo>
                  <a:cubicBezTo>
                    <a:pt x="62" y="236"/>
                    <a:pt x="71" y="246"/>
                    <a:pt x="80" y="255"/>
                  </a:cubicBezTo>
                  <a:cubicBezTo>
                    <a:pt x="67" y="269"/>
                    <a:pt x="53" y="282"/>
                    <a:pt x="40" y="296"/>
                  </a:cubicBezTo>
                  <a:cubicBezTo>
                    <a:pt x="49" y="300"/>
                    <a:pt x="60" y="303"/>
                    <a:pt x="70" y="303"/>
                  </a:cubicBezTo>
                  <a:cubicBezTo>
                    <a:pt x="81" y="303"/>
                    <a:pt x="91" y="300"/>
                    <a:pt x="100" y="295"/>
                  </a:cubicBezTo>
                  <a:cubicBezTo>
                    <a:pt x="117" y="282"/>
                    <a:pt x="133" y="265"/>
                    <a:pt x="134" y="244"/>
                  </a:cubicBezTo>
                  <a:cubicBezTo>
                    <a:pt x="137" y="224"/>
                    <a:pt x="127" y="206"/>
                    <a:pt x="116" y="191"/>
                  </a:cubicBezTo>
                  <a:cubicBezTo>
                    <a:pt x="117" y="190"/>
                    <a:pt x="117" y="190"/>
                    <a:pt x="118" y="190"/>
                  </a:cubicBezTo>
                  <a:cubicBezTo>
                    <a:pt x="128" y="190"/>
                    <a:pt x="133" y="202"/>
                    <a:pt x="138" y="209"/>
                  </a:cubicBezTo>
                  <a:cubicBezTo>
                    <a:pt x="166" y="182"/>
                    <a:pt x="194" y="153"/>
                    <a:pt x="222" y="126"/>
                  </a:cubicBezTo>
                  <a:cubicBezTo>
                    <a:pt x="230" y="127"/>
                    <a:pt x="237" y="129"/>
                    <a:pt x="245" y="129"/>
                  </a:cubicBezTo>
                  <a:cubicBezTo>
                    <a:pt x="249" y="129"/>
                    <a:pt x="252" y="128"/>
                    <a:pt x="256" y="127"/>
                  </a:cubicBezTo>
                  <a:cubicBezTo>
                    <a:pt x="274" y="125"/>
                    <a:pt x="286" y="110"/>
                    <a:pt x="298" y="97"/>
                  </a:cubicBezTo>
                  <a:cubicBezTo>
                    <a:pt x="312" y="79"/>
                    <a:pt x="311" y="54"/>
                    <a:pt x="302" y="34"/>
                  </a:cubicBezTo>
                  <a:cubicBezTo>
                    <a:pt x="287" y="47"/>
                    <a:pt x="274" y="62"/>
                    <a:pt x="260" y="75"/>
                  </a:cubicBezTo>
                  <a:cubicBezTo>
                    <a:pt x="251" y="66"/>
                    <a:pt x="242" y="57"/>
                    <a:pt x="234" y="48"/>
                  </a:cubicBezTo>
                  <a:cubicBezTo>
                    <a:pt x="247" y="34"/>
                    <a:pt x="261" y="20"/>
                    <a:pt x="274" y="7"/>
                  </a:cubicBezTo>
                  <a:cubicBezTo>
                    <a:pt x="265" y="2"/>
                    <a:pt x="255" y="0"/>
                    <a:pt x="244" y="0"/>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zh-CN" altLang="en-US" sz="1013"/>
            </a:p>
          </p:txBody>
        </p:sp>
        <p:sp>
          <p:nvSpPr>
            <p:cNvPr id="13" name="任意多边形 25"/>
            <p:cNvSpPr/>
            <p:nvPr/>
          </p:nvSpPr>
          <p:spPr>
            <a:xfrm rot="10800000">
              <a:off x="727309" y="3451411"/>
              <a:ext cx="872891" cy="993808"/>
            </a:xfrm>
            <a:custGeom>
              <a:avLst/>
              <a:gdLst>
                <a:gd name="connsiteX0" fmla="*/ 770660 w 826161"/>
                <a:gd name="connsiteY0" fmla="*/ 940604 h 940604"/>
                <a:gd name="connsiteX1" fmla="*/ 55501 w 826161"/>
                <a:gd name="connsiteY1" fmla="*/ 940604 h 940604"/>
                <a:gd name="connsiteX2" fmla="*/ 0 w 826161"/>
                <a:gd name="connsiteY2" fmla="*/ 885103 h 940604"/>
                <a:gd name="connsiteX3" fmla="*/ 0 w 826161"/>
                <a:gd name="connsiteY3" fmla="*/ 169944 h 940604"/>
                <a:gd name="connsiteX4" fmla="*/ 55501 w 826161"/>
                <a:gd name="connsiteY4" fmla="*/ 114443 h 940604"/>
                <a:gd name="connsiteX5" fmla="*/ 346704 w 826161"/>
                <a:gd name="connsiteY5" fmla="*/ 114443 h 940604"/>
                <a:gd name="connsiteX6" fmla="*/ 413081 w 826161"/>
                <a:gd name="connsiteY6" fmla="*/ 0 h 940604"/>
                <a:gd name="connsiteX7" fmla="*/ 479458 w 826161"/>
                <a:gd name="connsiteY7" fmla="*/ 114443 h 940604"/>
                <a:gd name="connsiteX8" fmla="*/ 770660 w 826161"/>
                <a:gd name="connsiteY8" fmla="*/ 114443 h 940604"/>
                <a:gd name="connsiteX9" fmla="*/ 826161 w 826161"/>
                <a:gd name="connsiteY9" fmla="*/ 169944 h 940604"/>
                <a:gd name="connsiteX10" fmla="*/ 826161 w 826161"/>
                <a:gd name="connsiteY10" fmla="*/ 885103 h 940604"/>
                <a:gd name="connsiteX11" fmla="*/ 770660 w 826161"/>
                <a:gd name="connsiteY11" fmla="*/ 940604 h 94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161" h="940604">
                  <a:moveTo>
                    <a:pt x="770660" y="940604"/>
                  </a:moveTo>
                  <a:lnTo>
                    <a:pt x="55501" y="940604"/>
                  </a:lnTo>
                  <a:cubicBezTo>
                    <a:pt x="24849" y="940604"/>
                    <a:pt x="0" y="915755"/>
                    <a:pt x="0" y="885103"/>
                  </a:cubicBezTo>
                  <a:lnTo>
                    <a:pt x="0" y="169944"/>
                  </a:lnTo>
                  <a:cubicBezTo>
                    <a:pt x="0" y="139292"/>
                    <a:pt x="24849" y="114443"/>
                    <a:pt x="55501" y="114443"/>
                  </a:cubicBezTo>
                  <a:lnTo>
                    <a:pt x="346704" y="114443"/>
                  </a:lnTo>
                  <a:lnTo>
                    <a:pt x="413081" y="0"/>
                  </a:lnTo>
                  <a:lnTo>
                    <a:pt x="479458" y="114443"/>
                  </a:lnTo>
                  <a:lnTo>
                    <a:pt x="770660" y="114443"/>
                  </a:lnTo>
                  <a:cubicBezTo>
                    <a:pt x="801312" y="114443"/>
                    <a:pt x="826161" y="139292"/>
                    <a:pt x="826161" y="169944"/>
                  </a:cubicBezTo>
                  <a:lnTo>
                    <a:pt x="826161" y="885103"/>
                  </a:lnTo>
                  <a:cubicBezTo>
                    <a:pt x="826161" y="915755"/>
                    <a:pt x="801312" y="940604"/>
                    <a:pt x="770660" y="940604"/>
                  </a:cubicBezTo>
                  <a:close/>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14" name="组合 30"/>
          <p:cNvGrpSpPr/>
          <p:nvPr/>
        </p:nvGrpSpPr>
        <p:grpSpPr>
          <a:xfrm>
            <a:off x="2541692" y="4471947"/>
            <a:ext cx="1056198" cy="1093189"/>
            <a:chOff x="2030971" y="3451411"/>
            <a:chExt cx="872891" cy="993808"/>
          </a:xfrm>
        </p:grpSpPr>
        <p:grpSp>
          <p:nvGrpSpPr>
            <p:cNvPr id="15" name="Group 44"/>
            <p:cNvGrpSpPr>
              <a:grpSpLocks noChangeAspect="1"/>
            </p:cNvGrpSpPr>
            <p:nvPr/>
          </p:nvGrpSpPr>
          <p:grpSpPr bwMode="auto">
            <a:xfrm>
              <a:off x="2175432" y="3602656"/>
              <a:ext cx="583968" cy="567090"/>
              <a:chOff x="3202" y="1607"/>
              <a:chExt cx="1730" cy="1680"/>
            </a:xfrm>
            <a:solidFill>
              <a:srgbClr val="FFC000"/>
            </a:solidFill>
          </p:grpSpPr>
          <p:sp>
            <p:nvSpPr>
              <p:cNvPr id="17" name="Freeform 45"/>
              <p:cNvSpPr>
                <a:spLocks/>
              </p:cNvSpPr>
              <p:nvPr/>
            </p:nvSpPr>
            <p:spPr bwMode="auto">
              <a:xfrm>
                <a:off x="3202" y="1607"/>
                <a:ext cx="1521" cy="1336"/>
              </a:xfrm>
              <a:custGeom>
                <a:avLst/>
                <a:gdLst>
                  <a:gd name="T0" fmla="*/ 93 w 327"/>
                  <a:gd name="T1" fmla="*/ 5 h 287"/>
                  <a:gd name="T2" fmla="*/ 123 w 327"/>
                  <a:gd name="T3" fmla="*/ 4 h 287"/>
                  <a:gd name="T4" fmla="*/ 201 w 327"/>
                  <a:gd name="T5" fmla="*/ 37 h 287"/>
                  <a:gd name="T6" fmla="*/ 224 w 327"/>
                  <a:gd name="T7" fmla="*/ 39 h 287"/>
                  <a:gd name="T8" fmla="*/ 299 w 327"/>
                  <a:gd name="T9" fmla="*/ 11 h 287"/>
                  <a:gd name="T10" fmla="*/ 320 w 327"/>
                  <a:gd name="T11" fmla="*/ 9 h 287"/>
                  <a:gd name="T12" fmla="*/ 325 w 327"/>
                  <a:gd name="T13" fmla="*/ 29 h 287"/>
                  <a:gd name="T14" fmla="*/ 325 w 327"/>
                  <a:gd name="T15" fmla="*/ 133 h 287"/>
                  <a:gd name="T16" fmla="*/ 297 w 327"/>
                  <a:gd name="T17" fmla="*/ 104 h 287"/>
                  <a:gd name="T18" fmla="*/ 296 w 327"/>
                  <a:gd name="T19" fmla="*/ 44 h 287"/>
                  <a:gd name="T20" fmla="*/ 214 w 327"/>
                  <a:gd name="T21" fmla="*/ 72 h 287"/>
                  <a:gd name="T22" fmla="*/ 109 w 327"/>
                  <a:gd name="T23" fmla="*/ 29 h 287"/>
                  <a:gd name="T24" fmla="*/ 27 w 327"/>
                  <a:gd name="T25" fmla="*/ 67 h 287"/>
                  <a:gd name="T26" fmla="*/ 27 w 327"/>
                  <a:gd name="T27" fmla="*/ 249 h 287"/>
                  <a:gd name="T28" fmla="*/ 94 w 327"/>
                  <a:gd name="T29" fmla="*/ 219 h 287"/>
                  <a:gd name="T30" fmla="*/ 105 w 327"/>
                  <a:gd name="T31" fmla="*/ 247 h 287"/>
                  <a:gd name="T32" fmla="*/ 23 w 327"/>
                  <a:gd name="T33" fmla="*/ 283 h 287"/>
                  <a:gd name="T34" fmla="*/ 2 w 327"/>
                  <a:gd name="T35" fmla="*/ 285 h 287"/>
                  <a:gd name="T36" fmla="*/ 2 w 327"/>
                  <a:gd name="T37" fmla="*/ 46 h 287"/>
                  <a:gd name="T38" fmla="*/ 93 w 327"/>
                  <a:gd name="T39" fmla="*/ 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7" h="287">
                    <a:moveTo>
                      <a:pt x="93" y="5"/>
                    </a:moveTo>
                    <a:cubicBezTo>
                      <a:pt x="102" y="0"/>
                      <a:pt x="113" y="0"/>
                      <a:pt x="123" y="4"/>
                    </a:cubicBezTo>
                    <a:cubicBezTo>
                      <a:pt x="149" y="15"/>
                      <a:pt x="175" y="25"/>
                      <a:pt x="201" y="37"/>
                    </a:cubicBezTo>
                    <a:cubicBezTo>
                      <a:pt x="208" y="41"/>
                      <a:pt x="216" y="42"/>
                      <a:pt x="224" y="39"/>
                    </a:cubicBezTo>
                    <a:cubicBezTo>
                      <a:pt x="249" y="30"/>
                      <a:pt x="274" y="20"/>
                      <a:pt x="299" y="11"/>
                    </a:cubicBezTo>
                    <a:cubicBezTo>
                      <a:pt x="305" y="8"/>
                      <a:pt x="313" y="7"/>
                      <a:pt x="320" y="9"/>
                    </a:cubicBezTo>
                    <a:cubicBezTo>
                      <a:pt x="327" y="13"/>
                      <a:pt x="325" y="22"/>
                      <a:pt x="325" y="29"/>
                    </a:cubicBezTo>
                    <a:cubicBezTo>
                      <a:pt x="325" y="64"/>
                      <a:pt x="326" y="99"/>
                      <a:pt x="325" y="133"/>
                    </a:cubicBezTo>
                    <a:cubicBezTo>
                      <a:pt x="316" y="123"/>
                      <a:pt x="307" y="113"/>
                      <a:pt x="297" y="104"/>
                    </a:cubicBezTo>
                    <a:cubicBezTo>
                      <a:pt x="296" y="84"/>
                      <a:pt x="297" y="64"/>
                      <a:pt x="296" y="44"/>
                    </a:cubicBezTo>
                    <a:cubicBezTo>
                      <a:pt x="268" y="50"/>
                      <a:pt x="242" y="66"/>
                      <a:pt x="214" y="72"/>
                    </a:cubicBezTo>
                    <a:cubicBezTo>
                      <a:pt x="178" y="61"/>
                      <a:pt x="144" y="43"/>
                      <a:pt x="109" y="29"/>
                    </a:cubicBezTo>
                    <a:cubicBezTo>
                      <a:pt x="98" y="34"/>
                      <a:pt x="44" y="59"/>
                      <a:pt x="27" y="67"/>
                    </a:cubicBezTo>
                    <a:cubicBezTo>
                      <a:pt x="26" y="81"/>
                      <a:pt x="25" y="203"/>
                      <a:pt x="27" y="249"/>
                    </a:cubicBezTo>
                    <a:cubicBezTo>
                      <a:pt x="50" y="241"/>
                      <a:pt x="72" y="229"/>
                      <a:pt x="94" y="219"/>
                    </a:cubicBezTo>
                    <a:cubicBezTo>
                      <a:pt x="101" y="227"/>
                      <a:pt x="103" y="237"/>
                      <a:pt x="105" y="247"/>
                    </a:cubicBezTo>
                    <a:cubicBezTo>
                      <a:pt x="77" y="258"/>
                      <a:pt x="51" y="272"/>
                      <a:pt x="23" y="283"/>
                    </a:cubicBezTo>
                    <a:cubicBezTo>
                      <a:pt x="16" y="287"/>
                      <a:pt x="9" y="285"/>
                      <a:pt x="2" y="285"/>
                    </a:cubicBezTo>
                    <a:cubicBezTo>
                      <a:pt x="1" y="235"/>
                      <a:pt x="0" y="77"/>
                      <a:pt x="2" y="46"/>
                    </a:cubicBezTo>
                    <a:cubicBezTo>
                      <a:pt x="32" y="32"/>
                      <a:pt x="63" y="19"/>
                      <a:pt x="93" y="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18" name="Freeform 46"/>
              <p:cNvSpPr>
                <a:spLocks noEditPoints="1"/>
              </p:cNvSpPr>
              <p:nvPr/>
            </p:nvSpPr>
            <p:spPr bwMode="auto">
              <a:xfrm>
                <a:off x="3700" y="2068"/>
                <a:ext cx="1232" cy="1219"/>
              </a:xfrm>
              <a:custGeom>
                <a:avLst/>
                <a:gdLst>
                  <a:gd name="T0" fmla="*/ 13 w 265"/>
                  <a:gd name="T1" fmla="*/ 118 h 262"/>
                  <a:gd name="T2" fmla="*/ 98 w 265"/>
                  <a:gd name="T3" fmla="*/ 2 h 262"/>
                  <a:gd name="T4" fmla="*/ 167 w 265"/>
                  <a:gd name="T5" fmla="*/ 21 h 262"/>
                  <a:gd name="T6" fmla="*/ 198 w 265"/>
                  <a:gd name="T7" fmla="*/ 58 h 262"/>
                  <a:gd name="T8" fmla="*/ 206 w 265"/>
                  <a:gd name="T9" fmla="*/ 110 h 262"/>
                  <a:gd name="T10" fmla="*/ 184 w 265"/>
                  <a:gd name="T11" fmla="*/ 167 h 262"/>
                  <a:gd name="T12" fmla="*/ 215 w 265"/>
                  <a:gd name="T13" fmla="*/ 181 h 262"/>
                  <a:gd name="T14" fmla="*/ 255 w 265"/>
                  <a:gd name="T15" fmla="*/ 220 h 262"/>
                  <a:gd name="T16" fmla="*/ 224 w 265"/>
                  <a:gd name="T17" fmla="*/ 252 h 262"/>
                  <a:gd name="T18" fmla="*/ 177 w 265"/>
                  <a:gd name="T19" fmla="*/ 211 h 262"/>
                  <a:gd name="T20" fmla="*/ 161 w 265"/>
                  <a:gd name="T21" fmla="*/ 183 h 262"/>
                  <a:gd name="T22" fmla="*/ 90 w 265"/>
                  <a:gd name="T23" fmla="*/ 195 h 262"/>
                  <a:gd name="T24" fmla="*/ 13 w 265"/>
                  <a:gd name="T25" fmla="*/ 118 h 262"/>
                  <a:gd name="T26" fmla="*/ 100 w 265"/>
                  <a:gd name="T27" fmla="*/ 36 h 262"/>
                  <a:gd name="T28" fmla="*/ 50 w 265"/>
                  <a:gd name="T29" fmla="*/ 74 h 262"/>
                  <a:gd name="T30" fmla="*/ 82 w 265"/>
                  <a:gd name="T31" fmla="*/ 158 h 262"/>
                  <a:gd name="T32" fmla="*/ 171 w 265"/>
                  <a:gd name="T33" fmla="*/ 115 h 262"/>
                  <a:gd name="T34" fmla="*/ 100 w 265"/>
                  <a:gd name="T35" fmla="*/ 3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5" h="262">
                    <a:moveTo>
                      <a:pt x="13" y="118"/>
                    </a:moveTo>
                    <a:cubicBezTo>
                      <a:pt x="0" y="64"/>
                      <a:pt x="44" y="7"/>
                      <a:pt x="98" y="2"/>
                    </a:cubicBezTo>
                    <a:cubicBezTo>
                      <a:pt x="120" y="0"/>
                      <a:pt x="150" y="7"/>
                      <a:pt x="167" y="21"/>
                    </a:cubicBezTo>
                    <a:cubicBezTo>
                      <a:pt x="180" y="30"/>
                      <a:pt x="190" y="44"/>
                      <a:pt x="198" y="58"/>
                    </a:cubicBezTo>
                    <a:cubicBezTo>
                      <a:pt x="205" y="72"/>
                      <a:pt x="207" y="95"/>
                      <a:pt x="206" y="110"/>
                    </a:cubicBezTo>
                    <a:cubicBezTo>
                      <a:pt x="205" y="131"/>
                      <a:pt x="192" y="148"/>
                      <a:pt x="184" y="167"/>
                    </a:cubicBezTo>
                    <a:cubicBezTo>
                      <a:pt x="195" y="170"/>
                      <a:pt x="207" y="172"/>
                      <a:pt x="215" y="181"/>
                    </a:cubicBezTo>
                    <a:cubicBezTo>
                      <a:pt x="228" y="195"/>
                      <a:pt x="246" y="204"/>
                      <a:pt x="255" y="220"/>
                    </a:cubicBezTo>
                    <a:cubicBezTo>
                      <a:pt x="265" y="239"/>
                      <a:pt x="242" y="262"/>
                      <a:pt x="224" y="252"/>
                    </a:cubicBezTo>
                    <a:cubicBezTo>
                      <a:pt x="207" y="240"/>
                      <a:pt x="192" y="225"/>
                      <a:pt x="177" y="211"/>
                    </a:cubicBezTo>
                    <a:cubicBezTo>
                      <a:pt x="168" y="204"/>
                      <a:pt x="172" y="189"/>
                      <a:pt x="161" y="183"/>
                    </a:cubicBezTo>
                    <a:cubicBezTo>
                      <a:pt x="139" y="193"/>
                      <a:pt x="114" y="202"/>
                      <a:pt x="90" y="195"/>
                    </a:cubicBezTo>
                    <a:cubicBezTo>
                      <a:pt x="51" y="188"/>
                      <a:pt x="20" y="156"/>
                      <a:pt x="13" y="118"/>
                    </a:cubicBezTo>
                    <a:close/>
                    <a:moveTo>
                      <a:pt x="100" y="36"/>
                    </a:moveTo>
                    <a:cubicBezTo>
                      <a:pt x="78" y="40"/>
                      <a:pt x="59" y="54"/>
                      <a:pt x="50" y="74"/>
                    </a:cubicBezTo>
                    <a:cubicBezTo>
                      <a:pt x="38" y="105"/>
                      <a:pt x="50" y="145"/>
                      <a:pt x="82" y="158"/>
                    </a:cubicBezTo>
                    <a:cubicBezTo>
                      <a:pt x="117" y="175"/>
                      <a:pt x="163" y="153"/>
                      <a:pt x="171" y="115"/>
                    </a:cubicBezTo>
                    <a:cubicBezTo>
                      <a:pt x="184" y="73"/>
                      <a:pt x="142" y="28"/>
                      <a:pt x="100" y="3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19" name="Freeform 47"/>
              <p:cNvSpPr>
                <a:spLocks/>
              </p:cNvSpPr>
              <p:nvPr/>
            </p:nvSpPr>
            <p:spPr bwMode="auto">
              <a:xfrm>
                <a:off x="3951" y="2501"/>
                <a:ext cx="279" cy="297"/>
              </a:xfrm>
              <a:custGeom>
                <a:avLst/>
                <a:gdLst>
                  <a:gd name="T0" fmla="*/ 0 w 60"/>
                  <a:gd name="T1" fmla="*/ 10 h 64"/>
                  <a:gd name="T2" fmla="*/ 19 w 60"/>
                  <a:gd name="T3" fmla="*/ 1 h 64"/>
                  <a:gd name="T4" fmla="*/ 31 w 60"/>
                  <a:gd name="T5" fmla="*/ 27 h 64"/>
                  <a:gd name="T6" fmla="*/ 59 w 60"/>
                  <a:gd name="T7" fmla="*/ 42 h 64"/>
                  <a:gd name="T8" fmla="*/ 60 w 60"/>
                  <a:gd name="T9" fmla="*/ 58 h 64"/>
                  <a:gd name="T10" fmla="*/ 0 w 60"/>
                  <a:gd name="T11" fmla="*/ 10 h 64"/>
                </a:gdLst>
                <a:ahLst/>
                <a:cxnLst>
                  <a:cxn ang="0">
                    <a:pos x="T0" y="T1"/>
                  </a:cxn>
                  <a:cxn ang="0">
                    <a:pos x="T2" y="T3"/>
                  </a:cxn>
                  <a:cxn ang="0">
                    <a:pos x="T4" y="T5"/>
                  </a:cxn>
                  <a:cxn ang="0">
                    <a:pos x="T6" y="T7"/>
                  </a:cxn>
                  <a:cxn ang="0">
                    <a:pos x="T8" y="T9"/>
                  </a:cxn>
                  <a:cxn ang="0">
                    <a:pos x="T10" y="T11"/>
                  </a:cxn>
                </a:cxnLst>
                <a:rect l="0" t="0" r="r" b="b"/>
                <a:pathLst>
                  <a:path w="60" h="64">
                    <a:moveTo>
                      <a:pt x="0" y="10"/>
                    </a:moveTo>
                    <a:cubicBezTo>
                      <a:pt x="1" y="0"/>
                      <a:pt x="12" y="0"/>
                      <a:pt x="19" y="1"/>
                    </a:cubicBezTo>
                    <a:cubicBezTo>
                      <a:pt x="21" y="10"/>
                      <a:pt x="24" y="20"/>
                      <a:pt x="31" y="27"/>
                    </a:cubicBezTo>
                    <a:cubicBezTo>
                      <a:pt x="38" y="35"/>
                      <a:pt x="49" y="38"/>
                      <a:pt x="59" y="42"/>
                    </a:cubicBezTo>
                    <a:cubicBezTo>
                      <a:pt x="60" y="47"/>
                      <a:pt x="60" y="52"/>
                      <a:pt x="60" y="58"/>
                    </a:cubicBezTo>
                    <a:cubicBezTo>
                      <a:pt x="31" y="64"/>
                      <a:pt x="4" y="38"/>
                      <a:pt x="0" y="1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grpSp>
        <p:sp>
          <p:nvSpPr>
            <p:cNvPr id="16" name="任意多边形 26"/>
            <p:cNvSpPr/>
            <p:nvPr/>
          </p:nvSpPr>
          <p:spPr>
            <a:xfrm rot="10800000">
              <a:off x="2030971" y="3451411"/>
              <a:ext cx="872891" cy="993808"/>
            </a:xfrm>
            <a:custGeom>
              <a:avLst/>
              <a:gdLst>
                <a:gd name="connsiteX0" fmla="*/ 770660 w 826161"/>
                <a:gd name="connsiteY0" fmla="*/ 940604 h 940604"/>
                <a:gd name="connsiteX1" fmla="*/ 55501 w 826161"/>
                <a:gd name="connsiteY1" fmla="*/ 940604 h 940604"/>
                <a:gd name="connsiteX2" fmla="*/ 0 w 826161"/>
                <a:gd name="connsiteY2" fmla="*/ 885103 h 940604"/>
                <a:gd name="connsiteX3" fmla="*/ 0 w 826161"/>
                <a:gd name="connsiteY3" fmla="*/ 169944 h 940604"/>
                <a:gd name="connsiteX4" fmla="*/ 55501 w 826161"/>
                <a:gd name="connsiteY4" fmla="*/ 114443 h 940604"/>
                <a:gd name="connsiteX5" fmla="*/ 346704 w 826161"/>
                <a:gd name="connsiteY5" fmla="*/ 114443 h 940604"/>
                <a:gd name="connsiteX6" fmla="*/ 413081 w 826161"/>
                <a:gd name="connsiteY6" fmla="*/ 0 h 940604"/>
                <a:gd name="connsiteX7" fmla="*/ 479458 w 826161"/>
                <a:gd name="connsiteY7" fmla="*/ 114443 h 940604"/>
                <a:gd name="connsiteX8" fmla="*/ 770660 w 826161"/>
                <a:gd name="connsiteY8" fmla="*/ 114443 h 940604"/>
                <a:gd name="connsiteX9" fmla="*/ 826161 w 826161"/>
                <a:gd name="connsiteY9" fmla="*/ 169944 h 940604"/>
                <a:gd name="connsiteX10" fmla="*/ 826161 w 826161"/>
                <a:gd name="connsiteY10" fmla="*/ 885103 h 940604"/>
                <a:gd name="connsiteX11" fmla="*/ 770660 w 826161"/>
                <a:gd name="connsiteY11" fmla="*/ 940604 h 94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161" h="940604">
                  <a:moveTo>
                    <a:pt x="770660" y="940604"/>
                  </a:moveTo>
                  <a:lnTo>
                    <a:pt x="55501" y="940604"/>
                  </a:lnTo>
                  <a:cubicBezTo>
                    <a:pt x="24849" y="940604"/>
                    <a:pt x="0" y="915755"/>
                    <a:pt x="0" y="885103"/>
                  </a:cubicBezTo>
                  <a:lnTo>
                    <a:pt x="0" y="169944"/>
                  </a:lnTo>
                  <a:cubicBezTo>
                    <a:pt x="0" y="139292"/>
                    <a:pt x="24849" y="114443"/>
                    <a:pt x="55501" y="114443"/>
                  </a:cubicBezTo>
                  <a:lnTo>
                    <a:pt x="346704" y="114443"/>
                  </a:lnTo>
                  <a:lnTo>
                    <a:pt x="413081" y="0"/>
                  </a:lnTo>
                  <a:lnTo>
                    <a:pt x="479458" y="114443"/>
                  </a:lnTo>
                  <a:lnTo>
                    <a:pt x="770660" y="114443"/>
                  </a:lnTo>
                  <a:cubicBezTo>
                    <a:pt x="801312" y="114443"/>
                    <a:pt x="826161" y="139292"/>
                    <a:pt x="826161" y="169944"/>
                  </a:cubicBezTo>
                  <a:lnTo>
                    <a:pt x="826161" y="885103"/>
                  </a:lnTo>
                  <a:cubicBezTo>
                    <a:pt x="826161" y="915755"/>
                    <a:pt x="801312" y="940604"/>
                    <a:pt x="770660" y="940604"/>
                  </a:cubicBezTo>
                  <a:close/>
                </a:path>
              </a:pathLst>
            </a:cu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grpSp>
        <p:nvGrpSpPr>
          <p:cNvPr id="20" name="组合 36"/>
          <p:cNvGrpSpPr/>
          <p:nvPr/>
        </p:nvGrpSpPr>
        <p:grpSpPr>
          <a:xfrm>
            <a:off x="4420493" y="4471131"/>
            <a:ext cx="1133014" cy="1093190"/>
            <a:chOff x="3181806" y="3451411"/>
            <a:chExt cx="936375" cy="993808"/>
          </a:xfrm>
        </p:grpSpPr>
        <p:sp>
          <p:nvSpPr>
            <p:cNvPr id="21" name="任意多边形 27"/>
            <p:cNvSpPr/>
            <p:nvPr/>
          </p:nvSpPr>
          <p:spPr>
            <a:xfrm rot="10800000">
              <a:off x="3213548" y="3451411"/>
              <a:ext cx="872891" cy="993808"/>
            </a:xfrm>
            <a:custGeom>
              <a:avLst/>
              <a:gdLst>
                <a:gd name="connsiteX0" fmla="*/ 770660 w 826161"/>
                <a:gd name="connsiteY0" fmla="*/ 940604 h 940604"/>
                <a:gd name="connsiteX1" fmla="*/ 55501 w 826161"/>
                <a:gd name="connsiteY1" fmla="*/ 940604 h 940604"/>
                <a:gd name="connsiteX2" fmla="*/ 0 w 826161"/>
                <a:gd name="connsiteY2" fmla="*/ 885103 h 940604"/>
                <a:gd name="connsiteX3" fmla="*/ 0 w 826161"/>
                <a:gd name="connsiteY3" fmla="*/ 169944 h 940604"/>
                <a:gd name="connsiteX4" fmla="*/ 55501 w 826161"/>
                <a:gd name="connsiteY4" fmla="*/ 114443 h 940604"/>
                <a:gd name="connsiteX5" fmla="*/ 346704 w 826161"/>
                <a:gd name="connsiteY5" fmla="*/ 114443 h 940604"/>
                <a:gd name="connsiteX6" fmla="*/ 413081 w 826161"/>
                <a:gd name="connsiteY6" fmla="*/ 0 h 940604"/>
                <a:gd name="connsiteX7" fmla="*/ 479458 w 826161"/>
                <a:gd name="connsiteY7" fmla="*/ 114443 h 940604"/>
                <a:gd name="connsiteX8" fmla="*/ 770660 w 826161"/>
                <a:gd name="connsiteY8" fmla="*/ 114443 h 940604"/>
                <a:gd name="connsiteX9" fmla="*/ 826161 w 826161"/>
                <a:gd name="connsiteY9" fmla="*/ 169944 h 940604"/>
                <a:gd name="connsiteX10" fmla="*/ 826161 w 826161"/>
                <a:gd name="connsiteY10" fmla="*/ 885103 h 940604"/>
                <a:gd name="connsiteX11" fmla="*/ 770660 w 826161"/>
                <a:gd name="connsiteY11" fmla="*/ 940604 h 94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161" h="940604">
                  <a:moveTo>
                    <a:pt x="770660" y="940604"/>
                  </a:moveTo>
                  <a:lnTo>
                    <a:pt x="55501" y="940604"/>
                  </a:lnTo>
                  <a:cubicBezTo>
                    <a:pt x="24849" y="940604"/>
                    <a:pt x="0" y="915755"/>
                    <a:pt x="0" y="885103"/>
                  </a:cubicBezTo>
                  <a:lnTo>
                    <a:pt x="0" y="169944"/>
                  </a:lnTo>
                  <a:cubicBezTo>
                    <a:pt x="0" y="139292"/>
                    <a:pt x="24849" y="114443"/>
                    <a:pt x="55501" y="114443"/>
                  </a:cubicBezTo>
                  <a:lnTo>
                    <a:pt x="346704" y="114443"/>
                  </a:lnTo>
                  <a:lnTo>
                    <a:pt x="413081" y="0"/>
                  </a:lnTo>
                  <a:lnTo>
                    <a:pt x="479458" y="114443"/>
                  </a:lnTo>
                  <a:lnTo>
                    <a:pt x="770660" y="114443"/>
                  </a:lnTo>
                  <a:cubicBezTo>
                    <a:pt x="801312" y="114443"/>
                    <a:pt x="826161" y="139292"/>
                    <a:pt x="826161" y="169944"/>
                  </a:cubicBezTo>
                  <a:lnTo>
                    <a:pt x="826161" y="885103"/>
                  </a:lnTo>
                  <a:cubicBezTo>
                    <a:pt x="826161" y="915755"/>
                    <a:pt x="801312" y="940604"/>
                    <a:pt x="770660" y="940604"/>
                  </a:cubicBezTo>
                  <a:close/>
                </a:path>
              </a:pathLst>
            </a:custGeom>
            <a:solidFill>
              <a:schemeClr val="accent4"/>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22" name="组合 32"/>
            <p:cNvGrpSpPr/>
            <p:nvPr/>
          </p:nvGrpSpPr>
          <p:grpSpPr>
            <a:xfrm>
              <a:off x="3181806" y="3514792"/>
              <a:ext cx="936375" cy="780196"/>
              <a:chOff x="4984441" y="3377961"/>
              <a:chExt cx="1282050" cy="1068217"/>
            </a:xfrm>
          </p:grpSpPr>
          <p:sp>
            <p:nvSpPr>
              <p:cNvPr id="23" name="文本框 33"/>
              <p:cNvSpPr txBox="1"/>
              <p:nvPr/>
            </p:nvSpPr>
            <p:spPr>
              <a:xfrm>
                <a:off x="4984441" y="3377961"/>
                <a:ext cx="1282050" cy="727866"/>
              </a:xfrm>
              <a:prstGeom prst="rect">
                <a:avLst/>
              </a:prstGeom>
              <a:noFill/>
            </p:spPr>
            <p:txBody>
              <a:bodyPr wrap="square" rtlCol="0">
                <a:spAutoFit/>
              </a:bodyPr>
              <a:lstStyle/>
              <a:p>
                <a:pPr algn="ctr"/>
                <a:r>
                  <a:rPr lang="en-US" altLang="zh-CN" sz="3200" b="1" dirty="0">
                    <a:solidFill>
                      <a:schemeClr val="bg1"/>
                    </a:solidFill>
                    <a:latin typeface="Source Sans Pro" panose="020B0503030403020204" pitchFamily="34" charset="0"/>
                  </a:rPr>
                  <a:t>34%</a:t>
                </a:r>
                <a:endParaRPr lang="zh-CN" altLang="en-US" sz="3200" b="1" dirty="0">
                  <a:solidFill>
                    <a:schemeClr val="bg1"/>
                  </a:solidFill>
                  <a:latin typeface="Source Sans Pro" panose="020B0503030403020204" pitchFamily="34" charset="0"/>
                </a:endParaRPr>
              </a:p>
            </p:txBody>
          </p:sp>
          <p:cxnSp>
            <p:nvCxnSpPr>
              <p:cNvPr id="24" name="直接连接符 34"/>
              <p:cNvCxnSpPr/>
              <p:nvPr/>
            </p:nvCxnSpPr>
            <p:spPr>
              <a:xfrm>
                <a:off x="5149911" y="4033692"/>
                <a:ext cx="9511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文本框 35"/>
              <p:cNvSpPr txBox="1"/>
              <p:nvPr/>
            </p:nvSpPr>
            <p:spPr>
              <a:xfrm>
                <a:off x="4984441" y="4024782"/>
                <a:ext cx="1282050" cy="421396"/>
              </a:xfrm>
              <a:prstGeom prst="rect">
                <a:avLst/>
              </a:prstGeom>
              <a:noFill/>
            </p:spPr>
            <p:txBody>
              <a:bodyPr wrap="square" rtlCol="0">
                <a:spAutoFit/>
              </a:bodyPr>
              <a:lstStyle/>
              <a:p>
                <a:pPr algn="ctr"/>
                <a:r>
                  <a:rPr lang="en-US" altLang="zh-CN" sz="1600" dirty="0">
                    <a:solidFill>
                      <a:schemeClr val="bg1"/>
                    </a:solidFill>
                    <a:latin typeface="Source Sans Pro" panose="020B0503030403020204" pitchFamily="34" charset="0"/>
                  </a:rPr>
                  <a:t>From 2014 </a:t>
                </a:r>
                <a:endParaRPr lang="zh-CN" altLang="en-US" sz="1600" dirty="0">
                  <a:solidFill>
                    <a:schemeClr val="bg1"/>
                  </a:solidFill>
                  <a:latin typeface="Source Sans Pro" panose="020B0503030403020204" pitchFamily="34" charset="0"/>
                </a:endParaRPr>
              </a:p>
            </p:txBody>
          </p:sp>
        </p:grpSp>
      </p:grpSp>
      <p:grpSp>
        <p:nvGrpSpPr>
          <p:cNvPr id="26" name="组合 31"/>
          <p:cNvGrpSpPr/>
          <p:nvPr/>
        </p:nvGrpSpPr>
        <p:grpSpPr>
          <a:xfrm>
            <a:off x="6376110" y="4471131"/>
            <a:ext cx="1056198" cy="1093189"/>
            <a:chOff x="5025082" y="3451411"/>
            <a:chExt cx="872891" cy="993808"/>
          </a:xfrm>
        </p:grpSpPr>
        <p:grpSp>
          <p:nvGrpSpPr>
            <p:cNvPr id="27" name="Group 58"/>
            <p:cNvGrpSpPr>
              <a:grpSpLocks noChangeAspect="1"/>
            </p:cNvGrpSpPr>
            <p:nvPr/>
          </p:nvGrpSpPr>
          <p:grpSpPr bwMode="auto">
            <a:xfrm>
              <a:off x="5226798" y="3600165"/>
              <a:ext cx="469458" cy="564600"/>
              <a:chOff x="4372" y="1753"/>
              <a:chExt cx="676" cy="813"/>
            </a:xfrm>
            <a:solidFill>
              <a:srgbClr val="FFC000"/>
            </a:solidFill>
          </p:grpSpPr>
          <p:sp>
            <p:nvSpPr>
              <p:cNvPr id="29" name="Freeform 59"/>
              <p:cNvSpPr>
                <a:spLocks/>
              </p:cNvSpPr>
              <p:nvPr/>
            </p:nvSpPr>
            <p:spPr bwMode="auto">
              <a:xfrm>
                <a:off x="4372" y="1756"/>
                <a:ext cx="294" cy="388"/>
              </a:xfrm>
              <a:custGeom>
                <a:avLst/>
                <a:gdLst>
                  <a:gd name="T0" fmla="*/ 52 w 123"/>
                  <a:gd name="T1" fmla="*/ 6 h 163"/>
                  <a:gd name="T2" fmla="*/ 71 w 123"/>
                  <a:gd name="T3" fmla="*/ 7 h 163"/>
                  <a:gd name="T4" fmla="*/ 115 w 123"/>
                  <a:gd name="T5" fmla="*/ 59 h 163"/>
                  <a:gd name="T6" fmla="*/ 115 w 123"/>
                  <a:gd name="T7" fmla="*/ 81 h 163"/>
                  <a:gd name="T8" fmla="*/ 84 w 123"/>
                  <a:gd name="T9" fmla="*/ 83 h 163"/>
                  <a:gd name="T10" fmla="*/ 113 w 123"/>
                  <a:gd name="T11" fmla="*/ 137 h 163"/>
                  <a:gd name="T12" fmla="*/ 65 w 123"/>
                  <a:gd name="T13" fmla="*/ 163 h 163"/>
                  <a:gd name="T14" fmla="*/ 36 w 123"/>
                  <a:gd name="T15" fmla="*/ 83 h 163"/>
                  <a:gd name="T16" fmla="*/ 0 w 123"/>
                  <a:gd name="T17" fmla="*/ 70 h 163"/>
                  <a:gd name="T18" fmla="*/ 21 w 123"/>
                  <a:gd name="T19" fmla="*/ 42 h 163"/>
                  <a:gd name="T20" fmla="*/ 52 w 123"/>
                  <a:gd name="T21" fmla="*/ 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163">
                    <a:moveTo>
                      <a:pt x="52" y="6"/>
                    </a:moveTo>
                    <a:cubicBezTo>
                      <a:pt x="56" y="0"/>
                      <a:pt x="67" y="1"/>
                      <a:pt x="71" y="7"/>
                    </a:cubicBezTo>
                    <a:cubicBezTo>
                      <a:pt x="85" y="25"/>
                      <a:pt x="100" y="42"/>
                      <a:pt x="115" y="59"/>
                    </a:cubicBezTo>
                    <a:cubicBezTo>
                      <a:pt x="121" y="65"/>
                      <a:pt x="123" y="76"/>
                      <a:pt x="115" y="81"/>
                    </a:cubicBezTo>
                    <a:cubicBezTo>
                      <a:pt x="105" y="83"/>
                      <a:pt x="95" y="82"/>
                      <a:pt x="84" y="83"/>
                    </a:cubicBezTo>
                    <a:cubicBezTo>
                      <a:pt x="81" y="105"/>
                      <a:pt x="95" y="125"/>
                      <a:pt x="113" y="137"/>
                    </a:cubicBezTo>
                    <a:cubicBezTo>
                      <a:pt x="97" y="145"/>
                      <a:pt x="82" y="156"/>
                      <a:pt x="65" y="163"/>
                    </a:cubicBezTo>
                    <a:cubicBezTo>
                      <a:pt x="46" y="141"/>
                      <a:pt x="33" y="113"/>
                      <a:pt x="36" y="83"/>
                    </a:cubicBezTo>
                    <a:cubicBezTo>
                      <a:pt x="24" y="81"/>
                      <a:pt x="1" y="88"/>
                      <a:pt x="0" y="70"/>
                    </a:cubicBezTo>
                    <a:cubicBezTo>
                      <a:pt x="4" y="59"/>
                      <a:pt x="13" y="51"/>
                      <a:pt x="21" y="42"/>
                    </a:cubicBezTo>
                    <a:cubicBezTo>
                      <a:pt x="31" y="31"/>
                      <a:pt x="41" y="18"/>
                      <a:pt x="52" y="6"/>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30" name="Freeform 60"/>
              <p:cNvSpPr>
                <a:spLocks/>
              </p:cNvSpPr>
              <p:nvPr/>
            </p:nvSpPr>
            <p:spPr bwMode="auto">
              <a:xfrm>
                <a:off x="4463" y="1753"/>
                <a:ext cx="585" cy="813"/>
              </a:xfrm>
              <a:custGeom>
                <a:avLst/>
                <a:gdLst>
                  <a:gd name="T0" fmla="*/ 179 w 245"/>
                  <a:gd name="T1" fmla="*/ 4 h 341"/>
                  <a:gd name="T2" fmla="*/ 201 w 245"/>
                  <a:gd name="T3" fmla="*/ 16 h 341"/>
                  <a:gd name="T4" fmla="*/ 241 w 245"/>
                  <a:gd name="T5" fmla="*/ 64 h 341"/>
                  <a:gd name="T6" fmla="*/ 240 w 245"/>
                  <a:gd name="T7" fmla="*/ 81 h 341"/>
                  <a:gd name="T8" fmla="*/ 211 w 245"/>
                  <a:gd name="T9" fmla="*/ 84 h 341"/>
                  <a:gd name="T10" fmla="*/ 172 w 245"/>
                  <a:gd name="T11" fmla="*/ 169 h 341"/>
                  <a:gd name="T12" fmla="*/ 87 w 245"/>
                  <a:gd name="T13" fmla="*/ 221 h 341"/>
                  <a:gd name="T14" fmla="*/ 53 w 245"/>
                  <a:gd name="T15" fmla="*/ 250 h 341"/>
                  <a:gd name="T16" fmla="*/ 46 w 245"/>
                  <a:gd name="T17" fmla="*/ 339 h 341"/>
                  <a:gd name="T18" fmla="*/ 1 w 245"/>
                  <a:gd name="T19" fmla="*/ 340 h 341"/>
                  <a:gd name="T20" fmla="*/ 1 w 245"/>
                  <a:gd name="T21" fmla="*/ 267 h 341"/>
                  <a:gd name="T22" fmla="*/ 12 w 245"/>
                  <a:gd name="T23" fmla="*/ 225 h 341"/>
                  <a:gd name="T24" fmla="*/ 54 w 245"/>
                  <a:gd name="T25" fmla="*/ 184 h 341"/>
                  <a:gd name="T26" fmla="*/ 107 w 245"/>
                  <a:gd name="T27" fmla="*/ 152 h 341"/>
                  <a:gd name="T28" fmla="*/ 154 w 245"/>
                  <a:gd name="T29" fmla="*/ 115 h 341"/>
                  <a:gd name="T30" fmla="*/ 159 w 245"/>
                  <a:gd name="T31" fmla="*/ 84 h 341"/>
                  <a:gd name="T32" fmla="*/ 126 w 245"/>
                  <a:gd name="T33" fmla="*/ 78 h 341"/>
                  <a:gd name="T34" fmla="*/ 138 w 245"/>
                  <a:gd name="T35" fmla="*/ 51 h 341"/>
                  <a:gd name="T36" fmla="*/ 179 w 245"/>
                  <a:gd name="T37" fmla="*/ 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5" h="341">
                    <a:moveTo>
                      <a:pt x="179" y="4"/>
                    </a:moveTo>
                    <a:cubicBezTo>
                      <a:pt x="189" y="0"/>
                      <a:pt x="195" y="10"/>
                      <a:pt x="201" y="16"/>
                    </a:cubicBezTo>
                    <a:cubicBezTo>
                      <a:pt x="214" y="32"/>
                      <a:pt x="229" y="47"/>
                      <a:pt x="241" y="64"/>
                    </a:cubicBezTo>
                    <a:cubicBezTo>
                      <a:pt x="245" y="69"/>
                      <a:pt x="244" y="77"/>
                      <a:pt x="240" y="81"/>
                    </a:cubicBezTo>
                    <a:cubicBezTo>
                      <a:pt x="231" y="85"/>
                      <a:pt x="221" y="83"/>
                      <a:pt x="211" y="84"/>
                    </a:cubicBezTo>
                    <a:cubicBezTo>
                      <a:pt x="209" y="115"/>
                      <a:pt x="199" y="149"/>
                      <a:pt x="172" y="169"/>
                    </a:cubicBezTo>
                    <a:cubicBezTo>
                      <a:pt x="145" y="187"/>
                      <a:pt x="115" y="203"/>
                      <a:pt x="87" y="221"/>
                    </a:cubicBezTo>
                    <a:cubicBezTo>
                      <a:pt x="75" y="229"/>
                      <a:pt x="59" y="235"/>
                      <a:pt x="53" y="250"/>
                    </a:cubicBezTo>
                    <a:cubicBezTo>
                      <a:pt x="42" y="278"/>
                      <a:pt x="50" y="310"/>
                      <a:pt x="46" y="339"/>
                    </a:cubicBezTo>
                    <a:cubicBezTo>
                      <a:pt x="31" y="341"/>
                      <a:pt x="16" y="341"/>
                      <a:pt x="1" y="340"/>
                    </a:cubicBezTo>
                    <a:cubicBezTo>
                      <a:pt x="0" y="316"/>
                      <a:pt x="1" y="291"/>
                      <a:pt x="1" y="267"/>
                    </a:cubicBezTo>
                    <a:cubicBezTo>
                      <a:pt x="1" y="252"/>
                      <a:pt x="3" y="237"/>
                      <a:pt x="12" y="225"/>
                    </a:cubicBezTo>
                    <a:cubicBezTo>
                      <a:pt x="25" y="210"/>
                      <a:pt x="41" y="198"/>
                      <a:pt x="54" y="184"/>
                    </a:cubicBezTo>
                    <a:cubicBezTo>
                      <a:pt x="71" y="171"/>
                      <a:pt x="90" y="164"/>
                      <a:pt x="107" y="152"/>
                    </a:cubicBezTo>
                    <a:cubicBezTo>
                      <a:pt x="123" y="140"/>
                      <a:pt x="144" y="133"/>
                      <a:pt x="154" y="115"/>
                    </a:cubicBezTo>
                    <a:cubicBezTo>
                      <a:pt x="159" y="105"/>
                      <a:pt x="163" y="94"/>
                      <a:pt x="159" y="84"/>
                    </a:cubicBezTo>
                    <a:cubicBezTo>
                      <a:pt x="148" y="82"/>
                      <a:pt x="135" y="86"/>
                      <a:pt x="126" y="78"/>
                    </a:cubicBezTo>
                    <a:cubicBezTo>
                      <a:pt x="122" y="67"/>
                      <a:pt x="132" y="59"/>
                      <a:pt x="138" y="51"/>
                    </a:cubicBezTo>
                    <a:cubicBezTo>
                      <a:pt x="152" y="36"/>
                      <a:pt x="164" y="18"/>
                      <a:pt x="179" y="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31" name="Freeform 61"/>
              <p:cNvSpPr>
                <a:spLocks/>
              </p:cNvSpPr>
              <p:nvPr/>
            </p:nvSpPr>
            <p:spPr bwMode="auto">
              <a:xfrm>
                <a:off x="4785" y="2230"/>
                <a:ext cx="172" cy="336"/>
              </a:xfrm>
              <a:custGeom>
                <a:avLst/>
                <a:gdLst>
                  <a:gd name="T0" fmla="*/ 0 w 72"/>
                  <a:gd name="T1" fmla="*/ 25 h 141"/>
                  <a:gd name="T2" fmla="*/ 42 w 72"/>
                  <a:gd name="T3" fmla="*/ 0 h 141"/>
                  <a:gd name="T4" fmla="*/ 71 w 72"/>
                  <a:gd name="T5" fmla="*/ 63 h 141"/>
                  <a:gd name="T6" fmla="*/ 71 w 72"/>
                  <a:gd name="T7" fmla="*/ 139 h 141"/>
                  <a:gd name="T8" fmla="*/ 23 w 72"/>
                  <a:gd name="T9" fmla="*/ 140 h 141"/>
                  <a:gd name="T10" fmla="*/ 22 w 72"/>
                  <a:gd name="T11" fmla="*/ 63 h 141"/>
                  <a:gd name="T12" fmla="*/ 0 w 72"/>
                  <a:gd name="T13" fmla="*/ 29 h 141"/>
                  <a:gd name="T14" fmla="*/ 0 w 72"/>
                  <a:gd name="T15" fmla="*/ 25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41">
                    <a:moveTo>
                      <a:pt x="0" y="25"/>
                    </a:moveTo>
                    <a:cubicBezTo>
                      <a:pt x="14" y="16"/>
                      <a:pt x="28" y="8"/>
                      <a:pt x="42" y="0"/>
                    </a:cubicBezTo>
                    <a:cubicBezTo>
                      <a:pt x="57" y="18"/>
                      <a:pt x="71" y="39"/>
                      <a:pt x="71" y="63"/>
                    </a:cubicBezTo>
                    <a:cubicBezTo>
                      <a:pt x="71" y="88"/>
                      <a:pt x="72" y="114"/>
                      <a:pt x="71" y="139"/>
                    </a:cubicBezTo>
                    <a:cubicBezTo>
                      <a:pt x="55" y="141"/>
                      <a:pt x="39" y="141"/>
                      <a:pt x="23" y="140"/>
                    </a:cubicBezTo>
                    <a:cubicBezTo>
                      <a:pt x="22" y="114"/>
                      <a:pt x="24" y="88"/>
                      <a:pt x="22" y="63"/>
                    </a:cubicBezTo>
                    <a:cubicBezTo>
                      <a:pt x="21" y="49"/>
                      <a:pt x="10" y="39"/>
                      <a:pt x="0" y="29"/>
                    </a:cubicBezTo>
                    <a:cubicBezTo>
                      <a:pt x="0" y="28"/>
                      <a:pt x="0" y="26"/>
                      <a:pt x="0" y="2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grpSp>
        <p:sp>
          <p:nvSpPr>
            <p:cNvPr id="28" name="任意多边形 28"/>
            <p:cNvSpPr/>
            <p:nvPr/>
          </p:nvSpPr>
          <p:spPr>
            <a:xfrm rot="10800000">
              <a:off x="5025082" y="3451411"/>
              <a:ext cx="872891" cy="993808"/>
            </a:xfrm>
            <a:custGeom>
              <a:avLst/>
              <a:gdLst>
                <a:gd name="connsiteX0" fmla="*/ 770660 w 826161"/>
                <a:gd name="connsiteY0" fmla="*/ 940604 h 940604"/>
                <a:gd name="connsiteX1" fmla="*/ 55501 w 826161"/>
                <a:gd name="connsiteY1" fmla="*/ 940604 h 940604"/>
                <a:gd name="connsiteX2" fmla="*/ 0 w 826161"/>
                <a:gd name="connsiteY2" fmla="*/ 885103 h 940604"/>
                <a:gd name="connsiteX3" fmla="*/ 0 w 826161"/>
                <a:gd name="connsiteY3" fmla="*/ 169944 h 940604"/>
                <a:gd name="connsiteX4" fmla="*/ 55501 w 826161"/>
                <a:gd name="connsiteY4" fmla="*/ 114443 h 940604"/>
                <a:gd name="connsiteX5" fmla="*/ 346704 w 826161"/>
                <a:gd name="connsiteY5" fmla="*/ 114443 h 940604"/>
                <a:gd name="connsiteX6" fmla="*/ 413081 w 826161"/>
                <a:gd name="connsiteY6" fmla="*/ 0 h 940604"/>
                <a:gd name="connsiteX7" fmla="*/ 479458 w 826161"/>
                <a:gd name="connsiteY7" fmla="*/ 114443 h 940604"/>
                <a:gd name="connsiteX8" fmla="*/ 770660 w 826161"/>
                <a:gd name="connsiteY8" fmla="*/ 114443 h 940604"/>
                <a:gd name="connsiteX9" fmla="*/ 826161 w 826161"/>
                <a:gd name="connsiteY9" fmla="*/ 169944 h 940604"/>
                <a:gd name="connsiteX10" fmla="*/ 826161 w 826161"/>
                <a:gd name="connsiteY10" fmla="*/ 885103 h 940604"/>
                <a:gd name="connsiteX11" fmla="*/ 770660 w 826161"/>
                <a:gd name="connsiteY11" fmla="*/ 940604 h 94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161" h="940604">
                  <a:moveTo>
                    <a:pt x="770660" y="940604"/>
                  </a:moveTo>
                  <a:lnTo>
                    <a:pt x="55501" y="940604"/>
                  </a:lnTo>
                  <a:cubicBezTo>
                    <a:pt x="24849" y="940604"/>
                    <a:pt x="0" y="915755"/>
                    <a:pt x="0" y="885103"/>
                  </a:cubicBezTo>
                  <a:lnTo>
                    <a:pt x="0" y="169944"/>
                  </a:lnTo>
                  <a:cubicBezTo>
                    <a:pt x="0" y="139292"/>
                    <a:pt x="24849" y="114443"/>
                    <a:pt x="55501" y="114443"/>
                  </a:cubicBezTo>
                  <a:lnTo>
                    <a:pt x="346704" y="114443"/>
                  </a:lnTo>
                  <a:lnTo>
                    <a:pt x="413081" y="0"/>
                  </a:lnTo>
                  <a:lnTo>
                    <a:pt x="479458" y="114443"/>
                  </a:lnTo>
                  <a:lnTo>
                    <a:pt x="770660" y="114443"/>
                  </a:lnTo>
                  <a:cubicBezTo>
                    <a:pt x="801312" y="114443"/>
                    <a:pt x="826161" y="139292"/>
                    <a:pt x="826161" y="169944"/>
                  </a:cubicBezTo>
                  <a:lnTo>
                    <a:pt x="826161" y="885103"/>
                  </a:lnTo>
                  <a:cubicBezTo>
                    <a:pt x="826161" y="915755"/>
                    <a:pt x="801312" y="940604"/>
                    <a:pt x="770660" y="940604"/>
                  </a:cubicBezTo>
                  <a:close/>
                </a:path>
              </a:pathLst>
            </a:cu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p>
          </p:txBody>
        </p:sp>
      </p:grpSp>
      <p:sp>
        <p:nvSpPr>
          <p:cNvPr id="32" name="Rectangle 31"/>
          <p:cNvSpPr/>
          <p:nvPr/>
        </p:nvSpPr>
        <p:spPr>
          <a:xfrm>
            <a:off x="182390" y="5674903"/>
            <a:ext cx="2020714" cy="954107"/>
          </a:xfrm>
          <a:prstGeom prst="rect">
            <a:avLst/>
          </a:prstGeom>
        </p:spPr>
        <p:txBody>
          <a:bodyPr wrap="square">
            <a:spAutoFit/>
          </a:bodyPr>
          <a:lstStyle/>
          <a:p>
            <a:pPr algn="ctr"/>
            <a:r>
              <a:rPr lang="en-GB" sz="1400">
                <a:solidFill>
                  <a:schemeClr val="bg2"/>
                </a:solidFill>
              </a:rPr>
              <a:t>Lorem ipsum dolor sit amet, consectetur adipiscing elit, sed do </a:t>
            </a:r>
            <a:r>
              <a:rPr lang="en-GB" sz="1400" smtClean="0">
                <a:solidFill>
                  <a:schemeClr val="bg2"/>
                </a:solidFill>
              </a:rPr>
              <a:t>eiusmod</a:t>
            </a:r>
            <a:endParaRPr lang="en-GB" sz="1400">
              <a:solidFill>
                <a:schemeClr val="bg2"/>
              </a:solidFill>
            </a:endParaRPr>
          </a:p>
        </p:txBody>
      </p:sp>
      <p:sp>
        <p:nvSpPr>
          <p:cNvPr id="33" name="Rectangle 32"/>
          <p:cNvSpPr/>
          <p:nvPr/>
        </p:nvSpPr>
        <p:spPr>
          <a:xfrm>
            <a:off x="2071046" y="5675635"/>
            <a:ext cx="2020714" cy="954107"/>
          </a:xfrm>
          <a:prstGeom prst="rect">
            <a:avLst/>
          </a:prstGeom>
        </p:spPr>
        <p:txBody>
          <a:bodyPr wrap="square">
            <a:spAutoFit/>
          </a:bodyPr>
          <a:lstStyle/>
          <a:p>
            <a:pPr algn="ctr"/>
            <a:r>
              <a:rPr lang="en-GB" sz="1400">
                <a:solidFill>
                  <a:schemeClr val="bg2"/>
                </a:solidFill>
              </a:rPr>
              <a:t>Lorem ipsum dolor sit amet, consectetur adipiscing elit, sed do </a:t>
            </a:r>
            <a:r>
              <a:rPr lang="en-GB" sz="1400" smtClean="0">
                <a:solidFill>
                  <a:schemeClr val="bg2"/>
                </a:solidFill>
              </a:rPr>
              <a:t>eiusmod</a:t>
            </a:r>
            <a:endParaRPr lang="en-GB" sz="1400">
              <a:solidFill>
                <a:schemeClr val="bg2"/>
              </a:solidFill>
            </a:endParaRPr>
          </a:p>
        </p:txBody>
      </p:sp>
      <p:sp>
        <p:nvSpPr>
          <p:cNvPr id="34" name="Rectangle 33"/>
          <p:cNvSpPr/>
          <p:nvPr/>
        </p:nvSpPr>
        <p:spPr>
          <a:xfrm>
            <a:off x="5893851" y="5675635"/>
            <a:ext cx="2020714" cy="954107"/>
          </a:xfrm>
          <a:prstGeom prst="rect">
            <a:avLst/>
          </a:prstGeom>
        </p:spPr>
        <p:txBody>
          <a:bodyPr wrap="square">
            <a:spAutoFit/>
          </a:bodyPr>
          <a:lstStyle/>
          <a:p>
            <a:pPr algn="ctr"/>
            <a:r>
              <a:rPr lang="en-GB" sz="1400">
                <a:solidFill>
                  <a:schemeClr val="bg2"/>
                </a:solidFill>
              </a:rPr>
              <a:t>Lorem ipsum dolor sit amet, consectetur adipiscing elit, sed do </a:t>
            </a:r>
            <a:r>
              <a:rPr lang="en-GB" sz="1400" smtClean="0">
                <a:solidFill>
                  <a:schemeClr val="bg2"/>
                </a:solidFill>
              </a:rPr>
              <a:t>eiusmod</a:t>
            </a:r>
            <a:endParaRPr lang="en-GB" sz="1400">
              <a:solidFill>
                <a:schemeClr val="bg2"/>
              </a:solidFill>
            </a:endParaRPr>
          </a:p>
        </p:txBody>
      </p:sp>
      <p:sp>
        <p:nvSpPr>
          <p:cNvPr id="35" name="Rectangle 34"/>
          <p:cNvSpPr/>
          <p:nvPr/>
        </p:nvSpPr>
        <p:spPr>
          <a:xfrm>
            <a:off x="3978566" y="5675635"/>
            <a:ext cx="2020714" cy="954107"/>
          </a:xfrm>
          <a:prstGeom prst="rect">
            <a:avLst/>
          </a:prstGeom>
        </p:spPr>
        <p:txBody>
          <a:bodyPr wrap="square">
            <a:spAutoFit/>
          </a:bodyPr>
          <a:lstStyle/>
          <a:p>
            <a:pPr algn="ctr"/>
            <a:r>
              <a:rPr lang="en-GB" sz="1400">
                <a:solidFill>
                  <a:schemeClr val="bg2"/>
                </a:solidFill>
              </a:rPr>
              <a:t>Lorem ipsum dolor sit amet, consectetur adipiscing elit, sed do </a:t>
            </a:r>
            <a:r>
              <a:rPr lang="en-GB" sz="1400" smtClean="0">
                <a:solidFill>
                  <a:schemeClr val="bg2"/>
                </a:solidFill>
              </a:rPr>
              <a:t>eiusmod</a:t>
            </a:r>
            <a:endParaRPr lang="en-GB" sz="1400">
              <a:solidFill>
                <a:schemeClr val="bg2"/>
              </a:solidFill>
            </a:endParaRPr>
          </a:p>
        </p:txBody>
      </p:sp>
      <p:sp>
        <p:nvSpPr>
          <p:cNvPr id="36" name="矩形 39"/>
          <p:cNvSpPr/>
          <p:nvPr/>
        </p:nvSpPr>
        <p:spPr>
          <a:xfrm>
            <a:off x="609519" y="1826014"/>
            <a:ext cx="4156331" cy="461665"/>
          </a:xfrm>
          <a:prstGeom prst="rect">
            <a:avLst/>
          </a:prstGeom>
          <a:solidFill>
            <a:schemeClr val="accent1"/>
          </a:solidFill>
        </p:spPr>
        <p:txBody>
          <a:bodyPr wrap="none">
            <a:spAutoFit/>
          </a:bodyPr>
          <a:lstStyle/>
          <a:p>
            <a:r>
              <a:rPr lang="en-GB" sz="2400" smtClean="0">
                <a:solidFill>
                  <a:schemeClr val="bg2"/>
                </a:solidFill>
              </a:rPr>
              <a:t>LOREM IPSUM DOLOR SIT AMET</a:t>
            </a:r>
            <a:endParaRPr lang="zh-CN" altLang="zh-CN" sz="2400" dirty="0">
              <a:solidFill>
                <a:schemeClr val="bg2"/>
              </a:solidFill>
              <a:ea typeface="Hiragino Sans GB W3" panose="020B0300000000000000" pitchFamily="34" charset="-122"/>
            </a:endParaRPr>
          </a:p>
        </p:txBody>
      </p:sp>
      <p:sp>
        <p:nvSpPr>
          <p:cNvPr id="37" name="矩形 357"/>
          <p:cNvSpPr/>
          <p:nvPr/>
        </p:nvSpPr>
        <p:spPr>
          <a:xfrm>
            <a:off x="609518" y="2481391"/>
            <a:ext cx="3428631" cy="400110"/>
          </a:xfrm>
          <a:prstGeom prst="rect">
            <a:avLst/>
          </a:prstGeom>
          <a:solidFill>
            <a:schemeClr val="accent2"/>
          </a:solidFill>
        </p:spPr>
        <p:txBody>
          <a:bodyPr wrap="none">
            <a:spAutoFit/>
          </a:bodyPr>
          <a:lstStyle/>
          <a:p>
            <a:r>
              <a:rPr lang="en-GB" sz="2000" smtClean="0">
                <a:solidFill>
                  <a:schemeClr val="bg2"/>
                </a:solidFill>
              </a:rPr>
              <a:t>CONSECTETUR ADIPISCING ELIT</a:t>
            </a:r>
            <a:endParaRPr lang="zh-CN" altLang="zh-CN" sz="2000" dirty="0">
              <a:solidFill>
                <a:schemeClr val="bg2"/>
              </a:solidFill>
              <a:ea typeface="Hiragino Sans GB W3" panose="020B0300000000000000" pitchFamily="34" charset="-122"/>
            </a:endParaRPr>
          </a:p>
        </p:txBody>
      </p:sp>
      <p:sp>
        <p:nvSpPr>
          <p:cNvPr id="38" name="Rectangle 37"/>
          <p:cNvSpPr/>
          <p:nvPr/>
        </p:nvSpPr>
        <p:spPr>
          <a:xfrm>
            <a:off x="482111" y="3036069"/>
            <a:ext cx="5932757"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a:t>
            </a:r>
            <a:r>
              <a:rPr lang="en-GB" sz="1400" smtClean="0">
                <a:solidFill>
                  <a:schemeClr val="bg2"/>
                </a:solidFill>
              </a:rPr>
              <a:t>voluptate</a:t>
            </a:r>
            <a:endParaRPr lang="en-GB" sz="1400">
              <a:solidFill>
                <a:schemeClr val="bg2"/>
              </a:solidFill>
            </a:endParaRPr>
          </a:p>
        </p:txBody>
      </p:sp>
    </p:spTree>
    <p:extLst>
      <p:ext uri="{BB962C8B-B14F-4D97-AF65-F5344CB8AC3E}">
        <p14:creationId xmlns:p14="http://schemas.microsoft.com/office/powerpoint/2010/main" val="2708175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000"/>
                            </p:stCondLst>
                            <p:childTnLst>
                              <p:par>
                                <p:cTn id="13" presetID="2" presetClass="entr" presetSubtype="6"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1+#ppt_w/2"/>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left)">
                                      <p:cBhvr>
                                        <p:cTn id="20" dur="500"/>
                                        <p:tgtEl>
                                          <p:spTgt spid="36"/>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wipe(left)">
                                      <p:cBhvr>
                                        <p:cTn id="24" dur="500"/>
                                        <p:tgtEl>
                                          <p:spTgt spid="37"/>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wipe(left)">
                                      <p:cBhvr>
                                        <p:cTn id="28" dur="500"/>
                                        <p:tgtEl>
                                          <p:spTgt spid="38"/>
                                        </p:tgtEl>
                                      </p:cBhvr>
                                    </p:animEffect>
                                  </p:childTnLst>
                                </p:cTn>
                              </p:par>
                            </p:childTnLst>
                          </p:cTn>
                        </p:par>
                        <p:par>
                          <p:cTn id="29" fill="hold">
                            <p:stCondLst>
                              <p:cond delay="3000"/>
                            </p:stCondLst>
                            <p:childTnLst>
                              <p:par>
                                <p:cTn id="30" presetID="47"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1000"/>
                                        <p:tgtEl>
                                          <p:spTgt spid="11"/>
                                        </p:tgtEl>
                                      </p:cBhvr>
                                    </p:animEffect>
                                    <p:anim calcmode="lin" valueType="num">
                                      <p:cBhvr>
                                        <p:cTn id="33" dur="1000" fill="hold"/>
                                        <p:tgtEl>
                                          <p:spTgt spid="11"/>
                                        </p:tgtEl>
                                        <p:attrNameLst>
                                          <p:attrName>ppt_x</p:attrName>
                                        </p:attrNameLst>
                                      </p:cBhvr>
                                      <p:tavLst>
                                        <p:tav tm="0">
                                          <p:val>
                                            <p:strVal val="#ppt_x"/>
                                          </p:val>
                                        </p:tav>
                                        <p:tav tm="100000">
                                          <p:val>
                                            <p:strVal val="#ppt_x"/>
                                          </p:val>
                                        </p:tav>
                                      </p:tavLst>
                                    </p:anim>
                                    <p:anim calcmode="lin" valueType="num">
                                      <p:cBhvr>
                                        <p:cTn id="34" dur="1000" fill="hold"/>
                                        <p:tgtEl>
                                          <p:spTgt spid="11"/>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16" presetClass="entr" presetSubtype="21"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inVertical)">
                                      <p:cBhvr>
                                        <p:cTn id="38" dur="500"/>
                                        <p:tgtEl>
                                          <p:spTgt spid="32"/>
                                        </p:tgtEl>
                                      </p:cBhvr>
                                    </p:animEffect>
                                  </p:childTnLst>
                                </p:cTn>
                              </p:par>
                            </p:childTnLst>
                          </p:cTn>
                        </p:par>
                        <p:par>
                          <p:cTn id="39" fill="hold">
                            <p:stCondLst>
                              <p:cond delay="4500"/>
                            </p:stCondLst>
                            <p:childTnLst>
                              <p:par>
                                <p:cTn id="40" presetID="47" presetClass="entr" presetSubtype="0"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1000"/>
                                        <p:tgtEl>
                                          <p:spTgt spid="14"/>
                                        </p:tgtEl>
                                      </p:cBhvr>
                                    </p:animEffect>
                                    <p:anim calcmode="lin" valueType="num">
                                      <p:cBhvr>
                                        <p:cTn id="43" dur="1000" fill="hold"/>
                                        <p:tgtEl>
                                          <p:spTgt spid="14"/>
                                        </p:tgtEl>
                                        <p:attrNameLst>
                                          <p:attrName>ppt_x</p:attrName>
                                        </p:attrNameLst>
                                      </p:cBhvr>
                                      <p:tavLst>
                                        <p:tav tm="0">
                                          <p:val>
                                            <p:strVal val="#ppt_x"/>
                                          </p:val>
                                        </p:tav>
                                        <p:tav tm="100000">
                                          <p:val>
                                            <p:strVal val="#ppt_x"/>
                                          </p:val>
                                        </p:tav>
                                      </p:tavLst>
                                    </p:anim>
                                    <p:anim calcmode="lin" valueType="num">
                                      <p:cBhvr>
                                        <p:cTn id="44" dur="1000" fill="hold"/>
                                        <p:tgtEl>
                                          <p:spTgt spid="14"/>
                                        </p:tgtEl>
                                        <p:attrNameLst>
                                          <p:attrName>ppt_y</p:attrName>
                                        </p:attrNameLst>
                                      </p:cBhvr>
                                      <p:tavLst>
                                        <p:tav tm="0">
                                          <p:val>
                                            <p:strVal val="#ppt_y-.1"/>
                                          </p:val>
                                        </p:tav>
                                        <p:tav tm="100000">
                                          <p:val>
                                            <p:strVal val="#ppt_y"/>
                                          </p:val>
                                        </p:tav>
                                      </p:tavLst>
                                    </p:anim>
                                  </p:childTnLst>
                                </p:cTn>
                              </p:par>
                            </p:childTnLst>
                          </p:cTn>
                        </p:par>
                        <p:par>
                          <p:cTn id="45" fill="hold">
                            <p:stCondLst>
                              <p:cond delay="5500"/>
                            </p:stCondLst>
                            <p:childTnLst>
                              <p:par>
                                <p:cTn id="46" presetID="16" presetClass="entr" presetSubtype="2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barn(inVertical)">
                                      <p:cBhvr>
                                        <p:cTn id="48" dur="500"/>
                                        <p:tgtEl>
                                          <p:spTgt spid="33"/>
                                        </p:tgtEl>
                                      </p:cBhvr>
                                    </p:animEffect>
                                  </p:childTnLst>
                                </p:cTn>
                              </p:par>
                            </p:childTnLst>
                          </p:cTn>
                        </p:par>
                        <p:par>
                          <p:cTn id="49" fill="hold">
                            <p:stCondLst>
                              <p:cond delay="6000"/>
                            </p:stCondLst>
                            <p:childTnLst>
                              <p:par>
                                <p:cTn id="50" presetID="47" presetClass="entr" presetSubtype="0" fill="hold"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1000"/>
                                        <p:tgtEl>
                                          <p:spTgt spid="20"/>
                                        </p:tgtEl>
                                      </p:cBhvr>
                                    </p:animEffect>
                                    <p:anim calcmode="lin" valueType="num">
                                      <p:cBhvr>
                                        <p:cTn id="53" dur="1000" fill="hold"/>
                                        <p:tgtEl>
                                          <p:spTgt spid="20"/>
                                        </p:tgtEl>
                                        <p:attrNameLst>
                                          <p:attrName>ppt_x</p:attrName>
                                        </p:attrNameLst>
                                      </p:cBhvr>
                                      <p:tavLst>
                                        <p:tav tm="0">
                                          <p:val>
                                            <p:strVal val="#ppt_x"/>
                                          </p:val>
                                        </p:tav>
                                        <p:tav tm="100000">
                                          <p:val>
                                            <p:strVal val="#ppt_x"/>
                                          </p:val>
                                        </p:tav>
                                      </p:tavLst>
                                    </p:anim>
                                    <p:anim calcmode="lin" valueType="num">
                                      <p:cBhvr>
                                        <p:cTn id="54" dur="1000" fill="hold"/>
                                        <p:tgtEl>
                                          <p:spTgt spid="20"/>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16" presetClass="entr" presetSubtype="21"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barn(inVertical)">
                                      <p:cBhvr>
                                        <p:cTn id="58" dur="500"/>
                                        <p:tgtEl>
                                          <p:spTgt spid="35"/>
                                        </p:tgtEl>
                                      </p:cBhvr>
                                    </p:animEffect>
                                  </p:childTnLst>
                                </p:cTn>
                              </p:par>
                            </p:childTnLst>
                          </p:cTn>
                        </p:par>
                        <p:par>
                          <p:cTn id="59" fill="hold">
                            <p:stCondLst>
                              <p:cond delay="7500"/>
                            </p:stCondLst>
                            <p:childTnLst>
                              <p:par>
                                <p:cTn id="60" presetID="47" presetClass="entr" presetSubtype="0" fill="hold" nodeType="after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0"/>
                                        <p:tgtEl>
                                          <p:spTgt spid="26"/>
                                        </p:tgtEl>
                                      </p:cBhvr>
                                    </p:animEffect>
                                    <p:anim calcmode="lin" valueType="num">
                                      <p:cBhvr>
                                        <p:cTn id="63" dur="1000" fill="hold"/>
                                        <p:tgtEl>
                                          <p:spTgt spid="26"/>
                                        </p:tgtEl>
                                        <p:attrNameLst>
                                          <p:attrName>ppt_x</p:attrName>
                                        </p:attrNameLst>
                                      </p:cBhvr>
                                      <p:tavLst>
                                        <p:tav tm="0">
                                          <p:val>
                                            <p:strVal val="#ppt_x"/>
                                          </p:val>
                                        </p:tav>
                                        <p:tav tm="100000">
                                          <p:val>
                                            <p:strVal val="#ppt_x"/>
                                          </p:val>
                                        </p:tav>
                                      </p:tavLst>
                                    </p:anim>
                                    <p:anim calcmode="lin" valueType="num">
                                      <p:cBhvr>
                                        <p:cTn id="64" dur="1000" fill="hold"/>
                                        <p:tgtEl>
                                          <p:spTgt spid="26"/>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16" presetClass="entr" presetSubtype="21" fill="hold" grpId="0" nodeType="after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barn(inVertical)">
                                      <p:cBhvr>
                                        <p:cTn id="68"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32" grpId="0"/>
      <p:bldP spid="33" grpId="0"/>
      <p:bldP spid="34" grpId="0"/>
      <p:bldP spid="35" grpId="0"/>
      <p:bldP spid="36" grpId="0" animBg="1"/>
      <p:bldP spid="37" grpId="0" animBg="1"/>
      <p:bldP spid="38"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Imac Mockup</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73</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梯形 47"/>
          <p:cNvSpPr/>
          <p:nvPr/>
        </p:nvSpPr>
        <p:spPr>
          <a:xfrm>
            <a:off x="2488022" y="4982002"/>
            <a:ext cx="1137649" cy="409554"/>
          </a:xfrm>
          <a:custGeom>
            <a:avLst/>
            <a:gdLst>
              <a:gd name="connsiteX0" fmla="*/ 0 w 923926"/>
              <a:gd name="connsiteY0" fmla="*/ 350044 h 350044"/>
              <a:gd name="connsiteX1" fmla="*/ 87511 w 923926"/>
              <a:gd name="connsiteY1" fmla="*/ 0 h 350044"/>
              <a:gd name="connsiteX2" fmla="*/ 836415 w 923926"/>
              <a:gd name="connsiteY2" fmla="*/ 0 h 350044"/>
              <a:gd name="connsiteX3" fmla="*/ 923926 w 923926"/>
              <a:gd name="connsiteY3" fmla="*/ 350044 h 350044"/>
              <a:gd name="connsiteX4" fmla="*/ 0 w 923926"/>
              <a:gd name="connsiteY4" fmla="*/ 350044 h 350044"/>
              <a:gd name="connsiteX0" fmla="*/ 0 w 923926"/>
              <a:gd name="connsiteY0" fmla="*/ 350044 h 350044"/>
              <a:gd name="connsiteX1" fmla="*/ 87511 w 923926"/>
              <a:gd name="connsiteY1" fmla="*/ 0 h 350044"/>
              <a:gd name="connsiteX2" fmla="*/ 869753 w 923926"/>
              <a:gd name="connsiteY2" fmla="*/ 0 h 350044"/>
              <a:gd name="connsiteX3" fmla="*/ 923926 w 923926"/>
              <a:gd name="connsiteY3" fmla="*/ 350044 h 350044"/>
              <a:gd name="connsiteX4" fmla="*/ 0 w 923926"/>
              <a:gd name="connsiteY4" fmla="*/ 350044 h 350044"/>
              <a:gd name="connsiteX0" fmla="*/ 0 w 923926"/>
              <a:gd name="connsiteY0" fmla="*/ 350044 h 350044"/>
              <a:gd name="connsiteX1" fmla="*/ 23217 w 923926"/>
              <a:gd name="connsiteY1" fmla="*/ 0 h 350044"/>
              <a:gd name="connsiteX2" fmla="*/ 869753 w 923926"/>
              <a:gd name="connsiteY2" fmla="*/ 0 h 350044"/>
              <a:gd name="connsiteX3" fmla="*/ 923926 w 923926"/>
              <a:gd name="connsiteY3" fmla="*/ 350044 h 350044"/>
              <a:gd name="connsiteX4" fmla="*/ 0 w 923926"/>
              <a:gd name="connsiteY4" fmla="*/ 350044 h 350044"/>
              <a:gd name="connsiteX0" fmla="*/ 0 w 952501"/>
              <a:gd name="connsiteY0" fmla="*/ 342901 h 350044"/>
              <a:gd name="connsiteX1" fmla="*/ 51792 w 952501"/>
              <a:gd name="connsiteY1" fmla="*/ 0 h 350044"/>
              <a:gd name="connsiteX2" fmla="*/ 898328 w 952501"/>
              <a:gd name="connsiteY2" fmla="*/ 0 h 350044"/>
              <a:gd name="connsiteX3" fmla="*/ 952501 w 952501"/>
              <a:gd name="connsiteY3" fmla="*/ 350044 h 350044"/>
              <a:gd name="connsiteX4" fmla="*/ 0 w 952501"/>
              <a:gd name="connsiteY4" fmla="*/ 342901 h 350044"/>
              <a:gd name="connsiteX0" fmla="*/ 0 w 952501"/>
              <a:gd name="connsiteY0" fmla="*/ 342901 h 342901"/>
              <a:gd name="connsiteX1" fmla="*/ 51792 w 952501"/>
              <a:gd name="connsiteY1" fmla="*/ 0 h 342901"/>
              <a:gd name="connsiteX2" fmla="*/ 898328 w 952501"/>
              <a:gd name="connsiteY2" fmla="*/ 0 h 342901"/>
              <a:gd name="connsiteX3" fmla="*/ 952501 w 952501"/>
              <a:gd name="connsiteY3" fmla="*/ 342900 h 342901"/>
              <a:gd name="connsiteX4" fmla="*/ 0 w 952501"/>
              <a:gd name="connsiteY4" fmla="*/ 342901 h 342901"/>
              <a:gd name="connsiteX0" fmla="*/ 0 w 952501"/>
              <a:gd name="connsiteY0" fmla="*/ 342901 h 342901"/>
              <a:gd name="connsiteX1" fmla="*/ 51792 w 952501"/>
              <a:gd name="connsiteY1" fmla="*/ 0 h 342901"/>
              <a:gd name="connsiteX2" fmla="*/ 898328 w 952501"/>
              <a:gd name="connsiteY2" fmla="*/ 0 h 342901"/>
              <a:gd name="connsiteX3" fmla="*/ 952501 w 952501"/>
              <a:gd name="connsiteY3" fmla="*/ 342900 h 342901"/>
              <a:gd name="connsiteX4" fmla="*/ 0 w 952501"/>
              <a:gd name="connsiteY4" fmla="*/ 342901 h 342901"/>
              <a:gd name="connsiteX0" fmla="*/ 0 w 952501"/>
              <a:gd name="connsiteY0" fmla="*/ 342901 h 342901"/>
              <a:gd name="connsiteX1" fmla="*/ 51792 w 952501"/>
              <a:gd name="connsiteY1" fmla="*/ 0 h 342901"/>
              <a:gd name="connsiteX2" fmla="*/ 898328 w 952501"/>
              <a:gd name="connsiteY2" fmla="*/ 0 h 342901"/>
              <a:gd name="connsiteX3" fmla="*/ 952501 w 952501"/>
              <a:gd name="connsiteY3" fmla="*/ 342900 h 342901"/>
              <a:gd name="connsiteX4" fmla="*/ 0 w 952501"/>
              <a:gd name="connsiteY4" fmla="*/ 342901 h 342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1" h="342901">
                <a:moveTo>
                  <a:pt x="0" y="342901"/>
                </a:moveTo>
                <a:cubicBezTo>
                  <a:pt x="26789" y="233364"/>
                  <a:pt x="34528" y="114300"/>
                  <a:pt x="51792" y="0"/>
                </a:cubicBezTo>
                <a:lnTo>
                  <a:pt x="898328" y="0"/>
                </a:lnTo>
                <a:cubicBezTo>
                  <a:pt x="916386" y="114300"/>
                  <a:pt x="922537" y="233362"/>
                  <a:pt x="952501" y="342900"/>
                </a:cubicBezTo>
                <a:lnTo>
                  <a:pt x="0" y="342901"/>
                </a:lnTo>
                <a:close/>
              </a:path>
            </a:pathLst>
          </a:custGeom>
          <a:gradFill>
            <a:gsLst>
              <a:gs pos="45000">
                <a:srgbClr val="D6D6D9"/>
              </a:gs>
              <a:gs pos="66000">
                <a:srgbClr val="E4E4E4">
                  <a:alpha val="80000"/>
                </a:srgbClr>
              </a:gs>
              <a:gs pos="100000">
                <a:srgbClr val="A5A6AD"/>
              </a:gs>
              <a:gs pos="0">
                <a:srgbClr val="818287"/>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 name="椭圆 11"/>
          <p:cNvSpPr/>
          <p:nvPr/>
        </p:nvSpPr>
        <p:spPr>
          <a:xfrm>
            <a:off x="2329796" y="5354504"/>
            <a:ext cx="1445934" cy="84647"/>
          </a:xfrm>
          <a:custGeom>
            <a:avLst/>
            <a:gdLst>
              <a:gd name="connsiteX0" fmla="*/ 0 w 1266825"/>
              <a:gd name="connsiteY0" fmla="*/ 30163 h 60325"/>
              <a:gd name="connsiteX1" fmla="*/ 633413 w 1266825"/>
              <a:gd name="connsiteY1" fmla="*/ 0 h 60325"/>
              <a:gd name="connsiteX2" fmla="*/ 1266826 w 1266825"/>
              <a:gd name="connsiteY2" fmla="*/ 30163 h 60325"/>
              <a:gd name="connsiteX3" fmla="*/ 633413 w 1266825"/>
              <a:gd name="connsiteY3" fmla="*/ 60326 h 60325"/>
              <a:gd name="connsiteX4" fmla="*/ 0 w 1266825"/>
              <a:gd name="connsiteY4" fmla="*/ 30163 h 60325"/>
              <a:gd name="connsiteX0" fmla="*/ 3801 w 1270627"/>
              <a:gd name="connsiteY0" fmla="*/ 30474 h 60948"/>
              <a:gd name="connsiteX1" fmla="*/ 637214 w 1270627"/>
              <a:gd name="connsiteY1" fmla="*/ 311 h 60948"/>
              <a:gd name="connsiteX2" fmla="*/ 1270627 w 1270627"/>
              <a:gd name="connsiteY2" fmla="*/ 30474 h 60948"/>
              <a:gd name="connsiteX3" fmla="*/ 637214 w 1270627"/>
              <a:gd name="connsiteY3" fmla="*/ 60637 h 60948"/>
              <a:gd name="connsiteX4" fmla="*/ 3801 w 1270627"/>
              <a:gd name="connsiteY4" fmla="*/ 30474 h 60948"/>
              <a:gd name="connsiteX0" fmla="*/ 3039 w 1217478"/>
              <a:gd name="connsiteY0" fmla="*/ 37375 h 63093"/>
              <a:gd name="connsiteX1" fmla="*/ 584065 w 1217478"/>
              <a:gd name="connsiteY1" fmla="*/ 68 h 63093"/>
              <a:gd name="connsiteX2" fmla="*/ 1217478 w 1217478"/>
              <a:gd name="connsiteY2" fmla="*/ 30231 h 63093"/>
              <a:gd name="connsiteX3" fmla="*/ 584065 w 1217478"/>
              <a:gd name="connsiteY3" fmla="*/ 60394 h 63093"/>
              <a:gd name="connsiteX4" fmla="*/ 3039 w 1217478"/>
              <a:gd name="connsiteY4" fmla="*/ 37375 h 63093"/>
              <a:gd name="connsiteX0" fmla="*/ 3028 w 1207942"/>
              <a:gd name="connsiteY0" fmla="*/ 37542 h 63600"/>
              <a:gd name="connsiteX1" fmla="*/ 584054 w 1207942"/>
              <a:gd name="connsiteY1" fmla="*/ 235 h 63600"/>
              <a:gd name="connsiteX2" fmla="*/ 1207942 w 1207942"/>
              <a:gd name="connsiteY2" fmla="*/ 25636 h 63600"/>
              <a:gd name="connsiteX3" fmla="*/ 584054 w 1207942"/>
              <a:gd name="connsiteY3" fmla="*/ 60561 h 63600"/>
              <a:gd name="connsiteX4" fmla="*/ 3028 w 1207942"/>
              <a:gd name="connsiteY4" fmla="*/ 37542 h 63600"/>
              <a:gd name="connsiteX0" fmla="*/ 3028 w 1207942"/>
              <a:gd name="connsiteY0" fmla="*/ 37774 h 63832"/>
              <a:gd name="connsiteX1" fmla="*/ 584054 w 1207942"/>
              <a:gd name="connsiteY1" fmla="*/ 467 h 63832"/>
              <a:gd name="connsiteX2" fmla="*/ 1207942 w 1207942"/>
              <a:gd name="connsiteY2" fmla="*/ 25868 h 63832"/>
              <a:gd name="connsiteX3" fmla="*/ 584054 w 1207942"/>
              <a:gd name="connsiteY3" fmla="*/ 60793 h 63832"/>
              <a:gd name="connsiteX4" fmla="*/ 3028 w 1207942"/>
              <a:gd name="connsiteY4" fmla="*/ 37774 h 63832"/>
              <a:gd name="connsiteX0" fmla="*/ 3028 w 1208538"/>
              <a:gd name="connsiteY0" fmla="*/ 37774 h 63832"/>
              <a:gd name="connsiteX1" fmla="*/ 584054 w 1208538"/>
              <a:gd name="connsiteY1" fmla="*/ 467 h 63832"/>
              <a:gd name="connsiteX2" fmla="*/ 1207942 w 1208538"/>
              <a:gd name="connsiteY2" fmla="*/ 25868 h 63832"/>
              <a:gd name="connsiteX3" fmla="*/ 584054 w 1208538"/>
              <a:gd name="connsiteY3" fmla="*/ 60793 h 63832"/>
              <a:gd name="connsiteX4" fmla="*/ 3028 w 1208538"/>
              <a:gd name="connsiteY4" fmla="*/ 37774 h 63832"/>
              <a:gd name="connsiteX0" fmla="*/ 3028 w 1208538"/>
              <a:gd name="connsiteY0" fmla="*/ 37774 h 63832"/>
              <a:gd name="connsiteX1" fmla="*/ 584054 w 1208538"/>
              <a:gd name="connsiteY1" fmla="*/ 467 h 63832"/>
              <a:gd name="connsiteX2" fmla="*/ 1207942 w 1208538"/>
              <a:gd name="connsiteY2" fmla="*/ 25868 h 63832"/>
              <a:gd name="connsiteX3" fmla="*/ 584054 w 1208538"/>
              <a:gd name="connsiteY3" fmla="*/ 60793 h 63832"/>
              <a:gd name="connsiteX4" fmla="*/ 3028 w 1208538"/>
              <a:gd name="connsiteY4" fmla="*/ 37774 h 63832"/>
              <a:gd name="connsiteX0" fmla="*/ 11422 w 1216932"/>
              <a:gd name="connsiteY0" fmla="*/ 43820 h 82498"/>
              <a:gd name="connsiteX1" fmla="*/ 592448 w 1216932"/>
              <a:gd name="connsiteY1" fmla="*/ 6513 h 82498"/>
              <a:gd name="connsiteX2" fmla="*/ 1216336 w 1216932"/>
              <a:gd name="connsiteY2" fmla="*/ 31914 h 82498"/>
              <a:gd name="connsiteX3" fmla="*/ 592448 w 1216932"/>
              <a:gd name="connsiteY3" fmla="*/ 66839 h 82498"/>
              <a:gd name="connsiteX4" fmla="*/ 11422 w 1216932"/>
              <a:gd name="connsiteY4" fmla="*/ 43820 h 82498"/>
              <a:gd name="connsiteX0" fmla="*/ 4729 w 1210239"/>
              <a:gd name="connsiteY0" fmla="*/ 37775 h 64560"/>
              <a:gd name="connsiteX1" fmla="*/ 585755 w 1210239"/>
              <a:gd name="connsiteY1" fmla="*/ 468 h 64560"/>
              <a:gd name="connsiteX2" fmla="*/ 1209643 w 1210239"/>
              <a:gd name="connsiteY2" fmla="*/ 25869 h 64560"/>
              <a:gd name="connsiteX3" fmla="*/ 585755 w 1210239"/>
              <a:gd name="connsiteY3" fmla="*/ 60794 h 64560"/>
              <a:gd name="connsiteX4" fmla="*/ 4729 w 1210239"/>
              <a:gd name="connsiteY4" fmla="*/ 37775 h 64560"/>
              <a:gd name="connsiteX0" fmla="*/ 5104 w 1210614"/>
              <a:gd name="connsiteY0" fmla="*/ 37775 h 67006"/>
              <a:gd name="connsiteX1" fmla="*/ 586130 w 1210614"/>
              <a:gd name="connsiteY1" fmla="*/ 468 h 67006"/>
              <a:gd name="connsiteX2" fmla="*/ 1210018 w 1210614"/>
              <a:gd name="connsiteY2" fmla="*/ 25869 h 67006"/>
              <a:gd name="connsiteX3" fmla="*/ 586130 w 1210614"/>
              <a:gd name="connsiteY3" fmla="*/ 60794 h 67006"/>
              <a:gd name="connsiteX4" fmla="*/ 5104 w 1210614"/>
              <a:gd name="connsiteY4" fmla="*/ 37775 h 67006"/>
              <a:gd name="connsiteX0" fmla="*/ 5104 w 1210614"/>
              <a:gd name="connsiteY0" fmla="*/ 41640 h 70871"/>
              <a:gd name="connsiteX1" fmla="*/ 586130 w 1210614"/>
              <a:gd name="connsiteY1" fmla="*/ 4333 h 70871"/>
              <a:gd name="connsiteX2" fmla="*/ 1210018 w 1210614"/>
              <a:gd name="connsiteY2" fmla="*/ 29734 h 70871"/>
              <a:gd name="connsiteX3" fmla="*/ 586130 w 1210614"/>
              <a:gd name="connsiteY3" fmla="*/ 64659 h 70871"/>
              <a:gd name="connsiteX4" fmla="*/ 5104 w 1210614"/>
              <a:gd name="connsiteY4" fmla="*/ 41640 h 7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614" h="70871">
                <a:moveTo>
                  <a:pt x="5104" y="41640"/>
                </a:moveTo>
                <a:cubicBezTo>
                  <a:pt x="62253" y="-3594"/>
                  <a:pt x="385311" y="6317"/>
                  <a:pt x="586130" y="4333"/>
                </a:cubicBezTo>
                <a:cubicBezTo>
                  <a:pt x="786949" y="2349"/>
                  <a:pt x="1188587" y="-13119"/>
                  <a:pt x="1210018" y="29734"/>
                </a:cubicBezTo>
                <a:cubicBezTo>
                  <a:pt x="1229068" y="72587"/>
                  <a:pt x="786949" y="62675"/>
                  <a:pt x="586130" y="64659"/>
                </a:cubicBezTo>
                <a:cubicBezTo>
                  <a:pt x="385311" y="66643"/>
                  <a:pt x="-52045" y="86874"/>
                  <a:pt x="5104" y="41640"/>
                </a:cubicBezTo>
                <a:close/>
              </a:path>
            </a:pathLst>
          </a:custGeom>
          <a:gradFill flip="none" rotWithShape="1">
            <a:gsLst>
              <a:gs pos="57000">
                <a:srgbClr val="B0B0B4"/>
              </a:gs>
              <a:gs pos="100000">
                <a:srgbClr val="E2E2E2"/>
              </a:gs>
              <a:gs pos="0">
                <a:srgbClr val="B0B0B4"/>
              </a:gs>
            </a:gsLst>
            <a:path path="circle">
              <a:fillToRect l="50000" t="50000" r="50000" b="50000"/>
            </a:path>
            <a:tileRect/>
          </a:gradFill>
          <a:ln>
            <a:noFill/>
          </a:ln>
          <a:effectLst>
            <a:outerShdw blurRad="50800" dist="38100" dir="2400000" algn="tl" rotWithShape="0">
              <a:prstClr val="black">
                <a:alpha val="80000"/>
              </a:prstClr>
            </a:outerShdw>
            <a:softEdge rad="127000"/>
          </a:effectLst>
          <a:scene3d>
            <a:camera prst="perspectiveAbove"/>
            <a:lightRig rig="flat" dir="t"/>
          </a:scene3d>
          <a:sp3d extrusionH="25400" prstMaterial="matte">
            <a:extrusionClr>
              <a:schemeClr val="bg1">
                <a:lumMod val="65000"/>
              </a:schemeClr>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 name="任意多边形 32"/>
          <p:cNvSpPr/>
          <p:nvPr/>
        </p:nvSpPr>
        <p:spPr>
          <a:xfrm>
            <a:off x="851166" y="1732463"/>
            <a:ext cx="4504202" cy="3248557"/>
          </a:xfrm>
          <a:custGeom>
            <a:avLst/>
            <a:gdLst>
              <a:gd name="connsiteX0" fmla="*/ 127829 w 3771162"/>
              <a:gd name="connsiteY0" fmla="*/ 2719866 h 2719867"/>
              <a:gd name="connsiteX1" fmla="*/ 3643333 w 3771162"/>
              <a:gd name="connsiteY1" fmla="*/ 2719866 h 2719867"/>
              <a:gd name="connsiteX2" fmla="*/ 3643328 w 3771162"/>
              <a:gd name="connsiteY2" fmla="*/ 2719867 h 2719867"/>
              <a:gd name="connsiteX3" fmla="*/ 127834 w 3771162"/>
              <a:gd name="connsiteY3" fmla="*/ 2719867 h 2719867"/>
              <a:gd name="connsiteX4" fmla="*/ 127834 w 3771162"/>
              <a:gd name="connsiteY4" fmla="*/ 0 h 2719867"/>
              <a:gd name="connsiteX5" fmla="*/ 3643328 w 3771162"/>
              <a:gd name="connsiteY5" fmla="*/ 0 h 2719867"/>
              <a:gd name="connsiteX6" fmla="*/ 3771162 w 3771162"/>
              <a:gd name="connsiteY6" fmla="*/ 127834 h 2719867"/>
              <a:gd name="connsiteX7" fmla="*/ 3771162 w 3771162"/>
              <a:gd name="connsiteY7" fmla="*/ 2355850 h 2719867"/>
              <a:gd name="connsiteX8" fmla="*/ 0 w 3771162"/>
              <a:gd name="connsiteY8" fmla="*/ 2355850 h 2719867"/>
              <a:gd name="connsiteX9" fmla="*/ 0 w 3771162"/>
              <a:gd name="connsiteY9" fmla="*/ 127834 h 2719867"/>
              <a:gd name="connsiteX10" fmla="*/ 127834 w 3771162"/>
              <a:gd name="connsiteY10" fmla="*/ 0 h 2719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1162" h="2719867">
                <a:moveTo>
                  <a:pt x="127829" y="2719866"/>
                </a:moveTo>
                <a:lnTo>
                  <a:pt x="3643333" y="2719866"/>
                </a:lnTo>
                <a:lnTo>
                  <a:pt x="3643328" y="2719867"/>
                </a:lnTo>
                <a:lnTo>
                  <a:pt x="127834" y="2719867"/>
                </a:lnTo>
                <a:close/>
                <a:moveTo>
                  <a:pt x="127834" y="0"/>
                </a:moveTo>
                <a:lnTo>
                  <a:pt x="3643328" y="0"/>
                </a:lnTo>
                <a:cubicBezTo>
                  <a:pt x="3713929" y="0"/>
                  <a:pt x="3771162" y="57233"/>
                  <a:pt x="3771162" y="127834"/>
                </a:cubicBezTo>
                <a:lnTo>
                  <a:pt x="3771162" y="2355850"/>
                </a:lnTo>
                <a:lnTo>
                  <a:pt x="0" y="2355850"/>
                </a:lnTo>
                <a:lnTo>
                  <a:pt x="0" y="127834"/>
                </a:lnTo>
                <a:cubicBezTo>
                  <a:pt x="0" y="57233"/>
                  <a:pt x="57233" y="0"/>
                  <a:pt x="127834"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8" name="任意多边形 33"/>
          <p:cNvSpPr/>
          <p:nvPr/>
        </p:nvSpPr>
        <p:spPr>
          <a:xfrm>
            <a:off x="851166" y="4546245"/>
            <a:ext cx="4504203" cy="434775"/>
          </a:xfrm>
          <a:custGeom>
            <a:avLst/>
            <a:gdLst>
              <a:gd name="connsiteX0" fmla="*/ 0 w 3771162"/>
              <a:gd name="connsiteY0" fmla="*/ 0 h 364017"/>
              <a:gd name="connsiteX1" fmla="*/ 3771162 w 3771162"/>
              <a:gd name="connsiteY1" fmla="*/ 0 h 364017"/>
              <a:gd name="connsiteX2" fmla="*/ 3771162 w 3771162"/>
              <a:gd name="connsiteY2" fmla="*/ 236183 h 364017"/>
              <a:gd name="connsiteX3" fmla="*/ 3643328 w 3771162"/>
              <a:gd name="connsiteY3" fmla="*/ 364017 h 364017"/>
              <a:gd name="connsiteX4" fmla="*/ 127834 w 3771162"/>
              <a:gd name="connsiteY4" fmla="*/ 364017 h 364017"/>
              <a:gd name="connsiteX5" fmla="*/ 0 w 3771162"/>
              <a:gd name="connsiteY5" fmla="*/ 236183 h 36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162" h="364017">
                <a:moveTo>
                  <a:pt x="0" y="0"/>
                </a:moveTo>
                <a:lnTo>
                  <a:pt x="3771162" y="0"/>
                </a:lnTo>
                <a:lnTo>
                  <a:pt x="3771162" y="236183"/>
                </a:lnTo>
                <a:cubicBezTo>
                  <a:pt x="3771162" y="306784"/>
                  <a:pt x="3713929" y="364017"/>
                  <a:pt x="3643328" y="364017"/>
                </a:cubicBezTo>
                <a:lnTo>
                  <a:pt x="127834" y="364017"/>
                </a:lnTo>
                <a:cubicBezTo>
                  <a:pt x="57233" y="364017"/>
                  <a:pt x="0" y="306784"/>
                  <a:pt x="0" y="236183"/>
                </a:cubicBezTo>
                <a:close/>
              </a:path>
            </a:pathLst>
          </a:custGeom>
          <a:gradFill flip="none" rotWithShape="1">
            <a:gsLst>
              <a:gs pos="100000">
                <a:srgbClr val="949599"/>
              </a:gs>
              <a:gs pos="0">
                <a:srgbClr val="D2D3D5"/>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 name="任意多边形 35"/>
          <p:cNvSpPr/>
          <p:nvPr/>
        </p:nvSpPr>
        <p:spPr>
          <a:xfrm rot="16200000">
            <a:off x="3850406" y="1364105"/>
            <a:ext cx="1122454" cy="1881922"/>
          </a:xfrm>
          <a:custGeom>
            <a:avLst/>
            <a:gdLst>
              <a:gd name="connsiteX0" fmla="*/ 939779 w 939779"/>
              <a:gd name="connsiteY0" fmla="*/ 0 h 1575647"/>
              <a:gd name="connsiteX1" fmla="*/ 939779 w 939779"/>
              <a:gd name="connsiteY1" fmla="*/ 1502219 h 1575647"/>
              <a:gd name="connsiteX2" fmla="*/ 915516 w 939779"/>
              <a:gd name="connsiteY2" fmla="*/ 1538206 h 1575647"/>
              <a:gd name="connsiteX3" fmla="*/ 825124 w 939779"/>
              <a:gd name="connsiteY3" fmla="*/ 1575647 h 1575647"/>
              <a:gd name="connsiteX4" fmla="*/ 0 w 939779"/>
              <a:gd name="connsiteY4" fmla="*/ 1575647 h 1575647"/>
              <a:gd name="connsiteX5" fmla="*/ 9471 w 939779"/>
              <a:gd name="connsiteY5" fmla="*/ 522625 h 157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9779" h="1575647">
                <a:moveTo>
                  <a:pt x="939779" y="0"/>
                </a:moveTo>
                <a:lnTo>
                  <a:pt x="939779" y="1502219"/>
                </a:lnTo>
                <a:lnTo>
                  <a:pt x="915516" y="1538206"/>
                </a:lnTo>
                <a:cubicBezTo>
                  <a:pt x="892383" y="1561339"/>
                  <a:pt x="860425" y="1575647"/>
                  <a:pt x="825124" y="1575647"/>
                </a:cubicBezTo>
                <a:lnTo>
                  <a:pt x="0" y="1575647"/>
                </a:lnTo>
                <a:lnTo>
                  <a:pt x="9471" y="522625"/>
                </a:lnTo>
                <a:close/>
              </a:path>
            </a:pathLst>
          </a:custGeom>
          <a:gradFill flip="none" rotWithShape="1">
            <a:gsLst>
              <a:gs pos="0">
                <a:schemeClr val="bg1">
                  <a:alpha val="60000"/>
                </a:schemeClr>
              </a:gs>
              <a:gs pos="100000">
                <a:schemeClr val="accent1">
                  <a:lumMod val="5000"/>
                  <a:lumOff val="95000"/>
                  <a:alpha val="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1" name="Rectangle 10"/>
          <p:cNvSpPr/>
          <p:nvPr/>
        </p:nvSpPr>
        <p:spPr>
          <a:xfrm>
            <a:off x="1027750" y="1913502"/>
            <a:ext cx="4095801" cy="2440783"/>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Box 12"/>
          <p:cNvSpPr txBox="1"/>
          <p:nvPr/>
        </p:nvSpPr>
        <p:spPr>
          <a:xfrm>
            <a:off x="2236221" y="5680075"/>
            <a:ext cx="1678858" cy="400110"/>
          </a:xfrm>
          <a:prstGeom prst="rect">
            <a:avLst/>
          </a:prstGeom>
          <a:noFill/>
        </p:spPr>
        <p:txBody>
          <a:bodyPr wrap="none" rtlCol="0">
            <a:spAutoFit/>
          </a:bodyPr>
          <a:lstStyle/>
          <a:p>
            <a:pPr algn="ctr"/>
            <a:r>
              <a:rPr lang="en-US" sz="2000" b="1" smtClean="0">
                <a:solidFill>
                  <a:schemeClr val="bg2"/>
                </a:solidFill>
                <a:latin typeface="Source Sans Pro" panose="020B0503030403020204" pitchFamily="34" charset="0"/>
              </a:rPr>
              <a:t>Imac Mockup</a:t>
            </a:r>
            <a:endParaRPr lang="en-GB" sz="2000" b="1">
              <a:solidFill>
                <a:schemeClr val="bg2"/>
              </a:solidFill>
              <a:latin typeface="Source Sans Pro" panose="020B0503030403020204" pitchFamily="34" charset="0"/>
            </a:endParaRPr>
          </a:p>
        </p:txBody>
      </p:sp>
      <p:sp>
        <p:nvSpPr>
          <p:cNvPr id="14" name="Rectangle 13"/>
          <p:cNvSpPr/>
          <p:nvPr/>
        </p:nvSpPr>
        <p:spPr>
          <a:xfrm>
            <a:off x="1487453" y="6034237"/>
            <a:ext cx="3130619" cy="738664"/>
          </a:xfrm>
          <a:prstGeom prst="rect">
            <a:avLst/>
          </a:prstGeom>
        </p:spPr>
        <p:txBody>
          <a:bodyPr wrap="square">
            <a:spAutoFit/>
          </a:bodyPr>
          <a:lstStyle/>
          <a:p>
            <a:pPr algn="ctr"/>
            <a:r>
              <a:rPr lang="en-GB" sz="1400">
                <a:solidFill>
                  <a:schemeClr val="bg2"/>
                </a:solidFill>
              </a:rPr>
              <a:t>Lorem ipsum dolor sit amet, consectetur adipiscing elit, sed </a:t>
            </a:r>
            <a:r>
              <a:rPr lang="en-GB" sz="1400" smtClean="0">
                <a:solidFill>
                  <a:schemeClr val="bg2"/>
                </a:solidFill>
              </a:rPr>
              <a:t>dolore </a:t>
            </a:r>
            <a:r>
              <a:rPr lang="en-GB" sz="1400">
                <a:solidFill>
                  <a:schemeClr val="bg2"/>
                </a:solidFill>
              </a:rPr>
              <a:t>magna </a:t>
            </a:r>
            <a:r>
              <a:rPr lang="en-GB" sz="1400" smtClean="0">
                <a:solidFill>
                  <a:schemeClr val="bg2"/>
                </a:solidFill>
              </a:rPr>
              <a:t>aliqua</a:t>
            </a:r>
            <a:r>
              <a:rPr lang="en-GB" sz="1400">
                <a:solidFill>
                  <a:schemeClr val="bg2"/>
                </a:solidFill>
              </a:rPr>
              <a:t>do </a:t>
            </a:r>
            <a:r>
              <a:rPr lang="en-GB" sz="1400" smtClean="0">
                <a:solidFill>
                  <a:schemeClr val="bg2"/>
                </a:solidFill>
              </a:rPr>
              <a:t>eiusmod</a:t>
            </a:r>
            <a:endParaRPr lang="en-GB" sz="1400">
              <a:solidFill>
                <a:schemeClr val="bg2"/>
              </a:solidFill>
            </a:endParaRPr>
          </a:p>
        </p:txBody>
      </p:sp>
      <p:sp>
        <p:nvSpPr>
          <p:cNvPr id="15" name="TextBox 14"/>
          <p:cNvSpPr txBox="1"/>
          <p:nvPr/>
        </p:nvSpPr>
        <p:spPr>
          <a:xfrm>
            <a:off x="5872319" y="1752314"/>
            <a:ext cx="1863652" cy="400110"/>
          </a:xfrm>
          <a:prstGeom prst="rect">
            <a:avLst/>
          </a:prstGeom>
          <a:noFill/>
        </p:spPr>
        <p:txBody>
          <a:bodyPr wrap="none" rtlCol="0">
            <a:spAutoFit/>
          </a:bodyPr>
          <a:lstStyle/>
          <a:p>
            <a:r>
              <a:rPr lang="en-US" sz="2000" b="1" smtClean="0">
                <a:solidFill>
                  <a:schemeClr val="accent3"/>
                </a:solidFill>
                <a:latin typeface="Source Sans Pro" panose="020B0503030403020204" pitchFamily="34" charset="0"/>
              </a:rPr>
              <a:t>DATA DIAGRAM</a:t>
            </a:r>
            <a:endParaRPr lang="en-GB" sz="2000" b="1">
              <a:solidFill>
                <a:schemeClr val="accent3"/>
              </a:solidFill>
              <a:latin typeface="Source Sans Pro" panose="020B0503030403020204" pitchFamily="34" charset="0"/>
            </a:endParaRPr>
          </a:p>
        </p:txBody>
      </p:sp>
      <p:sp>
        <p:nvSpPr>
          <p:cNvPr id="16" name="Rectangle 15"/>
          <p:cNvSpPr/>
          <p:nvPr/>
        </p:nvSpPr>
        <p:spPr>
          <a:xfrm>
            <a:off x="5872319" y="2093979"/>
            <a:ext cx="588218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p>
        </p:txBody>
      </p:sp>
      <p:grpSp>
        <p:nvGrpSpPr>
          <p:cNvPr id="17" name="Group 16"/>
          <p:cNvGrpSpPr/>
          <p:nvPr/>
        </p:nvGrpSpPr>
        <p:grpSpPr>
          <a:xfrm>
            <a:off x="5872319" y="3370418"/>
            <a:ext cx="3025254" cy="1230035"/>
            <a:chOff x="5636787" y="3276161"/>
            <a:chExt cx="3025254" cy="1230035"/>
          </a:xfrm>
        </p:grpSpPr>
        <p:grpSp>
          <p:nvGrpSpPr>
            <p:cNvPr id="18" name="Group 17"/>
            <p:cNvGrpSpPr/>
            <p:nvPr/>
          </p:nvGrpSpPr>
          <p:grpSpPr>
            <a:xfrm>
              <a:off x="5707016" y="3276161"/>
              <a:ext cx="464344" cy="464344"/>
              <a:chOff x="4439444" y="1652588"/>
              <a:chExt cx="464344" cy="464344"/>
            </a:xfrm>
            <a:solidFill>
              <a:schemeClr val="accent1"/>
            </a:solidFill>
          </p:grpSpPr>
          <p:sp>
            <p:nvSpPr>
              <p:cNvPr id="21"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sp>
            <p:nvSpPr>
              <p:cNvPr id="22"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sp>
            <p:nvSpPr>
              <p:cNvPr id="23"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grpSp>
        <p:sp>
          <p:nvSpPr>
            <p:cNvPr id="19" name="Rectangle 18"/>
            <p:cNvSpPr/>
            <p:nvPr/>
          </p:nvSpPr>
          <p:spPr>
            <a:xfrm>
              <a:off x="5636787" y="3767532"/>
              <a:ext cx="302525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20" name="TextBox 19"/>
            <p:cNvSpPr txBox="1"/>
            <p:nvPr/>
          </p:nvSpPr>
          <p:spPr>
            <a:xfrm>
              <a:off x="6278566" y="3334105"/>
              <a:ext cx="1863908"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Music Production</a:t>
              </a:r>
              <a:endParaRPr lang="en-GB">
                <a:solidFill>
                  <a:schemeClr val="bg2"/>
                </a:solidFill>
                <a:latin typeface="Source Sans Pro" panose="020B0503030403020204" pitchFamily="34" charset="0"/>
              </a:endParaRPr>
            </a:p>
          </p:txBody>
        </p:sp>
      </p:grpSp>
      <p:grpSp>
        <p:nvGrpSpPr>
          <p:cNvPr id="24" name="Group 23"/>
          <p:cNvGrpSpPr/>
          <p:nvPr/>
        </p:nvGrpSpPr>
        <p:grpSpPr>
          <a:xfrm>
            <a:off x="9090397" y="3370418"/>
            <a:ext cx="3025254" cy="1230035"/>
            <a:chOff x="8854865" y="3276161"/>
            <a:chExt cx="3025254" cy="1230035"/>
          </a:xfrm>
        </p:grpSpPr>
        <p:grpSp>
          <p:nvGrpSpPr>
            <p:cNvPr id="25" name="Group 24"/>
            <p:cNvGrpSpPr/>
            <p:nvPr/>
          </p:nvGrpSpPr>
          <p:grpSpPr>
            <a:xfrm>
              <a:off x="8953339" y="3276161"/>
              <a:ext cx="464344" cy="464344"/>
              <a:chOff x="7287419" y="2577307"/>
              <a:chExt cx="464344" cy="464344"/>
            </a:xfrm>
            <a:solidFill>
              <a:schemeClr val="accent2"/>
            </a:solidFill>
          </p:grpSpPr>
          <p:sp>
            <p:nvSpPr>
              <p:cNvPr id="28" name="AutoShape 56"/>
              <p:cNvSpPr>
                <a:spLocks/>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29" name="AutoShape 57"/>
              <p:cNvSpPr>
                <a:spLocks/>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30" name="AutoShape 58"/>
              <p:cNvSpPr>
                <a:spLocks/>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grpSp>
        <p:sp>
          <p:nvSpPr>
            <p:cNvPr id="26" name="TextBox 25"/>
            <p:cNvSpPr txBox="1"/>
            <p:nvPr/>
          </p:nvSpPr>
          <p:spPr>
            <a:xfrm>
              <a:off x="9431970" y="3334105"/>
              <a:ext cx="1219245"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Data Chart</a:t>
              </a:r>
              <a:endParaRPr lang="en-GB">
                <a:solidFill>
                  <a:schemeClr val="bg2"/>
                </a:solidFill>
                <a:latin typeface="Source Sans Pro" panose="020B0503030403020204" pitchFamily="34" charset="0"/>
              </a:endParaRPr>
            </a:p>
          </p:txBody>
        </p:sp>
        <p:sp>
          <p:nvSpPr>
            <p:cNvPr id="27" name="Rectangle 26"/>
            <p:cNvSpPr/>
            <p:nvPr/>
          </p:nvSpPr>
          <p:spPr>
            <a:xfrm>
              <a:off x="8854865" y="3767532"/>
              <a:ext cx="302525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31" name="Group 30"/>
          <p:cNvGrpSpPr/>
          <p:nvPr/>
        </p:nvGrpSpPr>
        <p:grpSpPr>
          <a:xfrm>
            <a:off x="5872319" y="4814429"/>
            <a:ext cx="3025254" cy="1226817"/>
            <a:chOff x="5636787" y="4720172"/>
            <a:chExt cx="3025254" cy="1226817"/>
          </a:xfrm>
        </p:grpSpPr>
        <p:grpSp>
          <p:nvGrpSpPr>
            <p:cNvPr id="32" name="Group 31"/>
            <p:cNvGrpSpPr/>
            <p:nvPr/>
          </p:nvGrpSpPr>
          <p:grpSpPr>
            <a:xfrm>
              <a:off x="5712940" y="4720172"/>
              <a:ext cx="464344" cy="464344"/>
              <a:chOff x="4439444" y="2582069"/>
              <a:chExt cx="464344" cy="464344"/>
            </a:xfrm>
            <a:solidFill>
              <a:schemeClr val="accent4"/>
            </a:solidFill>
          </p:grpSpPr>
          <p:sp>
            <p:nvSpPr>
              <p:cNvPr id="35"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sp>
            <p:nvSpPr>
              <p:cNvPr id="36"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sp>
            <p:nvSpPr>
              <p:cNvPr id="37"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olidFill>
                    <a:schemeClr val="bg2"/>
                  </a:solidFill>
                  <a:sym typeface="Gill Sans" charset="0"/>
                </a:endParaRPr>
              </a:p>
            </p:txBody>
          </p:sp>
        </p:grpSp>
        <p:sp>
          <p:nvSpPr>
            <p:cNvPr id="33" name="Rectangle 32"/>
            <p:cNvSpPr/>
            <p:nvPr/>
          </p:nvSpPr>
          <p:spPr>
            <a:xfrm>
              <a:off x="5636787" y="5208325"/>
              <a:ext cx="302525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34" name="TextBox 33"/>
            <p:cNvSpPr txBox="1"/>
            <p:nvPr/>
          </p:nvSpPr>
          <p:spPr>
            <a:xfrm>
              <a:off x="6278566" y="4774898"/>
              <a:ext cx="973343"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Support</a:t>
              </a:r>
              <a:endParaRPr lang="en-GB">
                <a:solidFill>
                  <a:schemeClr val="bg2"/>
                </a:solidFill>
                <a:latin typeface="Source Sans Pro" panose="020B0503030403020204" pitchFamily="34" charset="0"/>
              </a:endParaRPr>
            </a:p>
          </p:txBody>
        </p:sp>
      </p:grpSp>
      <p:grpSp>
        <p:nvGrpSpPr>
          <p:cNvPr id="38" name="Group 37"/>
          <p:cNvGrpSpPr/>
          <p:nvPr/>
        </p:nvGrpSpPr>
        <p:grpSpPr>
          <a:xfrm>
            <a:off x="9090397" y="4814429"/>
            <a:ext cx="3025254" cy="1219808"/>
            <a:chOff x="8854865" y="4720172"/>
            <a:chExt cx="3025254" cy="1219808"/>
          </a:xfrm>
        </p:grpSpPr>
        <p:grpSp>
          <p:nvGrpSpPr>
            <p:cNvPr id="39" name="Group 38"/>
            <p:cNvGrpSpPr/>
            <p:nvPr/>
          </p:nvGrpSpPr>
          <p:grpSpPr>
            <a:xfrm>
              <a:off x="8967626" y="4720172"/>
              <a:ext cx="464344" cy="465138"/>
              <a:chOff x="8216107" y="3505994"/>
              <a:chExt cx="464344" cy="465138"/>
            </a:xfrm>
            <a:solidFill>
              <a:schemeClr val="accent5"/>
            </a:solidFill>
          </p:grpSpPr>
          <p:sp>
            <p:nvSpPr>
              <p:cNvPr id="42" name="AutoShape 33"/>
              <p:cNvSpPr>
                <a:spLocks/>
              </p:cNvSpPr>
              <p:nvPr/>
            </p:nvSpPr>
            <p:spPr bwMode="auto">
              <a:xfrm>
                <a:off x="8216107" y="3680619"/>
                <a:ext cx="464344" cy="290513"/>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43" name="AutoShape 34"/>
              <p:cNvSpPr>
                <a:spLocks/>
              </p:cNvSpPr>
              <p:nvPr/>
            </p:nvSpPr>
            <p:spPr bwMode="auto">
              <a:xfrm>
                <a:off x="8331994" y="3564732"/>
                <a:ext cx="33338"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44" name="AutoShape 35"/>
              <p:cNvSpPr>
                <a:spLocks/>
              </p:cNvSpPr>
              <p:nvPr/>
            </p:nvSpPr>
            <p:spPr bwMode="auto">
              <a:xfrm>
                <a:off x="8506619" y="3564732"/>
                <a:ext cx="32544"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45" name="AutoShape 36"/>
              <p:cNvSpPr>
                <a:spLocks/>
              </p:cNvSpPr>
              <p:nvPr/>
            </p:nvSpPr>
            <p:spPr bwMode="auto">
              <a:xfrm>
                <a:off x="8433594" y="3505994"/>
                <a:ext cx="33338" cy="109538"/>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grpSp>
        <p:sp>
          <p:nvSpPr>
            <p:cNvPr id="40" name="Rectangle 39"/>
            <p:cNvSpPr/>
            <p:nvPr/>
          </p:nvSpPr>
          <p:spPr>
            <a:xfrm>
              <a:off x="8854865" y="5201316"/>
              <a:ext cx="3025254"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41" name="TextBox 40"/>
            <p:cNvSpPr txBox="1"/>
            <p:nvPr/>
          </p:nvSpPr>
          <p:spPr>
            <a:xfrm>
              <a:off x="9483506" y="4810630"/>
              <a:ext cx="970137"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Analysis</a:t>
              </a:r>
              <a:endParaRPr lang="en-GB">
                <a:solidFill>
                  <a:schemeClr val="bg2"/>
                </a:solidFill>
                <a:latin typeface="Source Sans Pro" panose="020B0503030403020204" pitchFamily="34" charset="0"/>
              </a:endParaRPr>
            </a:p>
          </p:txBody>
        </p:sp>
      </p:grpSp>
    </p:spTree>
    <p:extLst>
      <p:ext uri="{BB962C8B-B14F-4D97-AF65-F5344CB8AC3E}">
        <p14:creationId xmlns:p14="http://schemas.microsoft.com/office/powerpoint/2010/main" val="3560898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ppt_x</p:attrName>
                                        </p:attrNameLst>
                                      </p:cBhvr>
                                      <p:tavLst>
                                        <p:tav tm="0">
                                          <p:val>
                                            <p:strVal val="#ppt_x"/>
                                          </p:val>
                                        </p:tav>
                                        <p:tav tm="100000">
                                          <p:val>
                                            <p:strVal val="#ppt_x"/>
                                          </p:val>
                                        </p:tav>
                                      </p:tavLst>
                                    </p:anim>
                                    <p:anim calcmode="lin" valueType="num">
                                      <p:cBhvr>
                                        <p:cTn id="24" dur="1000" fill="hold"/>
                                        <p:tgtEl>
                                          <p:spTgt spid="8"/>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1000"/>
                                        <p:tgtEl>
                                          <p:spTgt spid="10"/>
                                        </p:tgtEl>
                                      </p:cBhvr>
                                    </p:animEffect>
                                    <p:anim calcmode="lin" valueType="num">
                                      <p:cBhvr>
                                        <p:cTn id="28" dur="1000" fill="hold"/>
                                        <p:tgtEl>
                                          <p:spTgt spid="10"/>
                                        </p:tgtEl>
                                        <p:attrNameLst>
                                          <p:attrName>ppt_x</p:attrName>
                                        </p:attrNameLst>
                                      </p:cBhvr>
                                      <p:tavLst>
                                        <p:tav tm="0">
                                          <p:val>
                                            <p:strVal val="#ppt_x"/>
                                          </p:val>
                                        </p:tav>
                                        <p:tav tm="100000">
                                          <p:val>
                                            <p:strVal val="#ppt_x"/>
                                          </p:val>
                                        </p:tav>
                                      </p:tavLst>
                                    </p:anim>
                                    <p:anim calcmode="lin" valueType="num">
                                      <p:cBhvr>
                                        <p:cTn id="29" dur="1000" fill="hold"/>
                                        <p:tgtEl>
                                          <p:spTgt spid="10"/>
                                        </p:tgtEl>
                                        <p:attrNameLst>
                                          <p:attrName>ppt_y</p:attrName>
                                        </p:attrNameLst>
                                      </p:cBhvr>
                                      <p:tavLst>
                                        <p:tav tm="0">
                                          <p:val>
                                            <p:strVal val="#ppt_y+.1"/>
                                          </p:val>
                                        </p:tav>
                                        <p:tav tm="100000">
                                          <p:val>
                                            <p:strVal val="#ppt_y"/>
                                          </p:val>
                                        </p:tav>
                                      </p:tavLst>
                                    </p:anim>
                                  </p:childTnLst>
                                </p:cTn>
                              </p:par>
                            </p:childTnLst>
                          </p:cTn>
                        </p:par>
                        <p:par>
                          <p:cTn id="30" fill="hold">
                            <p:stCondLst>
                              <p:cond delay="1000"/>
                            </p:stCondLst>
                            <p:childTnLst>
                              <p:par>
                                <p:cTn id="31" presetID="1"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par>
                          <p:cTn id="33" fill="hold">
                            <p:stCondLst>
                              <p:cond delay="1000"/>
                            </p:stCondLst>
                            <p:childTnLst>
                              <p:par>
                                <p:cTn id="34" presetID="22" presetClass="entr" presetSubtype="1"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wipe(up)">
                                      <p:cBhvr>
                                        <p:cTn id="36" dur="500"/>
                                        <p:tgtEl>
                                          <p:spTgt spid="13"/>
                                        </p:tgtEl>
                                      </p:cBhvr>
                                    </p:animEffect>
                                  </p:childTnLst>
                                </p:cTn>
                              </p:par>
                            </p:childTnLst>
                          </p:cTn>
                        </p:par>
                        <p:par>
                          <p:cTn id="37" fill="hold">
                            <p:stCondLst>
                              <p:cond delay="1500"/>
                            </p:stCondLst>
                            <p:childTnLst>
                              <p:par>
                                <p:cTn id="38" presetID="22" presetClass="entr" presetSubtype="1" fill="hold" grpId="0"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up)">
                                      <p:cBhvr>
                                        <p:cTn id="40" dur="500"/>
                                        <p:tgtEl>
                                          <p:spTgt spid="14"/>
                                        </p:tgtEl>
                                      </p:cBhvr>
                                    </p:animEffect>
                                  </p:childTnLst>
                                </p:cTn>
                              </p:par>
                            </p:childTnLst>
                          </p:cTn>
                        </p:par>
                        <p:par>
                          <p:cTn id="41" fill="hold">
                            <p:stCondLst>
                              <p:cond delay="2000"/>
                            </p:stCondLst>
                            <p:childTnLst>
                              <p:par>
                                <p:cTn id="42" presetID="22" presetClass="entr" presetSubtype="8" fill="hold" grpId="0" nodeType="after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childTnLst>
                          </p:cTn>
                        </p:par>
                        <p:par>
                          <p:cTn id="45" fill="hold">
                            <p:stCondLst>
                              <p:cond delay="2500"/>
                            </p:stCondLst>
                            <p:childTnLst>
                              <p:par>
                                <p:cTn id="46" presetID="22" presetClass="entr" presetSubtype="8"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wipe(left)">
                                      <p:cBhvr>
                                        <p:cTn id="48" dur="500"/>
                                        <p:tgtEl>
                                          <p:spTgt spid="16"/>
                                        </p:tgtEl>
                                      </p:cBhvr>
                                    </p:animEffect>
                                  </p:childTnLst>
                                </p:cTn>
                              </p:par>
                            </p:childTnLst>
                          </p:cTn>
                        </p:par>
                        <p:par>
                          <p:cTn id="49" fill="hold">
                            <p:stCondLst>
                              <p:cond delay="3000"/>
                            </p:stCondLst>
                            <p:childTnLst>
                              <p:par>
                                <p:cTn id="50" presetID="10" presetClass="entr" presetSubtype="0" fill="hold"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fade">
                                      <p:cBhvr>
                                        <p:cTn id="52" dur="500"/>
                                        <p:tgtEl>
                                          <p:spTgt spid="17"/>
                                        </p:tgtEl>
                                      </p:cBhvr>
                                    </p:animEffect>
                                  </p:childTnLst>
                                </p:cTn>
                              </p:par>
                            </p:childTnLst>
                          </p:cTn>
                        </p:par>
                        <p:par>
                          <p:cTn id="53" fill="hold">
                            <p:stCondLst>
                              <p:cond delay="3500"/>
                            </p:stCondLst>
                            <p:childTnLst>
                              <p:par>
                                <p:cTn id="54" presetID="10" presetClass="entr" presetSubtype="0" fill="hold"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childTnLst>
                          </p:cTn>
                        </p:par>
                        <p:par>
                          <p:cTn id="57" fill="hold">
                            <p:stCondLst>
                              <p:cond delay="4000"/>
                            </p:stCondLst>
                            <p:childTnLst>
                              <p:par>
                                <p:cTn id="58" presetID="10" presetClass="entr" presetSubtype="0" fill="hold" nodeType="after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fade">
                                      <p:cBhvr>
                                        <p:cTn id="60" dur="500"/>
                                        <p:tgtEl>
                                          <p:spTgt spid="31"/>
                                        </p:tgtEl>
                                      </p:cBhvr>
                                    </p:animEffect>
                                  </p:childTnLst>
                                </p:cTn>
                              </p:par>
                            </p:childTnLst>
                          </p:cTn>
                        </p:par>
                        <p:par>
                          <p:cTn id="61" fill="hold">
                            <p:stCondLst>
                              <p:cond delay="4500"/>
                            </p:stCondLst>
                            <p:childTnLst>
                              <p:par>
                                <p:cTn id="62" presetID="10" presetClass="entr" presetSubtype="0" fill="hold" nodeType="afterEffect">
                                  <p:stCondLst>
                                    <p:cond delay="0"/>
                                  </p:stCondLst>
                                  <p:childTnLst>
                                    <p:set>
                                      <p:cBhvr>
                                        <p:cTn id="63" dur="1" fill="hold">
                                          <p:stCondLst>
                                            <p:cond delay="0"/>
                                          </p:stCondLst>
                                        </p:cTn>
                                        <p:tgtEl>
                                          <p:spTgt spid="38"/>
                                        </p:tgtEl>
                                        <p:attrNameLst>
                                          <p:attrName>style.visibility</p:attrName>
                                        </p:attrNameLst>
                                      </p:cBhvr>
                                      <p:to>
                                        <p:strVal val="visible"/>
                                      </p:to>
                                    </p:set>
                                    <p:animEffect transition="in" filter="fade">
                                      <p:cBhvr>
                                        <p:cTn id="64"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10" grpId="0" animBg="1"/>
      <p:bldP spid="11" grpId="0" animBg="1"/>
      <p:bldP spid="13" grpId="0"/>
      <p:bldP spid="14" grpId="0"/>
      <p:bldP spid="15" grpId="0"/>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Macbook Mockup</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74</a:t>
            </a:fld>
            <a:endParaRPr lang="en-GB"/>
          </a:p>
        </p:txBody>
      </p:sp>
      <p:sp>
        <p:nvSpPr>
          <p:cNvPr id="4" name="Footer Placeholder 3"/>
          <p:cNvSpPr>
            <a:spLocks noGrp="1"/>
          </p:cNvSpPr>
          <p:nvPr>
            <p:ph type="ftr" sz="quarter" idx="11"/>
          </p:nvPr>
        </p:nvSpPr>
        <p:spPr/>
        <p:txBody>
          <a:bodyPr/>
          <a:lstStyle/>
          <a:p>
            <a:r>
              <a:rPr lang="en-US" smtClean="0"/>
              <a:t>Put your great subtitle in here</a:t>
            </a:r>
            <a:endParaRPr lang="en-GB"/>
          </a:p>
        </p:txBody>
      </p:sp>
      <p:pic>
        <p:nvPicPr>
          <p:cNvPr id="6"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94868" y="1732463"/>
            <a:ext cx="6942275" cy="4269499"/>
          </a:xfrm>
          <a:prstGeom prst="rect">
            <a:avLst/>
          </a:prstGeom>
        </p:spPr>
      </p:pic>
      <p:sp>
        <p:nvSpPr>
          <p:cNvPr id="8" name="Rectangle 7"/>
          <p:cNvSpPr/>
          <p:nvPr/>
        </p:nvSpPr>
        <p:spPr>
          <a:xfrm>
            <a:off x="6732594" y="2322475"/>
            <a:ext cx="4266826" cy="2728496"/>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542880" y="1590688"/>
            <a:ext cx="3616952" cy="400110"/>
          </a:xfrm>
          <a:prstGeom prst="rect">
            <a:avLst/>
          </a:prstGeom>
          <a:noFill/>
        </p:spPr>
        <p:txBody>
          <a:bodyPr wrap="none" rtlCol="0">
            <a:spAutoFit/>
          </a:bodyPr>
          <a:lstStyle/>
          <a:p>
            <a:r>
              <a:rPr lang="en-US" sz="2000" smtClean="0">
                <a:solidFill>
                  <a:schemeClr val="bg2"/>
                </a:solidFill>
                <a:latin typeface="Source Sans Pro" panose="020B0503030403020204" pitchFamily="34" charset="0"/>
              </a:rPr>
              <a:t>WHY DO YOU CHOOSE WITH US?</a:t>
            </a:r>
            <a:endParaRPr lang="en-GB" sz="2000">
              <a:solidFill>
                <a:schemeClr val="bg2"/>
              </a:solidFill>
              <a:latin typeface="Source Sans Pro" panose="020B0503030403020204" pitchFamily="34" charset="0"/>
            </a:endParaRPr>
          </a:p>
        </p:txBody>
      </p:sp>
      <p:sp>
        <p:nvSpPr>
          <p:cNvPr id="10" name="TextBox 9"/>
          <p:cNvSpPr txBox="1"/>
          <p:nvPr/>
        </p:nvSpPr>
        <p:spPr>
          <a:xfrm>
            <a:off x="542880" y="1984272"/>
            <a:ext cx="1447832" cy="923330"/>
          </a:xfrm>
          <a:prstGeom prst="rect">
            <a:avLst/>
          </a:prstGeom>
          <a:noFill/>
        </p:spPr>
        <p:txBody>
          <a:bodyPr wrap="none" rtlCol="0">
            <a:spAutoFit/>
          </a:bodyPr>
          <a:lstStyle/>
          <a:p>
            <a:r>
              <a:rPr lang="en-US" sz="5400" b="1" smtClean="0">
                <a:solidFill>
                  <a:schemeClr val="accent2"/>
                </a:solidFill>
                <a:latin typeface="Source Sans Pro" panose="020B0503030403020204" pitchFamily="34" charset="0"/>
              </a:rPr>
              <a:t>81M</a:t>
            </a:r>
            <a:endParaRPr lang="en-GB" sz="5400" b="1">
              <a:solidFill>
                <a:schemeClr val="accent2"/>
              </a:solidFill>
              <a:latin typeface="Source Sans Pro" panose="020B0503030403020204" pitchFamily="34" charset="0"/>
            </a:endParaRPr>
          </a:p>
        </p:txBody>
      </p:sp>
      <p:sp>
        <p:nvSpPr>
          <p:cNvPr id="11" name="Rectangle 10"/>
          <p:cNvSpPr/>
          <p:nvPr/>
        </p:nvSpPr>
        <p:spPr>
          <a:xfrm>
            <a:off x="1905000" y="2076605"/>
            <a:ext cx="3770086"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r>
              <a:rPr lang="en-GB" sz="1400" smtClean="0">
                <a:solidFill>
                  <a:schemeClr val="bg2"/>
                </a:solidFill>
              </a:rPr>
              <a:t>.</a:t>
            </a:r>
            <a:endParaRPr lang="en-GB" sz="1400">
              <a:solidFill>
                <a:schemeClr val="bg2"/>
              </a:solidFill>
            </a:endParaRPr>
          </a:p>
        </p:txBody>
      </p:sp>
      <p:sp>
        <p:nvSpPr>
          <p:cNvPr id="12" name="Donut 11"/>
          <p:cNvSpPr/>
          <p:nvPr/>
        </p:nvSpPr>
        <p:spPr>
          <a:xfrm>
            <a:off x="713298" y="3282005"/>
            <a:ext cx="831273" cy="831273"/>
          </a:xfrm>
          <a:prstGeom prst="donut">
            <a:avLst>
              <a:gd name="adj" fmla="val 680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3" name="Freeform 12"/>
          <p:cNvSpPr>
            <a:spLocks noEditPoints="1"/>
          </p:cNvSpPr>
          <p:nvPr/>
        </p:nvSpPr>
        <p:spPr bwMode="auto">
          <a:xfrm>
            <a:off x="949381" y="3508545"/>
            <a:ext cx="359106" cy="378190"/>
          </a:xfrm>
          <a:custGeom>
            <a:avLst/>
            <a:gdLst>
              <a:gd name="T0" fmla="*/ 20 w 96"/>
              <a:gd name="T1" fmla="*/ 86 h 101"/>
              <a:gd name="T2" fmla="*/ 7 w 96"/>
              <a:gd name="T3" fmla="*/ 58 h 101"/>
              <a:gd name="T4" fmla="*/ 18 w 96"/>
              <a:gd name="T5" fmla="*/ 29 h 101"/>
              <a:gd name="T6" fmla="*/ 42 w 96"/>
              <a:gd name="T7" fmla="*/ 17 h 101"/>
              <a:gd name="T8" fmla="*/ 41 w 96"/>
              <a:gd name="T9" fmla="*/ 9 h 101"/>
              <a:gd name="T10" fmla="*/ 36 w 96"/>
              <a:gd name="T11" fmla="*/ 10 h 101"/>
              <a:gd name="T12" fmla="*/ 35 w 96"/>
              <a:gd name="T13" fmla="*/ 5 h 101"/>
              <a:gd name="T14" fmla="*/ 48 w 96"/>
              <a:gd name="T15" fmla="*/ 3 h 101"/>
              <a:gd name="T16" fmla="*/ 49 w 96"/>
              <a:gd name="T17" fmla="*/ 8 h 101"/>
              <a:gd name="T18" fmla="*/ 44 w 96"/>
              <a:gd name="T19" fmla="*/ 9 h 101"/>
              <a:gd name="T20" fmla="*/ 46 w 96"/>
              <a:gd name="T21" fmla="*/ 16 h 101"/>
              <a:gd name="T22" fmla="*/ 74 w 96"/>
              <a:gd name="T23" fmla="*/ 27 h 101"/>
              <a:gd name="T24" fmla="*/ 87 w 96"/>
              <a:gd name="T25" fmla="*/ 54 h 101"/>
              <a:gd name="T26" fmla="*/ 77 w 96"/>
              <a:gd name="T27" fmla="*/ 83 h 101"/>
              <a:gd name="T28" fmla="*/ 75 w 96"/>
              <a:gd name="T29" fmla="*/ 85 h 101"/>
              <a:gd name="T30" fmla="*/ 79 w 96"/>
              <a:gd name="T31" fmla="*/ 101 h 101"/>
              <a:gd name="T32" fmla="*/ 74 w 96"/>
              <a:gd name="T33" fmla="*/ 101 h 101"/>
              <a:gd name="T34" fmla="*/ 63 w 96"/>
              <a:gd name="T35" fmla="*/ 93 h 101"/>
              <a:gd name="T36" fmla="*/ 49 w 96"/>
              <a:gd name="T37" fmla="*/ 96 h 101"/>
              <a:gd name="T38" fmla="*/ 32 w 96"/>
              <a:gd name="T39" fmla="*/ 93 h 101"/>
              <a:gd name="T40" fmla="*/ 22 w 96"/>
              <a:gd name="T41" fmla="*/ 101 h 101"/>
              <a:gd name="T42" fmla="*/ 17 w 96"/>
              <a:gd name="T43" fmla="*/ 101 h 101"/>
              <a:gd name="T44" fmla="*/ 21 w 96"/>
              <a:gd name="T45" fmla="*/ 86 h 101"/>
              <a:gd name="T46" fmla="*/ 20 w 96"/>
              <a:gd name="T47" fmla="*/ 86 h 101"/>
              <a:gd name="T48" fmla="*/ 82 w 96"/>
              <a:gd name="T49" fmla="*/ 6 h 101"/>
              <a:gd name="T50" fmla="*/ 60 w 96"/>
              <a:gd name="T51" fmla="*/ 11 h 101"/>
              <a:gd name="T52" fmla="*/ 92 w 96"/>
              <a:gd name="T53" fmla="*/ 31 h 101"/>
              <a:gd name="T54" fmla="*/ 88 w 96"/>
              <a:gd name="T55" fmla="*/ 9 h 101"/>
              <a:gd name="T56" fmla="*/ 92 w 96"/>
              <a:gd name="T57" fmla="*/ 3 h 101"/>
              <a:gd name="T58" fmla="*/ 86 w 96"/>
              <a:gd name="T59" fmla="*/ 0 h 101"/>
              <a:gd name="T60" fmla="*/ 82 w 96"/>
              <a:gd name="T61" fmla="*/ 6 h 101"/>
              <a:gd name="T62" fmla="*/ 14 w 96"/>
              <a:gd name="T63" fmla="*/ 6 h 101"/>
              <a:gd name="T64" fmla="*/ 10 w 96"/>
              <a:gd name="T65" fmla="*/ 0 h 101"/>
              <a:gd name="T66" fmla="*/ 4 w 96"/>
              <a:gd name="T67" fmla="*/ 3 h 101"/>
              <a:gd name="T68" fmla="*/ 8 w 96"/>
              <a:gd name="T69" fmla="*/ 9 h 101"/>
              <a:gd name="T70" fmla="*/ 4 w 96"/>
              <a:gd name="T71" fmla="*/ 31 h 101"/>
              <a:gd name="T72" fmla="*/ 36 w 96"/>
              <a:gd name="T73" fmla="*/ 11 h 101"/>
              <a:gd name="T74" fmla="*/ 14 w 96"/>
              <a:gd name="T75" fmla="*/ 6 h 101"/>
              <a:gd name="T76" fmla="*/ 43 w 96"/>
              <a:gd name="T77" fmla="*/ 54 h 101"/>
              <a:gd name="T78" fmla="*/ 42 w 96"/>
              <a:gd name="T79" fmla="*/ 56 h 101"/>
              <a:gd name="T80" fmla="*/ 22 w 96"/>
              <a:gd name="T81" fmla="*/ 61 h 101"/>
              <a:gd name="T82" fmla="*/ 22 w 96"/>
              <a:gd name="T83" fmla="*/ 64 h 101"/>
              <a:gd name="T84" fmla="*/ 43 w 96"/>
              <a:gd name="T85" fmla="*/ 59 h 101"/>
              <a:gd name="T86" fmla="*/ 46 w 96"/>
              <a:gd name="T87" fmla="*/ 61 h 101"/>
              <a:gd name="T88" fmla="*/ 54 w 96"/>
              <a:gd name="T89" fmla="*/ 58 h 101"/>
              <a:gd name="T90" fmla="*/ 50 w 96"/>
              <a:gd name="T91" fmla="*/ 50 h 101"/>
              <a:gd name="T92" fmla="*/ 49 w 96"/>
              <a:gd name="T93" fmla="*/ 50 h 101"/>
              <a:gd name="T94" fmla="*/ 41 w 96"/>
              <a:gd name="T95" fmla="*/ 37 h 101"/>
              <a:gd name="T96" fmla="*/ 38 w 96"/>
              <a:gd name="T97" fmla="*/ 39 h 101"/>
              <a:gd name="T98" fmla="*/ 44 w 96"/>
              <a:gd name="T99" fmla="*/ 52 h 101"/>
              <a:gd name="T100" fmla="*/ 43 w 96"/>
              <a:gd name="T101" fmla="*/ 54 h 101"/>
              <a:gd name="T102" fmla="*/ 18 w 96"/>
              <a:gd name="T103" fmla="*/ 58 h 101"/>
              <a:gd name="T104" fmla="*/ 28 w 96"/>
              <a:gd name="T105" fmla="*/ 78 h 101"/>
              <a:gd name="T106" fmla="*/ 49 w 96"/>
              <a:gd name="T107" fmla="*/ 85 h 101"/>
              <a:gd name="T108" fmla="*/ 69 w 96"/>
              <a:gd name="T109" fmla="*/ 76 h 101"/>
              <a:gd name="T110" fmla="*/ 76 w 96"/>
              <a:gd name="T111" fmla="*/ 55 h 101"/>
              <a:gd name="T112" fmla="*/ 67 w 96"/>
              <a:gd name="T113" fmla="*/ 35 h 101"/>
              <a:gd name="T114" fmla="*/ 46 w 96"/>
              <a:gd name="T115" fmla="*/ 27 h 101"/>
              <a:gd name="T116" fmla="*/ 26 w 96"/>
              <a:gd name="T117" fmla="*/ 37 h 101"/>
              <a:gd name="T118" fmla="*/ 18 w 96"/>
              <a:gd name="T119" fmla="*/ 5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4" name="Freeform 13"/>
          <p:cNvSpPr>
            <a:spLocks noEditPoints="1"/>
          </p:cNvSpPr>
          <p:nvPr/>
        </p:nvSpPr>
        <p:spPr bwMode="auto">
          <a:xfrm>
            <a:off x="922493" y="5025379"/>
            <a:ext cx="407681" cy="329615"/>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5" name="Freeform 14"/>
          <p:cNvSpPr>
            <a:spLocks noEditPoints="1"/>
          </p:cNvSpPr>
          <p:nvPr/>
        </p:nvSpPr>
        <p:spPr bwMode="auto">
          <a:xfrm>
            <a:off x="3608011" y="5022662"/>
            <a:ext cx="272366" cy="399007"/>
          </a:xfrm>
          <a:custGeom>
            <a:avLst/>
            <a:gdLst>
              <a:gd name="T0" fmla="*/ 16 w 73"/>
              <a:gd name="T1" fmla="*/ 77 h 107"/>
              <a:gd name="T2" fmla="*/ 57 w 73"/>
              <a:gd name="T3" fmla="*/ 77 h 107"/>
              <a:gd name="T4" fmla="*/ 52 w 73"/>
              <a:gd name="T5" fmla="*/ 101 h 107"/>
              <a:gd name="T6" fmla="*/ 45 w 73"/>
              <a:gd name="T7" fmla="*/ 101 h 107"/>
              <a:gd name="T8" fmla="*/ 37 w 73"/>
              <a:gd name="T9" fmla="*/ 107 h 107"/>
              <a:gd name="T10" fmla="*/ 29 w 73"/>
              <a:gd name="T11" fmla="*/ 101 h 107"/>
              <a:gd name="T12" fmla="*/ 21 w 73"/>
              <a:gd name="T13" fmla="*/ 101 h 107"/>
              <a:gd name="T14" fmla="*/ 16 w 73"/>
              <a:gd name="T15" fmla="*/ 77 h 107"/>
              <a:gd name="T16" fmla="*/ 51 w 73"/>
              <a:gd name="T17" fmla="*/ 29 h 107"/>
              <a:gd name="T18" fmla="*/ 52 w 73"/>
              <a:gd name="T19" fmla="*/ 35 h 107"/>
              <a:gd name="T20" fmla="*/ 51 w 73"/>
              <a:gd name="T21" fmla="*/ 37 h 107"/>
              <a:gd name="T22" fmla="*/ 53 w 73"/>
              <a:gd name="T23" fmla="*/ 38 h 107"/>
              <a:gd name="T24" fmla="*/ 52 w 73"/>
              <a:gd name="T25" fmla="*/ 42 h 107"/>
              <a:gd name="T26" fmla="*/ 50 w 73"/>
              <a:gd name="T27" fmla="*/ 42 h 107"/>
              <a:gd name="T28" fmla="*/ 52 w 73"/>
              <a:gd name="T29" fmla="*/ 44 h 107"/>
              <a:gd name="T30" fmla="*/ 51 w 73"/>
              <a:gd name="T31" fmla="*/ 47 h 107"/>
              <a:gd name="T32" fmla="*/ 50 w 73"/>
              <a:gd name="T33" fmla="*/ 48 h 107"/>
              <a:gd name="T34" fmla="*/ 51 w 73"/>
              <a:gd name="T35" fmla="*/ 49 h 107"/>
              <a:gd name="T36" fmla="*/ 50 w 73"/>
              <a:gd name="T37" fmla="*/ 53 h 107"/>
              <a:gd name="T38" fmla="*/ 47 w 73"/>
              <a:gd name="T39" fmla="*/ 54 h 107"/>
              <a:gd name="T40" fmla="*/ 29 w 73"/>
              <a:gd name="T41" fmla="*/ 49 h 107"/>
              <a:gd name="T42" fmla="*/ 21 w 73"/>
              <a:gd name="T43" fmla="*/ 49 h 107"/>
              <a:gd name="T44" fmla="*/ 21 w 73"/>
              <a:gd name="T45" fmla="*/ 32 h 107"/>
              <a:gd name="T46" fmla="*/ 28 w 73"/>
              <a:gd name="T47" fmla="*/ 31 h 107"/>
              <a:gd name="T48" fmla="*/ 42 w 73"/>
              <a:gd name="T49" fmla="*/ 16 h 107"/>
              <a:gd name="T50" fmla="*/ 38 w 73"/>
              <a:gd name="T51" fmla="*/ 30 h 107"/>
              <a:gd name="T52" fmla="*/ 51 w 73"/>
              <a:gd name="T53" fmla="*/ 29 h 107"/>
              <a:gd name="T54" fmla="*/ 15 w 73"/>
              <a:gd name="T55" fmla="*/ 71 h 107"/>
              <a:gd name="T56" fmla="*/ 25 w 73"/>
              <a:gd name="T57" fmla="*/ 71 h 107"/>
              <a:gd name="T58" fmla="*/ 17 w 73"/>
              <a:gd name="T59" fmla="*/ 48 h 107"/>
              <a:gd name="T60" fmla="*/ 11 w 73"/>
              <a:gd name="T61" fmla="*/ 29 h 107"/>
              <a:gd name="T62" fmla="*/ 23 w 73"/>
              <a:gd name="T63" fmla="*/ 13 h 107"/>
              <a:gd name="T64" fmla="*/ 37 w 73"/>
              <a:gd name="T65" fmla="*/ 11 h 107"/>
              <a:gd name="T66" fmla="*/ 50 w 73"/>
              <a:gd name="T67" fmla="*/ 14 h 107"/>
              <a:gd name="T68" fmla="*/ 62 w 73"/>
              <a:gd name="T69" fmla="*/ 29 h 107"/>
              <a:gd name="T70" fmla="*/ 56 w 73"/>
              <a:gd name="T71" fmla="*/ 48 h 107"/>
              <a:gd name="T72" fmla="*/ 48 w 73"/>
              <a:gd name="T73" fmla="*/ 71 h 107"/>
              <a:gd name="T74" fmla="*/ 58 w 73"/>
              <a:gd name="T75" fmla="*/ 71 h 107"/>
              <a:gd name="T76" fmla="*/ 65 w 73"/>
              <a:gd name="T77" fmla="*/ 52 h 107"/>
              <a:gd name="T78" fmla="*/ 71 w 73"/>
              <a:gd name="T79" fmla="*/ 27 h 107"/>
              <a:gd name="T80" fmla="*/ 55 w 73"/>
              <a:gd name="T81" fmla="*/ 5 h 107"/>
              <a:gd name="T82" fmla="*/ 37 w 73"/>
              <a:gd name="T83" fmla="*/ 1 h 107"/>
              <a:gd name="T84" fmla="*/ 19 w 73"/>
              <a:gd name="T85" fmla="*/ 5 h 107"/>
              <a:gd name="T86" fmla="*/ 2 w 73"/>
              <a:gd name="T87" fmla="*/ 27 h 107"/>
              <a:gd name="T88" fmla="*/ 8 w 73"/>
              <a:gd name="T89" fmla="*/ 53 h 107"/>
              <a:gd name="T90" fmla="*/ 15 w 73"/>
              <a:gd name="T91"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4"/>
                  <a:pt x="52" y="44"/>
                  <a:pt x="52" y="44"/>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7"/>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5"/>
                </a:cubicBezTo>
                <a:cubicBezTo>
                  <a:pt x="10" y="9"/>
                  <a:pt x="4" y="16"/>
                  <a:pt x="2" y="27"/>
                </a:cubicBezTo>
                <a:cubicBezTo>
                  <a:pt x="0" y="36"/>
                  <a:pt x="4" y="44"/>
                  <a:pt x="8" y="53"/>
                </a:cubicBezTo>
                <a:cubicBezTo>
                  <a:pt x="11" y="58"/>
                  <a:pt x="13" y="64"/>
                  <a:pt x="15" y="71"/>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6" name="Freeform 15"/>
          <p:cNvSpPr>
            <a:spLocks noEditPoints="1"/>
          </p:cNvSpPr>
          <p:nvPr/>
        </p:nvSpPr>
        <p:spPr bwMode="auto">
          <a:xfrm>
            <a:off x="3602933" y="3523292"/>
            <a:ext cx="287979" cy="348698"/>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7" name="Donut 16"/>
          <p:cNvSpPr/>
          <p:nvPr/>
        </p:nvSpPr>
        <p:spPr>
          <a:xfrm>
            <a:off x="3328559" y="4789713"/>
            <a:ext cx="831273" cy="831273"/>
          </a:xfrm>
          <a:prstGeom prst="donut">
            <a:avLst>
              <a:gd name="adj" fmla="val 680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 name="Donut 17"/>
          <p:cNvSpPr/>
          <p:nvPr/>
        </p:nvSpPr>
        <p:spPr>
          <a:xfrm>
            <a:off x="712723" y="4789713"/>
            <a:ext cx="831273" cy="831273"/>
          </a:xfrm>
          <a:prstGeom prst="donut">
            <a:avLst>
              <a:gd name="adj" fmla="val 680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 name="Donut 18"/>
          <p:cNvSpPr/>
          <p:nvPr/>
        </p:nvSpPr>
        <p:spPr>
          <a:xfrm>
            <a:off x="3328559" y="3282005"/>
            <a:ext cx="831273" cy="831273"/>
          </a:xfrm>
          <a:prstGeom prst="donut">
            <a:avLst>
              <a:gd name="adj" fmla="val 680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0" name="TextBox 19"/>
          <p:cNvSpPr txBox="1"/>
          <p:nvPr/>
        </p:nvSpPr>
        <p:spPr>
          <a:xfrm>
            <a:off x="1617052" y="3743946"/>
            <a:ext cx="678391" cy="369332"/>
          </a:xfrm>
          <a:prstGeom prst="rect">
            <a:avLst/>
          </a:prstGeom>
          <a:noFill/>
        </p:spPr>
        <p:txBody>
          <a:bodyPr wrap="none" rtlCol="0">
            <a:spAutoFit/>
          </a:bodyPr>
          <a:lstStyle/>
          <a:p>
            <a:r>
              <a:rPr lang="en-US" smtClean="0">
                <a:solidFill>
                  <a:schemeClr val="bg2"/>
                </a:solidFill>
              </a:rPr>
              <a:t>Clock</a:t>
            </a:r>
            <a:endParaRPr lang="en-GB">
              <a:solidFill>
                <a:schemeClr val="bg2"/>
              </a:solidFill>
            </a:endParaRPr>
          </a:p>
        </p:txBody>
      </p:sp>
      <p:sp>
        <p:nvSpPr>
          <p:cNvPr id="21" name="TextBox 20"/>
          <p:cNvSpPr txBox="1"/>
          <p:nvPr/>
        </p:nvSpPr>
        <p:spPr>
          <a:xfrm>
            <a:off x="1622547" y="3287215"/>
            <a:ext cx="877163" cy="584775"/>
          </a:xfrm>
          <a:prstGeom prst="rect">
            <a:avLst/>
          </a:prstGeom>
          <a:noFill/>
        </p:spPr>
        <p:txBody>
          <a:bodyPr wrap="none" rtlCol="0">
            <a:spAutoFit/>
          </a:bodyPr>
          <a:lstStyle/>
          <a:p>
            <a:r>
              <a:rPr lang="en-US" sz="3200" b="1" smtClean="0">
                <a:solidFill>
                  <a:schemeClr val="accent1"/>
                </a:solidFill>
              </a:rPr>
              <a:t>80%</a:t>
            </a:r>
            <a:endParaRPr lang="en-GB" sz="3200" b="1">
              <a:solidFill>
                <a:schemeClr val="accent1"/>
              </a:solidFill>
            </a:endParaRPr>
          </a:p>
        </p:txBody>
      </p:sp>
      <p:sp>
        <p:nvSpPr>
          <p:cNvPr id="22" name="TextBox 21"/>
          <p:cNvSpPr txBox="1"/>
          <p:nvPr/>
        </p:nvSpPr>
        <p:spPr>
          <a:xfrm>
            <a:off x="4175328" y="3743946"/>
            <a:ext cx="731034" cy="369332"/>
          </a:xfrm>
          <a:prstGeom prst="rect">
            <a:avLst/>
          </a:prstGeom>
          <a:noFill/>
        </p:spPr>
        <p:txBody>
          <a:bodyPr wrap="none" rtlCol="0">
            <a:spAutoFit/>
          </a:bodyPr>
          <a:lstStyle/>
          <a:p>
            <a:r>
              <a:rPr lang="en-US" smtClean="0">
                <a:solidFill>
                  <a:schemeClr val="bg2"/>
                </a:solidFill>
              </a:rPr>
              <a:t>Pencil</a:t>
            </a:r>
            <a:endParaRPr lang="en-GB">
              <a:solidFill>
                <a:schemeClr val="bg2"/>
              </a:solidFill>
            </a:endParaRPr>
          </a:p>
        </p:txBody>
      </p:sp>
      <p:sp>
        <p:nvSpPr>
          <p:cNvPr id="23" name="TextBox 22"/>
          <p:cNvSpPr txBox="1"/>
          <p:nvPr/>
        </p:nvSpPr>
        <p:spPr>
          <a:xfrm>
            <a:off x="4180823" y="3287215"/>
            <a:ext cx="877163" cy="584775"/>
          </a:xfrm>
          <a:prstGeom prst="rect">
            <a:avLst/>
          </a:prstGeom>
          <a:noFill/>
        </p:spPr>
        <p:txBody>
          <a:bodyPr wrap="none" rtlCol="0">
            <a:spAutoFit/>
          </a:bodyPr>
          <a:lstStyle/>
          <a:p>
            <a:r>
              <a:rPr lang="en-US" sz="3200" b="1" smtClean="0">
                <a:solidFill>
                  <a:schemeClr val="accent2"/>
                </a:solidFill>
              </a:rPr>
              <a:t>60%</a:t>
            </a:r>
            <a:endParaRPr lang="en-GB" sz="3200" b="1">
              <a:solidFill>
                <a:schemeClr val="accent2"/>
              </a:solidFill>
            </a:endParaRPr>
          </a:p>
        </p:txBody>
      </p:sp>
      <p:sp>
        <p:nvSpPr>
          <p:cNvPr id="24" name="TextBox 23"/>
          <p:cNvSpPr txBox="1"/>
          <p:nvPr/>
        </p:nvSpPr>
        <p:spPr>
          <a:xfrm>
            <a:off x="1617052" y="5248892"/>
            <a:ext cx="567591" cy="369332"/>
          </a:xfrm>
          <a:prstGeom prst="rect">
            <a:avLst/>
          </a:prstGeom>
          <a:noFill/>
        </p:spPr>
        <p:txBody>
          <a:bodyPr wrap="none" rtlCol="0">
            <a:spAutoFit/>
          </a:bodyPr>
          <a:lstStyle/>
          <a:p>
            <a:r>
              <a:rPr lang="en-US" smtClean="0">
                <a:solidFill>
                  <a:schemeClr val="bg2"/>
                </a:solidFill>
              </a:rPr>
              <a:t>CEO</a:t>
            </a:r>
            <a:endParaRPr lang="en-GB">
              <a:solidFill>
                <a:schemeClr val="bg2"/>
              </a:solidFill>
            </a:endParaRPr>
          </a:p>
        </p:txBody>
      </p:sp>
      <p:sp>
        <p:nvSpPr>
          <p:cNvPr id="25" name="TextBox 24"/>
          <p:cNvSpPr txBox="1"/>
          <p:nvPr/>
        </p:nvSpPr>
        <p:spPr>
          <a:xfrm>
            <a:off x="1622547" y="4792161"/>
            <a:ext cx="877163" cy="584775"/>
          </a:xfrm>
          <a:prstGeom prst="rect">
            <a:avLst/>
          </a:prstGeom>
          <a:noFill/>
        </p:spPr>
        <p:txBody>
          <a:bodyPr wrap="none" rtlCol="0">
            <a:spAutoFit/>
          </a:bodyPr>
          <a:lstStyle/>
          <a:p>
            <a:r>
              <a:rPr lang="en-US" sz="3200" b="1" smtClean="0">
                <a:solidFill>
                  <a:schemeClr val="accent4"/>
                </a:solidFill>
              </a:rPr>
              <a:t>93%</a:t>
            </a:r>
            <a:endParaRPr lang="en-GB" sz="3200" b="1">
              <a:solidFill>
                <a:schemeClr val="accent4"/>
              </a:solidFill>
            </a:endParaRPr>
          </a:p>
        </p:txBody>
      </p:sp>
      <p:sp>
        <p:nvSpPr>
          <p:cNvPr id="27" name="TextBox 26"/>
          <p:cNvSpPr txBox="1"/>
          <p:nvPr/>
        </p:nvSpPr>
        <p:spPr>
          <a:xfrm>
            <a:off x="4169833" y="5248892"/>
            <a:ext cx="583814" cy="369332"/>
          </a:xfrm>
          <a:prstGeom prst="rect">
            <a:avLst/>
          </a:prstGeom>
          <a:noFill/>
        </p:spPr>
        <p:txBody>
          <a:bodyPr wrap="none" rtlCol="0">
            <a:spAutoFit/>
          </a:bodyPr>
          <a:lstStyle/>
          <a:p>
            <a:r>
              <a:rPr lang="en-US" smtClean="0">
                <a:solidFill>
                  <a:schemeClr val="bg2"/>
                </a:solidFill>
              </a:rPr>
              <a:t>Idea</a:t>
            </a:r>
            <a:endParaRPr lang="en-GB">
              <a:solidFill>
                <a:schemeClr val="bg2"/>
              </a:solidFill>
            </a:endParaRPr>
          </a:p>
        </p:txBody>
      </p:sp>
      <p:sp>
        <p:nvSpPr>
          <p:cNvPr id="28" name="TextBox 27"/>
          <p:cNvSpPr txBox="1"/>
          <p:nvPr/>
        </p:nvSpPr>
        <p:spPr>
          <a:xfrm>
            <a:off x="4175328" y="4792161"/>
            <a:ext cx="877163" cy="584775"/>
          </a:xfrm>
          <a:prstGeom prst="rect">
            <a:avLst/>
          </a:prstGeom>
          <a:noFill/>
        </p:spPr>
        <p:txBody>
          <a:bodyPr wrap="none" rtlCol="0">
            <a:spAutoFit/>
          </a:bodyPr>
          <a:lstStyle/>
          <a:p>
            <a:r>
              <a:rPr lang="en-US" sz="3200" b="1" smtClean="0">
                <a:solidFill>
                  <a:schemeClr val="accent5"/>
                </a:solidFill>
              </a:rPr>
              <a:t>55%</a:t>
            </a:r>
            <a:endParaRPr lang="en-GB" sz="3200" b="1">
              <a:solidFill>
                <a:schemeClr val="accent5"/>
              </a:solidFill>
            </a:endParaRPr>
          </a:p>
        </p:txBody>
      </p:sp>
      <p:sp>
        <p:nvSpPr>
          <p:cNvPr id="29" name="Rectangle 28"/>
          <p:cNvSpPr/>
          <p:nvPr/>
        </p:nvSpPr>
        <p:spPr>
          <a:xfrm>
            <a:off x="542880" y="4148660"/>
            <a:ext cx="2706238" cy="523220"/>
          </a:xfrm>
          <a:prstGeom prst="rect">
            <a:avLst/>
          </a:prstGeom>
        </p:spPr>
        <p:txBody>
          <a:bodyPr wrap="square">
            <a:spAutoFit/>
          </a:bodyPr>
          <a:lstStyle/>
          <a:p>
            <a:r>
              <a:rPr lang="en-GB" sz="1400">
                <a:solidFill>
                  <a:schemeClr val="bg2"/>
                </a:solidFill>
              </a:rPr>
              <a:t>Lorem ipsum dolor sit amet, consectetur adipiscing </a:t>
            </a:r>
            <a:r>
              <a:rPr lang="en-GB" sz="1400" smtClean="0">
                <a:solidFill>
                  <a:schemeClr val="bg2"/>
                </a:solidFill>
              </a:rPr>
              <a:t>elit</a:t>
            </a:r>
            <a:endParaRPr lang="en-GB" sz="1400">
              <a:solidFill>
                <a:schemeClr val="bg2"/>
              </a:solidFill>
            </a:endParaRPr>
          </a:p>
        </p:txBody>
      </p:sp>
      <p:sp>
        <p:nvSpPr>
          <p:cNvPr id="30" name="Rectangle 29"/>
          <p:cNvSpPr/>
          <p:nvPr/>
        </p:nvSpPr>
        <p:spPr>
          <a:xfrm>
            <a:off x="542880" y="5651328"/>
            <a:ext cx="2706238" cy="523220"/>
          </a:xfrm>
          <a:prstGeom prst="rect">
            <a:avLst/>
          </a:prstGeom>
        </p:spPr>
        <p:txBody>
          <a:bodyPr wrap="square">
            <a:spAutoFit/>
          </a:bodyPr>
          <a:lstStyle/>
          <a:p>
            <a:r>
              <a:rPr lang="en-GB" sz="1400">
                <a:solidFill>
                  <a:schemeClr val="bg2"/>
                </a:solidFill>
              </a:rPr>
              <a:t>Lorem ipsum dolor sit amet, consectetur adipiscing </a:t>
            </a:r>
            <a:r>
              <a:rPr lang="en-GB" sz="1400" smtClean="0">
                <a:solidFill>
                  <a:schemeClr val="bg2"/>
                </a:solidFill>
              </a:rPr>
              <a:t>elit</a:t>
            </a:r>
            <a:endParaRPr lang="en-GB" sz="1400">
              <a:solidFill>
                <a:schemeClr val="bg2"/>
              </a:solidFill>
            </a:endParaRPr>
          </a:p>
        </p:txBody>
      </p:sp>
      <p:sp>
        <p:nvSpPr>
          <p:cNvPr id="31" name="Rectangle 30"/>
          <p:cNvSpPr/>
          <p:nvPr/>
        </p:nvSpPr>
        <p:spPr>
          <a:xfrm>
            <a:off x="3328702" y="4148660"/>
            <a:ext cx="2706238" cy="523220"/>
          </a:xfrm>
          <a:prstGeom prst="rect">
            <a:avLst/>
          </a:prstGeom>
        </p:spPr>
        <p:txBody>
          <a:bodyPr wrap="square">
            <a:spAutoFit/>
          </a:bodyPr>
          <a:lstStyle/>
          <a:p>
            <a:r>
              <a:rPr lang="en-GB" sz="1400">
                <a:solidFill>
                  <a:schemeClr val="bg2"/>
                </a:solidFill>
              </a:rPr>
              <a:t>Lorem ipsum dolor sit amet, consectetur adipiscing </a:t>
            </a:r>
            <a:r>
              <a:rPr lang="en-GB" sz="1400" smtClean="0">
                <a:solidFill>
                  <a:schemeClr val="bg2"/>
                </a:solidFill>
              </a:rPr>
              <a:t>elit</a:t>
            </a:r>
            <a:endParaRPr lang="en-GB" sz="1400">
              <a:solidFill>
                <a:schemeClr val="bg2"/>
              </a:solidFill>
            </a:endParaRPr>
          </a:p>
        </p:txBody>
      </p:sp>
      <p:sp>
        <p:nvSpPr>
          <p:cNvPr id="32" name="Rectangle 31"/>
          <p:cNvSpPr/>
          <p:nvPr/>
        </p:nvSpPr>
        <p:spPr>
          <a:xfrm>
            <a:off x="3328702" y="5651328"/>
            <a:ext cx="2706238" cy="523220"/>
          </a:xfrm>
          <a:prstGeom prst="rect">
            <a:avLst/>
          </a:prstGeom>
        </p:spPr>
        <p:txBody>
          <a:bodyPr wrap="square">
            <a:spAutoFit/>
          </a:bodyPr>
          <a:lstStyle/>
          <a:p>
            <a:r>
              <a:rPr lang="en-GB" sz="1400">
                <a:solidFill>
                  <a:schemeClr val="bg2"/>
                </a:solidFill>
              </a:rPr>
              <a:t>Lorem ipsum dolor sit amet, consectetur adipiscing </a:t>
            </a:r>
            <a:r>
              <a:rPr lang="en-GB" sz="1400" smtClean="0">
                <a:solidFill>
                  <a:schemeClr val="bg2"/>
                </a:solidFill>
              </a:rPr>
              <a:t>elit</a:t>
            </a:r>
            <a:endParaRPr lang="en-GB" sz="1400">
              <a:solidFill>
                <a:schemeClr val="bg2"/>
              </a:solidFill>
            </a:endParaRPr>
          </a:p>
        </p:txBody>
      </p:sp>
    </p:spTree>
    <p:extLst>
      <p:ext uri="{BB962C8B-B14F-4D97-AF65-F5344CB8AC3E}">
        <p14:creationId xmlns:p14="http://schemas.microsoft.com/office/powerpoint/2010/main" val="588449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left)">
                                      <p:cBhvr>
                                        <p:cTn id="26" dur="500"/>
                                        <p:tgtEl>
                                          <p:spTgt spid="11"/>
                                        </p:tgtEl>
                                      </p:cBhvr>
                                    </p:animEffect>
                                  </p:childTnLst>
                                </p:cTn>
                              </p:par>
                            </p:childTnLst>
                          </p:cTn>
                        </p:par>
                        <p:par>
                          <p:cTn id="27" fill="hold">
                            <p:stCondLst>
                              <p:cond delay="2500"/>
                            </p:stCondLst>
                            <p:childTnLst>
                              <p:par>
                                <p:cTn id="28" presetID="49" presetClass="entr" presetSubtype="0" decel="100000"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anim calcmode="lin" valueType="num">
                                      <p:cBhvr>
                                        <p:cTn id="32" dur="500" fill="hold"/>
                                        <p:tgtEl>
                                          <p:spTgt spid="12"/>
                                        </p:tgtEl>
                                        <p:attrNameLst>
                                          <p:attrName>style.rotation</p:attrName>
                                        </p:attrNameLst>
                                      </p:cBhvr>
                                      <p:tavLst>
                                        <p:tav tm="0">
                                          <p:val>
                                            <p:fltVal val="360"/>
                                          </p:val>
                                        </p:tav>
                                        <p:tav tm="100000">
                                          <p:val>
                                            <p:fltVal val="0"/>
                                          </p:val>
                                        </p:tav>
                                      </p:tavLst>
                                    </p:anim>
                                    <p:animEffect transition="in" filter="fade">
                                      <p:cBhvr>
                                        <p:cTn id="33" dur="500"/>
                                        <p:tgtEl>
                                          <p:spTgt spid="12"/>
                                        </p:tgtEl>
                                      </p:cBhvr>
                                    </p:animEffect>
                                  </p:childTnLst>
                                </p:cTn>
                              </p:par>
                            </p:childTnLst>
                          </p:cTn>
                        </p:par>
                        <p:par>
                          <p:cTn id="34" fill="hold">
                            <p:stCondLst>
                              <p:cond delay="3000"/>
                            </p:stCondLst>
                            <p:childTnLst>
                              <p:par>
                                <p:cTn id="35" presetID="49" presetClass="entr" presetSubtype="0" decel="100000"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 calcmode="lin" valueType="num">
                                      <p:cBhvr>
                                        <p:cTn id="39" dur="500" fill="hold"/>
                                        <p:tgtEl>
                                          <p:spTgt spid="13"/>
                                        </p:tgtEl>
                                        <p:attrNameLst>
                                          <p:attrName>style.rotation</p:attrName>
                                        </p:attrNameLst>
                                      </p:cBhvr>
                                      <p:tavLst>
                                        <p:tav tm="0">
                                          <p:val>
                                            <p:fltVal val="360"/>
                                          </p:val>
                                        </p:tav>
                                        <p:tav tm="100000">
                                          <p:val>
                                            <p:fltVal val="0"/>
                                          </p:val>
                                        </p:tav>
                                      </p:tavLst>
                                    </p:anim>
                                    <p:animEffect transition="in" filter="fade">
                                      <p:cBhvr>
                                        <p:cTn id="40" dur="500"/>
                                        <p:tgtEl>
                                          <p:spTgt spid="13"/>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500"/>
                                        <p:tgtEl>
                                          <p:spTgt spid="21"/>
                                        </p:tgtEl>
                                      </p:cBhvr>
                                    </p:animEffect>
                                  </p:childTnLst>
                                </p:cTn>
                              </p:par>
                            </p:childTnLst>
                          </p:cTn>
                        </p:par>
                        <p:par>
                          <p:cTn id="45" fill="hold">
                            <p:stCondLst>
                              <p:cond delay="4000"/>
                            </p:stCondLst>
                            <p:childTnLst>
                              <p:par>
                                <p:cTn id="46" presetID="10" presetClass="entr" presetSubtype="0" fill="hold" grpId="0" nodeType="after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fade">
                                      <p:cBhvr>
                                        <p:cTn id="48" dur="500"/>
                                        <p:tgtEl>
                                          <p:spTgt spid="20"/>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childTnLst>
                          </p:cTn>
                        </p:par>
                        <p:par>
                          <p:cTn id="53" fill="hold">
                            <p:stCondLst>
                              <p:cond delay="5000"/>
                            </p:stCondLst>
                            <p:childTnLst>
                              <p:par>
                                <p:cTn id="54" presetID="49" presetClass="entr" presetSubtype="0" decel="100000"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500" fill="hold"/>
                                        <p:tgtEl>
                                          <p:spTgt spid="19"/>
                                        </p:tgtEl>
                                        <p:attrNameLst>
                                          <p:attrName>ppt_w</p:attrName>
                                        </p:attrNameLst>
                                      </p:cBhvr>
                                      <p:tavLst>
                                        <p:tav tm="0">
                                          <p:val>
                                            <p:fltVal val="0"/>
                                          </p:val>
                                        </p:tav>
                                        <p:tav tm="100000">
                                          <p:val>
                                            <p:strVal val="#ppt_w"/>
                                          </p:val>
                                        </p:tav>
                                      </p:tavLst>
                                    </p:anim>
                                    <p:anim calcmode="lin" valueType="num">
                                      <p:cBhvr>
                                        <p:cTn id="57" dur="500" fill="hold"/>
                                        <p:tgtEl>
                                          <p:spTgt spid="19"/>
                                        </p:tgtEl>
                                        <p:attrNameLst>
                                          <p:attrName>ppt_h</p:attrName>
                                        </p:attrNameLst>
                                      </p:cBhvr>
                                      <p:tavLst>
                                        <p:tav tm="0">
                                          <p:val>
                                            <p:fltVal val="0"/>
                                          </p:val>
                                        </p:tav>
                                        <p:tav tm="100000">
                                          <p:val>
                                            <p:strVal val="#ppt_h"/>
                                          </p:val>
                                        </p:tav>
                                      </p:tavLst>
                                    </p:anim>
                                    <p:anim calcmode="lin" valueType="num">
                                      <p:cBhvr>
                                        <p:cTn id="58" dur="500" fill="hold"/>
                                        <p:tgtEl>
                                          <p:spTgt spid="19"/>
                                        </p:tgtEl>
                                        <p:attrNameLst>
                                          <p:attrName>style.rotation</p:attrName>
                                        </p:attrNameLst>
                                      </p:cBhvr>
                                      <p:tavLst>
                                        <p:tav tm="0">
                                          <p:val>
                                            <p:fltVal val="360"/>
                                          </p:val>
                                        </p:tav>
                                        <p:tav tm="100000">
                                          <p:val>
                                            <p:fltVal val="0"/>
                                          </p:val>
                                        </p:tav>
                                      </p:tavLst>
                                    </p:anim>
                                    <p:animEffect transition="in" filter="fade">
                                      <p:cBhvr>
                                        <p:cTn id="59" dur="500"/>
                                        <p:tgtEl>
                                          <p:spTgt spid="19"/>
                                        </p:tgtEl>
                                      </p:cBhvr>
                                    </p:animEffect>
                                  </p:childTnLst>
                                </p:cTn>
                              </p:par>
                            </p:childTnLst>
                          </p:cTn>
                        </p:par>
                        <p:par>
                          <p:cTn id="60" fill="hold">
                            <p:stCondLst>
                              <p:cond delay="5500"/>
                            </p:stCondLst>
                            <p:childTnLst>
                              <p:par>
                                <p:cTn id="61" presetID="49" presetClass="entr" presetSubtype="0" decel="100000" fill="hold" grpId="0" nodeType="after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p:cTn id="63" dur="500" fill="hold"/>
                                        <p:tgtEl>
                                          <p:spTgt spid="16"/>
                                        </p:tgtEl>
                                        <p:attrNameLst>
                                          <p:attrName>ppt_w</p:attrName>
                                        </p:attrNameLst>
                                      </p:cBhvr>
                                      <p:tavLst>
                                        <p:tav tm="0">
                                          <p:val>
                                            <p:fltVal val="0"/>
                                          </p:val>
                                        </p:tav>
                                        <p:tav tm="100000">
                                          <p:val>
                                            <p:strVal val="#ppt_w"/>
                                          </p:val>
                                        </p:tav>
                                      </p:tavLst>
                                    </p:anim>
                                    <p:anim calcmode="lin" valueType="num">
                                      <p:cBhvr>
                                        <p:cTn id="64" dur="500" fill="hold"/>
                                        <p:tgtEl>
                                          <p:spTgt spid="16"/>
                                        </p:tgtEl>
                                        <p:attrNameLst>
                                          <p:attrName>ppt_h</p:attrName>
                                        </p:attrNameLst>
                                      </p:cBhvr>
                                      <p:tavLst>
                                        <p:tav tm="0">
                                          <p:val>
                                            <p:fltVal val="0"/>
                                          </p:val>
                                        </p:tav>
                                        <p:tav tm="100000">
                                          <p:val>
                                            <p:strVal val="#ppt_h"/>
                                          </p:val>
                                        </p:tav>
                                      </p:tavLst>
                                    </p:anim>
                                    <p:anim calcmode="lin" valueType="num">
                                      <p:cBhvr>
                                        <p:cTn id="65" dur="500" fill="hold"/>
                                        <p:tgtEl>
                                          <p:spTgt spid="16"/>
                                        </p:tgtEl>
                                        <p:attrNameLst>
                                          <p:attrName>style.rotation</p:attrName>
                                        </p:attrNameLst>
                                      </p:cBhvr>
                                      <p:tavLst>
                                        <p:tav tm="0">
                                          <p:val>
                                            <p:fltVal val="360"/>
                                          </p:val>
                                        </p:tav>
                                        <p:tav tm="100000">
                                          <p:val>
                                            <p:fltVal val="0"/>
                                          </p:val>
                                        </p:tav>
                                      </p:tavLst>
                                    </p:anim>
                                    <p:animEffect transition="in" filter="fade">
                                      <p:cBhvr>
                                        <p:cTn id="66" dur="500"/>
                                        <p:tgtEl>
                                          <p:spTgt spid="16"/>
                                        </p:tgtEl>
                                      </p:cBhvr>
                                    </p:animEffect>
                                  </p:childTnLst>
                                </p:cTn>
                              </p:par>
                            </p:childTnLst>
                          </p:cTn>
                        </p:par>
                        <p:par>
                          <p:cTn id="67" fill="hold">
                            <p:stCondLst>
                              <p:cond delay="6000"/>
                            </p:stCondLst>
                            <p:childTnLst>
                              <p:par>
                                <p:cTn id="68" presetID="10" presetClass="entr" presetSubtype="0" fill="hold" grpId="0" nodeType="after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fade">
                                      <p:cBhvr>
                                        <p:cTn id="70" dur="500"/>
                                        <p:tgtEl>
                                          <p:spTgt spid="23"/>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7000"/>
                            </p:stCondLst>
                            <p:childTnLst>
                              <p:par>
                                <p:cTn id="76" presetID="10" presetClass="entr" presetSubtype="0" fill="hold" grpId="0"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childTnLst>
                                </p:cTn>
                              </p:par>
                            </p:childTnLst>
                          </p:cTn>
                        </p:par>
                        <p:par>
                          <p:cTn id="79" fill="hold">
                            <p:stCondLst>
                              <p:cond delay="7500"/>
                            </p:stCondLst>
                            <p:childTnLst>
                              <p:par>
                                <p:cTn id="80" presetID="49" presetClass="entr" presetSubtype="0" decel="100000"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fltVal val="0"/>
                                          </p:val>
                                        </p:tav>
                                        <p:tav tm="100000">
                                          <p:val>
                                            <p:strVal val="#ppt_w"/>
                                          </p:val>
                                        </p:tav>
                                      </p:tavLst>
                                    </p:anim>
                                    <p:anim calcmode="lin" valueType="num">
                                      <p:cBhvr>
                                        <p:cTn id="83" dur="500" fill="hold"/>
                                        <p:tgtEl>
                                          <p:spTgt spid="18"/>
                                        </p:tgtEl>
                                        <p:attrNameLst>
                                          <p:attrName>ppt_h</p:attrName>
                                        </p:attrNameLst>
                                      </p:cBhvr>
                                      <p:tavLst>
                                        <p:tav tm="0">
                                          <p:val>
                                            <p:fltVal val="0"/>
                                          </p:val>
                                        </p:tav>
                                        <p:tav tm="100000">
                                          <p:val>
                                            <p:strVal val="#ppt_h"/>
                                          </p:val>
                                        </p:tav>
                                      </p:tavLst>
                                    </p:anim>
                                    <p:anim calcmode="lin" valueType="num">
                                      <p:cBhvr>
                                        <p:cTn id="84" dur="500" fill="hold"/>
                                        <p:tgtEl>
                                          <p:spTgt spid="18"/>
                                        </p:tgtEl>
                                        <p:attrNameLst>
                                          <p:attrName>style.rotation</p:attrName>
                                        </p:attrNameLst>
                                      </p:cBhvr>
                                      <p:tavLst>
                                        <p:tav tm="0">
                                          <p:val>
                                            <p:fltVal val="360"/>
                                          </p:val>
                                        </p:tav>
                                        <p:tav tm="100000">
                                          <p:val>
                                            <p:fltVal val="0"/>
                                          </p:val>
                                        </p:tav>
                                      </p:tavLst>
                                    </p:anim>
                                    <p:animEffect transition="in" filter="fade">
                                      <p:cBhvr>
                                        <p:cTn id="85" dur="500"/>
                                        <p:tgtEl>
                                          <p:spTgt spid="18"/>
                                        </p:tgtEl>
                                      </p:cBhvr>
                                    </p:animEffect>
                                  </p:childTnLst>
                                </p:cTn>
                              </p:par>
                            </p:childTnLst>
                          </p:cTn>
                        </p:par>
                        <p:par>
                          <p:cTn id="86" fill="hold">
                            <p:stCondLst>
                              <p:cond delay="8000"/>
                            </p:stCondLst>
                            <p:childTnLst>
                              <p:par>
                                <p:cTn id="87" presetID="49" presetClass="entr" presetSubtype="0" decel="100000"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 calcmode="lin" valueType="num">
                                      <p:cBhvr>
                                        <p:cTn id="91" dur="500" fill="hold"/>
                                        <p:tgtEl>
                                          <p:spTgt spid="14"/>
                                        </p:tgtEl>
                                        <p:attrNameLst>
                                          <p:attrName>style.rotation</p:attrName>
                                        </p:attrNameLst>
                                      </p:cBhvr>
                                      <p:tavLst>
                                        <p:tav tm="0">
                                          <p:val>
                                            <p:fltVal val="360"/>
                                          </p:val>
                                        </p:tav>
                                        <p:tav tm="100000">
                                          <p:val>
                                            <p:fltVal val="0"/>
                                          </p:val>
                                        </p:tav>
                                      </p:tavLst>
                                    </p:anim>
                                    <p:animEffect transition="in" filter="fade">
                                      <p:cBhvr>
                                        <p:cTn id="92" dur="500"/>
                                        <p:tgtEl>
                                          <p:spTgt spid="14"/>
                                        </p:tgtEl>
                                      </p:cBhvr>
                                    </p:animEffect>
                                  </p:childTnLst>
                                </p:cTn>
                              </p:par>
                            </p:childTnLst>
                          </p:cTn>
                        </p:par>
                        <p:par>
                          <p:cTn id="93" fill="hold">
                            <p:stCondLst>
                              <p:cond delay="8500"/>
                            </p:stCondLst>
                            <p:childTnLst>
                              <p:par>
                                <p:cTn id="94" presetID="10" presetClass="entr" presetSubtype="0" fill="hold" grpId="0" nodeType="afterEffect">
                                  <p:stCondLst>
                                    <p:cond delay="0"/>
                                  </p:stCondLst>
                                  <p:childTnLst>
                                    <p:set>
                                      <p:cBhvr>
                                        <p:cTn id="95" dur="1" fill="hold">
                                          <p:stCondLst>
                                            <p:cond delay="0"/>
                                          </p:stCondLst>
                                        </p:cTn>
                                        <p:tgtEl>
                                          <p:spTgt spid="25"/>
                                        </p:tgtEl>
                                        <p:attrNameLst>
                                          <p:attrName>style.visibility</p:attrName>
                                        </p:attrNameLst>
                                      </p:cBhvr>
                                      <p:to>
                                        <p:strVal val="visible"/>
                                      </p:to>
                                    </p:set>
                                    <p:animEffect transition="in" filter="fade">
                                      <p:cBhvr>
                                        <p:cTn id="96" dur="500"/>
                                        <p:tgtEl>
                                          <p:spTgt spid="25"/>
                                        </p:tgtEl>
                                      </p:cBhvr>
                                    </p:animEffect>
                                  </p:childTnLst>
                                </p:cTn>
                              </p:par>
                            </p:childTnLst>
                          </p:cTn>
                        </p:par>
                        <p:par>
                          <p:cTn id="97" fill="hold">
                            <p:stCondLst>
                              <p:cond delay="9000"/>
                            </p:stCondLst>
                            <p:childTnLst>
                              <p:par>
                                <p:cTn id="98" presetID="10" presetClass="entr" presetSubtype="0" fill="hold" grpId="0" nodeType="afterEffect">
                                  <p:stCondLst>
                                    <p:cond delay="0"/>
                                  </p:stCondLst>
                                  <p:childTnLst>
                                    <p:set>
                                      <p:cBhvr>
                                        <p:cTn id="99" dur="1" fill="hold">
                                          <p:stCondLst>
                                            <p:cond delay="0"/>
                                          </p:stCondLst>
                                        </p:cTn>
                                        <p:tgtEl>
                                          <p:spTgt spid="24"/>
                                        </p:tgtEl>
                                        <p:attrNameLst>
                                          <p:attrName>style.visibility</p:attrName>
                                        </p:attrNameLst>
                                      </p:cBhvr>
                                      <p:to>
                                        <p:strVal val="visible"/>
                                      </p:to>
                                    </p:set>
                                    <p:animEffect transition="in" filter="fade">
                                      <p:cBhvr>
                                        <p:cTn id="100" dur="500"/>
                                        <p:tgtEl>
                                          <p:spTgt spid="24"/>
                                        </p:tgtEl>
                                      </p:cBhvr>
                                    </p:animEffect>
                                  </p:childTnLst>
                                </p:cTn>
                              </p:par>
                            </p:childTnLst>
                          </p:cTn>
                        </p:par>
                        <p:par>
                          <p:cTn id="101" fill="hold">
                            <p:stCondLst>
                              <p:cond delay="9500"/>
                            </p:stCondLst>
                            <p:childTnLst>
                              <p:par>
                                <p:cTn id="102" presetID="10" presetClass="entr" presetSubtype="0" fill="hold" grpId="0" nodeType="afterEffect">
                                  <p:stCondLst>
                                    <p:cond delay="0"/>
                                  </p:stCondLst>
                                  <p:childTnLst>
                                    <p:set>
                                      <p:cBhvr>
                                        <p:cTn id="103" dur="1" fill="hold">
                                          <p:stCondLst>
                                            <p:cond delay="0"/>
                                          </p:stCondLst>
                                        </p:cTn>
                                        <p:tgtEl>
                                          <p:spTgt spid="30"/>
                                        </p:tgtEl>
                                        <p:attrNameLst>
                                          <p:attrName>style.visibility</p:attrName>
                                        </p:attrNameLst>
                                      </p:cBhvr>
                                      <p:to>
                                        <p:strVal val="visible"/>
                                      </p:to>
                                    </p:set>
                                    <p:animEffect transition="in" filter="fade">
                                      <p:cBhvr>
                                        <p:cTn id="104" dur="500"/>
                                        <p:tgtEl>
                                          <p:spTgt spid="30"/>
                                        </p:tgtEl>
                                      </p:cBhvr>
                                    </p:animEffect>
                                  </p:childTnLst>
                                </p:cTn>
                              </p:par>
                            </p:childTnLst>
                          </p:cTn>
                        </p:par>
                        <p:par>
                          <p:cTn id="105" fill="hold">
                            <p:stCondLst>
                              <p:cond delay="10000"/>
                            </p:stCondLst>
                            <p:childTnLst>
                              <p:par>
                                <p:cTn id="106" presetID="49" presetClass="entr" presetSubtype="0" decel="100000" fill="hold" grpId="0" nodeType="afterEffect">
                                  <p:stCondLst>
                                    <p:cond delay="0"/>
                                  </p:stCondLst>
                                  <p:childTnLst>
                                    <p:set>
                                      <p:cBhvr>
                                        <p:cTn id="107" dur="1" fill="hold">
                                          <p:stCondLst>
                                            <p:cond delay="0"/>
                                          </p:stCondLst>
                                        </p:cTn>
                                        <p:tgtEl>
                                          <p:spTgt spid="17"/>
                                        </p:tgtEl>
                                        <p:attrNameLst>
                                          <p:attrName>style.visibility</p:attrName>
                                        </p:attrNameLst>
                                      </p:cBhvr>
                                      <p:to>
                                        <p:strVal val="visible"/>
                                      </p:to>
                                    </p:set>
                                    <p:anim calcmode="lin" valueType="num">
                                      <p:cBhvr>
                                        <p:cTn id="108" dur="500" fill="hold"/>
                                        <p:tgtEl>
                                          <p:spTgt spid="17"/>
                                        </p:tgtEl>
                                        <p:attrNameLst>
                                          <p:attrName>ppt_w</p:attrName>
                                        </p:attrNameLst>
                                      </p:cBhvr>
                                      <p:tavLst>
                                        <p:tav tm="0">
                                          <p:val>
                                            <p:fltVal val="0"/>
                                          </p:val>
                                        </p:tav>
                                        <p:tav tm="100000">
                                          <p:val>
                                            <p:strVal val="#ppt_w"/>
                                          </p:val>
                                        </p:tav>
                                      </p:tavLst>
                                    </p:anim>
                                    <p:anim calcmode="lin" valueType="num">
                                      <p:cBhvr>
                                        <p:cTn id="109" dur="500" fill="hold"/>
                                        <p:tgtEl>
                                          <p:spTgt spid="17"/>
                                        </p:tgtEl>
                                        <p:attrNameLst>
                                          <p:attrName>ppt_h</p:attrName>
                                        </p:attrNameLst>
                                      </p:cBhvr>
                                      <p:tavLst>
                                        <p:tav tm="0">
                                          <p:val>
                                            <p:fltVal val="0"/>
                                          </p:val>
                                        </p:tav>
                                        <p:tav tm="100000">
                                          <p:val>
                                            <p:strVal val="#ppt_h"/>
                                          </p:val>
                                        </p:tav>
                                      </p:tavLst>
                                    </p:anim>
                                    <p:anim calcmode="lin" valueType="num">
                                      <p:cBhvr>
                                        <p:cTn id="110" dur="500" fill="hold"/>
                                        <p:tgtEl>
                                          <p:spTgt spid="17"/>
                                        </p:tgtEl>
                                        <p:attrNameLst>
                                          <p:attrName>style.rotation</p:attrName>
                                        </p:attrNameLst>
                                      </p:cBhvr>
                                      <p:tavLst>
                                        <p:tav tm="0">
                                          <p:val>
                                            <p:fltVal val="360"/>
                                          </p:val>
                                        </p:tav>
                                        <p:tav tm="100000">
                                          <p:val>
                                            <p:fltVal val="0"/>
                                          </p:val>
                                        </p:tav>
                                      </p:tavLst>
                                    </p:anim>
                                    <p:animEffect transition="in" filter="fade">
                                      <p:cBhvr>
                                        <p:cTn id="111" dur="500"/>
                                        <p:tgtEl>
                                          <p:spTgt spid="17"/>
                                        </p:tgtEl>
                                      </p:cBhvr>
                                    </p:animEffect>
                                  </p:childTnLst>
                                </p:cTn>
                              </p:par>
                            </p:childTnLst>
                          </p:cTn>
                        </p:par>
                        <p:par>
                          <p:cTn id="112" fill="hold">
                            <p:stCondLst>
                              <p:cond delay="10500"/>
                            </p:stCondLst>
                            <p:childTnLst>
                              <p:par>
                                <p:cTn id="113" presetID="49" presetClass="entr" presetSubtype="0" decel="100000" fill="hold" grpId="0" nodeType="afterEffect">
                                  <p:stCondLst>
                                    <p:cond delay="0"/>
                                  </p:stCondLst>
                                  <p:childTnLst>
                                    <p:set>
                                      <p:cBhvr>
                                        <p:cTn id="114" dur="1" fill="hold">
                                          <p:stCondLst>
                                            <p:cond delay="0"/>
                                          </p:stCondLst>
                                        </p:cTn>
                                        <p:tgtEl>
                                          <p:spTgt spid="15"/>
                                        </p:tgtEl>
                                        <p:attrNameLst>
                                          <p:attrName>style.visibility</p:attrName>
                                        </p:attrNameLst>
                                      </p:cBhvr>
                                      <p:to>
                                        <p:strVal val="visible"/>
                                      </p:to>
                                    </p:set>
                                    <p:anim calcmode="lin" valueType="num">
                                      <p:cBhvr>
                                        <p:cTn id="115" dur="500" fill="hold"/>
                                        <p:tgtEl>
                                          <p:spTgt spid="15"/>
                                        </p:tgtEl>
                                        <p:attrNameLst>
                                          <p:attrName>ppt_w</p:attrName>
                                        </p:attrNameLst>
                                      </p:cBhvr>
                                      <p:tavLst>
                                        <p:tav tm="0">
                                          <p:val>
                                            <p:fltVal val="0"/>
                                          </p:val>
                                        </p:tav>
                                        <p:tav tm="100000">
                                          <p:val>
                                            <p:strVal val="#ppt_w"/>
                                          </p:val>
                                        </p:tav>
                                      </p:tavLst>
                                    </p:anim>
                                    <p:anim calcmode="lin" valueType="num">
                                      <p:cBhvr>
                                        <p:cTn id="116" dur="500" fill="hold"/>
                                        <p:tgtEl>
                                          <p:spTgt spid="15"/>
                                        </p:tgtEl>
                                        <p:attrNameLst>
                                          <p:attrName>ppt_h</p:attrName>
                                        </p:attrNameLst>
                                      </p:cBhvr>
                                      <p:tavLst>
                                        <p:tav tm="0">
                                          <p:val>
                                            <p:fltVal val="0"/>
                                          </p:val>
                                        </p:tav>
                                        <p:tav tm="100000">
                                          <p:val>
                                            <p:strVal val="#ppt_h"/>
                                          </p:val>
                                        </p:tav>
                                      </p:tavLst>
                                    </p:anim>
                                    <p:anim calcmode="lin" valueType="num">
                                      <p:cBhvr>
                                        <p:cTn id="117" dur="500" fill="hold"/>
                                        <p:tgtEl>
                                          <p:spTgt spid="15"/>
                                        </p:tgtEl>
                                        <p:attrNameLst>
                                          <p:attrName>style.rotation</p:attrName>
                                        </p:attrNameLst>
                                      </p:cBhvr>
                                      <p:tavLst>
                                        <p:tav tm="0">
                                          <p:val>
                                            <p:fltVal val="360"/>
                                          </p:val>
                                        </p:tav>
                                        <p:tav tm="100000">
                                          <p:val>
                                            <p:fltVal val="0"/>
                                          </p:val>
                                        </p:tav>
                                      </p:tavLst>
                                    </p:anim>
                                    <p:animEffect transition="in" filter="fade">
                                      <p:cBhvr>
                                        <p:cTn id="118" dur="500"/>
                                        <p:tgtEl>
                                          <p:spTgt spid="15"/>
                                        </p:tgtEl>
                                      </p:cBhvr>
                                    </p:animEffect>
                                  </p:childTnLst>
                                </p:cTn>
                              </p:par>
                            </p:childTnLst>
                          </p:cTn>
                        </p:par>
                        <p:par>
                          <p:cTn id="119" fill="hold">
                            <p:stCondLst>
                              <p:cond delay="11000"/>
                            </p:stCondLst>
                            <p:childTnLst>
                              <p:par>
                                <p:cTn id="120" presetID="10" presetClass="entr" presetSubtype="0"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Effect transition="in" filter="fade">
                                      <p:cBhvr>
                                        <p:cTn id="122" dur="500"/>
                                        <p:tgtEl>
                                          <p:spTgt spid="28"/>
                                        </p:tgtEl>
                                      </p:cBhvr>
                                    </p:animEffect>
                                  </p:childTnLst>
                                </p:cTn>
                              </p:par>
                            </p:childTnLst>
                          </p:cTn>
                        </p:par>
                        <p:par>
                          <p:cTn id="123" fill="hold">
                            <p:stCondLst>
                              <p:cond delay="11500"/>
                            </p:stCondLst>
                            <p:childTnLst>
                              <p:par>
                                <p:cTn id="124" presetID="10" presetClass="entr" presetSubtype="0" fill="hold" grpId="0" nodeType="afterEffect">
                                  <p:stCondLst>
                                    <p:cond delay="0"/>
                                  </p:stCondLst>
                                  <p:childTnLst>
                                    <p:set>
                                      <p:cBhvr>
                                        <p:cTn id="125" dur="1" fill="hold">
                                          <p:stCondLst>
                                            <p:cond delay="0"/>
                                          </p:stCondLst>
                                        </p:cTn>
                                        <p:tgtEl>
                                          <p:spTgt spid="27"/>
                                        </p:tgtEl>
                                        <p:attrNameLst>
                                          <p:attrName>style.visibility</p:attrName>
                                        </p:attrNameLst>
                                      </p:cBhvr>
                                      <p:to>
                                        <p:strVal val="visible"/>
                                      </p:to>
                                    </p:set>
                                    <p:animEffect transition="in" filter="fade">
                                      <p:cBhvr>
                                        <p:cTn id="126" dur="500"/>
                                        <p:tgtEl>
                                          <p:spTgt spid="27"/>
                                        </p:tgtEl>
                                      </p:cBhvr>
                                    </p:animEffect>
                                  </p:childTnLst>
                                </p:cTn>
                              </p:par>
                            </p:childTnLst>
                          </p:cTn>
                        </p:par>
                        <p:par>
                          <p:cTn id="127" fill="hold">
                            <p:stCondLst>
                              <p:cond delay="12000"/>
                            </p:stCondLst>
                            <p:childTnLst>
                              <p:par>
                                <p:cTn id="128" presetID="10" presetClass="entr" presetSubtype="0" fill="hold" grpId="0" nodeType="afterEffect">
                                  <p:stCondLst>
                                    <p:cond delay="0"/>
                                  </p:stCondLst>
                                  <p:childTnLst>
                                    <p:set>
                                      <p:cBhvr>
                                        <p:cTn id="129" dur="1" fill="hold">
                                          <p:stCondLst>
                                            <p:cond delay="0"/>
                                          </p:stCondLst>
                                        </p:cTn>
                                        <p:tgtEl>
                                          <p:spTgt spid="32"/>
                                        </p:tgtEl>
                                        <p:attrNameLst>
                                          <p:attrName>style.visibility</p:attrName>
                                        </p:attrNameLst>
                                      </p:cBhvr>
                                      <p:to>
                                        <p:strVal val="visible"/>
                                      </p:to>
                                    </p:set>
                                    <p:animEffect transition="in" filter="fade">
                                      <p:cBhvr>
                                        <p:cTn id="13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p:bldP spid="11" grpId="0"/>
      <p:bldP spid="12" grpId="0" animBg="1"/>
      <p:bldP spid="13" grpId="0" animBg="1"/>
      <p:bldP spid="14" grpId="0" animBg="1"/>
      <p:bldP spid="15" grpId="0" animBg="1"/>
      <p:bldP spid="16" grpId="0" animBg="1"/>
      <p:bldP spid="17" grpId="0" animBg="1"/>
      <p:bldP spid="18" grpId="0" animBg="1"/>
      <p:bldP spid="19" grpId="0" animBg="1"/>
      <p:bldP spid="20" grpId="0"/>
      <p:bldP spid="21" grpId="0"/>
      <p:bldP spid="22" grpId="0"/>
      <p:bldP spid="23" grpId="0"/>
      <p:bldP spid="24" grpId="0"/>
      <p:bldP spid="25" grpId="0"/>
      <p:bldP spid="27" grpId="0"/>
      <p:bldP spid="28" grpId="0"/>
      <p:bldP spid="29" grpId="0"/>
      <p:bldP spid="30" grpId="0"/>
      <p:bldP spid="31" grpId="0"/>
      <p:bldP spid="3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Table Mockup</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75</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pic>
        <p:nvPicPr>
          <p:cNvPr id="5" name="图片 3"/>
          <p:cNvPicPr>
            <a:picLocks noChangeAspect="1"/>
          </p:cNvPicPr>
          <p:nvPr/>
        </p:nvPicPr>
        <p:blipFill rotWithShape="1">
          <a:blip r:embed="rId2" cstate="print">
            <a:extLst>
              <a:ext uri="{28A0092B-C50C-407E-A947-70E740481C1C}">
                <a14:useLocalDpi xmlns:a14="http://schemas.microsoft.com/office/drawing/2010/main" val="0"/>
              </a:ext>
            </a:extLst>
          </a:blip>
          <a:srcRect l="53909" t="10520" r="5430" b="17484"/>
          <a:stretch/>
        </p:blipFill>
        <p:spPr>
          <a:xfrm>
            <a:off x="4238997" y="1510354"/>
            <a:ext cx="3714005" cy="4695013"/>
          </a:xfrm>
          <a:prstGeom prst="rect">
            <a:avLst/>
          </a:prstGeom>
        </p:spPr>
      </p:pic>
      <p:sp>
        <p:nvSpPr>
          <p:cNvPr id="6" name="Rectangle 5"/>
          <p:cNvSpPr/>
          <p:nvPr/>
        </p:nvSpPr>
        <p:spPr>
          <a:xfrm>
            <a:off x="4760685" y="2052001"/>
            <a:ext cx="2714171" cy="3666628"/>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entagon 6"/>
          <p:cNvSpPr/>
          <p:nvPr/>
        </p:nvSpPr>
        <p:spPr>
          <a:xfrm>
            <a:off x="8138886" y="1990563"/>
            <a:ext cx="830943" cy="603967"/>
          </a:xfrm>
          <a:prstGeom prst="homePlate">
            <a:avLst>
              <a:gd name="adj" fmla="val 2383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entagon 7"/>
          <p:cNvSpPr/>
          <p:nvPr/>
        </p:nvSpPr>
        <p:spPr>
          <a:xfrm>
            <a:off x="8138885" y="3555876"/>
            <a:ext cx="830943" cy="603967"/>
          </a:xfrm>
          <a:prstGeom prst="homePlate">
            <a:avLst>
              <a:gd name="adj" fmla="val 2383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entagon 8"/>
          <p:cNvSpPr/>
          <p:nvPr/>
        </p:nvSpPr>
        <p:spPr>
          <a:xfrm>
            <a:off x="8138884" y="5121189"/>
            <a:ext cx="830943" cy="603967"/>
          </a:xfrm>
          <a:prstGeom prst="homePlate">
            <a:avLst>
              <a:gd name="adj" fmla="val 2383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Pentagon 9"/>
          <p:cNvSpPr/>
          <p:nvPr/>
        </p:nvSpPr>
        <p:spPr>
          <a:xfrm flipH="1">
            <a:off x="3251199" y="1990563"/>
            <a:ext cx="830943" cy="603967"/>
          </a:xfrm>
          <a:prstGeom prst="homePlate">
            <a:avLst>
              <a:gd name="adj" fmla="val 2383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Pentagon 10"/>
          <p:cNvSpPr/>
          <p:nvPr/>
        </p:nvSpPr>
        <p:spPr>
          <a:xfrm flipH="1">
            <a:off x="3251198" y="3555876"/>
            <a:ext cx="830943" cy="603967"/>
          </a:xfrm>
          <a:prstGeom prst="homePlate">
            <a:avLst>
              <a:gd name="adj" fmla="val 2383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Pentagon 11"/>
          <p:cNvSpPr/>
          <p:nvPr/>
        </p:nvSpPr>
        <p:spPr>
          <a:xfrm flipH="1">
            <a:off x="3251197" y="5121189"/>
            <a:ext cx="830943" cy="603967"/>
          </a:xfrm>
          <a:prstGeom prst="homePlate">
            <a:avLst>
              <a:gd name="adj" fmla="val 2383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 name="Group 12"/>
          <p:cNvGrpSpPr/>
          <p:nvPr/>
        </p:nvGrpSpPr>
        <p:grpSpPr>
          <a:xfrm>
            <a:off x="8341001" y="5230223"/>
            <a:ext cx="383755" cy="384412"/>
            <a:chOff x="9145588" y="4435475"/>
            <a:chExt cx="464344" cy="465138"/>
          </a:xfrm>
          <a:solidFill>
            <a:schemeClr val="bg2"/>
          </a:solidFill>
        </p:grpSpPr>
        <p:sp>
          <p:nvSpPr>
            <p:cNvPr id="14"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3" name="Group 22"/>
          <p:cNvGrpSpPr/>
          <p:nvPr/>
        </p:nvGrpSpPr>
        <p:grpSpPr>
          <a:xfrm>
            <a:off x="8331808" y="3665652"/>
            <a:ext cx="383755" cy="384412"/>
            <a:chOff x="7287419" y="3505994"/>
            <a:chExt cx="464344" cy="465138"/>
          </a:xfrm>
          <a:solidFill>
            <a:schemeClr val="bg2"/>
          </a:solidFill>
        </p:grpSpPr>
        <p:sp>
          <p:nvSpPr>
            <p:cNvPr id="24" name="AutoShape 37"/>
            <p:cNvSpPr>
              <a:spLocks/>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38"/>
            <p:cNvSpPr>
              <a:spLocks/>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39"/>
            <p:cNvSpPr>
              <a:spLocks/>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40"/>
            <p:cNvSpPr>
              <a:spLocks/>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41"/>
            <p:cNvSpPr>
              <a:spLocks/>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42"/>
            <p:cNvSpPr>
              <a:spLocks/>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0" name="Group 29"/>
          <p:cNvGrpSpPr/>
          <p:nvPr/>
        </p:nvGrpSpPr>
        <p:grpSpPr>
          <a:xfrm>
            <a:off x="8333449" y="2095225"/>
            <a:ext cx="383755" cy="383755"/>
            <a:chOff x="8216107" y="2577307"/>
            <a:chExt cx="464344" cy="464344"/>
          </a:xfrm>
          <a:solidFill>
            <a:schemeClr val="bg2"/>
          </a:solidFill>
        </p:grpSpPr>
        <p:sp>
          <p:nvSpPr>
            <p:cNvPr id="31"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5" name="AutoShape 59"/>
          <p:cNvSpPr>
            <a:spLocks/>
          </p:cNvSpPr>
          <p:nvPr/>
        </p:nvSpPr>
        <p:spPr bwMode="auto">
          <a:xfrm>
            <a:off x="3499458" y="5231294"/>
            <a:ext cx="384412" cy="383755"/>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83"/>
          <p:cNvSpPr>
            <a:spLocks/>
          </p:cNvSpPr>
          <p:nvPr/>
        </p:nvSpPr>
        <p:spPr bwMode="auto">
          <a:xfrm>
            <a:off x="3503817" y="3731908"/>
            <a:ext cx="383755" cy="251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37" name="Group 36"/>
          <p:cNvGrpSpPr/>
          <p:nvPr/>
        </p:nvGrpSpPr>
        <p:grpSpPr>
          <a:xfrm>
            <a:off x="3563841" y="2094568"/>
            <a:ext cx="263709" cy="384412"/>
            <a:chOff x="3582988" y="3510757"/>
            <a:chExt cx="319088" cy="465138"/>
          </a:xfrm>
          <a:solidFill>
            <a:schemeClr val="bg2"/>
          </a:solidFill>
        </p:grpSpPr>
        <p:sp>
          <p:nvSpPr>
            <p:cNvPr id="38"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2" name="Group 41"/>
          <p:cNvGrpSpPr/>
          <p:nvPr/>
        </p:nvGrpSpPr>
        <p:grpSpPr>
          <a:xfrm>
            <a:off x="256069" y="1766759"/>
            <a:ext cx="2838809" cy="1028221"/>
            <a:chOff x="304800" y="2109648"/>
            <a:chExt cx="2838809" cy="1028221"/>
          </a:xfrm>
        </p:grpSpPr>
        <p:sp>
          <p:nvSpPr>
            <p:cNvPr id="40" name="TextBox 39"/>
            <p:cNvSpPr txBox="1"/>
            <p:nvPr/>
          </p:nvSpPr>
          <p:spPr>
            <a:xfrm>
              <a:off x="1900961" y="2109648"/>
              <a:ext cx="1242648"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Bright Idea</a:t>
              </a:r>
              <a:endParaRPr lang="en-GB">
                <a:solidFill>
                  <a:schemeClr val="accent1"/>
                </a:solidFill>
                <a:latin typeface="Source Sans Pro" panose="020B0503030403020204" pitchFamily="34" charset="0"/>
              </a:endParaRPr>
            </a:p>
          </p:txBody>
        </p:sp>
        <p:sp>
          <p:nvSpPr>
            <p:cNvPr id="41" name="Rectangle 40"/>
            <p:cNvSpPr/>
            <p:nvPr/>
          </p:nvSpPr>
          <p:spPr>
            <a:xfrm>
              <a:off x="304800" y="2399205"/>
              <a:ext cx="2837327"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43" name="Group 42"/>
          <p:cNvGrpSpPr/>
          <p:nvPr/>
        </p:nvGrpSpPr>
        <p:grpSpPr>
          <a:xfrm>
            <a:off x="256069" y="3355883"/>
            <a:ext cx="2838809" cy="1028221"/>
            <a:chOff x="304800" y="2109648"/>
            <a:chExt cx="2838809" cy="1028221"/>
          </a:xfrm>
        </p:grpSpPr>
        <p:sp>
          <p:nvSpPr>
            <p:cNvPr id="44" name="TextBox 43"/>
            <p:cNvSpPr txBox="1"/>
            <p:nvPr/>
          </p:nvSpPr>
          <p:spPr>
            <a:xfrm>
              <a:off x="2412319" y="2109648"/>
              <a:ext cx="731290" cy="369332"/>
            </a:xfrm>
            <a:prstGeom prst="rect">
              <a:avLst/>
            </a:prstGeom>
            <a:noFill/>
          </p:spPr>
          <p:txBody>
            <a:bodyPr wrap="none" rtlCol="0">
              <a:spAutoFit/>
            </a:bodyPr>
            <a:lstStyle/>
            <a:p>
              <a:pPr algn="r"/>
              <a:r>
                <a:rPr lang="en-US" smtClean="0">
                  <a:solidFill>
                    <a:schemeClr val="accent3"/>
                  </a:solidFill>
                  <a:latin typeface="Source Sans Pro" panose="020B0503030403020204" pitchFamily="34" charset="0"/>
                </a:rPr>
                <a:t>Email</a:t>
              </a:r>
              <a:endParaRPr lang="en-GB">
                <a:solidFill>
                  <a:schemeClr val="accent3"/>
                </a:solidFill>
                <a:latin typeface="Source Sans Pro" panose="020B0503030403020204" pitchFamily="34" charset="0"/>
              </a:endParaRPr>
            </a:p>
          </p:txBody>
        </p:sp>
        <p:sp>
          <p:nvSpPr>
            <p:cNvPr id="45" name="Rectangle 44"/>
            <p:cNvSpPr/>
            <p:nvPr/>
          </p:nvSpPr>
          <p:spPr>
            <a:xfrm>
              <a:off x="304800" y="2399205"/>
              <a:ext cx="2837327"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46" name="Group 45"/>
          <p:cNvGrpSpPr/>
          <p:nvPr/>
        </p:nvGrpSpPr>
        <p:grpSpPr>
          <a:xfrm>
            <a:off x="253283" y="4907990"/>
            <a:ext cx="2838809" cy="1028221"/>
            <a:chOff x="304800" y="2109648"/>
            <a:chExt cx="2838809" cy="1028221"/>
          </a:xfrm>
        </p:grpSpPr>
        <p:sp>
          <p:nvSpPr>
            <p:cNvPr id="47" name="TextBox 46"/>
            <p:cNvSpPr txBox="1"/>
            <p:nvPr/>
          </p:nvSpPr>
          <p:spPr>
            <a:xfrm>
              <a:off x="1400182" y="2109648"/>
              <a:ext cx="1743427" cy="369332"/>
            </a:xfrm>
            <a:prstGeom prst="rect">
              <a:avLst/>
            </a:prstGeom>
            <a:noFill/>
          </p:spPr>
          <p:txBody>
            <a:bodyPr wrap="none" rtlCol="0">
              <a:spAutoFit/>
            </a:bodyPr>
            <a:lstStyle/>
            <a:p>
              <a:pPr algn="r"/>
              <a:r>
                <a:rPr lang="en-US" smtClean="0">
                  <a:solidFill>
                    <a:schemeClr val="accent5"/>
                  </a:solidFill>
                  <a:latin typeface="Source Sans Pro" panose="020B0503030403020204" pitchFamily="34" charset="0"/>
                </a:rPr>
                <a:t>Marketing Email</a:t>
              </a:r>
              <a:endParaRPr lang="en-GB">
                <a:solidFill>
                  <a:schemeClr val="accent5"/>
                </a:solidFill>
                <a:latin typeface="Source Sans Pro" panose="020B0503030403020204" pitchFamily="34" charset="0"/>
              </a:endParaRPr>
            </a:p>
          </p:txBody>
        </p:sp>
        <p:sp>
          <p:nvSpPr>
            <p:cNvPr id="48" name="Rectangle 47"/>
            <p:cNvSpPr/>
            <p:nvPr/>
          </p:nvSpPr>
          <p:spPr>
            <a:xfrm>
              <a:off x="304800" y="2399205"/>
              <a:ext cx="2837327" cy="738664"/>
            </a:xfrm>
            <a:prstGeom prst="rect">
              <a:avLst/>
            </a:prstGeom>
          </p:spPr>
          <p:txBody>
            <a:bodyPr wrap="square">
              <a:spAutoFit/>
            </a:bodyPr>
            <a:lstStyle/>
            <a:p>
              <a:pPr algn="r"/>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49" name="Group 48"/>
          <p:cNvGrpSpPr/>
          <p:nvPr/>
        </p:nvGrpSpPr>
        <p:grpSpPr>
          <a:xfrm flipH="1">
            <a:off x="9097121" y="1780337"/>
            <a:ext cx="2838809" cy="1028221"/>
            <a:chOff x="304800" y="2109648"/>
            <a:chExt cx="2838809" cy="1028221"/>
          </a:xfrm>
        </p:grpSpPr>
        <p:sp>
          <p:nvSpPr>
            <p:cNvPr id="50" name="TextBox 49"/>
            <p:cNvSpPr txBox="1"/>
            <p:nvPr/>
          </p:nvSpPr>
          <p:spPr>
            <a:xfrm>
              <a:off x="2373846" y="2109648"/>
              <a:ext cx="769763"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Dollar</a:t>
              </a:r>
              <a:endParaRPr lang="en-GB">
                <a:solidFill>
                  <a:schemeClr val="accent2"/>
                </a:solidFill>
                <a:latin typeface="Source Sans Pro" panose="020B0503030403020204" pitchFamily="34" charset="0"/>
              </a:endParaRPr>
            </a:p>
          </p:txBody>
        </p:sp>
        <p:sp>
          <p:nvSpPr>
            <p:cNvPr id="51" name="Rectangle 50"/>
            <p:cNvSpPr/>
            <p:nvPr/>
          </p:nvSpPr>
          <p:spPr>
            <a:xfrm>
              <a:off x="304800" y="2399205"/>
              <a:ext cx="2837327" cy="738664"/>
            </a:xfrm>
            <a:prstGeom prst="rect">
              <a:avLst/>
            </a:prstGeom>
          </p:spPr>
          <p:txBody>
            <a:bodyPr wrap="square">
              <a:spAutoFit/>
            </a:bodyPr>
            <a:lstStyle/>
            <a:p>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55" name="Group 54"/>
          <p:cNvGrpSpPr/>
          <p:nvPr/>
        </p:nvGrpSpPr>
        <p:grpSpPr>
          <a:xfrm flipH="1">
            <a:off x="9083568" y="3343747"/>
            <a:ext cx="2838809" cy="1028221"/>
            <a:chOff x="304800" y="2109648"/>
            <a:chExt cx="2838809" cy="1028221"/>
          </a:xfrm>
        </p:grpSpPr>
        <p:sp>
          <p:nvSpPr>
            <p:cNvPr id="56" name="TextBox 55"/>
            <p:cNvSpPr txBox="1"/>
            <p:nvPr/>
          </p:nvSpPr>
          <p:spPr>
            <a:xfrm>
              <a:off x="2271254" y="2109648"/>
              <a:ext cx="872355"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Bottles</a:t>
              </a:r>
              <a:endParaRPr lang="en-GB">
                <a:solidFill>
                  <a:schemeClr val="accent4"/>
                </a:solidFill>
                <a:latin typeface="Source Sans Pro" panose="020B0503030403020204" pitchFamily="34" charset="0"/>
              </a:endParaRPr>
            </a:p>
          </p:txBody>
        </p:sp>
        <p:sp>
          <p:nvSpPr>
            <p:cNvPr id="57" name="Rectangle 56"/>
            <p:cNvSpPr/>
            <p:nvPr/>
          </p:nvSpPr>
          <p:spPr>
            <a:xfrm>
              <a:off x="304800" y="2399205"/>
              <a:ext cx="2837327" cy="738664"/>
            </a:xfrm>
            <a:prstGeom prst="rect">
              <a:avLst/>
            </a:prstGeom>
          </p:spPr>
          <p:txBody>
            <a:bodyPr wrap="square">
              <a:spAutoFit/>
            </a:bodyPr>
            <a:lstStyle/>
            <a:p>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58" name="Group 57"/>
          <p:cNvGrpSpPr/>
          <p:nvPr/>
        </p:nvGrpSpPr>
        <p:grpSpPr>
          <a:xfrm flipH="1">
            <a:off x="9085050" y="4907990"/>
            <a:ext cx="2838809" cy="1028221"/>
            <a:chOff x="304800" y="2109648"/>
            <a:chExt cx="2838809" cy="1028221"/>
          </a:xfrm>
        </p:grpSpPr>
        <p:sp>
          <p:nvSpPr>
            <p:cNvPr id="59" name="TextBox 58"/>
            <p:cNvSpPr txBox="1"/>
            <p:nvPr/>
          </p:nvSpPr>
          <p:spPr>
            <a:xfrm>
              <a:off x="1739057" y="2109648"/>
              <a:ext cx="1404552" cy="369332"/>
            </a:xfrm>
            <a:prstGeom prst="rect">
              <a:avLst/>
            </a:prstGeom>
            <a:noFill/>
          </p:spPr>
          <p:txBody>
            <a:bodyPr wrap="none" rtlCol="0">
              <a:spAutoFit/>
            </a:bodyPr>
            <a:lstStyle/>
            <a:p>
              <a:r>
                <a:rPr lang="en-US" smtClean="0">
                  <a:solidFill>
                    <a:schemeClr val="accent6"/>
                  </a:solidFill>
                  <a:latin typeface="Source Sans Pro" panose="020B0503030403020204" pitchFamily="34" charset="0"/>
                </a:rPr>
                <a:t>Social Media</a:t>
              </a:r>
              <a:endParaRPr lang="en-GB">
                <a:solidFill>
                  <a:schemeClr val="accent6"/>
                </a:solidFill>
                <a:latin typeface="Source Sans Pro" panose="020B0503030403020204" pitchFamily="34" charset="0"/>
              </a:endParaRPr>
            </a:p>
          </p:txBody>
        </p:sp>
        <p:sp>
          <p:nvSpPr>
            <p:cNvPr id="60" name="Rectangle 59"/>
            <p:cNvSpPr/>
            <p:nvPr/>
          </p:nvSpPr>
          <p:spPr>
            <a:xfrm>
              <a:off x="304800" y="2399205"/>
              <a:ext cx="2837327" cy="738664"/>
            </a:xfrm>
            <a:prstGeom prst="rect">
              <a:avLst/>
            </a:prstGeom>
          </p:spPr>
          <p:txBody>
            <a:bodyPr wrap="square">
              <a:spAutoFit/>
            </a:bodyPr>
            <a:lstStyle/>
            <a:p>
              <a:r>
                <a:rPr lang="en-GB" sz="1400">
                  <a:solidFill>
                    <a:schemeClr val="bg2"/>
                  </a:solidFill>
                </a:rPr>
                <a:t>Lorem ipsum dolor sit amet, consectetur adipiscing elit, sed do eiusmod tempor incididunt </a:t>
              </a:r>
              <a:r>
                <a:rPr lang="en-GB" sz="1400" smtClean="0">
                  <a:solidFill>
                    <a:schemeClr val="bg2"/>
                  </a:solidFill>
                </a:rPr>
                <a:t>ut</a:t>
              </a:r>
              <a:endParaRPr lang="en-GB" sz="1400">
                <a:solidFill>
                  <a:schemeClr val="bg2"/>
                </a:solidFill>
              </a:endParaRPr>
            </a:p>
          </p:txBody>
        </p:sp>
      </p:grpSp>
    </p:spTree>
    <p:extLst>
      <p:ext uri="{BB962C8B-B14F-4D97-AF65-F5344CB8AC3E}">
        <p14:creationId xmlns:p14="http://schemas.microsoft.com/office/powerpoint/2010/main" val="3388540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p:tgtEl>
                                          <p:spTgt spid="7"/>
                                        </p:tgtEl>
                                        <p:attrNameLst>
                                          <p:attrName>ppt_x</p:attrName>
                                        </p:attrNameLst>
                                      </p:cBhvr>
                                      <p:tavLst>
                                        <p:tav tm="0">
                                          <p:val>
                                            <p:strVal val="#ppt_x-#ppt_w*1.125000"/>
                                          </p:val>
                                        </p:tav>
                                        <p:tav tm="100000">
                                          <p:val>
                                            <p:strVal val="#ppt_x"/>
                                          </p:val>
                                        </p:tav>
                                      </p:tavLst>
                                    </p:anim>
                                    <p:animEffect transition="in" filter="wipe(right)">
                                      <p:cBhvr>
                                        <p:cTn id="19" dur="500"/>
                                        <p:tgtEl>
                                          <p:spTgt spid="7"/>
                                        </p:tgtEl>
                                      </p:cBhvr>
                                    </p:animEffect>
                                  </p:childTnLst>
                                </p:cTn>
                              </p:par>
                            </p:childTnLst>
                          </p:cTn>
                        </p:par>
                        <p:par>
                          <p:cTn id="20" fill="hold">
                            <p:stCondLst>
                              <p:cond delay="1500"/>
                            </p:stCondLst>
                            <p:childTnLst>
                              <p:par>
                                <p:cTn id="21" presetID="49" presetClass="entr" presetSubtype="0" decel="100000"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500" fill="hold"/>
                                        <p:tgtEl>
                                          <p:spTgt spid="30"/>
                                        </p:tgtEl>
                                        <p:attrNameLst>
                                          <p:attrName>ppt_w</p:attrName>
                                        </p:attrNameLst>
                                      </p:cBhvr>
                                      <p:tavLst>
                                        <p:tav tm="0">
                                          <p:val>
                                            <p:fltVal val="0"/>
                                          </p:val>
                                        </p:tav>
                                        <p:tav tm="100000">
                                          <p:val>
                                            <p:strVal val="#ppt_w"/>
                                          </p:val>
                                        </p:tav>
                                      </p:tavLst>
                                    </p:anim>
                                    <p:anim calcmode="lin" valueType="num">
                                      <p:cBhvr>
                                        <p:cTn id="24" dur="500" fill="hold"/>
                                        <p:tgtEl>
                                          <p:spTgt spid="30"/>
                                        </p:tgtEl>
                                        <p:attrNameLst>
                                          <p:attrName>ppt_h</p:attrName>
                                        </p:attrNameLst>
                                      </p:cBhvr>
                                      <p:tavLst>
                                        <p:tav tm="0">
                                          <p:val>
                                            <p:fltVal val="0"/>
                                          </p:val>
                                        </p:tav>
                                        <p:tav tm="100000">
                                          <p:val>
                                            <p:strVal val="#ppt_h"/>
                                          </p:val>
                                        </p:tav>
                                      </p:tavLst>
                                    </p:anim>
                                    <p:anim calcmode="lin" valueType="num">
                                      <p:cBhvr>
                                        <p:cTn id="25" dur="500" fill="hold"/>
                                        <p:tgtEl>
                                          <p:spTgt spid="30"/>
                                        </p:tgtEl>
                                        <p:attrNameLst>
                                          <p:attrName>style.rotation</p:attrName>
                                        </p:attrNameLst>
                                      </p:cBhvr>
                                      <p:tavLst>
                                        <p:tav tm="0">
                                          <p:val>
                                            <p:fltVal val="360"/>
                                          </p:val>
                                        </p:tav>
                                        <p:tav tm="100000">
                                          <p:val>
                                            <p:fltVal val="0"/>
                                          </p:val>
                                        </p:tav>
                                      </p:tavLst>
                                    </p:anim>
                                    <p:animEffect transition="in" filter="fade">
                                      <p:cBhvr>
                                        <p:cTn id="26" dur="500"/>
                                        <p:tgtEl>
                                          <p:spTgt spid="30"/>
                                        </p:tgtEl>
                                      </p:cBhvr>
                                    </p:animEffect>
                                  </p:childTnLst>
                                </p:cTn>
                              </p:par>
                            </p:childTnLst>
                          </p:cTn>
                        </p:par>
                        <p:par>
                          <p:cTn id="27" fill="hold">
                            <p:stCondLst>
                              <p:cond delay="2000"/>
                            </p:stCondLst>
                            <p:childTnLst>
                              <p:par>
                                <p:cTn id="28" presetID="22" presetClass="entr" presetSubtype="8" fill="hold"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500"/>
                                        <p:tgtEl>
                                          <p:spTgt spid="49"/>
                                        </p:tgtEl>
                                      </p:cBhvr>
                                    </p:animEffect>
                                  </p:childTnLst>
                                </p:cTn>
                              </p:par>
                            </p:childTnLst>
                          </p:cTn>
                        </p:par>
                        <p:par>
                          <p:cTn id="31" fill="hold">
                            <p:stCondLst>
                              <p:cond delay="2500"/>
                            </p:stCondLst>
                            <p:childTnLst>
                              <p:par>
                                <p:cTn id="32" presetID="12" presetClass="entr" presetSubtype="8"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500"/>
                                        <p:tgtEl>
                                          <p:spTgt spid="8"/>
                                        </p:tgtEl>
                                        <p:attrNameLst>
                                          <p:attrName>ppt_x</p:attrName>
                                        </p:attrNameLst>
                                      </p:cBhvr>
                                      <p:tavLst>
                                        <p:tav tm="0">
                                          <p:val>
                                            <p:strVal val="#ppt_x-#ppt_w*1.125000"/>
                                          </p:val>
                                        </p:tav>
                                        <p:tav tm="100000">
                                          <p:val>
                                            <p:strVal val="#ppt_x"/>
                                          </p:val>
                                        </p:tav>
                                      </p:tavLst>
                                    </p:anim>
                                    <p:animEffect transition="in" filter="wipe(right)">
                                      <p:cBhvr>
                                        <p:cTn id="35" dur="500"/>
                                        <p:tgtEl>
                                          <p:spTgt spid="8"/>
                                        </p:tgtEl>
                                      </p:cBhvr>
                                    </p:animEffect>
                                  </p:childTnLst>
                                </p:cTn>
                              </p:par>
                            </p:childTnLst>
                          </p:cTn>
                        </p:par>
                        <p:par>
                          <p:cTn id="36" fill="hold">
                            <p:stCondLst>
                              <p:cond delay="3000"/>
                            </p:stCondLst>
                            <p:childTnLst>
                              <p:par>
                                <p:cTn id="37" presetID="49" presetClass="entr" presetSubtype="0" decel="100000" fill="hold" nodeType="after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p:cTn id="39" dur="500" fill="hold"/>
                                        <p:tgtEl>
                                          <p:spTgt spid="23"/>
                                        </p:tgtEl>
                                        <p:attrNameLst>
                                          <p:attrName>ppt_w</p:attrName>
                                        </p:attrNameLst>
                                      </p:cBhvr>
                                      <p:tavLst>
                                        <p:tav tm="0">
                                          <p:val>
                                            <p:fltVal val="0"/>
                                          </p:val>
                                        </p:tav>
                                        <p:tav tm="100000">
                                          <p:val>
                                            <p:strVal val="#ppt_w"/>
                                          </p:val>
                                        </p:tav>
                                      </p:tavLst>
                                    </p:anim>
                                    <p:anim calcmode="lin" valueType="num">
                                      <p:cBhvr>
                                        <p:cTn id="40" dur="500" fill="hold"/>
                                        <p:tgtEl>
                                          <p:spTgt spid="23"/>
                                        </p:tgtEl>
                                        <p:attrNameLst>
                                          <p:attrName>ppt_h</p:attrName>
                                        </p:attrNameLst>
                                      </p:cBhvr>
                                      <p:tavLst>
                                        <p:tav tm="0">
                                          <p:val>
                                            <p:fltVal val="0"/>
                                          </p:val>
                                        </p:tav>
                                        <p:tav tm="100000">
                                          <p:val>
                                            <p:strVal val="#ppt_h"/>
                                          </p:val>
                                        </p:tav>
                                      </p:tavLst>
                                    </p:anim>
                                    <p:anim calcmode="lin" valueType="num">
                                      <p:cBhvr>
                                        <p:cTn id="41" dur="500" fill="hold"/>
                                        <p:tgtEl>
                                          <p:spTgt spid="23"/>
                                        </p:tgtEl>
                                        <p:attrNameLst>
                                          <p:attrName>style.rotation</p:attrName>
                                        </p:attrNameLst>
                                      </p:cBhvr>
                                      <p:tavLst>
                                        <p:tav tm="0">
                                          <p:val>
                                            <p:fltVal val="360"/>
                                          </p:val>
                                        </p:tav>
                                        <p:tav tm="100000">
                                          <p:val>
                                            <p:fltVal val="0"/>
                                          </p:val>
                                        </p:tav>
                                      </p:tavLst>
                                    </p:anim>
                                    <p:animEffect transition="in" filter="fade">
                                      <p:cBhvr>
                                        <p:cTn id="42" dur="500"/>
                                        <p:tgtEl>
                                          <p:spTgt spid="23"/>
                                        </p:tgtEl>
                                      </p:cBhvr>
                                    </p:animEffect>
                                  </p:childTnLst>
                                </p:cTn>
                              </p:par>
                            </p:childTnLst>
                          </p:cTn>
                        </p:par>
                        <p:par>
                          <p:cTn id="43" fill="hold">
                            <p:stCondLst>
                              <p:cond delay="3500"/>
                            </p:stCondLst>
                            <p:childTnLst>
                              <p:par>
                                <p:cTn id="44" presetID="22" presetClass="entr" presetSubtype="8" fill="hold"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wipe(left)">
                                      <p:cBhvr>
                                        <p:cTn id="46" dur="500"/>
                                        <p:tgtEl>
                                          <p:spTgt spid="55"/>
                                        </p:tgtEl>
                                      </p:cBhvr>
                                    </p:animEffect>
                                  </p:childTnLst>
                                </p:cTn>
                              </p:par>
                            </p:childTnLst>
                          </p:cTn>
                        </p:par>
                        <p:par>
                          <p:cTn id="47" fill="hold">
                            <p:stCondLst>
                              <p:cond delay="4000"/>
                            </p:stCondLst>
                            <p:childTnLst>
                              <p:par>
                                <p:cTn id="48" presetID="12" presetClass="entr" presetSubtype="8"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additive="base">
                                        <p:cTn id="50" dur="500"/>
                                        <p:tgtEl>
                                          <p:spTgt spid="9"/>
                                        </p:tgtEl>
                                        <p:attrNameLst>
                                          <p:attrName>ppt_x</p:attrName>
                                        </p:attrNameLst>
                                      </p:cBhvr>
                                      <p:tavLst>
                                        <p:tav tm="0">
                                          <p:val>
                                            <p:strVal val="#ppt_x-#ppt_w*1.125000"/>
                                          </p:val>
                                        </p:tav>
                                        <p:tav tm="100000">
                                          <p:val>
                                            <p:strVal val="#ppt_x"/>
                                          </p:val>
                                        </p:tav>
                                      </p:tavLst>
                                    </p:anim>
                                    <p:animEffect transition="in" filter="wipe(right)">
                                      <p:cBhvr>
                                        <p:cTn id="51" dur="500"/>
                                        <p:tgtEl>
                                          <p:spTgt spid="9"/>
                                        </p:tgtEl>
                                      </p:cBhvr>
                                    </p:animEffect>
                                  </p:childTnLst>
                                </p:cTn>
                              </p:par>
                            </p:childTnLst>
                          </p:cTn>
                        </p:par>
                        <p:par>
                          <p:cTn id="52" fill="hold">
                            <p:stCondLst>
                              <p:cond delay="4500"/>
                            </p:stCondLst>
                            <p:childTnLst>
                              <p:par>
                                <p:cTn id="53" presetID="49" presetClass="entr" presetSubtype="0" decel="100000" fill="hold" nodeType="after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p:cTn id="55" dur="500" fill="hold"/>
                                        <p:tgtEl>
                                          <p:spTgt spid="13"/>
                                        </p:tgtEl>
                                        <p:attrNameLst>
                                          <p:attrName>ppt_w</p:attrName>
                                        </p:attrNameLst>
                                      </p:cBhvr>
                                      <p:tavLst>
                                        <p:tav tm="0">
                                          <p:val>
                                            <p:fltVal val="0"/>
                                          </p:val>
                                        </p:tav>
                                        <p:tav tm="100000">
                                          <p:val>
                                            <p:strVal val="#ppt_w"/>
                                          </p:val>
                                        </p:tav>
                                      </p:tavLst>
                                    </p:anim>
                                    <p:anim calcmode="lin" valueType="num">
                                      <p:cBhvr>
                                        <p:cTn id="56" dur="500" fill="hold"/>
                                        <p:tgtEl>
                                          <p:spTgt spid="13"/>
                                        </p:tgtEl>
                                        <p:attrNameLst>
                                          <p:attrName>ppt_h</p:attrName>
                                        </p:attrNameLst>
                                      </p:cBhvr>
                                      <p:tavLst>
                                        <p:tav tm="0">
                                          <p:val>
                                            <p:fltVal val="0"/>
                                          </p:val>
                                        </p:tav>
                                        <p:tav tm="100000">
                                          <p:val>
                                            <p:strVal val="#ppt_h"/>
                                          </p:val>
                                        </p:tav>
                                      </p:tavLst>
                                    </p:anim>
                                    <p:anim calcmode="lin" valueType="num">
                                      <p:cBhvr>
                                        <p:cTn id="57" dur="500" fill="hold"/>
                                        <p:tgtEl>
                                          <p:spTgt spid="13"/>
                                        </p:tgtEl>
                                        <p:attrNameLst>
                                          <p:attrName>style.rotation</p:attrName>
                                        </p:attrNameLst>
                                      </p:cBhvr>
                                      <p:tavLst>
                                        <p:tav tm="0">
                                          <p:val>
                                            <p:fltVal val="360"/>
                                          </p:val>
                                        </p:tav>
                                        <p:tav tm="100000">
                                          <p:val>
                                            <p:fltVal val="0"/>
                                          </p:val>
                                        </p:tav>
                                      </p:tavLst>
                                    </p:anim>
                                    <p:animEffect transition="in" filter="fade">
                                      <p:cBhvr>
                                        <p:cTn id="58" dur="500"/>
                                        <p:tgtEl>
                                          <p:spTgt spid="13"/>
                                        </p:tgtEl>
                                      </p:cBhvr>
                                    </p:animEffect>
                                  </p:childTnLst>
                                </p:cTn>
                              </p:par>
                            </p:childTnLst>
                          </p:cTn>
                        </p:par>
                        <p:par>
                          <p:cTn id="59" fill="hold">
                            <p:stCondLst>
                              <p:cond delay="5000"/>
                            </p:stCondLst>
                            <p:childTnLst>
                              <p:par>
                                <p:cTn id="60" presetID="22" presetClass="entr" presetSubtype="8" fill="hold" nodeType="after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wipe(left)">
                                      <p:cBhvr>
                                        <p:cTn id="62" dur="500"/>
                                        <p:tgtEl>
                                          <p:spTgt spid="58"/>
                                        </p:tgtEl>
                                      </p:cBhvr>
                                    </p:animEffect>
                                  </p:childTnLst>
                                </p:cTn>
                              </p:par>
                            </p:childTnLst>
                          </p:cTn>
                        </p:par>
                        <p:par>
                          <p:cTn id="63" fill="hold">
                            <p:stCondLst>
                              <p:cond delay="5500"/>
                            </p:stCondLst>
                            <p:childTnLst>
                              <p:par>
                                <p:cTn id="64" presetID="12" presetClass="entr" presetSubtype="2" fill="hold" grpId="0" nodeType="afterEffect">
                                  <p:stCondLst>
                                    <p:cond delay="0"/>
                                  </p:stCondLst>
                                  <p:childTnLst>
                                    <p:set>
                                      <p:cBhvr>
                                        <p:cTn id="65" dur="1" fill="hold">
                                          <p:stCondLst>
                                            <p:cond delay="0"/>
                                          </p:stCondLst>
                                        </p:cTn>
                                        <p:tgtEl>
                                          <p:spTgt spid="10"/>
                                        </p:tgtEl>
                                        <p:attrNameLst>
                                          <p:attrName>style.visibility</p:attrName>
                                        </p:attrNameLst>
                                      </p:cBhvr>
                                      <p:to>
                                        <p:strVal val="visible"/>
                                      </p:to>
                                    </p:set>
                                    <p:anim calcmode="lin" valueType="num">
                                      <p:cBhvr additive="base">
                                        <p:cTn id="66" dur="500"/>
                                        <p:tgtEl>
                                          <p:spTgt spid="10"/>
                                        </p:tgtEl>
                                        <p:attrNameLst>
                                          <p:attrName>ppt_x</p:attrName>
                                        </p:attrNameLst>
                                      </p:cBhvr>
                                      <p:tavLst>
                                        <p:tav tm="0">
                                          <p:val>
                                            <p:strVal val="#ppt_x+#ppt_w*1.125000"/>
                                          </p:val>
                                        </p:tav>
                                        <p:tav tm="100000">
                                          <p:val>
                                            <p:strVal val="#ppt_x"/>
                                          </p:val>
                                        </p:tav>
                                      </p:tavLst>
                                    </p:anim>
                                    <p:animEffect transition="in" filter="wipe(left)">
                                      <p:cBhvr>
                                        <p:cTn id="67" dur="500"/>
                                        <p:tgtEl>
                                          <p:spTgt spid="10"/>
                                        </p:tgtEl>
                                      </p:cBhvr>
                                    </p:animEffect>
                                  </p:childTnLst>
                                </p:cTn>
                              </p:par>
                            </p:childTnLst>
                          </p:cTn>
                        </p:par>
                        <p:par>
                          <p:cTn id="68" fill="hold">
                            <p:stCondLst>
                              <p:cond delay="6000"/>
                            </p:stCondLst>
                            <p:childTnLst>
                              <p:par>
                                <p:cTn id="69" presetID="49" presetClass="entr" presetSubtype="0" decel="100000" fill="hold" nodeType="afterEffect">
                                  <p:stCondLst>
                                    <p:cond delay="0"/>
                                  </p:stCondLst>
                                  <p:childTnLst>
                                    <p:set>
                                      <p:cBhvr>
                                        <p:cTn id="70" dur="1" fill="hold">
                                          <p:stCondLst>
                                            <p:cond delay="0"/>
                                          </p:stCondLst>
                                        </p:cTn>
                                        <p:tgtEl>
                                          <p:spTgt spid="37"/>
                                        </p:tgtEl>
                                        <p:attrNameLst>
                                          <p:attrName>style.visibility</p:attrName>
                                        </p:attrNameLst>
                                      </p:cBhvr>
                                      <p:to>
                                        <p:strVal val="visible"/>
                                      </p:to>
                                    </p:set>
                                    <p:anim calcmode="lin" valueType="num">
                                      <p:cBhvr>
                                        <p:cTn id="71" dur="500" fill="hold"/>
                                        <p:tgtEl>
                                          <p:spTgt spid="37"/>
                                        </p:tgtEl>
                                        <p:attrNameLst>
                                          <p:attrName>ppt_w</p:attrName>
                                        </p:attrNameLst>
                                      </p:cBhvr>
                                      <p:tavLst>
                                        <p:tav tm="0">
                                          <p:val>
                                            <p:fltVal val="0"/>
                                          </p:val>
                                        </p:tav>
                                        <p:tav tm="100000">
                                          <p:val>
                                            <p:strVal val="#ppt_w"/>
                                          </p:val>
                                        </p:tav>
                                      </p:tavLst>
                                    </p:anim>
                                    <p:anim calcmode="lin" valueType="num">
                                      <p:cBhvr>
                                        <p:cTn id="72" dur="500" fill="hold"/>
                                        <p:tgtEl>
                                          <p:spTgt spid="37"/>
                                        </p:tgtEl>
                                        <p:attrNameLst>
                                          <p:attrName>ppt_h</p:attrName>
                                        </p:attrNameLst>
                                      </p:cBhvr>
                                      <p:tavLst>
                                        <p:tav tm="0">
                                          <p:val>
                                            <p:fltVal val="0"/>
                                          </p:val>
                                        </p:tav>
                                        <p:tav tm="100000">
                                          <p:val>
                                            <p:strVal val="#ppt_h"/>
                                          </p:val>
                                        </p:tav>
                                      </p:tavLst>
                                    </p:anim>
                                    <p:anim calcmode="lin" valueType="num">
                                      <p:cBhvr>
                                        <p:cTn id="73" dur="500" fill="hold"/>
                                        <p:tgtEl>
                                          <p:spTgt spid="37"/>
                                        </p:tgtEl>
                                        <p:attrNameLst>
                                          <p:attrName>style.rotation</p:attrName>
                                        </p:attrNameLst>
                                      </p:cBhvr>
                                      <p:tavLst>
                                        <p:tav tm="0">
                                          <p:val>
                                            <p:fltVal val="360"/>
                                          </p:val>
                                        </p:tav>
                                        <p:tav tm="100000">
                                          <p:val>
                                            <p:fltVal val="0"/>
                                          </p:val>
                                        </p:tav>
                                      </p:tavLst>
                                    </p:anim>
                                    <p:animEffect transition="in" filter="fade">
                                      <p:cBhvr>
                                        <p:cTn id="74" dur="500"/>
                                        <p:tgtEl>
                                          <p:spTgt spid="37"/>
                                        </p:tgtEl>
                                      </p:cBhvr>
                                    </p:animEffect>
                                  </p:childTnLst>
                                </p:cTn>
                              </p:par>
                            </p:childTnLst>
                          </p:cTn>
                        </p:par>
                        <p:par>
                          <p:cTn id="75" fill="hold">
                            <p:stCondLst>
                              <p:cond delay="6500"/>
                            </p:stCondLst>
                            <p:childTnLst>
                              <p:par>
                                <p:cTn id="76" presetID="22" presetClass="entr" presetSubtype="2" fill="hold" nodeType="afterEffect">
                                  <p:stCondLst>
                                    <p:cond delay="0"/>
                                  </p:stCondLst>
                                  <p:childTnLst>
                                    <p:set>
                                      <p:cBhvr>
                                        <p:cTn id="77" dur="1" fill="hold">
                                          <p:stCondLst>
                                            <p:cond delay="0"/>
                                          </p:stCondLst>
                                        </p:cTn>
                                        <p:tgtEl>
                                          <p:spTgt spid="42"/>
                                        </p:tgtEl>
                                        <p:attrNameLst>
                                          <p:attrName>style.visibility</p:attrName>
                                        </p:attrNameLst>
                                      </p:cBhvr>
                                      <p:to>
                                        <p:strVal val="visible"/>
                                      </p:to>
                                    </p:set>
                                    <p:animEffect transition="in" filter="wipe(right)">
                                      <p:cBhvr>
                                        <p:cTn id="78" dur="500"/>
                                        <p:tgtEl>
                                          <p:spTgt spid="42"/>
                                        </p:tgtEl>
                                      </p:cBhvr>
                                    </p:animEffect>
                                  </p:childTnLst>
                                </p:cTn>
                              </p:par>
                            </p:childTnLst>
                          </p:cTn>
                        </p:par>
                        <p:par>
                          <p:cTn id="79" fill="hold">
                            <p:stCondLst>
                              <p:cond delay="7000"/>
                            </p:stCondLst>
                            <p:childTnLst>
                              <p:par>
                                <p:cTn id="80" presetID="12" presetClass="entr" presetSubtype="2" fill="hold" grpId="0" nodeType="afterEffect">
                                  <p:stCondLst>
                                    <p:cond delay="0"/>
                                  </p:stCondLst>
                                  <p:childTnLst>
                                    <p:set>
                                      <p:cBhvr>
                                        <p:cTn id="81" dur="1" fill="hold">
                                          <p:stCondLst>
                                            <p:cond delay="0"/>
                                          </p:stCondLst>
                                        </p:cTn>
                                        <p:tgtEl>
                                          <p:spTgt spid="11"/>
                                        </p:tgtEl>
                                        <p:attrNameLst>
                                          <p:attrName>style.visibility</p:attrName>
                                        </p:attrNameLst>
                                      </p:cBhvr>
                                      <p:to>
                                        <p:strVal val="visible"/>
                                      </p:to>
                                    </p:set>
                                    <p:anim calcmode="lin" valueType="num">
                                      <p:cBhvr additive="base">
                                        <p:cTn id="82" dur="500"/>
                                        <p:tgtEl>
                                          <p:spTgt spid="11"/>
                                        </p:tgtEl>
                                        <p:attrNameLst>
                                          <p:attrName>ppt_x</p:attrName>
                                        </p:attrNameLst>
                                      </p:cBhvr>
                                      <p:tavLst>
                                        <p:tav tm="0">
                                          <p:val>
                                            <p:strVal val="#ppt_x+#ppt_w*1.125000"/>
                                          </p:val>
                                        </p:tav>
                                        <p:tav tm="100000">
                                          <p:val>
                                            <p:strVal val="#ppt_x"/>
                                          </p:val>
                                        </p:tav>
                                      </p:tavLst>
                                    </p:anim>
                                    <p:animEffect transition="in" filter="wipe(left)">
                                      <p:cBhvr>
                                        <p:cTn id="83" dur="500"/>
                                        <p:tgtEl>
                                          <p:spTgt spid="11"/>
                                        </p:tgtEl>
                                      </p:cBhvr>
                                    </p:animEffect>
                                  </p:childTnLst>
                                </p:cTn>
                              </p:par>
                            </p:childTnLst>
                          </p:cTn>
                        </p:par>
                        <p:par>
                          <p:cTn id="84" fill="hold">
                            <p:stCondLst>
                              <p:cond delay="7500"/>
                            </p:stCondLst>
                            <p:childTnLst>
                              <p:par>
                                <p:cTn id="85" presetID="49" presetClass="entr" presetSubtype="0" decel="100000" fill="hold" grpId="0" nodeType="afterEffect">
                                  <p:stCondLst>
                                    <p:cond delay="0"/>
                                  </p:stCondLst>
                                  <p:childTnLst>
                                    <p:set>
                                      <p:cBhvr>
                                        <p:cTn id="86" dur="1" fill="hold">
                                          <p:stCondLst>
                                            <p:cond delay="0"/>
                                          </p:stCondLst>
                                        </p:cTn>
                                        <p:tgtEl>
                                          <p:spTgt spid="36"/>
                                        </p:tgtEl>
                                        <p:attrNameLst>
                                          <p:attrName>style.visibility</p:attrName>
                                        </p:attrNameLst>
                                      </p:cBhvr>
                                      <p:to>
                                        <p:strVal val="visible"/>
                                      </p:to>
                                    </p:set>
                                    <p:anim calcmode="lin" valueType="num">
                                      <p:cBhvr>
                                        <p:cTn id="87" dur="500" fill="hold"/>
                                        <p:tgtEl>
                                          <p:spTgt spid="36"/>
                                        </p:tgtEl>
                                        <p:attrNameLst>
                                          <p:attrName>ppt_w</p:attrName>
                                        </p:attrNameLst>
                                      </p:cBhvr>
                                      <p:tavLst>
                                        <p:tav tm="0">
                                          <p:val>
                                            <p:fltVal val="0"/>
                                          </p:val>
                                        </p:tav>
                                        <p:tav tm="100000">
                                          <p:val>
                                            <p:strVal val="#ppt_w"/>
                                          </p:val>
                                        </p:tav>
                                      </p:tavLst>
                                    </p:anim>
                                    <p:anim calcmode="lin" valueType="num">
                                      <p:cBhvr>
                                        <p:cTn id="88" dur="500" fill="hold"/>
                                        <p:tgtEl>
                                          <p:spTgt spid="36"/>
                                        </p:tgtEl>
                                        <p:attrNameLst>
                                          <p:attrName>ppt_h</p:attrName>
                                        </p:attrNameLst>
                                      </p:cBhvr>
                                      <p:tavLst>
                                        <p:tav tm="0">
                                          <p:val>
                                            <p:fltVal val="0"/>
                                          </p:val>
                                        </p:tav>
                                        <p:tav tm="100000">
                                          <p:val>
                                            <p:strVal val="#ppt_h"/>
                                          </p:val>
                                        </p:tav>
                                      </p:tavLst>
                                    </p:anim>
                                    <p:anim calcmode="lin" valueType="num">
                                      <p:cBhvr>
                                        <p:cTn id="89" dur="500" fill="hold"/>
                                        <p:tgtEl>
                                          <p:spTgt spid="36"/>
                                        </p:tgtEl>
                                        <p:attrNameLst>
                                          <p:attrName>style.rotation</p:attrName>
                                        </p:attrNameLst>
                                      </p:cBhvr>
                                      <p:tavLst>
                                        <p:tav tm="0">
                                          <p:val>
                                            <p:fltVal val="360"/>
                                          </p:val>
                                        </p:tav>
                                        <p:tav tm="100000">
                                          <p:val>
                                            <p:fltVal val="0"/>
                                          </p:val>
                                        </p:tav>
                                      </p:tavLst>
                                    </p:anim>
                                    <p:animEffect transition="in" filter="fade">
                                      <p:cBhvr>
                                        <p:cTn id="90" dur="500"/>
                                        <p:tgtEl>
                                          <p:spTgt spid="36"/>
                                        </p:tgtEl>
                                      </p:cBhvr>
                                    </p:animEffect>
                                  </p:childTnLst>
                                </p:cTn>
                              </p:par>
                            </p:childTnLst>
                          </p:cTn>
                        </p:par>
                        <p:par>
                          <p:cTn id="91" fill="hold">
                            <p:stCondLst>
                              <p:cond delay="8000"/>
                            </p:stCondLst>
                            <p:childTnLst>
                              <p:par>
                                <p:cTn id="92" presetID="22" presetClass="entr" presetSubtype="2" fill="hold" nodeType="afterEffect">
                                  <p:stCondLst>
                                    <p:cond delay="0"/>
                                  </p:stCondLst>
                                  <p:childTnLst>
                                    <p:set>
                                      <p:cBhvr>
                                        <p:cTn id="93" dur="1" fill="hold">
                                          <p:stCondLst>
                                            <p:cond delay="0"/>
                                          </p:stCondLst>
                                        </p:cTn>
                                        <p:tgtEl>
                                          <p:spTgt spid="43"/>
                                        </p:tgtEl>
                                        <p:attrNameLst>
                                          <p:attrName>style.visibility</p:attrName>
                                        </p:attrNameLst>
                                      </p:cBhvr>
                                      <p:to>
                                        <p:strVal val="visible"/>
                                      </p:to>
                                    </p:set>
                                    <p:animEffect transition="in" filter="wipe(right)">
                                      <p:cBhvr>
                                        <p:cTn id="94" dur="500"/>
                                        <p:tgtEl>
                                          <p:spTgt spid="43"/>
                                        </p:tgtEl>
                                      </p:cBhvr>
                                    </p:animEffect>
                                  </p:childTnLst>
                                </p:cTn>
                              </p:par>
                            </p:childTnLst>
                          </p:cTn>
                        </p:par>
                        <p:par>
                          <p:cTn id="95" fill="hold">
                            <p:stCondLst>
                              <p:cond delay="8500"/>
                            </p:stCondLst>
                            <p:childTnLst>
                              <p:par>
                                <p:cTn id="96" presetID="12" presetClass="entr" presetSubtype="2" fill="hold" grpId="0" nodeType="afterEffect">
                                  <p:stCondLst>
                                    <p:cond delay="0"/>
                                  </p:stCondLst>
                                  <p:childTnLst>
                                    <p:set>
                                      <p:cBhvr>
                                        <p:cTn id="97" dur="1" fill="hold">
                                          <p:stCondLst>
                                            <p:cond delay="0"/>
                                          </p:stCondLst>
                                        </p:cTn>
                                        <p:tgtEl>
                                          <p:spTgt spid="12"/>
                                        </p:tgtEl>
                                        <p:attrNameLst>
                                          <p:attrName>style.visibility</p:attrName>
                                        </p:attrNameLst>
                                      </p:cBhvr>
                                      <p:to>
                                        <p:strVal val="visible"/>
                                      </p:to>
                                    </p:set>
                                    <p:anim calcmode="lin" valueType="num">
                                      <p:cBhvr additive="base">
                                        <p:cTn id="98" dur="500"/>
                                        <p:tgtEl>
                                          <p:spTgt spid="12"/>
                                        </p:tgtEl>
                                        <p:attrNameLst>
                                          <p:attrName>ppt_x</p:attrName>
                                        </p:attrNameLst>
                                      </p:cBhvr>
                                      <p:tavLst>
                                        <p:tav tm="0">
                                          <p:val>
                                            <p:strVal val="#ppt_x+#ppt_w*1.125000"/>
                                          </p:val>
                                        </p:tav>
                                        <p:tav tm="100000">
                                          <p:val>
                                            <p:strVal val="#ppt_x"/>
                                          </p:val>
                                        </p:tav>
                                      </p:tavLst>
                                    </p:anim>
                                    <p:animEffect transition="in" filter="wipe(left)">
                                      <p:cBhvr>
                                        <p:cTn id="99" dur="500"/>
                                        <p:tgtEl>
                                          <p:spTgt spid="12"/>
                                        </p:tgtEl>
                                      </p:cBhvr>
                                    </p:animEffect>
                                  </p:childTnLst>
                                </p:cTn>
                              </p:par>
                            </p:childTnLst>
                          </p:cTn>
                        </p:par>
                        <p:par>
                          <p:cTn id="100" fill="hold">
                            <p:stCondLst>
                              <p:cond delay="9000"/>
                            </p:stCondLst>
                            <p:childTnLst>
                              <p:par>
                                <p:cTn id="101" presetID="49" presetClass="entr" presetSubtype="0" decel="10000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p:cTn id="103" dur="500" fill="hold"/>
                                        <p:tgtEl>
                                          <p:spTgt spid="35"/>
                                        </p:tgtEl>
                                        <p:attrNameLst>
                                          <p:attrName>ppt_w</p:attrName>
                                        </p:attrNameLst>
                                      </p:cBhvr>
                                      <p:tavLst>
                                        <p:tav tm="0">
                                          <p:val>
                                            <p:fltVal val="0"/>
                                          </p:val>
                                        </p:tav>
                                        <p:tav tm="100000">
                                          <p:val>
                                            <p:strVal val="#ppt_w"/>
                                          </p:val>
                                        </p:tav>
                                      </p:tavLst>
                                    </p:anim>
                                    <p:anim calcmode="lin" valueType="num">
                                      <p:cBhvr>
                                        <p:cTn id="104" dur="500" fill="hold"/>
                                        <p:tgtEl>
                                          <p:spTgt spid="35"/>
                                        </p:tgtEl>
                                        <p:attrNameLst>
                                          <p:attrName>ppt_h</p:attrName>
                                        </p:attrNameLst>
                                      </p:cBhvr>
                                      <p:tavLst>
                                        <p:tav tm="0">
                                          <p:val>
                                            <p:fltVal val="0"/>
                                          </p:val>
                                        </p:tav>
                                        <p:tav tm="100000">
                                          <p:val>
                                            <p:strVal val="#ppt_h"/>
                                          </p:val>
                                        </p:tav>
                                      </p:tavLst>
                                    </p:anim>
                                    <p:anim calcmode="lin" valueType="num">
                                      <p:cBhvr>
                                        <p:cTn id="105" dur="500" fill="hold"/>
                                        <p:tgtEl>
                                          <p:spTgt spid="35"/>
                                        </p:tgtEl>
                                        <p:attrNameLst>
                                          <p:attrName>style.rotation</p:attrName>
                                        </p:attrNameLst>
                                      </p:cBhvr>
                                      <p:tavLst>
                                        <p:tav tm="0">
                                          <p:val>
                                            <p:fltVal val="360"/>
                                          </p:val>
                                        </p:tav>
                                        <p:tav tm="100000">
                                          <p:val>
                                            <p:fltVal val="0"/>
                                          </p:val>
                                        </p:tav>
                                      </p:tavLst>
                                    </p:anim>
                                    <p:animEffect transition="in" filter="fade">
                                      <p:cBhvr>
                                        <p:cTn id="106" dur="500"/>
                                        <p:tgtEl>
                                          <p:spTgt spid="35"/>
                                        </p:tgtEl>
                                      </p:cBhvr>
                                    </p:animEffect>
                                  </p:childTnLst>
                                </p:cTn>
                              </p:par>
                            </p:childTnLst>
                          </p:cTn>
                        </p:par>
                        <p:par>
                          <p:cTn id="107" fill="hold">
                            <p:stCondLst>
                              <p:cond delay="9500"/>
                            </p:stCondLst>
                            <p:childTnLst>
                              <p:par>
                                <p:cTn id="108" presetID="22" presetClass="entr" presetSubtype="2" fill="hold" nodeType="afterEffect">
                                  <p:stCondLst>
                                    <p:cond delay="0"/>
                                  </p:stCondLst>
                                  <p:childTnLst>
                                    <p:set>
                                      <p:cBhvr>
                                        <p:cTn id="109" dur="1" fill="hold">
                                          <p:stCondLst>
                                            <p:cond delay="0"/>
                                          </p:stCondLst>
                                        </p:cTn>
                                        <p:tgtEl>
                                          <p:spTgt spid="46"/>
                                        </p:tgtEl>
                                        <p:attrNameLst>
                                          <p:attrName>style.visibility</p:attrName>
                                        </p:attrNameLst>
                                      </p:cBhvr>
                                      <p:to>
                                        <p:strVal val="visible"/>
                                      </p:to>
                                    </p:set>
                                    <p:animEffect transition="in" filter="wipe(right)">
                                      <p:cBhvr>
                                        <p:cTn id="11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35" grpId="0" animBg="1"/>
      <p:bldP spid="36"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4846202" y="619019"/>
            <a:ext cx="2490839" cy="4769691"/>
            <a:chOff x="4802352" y="-1848596"/>
            <a:chExt cx="2490839" cy="4769691"/>
          </a:xfrm>
        </p:grpSpPr>
        <p:pic>
          <p:nvPicPr>
            <p:cNvPr id="2" name="图片 2"/>
            <p:cNvPicPr>
              <a:picLocks noChangeAspect="1"/>
            </p:cNvPicPr>
            <p:nvPr/>
          </p:nvPicPr>
          <p:blipFill rotWithShape="1">
            <a:blip r:embed="rId2">
              <a:extLst>
                <a:ext uri="{28A0092B-C50C-407E-A947-70E740481C1C}">
                  <a14:useLocalDpi xmlns:a14="http://schemas.microsoft.com/office/drawing/2010/main" val="0"/>
                </a:ext>
              </a:extLst>
            </a:blip>
            <a:srcRect l="35016" r="16077"/>
            <a:stretch/>
          </p:blipFill>
          <p:spPr>
            <a:xfrm>
              <a:off x="4802352" y="-1848596"/>
              <a:ext cx="2490839" cy="4769691"/>
            </a:xfrm>
            <a:prstGeom prst="rect">
              <a:avLst/>
            </a:prstGeom>
          </p:spPr>
        </p:pic>
        <p:sp>
          <p:nvSpPr>
            <p:cNvPr id="34" name="Rectangle 33"/>
            <p:cNvSpPr/>
            <p:nvPr/>
          </p:nvSpPr>
          <p:spPr>
            <a:xfrm>
              <a:off x="5046286" y="-1251249"/>
              <a:ext cx="2017486" cy="3576633"/>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 name="Rectangle 2"/>
          <p:cNvSpPr/>
          <p:nvPr/>
        </p:nvSpPr>
        <p:spPr>
          <a:xfrm>
            <a:off x="0" y="4267200"/>
            <a:ext cx="12192000" cy="2590800"/>
          </a:xfrm>
          <a:prstGeom prst="rect">
            <a:avLst/>
          </a:prstGeom>
          <a:solidFill>
            <a:schemeClr val="accent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p:cNvSpPr txBox="1"/>
          <p:nvPr/>
        </p:nvSpPr>
        <p:spPr>
          <a:xfrm>
            <a:off x="2992746" y="4562914"/>
            <a:ext cx="6206506" cy="707886"/>
          </a:xfrm>
          <a:prstGeom prst="rect">
            <a:avLst/>
          </a:prstGeom>
          <a:noFill/>
        </p:spPr>
        <p:txBody>
          <a:bodyPr wrap="none" rtlCol="0">
            <a:spAutoFit/>
          </a:bodyPr>
          <a:lstStyle/>
          <a:p>
            <a:pPr algn="ctr"/>
            <a:r>
              <a:rPr lang="en-US" sz="4000" smtClean="0">
                <a:solidFill>
                  <a:schemeClr val="bg2"/>
                </a:solidFill>
                <a:latin typeface="+mj-lt"/>
              </a:rPr>
              <a:t>THE KEY IS ALWAYS YOU!</a:t>
            </a:r>
            <a:endParaRPr lang="en-GB" sz="4000">
              <a:solidFill>
                <a:schemeClr val="bg2"/>
              </a:solidFill>
              <a:latin typeface="+mj-lt"/>
            </a:endParaRPr>
          </a:p>
        </p:txBody>
      </p:sp>
      <p:grpSp>
        <p:nvGrpSpPr>
          <p:cNvPr id="9" name="Group 8"/>
          <p:cNvGrpSpPr/>
          <p:nvPr/>
        </p:nvGrpSpPr>
        <p:grpSpPr>
          <a:xfrm>
            <a:off x="5734182" y="5388710"/>
            <a:ext cx="723636" cy="180909"/>
            <a:chOff x="5127991" y="5872625"/>
            <a:chExt cx="723636" cy="180909"/>
          </a:xfrm>
        </p:grpSpPr>
        <p:sp>
          <p:nvSpPr>
            <p:cNvPr id="5" name="Diamond 4"/>
            <p:cNvSpPr/>
            <p:nvPr/>
          </p:nvSpPr>
          <p:spPr>
            <a:xfrm>
              <a:off x="5127991" y="5872625"/>
              <a:ext cx="180909" cy="180909"/>
            </a:xfrm>
            <a:prstGeom prst="diamond">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Diamond 5"/>
            <p:cNvSpPr/>
            <p:nvPr/>
          </p:nvSpPr>
          <p:spPr>
            <a:xfrm>
              <a:off x="5308900" y="5872625"/>
              <a:ext cx="180909" cy="180909"/>
            </a:xfrm>
            <a:prstGeom prst="diamond">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Diamond 6"/>
            <p:cNvSpPr/>
            <p:nvPr/>
          </p:nvSpPr>
          <p:spPr>
            <a:xfrm>
              <a:off x="5489809" y="5872625"/>
              <a:ext cx="180909" cy="180909"/>
            </a:xfrm>
            <a:prstGeom prst="diamond">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Diamond 7"/>
            <p:cNvSpPr/>
            <p:nvPr/>
          </p:nvSpPr>
          <p:spPr>
            <a:xfrm>
              <a:off x="5670718" y="5872625"/>
              <a:ext cx="180909" cy="180909"/>
            </a:xfrm>
            <a:prstGeom prst="diamond">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ectangle 9"/>
          <p:cNvSpPr/>
          <p:nvPr/>
        </p:nvSpPr>
        <p:spPr>
          <a:xfrm>
            <a:off x="2253341" y="5639899"/>
            <a:ext cx="7685315" cy="954107"/>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 t enim ad minim veniam, quis nostrud exercitation ullamco laboris nisi ut aliquip ex ea commodo consequat. Duis aute irure dolor in reprehenderit in voluptate velit esse cillum dolore eu fugiat nulla pariatur. </a:t>
            </a:r>
          </a:p>
        </p:txBody>
      </p:sp>
      <p:sp>
        <p:nvSpPr>
          <p:cNvPr id="11" name="Donut 10"/>
          <p:cNvSpPr/>
          <p:nvPr/>
        </p:nvSpPr>
        <p:spPr>
          <a:xfrm>
            <a:off x="3696705" y="1019041"/>
            <a:ext cx="831273" cy="831273"/>
          </a:xfrm>
          <a:prstGeom prst="donut">
            <a:avLst>
              <a:gd name="adj" fmla="val 680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2" name="Freeform 11"/>
          <p:cNvSpPr>
            <a:spLocks noEditPoints="1"/>
          </p:cNvSpPr>
          <p:nvPr/>
        </p:nvSpPr>
        <p:spPr bwMode="auto">
          <a:xfrm>
            <a:off x="3932788" y="1245581"/>
            <a:ext cx="359106" cy="378190"/>
          </a:xfrm>
          <a:custGeom>
            <a:avLst/>
            <a:gdLst>
              <a:gd name="T0" fmla="*/ 20 w 96"/>
              <a:gd name="T1" fmla="*/ 86 h 101"/>
              <a:gd name="T2" fmla="*/ 7 w 96"/>
              <a:gd name="T3" fmla="*/ 58 h 101"/>
              <a:gd name="T4" fmla="*/ 18 w 96"/>
              <a:gd name="T5" fmla="*/ 29 h 101"/>
              <a:gd name="T6" fmla="*/ 42 w 96"/>
              <a:gd name="T7" fmla="*/ 17 h 101"/>
              <a:gd name="T8" fmla="*/ 41 w 96"/>
              <a:gd name="T9" fmla="*/ 9 h 101"/>
              <a:gd name="T10" fmla="*/ 36 w 96"/>
              <a:gd name="T11" fmla="*/ 10 h 101"/>
              <a:gd name="T12" fmla="*/ 35 w 96"/>
              <a:gd name="T13" fmla="*/ 5 h 101"/>
              <a:gd name="T14" fmla="*/ 48 w 96"/>
              <a:gd name="T15" fmla="*/ 3 h 101"/>
              <a:gd name="T16" fmla="*/ 49 w 96"/>
              <a:gd name="T17" fmla="*/ 8 h 101"/>
              <a:gd name="T18" fmla="*/ 44 w 96"/>
              <a:gd name="T19" fmla="*/ 9 h 101"/>
              <a:gd name="T20" fmla="*/ 46 w 96"/>
              <a:gd name="T21" fmla="*/ 16 h 101"/>
              <a:gd name="T22" fmla="*/ 74 w 96"/>
              <a:gd name="T23" fmla="*/ 27 h 101"/>
              <a:gd name="T24" fmla="*/ 87 w 96"/>
              <a:gd name="T25" fmla="*/ 54 h 101"/>
              <a:gd name="T26" fmla="*/ 77 w 96"/>
              <a:gd name="T27" fmla="*/ 83 h 101"/>
              <a:gd name="T28" fmla="*/ 75 w 96"/>
              <a:gd name="T29" fmla="*/ 85 h 101"/>
              <a:gd name="T30" fmla="*/ 79 w 96"/>
              <a:gd name="T31" fmla="*/ 101 h 101"/>
              <a:gd name="T32" fmla="*/ 74 w 96"/>
              <a:gd name="T33" fmla="*/ 101 h 101"/>
              <a:gd name="T34" fmla="*/ 63 w 96"/>
              <a:gd name="T35" fmla="*/ 93 h 101"/>
              <a:gd name="T36" fmla="*/ 49 w 96"/>
              <a:gd name="T37" fmla="*/ 96 h 101"/>
              <a:gd name="T38" fmla="*/ 32 w 96"/>
              <a:gd name="T39" fmla="*/ 93 h 101"/>
              <a:gd name="T40" fmla="*/ 22 w 96"/>
              <a:gd name="T41" fmla="*/ 101 h 101"/>
              <a:gd name="T42" fmla="*/ 17 w 96"/>
              <a:gd name="T43" fmla="*/ 101 h 101"/>
              <a:gd name="T44" fmla="*/ 21 w 96"/>
              <a:gd name="T45" fmla="*/ 86 h 101"/>
              <a:gd name="T46" fmla="*/ 20 w 96"/>
              <a:gd name="T47" fmla="*/ 86 h 101"/>
              <a:gd name="T48" fmla="*/ 82 w 96"/>
              <a:gd name="T49" fmla="*/ 6 h 101"/>
              <a:gd name="T50" fmla="*/ 60 w 96"/>
              <a:gd name="T51" fmla="*/ 11 h 101"/>
              <a:gd name="T52" fmla="*/ 92 w 96"/>
              <a:gd name="T53" fmla="*/ 31 h 101"/>
              <a:gd name="T54" fmla="*/ 88 w 96"/>
              <a:gd name="T55" fmla="*/ 9 h 101"/>
              <a:gd name="T56" fmla="*/ 92 w 96"/>
              <a:gd name="T57" fmla="*/ 3 h 101"/>
              <a:gd name="T58" fmla="*/ 86 w 96"/>
              <a:gd name="T59" fmla="*/ 0 h 101"/>
              <a:gd name="T60" fmla="*/ 82 w 96"/>
              <a:gd name="T61" fmla="*/ 6 h 101"/>
              <a:gd name="T62" fmla="*/ 14 w 96"/>
              <a:gd name="T63" fmla="*/ 6 h 101"/>
              <a:gd name="T64" fmla="*/ 10 w 96"/>
              <a:gd name="T65" fmla="*/ 0 h 101"/>
              <a:gd name="T66" fmla="*/ 4 w 96"/>
              <a:gd name="T67" fmla="*/ 3 h 101"/>
              <a:gd name="T68" fmla="*/ 8 w 96"/>
              <a:gd name="T69" fmla="*/ 9 h 101"/>
              <a:gd name="T70" fmla="*/ 4 w 96"/>
              <a:gd name="T71" fmla="*/ 31 h 101"/>
              <a:gd name="T72" fmla="*/ 36 w 96"/>
              <a:gd name="T73" fmla="*/ 11 h 101"/>
              <a:gd name="T74" fmla="*/ 14 w 96"/>
              <a:gd name="T75" fmla="*/ 6 h 101"/>
              <a:gd name="T76" fmla="*/ 43 w 96"/>
              <a:gd name="T77" fmla="*/ 54 h 101"/>
              <a:gd name="T78" fmla="*/ 42 w 96"/>
              <a:gd name="T79" fmla="*/ 56 h 101"/>
              <a:gd name="T80" fmla="*/ 22 w 96"/>
              <a:gd name="T81" fmla="*/ 61 h 101"/>
              <a:gd name="T82" fmla="*/ 22 w 96"/>
              <a:gd name="T83" fmla="*/ 64 h 101"/>
              <a:gd name="T84" fmla="*/ 43 w 96"/>
              <a:gd name="T85" fmla="*/ 59 h 101"/>
              <a:gd name="T86" fmla="*/ 46 w 96"/>
              <a:gd name="T87" fmla="*/ 61 h 101"/>
              <a:gd name="T88" fmla="*/ 54 w 96"/>
              <a:gd name="T89" fmla="*/ 58 h 101"/>
              <a:gd name="T90" fmla="*/ 50 w 96"/>
              <a:gd name="T91" fmla="*/ 50 h 101"/>
              <a:gd name="T92" fmla="*/ 49 w 96"/>
              <a:gd name="T93" fmla="*/ 50 h 101"/>
              <a:gd name="T94" fmla="*/ 41 w 96"/>
              <a:gd name="T95" fmla="*/ 37 h 101"/>
              <a:gd name="T96" fmla="*/ 38 w 96"/>
              <a:gd name="T97" fmla="*/ 39 h 101"/>
              <a:gd name="T98" fmla="*/ 44 w 96"/>
              <a:gd name="T99" fmla="*/ 52 h 101"/>
              <a:gd name="T100" fmla="*/ 43 w 96"/>
              <a:gd name="T101" fmla="*/ 54 h 101"/>
              <a:gd name="T102" fmla="*/ 18 w 96"/>
              <a:gd name="T103" fmla="*/ 58 h 101"/>
              <a:gd name="T104" fmla="*/ 28 w 96"/>
              <a:gd name="T105" fmla="*/ 78 h 101"/>
              <a:gd name="T106" fmla="*/ 49 w 96"/>
              <a:gd name="T107" fmla="*/ 85 h 101"/>
              <a:gd name="T108" fmla="*/ 69 w 96"/>
              <a:gd name="T109" fmla="*/ 76 h 101"/>
              <a:gd name="T110" fmla="*/ 76 w 96"/>
              <a:gd name="T111" fmla="*/ 55 h 101"/>
              <a:gd name="T112" fmla="*/ 67 w 96"/>
              <a:gd name="T113" fmla="*/ 35 h 101"/>
              <a:gd name="T114" fmla="*/ 46 w 96"/>
              <a:gd name="T115" fmla="*/ 27 h 101"/>
              <a:gd name="T116" fmla="*/ 26 w 96"/>
              <a:gd name="T117" fmla="*/ 37 h 101"/>
              <a:gd name="T118" fmla="*/ 18 w 96"/>
              <a:gd name="T119" fmla="*/ 5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3" name="Freeform 12"/>
          <p:cNvSpPr>
            <a:spLocks noEditPoints="1"/>
          </p:cNvSpPr>
          <p:nvPr/>
        </p:nvSpPr>
        <p:spPr bwMode="auto">
          <a:xfrm>
            <a:off x="3906475" y="2833393"/>
            <a:ext cx="407681" cy="329615"/>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4" name="Freeform 13"/>
          <p:cNvSpPr>
            <a:spLocks noEditPoints="1"/>
          </p:cNvSpPr>
          <p:nvPr/>
        </p:nvSpPr>
        <p:spPr bwMode="auto">
          <a:xfrm>
            <a:off x="7943473" y="2831340"/>
            <a:ext cx="272366" cy="399007"/>
          </a:xfrm>
          <a:custGeom>
            <a:avLst/>
            <a:gdLst>
              <a:gd name="T0" fmla="*/ 16 w 73"/>
              <a:gd name="T1" fmla="*/ 77 h 107"/>
              <a:gd name="T2" fmla="*/ 57 w 73"/>
              <a:gd name="T3" fmla="*/ 77 h 107"/>
              <a:gd name="T4" fmla="*/ 52 w 73"/>
              <a:gd name="T5" fmla="*/ 101 h 107"/>
              <a:gd name="T6" fmla="*/ 45 w 73"/>
              <a:gd name="T7" fmla="*/ 101 h 107"/>
              <a:gd name="T8" fmla="*/ 37 w 73"/>
              <a:gd name="T9" fmla="*/ 107 h 107"/>
              <a:gd name="T10" fmla="*/ 29 w 73"/>
              <a:gd name="T11" fmla="*/ 101 h 107"/>
              <a:gd name="T12" fmla="*/ 21 w 73"/>
              <a:gd name="T13" fmla="*/ 101 h 107"/>
              <a:gd name="T14" fmla="*/ 16 w 73"/>
              <a:gd name="T15" fmla="*/ 77 h 107"/>
              <a:gd name="T16" fmla="*/ 51 w 73"/>
              <a:gd name="T17" fmla="*/ 29 h 107"/>
              <a:gd name="T18" fmla="*/ 52 w 73"/>
              <a:gd name="T19" fmla="*/ 35 h 107"/>
              <a:gd name="T20" fmla="*/ 51 w 73"/>
              <a:gd name="T21" fmla="*/ 37 h 107"/>
              <a:gd name="T22" fmla="*/ 53 w 73"/>
              <a:gd name="T23" fmla="*/ 38 h 107"/>
              <a:gd name="T24" fmla="*/ 52 w 73"/>
              <a:gd name="T25" fmla="*/ 42 h 107"/>
              <a:gd name="T26" fmla="*/ 50 w 73"/>
              <a:gd name="T27" fmla="*/ 42 h 107"/>
              <a:gd name="T28" fmla="*/ 52 w 73"/>
              <a:gd name="T29" fmla="*/ 44 h 107"/>
              <a:gd name="T30" fmla="*/ 51 w 73"/>
              <a:gd name="T31" fmla="*/ 47 h 107"/>
              <a:gd name="T32" fmla="*/ 50 w 73"/>
              <a:gd name="T33" fmla="*/ 48 h 107"/>
              <a:gd name="T34" fmla="*/ 51 w 73"/>
              <a:gd name="T35" fmla="*/ 49 h 107"/>
              <a:gd name="T36" fmla="*/ 50 w 73"/>
              <a:gd name="T37" fmla="*/ 53 h 107"/>
              <a:gd name="T38" fmla="*/ 47 w 73"/>
              <a:gd name="T39" fmla="*/ 54 h 107"/>
              <a:gd name="T40" fmla="*/ 29 w 73"/>
              <a:gd name="T41" fmla="*/ 49 h 107"/>
              <a:gd name="T42" fmla="*/ 21 w 73"/>
              <a:gd name="T43" fmla="*/ 49 h 107"/>
              <a:gd name="T44" fmla="*/ 21 w 73"/>
              <a:gd name="T45" fmla="*/ 32 h 107"/>
              <a:gd name="T46" fmla="*/ 28 w 73"/>
              <a:gd name="T47" fmla="*/ 31 h 107"/>
              <a:gd name="T48" fmla="*/ 42 w 73"/>
              <a:gd name="T49" fmla="*/ 16 h 107"/>
              <a:gd name="T50" fmla="*/ 38 w 73"/>
              <a:gd name="T51" fmla="*/ 30 h 107"/>
              <a:gd name="T52" fmla="*/ 51 w 73"/>
              <a:gd name="T53" fmla="*/ 29 h 107"/>
              <a:gd name="T54" fmla="*/ 15 w 73"/>
              <a:gd name="T55" fmla="*/ 71 h 107"/>
              <a:gd name="T56" fmla="*/ 25 w 73"/>
              <a:gd name="T57" fmla="*/ 71 h 107"/>
              <a:gd name="T58" fmla="*/ 17 w 73"/>
              <a:gd name="T59" fmla="*/ 48 h 107"/>
              <a:gd name="T60" fmla="*/ 11 w 73"/>
              <a:gd name="T61" fmla="*/ 29 h 107"/>
              <a:gd name="T62" fmla="*/ 23 w 73"/>
              <a:gd name="T63" fmla="*/ 13 h 107"/>
              <a:gd name="T64" fmla="*/ 37 w 73"/>
              <a:gd name="T65" fmla="*/ 11 h 107"/>
              <a:gd name="T66" fmla="*/ 50 w 73"/>
              <a:gd name="T67" fmla="*/ 14 h 107"/>
              <a:gd name="T68" fmla="*/ 62 w 73"/>
              <a:gd name="T69" fmla="*/ 29 h 107"/>
              <a:gd name="T70" fmla="*/ 56 w 73"/>
              <a:gd name="T71" fmla="*/ 48 h 107"/>
              <a:gd name="T72" fmla="*/ 48 w 73"/>
              <a:gd name="T73" fmla="*/ 71 h 107"/>
              <a:gd name="T74" fmla="*/ 58 w 73"/>
              <a:gd name="T75" fmla="*/ 71 h 107"/>
              <a:gd name="T76" fmla="*/ 65 w 73"/>
              <a:gd name="T77" fmla="*/ 52 h 107"/>
              <a:gd name="T78" fmla="*/ 71 w 73"/>
              <a:gd name="T79" fmla="*/ 27 h 107"/>
              <a:gd name="T80" fmla="*/ 55 w 73"/>
              <a:gd name="T81" fmla="*/ 5 h 107"/>
              <a:gd name="T82" fmla="*/ 37 w 73"/>
              <a:gd name="T83" fmla="*/ 1 h 107"/>
              <a:gd name="T84" fmla="*/ 19 w 73"/>
              <a:gd name="T85" fmla="*/ 5 h 107"/>
              <a:gd name="T86" fmla="*/ 2 w 73"/>
              <a:gd name="T87" fmla="*/ 27 h 107"/>
              <a:gd name="T88" fmla="*/ 8 w 73"/>
              <a:gd name="T89" fmla="*/ 53 h 107"/>
              <a:gd name="T90" fmla="*/ 15 w 73"/>
              <a:gd name="T91"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4"/>
                  <a:pt x="52" y="44"/>
                  <a:pt x="52" y="44"/>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7"/>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5"/>
                </a:cubicBezTo>
                <a:cubicBezTo>
                  <a:pt x="10" y="9"/>
                  <a:pt x="4" y="16"/>
                  <a:pt x="2" y="27"/>
                </a:cubicBezTo>
                <a:cubicBezTo>
                  <a:pt x="0" y="36"/>
                  <a:pt x="4" y="44"/>
                  <a:pt x="8" y="53"/>
                </a:cubicBezTo>
                <a:cubicBezTo>
                  <a:pt x="11" y="58"/>
                  <a:pt x="13" y="64"/>
                  <a:pt x="15" y="71"/>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5" name="Freeform 14"/>
          <p:cNvSpPr>
            <a:spLocks noEditPoints="1"/>
          </p:cNvSpPr>
          <p:nvPr/>
        </p:nvSpPr>
        <p:spPr bwMode="auto">
          <a:xfrm>
            <a:off x="7938395" y="1260328"/>
            <a:ext cx="287979" cy="348698"/>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6" name="Donut 15"/>
          <p:cNvSpPr/>
          <p:nvPr/>
        </p:nvSpPr>
        <p:spPr>
          <a:xfrm>
            <a:off x="7664021" y="2598391"/>
            <a:ext cx="831273" cy="831273"/>
          </a:xfrm>
          <a:prstGeom prst="donut">
            <a:avLst>
              <a:gd name="adj" fmla="val 680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7" name="Donut 16"/>
          <p:cNvSpPr/>
          <p:nvPr/>
        </p:nvSpPr>
        <p:spPr>
          <a:xfrm>
            <a:off x="3696705" y="2597727"/>
            <a:ext cx="831273" cy="831273"/>
          </a:xfrm>
          <a:prstGeom prst="donut">
            <a:avLst>
              <a:gd name="adj" fmla="val 680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 name="Donut 17"/>
          <p:cNvSpPr/>
          <p:nvPr/>
        </p:nvSpPr>
        <p:spPr>
          <a:xfrm>
            <a:off x="7664021" y="1019041"/>
            <a:ext cx="831273" cy="831273"/>
          </a:xfrm>
          <a:prstGeom prst="donut">
            <a:avLst>
              <a:gd name="adj" fmla="val 680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nvGrpSpPr>
          <p:cNvPr id="24" name="Group 23"/>
          <p:cNvGrpSpPr/>
          <p:nvPr/>
        </p:nvGrpSpPr>
        <p:grpSpPr>
          <a:xfrm>
            <a:off x="515982" y="787470"/>
            <a:ext cx="3094204" cy="1294411"/>
            <a:chOff x="-6442" y="1019041"/>
            <a:chExt cx="3094204" cy="1294411"/>
          </a:xfrm>
        </p:grpSpPr>
        <p:sp>
          <p:nvSpPr>
            <p:cNvPr id="22" name="TextBox 21"/>
            <p:cNvSpPr txBox="1"/>
            <p:nvPr/>
          </p:nvSpPr>
          <p:spPr>
            <a:xfrm>
              <a:off x="2367693" y="1019041"/>
              <a:ext cx="720069"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Clock</a:t>
              </a:r>
              <a:endParaRPr lang="en-GB">
                <a:solidFill>
                  <a:schemeClr val="accent1"/>
                </a:solidFill>
                <a:latin typeface="Source Sans Pro" panose="020B0503030403020204" pitchFamily="34" charset="0"/>
              </a:endParaRPr>
            </a:p>
          </p:txBody>
        </p:sp>
        <p:sp>
          <p:nvSpPr>
            <p:cNvPr id="23" name="Rectangle 22"/>
            <p:cNvSpPr/>
            <p:nvPr/>
          </p:nvSpPr>
          <p:spPr>
            <a:xfrm>
              <a:off x="-6442" y="1359345"/>
              <a:ext cx="3094204" cy="954107"/>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ut labore </a:t>
              </a:r>
              <a:r>
                <a:rPr lang="en-GB" sz="1400" smtClean="0">
                  <a:solidFill>
                    <a:schemeClr val="bg2"/>
                  </a:solidFill>
                </a:rPr>
                <a:t>et</a:t>
              </a:r>
            </a:p>
            <a:p>
              <a:pPr algn="r"/>
              <a:r>
                <a:rPr lang="en-GB" sz="1400" smtClean="0">
                  <a:solidFill>
                    <a:schemeClr val="bg2"/>
                  </a:solidFill>
                </a:rPr>
                <a:t>magna </a:t>
              </a:r>
              <a:r>
                <a:rPr lang="en-GB" sz="1400">
                  <a:solidFill>
                    <a:schemeClr val="bg2"/>
                  </a:solidFill>
                </a:rPr>
                <a:t>aliqua. </a:t>
              </a:r>
            </a:p>
          </p:txBody>
        </p:sp>
      </p:grpSp>
      <p:grpSp>
        <p:nvGrpSpPr>
          <p:cNvPr id="25" name="Group 24"/>
          <p:cNvGrpSpPr/>
          <p:nvPr/>
        </p:nvGrpSpPr>
        <p:grpSpPr>
          <a:xfrm>
            <a:off x="520360" y="2360014"/>
            <a:ext cx="3094204" cy="1294411"/>
            <a:chOff x="-6442" y="1019041"/>
            <a:chExt cx="3094204" cy="1294411"/>
          </a:xfrm>
        </p:grpSpPr>
        <p:sp>
          <p:nvSpPr>
            <p:cNvPr id="26" name="TextBox 25"/>
            <p:cNvSpPr txBox="1"/>
            <p:nvPr/>
          </p:nvSpPr>
          <p:spPr>
            <a:xfrm>
              <a:off x="2503948" y="1019041"/>
              <a:ext cx="583814" cy="369332"/>
            </a:xfrm>
            <a:prstGeom prst="rect">
              <a:avLst/>
            </a:prstGeom>
            <a:noFill/>
          </p:spPr>
          <p:txBody>
            <a:bodyPr wrap="none" rtlCol="0">
              <a:spAutoFit/>
            </a:bodyPr>
            <a:lstStyle/>
            <a:p>
              <a:pPr algn="r"/>
              <a:r>
                <a:rPr lang="en-US" smtClean="0">
                  <a:solidFill>
                    <a:schemeClr val="accent4"/>
                  </a:solidFill>
                  <a:latin typeface="Source Sans Pro" panose="020B0503030403020204" pitchFamily="34" charset="0"/>
                </a:rPr>
                <a:t>SEO</a:t>
              </a:r>
              <a:endParaRPr lang="en-GB">
                <a:solidFill>
                  <a:schemeClr val="accent4"/>
                </a:solidFill>
                <a:latin typeface="Source Sans Pro" panose="020B0503030403020204" pitchFamily="34" charset="0"/>
              </a:endParaRPr>
            </a:p>
          </p:txBody>
        </p:sp>
        <p:sp>
          <p:nvSpPr>
            <p:cNvPr id="27" name="Rectangle 26"/>
            <p:cNvSpPr/>
            <p:nvPr/>
          </p:nvSpPr>
          <p:spPr>
            <a:xfrm>
              <a:off x="-6442" y="1359345"/>
              <a:ext cx="3094204" cy="954107"/>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ut labore </a:t>
              </a:r>
              <a:r>
                <a:rPr lang="en-GB" sz="1400" smtClean="0">
                  <a:solidFill>
                    <a:schemeClr val="bg2"/>
                  </a:solidFill>
                </a:rPr>
                <a:t>et</a:t>
              </a:r>
            </a:p>
            <a:p>
              <a:pPr algn="r"/>
              <a:r>
                <a:rPr lang="en-GB" sz="1400" smtClean="0">
                  <a:solidFill>
                    <a:schemeClr val="bg2"/>
                  </a:solidFill>
                </a:rPr>
                <a:t>magna </a:t>
              </a:r>
              <a:r>
                <a:rPr lang="en-GB" sz="1400">
                  <a:solidFill>
                    <a:schemeClr val="bg2"/>
                  </a:solidFill>
                </a:rPr>
                <a:t>aliqua. </a:t>
              </a:r>
            </a:p>
          </p:txBody>
        </p:sp>
      </p:grpSp>
      <p:grpSp>
        <p:nvGrpSpPr>
          <p:cNvPr id="28" name="Group 27"/>
          <p:cNvGrpSpPr/>
          <p:nvPr/>
        </p:nvGrpSpPr>
        <p:grpSpPr>
          <a:xfrm flipH="1">
            <a:off x="8577435" y="787470"/>
            <a:ext cx="3094204" cy="1294411"/>
            <a:chOff x="-6442" y="1019041"/>
            <a:chExt cx="3094204" cy="1294411"/>
          </a:xfrm>
        </p:grpSpPr>
        <p:sp>
          <p:nvSpPr>
            <p:cNvPr id="29" name="TextBox 28"/>
            <p:cNvSpPr txBox="1"/>
            <p:nvPr/>
          </p:nvSpPr>
          <p:spPr>
            <a:xfrm>
              <a:off x="1118120" y="1019041"/>
              <a:ext cx="1969642"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Pencil Infographic </a:t>
              </a:r>
              <a:endParaRPr lang="en-GB">
                <a:solidFill>
                  <a:schemeClr val="accent2"/>
                </a:solidFill>
                <a:latin typeface="Source Sans Pro" panose="020B0503030403020204" pitchFamily="34" charset="0"/>
              </a:endParaRPr>
            </a:p>
          </p:txBody>
        </p:sp>
        <p:sp>
          <p:nvSpPr>
            <p:cNvPr id="30" name="Rectangle 29"/>
            <p:cNvSpPr/>
            <p:nvPr/>
          </p:nvSpPr>
          <p:spPr>
            <a:xfrm>
              <a:off x="-6442" y="1359345"/>
              <a:ext cx="3094204" cy="954107"/>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ut labore </a:t>
              </a:r>
              <a:r>
                <a:rPr lang="en-GB" sz="1400" smtClean="0">
                  <a:solidFill>
                    <a:schemeClr val="bg2"/>
                  </a:solidFill>
                </a:rPr>
                <a:t>et</a:t>
              </a:r>
            </a:p>
            <a:p>
              <a:r>
                <a:rPr lang="en-GB" sz="1400" smtClean="0">
                  <a:solidFill>
                    <a:schemeClr val="bg2"/>
                  </a:solidFill>
                </a:rPr>
                <a:t>magna </a:t>
              </a:r>
              <a:r>
                <a:rPr lang="en-GB" sz="1400">
                  <a:solidFill>
                    <a:schemeClr val="bg2"/>
                  </a:solidFill>
                </a:rPr>
                <a:t>aliqua. </a:t>
              </a:r>
            </a:p>
          </p:txBody>
        </p:sp>
      </p:grpSp>
      <p:grpSp>
        <p:nvGrpSpPr>
          <p:cNvPr id="31" name="Group 30"/>
          <p:cNvGrpSpPr/>
          <p:nvPr/>
        </p:nvGrpSpPr>
        <p:grpSpPr>
          <a:xfrm flipH="1">
            <a:off x="8577435" y="2360014"/>
            <a:ext cx="3094204" cy="1294411"/>
            <a:chOff x="-6442" y="1019041"/>
            <a:chExt cx="3094204" cy="1294411"/>
          </a:xfrm>
        </p:grpSpPr>
        <p:sp>
          <p:nvSpPr>
            <p:cNvPr id="32" name="TextBox 31"/>
            <p:cNvSpPr txBox="1"/>
            <p:nvPr/>
          </p:nvSpPr>
          <p:spPr>
            <a:xfrm>
              <a:off x="1845114" y="1019041"/>
              <a:ext cx="1242648"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Bright Idea</a:t>
              </a:r>
              <a:endParaRPr lang="en-GB">
                <a:solidFill>
                  <a:schemeClr val="accent5"/>
                </a:solidFill>
                <a:latin typeface="Source Sans Pro" panose="020B0503030403020204" pitchFamily="34" charset="0"/>
              </a:endParaRPr>
            </a:p>
          </p:txBody>
        </p:sp>
        <p:sp>
          <p:nvSpPr>
            <p:cNvPr id="33" name="Rectangle 32"/>
            <p:cNvSpPr/>
            <p:nvPr/>
          </p:nvSpPr>
          <p:spPr>
            <a:xfrm>
              <a:off x="-6442" y="1359345"/>
              <a:ext cx="3094204" cy="954107"/>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ut labore </a:t>
              </a:r>
              <a:r>
                <a:rPr lang="en-GB" sz="1400" smtClean="0">
                  <a:solidFill>
                    <a:schemeClr val="bg2"/>
                  </a:solidFill>
                </a:rPr>
                <a:t>et</a:t>
              </a:r>
            </a:p>
            <a:p>
              <a:r>
                <a:rPr lang="en-GB" sz="1400" smtClean="0">
                  <a:solidFill>
                    <a:schemeClr val="bg2"/>
                  </a:solidFill>
                </a:rPr>
                <a:t>magna </a:t>
              </a:r>
              <a:r>
                <a:rPr lang="en-GB" sz="1400">
                  <a:solidFill>
                    <a:schemeClr val="bg2"/>
                  </a:solidFill>
                </a:rPr>
                <a:t>aliqua. </a:t>
              </a:r>
            </a:p>
          </p:txBody>
        </p:sp>
      </p:grpSp>
    </p:spTree>
    <p:extLst>
      <p:ext uri="{BB962C8B-B14F-4D97-AF65-F5344CB8AC3E}">
        <p14:creationId xmlns:p14="http://schemas.microsoft.com/office/powerpoint/2010/main" val="6041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9" presetClass="entr" presetSubtype="0" decel="10000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 calcmode="lin" valueType="num">
                                      <p:cBhvr>
                                        <p:cTn id="15" dur="500" fill="hold"/>
                                        <p:tgtEl>
                                          <p:spTgt spid="18"/>
                                        </p:tgtEl>
                                        <p:attrNameLst>
                                          <p:attrName>style.rotation</p:attrName>
                                        </p:attrNameLst>
                                      </p:cBhvr>
                                      <p:tavLst>
                                        <p:tav tm="0">
                                          <p:val>
                                            <p:fltVal val="360"/>
                                          </p:val>
                                        </p:tav>
                                        <p:tav tm="100000">
                                          <p:val>
                                            <p:fltVal val="0"/>
                                          </p:val>
                                        </p:tav>
                                      </p:tavLst>
                                    </p:anim>
                                    <p:animEffect transition="in" filter="fade">
                                      <p:cBhvr>
                                        <p:cTn id="16" dur="500"/>
                                        <p:tgtEl>
                                          <p:spTgt spid="18"/>
                                        </p:tgtEl>
                                      </p:cBhvr>
                                    </p:animEffect>
                                  </p:childTnLst>
                                </p:cTn>
                              </p:par>
                            </p:childTnLst>
                          </p:cTn>
                        </p:par>
                        <p:par>
                          <p:cTn id="17" fill="hold">
                            <p:stCondLst>
                              <p:cond delay="1500"/>
                            </p:stCondLst>
                            <p:childTnLst>
                              <p:par>
                                <p:cTn id="18" presetID="49" presetClass="entr" presetSubtype="0" decel="10000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anim calcmode="lin" valueType="num">
                                      <p:cBhvr>
                                        <p:cTn id="22" dur="500" fill="hold"/>
                                        <p:tgtEl>
                                          <p:spTgt spid="15"/>
                                        </p:tgtEl>
                                        <p:attrNameLst>
                                          <p:attrName>style.rotation</p:attrName>
                                        </p:attrNameLst>
                                      </p:cBhvr>
                                      <p:tavLst>
                                        <p:tav tm="0">
                                          <p:val>
                                            <p:fltVal val="360"/>
                                          </p:val>
                                        </p:tav>
                                        <p:tav tm="100000">
                                          <p:val>
                                            <p:fltVal val="0"/>
                                          </p:val>
                                        </p:tav>
                                      </p:tavLst>
                                    </p:anim>
                                    <p:animEffect transition="in" filter="fade">
                                      <p:cBhvr>
                                        <p:cTn id="23" dur="500"/>
                                        <p:tgtEl>
                                          <p:spTgt spid="15"/>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left)">
                                      <p:cBhvr>
                                        <p:cTn id="27" dur="500"/>
                                        <p:tgtEl>
                                          <p:spTgt spid="28"/>
                                        </p:tgtEl>
                                      </p:cBhvr>
                                    </p:animEffect>
                                  </p:childTnLst>
                                </p:cTn>
                              </p:par>
                            </p:childTnLst>
                          </p:cTn>
                        </p:par>
                        <p:par>
                          <p:cTn id="28" fill="hold">
                            <p:stCondLst>
                              <p:cond delay="2500"/>
                            </p:stCondLst>
                            <p:childTnLst>
                              <p:par>
                                <p:cTn id="29" presetID="49" presetClass="entr" presetSubtype="0" decel="10000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 calcmode="lin" valueType="num">
                                      <p:cBhvr>
                                        <p:cTn id="33" dur="500" fill="hold"/>
                                        <p:tgtEl>
                                          <p:spTgt spid="16"/>
                                        </p:tgtEl>
                                        <p:attrNameLst>
                                          <p:attrName>style.rotation</p:attrName>
                                        </p:attrNameLst>
                                      </p:cBhvr>
                                      <p:tavLst>
                                        <p:tav tm="0">
                                          <p:val>
                                            <p:fltVal val="360"/>
                                          </p:val>
                                        </p:tav>
                                        <p:tav tm="100000">
                                          <p:val>
                                            <p:fltVal val="0"/>
                                          </p:val>
                                        </p:tav>
                                      </p:tavLst>
                                    </p:anim>
                                    <p:animEffect transition="in" filter="fade">
                                      <p:cBhvr>
                                        <p:cTn id="34" dur="500"/>
                                        <p:tgtEl>
                                          <p:spTgt spid="16"/>
                                        </p:tgtEl>
                                      </p:cBhvr>
                                    </p:animEffect>
                                  </p:childTnLst>
                                </p:cTn>
                              </p:par>
                            </p:childTnLst>
                          </p:cTn>
                        </p:par>
                        <p:par>
                          <p:cTn id="35" fill="hold">
                            <p:stCondLst>
                              <p:cond delay="3000"/>
                            </p:stCondLst>
                            <p:childTnLst>
                              <p:par>
                                <p:cTn id="36" presetID="49" presetClass="entr" presetSubtype="0" decel="100000"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p:cTn id="38" dur="500" fill="hold"/>
                                        <p:tgtEl>
                                          <p:spTgt spid="14"/>
                                        </p:tgtEl>
                                        <p:attrNameLst>
                                          <p:attrName>ppt_w</p:attrName>
                                        </p:attrNameLst>
                                      </p:cBhvr>
                                      <p:tavLst>
                                        <p:tav tm="0">
                                          <p:val>
                                            <p:fltVal val="0"/>
                                          </p:val>
                                        </p:tav>
                                        <p:tav tm="100000">
                                          <p:val>
                                            <p:strVal val="#ppt_w"/>
                                          </p:val>
                                        </p:tav>
                                      </p:tavLst>
                                    </p:anim>
                                    <p:anim calcmode="lin" valueType="num">
                                      <p:cBhvr>
                                        <p:cTn id="39" dur="500" fill="hold"/>
                                        <p:tgtEl>
                                          <p:spTgt spid="14"/>
                                        </p:tgtEl>
                                        <p:attrNameLst>
                                          <p:attrName>ppt_h</p:attrName>
                                        </p:attrNameLst>
                                      </p:cBhvr>
                                      <p:tavLst>
                                        <p:tav tm="0">
                                          <p:val>
                                            <p:fltVal val="0"/>
                                          </p:val>
                                        </p:tav>
                                        <p:tav tm="100000">
                                          <p:val>
                                            <p:strVal val="#ppt_h"/>
                                          </p:val>
                                        </p:tav>
                                      </p:tavLst>
                                    </p:anim>
                                    <p:anim calcmode="lin" valueType="num">
                                      <p:cBhvr>
                                        <p:cTn id="40" dur="500" fill="hold"/>
                                        <p:tgtEl>
                                          <p:spTgt spid="14"/>
                                        </p:tgtEl>
                                        <p:attrNameLst>
                                          <p:attrName>style.rotation</p:attrName>
                                        </p:attrNameLst>
                                      </p:cBhvr>
                                      <p:tavLst>
                                        <p:tav tm="0">
                                          <p:val>
                                            <p:fltVal val="360"/>
                                          </p:val>
                                        </p:tav>
                                        <p:tav tm="100000">
                                          <p:val>
                                            <p:fltVal val="0"/>
                                          </p:val>
                                        </p:tav>
                                      </p:tavLst>
                                    </p:anim>
                                    <p:animEffect transition="in" filter="fade">
                                      <p:cBhvr>
                                        <p:cTn id="41" dur="500"/>
                                        <p:tgtEl>
                                          <p:spTgt spid="14"/>
                                        </p:tgtEl>
                                      </p:cBhvr>
                                    </p:animEffect>
                                  </p:childTnLst>
                                </p:cTn>
                              </p:par>
                            </p:childTnLst>
                          </p:cTn>
                        </p:par>
                        <p:par>
                          <p:cTn id="42" fill="hold">
                            <p:stCondLst>
                              <p:cond delay="3500"/>
                            </p:stCondLst>
                            <p:childTnLst>
                              <p:par>
                                <p:cTn id="43" presetID="22" presetClass="entr" presetSubtype="8" fill="hold"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wipe(left)">
                                      <p:cBhvr>
                                        <p:cTn id="45" dur="500"/>
                                        <p:tgtEl>
                                          <p:spTgt spid="31"/>
                                        </p:tgtEl>
                                      </p:cBhvr>
                                    </p:animEffect>
                                  </p:childTnLst>
                                </p:cTn>
                              </p:par>
                            </p:childTnLst>
                          </p:cTn>
                        </p:par>
                        <p:par>
                          <p:cTn id="46" fill="hold">
                            <p:stCondLst>
                              <p:cond delay="4000"/>
                            </p:stCondLst>
                            <p:childTnLst>
                              <p:par>
                                <p:cTn id="47" presetID="49" presetClass="entr" presetSubtype="0" decel="100000"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 calcmode="lin" valueType="num">
                                      <p:cBhvr>
                                        <p:cTn id="51" dur="500" fill="hold"/>
                                        <p:tgtEl>
                                          <p:spTgt spid="11"/>
                                        </p:tgtEl>
                                        <p:attrNameLst>
                                          <p:attrName>style.rotation</p:attrName>
                                        </p:attrNameLst>
                                      </p:cBhvr>
                                      <p:tavLst>
                                        <p:tav tm="0">
                                          <p:val>
                                            <p:fltVal val="360"/>
                                          </p:val>
                                        </p:tav>
                                        <p:tav tm="100000">
                                          <p:val>
                                            <p:fltVal val="0"/>
                                          </p:val>
                                        </p:tav>
                                      </p:tavLst>
                                    </p:anim>
                                    <p:animEffect transition="in" filter="fade">
                                      <p:cBhvr>
                                        <p:cTn id="52" dur="500"/>
                                        <p:tgtEl>
                                          <p:spTgt spid="11"/>
                                        </p:tgtEl>
                                      </p:cBhvr>
                                    </p:animEffect>
                                  </p:childTnLst>
                                </p:cTn>
                              </p:par>
                            </p:childTnLst>
                          </p:cTn>
                        </p:par>
                        <p:par>
                          <p:cTn id="53" fill="hold">
                            <p:stCondLst>
                              <p:cond delay="4500"/>
                            </p:stCondLst>
                            <p:childTnLst>
                              <p:par>
                                <p:cTn id="54" presetID="49" presetClass="entr" presetSubtype="0" decel="100000"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p:cTn id="56" dur="500" fill="hold"/>
                                        <p:tgtEl>
                                          <p:spTgt spid="12"/>
                                        </p:tgtEl>
                                        <p:attrNameLst>
                                          <p:attrName>ppt_w</p:attrName>
                                        </p:attrNameLst>
                                      </p:cBhvr>
                                      <p:tavLst>
                                        <p:tav tm="0">
                                          <p:val>
                                            <p:fltVal val="0"/>
                                          </p:val>
                                        </p:tav>
                                        <p:tav tm="100000">
                                          <p:val>
                                            <p:strVal val="#ppt_w"/>
                                          </p:val>
                                        </p:tav>
                                      </p:tavLst>
                                    </p:anim>
                                    <p:anim calcmode="lin" valueType="num">
                                      <p:cBhvr>
                                        <p:cTn id="57" dur="500" fill="hold"/>
                                        <p:tgtEl>
                                          <p:spTgt spid="12"/>
                                        </p:tgtEl>
                                        <p:attrNameLst>
                                          <p:attrName>ppt_h</p:attrName>
                                        </p:attrNameLst>
                                      </p:cBhvr>
                                      <p:tavLst>
                                        <p:tav tm="0">
                                          <p:val>
                                            <p:fltVal val="0"/>
                                          </p:val>
                                        </p:tav>
                                        <p:tav tm="100000">
                                          <p:val>
                                            <p:strVal val="#ppt_h"/>
                                          </p:val>
                                        </p:tav>
                                      </p:tavLst>
                                    </p:anim>
                                    <p:anim calcmode="lin" valueType="num">
                                      <p:cBhvr>
                                        <p:cTn id="58" dur="500" fill="hold"/>
                                        <p:tgtEl>
                                          <p:spTgt spid="12"/>
                                        </p:tgtEl>
                                        <p:attrNameLst>
                                          <p:attrName>style.rotation</p:attrName>
                                        </p:attrNameLst>
                                      </p:cBhvr>
                                      <p:tavLst>
                                        <p:tav tm="0">
                                          <p:val>
                                            <p:fltVal val="360"/>
                                          </p:val>
                                        </p:tav>
                                        <p:tav tm="100000">
                                          <p:val>
                                            <p:fltVal val="0"/>
                                          </p:val>
                                        </p:tav>
                                      </p:tavLst>
                                    </p:anim>
                                    <p:animEffect transition="in" filter="fade">
                                      <p:cBhvr>
                                        <p:cTn id="59" dur="500"/>
                                        <p:tgtEl>
                                          <p:spTgt spid="12"/>
                                        </p:tgtEl>
                                      </p:cBhvr>
                                    </p:animEffect>
                                  </p:childTnLst>
                                </p:cTn>
                              </p:par>
                            </p:childTnLst>
                          </p:cTn>
                        </p:par>
                        <p:par>
                          <p:cTn id="60" fill="hold">
                            <p:stCondLst>
                              <p:cond delay="5000"/>
                            </p:stCondLst>
                            <p:childTnLst>
                              <p:par>
                                <p:cTn id="61" presetID="22" presetClass="entr" presetSubtype="2" fill="hold" nodeType="after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wipe(right)">
                                      <p:cBhvr>
                                        <p:cTn id="63" dur="500"/>
                                        <p:tgtEl>
                                          <p:spTgt spid="24"/>
                                        </p:tgtEl>
                                      </p:cBhvr>
                                    </p:animEffect>
                                  </p:childTnLst>
                                </p:cTn>
                              </p:par>
                            </p:childTnLst>
                          </p:cTn>
                        </p:par>
                        <p:par>
                          <p:cTn id="64" fill="hold">
                            <p:stCondLst>
                              <p:cond delay="5500"/>
                            </p:stCondLst>
                            <p:childTnLst>
                              <p:par>
                                <p:cTn id="65" presetID="49" presetClass="entr" presetSubtype="0" decel="10000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500" fill="hold"/>
                                        <p:tgtEl>
                                          <p:spTgt spid="17"/>
                                        </p:tgtEl>
                                        <p:attrNameLst>
                                          <p:attrName>ppt_w</p:attrName>
                                        </p:attrNameLst>
                                      </p:cBhvr>
                                      <p:tavLst>
                                        <p:tav tm="0">
                                          <p:val>
                                            <p:fltVal val="0"/>
                                          </p:val>
                                        </p:tav>
                                        <p:tav tm="100000">
                                          <p:val>
                                            <p:strVal val="#ppt_w"/>
                                          </p:val>
                                        </p:tav>
                                      </p:tavLst>
                                    </p:anim>
                                    <p:anim calcmode="lin" valueType="num">
                                      <p:cBhvr>
                                        <p:cTn id="68" dur="500" fill="hold"/>
                                        <p:tgtEl>
                                          <p:spTgt spid="17"/>
                                        </p:tgtEl>
                                        <p:attrNameLst>
                                          <p:attrName>ppt_h</p:attrName>
                                        </p:attrNameLst>
                                      </p:cBhvr>
                                      <p:tavLst>
                                        <p:tav tm="0">
                                          <p:val>
                                            <p:fltVal val="0"/>
                                          </p:val>
                                        </p:tav>
                                        <p:tav tm="100000">
                                          <p:val>
                                            <p:strVal val="#ppt_h"/>
                                          </p:val>
                                        </p:tav>
                                      </p:tavLst>
                                    </p:anim>
                                    <p:anim calcmode="lin" valueType="num">
                                      <p:cBhvr>
                                        <p:cTn id="69" dur="500" fill="hold"/>
                                        <p:tgtEl>
                                          <p:spTgt spid="17"/>
                                        </p:tgtEl>
                                        <p:attrNameLst>
                                          <p:attrName>style.rotation</p:attrName>
                                        </p:attrNameLst>
                                      </p:cBhvr>
                                      <p:tavLst>
                                        <p:tav tm="0">
                                          <p:val>
                                            <p:fltVal val="360"/>
                                          </p:val>
                                        </p:tav>
                                        <p:tav tm="100000">
                                          <p:val>
                                            <p:fltVal val="0"/>
                                          </p:val>
                                        </p:tav>
                                      </p:tavLst>
                                    </p:anim>
                                    <p:animEffect transition="in" filter="fade">
                                      <p:cBhvr>
                                        <p:cTn id="70" dur="500"/>
                                        <p:tgtEl>
                                          <p:spTgt spid="17"/>
                                        </p:tgtEl>
                                      </p:cBhvr>
                                    </p:animEffect>
                                  </p:childTnLst>
                                </p:cTn>
                              </p:par>
                            </p:childTnLst>
                          </p:cTn>
                        </p:par>
                        <p:par>
                          <p:cTn id="71" fill="hold">
                            <p:stCondLst>
                              <p:cond delay="6000"/>
                            </p:stCondLst>
                            <p:childTnLst>
                              <p:par>
                                <p:cTn id="72" presetID="49" presetClass="entr" presetSubtype="0" decel="100000"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 calcmode="lin" valueType="num">
                                      <p:cBhvr>
                                        <p:cTn id="74" dur="500" fill="hold"/>
                                        <p:tgtEl>
                                          <p:spTgt spid="13"/>
                                        </p:tgtEl>
                                        <p:attrNameLst>
                                          <p:attrName>ppt_w</p:attrName>
                                        </p:attrNameLst>
                                      </p:cBhvr>
                                      <p:tavLst>
                                        <p:tav tm="0">
                                          <p:val>
                                            <p:fltVal val="0"/>
                                          </p:val>
                                        </p:tav>
                                        <p:tav tm="100000">
                                          <p:val>
                                            <p:strVal val="#ppt_w"/>
                                          </p:val>
                                        </p:tav>
                                      </p:tavLst>
                                    </p:anim>
                                    <p:anim calcmode="lin" valueType="num">
                                      <p:cBhvr>
                                        <p:cTn id="75" dur="500" fill="hold"/>
                                        <p:tgtEl>
                                          <p:spTgt spid="13"/>
                                        </p:tgtEl>
                                        <p:attrNameLst>
                                          <p:attrName>ppt_h</p:attrName>
                                        </p:attrNameLst>
                                      </p:cBhvr>
                                      <p:tavLst>
                                        <p:tav tm="0">
                                          <p:val>
                                            <p:fltVal val="0"/>
                                          </p:val>
                                        </p:tav>
                                        <p:tav tm="100000">
                                          <p:val>
                                            <p:strVal val="#ppt_h"/>
                                          </p:val>
                                        </p:tav>
                                      </p:tavLst>
                                    </p:anim>
                                    <p:anim calcmode="lin" valueType="num">
                                      <p:cBhvr>
                                        <p:cTn id="76" dur="500" fill="hold"/>
                                        <p:tgtEl>
                                          <p:spTgt spid="13"/>
                                        </p:tgtEl>
                                        <p:attrNameLst>
                                          <p:attrName>style.rotation</p:attrName>
                                        </p:attrNameLst>
                                      </p:cBhvr>
                                      <p:tavLst>
                                        <p:tav tm="0">
                                          <p:val>
                                            <p:fltVal val="360"/>
                                          </p:val>
                                        </p:tav>
                                        <p:tav tm="100000">
                                          <p:val>
                                            <p:fltVal val="0"/>
                                          </p:val>
                                        </p:tav>
                                      </p:tavLst>
                                    </p:anim>
                                    <p:animEffect transition="in" filter="fade">
                                      <p:cBhvr>
                                        <p:cTn id="77" dur="500"/>
                                        <p:tgtEl>
                                          <p:spTgt spid="13"/>
                                        </p:tgtEl>
                                      </p:cBhvr>
                                    </p:animEffect>
                                  </p:childTnLst>
                                </p:cTn>
                              </p:par>
                            </p:childTnLst>
                          </p:cTn>
                        </p:par>
                        <p:par>
                          <p:cTn id="78" fill="hold">
                            <p:stCondLst>
                              <p:cond delay="6500"/>
                            </p:stCondLst>
                            <p:childTnLst>
                              <p:par>
                                <p:cTn id="79" presetID="2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Effect transition="in" filter="wipe(right)">
                                      <p:cBhvr>
                                        <p:cTn id="8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7" grpId="0" animBg="1"/>
      <p:bldP spid="1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77</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7" name="Freeform 6"/>
          <p:cNvSpPr/>
          <p:nvPr/>
        </p:nvSpPr>
        <p:spPr>
          <a:xfrm>
            <a:off x="6161189" y="1601835"/>
            <a:ext cx="1588642" cy="1660023"/>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8050" tIns="438741" rIns="398050" bIns="438741" numCol="1" spcCol="1270" anchor="ctr" anchorCtr="0">
            <a:noAutofit/>
          </a:bodyPr>
          <a:lstStyle/>
          <a:p>
            <a:pPr lvl="0" algn="ctr" defTabSz="1466850">
              <a:lnSpc>
                <a:spcPct val="90000"/>
              </a:lnSpc>
              <a:spcBef>
                <a:spcPct val="0"/>
              </a:spcBef>
              <a:spcAft>
                <a:spcPct val="35000"/>
              </a:spcAft>
            </a:pPr>
            <a:endParaRPr lang="en-GB" sz="3300" kern="1200"/>
          </a:p>
        </p:txBody>
      </p:sp>
      <p:sp>
        <p:nvSpPr>
          <p:cNvPr id="9" name="Freeform 8"/>
          <p:cNvSpPr/>
          <p:nvPr/>
        </p:nvSpPr>
        <p:spPr>
          <a:xfrm>
            <a:off x="4445455" y="1601835"/>
            <a:ext cx="1588642" cy="1660023"/>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2320" tIns="313011" rIns="272320" bIns="313011" numCol="1" spcCol="1270" anchor="ctr" anchorCtr="0">
            <a:noAutofit/>
          </a:bodyPr>
          <a:lstStyle/>
          <a:p>
            <a:pPr lvl="0" algn="ctr" defTabSz="1600200">
              <a:lnSpc>
                <a:spcPct val="90000"/>
              </a:lnSpc>
              <a:spcBef>
                <a:spcPct val="0"/>
              </a:spcBef>
              <a:spcAft>
                <a:spcPct val="35000"/>
              </a:spcAft>
            </a:pPr>
            <a:endParaRPr lang="en-GB" sz="3600" kern="1200"/>
          </a:p>
        </p:txBody>
      </p:sp>
      <p:sp>
        <p:nvSpPr>
          <p:cNvPr id="10" name="Freeform 9"/>
          <p:cNvSpPr/>
          <p:nvPr/>
        </p:nvSpPr>
        <p:spPr>
          <a:xfrm>
            <a:off x="5300035" y="3010863"/>
            <a:ext cx="1588642" cy="1660023"/>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8050" tIns="438741" rIns="398050" bIns="438741" numCol="1" spcCol="1270" anchor="ctr" anchorCtr="0">
            <a:noAutofit/>
          </a:bodyPr>
          <a:lstStyle/>
          <a:p>
            <a:pPr lvl="0" algn="ctr" defTabSz="1466850">
              <a:lnSpc>
                <a:spcPct val="90000"/>
              </a:lnSpc>
              <a:spcBef>
                <a:spcPct val="0"/>
              </a:spcBef>
              <a:spcAft>
                <a:spcPct val="35000"/>
              </a:spcAft>
            </a:pPr>
            <a:endParaRPr lang="en-GB" sz="3300" kern="1200"/>
          </a:p>
        </p:txBody>
      </p:sp>
      <p:sp>
        <p:nvSpPr>
          <p:cNvPr id="12" name="Freeform 11"/>
          <p:cNvSpPr/>
          <p:nvPr/>
        </p:nvSpPr>
        <p:spPr>
          <a:xfrm>
            <a:off x="7015768" y="3010863"/>
            <a:ext cx="1588642" cy="1660023"/>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2320" tIns="313011" rIns="272320" bIns="313011" numCol="1" spcCol="1270" anchor="ctr" anchorCtr="0">
            <a:noAutofit/>
          </a:bodyPr>
          <a:lstStyle/>
          <a:p>
            <a:pPr lvl="0" algn="ctr" defTabSz="1600200">
              <a:lnSpc>
                <a:spcPct val="90000"/>
              </a:lnSpc>
              <a:spcBef>
                <a:spcPct val="0"/>
              </a:spcBef>
              <a:spcAft>
                <a:spcPct val="35000"/>
              </a:spcAft>
            </a:pPr>
            <a:endParaRPr lang="en-GB" sz="3600" kern="1200"/>
          </a:p>
        </p:txBody>
      </p:sp>
      <p:sp>
        <p:nvSpPr>
          <p:cNvPr id="13" name="Freeform 12"/>
          <p:cNvSpPr/>
          <p:nvPr/>
        </p:nvSpPr>
        <p:spPr>
          <a:xfrm>
            <a:off x="6161189" y="4419890"/>
            <a:ext cx="1588642" cy="1660023"/>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8050" tIns="438741" rIns="398050" bIns="438741" numCol="1" spcCol="1270" anchor="ctr" anchorCtr="0">
            <a:noAutofit/>
          </a:bodyPr>
          <a:lstStyle/>
          <a:p>
            <a:pPr lvl="0" algn="ctr" defTabSz="1466850">
              <a:lnSpc>
                <a:spcPct val="90000"/>
              </a:lnSpc>
              <a:spcBef>
                <a:spcPct val="0"/>
              </a:spcBef>
              <a:spcAft>
                <a:spcPct val="35000"/>
              </a:spcAft>
            </a:pPr>
            <a:endParaRPr lang="en-GB" sz="3300" kern="1200"/>
          </a:p>
        </p:txBody>
      </p:sp>
      <p:sp>
        <p:nvSpPr>
          <p:cNvPr id="15" name="Freeform 14"/>
          <p:cNvSpPr/>
          <p:nvPr/>
        </p:nvSpPr>
        <p:spPr>
          <a:xfrm>
            <a:off x="4445455" y="4419890"/>
            <a:ext cx="1588642" cy="1660023"/>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accent6"/>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2320" tIns="313011" rIns="272320" bIns="313011" numCol="1" spcCol="1270" anchor="ctr" anchorCtr="0">
            <a:noAutofit/>
          </a:bodyPr>
          <a:lstStyle/>
          <a:p>
            <a:pPr lvl="0" algn="ctr" defTabSz="1600200">
              <a:lnSpc>
                <a:spcPct val="90000"/>
              </a:lnSpc>
              <a:spcBef>
                <a:spcPct val="0"/>
              </a:spcBef>
              <a:spcAft>
                <a:spcPct val="35000"/>
              </a:spcAft>
            </a:pPr>
            <a:endParaRPr lang="en-GB" sz="3600" kern="1200"/>
          </a:p>
        </p:txBody>
      </p:sp>
      <p:sp>
        <p:nvSpPr>
          <p:cNvPr id="17" name="Freeform 16"/>
          <p:cNvSpPr/>
          <p:nvPr/>
        </p:nvSpPr>
        <p:spPr>
          <a:xfrm>
            <a:off x="3587589" y="3010863"/>
            <a:ext cx="1588642" cy="1660023"/>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2320" tIns="313011" rIns="272320" bIns="313011" numCol="1" spcCol="1270" anchor="ctr" anchorCtr="0">
            <a:noAutofit/>
          </a:bodyPr>
          <a:lstStyle/>
          <a:p>
            <a:pPr lvl="0" algn="ctr" defTabSz="1600200">
              <a:lnSpc>
                <a:spcPct val="90000"/>
              </a:lnSpc>
              <a:spcBef>
                <a:spcPct val="0"/>
              </a:spcBef>
              <a:spcAft>
                <a:spcPct val="35000"/>
              </a:spcAft>
            </a:pPr>
            <a:endParaRPr lang="en-GB" sz="3600" kern="1200"/>
          </a:p>
        </p:txBody>
      </p:sp>
      <p:sp>
        <p:nvSpPr>
          <p:cNvPr id="18" name="TextBox 17"/>
          <p:cNvSpPr txBox="1"/>
          <p:nvPr/>
        </p:nvSpPr>
        <p:spPr>
          <a:xfrm>
            <a:off x="5545208" y="3641456"/>
            <a:ext cx="1101584" cy="707886"/>
          </a:xfrm>
          <a:prstGeom prst="rect">
            <a:avLst/>
          </a:prstGeom>
          <a:noFill/>
        </p:spPr>
        <p:txBody>
          <a:bodyPr wrap="none" rtlCol="0">
            <a:spAutoFit/>
          </a:bodyPr>
          <a:lstStyle/>
          <a:p>
            <a:pPr algn="ctr"/>
            <a:r>
              <a:rPr lang="en-US" sz="4000" b="1" smtClean="0">
                <a:solidFill>
                  <a:schemeClr val="bg2"/>
                </a:solidFill>
                <a:latin typeface="Source Sans Pro" panose="020B0503030403020204" pitchFamily="34" charset="0"/>
              </a:rPr>
              <a:t>SEO</a:t>
            </a:r>
            <a:endParaRPr lang="en-GB" sz="4000" b="1">
              <a:solidFill>
                <a:schemeClr val="bg2"/>
              </a:solidFill>
              <a:latin typeface="Source Sans Pro" panose="020B0503030403020204" pitchFamily="34" charset="0"/>
            </a:endParaRPr>
          </a:p>
        </p:txBody>
      </p:sp>
      <p:sp>
        <p:nvSpPr>
          <p:cNvPr id="19" name="Freeform 18"/>
          <p:cNvSpPr>
            <a:spLocks noEditPoints="1"/>
          </p:cNvSpPr>
          <p:nvPr/>
        </p:nvSpPr>
        <p:spPr bwMode="auto">
          <a:xfrm>
            <a:off x="5824688" y="3258940"/>
            <a:ext cx="542623" cy="438717"/>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20" name="Freeform 19"/>
          <p:cNvSpPr>
            <a:spLocks noEditPoints="1"/>
          </p:cNvSpPr>
          <p:nvPr/>
        </p:nvSpPr>
        <p:spPr bwMode="auto">
          <a:xfrm>
            <a:off x="6674962" y="2185932"/>
            <a:ext cx="561096" cy="538007"/>
          </a:xfrm>
          <a:custGeom>
            <a:avLst/>
            <a:gdLst>
              <a:gd name="T0" fmla="*/ 68 w 113"/>
              <a:gd name="T1" fmla="*/ 54 h 108"/>
              <a:gd name="T2" fmla="*/ 45 w 113"/>
              <a:gd name="T3" fmla="*/ 54 h 108"/>
              <a:gd name="T4" fmla="*/ 48 w 113"/>
              <a:gd name="T5" fmla="*/ 32 h 108"/>
              <a:gd name="T6" fmla="*/ 0 w 113"/>
              <a:gd name="T7" fmla="*/ 54 h 108"/>
              <a:gd name="T8" fmla="*/ 17 w 113"/>
              <a:gd name="T9" fmla="*/ 93 h 108"/>
              <a:gd name="T10" fmla="*/ 62 w 113"/>
              <a:gd name="T11" fmla="*/ 78 h 108"/>
              <a:gd name="T12" fmla="*/ 38 w 113"/>
              <a:gd name="T13" fmla="*/ 84 h 108"/>
              <a:gd name="T14" fmla="*/ 26 w 113"/>
              <a:gd name="T15" fmla="*/ 73 h 108"/>
              <a:gd name="T16" fmla="*/ 57 w 113"/>
              <a:gd name="T17" fmla="*/ 76 h 108"/>
              <a:gd name="T18" fmla="*/ 79 w 113"/>
              <a:gd name="T19" fmla="*/ 82 h 108"/>
              <a:gd name="T20" fmla="*/ 64 w 113"/>
              <a:gd name="T21" fmla="*/ 89 h 108"/>
              <a:gd name="T22" fmla="*/ 52 w 113"/>
              <a:gd name="T23" fmla="*/ 89 h 108"/>
              <a:gd name="T24" fmla="*/ 80 w 113"/>
              <a:gd name="T25" fmla="*/ 105 h 108"/>
              <a:gd name="T26" fmla="*/ 86 w 113"/>
              <a:gd name="T27" fmla="*/ 73 h 108"/>
              <a:gd name="T28" fmla="*/ 113 w 113"/>
              <a:gd name="T29" fmla="*/ 54 h 108"/>
              <a:gd name="T30" fmla="*/ 70 w 113"/>
              <a:gd name="T31" fmla="*/ 32 h 108"/>
              <a:gd name="T32" fmla="*/ 76 w 113"/>
              <a:gd name="T33" fmla="*/ 23 h 108"/>
              <a:gd name="T34" fmla="*/ 88 w 113"/>
              <a:gd name="T35" fmla="*/ 33 h 108"/>
              <a:gd name="T36" fmla="*/ 96 w 113"/>
              <a:gd name="T37" fmla="*/ 14 h 108"/>
              <a:gd name="T38" fmla="*/ 63 w 113"/>
              <a:gd name="T39" fmla="*/ 20 h 108"/>
              <a:gd name="T40" fmla="*/ 33 w 113"/>
              <a:gd name="T41" fmla="*/ 3 h 108"/>
              <a:gd name="T42" fmla="*/ 26 w 113"/>
              <a:gd name="T43" fmla="*/ 29 h 108"/>
              <a:gd name="T44" fmla="*/ 34 w 113"/>
              <a:gd name="T45" fmla="*/ 25 h 108"/>
              <a:gd name="T46" fmla="*/ 49 w 113"/>
              <a:gd name="T47" fmla="*/ 18 h 108"/>
              <a:gd name="T48" fmla="*/ 48 w 113"/>
              <a:gd name="T49" fmla="*/ 32 h 108"/>
              <a:gd name="T50" fmla="*/ 92 w 113"/>
              <a:gd name="T51" fmla="*/ 45 h 108"/>
              <a:gd name="T52" fmla="*/ 92 w 113"/>
              <a:gd name="T53" fmla="*/ 62 h 108"/>
              <a:gd name="T54" fmla="*/ 77 w 113"/>
              <a:gd name="T55" fmla="*/ 44 h 108"/>
              <a:gd name="T56" fmla="*/ 75 w 113"/>
              <a:gd name="T57" fmla="*/ 66 h 108"/>
              <a:gd name="T58" fmla="*/ 65 w 113"/>
              <a:gd name="T59" fmla="*/ 41 h 108"/>
              <a:gd name="T60" fmla="*/ 51 w 113"/>
              <a:gd name="T61" fmla="*/ 41 h 108"/>
              <a:gd name="T62" fmla="*/ 47 w 113"/>
              <a:gd name="T63" fmla="*/ 44 h 108"/>
              <a:gd name="T64" fmla="*/ 57 w 113"/>
              <a:gd name="T65" fmla="*/ 67 h 108"/>
              <a:gd name="T66" fmla="*/ 22 w 113"/>
              <a:gd name="T67" fmla="*/ 62 h 108"/>
              <a:gd name="T68" fmla="*/ 9 w 113"/>
              <a:gd name="T69" fmla="*/ 54 h 108"/>
              <a:gd name="T70" fmla="*/ 37 w 113"/>
              <a:gd name="T71" fmla="*/ 42 h 108"/>
              <a:gd name="T72" fmla="*/ 64 w 113"/>
              <a:gd name="T73" fmla="*/ 50 h 108"/>
              <a:gd name="T74" fmla="*/ 64 w 113"/>
              <a:gd name="T75" fmla="*/ 50 h 108"/>
              <a:gd name="T76" fmla="*/ 50 w 113"/>
              <a:gd name="T77" fmla="*/ 53 h 108"/>
              <a:gd name="T78" fmla="*/ 49 w 113"/>
              <a:gd name="T79" fmla="*/ 57 h 108"/>
              <a:gd name="T80" fmla="*/ 51 w 113"/>
              <a:gd name="T81" fmla="*/ 52 h 108"/>
              <a:gd name="T82" fmla="*/ 56 w 113"/>
              <a:gd name="T83" fmla="*/ 45 h 108"/>
              <a:gd name="T84" fmla="*/ 58 w 113"/>
              <a:gd name="T85" fmla="*/ 45 h 108"/>
              <a:gd name="T86" fmla="*/ 60 w 113"/>
              <a:gd name="T87" fmla="*/ 4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3" h="108">
                <a:moveTo>
                  <a:pt x="57" y="42"/>
                </a:moveTo>
                <a:cubicBezTo>
                  <a:pt x="63" y="42"/>
                  <a:pt x="68" y="47"/>
                  <a:pt x="68" y="54"/>
                </a:cubicBezTo>
                <a:cubicBezTo>
                  <a:pt x="68" y="60"/>
                  <a:pt x="63" y="65"/>
                  <a:pt x="57" y="65"/>
                </a:cubicBezTo>
                <a:cubicBezTo>
                  <a:pt x="50" y="65"/>
                  <a:pt x="45" y="60"/>
                  <a:pt x="45" y="54"/>
                </a:cubicBezTo>
                <a:cubicBezTo>
                  <a:pt x="45" y="47"/>
                  <a:pt x="50" y="42"/>
                  <a:pt x="57" y="42"/>
                </a:cubicBezTo>
                <a:close/>
                <a:moveTo>
                  <a:pt x="48" y="32"/>
                </a:moveTo>
                <a:cubicBezTo>
                  <a:pt x="36" y="32"/>
                  <a:pt x="26" y="34"/>
                  <a:pt x="19" y="37"/>
                </a:cubicBezTo>
                <a:cubicBezTo>
                  <a:pt x="7" y="41"/>
                  <a:pt x="0" y="47"/>
                  <a:pt x="0" y="54"/>
                </a:cubicBezTo>
                <a:cubicBezTo>
                  <a:pt x="0" y="60"/>
                  <a:pt x="7" y="66"/>
                  <a:pt x="17" y="70"/>
                </a:cubicBezTo>
                <a:cubicBezTo>
                  <a:pt x="13" y="80"/>
                  <a:pt x="12" y="89"/>
                  <a:pt x="17" y="93"/>
                </a:cubicBezTo>
                <a:cubicBezTo>
                  <a:pt x="22" y="98"/>
                  <a:pt x="31" y="98"/>
                  <a:pt x="42" y="92"/>
                </a:cubicBezTo>
                <a:cubicBezTo>
                  <a:pt x="48" y="89"/>
                  <a:pt x="55" y="84"/>
                  <a:pt x="62" y="78"/>
                </a:cubicBezTo>
                <a:cubicBezTo>
                  <a:pt x="48" y="78"/>
                  <a:pt x="48" y="78"/>
                  <a:pt x="48" y="78"/>
                </a:cubicBezTo>
                <a:cubicBezTo>
                  <a:pt x="44" y="81"/>
                  <a:pt x="41" y="83"/>
                  <a:pt x="38" y="84"/>
                </a:cubicBezTo>
                <a:cubicBezTo>
                  <a:pt x="31" y="88"/>
                  <a:pt x="25" y="89"/>
                  <a:pt x="23" y="87"/>
                </a:cubicBezTo>
                <a:cubicBezTo>
                  <a:pt x="21" y="85"/>
                  <a:pt x="23" y="80"/>
                  <a:pt x="26" y="73"/>
                </a:cubicBezTo>
                <a:cubicBezTo>
                  <a:pt x="26" y="73"/>
                  <a:pt x="26" y="73"/>
                  <a:pt x="26" y="73"/>
                </a:cubicBezTo>
                <a:cubicBezTo>
                  <a:pt x="35" y="75"/>
                  <a:pt x="45" y="76"/>
                  <a:pt x="57" y="76"/>
                </a:cubicBezTo>
                <a:cubicBezTo>
                  <a:pt x="64" y="76"/>
                  <a:pt x="71" y="75"/>
                  <a:pt x="77" y="74"/>
                </a:cubicBezTo>
                <a:cubicBezTo>
                  <a:pt x="78" y="77"/>
                  <a:pt x="78" y="80"/>
                  <a:pt x="79" y="82"/>
                </a:cubicBezTo>
                <a:cubicBezTo>
                  <a:pt x="79" y="90"/>
                  <a:pt x="79" y="95"/>
                  <a:pt x="76" y="96"/>
                </a:cubicBezTo>
                <a:cubicBezTo>
                  <a:pt x="74" y="98"/>
                  <a:pt x="69" y="95"/>
                  <a:pt x="64" y="89"/>
                </a:cubicBezTo>
                <a:cubicBezTo>
                  <a:pt x="62" y="88"/>
                  <a:pt x="61" y="86"/>
                  <a:pt x="60" y="84"/>
                </a:cubicBezTo>
                <a:cubicBezTo>
                  <a:pt x="52" y="89"/>
                  <a:pt x="52" y="89"/>
                  <a:pt x="52" y="89"/>
                </a:cubicBezTo>
                <a:cubicBezTo>
                  <a:pt x="54" y="91"/>
                  <a:pt x="56" y="93"/>
                  <a:pt x="57" y="95"/>
                </a:cubicBezTo>
                <a:cubicBezTo>
                  <a:pt x="65" y="104"/>
                  <a:pt x="74" y="108"/>
                  <a:pt x="80" y="105"/>
                </a:cubicBezTo>
                <a:cubicBezTo>
                  <a:pt x="86" y="102"/>
                  <a:pt x="89" y="93"/>
                  <a:pt x="88" y="81"/>
                </a:cubicBezTo>
                <a:cubicBezTo>
                  <a:pt x="87" y="79"/>
                  <a:pt x="87" y="76"/>
                  <a:pt x="86" y="73"/>
                </a:cubicBezTo>
                <a:cubicBezTo>
                  <a:pt x="89" y="72"/>
                  <a:pt x="92" y="71"/>
                  <a:pt x="95" y="70"/>
                </a:cubicBezTo>
                <a:cubicBezTo>
                  <a:pt x="106" y="67"/>
                  <a:pt x="113" y="61"/>
                  <a:pt x="113" y="54"/>
                </a:cubicBezTo>
                <a:cubicBezTo>
                  <a:pt x="113" y="47"/>
                  <a:pt x="106" y="41"/>
                  <a:pt x="95" y="37"/>
                </a:cubicBezTo>
                <a:cubicBezTo>
                  <a:pt x="88" y="35"/>
                  <a:pt x="80" y="33"/>
                  <a:pt x="70" y="32"/>
                </a:cubicBezTo>
                <a:cubicBezTo>
                  <a:pt x="69" y="31"/>
                  <a:pt x="69" y="29"/>
                  <a:pt x="68" y="28"/>
                </a:cubicBezTo>
                <a:cubicBezTo>
                  <a:pt x="70" y="26"/>
                  <a:pt x="73" y="24"/>
                  <a:pt x="76" y="23"/>
                </a:cubicBezTo>
                <a:cubicBezTo>
                  <a:pt x="83" y="20"/>
                  <a:pt x="88" y="18"/>
                  <a:pt x="90" y="20"/>
                </a:cubicBezTo>
                <a:cubicBezTo>
                  <a:pt x="92" y="22"/>
                  <a:pt x="91" y="27"/>
                  <a:pt x="88" y="33"/>
                </a:cubicBezTo>
                <a:cubicBezTo>
                  <a:pt x="97" y="35"/>
                  <a:pt x="97" y="35"/>
                  <a:pt x="97" y="35"/>
                </a:cubicBezTo>
                <a:cubicBezTo>
                  <a:pt x="101" y="26"/>
                  <a:pt x="101" y="18"/>
                  <a:pt x="96" y="14"/>
                </a:cubicBezTo>
                <a:cubicBezTo>
                  <a:pt x="91" y="9"/>
                  <a:pt x="82" y="10"/>
                  <a:pt x="72" y="15"/>
                </a:cubicBezTo>
                <a:cubicBezTo>
                  <a:pt x="69" y="16"/>
                  <a:pt x="66" y="18"/>
                  <a:pt x="63" y="20"/>
                </a:cubicBezTo>
                <a:cubicBezTo>
                  <a:pt x="60" y="17"/>
                  <a:pt x="58" y="15"/>
                  <a:pt x="56" y="12"/>
                </a:cubicBezTo>
                <a:cubicBezTo>
                  <a:pt x="48" y="4"/>
                  <a:pt x="39" y="0"/>
                  <a:pt x="33" y="3"/>
                </a:cubicBezTo>
                <a:cubicBezTo>
                  <a:pt x="27" y="6"/>
                  <a:pt x="24" y="14"/>
                  <a:pt x="26" y="26"/>
                </a:cubicBezTo>
                <a:cubicBezTo>
                  <a:pt x="26" y="27"/>
                  <a:pt x="26" y="28"/>
                  <a:pt x="26" y="29"/>
                </a:cubicBezTo>
                <a:cubicBezTo>
                  <a:pt x="35" y="29"/>
                  <a:pt x="35" y="29"/>
                  <a:pt x="35" y="29"/>
                </a:cubicBezTo>
                <a:cubicBezTo>
                  <a:pt x="35" y="27"/>
                  <a:pt x="35" y="26"/>
                  <a:pt x="34" y="25"/>
                </a:cubicBezTo>
                <a:cubicBezTo>
                  <a:pt x="34" y="17"/>
                  <a:pt x="34" y="12"/>
                  <a:pt x="37" y="11"/>
                </a:cubicBezTo>
                <a:cubicBezTo>
                  <a:pt x="39" y="10"/>
                  <a:pt x="44" y="13"/>
                  <a:pt x="49" y="18"/>
                </a:cubicBezTo>
                <a:cubicBezTo>
                  <a:pt x="51" y="20"/>
                  <a:pt x="53" y="23"/>
                  <a:pt x="55" y="25"/>
                </a:cubicBezTo>
                <a:cubicBezTo>
                  <a:pt x="53" y="27"/>
                  <a:pt x="50" y="30"/>
                  <a:pt x="48" y="32"/>
                </a:cubicBezTo>
                <a:close/>
                <a:moveTo>
                  <a:pt x="75" y="42"/>
                </a:moveTo>
                <a:cubicBezTo>
                  <a:pt x="82" y="43"/>
                  <a:pt x="87" y="44"/>
                  <a:pt x="92" y="45"/>
                </a:cubicBezTo>
                <a:cubicBezTo>
                  <a:pt x="99" y="48"/>
                  <a:pt x="104" y="51"/>
                  <a:pt x="104" y="54"/>
                </a:cubicBezTo>
                <a:cubicBezTo>
                  <a:pt x="104" y="56"/>
                  <a:pt x="99" y="59"/>
                  <a:pt x="92" y="62"/>
                </a:cubicBezTo>
                <a:cubicBezTo>
                  <a:pt x="89" y="63"/>
                  <a:pt x="87" y="63"/>
                  <a:pt x="84" y="64"/>
                </a:cubicBezTo>
                <a:cubicBezTo>
                  <a:pt x="82" y="58"/>
                  <a:pt x="80" y="51"/>
                  <a:pt x="77" y="44"/>
                </a:cubicBezTo>
                <a:cubicBezTo>
                  <a:pt x="76" y="44"/>
                  <a:pt x="76" y="43"/>
                  <a:pt x="75" y="42"/>
                </a:cubicBezTo>
                <a:close/>
                <a:moveTo>
                  <a:pt x="75" y="66"/>
                </a:moveTo>
                <a:cubicBezTo>
                  <a:pt x="73" y="60"/>
                  <a:pt x="71" y="54"/>
                  <a:pt x="69" y="48"/>
                </a:cubicBezTo>
                <a:cubicBezTo>
                  <a:pt x="67" y="46"/>
                  <a:pt x="66" y="43"/>
                  <a:pt x="65" y="41"/>
                </a:cubicBezTo>
                <a:cubicBezTo>
                  <a:pt x="62" y="41"/>
                  <a:pt x="59" y="41"/>
                  <a:pt x="57" y="41"/>
                </a:cubicBezTo>
                <a:cubicBezTo>
                  <a:pt x="55" y="41"/>
                  <a:pt x="53" y="41"/>
                  <a:pt x="51" y="41"/>
                </a:cubicBezTo>
                <a:cubicBezTo>
                  <a:pt x="50" y="42"/>
                  <a:pt x="49" y="43"/>
                  <a:pt x="47" y="44"/>
                </a:cubicBezTo>
                <a:cubicBezTo>
                  <a:pt x="47" y="44"/>
                  <a:pt x="47" y="44"/>
                  <a:pt x="47" y="44"/>
                </a:cubicBezTo>
                <a:cubicBezTo>
                  <a:pt x="41" y="51"/>
                  <a:pt x="35" y="58"/>
                  <a:pt x="31" y="64"/>
                </a:cubicBezTo>
                <a:cubicBezTo>
                  <a:pt x="38" y="66"/>
                  <a:pt x="47" y="67"/>
                  <a:pt x="57" y="67"/>
                </a:cubicBezTo>
                <a:cubicBezTo>
                  <a:pt x="63" y="67"/>
                  <a:pt x="69" y="66"/>
                  <a:pt x="75" y="66"/>
                </a:cubicBezTo>
                <a:close/>
                <a:moveTo>
                  <a:pt x="22" y="62"/>
                </a:moveTo>
                <a:cubicBezTo>
                  <a:pt x="22" y="62"/>
                  <a:pt x="22" y="62"/>
                  <a:pt x="22" y="62"/>
                </a:cubicBezTo>
                <a:cubicBezTo>
                  <a:pt x="14" y="59"/>
                  <a:pt x="9" y="56"/>
                  <a:pt x="9" y="54"/>
                </a:cubicBezTo>
                <a:cubicBezTo>
                  <a:pt x="9" y="51"/>
                  <a:pt x="14" y="48"/>
                  <a:pt x="22" y="45"/>
                </a:cubicBezTo>
                <a:cubicBezTo>
                  <a:pt x="26" y="44"/>
                  <a:pt x="31" y="43"/>
                  <a:pt x="37" y="42"/>
                </a:cubicBezTo>
                <a:cubicBezTo>
                  <a:pt x="31" y="49"/>
                  <a:pt x="26" y="56"/>
                  <a:pt x="22" y="62"/>
                </a:cubicBezTo>
                <a:close/>
                <a:moveTo>
                  <a:pt x="64" y="50"/>
                </a:moveTo>
                <a:cubicBezTo>
                  <a:pt x="63" y="55"/>
                  <a:pt x="61" y="59"/>
                  <a:pt x="57" y="62"/>
                </a:cubicBezTo>
                <a:cubicBezTo>
                  <a:pt x="63" y="62"/>
                  <a:pt x="66" y="55"/>
                  <a:pt x="64" y="50"/>
                </a:cubicBezTo>
                <a:close/>
                <a:moveTo>
                  <a:pt x="49" y="57"/>
                </a:moveTo>
                <a:cubicBezTo>
                  <a:pt x="49" y="55"/>
                  <a:pt x="50" y="54"/>
                  <a:pt x="50" y="53"/>
                </a:cubicBezTo>
                <a:cubicBezTo>
                  <a:pt x="49" y="52"/>
                  <a:pt x="49" y="52"/>
                  <a:pt x="49" y="52"/>
                </a:cubicBezTo>
                <a:cubicBezTo>
                  <a:pt x="48" y="54"/>
                  <a:pt x="48" y="55"/>
                  <a:pt x="49" y="57"/>
                </a:cubicBezTo>
                <a:close/>
                <a:moveTo>
                  <a:pt x="49" y="50"/>
                </a:moveTo>
                <a:cubicBezTo>
                  <a:pt x="51" y="52"/>
                  <a:pt x="51" y="52"/>
                  <a:pt x="51" y="52"/>
                </a:cubicBezTo>
                <a:cubicBezTo>
                  <a:pt x="53" y="50"/>
                  <a:pt x="55" y="49"/>
                  <a:pt x="57" y="47"/>
                </a:cubicBezTo>
                <a:cubicBezTo>
                  <a:pt x="56" y="45"/>
                  <a:pt x="56" y="45"/>
                  <a:pt x="56" y="45"/>
                </a:cubicBezTo>
                <a:cubicBezTo>
                  <a:pt x="53" y="45"/>
                  <a:pt x="50" y="47"/>
                  <a:pt x="49" y="50"/>
                </a:cubicBezTo>
                <a:close/>
                <a:moveTo>
                  <a:pt x="58" y="45"/>
                </a:moveTo>
                <a:cubicBezTo>
                  <a:pt x="58" y="47"/>
                  <a:pt x="58" y="47"/>
                  <a:pt x="58" y="47"/>
                </a:cubicBezTo>
                <a:cubicBezTo>
                  <a:pt x="59" y="46"/>
                  <a:pt x="59" y="46"/>
                  <a:pt x="60" y="46"/>
                </a:cubicBezTo>
                <a:cubicBezTo>
                  <a:pt x="59" y="45"/>
                  <a:pt x="58" y="45"/>
                  <a:pt x="58" y="4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21" name="Freeform 20"/>
          <p:cNvSpPr>
            <a:spLocks noEditPoints="1"/>
          </p:cNvSpPr>
          <p:nvPr/>
        </p:nvSpPr>
        <p:spPr bwMode="auto">
          <a:xfrm>
            <a:off x="4214505" y="3617050"/>
            <a:ext cx="334809" cy="528770"/>
          </a:xfrm>
          <a:custGeom>
            <a:avLst/>
            <a:gdLst>
              <a:gd name="T0" fmla="*/ 57 w 67"/>
              <a:gd name="T1" fmla="*/ 10 h 106"/>
              <a:gd name="T2" fmla="*/ 62 w 67"/>
              <a:gd name="T3" fmla="*/ 51 h 106"/>
              <a:gd name="T4" fmla="*/ 51 w 67"/>
              <a:gd name="T5" fmla="*/ 66 h 106"/>
              <a:gd name="T6" fmla="*/ 55 w 67"/>
              <a:gd name="T7" fmla="*/ 65 h 106"/>
              <a:gd name="T8" fmla="*/ 57 w 67"/>
              <a:gd name="T9" fmla="*/ 73 h 106"/>
              <a:gd name="T10" fmla="*/ 56 w 67"/>
              <a:gd name="T11" fmla="*/ 80 h 106"/>
              <a:gd name="T12" fmla="*/ 57 w 67"/>
              <a:gd name="T13" fmla="*/ 86 h 106"/>
              <a:gd name="T14" fmla="*/ 55 w 67"/>
              <a:gd name="T15" fmla="*/ 93 h 106"/>
              <a:gd name="T16" fmla="*/ 15 w 67"/>
              <a:gd name="T17" fmla="*/ 97 h 106"/>
              <a:gd name="T18" fmla="*/ 12 w 67"/>
              <a:gd name="T19" fmla="*/ 95 h 106"/>
              <a:gd name="T20" fmla="*/ 12 w 67"/>
              <a:gd name="T21" fmla="*/ 83 h 106"/>
              <a:gd name="T22" fmla="*/ 12 w 67"/>
              <a:gd name="T23" fmla="*/ 82 h 106"/>
              <a:gd name="T24" fmla="*/ 12 w 67"/>
              <a:gd name="T25" fmla="*/ 71 h 106"/>
              <a:gd name="T26" fmla="*/ 15 w 67"/>
              <a:gd name="T27" fmla="*/ 69 h 106"/>
              <a:gd name="T28" fmla="*/ 16 w 67"/>
              <a:gd name="T29" fmla="*/ 63 h 106"/>
              <a:gd name="T30" fmla="*/ 0 w 67"/>
              <a:gd name="T31" fmla="*/ 34 h 106"/>
              <a:gd name="T32" fmla="*/ 33 w 67"/>
              <a:gd name="T33" fmla="*/ 0 h 106"/>
              <a:gd name="T34" fmla="*/ 28 w 67"/>
              <a:gd name="T35" fmla="*/ 41 h 106"/>
              <a:gd name="T36" fmla="*/ 30 w 67"/>
              <a:gd name="T37" fmla="*/ 39 h 106"/>
              <a:gd name="T38" fmla="*/ 33 w 67"/>
              <a:gd name="T39" fmla="*/ 41 h 106"/>
              <a:gd name="T40" fmla="*/ 36 w 67"/>
              <a:gd name="T41" fmla="*/ 39 h 106"/>
              <a:gd name="T42" fmla="*/ 39 w 67"/>
              <a:gd name="T43" fmla="*/ 41 h 106"/>
              <a:gd name="T44" fmla="*/ 43 w 67"/>
              <a:gd name="T45" fmla="*/ 38 h 106"/>
              <a:gd name="T46" fmla="*/ 39 w 67"/>
              <a:gd name="T47" fmla="*/ 52 h 106"/>
              <a:gd name="T48" fmla="*/ 44 w 67"/>
              <a:gd name="T49" fmla="*/ 66 h 106"/>
              <a:gd name="T50" fmla="*/ 44 w 67"/>
              <a:gd name="T51" fmla="*/ 58 h 106"/>
              <a:gd name="T52" fmla="*/ 56 w 67"/>
              <a:gd name="T53" fmla="*/ 47 h 106"/>
              <a:gd name="T54" fmla="*/ 52 w 67"/>
              <a:gd name="T55" fmla="*/ 15 h 106"/>
              <a:gd name="T56" fmla="*/ 15 w 67"/>
              <a:gd name="T57" fmla="*/ 15 h 106"/>
              <a:gd name="T58" fmla="*/ 11 w 67"/>
              <a:gd name="T59" fmla="*/ 48 h 106"/>
              <a:gd name="T60" fmla="*/ 23 w 67"/>
              <a:gd name="T61" fmla="*/ 59 h 106"/>
              <a:gd name="T62" fmla="*/ 23 w 67"/>
              <a:gd name="T63" fmla="*/ 67 h 106"/>
              <a:gd name="T64" fmla="*/ 29 w 67"/>
              <a:gd name="T65" fmla="*/ 52 h 106"/>
              <a:gd name="T66" fmla="*/ 25 w 67"/>
              <a:gd name="T67" fmla="*/ 38 h 106"/>
              <a:gd name="T68" fmla="*/ 40 w 67"/>
              <a:gd name="T69" fmla="*/ 43 h 106"/>
              <a:gd name="T70" fmla="*/ 36 w 67"/>
              <a:gd name="T71" fmla="*/ 42 h 106"/>
              <a:gd name="T72" fmla="*/ 30 w 67"/>
              <a:gd name="T73" fmla="*/ 42 h 106"/>
              <a:gd name="T74" fmla="*/ 27 w 67"/>
              <a:gd name="T75" fmla="*/ 42 h 106"/>
              <a:gd name="T76" fmla="*/ 32 w 67"/>
              <a:gd name="T77" fmla="*/ 51 h 106"/>
              <a:gd name="T78" fmla="*/ 32 w 67"/>
              <a:gd name="T79" fmla="*/ 67 h 106"/>
              <a:gd name="T80" fmla="*/ 35 w 67"/>
              <a:gd name="T81" fmla="*/ 51 h 106"/>
              <a:gd name="T82" fmla="*/ 35 w 67"/>
              <a:gd name="T83" fmla="*/ 50 h 106"/>
              <a:gd name="T84" fmla="*/ 43 w 67"/>
              <a:gd name="T85" fmla="*/ 96 h 106"/>
              <a:gd name="T86" fmla="*/ 34 w 67"/>
              <a:gd name="T87" fmla="*/ 106 h 106"/>
              <a:gd name="T88" fmla="*/ 43 w 67"/>
              <a:gd name="T89" fmla="*/ 96 h 106"/>
              <a:gd name="T90" fmla="*/ 17 w 67"/>
              <a:gd name="T91" fmla="*/ 88 h 106"/>
              <a:gd name="T92" fmla="*/ 17 w 67"/>
              <a:gd name="T93" fmla="*/ 90 h 106"/>
              <a:gd name="T94" fmla="*/ 50 w 67"/>
              <a:gd name="T95" fmla="*/ 86 h 106"/>
              <a:gd name="T96" fmla="*/ 50 w 67"/>
              <a:gd name="T97" fmla="*/ 73 h 106"/>
              <a:gd name="T98" fmla="*/ 17 w 67"/>
              <a:gd name="T99" fmla="*/ 77 h 106"/>
              <a:gd name="T100" fmla="*/ 50 w 67"/>
              <a:gd name="T101" fmla="*/ 74 h 106"/>
              <a:gd name="T102" fmla="*/ 50 w 67"/>
              <a:gd name="T103" fmla="*/ 7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06">
                <a:moveTo>
                  <a:pt x="33" y="0"/>
                </a:moveTo>
                <a:cubicBezTo>
                  <a:pt x="43" y="0"/>
                  <a:pt x="51" y="4"/>
                  <a:pt x="57" y="10"/>
                </a:cubicBezTo>
                <a:cubicBezTo>
                  <a:pt x="63" y="16"/>
                  <a:pt x="67" y="25"/>
                  <a:pt x="67" y="34"/>
                </a:cubicBezTo>
                <a:cubicBezTo>
                  <a:pt x="67" y="40"/>
                  <a:pt x="65" y="46"/>
                  <a:pt x="62" y="51"/>
                </a:cubicBezTo>
                <a:cubicBezTo>
                  <a:pt x="59" y="56"/>
                  <a:pt x="56" y="59"/>
                  <a:pt x="51" y="62"/>
                </a:cubicBezTo>
                <a:cubicBezTo>
                  <a:pt x="51" y="66"/>
                  <a:pt x="51" y="66"/>
                  <a:pt x="51" y="66"/>
                </a:cubicBezTo>
                <a:cubicBezTo>
                  <a:pt x="53" y="66"/>
                  <a:pt x="53" y="66"/>
                  <a:pt x="53" y="66"/>
                </a:cubicBezTo>
                <a:cubicBezTo>
                  <a:pt x="55" y="65"/>
                  <a:pt x="55" y="65"/>
                  <a:pt x="55" y="65"/>
                </a:cubicBezTo>
                <a:cubicBezTo>
                  <a:pt x="56" y="68"/>
                  <a:pt x="56" y="68"/>
                  <a:pt x="56" y="68"/>
                </a:cubicBezTo>
                <a:cubicBezTo>
                  <a:pt x="57" y="70"/>
                  <a:pt x="57" y="72"/>
                  <a:pt x="57" y="73"/>
                </a:cubicBezTo>
                <a:cubicBezTo>
                  <a:pt x="57" y="75"/>
                  <a:pt x="57" y="77"/>
                  <a:pt x="56" y="79"/>
                </a:cubicBezTo>
                <a:cubicBezTo>
                  <a:pt x="56" y="80"/>
                  <a:pt x="56" y="80"/>
                  <a:pt x="56" y="80"/>
                </a:cubicBezTo>
                <a:cubicBezTo>
                  <a:pt x="56" y="80"/>
                  <a:pt x="56" y="80"/>
                  <a:pt x="56" y="80"/>
                </a:cubicBezTo>
                <a:cubicBezTo>
                  <a:pt x="57" y="82"/>
                  <a:pt x="57" y="84"/>
                  <a:pt x="57" y="86"/>
                </a:cubicBezTo>
                <a:cubicBezTo>
                  <a:pt x="57" y="88"/>
                  <a:pt x="57" y="90"/>
                  <a:pt x="56" y="92"/>
                </a:cubicBezTo>
                <a:cubicBezTo>
                  <a:pt x="55" y="93"/>
                  <a:pt x="55" y="93"/>
                  <a:pt x="55" y="93"/>
                </a:cubicBezTo>
                <a:cubicBezTo>
                  <a:pt x="53" y="94"/>
                  <a:pt x="53" y="94"/>
                  <a:pt x="53" y="94"/>
                </a:cubicBezTo>
                <a:cubicBezTo>
                  <a:pt x="15" y="97"/>
                  <a:pt x="15" y="97"/>
                  <a:pt x="15" y="97"/>
                </a:cubicBezTo>
                <a:cubicBezTo>
                  <a:pt x="13" y="97"/>
                  <a:pt x="13" y="97"/>
                  <a:pt x="13" y="97"/>
                </a:cubicBezTo>
                <a:cubicBezTo>
                  <a:pt x="12" y="95"/>
                  <a:pt x="12" y="95"/>
                  <a:pt x="12" y="95"/>
                </a:cubicBezTo>
                <a:cubicBezTo>
                  <a:pt x="11" y="93"/>
                  <a:pt x="11" y="91"/>
                  <a:pt x="10" y="90"/>
                </a:cubicBezTo>
                <a:cubicBezTo>
                  <a:pt x="10" y="88"/>
                  <a:pt x="11" y="86"/>
                  <a:pt x="12" y="83"/>
                </a:cubicBezTo>
                <a:cubicBezTo>
                  <a:pt x="12" y="83"/>
                  <a:pt x="12" y="83"/>
                  <a:pt x="12" y="83"/>
                </a:cubicBezTo>
                <a:cubicBezTo>
                  <a:pt x="12" y="82"/>
                  <a:pt x="12" y="82"/>
                  <a:pt x="12" y="82"/>
                </a:cubicBezTo>
                <a:cubicBezTo>
                  <a:pt x="11" y="81"/>
                  <a:pt x="11" y="79"/>
                  <a:pt x="10" y="77"/>
                </a:cubicBezTo>
                <a:cubicBezTo>
                  <a:pt x="10" y="75"/>
                  <a:pt x="11" y="73"/>
                  <a:pt x="12" y="71"/>
                </a:cubicBezTo>
                <a:cubicBezTo>
                  <a:pt x="13" y="69"/>
                  <a:pt x="13" y="69"/>
                  <a:pt x="13" y="69"/>
                </a:cubicBezTo>
                <a:cubicBezTo>
                  <a:pt x="15" y="69"/>
                  <a:pt x="15" y="69"/>
                  <a:pt x="15" y="69"/>
                </a:cubicBezTo>
                <a:cubicBezTo>
                  <a:pt x="16" y="69"/>
                  <a:pt x="16" y="69"/>
                  <a:pt x="16" y="69"/>
                </a:cubicBezTo>
                <a:cubicBezTo>
                  <a:pt x="16" y="63"/>
                  <a:pt x="16" y="63"/>
                  <a:pt x="16" y="63"/>
                </a:cubicBezTo>
                <a:cubicBezTo>
                  <a:pt x="11" y="60"/>
                  <a:pt x="7" y="56"/>
                  <a:pt x="5" y="51"/>
                </a:cubicBezTo>
                <a:cubicBezTo>
                  <a:pt x="2" y="46"/>
                  <a:pt x="0" y="40"/>
                  <a:pt x="0" y="34"/>
                </a:cubicBezTo>
                <a:cubicBezTo>
                  <a:pt x="0" y="25"/>
                  <a:pt x="4" y="16"/>
                  <a:pt x="10" y="10"/>
                </a:cubicBezTo>
                <a:cubicBezTo>
                  <a:pt x="16" y="4"/>
                  <a:pt x="24" y="0"/>
                  <a:pt x="33" y="0"/>
                </a:cubicBezTo>
                <a:close/>
                <a:moveTo>
                  <a:pt x="26" y="40"/>
                </a:moveTo>
                <a:cubicBezTo>
                  <a:pt x="27" y="41"/>
                  <a:pt x="27" y="41"/>
                  <a:pt x="28" y="41"/>
                </a:cubicBezTo>
                <a:cubicBezTo>
                  <a:pt x="28" y="41"/>
                  <a:pt x="29" y="41"/>
                  <a:pt x="30" y="40"/>
                </a:cubicBezTo>
                <a:cubicBezTo>
                  <a:pt x="30" y="39"/>
                  <a:pt x="30" y="39"/>
                  <a:pt x="30" y="39"/>
                </a:cubicBezTo>
                <a:cubicBezTo>
                  <a:pt x="31" y="40"/>
                  <a:pt x="31" y="40"/>
                  <a:pt x="31" y="40"/>
                </a:cubicBezTo>
                <a:cubicBezTo>
                  <a:pt x="32" y="41"/>
                  <a:pt x="32" y="41"/>
                  <a:pt x="33" y="41"/>
                </a:cubicBezTo>
                <a:cubicBezTo>
                  <a:pt x="34" y="41"/>
                  <a:pt x="35" y="41"/>
                  <a:pt x="35" y="40"/>
                </a:cubicBezTo>
                <a:cubicBezTo>
                  <a:pt x="36" y="39"/>
                  <a:pt x="36" y="39"/>
                  <a:pt x="36" y="39"/>
                </a:cubicBezTo>
                <a:cubicBezTo>
                  <a:pt x="36" y="40"/>
                  <a:pt x="36" y="40"/>
                  <a:pt x="36" y="40"/>
                </a:cubicBezTo>
                <a:cubicBezTo>
                  <a:pt x="37" y="41"/>
                  <a:pt x="38" y="41"/>
                  <a:pt x="39" y="41"/>
                </a:cubicBezTo>
                <a:cubicBezTo>
                  <a:pt x="40" y="41"/>
                  <a:pt x="41" y="41"/>
                  <a:pt x="42" y="40"/>
                </a:cubicBezTo>
                <a:cubicBezTo>
                  <a:pt x="43" y="38"/>
                  <a:pt x="43" y="38"/>
                  <a:pt x="43" y="38"/>
                </a:cubicBezTo>
                <a:cubicBezTo>
                  <a:pt x="46" y="40"/>
                  <a:pt x="46" y="40"/>
                  <a:pt x="46" y="40"/>
                </a:cubicBezTo>
                <a:cubicBezTo>
                  <a:pt x="39" y="52"/>
                  <a:pt x="39" y="52"/>
                  <a:pt x="39" y="52"/>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2"/>
                  <a:pt x="56" y="47"/>
                </a:cubicBezTo>
                <a:cubicBezTo>
                  <a:pt x="59" y="44"/>
                  <a:pt x="60" y="39"/>
                  <a:pt x="60" y="34"/>
                </a:cubicBezTo>
                <a:cubicBezTo>
                  <a:pt x="60" y="27"/>
                  <a:pt x="57" y="20"/>
                  <a:pt x="52" y="15"/>
                </a:cubicBezTo>
                <a:cubicBezTo>
                  <a:pt x="47" y="10"/>
                  <a:pt x="41" y="7"/>
                  <a:pt x="33" y="7"/>
                </a:cubicBezTo>
                <a:cubicBezTo>
                  <a:pt x="26" y="7"/>
                  <a:pt x="19" y="10"/>
                  <a:pt x="15" y="15"/>
                </a:cubicBezTo>
                <a:cubicBezTo>
                  <a:pt x="10" y="20"/>
                  <a:pt x="7" y="27"/>
                  <a:pt x="7" y="34"/>
                </a:cubicBezTo>
                <a:cubicBezTo>
                  <a:pt x="7" y="39"/>
                  <a:pt x="8" y="44"/>
                  <a:pt x="11" y="48"/>
                </a:cubicBezTo>
                <a:cubicBezTo>
                  <a:pt x="13" y="52"/>
                  <a:pt x="17" y="55"/>
                  <a:pt x="21" y="58"/>
                </a:cubicBezTo>
                <a:cubicBezTo>
                  <a:pt x="23" y="59"/>
                  <a:pt x="23" y="59"/>
                  <a:pt x="23" y="59"/>
                </a:cubicBezTo>
                <a:cubicBezTo>
                  <a:pt x="23" y="61"/>
                  <a:pt x="23" y="61"/>
                  <a:pt x="23" y="61"/>
                </a:cubicBezTo>
                <a:cubicBezTo>
                  <a:pt x="23" y="67"/>
                  <a:pt x="23" y="67"/>
                  <a:pt x="23" y="67"/>
                </a:cubicBezTo>
                <a:cubicBezTo>
                  <a:pt x="29" y="67"/>
                  <a:pt x="29" y="67"/>
                  <a:pt x="29" y="67"/>
                </a:cubicBezTo>
                <a:cubicBezTo>
                  <a:pt x="29" y="52"/>
                  <a:pt x="29" y="52"/>
                  <a:pt x="29" y="52"/>
                </a:cubicBezTo>
                <a:cubicBezTo>
                  <a:pt x="22" y="40"/>
                  <a:pt x="22" y="40"/>
                  <a:pt x="22" y="40"/>
                </a:cubicBezTo>
                <a:cubicBezTo>
                  <a:pt x="25" y="38"/>
                  <a:pt x="25" y="38"/>
                  <a:pt x="25" y="38"/>
                </a:cubicBezTo>
                <a:cubicBezTo>
                  <a:pt x="26" y="40"/>
                  <a:pt x="26" y="40"/>
                  <a:pt x="26" y="40"/>
                </a:cubicBezTo>
                <a:close/>
                <a:moveTo>
                  <a:pt x="40" y="43"/>
                </a:moveTo>
                <a:cubicBezTo>
                  <a:pt x="40" y="43"/>
                  <a:pt x="40" y="43"/>
                  <a:pt x="39" y="43"/>
                </a:cubicBezTo>
                <a:cubicBezTo>
                  <a:pt x="38" y="43"/>
                  <a:pt x="37" y="43"/>
                  <a:pt x="36" y="42"/>
                </a:cubicBezTo>
                <a:cubicBezTo>
                  <a:pt x="35" y="42"/>
                  <a:pt x="34" y="43"/>
                  <a:pt x="33" y="43"/>
                </a:cubicBezTo>
                <a:cubicBezTo>
                  <a:pt x="32" y="43"/>
                  <a:pt x="31" y="42"/>
                  <a:pt x="30" y="42"/>
                </a:cubicBezTo>
                <a:cubicBezTo>
                  <a:pt x="29" y="42"/>
                  <a:pt x="28" y="43"/>
                  <a:pt x="28" y="43"/>
                </a:cubicBezTo>
                <a:cubicBezTo>
                  <a:pt x="27" y="43"/>
                  <a:pt x="27" y="43"/>
                  <a:pt x="27" y="42"/>
                </a:cubicBezTo>
                <a:cubicBezTo>
                  <a:pt x="32" y="50"/>
                  <a:pt x="32" y="50"/>
                  <a:pt x="32" y="50"/>
                </a:cubicBezTo>
                <a:cubicBezTo>
                  <a:pt x="32" y="51"/>
                  <a:pt x="32" y="51"/>
                  <a:pt x="32" y="51"/>
                </a:cubicBezTo>
                <a:cubicBezTo>
                  <a:pt x="32" y="51"/>
                  <a:pt x="32" y="51"/>
                  <a:pt x="32" y="51"/>
                </a:cubicBezTo>
                <a:cubicBezTo>
                  <a:pt x="32" y="67"/>
                  <a:pt x="32" y="67"/>
                  <a:pt x="32" y="67"/>
                </a:cubicBezTo>
                <a:cubicBezTo>
                  <a:pt x="35" y="67"/>
                  <a:pt x="35" y="67"/>
                  <a:pt x="35" y="67"/>
                </a:cubicBezTo>
                <a:cubicBezTo>
                  <a:pt x="35" y="51"/>
                  <a:pt x="35" y="51"/>
                  <a:pt x="35" y="51"/>
                </a:cubicBezTo>
                <a:cubicBezTo>
                  <a:pt x="35" y="51"/>
                  <a:pt x="35" y="51"/>
                  <a:pt x="35" y="51"/>
                </a:cubicBezTo>
                <a:cubicBezTo>
                  <a:pt x="35" y="50"/>
                  <a:pt x="35" y="50"/>
                  <a:pt x="35" y="50"/>
                </a:cubicBezTo>
                <a:cubicBezTo>
                  <a:pt x="40" y="43"/>
                  <a:pt x="40" y="43"/>
                  <a:pt x="40" y="43"/>
                </a:cubicBezTo>
                <a:close/>
                <a:moveTo>
                  <a:pt x="43" y="96"/>
                </a:moveTo>
                <a:cubicBezTo>
                  <a:pt x="24" y="98"/>
                  <a:pt x="24" y="98"/>
                  <a:pt x="24" y="98"/>
                </a:cubicBezTo>
                <a:cubicBezTo>
                  <a:pt x="25" y="103"/>
                  <a:pt x="29" y="106"/>
                  <a:pt x="34" y="106"/>
                </a:cubicBezTo>
                <a:cubicBezTo>
                  <a:pt x="39" y="106"/>
                  <a:pt x="43" y="102"/>
                  <a:pt x="43" y="97"/>
                </a:cubicBezTo>
                <a:cubicBezTo>
                  <a:pt x="43" y="97"/>
                  <a:pt x="43" y="97"/>
                  <a:pt x="43" y="96"/>
                </a:cubicBezTo>
                <a:close/>
                <a:moveTo>
                  <a:pt x="50" y="85"/>
                </a:moveTo>
                <a:cubicBezTo>
                  <a:pt x="17" y="88"/>
                  <a:pt x="17" y="88"/>
                  <a:pt x="17" y="88"/>
                </a:cubicBezTo>
                <a:cubicBezTo>
                  <a:pt x="17" y="89"/>
                  <a:pt x="17" y="89"/>
                  <a:pt x="17" y="89"/>
                </a:cubicBezTo>
                <a:cubicBezTo>
                  <a:pt x="17" y="89"/>
                  <a:pt x="17" y="90"/>
                  <a:pt x="17" y="90"/>
                </a:cubicBezTo>
                <a:cubicBezTo>
                  <a:pt x="50" y="87"/>
                  <a:pt x="50" y="87"/>
                  <a:pt x="50" y="87"/>
                </a:cubicBezTo>
                <a:cubicBezTo>
                  <a:pt x="50" y="87"/>
                  <a:pt x="50" y="86"/>
                  <a:pt x="50" y="86"/>
                </a:cubicBezTo>
                <a:cubicBezTo>
                  <a:pt x="50" y="86"/>
                  <a:pt x="50" y="86"/>
                  <a:pt x="50" y="85"/>
                </a:cubicBezTo>
                <a:close/>
                <a:moveTo>
                  <a:pt x="50" y="73"/>
                </a:moveTo>
                <a:cubicBezTo>
                  <a:pt x="17" y="76"/>
                  <a:pt x="17" y="76"/>
                  <a:pt x="17" y="76"/>
                </a:cubicBezTo>
                <a:cubicBezTo>
                  <a:pt x="17" y="76"/>
                  <a:pt x="17" y="76"/>
                  <a:pt x="17" y="77"/>
                </a:cubicBezTo>
                <a:cubicBezTo>
                  <a:pt x="17" y="77"/>
                  <a:pt x="17" y="77"/>
                  <a:pt x="17" y="77"/>
                </a:cubicBezTo>
                <a:cubicBezTo>
                  <a:pt x="50" y="74"/>
                  <a:pt x="50" y="74"/>
                  <a:pt x="50" y="74"/>
                </a:cubicBezTo>
                <a:cubicBezTo>
                  <a:pt x="50" y="74"/>
                  <a:pt x="50" y="74"/>
                  <a:pt x="50" y="73"/>
                </a:cubicBezTo>
                <a:cubicBezTo>
                  <a:pt x="50" y="73"/>
                  <a:pt x="50" y="73"/>
                  <a:pt x="50" y="73"/>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22" name="Freeform 21"/>
          <p:cNvSpPr>
            <a:spLocks noEditPoints="1"/>
          </p:cNvSpPr>
          <p:nvPr/>
        </p:nvSpPr>
        <p:spPr bwMode="auto">
          <a:xfrm>
            <a:off x="7601121" y="3658460"/>
            <a:ext cx="417935" cy="364828"/>
          </a:xfrm>
          <a:custGeom>
            <a:avLst/>
            <a:gdLst>
              <a:gd name="T0" fmla="*/ 18 w 84"/>
              <a:gd name="T1" fmla="*/ 0 h 73"/>
              <a:gd name="T2" fmla="*/ 26 w 84"/>
              <a:gd name="T3" fmla="*/ 7 h 73"/>
              <a:gd name="T4" fmla="*/ 10 w 84"/>
              <a:gd name="T5" fmla="*/ 7 h 73"/>
              <a:gd name="T6" fmla="*/ 18 w 84"/>
              <a:gd name="T7" fmla="*/ 0 h 73"/>
              <a:gd name="T8" fmla="*/ 49 w 84"/>
              <a:gd name="T9" fmla="*/ 15 h 73"/>
              <a:gd name="T10" fmla="*/ 67 w 84"/>
              <a:gd name="T11" fmla="*/ 22 h 73"/>
              <a:gd name="T12" fmla="*/ 75 w 84"/>
              <a:gd name="T13" fmla="*/ 41 h 73"/>
              <a:gd name="T14" fmla="*/ 67 w 84"/>
              <a:gd name="T15" fmla="*/ 60 h 73"/>
              <a:gd name="T16" fmla="*/ 49 w 84"/>
              <a:gd name="T17" fmla="*/ 67 h 73"/>
              <a:gd name="T18" fmla="*/ 30 w 84"/>
              <a:gd name="T19" fmla="*/ 60 h 73"/>
              <a:gd name="T20" fmla="*/ 22 w 84"/>
              <a:gd name="T21" fmla="*/ 41 h 73"/>
              <a:gd name="T22" fmla="*/ 30 w 84"/>
              <a:gd name="T23" fmla="*/ 22 h 73"/>
              <a:gd name="T24" fmla="*/ 49 w 84"/>
              <a:gd name="T25" fmla="*/ 15 h 73"/>
              <a:gd name="T26" fmla="*/ 45 w 84"/>
              <a:gd name="T27" fmla="*/ 28 h 73"/>
              <a:gd name="T28" fmla="*/ 35 w 84"/>
              <a:gd name="T29" fmla="*/ 33 h 73"/>
              <a:gd name="T30" fmla="*/ 36 w 84"/>
              <a:gd name="T31" fmla="*/ 44 h 73"/>
              <a:gd name="T32" fmla="*/ 44 w 84"/>
              <a:gd name="T33" fmla="*/ 38 h 73"/>
              <a:gd name="T34" fmla="*/ 45 w 84"/>
              <a:gd name="T35" fmla="*/ 28 h 73"/>
              <a:gd name="T36" fmla="*/ 62 w 84"/>
              <a:gd name="T37" fmla="*/ 28 h 73"/>
              <a:gd name="T38" fmla="*/ 49 w 84"/>
              <a:gd name="T39" fmla="*/ 23 h 73"/>
              <a:gd name="T40" fmla="*/ 36 w 84"/>
              <a:gd name="T41" fmla="*/ 28 h 73"/>
              <a:gd name="T42" fmla="*/ 31 w 84"/>
              <a:gd name="T43" fmla="*/ 41 h 73"/>
              <a:gd name="T44" fmla="*/ 36 w 84"/>
              <a:gd name="T45" fmla="*/ 54 h 73"/>
              <a:gd name="T46" fmla="*/ 49 w 84"/>
              <a:gd name="T47" fmla="*/ 59 h 73"/>
              <a:gd name="T48" fmla="*/ 62 w 84"/>
              <a:gd name="T49" fmla="*/ 54 h 73"/>
              <a:gd name="T50" fmla="*/ 67 w 84"/>
              <a:gd name="T51" fmla="*/ 41 h 73"/>
              <a:gd name="T52" fmla="*/ 62 w 84"/>
              <a:gd name="T53" fmla="*/ 28 h 73"/>
              <a:gd name="T54" fmla="*/ 35 w 84"/>
              <a:gd name="T55" fmla="*/ 0 h 73"/>
              <a:gd name="T56" fmla="*/ 29 w 84"/>
              <a:gd name="T57" fmla="*/ 11 h 73"/>
              <a:gd name="T58" fmla="*/ 9 w 84"/>
              <a:gd name="T59" fmla="*/ 11 h 73"/>
              <a:gd name="T60" fmla="*/ 0 w 84"/>
              <a:gd name="T61" fmla="*/ 21 h 73"/>
              <a:gd name="T62" fmla="*/ 0 w 84"/>
              <a:gd name="T63" fmla="*/ 63 h 73"/>
              <a:gd name="T64" fmla="*/ 9 w 84"/>
              <a:gd name="T65" fmla="*/ 73 h 73"/>
              <a:gd name="T66" fmla="*/ 74 w 84"/>
              <a:gd name="T67" fmla="*/ 73 h 73"/>
              <a:gd name="T68" fmla="*/ 84 w 84"/>
              <a:gd name="T69" fmla="*/ 63 h 73"/>
              <a:gd name="T70" fmla="*/ 84 w 84"/>
              <a:gd name="T71" fmla="*/ 21 h 73"/>
              <a:gd name="T72" fmla="*/ 74 w 84"/>
              <a:gd name="T73" fmla="*/ 11 h 73"/>
              <a:gd name="T74" fmla="*/ 71 w 84"/>
              <a:gd name="T75" fmla="*/ 11 h 73"/>
              <a:gd name="T76" fmla="*/ 64 w 84"/>
              <a:gd name="T77" fmla="*/ 0 h 73"/>
              <a:gd name="T78" fmla="*/ 35 w 84"/>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73">
                <a:moveTo>
                  <a:pt x="18" y="0"/>
                </a:moveTo>
                <a:cubicBezTo>
                  <a:pt x="22" y="0"/>
                  <a:pt x="25" y="3"/>
                  <a:pt x="26" y="7"/>
                </a:cubicBezTo>
                <a:cubicBezTo>
                  <a:pt x="10" y="7"/>
                  <a:pt x="10" y="7"/>
                  <a:pt x="10" y="7"/>
                </a:cubicBezTo>
                <a:cubicBezTo>
                  <a:pt x="10" y="3"/>
                  <a:pt x="14" y="0"/>
                  <a:pt x="18" y="0"/>
                </a:cubicBezTo>
                <a:close/>
                <a:moveTo>
                  <a:pt x="49" y="15"/>
                </a:moveTo>
                <a:cubicBezTo>
                  <a:pt x="56" y="15"/>
                  <a:pt x="63" y="18"/>
                  <a:pt x="67" y="22"/>
                </a:cubicBezTo>
                <a:cubicBezTo>
                  <a:pt x="72" y="27"/>
                  <a:pt x="75" y="34"/>
                  <a:pt x="75" y="41"/>
                </a:cubicBezTo>
                <a:cubicBezTo>
                  <a:pt x="75" y="48"/>
                  <a:pt x="72" y="55"/>
                  <a:pt x="67" y="60"/>
                </a:cubicBezTo>
                <a:cubicBezTo>
                  <a:pt x="63" y="64"/>
                  <a:pt x="56" y="67"/>
                  <a:pt x="49" y="67"/>
                </a:cubicBezTo>
                <a:cubicBezTo>
                  <a:pt x="41" y="67"/>
                  <a:pt x="35" y="64"/>
                  <a:pt x="30" y="60"/>
                </a:cubicBezTo>
                <a:cubicBezTo>
                  <a:pt x="25" y="55"/>
                  <a:pt x="22" y="48"/>
                  <a:pt x="22" y="41"/>
                </a:cubicBezTo>
                <a:cubicBezTo>
                  <a:pt x="22" y="34"/>
                  <a:pt x="25" y="27"/>
                  <a:pt x="30" y="22"/>
                </a:cubicBezTo>
                <a:cubicBezTo>
                  <a:pt x="35" y="18"/>
                  <a:pt x="41" y="15"/>
                  <a:pt x="49" y="15"/>
                </a:cubicBezTo>
                <a:close/>
                <a:moveTo>
                  <a:pt x="45" y="28"/>
                </a:moveTo>
                <a:cubicBezTo>
                  <a:pt x="42" y="26"/>
                  <a:pt x="37" y="28"/>
                  <a:pt x="35" y="33"/>
                </a:cubicBezTo>
                <a:cubicBezTo>
                  <a:pt x="32" y="37"/>
                  <a:pt x="33" y="42"/>
                  <a:pt x="36" y="44"/>
                </a:cubicBezTo>
                <a:cubicBezTo>
                  <a:pt x="40" y="46"/>
                  <a:pt x="41" y="42"/>
                  <a:pt x="44" y="38"/>
                </a:cubicBezTo>
                <a:cubicBezTo>
                  <a:pt x="46" y="33"/>
                  <a:pt x="49" y="30"/>
                  <a:pt x="45" y="28"/>
                </a:cubicBezTo>
                <a:close/>
                <a:moveTo>
                  <a:pt x="62" y="28"/>
                </a:moveTo>
                <a:cubicBezTo>
                  <a:pt x="58" y="25"/>
                  <a:pt x="54" y="23"/>
                  <a:pt x="49" y="23"/>
                </a:cubicBezTo>
                <a:cubicBezTo>
                  <a:pt x="44" y="23"/>
                  <a:pt x="39" y="25"/>
                  <a:pt x="36" y="28"/>
                </a:cubicBezTo>
                <a:cubicBezTo>
                  <a:pt x="33" y="31"/>
                  <a:pt x="31" y="36"/>
                  <a:pt x="31" y="41"/>
                </a:cubicBezTo>
                <a:cubicBezTo>
                  <a:pt x="31" y="46"/>
                  <a:pt x="33" y="50"/>
                  <a:pt x="36" y="54"/>
                </a:cubicBezTo>
                <a:cubicBezTo>
                  <a:pt x="39" y="57"/>
                  <a:pt x="44" y="59"/>
                  <a:pt x="49" y="59"/>
                </a:cubicBezTo>
                <a:cubicBezTo>
                  <a:pt x="54" y="59"/>
                  <a:pt x="58" y="57"/>
                  <a:pt x="62" y="54"/>
                </a:cubicBezTo>
                <a:cubicBezTo>
                  <a:pt x="65" y="50"/>
                  <a:pt x="67" y="46"/>
                  <a:pt x="67" y="41"/>
                </a:cubicBezTo>
                <a:cubicBezTo>
                  <a:pt x="67" y="36"/>
                  <a:pt x="65" y="31"/>
                  <a:pt x="62" y="28"/>
                </a:cubicBezTo>
                <a:close/>
                <a:moveTo>
                  <a:pt x="35" y="0"/>
                </a:moveTo>
                <a:cubicBezTo>
                  <a:pt x="29" y="11"/>
                  <a:pt x="29" y="11"/>
                  <a:pt x="29" y="11"/>
                </a:cubicBezTo>
                <a:cubicBezTo>
                  <a:pt x="9" y="11"/>
                  <a:pt x="9" y="11"/>
                  <a:pt x="9" y="11"/>
                </a:cubicBezTo>
                <a:cubicBezTo>
                  <a:pt x="4" y="11"/>
                  <a:pt x="0" y="15"/>
                  <a:pt x="0" y="21"/>
                </a:cubicBezTo>
                <a:cubicBezTo>
                  <a:pt x="0" y="63"/>
                  <a:pt x="0" y="63"/>
                  <a:pt x="0" y="63"/>
                </a:cubicBezTo>
                <a:cubicBezTo>
                  <a:pt x="0" y="69"/>
                  <a:pt x="4" y="73"/>
                  <a:pt x="9" y="73"/>
                </a:cubicBezTo>
                <a:cubicBezTo>
                  <a:pt x="74" y="73"/>
                  <a:pt x="74" y="73"/>
                  <a:pt x="74" y="73"/>
                </a:cubicBezTo>
                <a:cubicBezTo>
                  <a:pt x="79" y="73"/>
                  <a:pt x="84" y="69"/>
                  <a:pt x="84" y="63"/>
                </a:cubicBezTo>
                <a:cubicBezTo>
                  <a:pt x="84" y="21"/>
                  <a:pt x="84" y="21"/>
                  <a:pt x="84" y="21"/>
                </a:cubicBezTo>
                <a:cubicBezTo>
                  <a:pt x="84" y="15"/>
                  <a:pt x="79" y="11"/>
                  <a:pt x="74" y="11"/>
                </a:cubicBezTo>
                <a:cubicBezTo>
                  <a:pt x="71" y="11"/>
                  <a:pt x="71" y="11"/>
                  <a:pt x="71" y="11"/>
                </a:cubicBezTo>
                <a:cubicBezTo>
                  <a:pt x="64" y="0"/>
                  <a:pt x="64" y="0"/>
                  <a:pt x="64" y="0"/>
                </a:cubicBezTo>
                <a:lnTo>
                  <a:pt x="35"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23" name="Freeform 22"/>
          <p:cNvSpPr>
            <a:spLocks noEditPoints="1"/>
          </p:cNvSpPr>
          <p:nvPr/>
        </p:nvSpPr>
        <p:spPr bwMode="auto">
          <a:xfrm>
            <a:off x="5000790" y="2185932"/>
            <a:ext cx="477971" cy="491827"/>
          </a:xfrm>
          <a:custGeom>
            <a:avLst/>
            <a:gdLst>
              <a:gd name="T0" fmla="*/ 5 w 96"/>
              <a:gd name="T1" fmla="*/ 42 h 99"/>
              <a:gd name="T2" fmla="*/ 74 w 96"/>
              <a:gd name="T3" fmla="*/ 42 h 99"/>
              <a:gd name="T4" fmla="*/ 77 w 96"/>
              <a:gd name="T5" fmla="*/ 41 h 99"/>
              <a:gd name="T6" fmla="*/ 91 w 96"/>
              <a:gd name="T7" fmla="*/ 47 h 99"/>
              <a:gd name="T8" fmla="*/ 96 w 96"/>
              <a:gd name="T9" fmla="*/ 60 h 99"/>
              <a:gd name="T10" fmla="*/ 91 w 96"/>
              <a:gd name="T11" fmla="*/ 73 h 99"/>
              <a:gd name="T12" fmla="*/ 77 w 96"/>
              <a:gd name="T13" fmla="*/ 78 h 99"/>
              <a:gd name="T14" fmla="*/ 68 w 96"/>
              <a:gd name="T15" fmla="*/ 76 h 99"/>
              <a:gd name="T16" fmla="*/ 62 w 96"/>
              <a:gd name="T17" fmla="*/ 85 h 99"/>
              <a:gd name="T18" fmla="*/ 67 w 96"/>
              <a:gd name="T19" fmla="*/ 85 h 99"/>
              <a:gd name="T20" fmla="*/ 84 w 96"/>
              <a:gd name="T21" fmla="*/ 85 h 99"/>
              <a:gd name="T22" fmla="*/ 71 w 96"/>
              <a:gd name="T23" fmla="*/ 99 h 99"/>
              <a:gd name="T24" fmla="*/ 17 w 96"/>
              <a:gd name="T25" fmla="*/ 99 h 99"/>
              <a:gd name="T26" fmla="*/ 12 w 96"/>
              <a:gd name="T27" fmla="*/ 99 h 99"/>
              <a:gd name="T28" fmla="*/ 0 w 96"/>
              <a:gd name="T29" fmla="*/ 85 h 99"/>
              <a:gd name="T30" fmla="*/ 17 w 96"/>
              <a:gd name="T31" fmla="*/ 85 h 99"/>
              <a:gd name="T32" fmla="*/ 21 w 96"/>
              <a:gd name="T33" fmla="*/ 85 h 99"/>
              <a:gd name="T34" fmla="*/ 5 w 96"/>
              <a:gd name="T35" fmla="*/ 42 h 99"/>
              <a:gd name="T36" fmla="*/ 56 w 96"/>
              <a:gd name="T37" fmla="*/ 36 h 99"/>
              <a:gd name="T38" fmla="*/ 55 w 96"/>
              <a:gd name="T39" fmla="*/ 6 h 99"/>
              <a:gd name="T40" fmla="*/ 56 w 96"/>
              <a:gd name="T41" fmla="*/ 36 h 99"/>
              <a:gd name="T42" fmla="*/ 43 w 96"/>
              <a:gd name="T43" fmla="*/ 30 h 99"/>
              <a:gd name="T44" fmla="*/ 42 w 96"/>
              <a:gd name="T45" fmla="*/ 0 h 99"/>
              <a:gd name="T46" fmla="*/ 43 w 96"/>
              <a:gd name="T47" fmla="*/ 30 h 99"/>
              <a:gd name="T48" fmla="*/ 30 w 96"/>
              <a:gd name="T49" fmla="*/ 34 h 99"/>
              <a:gd name="T50" fmla="*/ 29 w 96"/>
              <a:gd name="T51" fmla="*/ 4 h 99"/>
              <a:gd name="T52" fmla="*/ 30 w 96"/>
              <a:gd name="T53" fmla="*/ 34 h 99"/>
              <a:gd name="T54" fmla="*/ 15 w 96"/>
              <a:gd name="T55" fmla="*/ 53 h 99"/>
              <a:gd name="T56" fmla="*/ 26 w 96"/>
              <a:gd name="T57" fmla="*/ 80 h 99"/>
              <a:gd name="T58" fmla="*/ 33 w 96"/>
              <a:gd name="T59" fmla="*/ 75 h 99"/>
              <a:gd name="T60" fmla="*/ 24 w 96"/>
              <a:gd name="T61" fmla="*/ 52 h 99"/>
              <a:gd name="T62" fmla="*/ 15 w 96"/>
              <a:gd name="T63" fmla="*/ 53 h 99"/>
              <a:gd name="T64" fmla="*/ 77 w 96"/>
              <a:gd name="T65" fmla="*/ 50 h 99"/>
              <a:gd name="T66" fmla="*/ 72 w 96"/>
              <a:gd name="T67" fmla="*/ 68 h 99"/>
              <a:gd name="T68" fmla="*/ 77 w 96"/>
              <a:gd name="T69" fmla="*/ 70 h 99"/>
              <a:gd name="T70" fmla="*/ 84 w 96"/>
              <a:gd name="T71" fmla="*/ 67 h 99"/>
              <a:gd name="T72" fmla="*/ 87 w 96"/>
              <a:gd name="T73" fmla="*/ 60 h 99"/>
              <a:gd name="T74" fmla="*/ 84 w 96"/>
              <a:gd name="T75" fmla="*/ 53 h 99"/>
              <a:gd name="T76" fmla="*/ 77 w 96"/>
              <a:gd name="T77" fmla="*/ 50 h 99"/>
              <a:gd name="T78" fmla="*/ 77 w 96"/>
              <a:gd name="T79" fmla="*/ 5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99">
                <a:moveTo>
                  <a:pt x="5" y="42"/>
                </a:moveTo>
                <a:cubicBezTo>
                  <a:pt x="28" y="42"/>
                  <a:pt x="51" y="42"/>
                  <a:pt x="74" y="42"/>
                </a:cubicBezTo>
                <a:cubicBezTo>
                  <a:pt x="75" y="41"/>
                  <a:pt x="76" y="41"/>
                  <a:pt x="77" y="41"/>
                </a:cubicBezTo>
                <a:cubicBezTo>
                  <a:pt x="83" y="41"/>
                  <a:pt x="87" y="43"/>
                  <a:pt x="91" y="47"/>
                </a:cubicBezTo>
                <a:cubicBezTo>
                  <a:pt x="94" y="50"/>
                  <a:pt x="96" y="55"/>
                  <a:pt x="96" y="60"/>
                </a:cubicBezTo>
                <a:cubicBezTo>
                  <a:pt x="96" y="65"/>
                  <a:pt x="94" y="70"/>
                  <a:pt x="91" y="73"/>
                </a:cubicBezTo>
                <a:cubicBezTo>
                  <a:pt x="87" y="76"/>
                  <a:pt x="83" y="78"/>
                  <a:pt x="77" y="78"/>
                </a:cubicBezTo>
                <a:cubicBezTo>
                  <a:pt x="74" y="78"/>
                  <a:pt x="71" y="78"/>
                  <a:pt x="68" y="76"/>
                </a:cubicBezTo>
                <a:cubicBezTo>
                  <a:pt x="67" y="79"/>
                  <a:pt x="65" y="82"/>
                  <a:pt x="62" y="85"/>
                </a:cubicBezTo>
                <a:cubicBezTo>
                  <a:pt x="67" y="85"/>
                  <a:pt x="67" y="85"/>
                  <a:pt x="67" y="85"/>
                </a:cubicBezTo>
                <a:cubicBezTo>
                  <a:pt x="84" y="85"/>
                  <a:pt x="84" y="85"/>
                  <a:pt x="84" y="85"/>
                </a:cubicBezTo>
                <a:cubicBezTo>
                  <a:pt x="71" y="99"/>
                  <a:pt x="71" y="99"/>
                  <a:pt x="71" y="99"/>
                </a:cubicBezTo>
                <a:cubicBezTo>
                  <a:pt x="17" y="99"/>
                  <a:pt x="17" y="99"/>
                  <a:pt x="17" y="99"/>
                </a:cubicBezTo>
                <a:cubicBezTo>
                  <a:pt x="12" y="99"/>
                  <a:pt x="12" y="99"/>
                  <a:pt x="12" y="99"/>
                </a:cubicBezTo>
                <a:cubicBezTo>
                  <a:pt x="0" y="85"/>
                  <a:pt x="0" y="85"/>
                  <a:pt x="0" y="85"/>
                </a:cubicBezTo>
                <a:cubicBezTo>
                  <a:pt x="17" y="85"/>
                  <a:pt x="17" y="85"/>
                  <a:pt x="17" y="85"/>
                </a:cubicBezTo>
                <a:cubicBezTo>
                  <a:pt x="21" y="85"/>
                  <a:pt x="21" y="85"/>
                  <a:pt x="21" y="85"/>
                </a:cubicBezTo>
                <a:cubicBezTo>
                  <a:pt x="11" y="72"/>
                  <a:pt x="6" y="58"/>
                  <a:pt x="5" y="42"/>
                </a:cubicBezTo>
                <a:close/>
                <a:moveTo>
                  <a:pt x="56" y="36"/>
                </a:moveTo>
                <a:cubicBezTo>
                  <a:pt x="42" y="15"/>
                  <a:pt x="59" y="19"/>
                  <a:pt x="55" y="6"/>
                </a:cubicBezTo>
                <a:cubicBezTo>
                  <a:pt x="64" y="18"/>
                  <a:pt x="50" y="19"/>
                  <a:pt x="56" y="36"/>
                </a:cubicBezTo>
                <a:close/>
                <a:moveTo>
                  <a:pt x="43" y="30"/>
                </a:moveTo>
                <a:cubicBezTo>
                  <a:pt x="37" y="13"/>
                  <a:pt x="51" y="12"/>
                  <a:pt x="42" y="0"/>
                </a:cubicBezTo>
                <a:cubicBezTo>
                  <a:pt x="46" y="14"/>
                  <a:pt x="29" y="10"/>
                  <a:pt x="43" y="30"/>
                </a:cubicBezTo>
                <a:close/>
                <a:moveTo>
                  <a:pt x="30" y="34"/>
                </a:moveTo>
                <a:cubicBezTo>
                  <a:pt x="16" y="14"/>
                  <a:pt x="33" y="18"/>
                  <a:pt x="29" y="4"/>
                </a:cubicBezTo>
                <a:cubicBezTo>
                  <a:pt x="38" y="17"/>
                  <a:pt x="24" y="17"/>
                  <a:pt x="30" y="34"/>
                </a:cubicBezTo>
                <a:close/>
                <a:moveTo>
                  <a:pt x="15" y="53"/>
                </a:moveTo>
                <a:cubicBezTo>
                  <a:pt x="17" y="62"/>
                  <a:pt x="21" y="72"/>
                  <a:pt x="26" y="80"/>
                </a:cubicBezTo>
                <a:cubicBezTo>
                  <a:pt x="33" y="75"/>
                  <a:pt x="33" y="75"/>
                  <a:pt x="33" y="75"/>
                </a:cubicBezTo>
                <a:cubicBezTo>
                  <a:pt x="29" y="68"/>
                  <a:pt x="25" y="59"/>
                  <a:pt x="24" y="52"/>
                </a:cubicBezTo>
                <a:cubicBezTo>
                  <a:pt x="15" y="53"/>
                  <a:pt x="15" y="53"/>
                  <a:pt x="15" y="53"/>
                </a:cubicBezTo>
                <a:close/>
                <a:moveTo>
                  <a:pt x="77" y="50"/>
                </a:moveTo>
                <a:cubicBezTo>
                  <a:pt x="76" y="56"/>
                  <a:pt x="74" y="62"/>
                  <a:pt x="72" y="68"/>
                </a:cubicBezTo>
                <a:cubicBezTo>
                  <a:pt x="74" y="69"/>
                  <a:pt x="75" y="70"/>
                  <a:pt x="77" y="70"/>
                </a:cubicBezTo>
                <a:cubicBezTo>
                  <a:pt x="80" y="70"/>
                  <a:pt x="83" y="69"/>
                  <a:pt x="84" y="67"/>
                </a:cubicBezTo>
                <a:cubicBezTo>
                  <a:pt x="86" y="65"/>
                  <a:pt x="87" y="63"/>
                  <a:pt x="87" y="60"/>
                </a:cubicBezTo>
                <a:cubicBezTo>
                  <a:pt x="87" y="57"/>
                  <a:pt x="86" y="55"/>
                  <a:pt x="84" y="53"/>
                </a:cubicBezTo>
                <a:cubicBezTo>
                  <a:pt x="83" y="51"/>
                  <a:pt x="80" y="50"/>
                  <a:pt x="77" y="50"/>
                </a:cubicBezTo>
                <a:cubicBezTo>
                  <a:pt x="77" y="50"/>
                  <a:pt x="77" y="50"/>
                  <a:pt x="77" y="5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24" name="Freeform 23"/>
          <p:cNvSpPr>
            <a:spLocks noEditPoints="1"/>
          </p:cNvSpPr>
          <p:nvPr/>
        </p:nvSpPr>
        <p:spPr bwMode="auto">
          <a:xfrm>
            <a:off x="5028498" y="4988979"/>
            <a:ext cx="422554" cy="521843"/>
          </a:xfrm>
          <a:custGeom>
            <a:avLst/>
            <a:gdLst>
              <a:gd name="T0" fmla="*/ 0 w 85"/>
              <a:gd name="T1" fmla="*/ 29 h 105"/>
              <a:gd name="T2" fmla="*/ 50 w 85"/>
              <a:gd name="T3" fmla="*/ 0 h 105"/>
              <a:gd name="T4" fmla="*/ 70 w 85"/>
              <a:gd name="T5" fmla="*/ 35 h 105"/>
              <a:gd name="T6" fmla="*/ 56 w 85"/>
              <a:gd name="T7" fmla="*/ 42 h 105"/>
              <a:gd name="T8" fmla="*/ 69 w 85"/>
              <a:gd name="T9" fmla="*/ 64 h 105"/>
              <a:gd name="T10" fmla="*/ 67 w 85"/>
              <a:gd name="T11" fmla="*/ 68 h 105"/>
              <a:gd name="T12" fmla="*/ 72 w 85"/>
              <a:gd name="T13" fmla="*/ 69 h 105"/>
              <a:gd name="T14" fmla="*/ 70 w 85"/>
              <a:gd name="T15" fmla="*/ 73 h 105"/>
              <a:gd name="T16" fmla="*/ 72 w 85"/>
              <a:gd name="T17" fmla="*/ 77 h 105"/>
              <a:gd name="T18" fmla="*/ 77 w 85"/>
              <a:gd name="T19" fmla="*/ 77 h 105"/>
              <a:gd name="T20" fmla="*/ 81 w 85"/>
              <a:gd name="T21" fmla="*/ 85 h 105"/>
              <a:gd name="T22" fmla="*/ 80 w 85"/>
              <a:gd name="T23" fmla="*/ 89 h 105"/>
              <a:gd name="T24" fmla="*/ 85 w 85"/>
              <a:gd name="T25" fmla="*/ 91 h 105"/>
              <a:gd name="T26" fmla="*/ 79 w 85"/>
              <a:gd name="T27" fmla="*/ 98 h 105"/>
              <a:gd name="T28" fmla="*/ 69 w 85"/>
              <a:gd name="T29" fmla="*/ 81 h 105"/>
              <a:gd name="T30" fmla="*/ 65 w 85"/>
              <a:gd name="T31" fmla="*/ 83 h 105"/>
              <a:gd name="T32" fmla="*/ 76 w 85"/>
              <a:gd name="T33" fmla="*/ 102 h 105"/>
              <a:gd name="T34" fmla="*/ 73 w 85"/>
              <a:gd name="T35" fmla="*/ 105 h 105"/>
              <a:gd name="T36" fmla="*/ 71 w 85"/>
              <a:gd name="T37" fmla="*/ 105 h 105"/>
              <a:gd name="T38" fmla="*/ 46 w 85"/>
              <a:gd name="T39" fmla="*/ 63 h 105"/>
              <a:gd name="T40" fmla="*/ 45 w 85"/>
              <a:gd name="T41" fmla="*/ 64 h 105"/>
              <a:gd name="T42" fmla="*/ 68 w 85"/>
              <a:gd name="T43" fmla="*/ 105 h 105"/>
              <a:gd name="T44" fmla="*/ 63 w 85"/>
              <a:gd name="T45" fmla="*/ 104 h 105"/>
              <a:gd name="T46" fmla="*/ 34 w 85"/>
              <a:gd name="T47" fmla="*/ 55 h 105"/>
              <a:gd name="T48" fmla="*/ 20 w 85"/>
              <a:gd name="T49" fmla="*/ 63 h 105"/>
              <a:gd name="T50" fmla="*/ 0 w 85"/>
              <a:gd name="T51" fmla="*/ 29 h 105"/>
              <a:gd name="T52" fmla="*/ 14 w 85"/>
              <a:gd name="T53" fmla="*/ 28 h 105"/>
              <a:gd name="T54" fmla="*/ 22 w 85"/>
              <a:gd name="T55" fmla="*/ 42 h 105"/>
              <a:gd name="T56" fmla="*/ 49 w 85"/>
              <a:gd name="T57" fmla="*/ 26 h 105"/>
              <a:gd name="T58" fmla="*/ 42 w 85"/>
              <a:gd name="T59" fmla="*/ 12 h 105"/>
              <a:gd name="T60" fmla="*/ 14 w 85"/>
              <a:gd name="T61" fmla="*/ 2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105">
                <a:moveTo>
                  <a:pt x="0" y="29"/>
                </a:moveTo>
                <a:cubicBezTo>
                  <a:pt x="13" y="12"/>
                  <a:pt x="30" y="3"/>
                  <a:pt x="50" y="0"/>
                </a:cubicBezTo>
                <a:cubicBezTo>
                  <a:pt x="56" y="11"/>
                  <a:pt x="63" y="23"/>
                  <a:pt x="70" y="35"/>
                </a:cubicBezTo>
                <a:cubicBezTo>
                  <a:pt x="56" y="42"/>
                  <a:pt x="56" y="42"/>
                  <a:pt x="56" y="42"/>
                </a:cubicBezTo>
                <a:cubicBezTo>
                  <a:pt x="69" y="64"/>
                  <a:pt x="69" y="64"/>
                  <a:pt x="69" y="64"/>
                </a:cubicBezTo>
                <a:cubicBezTo>
                  <a:pt x="67" y="68"/>
                  <a:pt x="67" y="68"/>
                  <a:pt x="67" y="68"/>
                </a:cubicBezTo>
                <a:cubicBezTo>
                  <a:pt x="72" y="69"/>
                  <a:pt x="72" y="69"/>
                  <a:pt x="72" y="69"/>
                </a:cubicBezTo>
                <a:cubicBezTo>
                  <a:pt x="70" y="73"/>
                  <a:pt x="70" y="73"/>
                  <a:pt x="70" y="73"/>
                </a:cubicBezTo>
                <a:cubicBezTo>
                  <a:pt x="72" y="77"/>
                  <a:pt x="72" y="77"/>
                  <a:pt x="72" y="77"/>
                </a:cubicBezTo>
                <a:cubicBezTo>
                  <a:pt x="77" y="77"/>
                  <a:pt x="77" y="77"/>
                  <a:pt x="77" y="77"/>
                </a:cubicBezTo>
                <a:cubicBezTo>
                  <a:pt x="81" y="85"/>
                  <a:pt x="81" y="85"/>
                  <a:pt x="81" y="85"/>
                </a:cubicBezTo>
                <a:cubicBezTo>
                  <a:pt x="80" y="89"/>
                  <a:pt x="80" y="89"/>
                  <a:pt x="80" y="89"/>
                </a:cubicBezTo>
                <a:cubicBezTo>
                  <a:pt x="85" y="91"/>
                  <a:pt x="85" y="91"/>
                  <a:pt x="85" y="91"/>
                </a:cubicBezTo>
                <a:cubicBezTo>
                  <a:pt x="79" y="98"/>
                  <a:pt x="79" y="98"/>
                  <a:pt x="79" y="98"/>
                </a:cubicBezTo>
                <a:cubicBezTo>
                  <a:pt x="69" y="81"/>
                  <a:pt x="69" y="81"/>
                  <a:pt x="69" y="81"/>
                </a:cubicBezTo>
                <a:cubicBezTo>
                  <a:pt x="65" y="83"/>
                  <a:pt x="65" y="83"/>
                  <a:pt x="65" y="83"/>
                </a:cubicBezTo>
                <a:cubicBezTo>
                  <a:pt x="76" y="102"/>
                  <a:pt x="76" y="102"/>
                  <a:pt x="76" y="102"/>
                </a:cubicBezTo>
                <a:cubicBezTo>
                  <a:pt x="73" y="105"/>
                  <a:pt x="73" y="105"/>
                  <a:pt x="73" y="105"/>
                </a:cubicBezTo>
                <a:cubicBezTo>
                  <a:pt x="71" y="105"/>
                  <a:pt x="71" y="105"/>
                  <a:pt x="71" y="105"/>
                </a:cubicBezTo>
                <a:cubicBezTo>
                  <a:pt x="46" y="63"/>
                  <a:pt x="46" y="63"/>
                  <a:pt x="46" y="63"/>
                </a:cubicBezTo>
                <a:cubicBezTo>
                  <a:pt x="45" y="64"/>
                  <a:pt x="45" y="64"/>
                  <a:pt x="45" y="64"/>
                </a:cubicBezTo>
                <a:cubicBezTo>
                  <a:pt x="68" y="105"/>
                  <a:pt x="68" y="105"/>
                  <a:pt x="68" y="105"/>
                </a:cubicBezTo>
                <a:cubicBezTo>
                  <a:pt x="63" y="104"/>
                  <a:pt x="63" y="104"/>
                  <a:pt x="63" y="104"/>
                </a:cubicBezTo>
                <a:cubicBezTo>
                  <a:pt x="34" y="55"/>
                  <a:pt x="34" y="55"/>
                  <a:pt x="34" y="55"/>
                </a:cubicBezTo>
                <a:cubicBezTo>
                  <a:pt x="20" y="63"/>
                  <a:pt x="20" y="63"/>
                  <a:pt x="20" y="63"/>
                </a:cubicBezTo>
                <a:cubicBezTo>
                  <a:pt x="13" y="52"/>
                  <a:pt x="7" y="40"/>
                  <a:pt x="0" y="29"/>
                </a:cubicBezTo>
                <a:close/>
                <a:moveTo>
                  <a:pt x="14" y="28"/>
                </a:moveTo>
                <a:cubicBezTo>
                  <a:pt x="22" y="42"/>
                  <a:pt x="22" y="42"/>
                  <a:pt x="22" y="42"/>
                </a:cubicBezTo>
                <a:cubicBezTo>
                  <a:pt x="49" y="26"/>
                  <a:pt x="49" y="26"/>
                  <a:pt x="49" y="26"/>
                </a:cubicBezTo>
                <a:cubicBezTo>
                  <a:pt x="42" y="12"/>
                  <a:pt x="42" y="12"/>
                  <a:pt x="42" y="12"/>
                </a:cubicBezTo>
                <a:lnTo>
                  <a:pt x="14" y="2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25" name="Freeform 24"/>
          <p:cNvSpPr>
            <a:spLocks noEditPoints="1"/>
          </p:cNvSpPr>
          <p:nvPr/>
        </p:nvSpPr>
        <p:spPr bwMode="auto">
          <a:xfrm>
            <a:off x="6731953" y="5016897"/>
            <a:ext cx="447113" cy="466006"/>
          </a:xfrm>
          <a:custGeom>
            <a:avLst/>
            <a:gdLst>
              <a:gd name="T0" fmla="*/ 13 w 99"/>
              <a:gd name="T1" fmla="*/ 34 h 103"/>
              <a:gd name="T2" fmla="*/ 14 w 99"/>
              <a:gd name="T3" fmla="*/ 48 h 103"/>
              <a:gd name="T4" fmla="*/ 15 w 99"/>
              <a:gd name="T5" fmla="*/ 2 h 103"/>
              <a:gd name="T6" fmla="*/ 18 w 99"/>
              <a:gd name="T7" fmla="*/ 0 h 103"/>
              <a:gd name="T8" fmla="*/ 65 w 99"/>
              <a:gd name="T9" fmla="*/ 0 h 103"/>
              <a:gd name="T10" fmla="*/ 83 w 99"/>
              <a:gd name="T11" fmla="*/ 9 h 103"/>
              <a:gd name="T12" fmla="*/ 84 w 99"/>
              <a:gd name="T13" fmla="*/ 11 h 103"/>
              <a:gd name="T14" fmla="*/ 85 w 99"/>
              <a:gd name="T15" fmla="*/ 48 h 103"/>
              <a:gd name="T16" fmla="*/ 87 w 99"/>
              <a:gd name="T17" fmla="*/ 34 h 103"/>
              <a:gd name="T18" fmla="*/ 96 w 99"/>
              <a:gd name="T19" fmla="*/ 83 h 103"/>
              <a:gd name="T20" fmla="*/ 84 w 99"/>
              <a:gd name="T21" fmla="*/ 103 h 103"/>
              <a:gd name="T22" fmla="*/ 15 w 99"/>
              <a:gd name="T23" fmla="*/ 103 h 103"/>
              <a:gd name="T24" fmla="*/ 3 w 99"/>
              <a:gd name="T25" fmla="*/ 83 h 103"/>
              <a:gd name="T26" fmla="*/ 22 w 99"/>
              <a:gd name="T27" fmla="*/ 48 h 103"/>
              <a:gd name="T28" fmla="*/ 78 w 99"/>
              <a:gd name="T29" fmla="*/ 16 h 103"/>
              <a:gd name="T30" fmla="*/ 65 w 99"/>
              <a:gd name="T31" fmla="*/ 16 h 103"/>
              <a:gd name="T32" fmla="*/ 63 w 99"/>
              <a:gd name="T33" fmla="*/ 7 h 103"/>
              <a:gd name="T34" fmla="*/ 22 w 99"/>
              <a:gd name="T35" fmla="*/ 48 h 103"/>
              <a:gd name="T36" fmla="*/ 22 w 99"/>
              <a:gd name="T37" fmla="*/ 73 h 103"/>
              <a:gd name="T38" fmla="*/ 77 w 99"/>
              <a:gd name="T39" fmla="*/ 96 h 103"/>
              <a:gd name="T40" fmla="*/ 28 w 99"/>
              <a:gd name="T41" fmla="*/ 16 h 103"/>
              <a:gd name="T42" fmla="*/ 58 w 99"/>
              <a:gd name="T43" fmla="*/ 20 h 103"/>
              <a:gd name="T44" fmla="*/ 28 w 99"/>
              <a:gd name="T45" fmla="*/ 16 h 103"/>
              <a:gd name="T46" fmla="*/ 28 w 99"/>
              <a:gd name="T47" fmla="*/ 37 h 103"/>
              <a:gd name="T48" fmla="*/ 71 w 99"/>
              <a:gd name="T49" fmla="*/ 33 h 103"/>
              <a:gd name="T50" fmla="*/ 28 w 99"/>
              <a:gd name="T51" fmla="*/ 24 h 103"/>
              <a:gd name="T52" fmla="*/ 71 w 99"/>
              <a:gd name="T53" fmla="*/ 28 h 103"/>
              <a:gd name="T54" fmla="*/ 28 w 99"/>
              <a:gd name="T55" fmla="*/ 24 h 103"/>
              <a:gd name="T56" fmla="*/ 67 w 99"/>
              <a:gd name="T57" fmla="*/ 13 h 103"/>
              <a:gd name="T58" fmla="*/ 67 w 99"/>
              <a:gd name="T59" fmla="*/ 8 h 103"/>
              <a:gd name="T60" fmla="*/ 76 w 99"/>
              <a:gd name="T61" fmla="*/ 60 h 103"/>
              <a:gd name="T62" fmla="*/ 84 w 99"/>
              <a:gd name="T63" fmla="*/ 60 h 103"/>
              <a:gd name="T64" fmla="*/ 87 w 99"/>
              <a:gd name="T65" fmla="*/ 56 h 103"/>
              <a:gd name="T66" fmla="*/ 79 w 99"/>
              <a:gd name="T67" fmla="*/ 5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 h="103">
                <a:moveTo>
                  <a:pt x="3" y="34"/>
                </a:moveTo>
                <a:cubicBezTo>
                  <a:pt x="13" y="34"/>
                  <a:pt x="13" y="34"/>
                  <a:pt x="13" y="34"/>
                </a:cubicBezTo>
                <a:cubicBezTo>
                  <a:pt x="13" y="48"/>
                  <a:pt x="13" y="48"/>
                  <a:pt x="13" y="48"/>
                </a:cubicBezTo>
                <a:cubicBezTo>
                  <a:pt x="14" y="48"/>
                  <a:pt x="14" y="48"/>
                  <a:pt x="14" y="48"/>
                </a:cubicBezTo>
                <a:cubicBezTo>
                  <a:pt x="15" y="48"/>
                  <a:pt x="15" y="48"/>
                  <a:pt x="15" y="48"/>
                </a:cubicBezTo>
                <a:cubicBezTo>
                  <a:pt x="15" y="2"/>
                  <a:pt x="15" y="2"/>
                  <a:pt x="15" y="2"/>
                </a:cubicBezTo>
                <a:cubicBezTo>
                  <a:pt x="15" y="0"/>
                  <a:pt x="15" y="0"/>
                  <a:pt x="15" y="0"/>
                </a:cubicBezTo>
                <a:cubicBezTo>
                  <a:pt x="18" y="0"/>
                  <a:pt x="18" y="0"/>
                  <a:pt x="18" y="0"/>
                </a:cubicBezTo>
                <a:cubicBezTo>
                  <a:pt x="65" y="0"/>
                  <a:pt x="65" y="0"/>
                  <a:pt x="65" y="0"/>
                </a:cubicBezTo>
                <a:cubicBezTo>
                  <a:pt x="65" y="0"/>
                  <a:pt x="65" y="0"/>
                  <a:pt x="65" y="0"/>
                </a:cubicBezTo>
                <a:cubicBezTo>
                  <a:pt x="66" y="0"/>
                  <a:pt x="66" y="0"/>
                  <a:pt x="66" y="0"/>
                </a:cubicBezTo>
                <a:cubicBezTo>
                  <a:pt x="83" y="9"/>
                  <a:pt x="83" y="9"/>
                  <a:pt x="83" y="9"/>
                </a:cubicBezTo>
                <a:cubicBezTo>
                  <a:pt x="84" y="10"/>
                  <a:pt x="84" y="10"/>
                  <a:pt x="84" y="10"/>
                </a:cubicBezTo>
                <a:cubicBezTo>
                  <a:pt x="84" y="11"/>
                  <a:pt x="84" y="11"/>
                  <a:pt x="84" y="11"/>
                </a:cubicBezTo>
                <a:cubicBezTo>
                  <a:pt x="84" y="48"/>
                  <a:pt x="84" y="48"/>
                  <a:pt x="84" y="48"/>
                </a:cubicBezTo>
                <a:cubicBezTo>
                  <a:pt x="85" y="48"/>
                  <a:pt x="85" y="48"/>
                  <a:pt x="85" y="48"/>
                </a:cubicBezTo>
                <a:cubicBezTo>
                  <a:pt x="87" y="48"/>
                  <a:pt x="87" y="48"/>
                  <a:pt x="87" y="48"/>
                </a:cubicBezTo>
                <a:cubicBezTo>
                  <a:pt x="87" y="34"/>
                  <a:pt x="87" y="34"/>
                  <a:pt x="87" y="34"/>
                </a:cubicBezTo>
                <a:cubicBezTo>
                  <a:pt x="96" y="34"/>
                  <a:pt x="96" y="34"/>
                  <a:pt x="96" y="34"/>
                </a:cubicBezTo>
                <a:cubicBezTo>
                  <a:pt x="99" y="50"/>
                  <a:pt x="99" y="67"/>
                  <a:pt x="96" y="83"/>
                </a:cubicBezTo>
                <a:cubicBezTo>
                  <a:pt x="84" y="83"/>
                  <a:pt x="84" y="83"/>
                  <a:pt x="84" y="83"/>
                </a:cubicBezTo>
                <a:cubicBezTo>
                  <a:pt x="84" y="103"/>
                  <a:pt x="84" y="103"/>
                  <a:pt x="84" y="103"/>
                </a:cubicBezTo>
                <a:cubicBezTo>
                  <a:pt x="84" y="103"/>
                  <a:pt x="84" y="103"/>
                  <a:pt x="84" y="103"/>
                </a:cubicBezTo>
                <a:cubicBezTo>
                  <a:pt x="15" y="103"/>
                  <a:pt x="15" y="103"/>
                  <a:pt x="15" y="103"/>
                </a:cubicBezTo>
                <a:cubicBezTo>
                  <a:pt x="15" y="83"/>
                  <a:pt x="15" y="83"/>
                  <a:pt x="15" y="83"/>
                </a:cubicBezTo>
                <a:cubicBezTo>
                  <a:pt x="3" y="83"/>
                  <a:pt x="3" y="83"/>
                  <a:pt x="3" y="83"/>
                </a:cubicBezTo>
                <a:cubicBezTo>
                  <a:pt x="0" y="67"/>
                  <a:pt x="0" y="51"/>
                  <a:pt x="3" y="34"/>
                </a:cubicBezTo>
                <a:close/>
                <a:moveTo>
                  <a:pt x="22" y="48"/>
                </a:moveTo>
                <a:cubicBezTo>
                  <a:pt x="78" y="48"/>
                  <a:pt x="78" y="48"/>
                  <a:pt x="78" y="48"/>
                </a:cubicBezTo>
                <a:cubicBezTo>
                  <a:pt x="78" y="16"/>
                  <a:pt x="78" y="16"/>
                  <a:pt x="78" y="16"/>
                </a:cubicBezTo>
                <a:cubicBezTo>
                  <a:pt x="66" y="16"/>
                  <a:pt x="66" y="16"/>
                  <a:pt x="66" y="16"/>
                </a:cubicBezTo>
                <a:cubicBezTo>
                  <a:pt x="65" y="16"/>
                  <a:pt x="65" y="16"/>
                  <a:pt x="65" y="16"/>
                </a:cubicBezTo>
                <a:cubicBezTo>
                  <a:pt x="64" y="14"/>
                  <a:pt x="64" y="14"/>
                  <a:pt x="64" y="14"/>
                </a:cubicBezTo>
                <a:cubicBezTo>
                  <a:pt x="63" y="7"/>
                  <a:pt x="63" y="7"/>
                  <a:pt x="63" y="7"/>
                </a:cubicBezTo>
                <a:cubicBezTo>
                  <a:pt x="22" y="7"/>
                  <a:pt x="22" y="7"/>
                  <a:pt x="22" y="7"/>
                </a:cubicBezTo>
                <a:cubicBezTo>
                  <a:pt x="22" y="48"/>
                  <a:pt x="22" y="48"/>
                  <a:pt x="22" y="48"/>
                </a:cubicBezTo>
                <a:close/>
                <a:moveTo>
                  <a:pt x="77" y="73"/>
                </a:moveTo>
                <a:cubicBezTo>
                  <a:pt x="22" y="73"/>
                  <a:pt x="22" y="73"/>
                  <a:pt x="22" y="73"/>
                </a:cubicBezTo>
                <a:cubicBezTo>
                  <a:pt x="22" y="96"/>
                  <a:pt x="22" y="96"/>
                  <a:pt x="22" y="96"/>
                </a:cubicBezTo>
                <a:cubicBezTo>
                  <a:pt x="77" y="96"/>
                  <a:pt x="77" y="96"/>
                  <a:pt x="77" y="96"/>
                </a:cubicBezTo>
                <a:cubicBezTo>
                  <a:pt x="77" y="73"/>
                  <a:pt x="77" y="73"/>
                  <a:pt x="77" y="73"/>
                </a:cubicBezTo>
                <a:close/>
                <a:moveTo>
                  <a:pt x="28" y="16"/>
                </a:moveTo>
                <a:cubicBezTo>
                  <a:pt x="28" y="20"/>
                  <a:pt x="28" y="20"/>
                  <a:pt x="28" y="20"/>
                </a:cubicBezTo>
                <a:cubicBezTo>
                  <a:pt x="58" y="20"/>
                  <a:pt x="58" y="20"/>
                  <a:pt x="58" y="20"/>
                </a:cubicBezTo>
                <a:cubicBezTo>
                  <a:pt x="58" y="16"/>
                  <a:pt x="58" y="16"/>
                  <a:pt x="58" y="16"/>
                </a:cubicBezTo>
                <a:cubicBezTo>
                  <a:pt x="28" y="16"/>
                  <a:pt x="28" y="16"/>
                  <a:pt x="28" y="16"/>
                </a:cubicBezTo>
                <a:close/>
                <a:moveTo>
                  <a:pt x="28" y="33"/>
                </a:moveTo>
                <a:cubicBezTo>
                  <a:pt x="28" y="37"/>
                  <a:pt x="28" y="37"/>
                  <a:pt x="28" y="37"/>
                </a:cubicBezTo>
                <a:cubicBezTo>
                  <a:pt x="71" y="37"/>
                  <a:pt x="71" y="37"/>
                  <a:pt x="71" y="37"/>
                </a:cubicBezTo>
                <a:cubicBezTo>
                  <a:pt x="71" y="33"/>
                  <a:pt x="71" y="33"/>
                  <a:pt x="71" y="33"/>
                </a:cubicBezTo>
                <a:cubicBezTo>
                  <a:pt x="28" y="33"/>
                  <a:pt x="28" y="33"/>
                  <a:pt x="28" y="33"/>
                </a:cubicBezTo>
                <a:close/>
                <a:moveTo>
                  <a:pt x="28" y="24"/>
                </a:moveTo>
                <a:cubicBezTo>
                  <a:pt x="28" y="28"/>
                  <a:pt x="28" y="28"/>
                  <a:pt x="28" y="28"/>
                </a:cubicBezTo>
                <a:cubicBezTo>
                  <a:pt x="71" y="28"/>
                  <a:pt x="71" y="28"/>
                  <a:pt x="71" y="28"/>
                </a:cubicBezTo>
                <a:cubicBezTo>
                  <a:pt x="71" y="24"/>
                  <a:pt x="71" y="24"/>
                  <a:pt x="71" y="24"/>
                </a:cubicBezTo>
                <a:cubicBezTo>
                  <a:pt x="28" y="24"/>
                  <a:pt x="28" y="24"/>
                  <a:pt x="28" y="24"/>
                </a:cubicBezTo>
                <a:close/>
                <a:moveTo>
                  <a:pt x="67" y="8"/>
                </a:moveTo>
                <a:cubicBezTo>
                  <a:pt x="67" y="13"/>
                  <a:pt x="67" y="13"/>
                  <a:pt x="67" y="13"/>
                </a:cubicBezTo>
                <a:cubicBezTo>
                  <a:pt x="75" y="13"/>
                  <a:pt x="75" y="13"/>
                  <a:pt x="75" y="13"/>
                </a:cubicBezTo>
                <a:cubicBezTo>
                  <a:pt x="67" y="8"/>
                  <a:pt x="67" y="8"/>
                  <a:pt x="67" y="8"/>
                </a:cubicBezTo>
                <a:close/>
                <a:moveTo>
                  <a:pt x="76" y="56"/>
                </a:moveTo>
                <a:cubicBezTo>
                  <a:pt x="76" y="60"/>
                  <a:pt x="76" y="60"/>
                  <a:pt x="76" y="60"/>
                </a:cubicBezTo>
                <a:cubicBezTo>
                  <a:pt x="79" y="60"/>
                  <a:pt x="79" y="60"/>
                  <a:pt x="79" y="60"/>
                </a:cubicBezTo>
                <a:cubicBezTo>
                  <a:pt x="84" y="60"/>
                  <a:pt x="84" y="60"/>
                  <a:pt x="84" y="60"/>
                </a:cubicBezTo>
                <a:cubicBezTo>
                  <a:pt x="87" y="60"/>
                  <a:pt x="87" y="60"/>
                  <a:pt x="87" y="60"/>
                </a:cubicBezTo>
                <a:cubicBezTo>
                  <a:pt x="87" y="56"/>
                  <a:pt x="87" y="56"/>
                  <a:pt x="87" y="56"/>
                </a:cubicBezTo>
                <a:cubicBezTo>
                  <a:pt x="84" y="56"/>
                  <a:pt x="84" y="56"/>
                  <a:pt x="84" y="56"/>
                </a:cubicBezTo>
                <a:cubicBezTo>
                  <a:pt x="79" y="56"/>
                  <a:pt x="79" y="56"/>
                  <a:pt x="79" y="56"/>
                </a:cubicBezTo>
                <a:lnTo>
                  <a:pt x="76" y="5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grpSp>
        <p:nvGrpSpPr>
          <p:cNvPr id="28" name="Group 27"/>
          <p:cNvGrpSpPr/>
          <p:nvPr/>
        </p:nvGrpSpPr>
        <p:grpSpPr>
          <a:xfrm>
            <a:off x="8019056" y="1908917"/>
            <a:ext cx="3036048" cy="1055149"/>
            <a:chOff x="8604409" y="1601835"/>
            <a:chExt cx="3036048" cy="1055149"/>
          </a:xfrm>
        </p:grpSpPr>
        <p:sp>
          <p:nvSpPr>
            <p:cNvPr id="26" name="TextBox 25"/>
            <p:cNvSpPr txBox="1"/>
            <p:nvPr/>
          </p:nvSpPr>
          <p:spPr>
            <a:xfrm>
              <a:off x="8604410" y="1601835"/>
              <a:ext cx="830677" cy="369332"/>
            </a:xfrm>
            <a:prstGeom prst="rect">
              <a:avLst/>
            </a:prstGeom>
            <a:noFill/>
          </p:spPr>
          <p:txBody>
            <a:bodyPr wrap="none" rtlCol="0">
              <a:spAutoFit/>
            </a:bodyPr>
            <a:lstStyle/>
            <a:p>
              <a:r>
                <a:rPr lang="en-US" smtClean="0">
                  <a:solidFill>
                    <a:schemeClr val="accent3"/>
                  </a:solidFill>
                  <a:latin typeface="Source Sans Pro" panose="020B0503030403020204" pitchFamily="34" charset="0"/>
                </a:rPr>
                <a:t>Galaxy</a:t>
              </a:r>
              <a:endParaRPr lang="en-GB">
                <a:solidFill>
                  <a:schemeClr val="accent3"/>
                </a:solidFill>
                <a:latin typeface="Source Sans Pro" panose="020B0503030403020204" pitchFamily="34" charset="0"/>
              </a:endParaRPr>
            </a:p>
          </p:txBody>
        </p:sp>
        <p:sp>
          <p:nvSpPr>
            <p:cNvPr id="27" name="Rectangle 26"/>
            <p:cNvSpPr/>
            <p:nvPr/>
          </p:nvSpPr>
          <p:spPr>
            <a:xfrm flipH="1">
              <a:off x="8604409" y="1918320"/>
              <a:ext cx="3036048" cy="738664"/>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29" name="Group 28"/>
          <p:cNvGrpSpPr/>
          <p:nvPr/>
        </p:nvGrpSpPr>
        <p:grpSpPr>
          <a:xfrm>
            <a:off x="8019056" y="4717683"/>
            <a:ext cx="3036048" cy="1055149"/>
            <a:chOff x="8604409" y="1601835"/>
            <a:chExt cx="3036048" cy="1055149"/>
          </a:xfrm>
        </p:grpSpPr>
        <p:sp>
          <p:nvSpPr>
            <p:cNvPr id="30" name="TextBox 29"/>
            <p:cNvSpPr txBox="1"/>
            <p:nvPr/>
          </p:nvSpPr>
          <p:spPr>
            <a:xfrm>
              <a:off x="8604410" y="1601835"/>
              <a:ext cx="659155"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Print</a:t>
              </a:r>
              <a:endParaRPr lang="en-GB">
                <a:solidFill>
                  <a:schemeClr val="accent5"/>
                </a:solidFill>
                <a:latin typeface="Source Sans Pro" panose="020B0503030403020204" pitchFamily="34" charset="0"/>
              </a:endParaRPr>
            </a:p>
          </p:txBody>
        </p:sp>
        <p:sp>
          <p:nvSpPr>
            <p:cNvPr id="31" name="Rectangle 30"/>
            <p:cNvSpPr/>
            <p:nvPr/>
          </p:nvSpPr>
          <p:spPr>
            <a:xfrm flipH="1">
              <a:off x="8604409" y="1918320"/>
              <a:ext cx="3036048" cy="738664"/>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32" name="Group 31"/>
          <p:cNvGrpSpPr/>
          <p:nvPr/>
        </p:nvGrpSpPr>
        <p:grpSpPr>
          <a:xfrm>
            <a:off x="8849734" y="3205578"/>
            <a:ext cx="2459013" cy="1270592"/>
            <a:chOff x="8604409" y="1601835"/>
            <a:chExt cx="2459013" cy="1270592"/>
          </a:xfrm>
        </p:grpSpPr>
        <p:sp>
          <p:nvSpPr>
            <p:cNvPr id="33" name="TextBox 32"/>
            <p:cNvSpPr txBox="1"/>
            <p:nvPr/>
          </p:nvSpPr>
          <p:spPr>
            <a:xfrm>
              <a:off x="8604410" y="1601835"/>
              <a:ext cx="1486241"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Photography </a:t>
              </a:r>
              <a:endParaRPr lang="en-GB">
                <a:solidFill>
                  <a:schemeClr val="accent4"/>
                </a:solidFill>
                <a:latin typeface="Source Sans Pro" panose="020B0503030403020204" pitchFamily="34" charset="0"/>
              </a:endParaRPr>
            </a:p>
          </p:txBody>
        </p:sp>
        <p:sp>
          <p:nvSpPr>
            <p:cNvPr id="34" name="Rectangle 33"/>
            <p:cNvSpPr/>
            <p:nvPr/>
          </p:nvSpPr>
          <p:spPr>
            <a:xfrm flipH="1">
              <a:off x="8604409" y="1918320"/>
              <a:ext cx="2459013" cy="954107"/>
            </a:xfrm>
            <a:prstGeom prst="rect">
              <a:avLst/>
            </a:prstGeom>
          </p:spPr>
          <p:txBody>
            <a:bodyPr wrap="square">
              <a:spAutoFit/>
            </a:bodyPr>
            <a:lstStyle/>
            <a:p>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35" name="Group 34"/>
          <p:cNvGrpSpPr/>
          <p:nvPr/>
        </p:nvGrpSpPr>
        <p:grpSpPr>
          <a:xfrm flipH="1">
            <a:off x="1185372" y="1908917"/>
            <a:ext cx="3036048" cy="1055149"/>
            <a:chOff x="8604409" y="1601835"/>
            <a:chExt cx="3036048" cy="1055149"/>
          </a:xfrm>
        </p:grpSpPr>
        <p:sp>
          <p:nvSpPr>
            <p:cNvPr id="36" name="TextBox 35"/>
            <p:cNvSpPr txBox="1"/>
            <p:nvPr/>
          </p:nvSpPr>
          <p:spPr>
            <a:xfrm>
              <a:off x="8604410" y="1601835"/>
              <a:ext cx="1404745" cy="369332"/>
            </a:xfrm>
            <a:prstGeom prst="rect">
              <a:avLst/>
            </a:prstGeom>
            <a:noFill/>
          </p:spPr>
          <p:txBody>
            <a:bodyPr wrap="none" rtlCol="0">
              <a:spAutoFit/>
            </a:bodyPr>
            <a:lstStyle/>
            <a:p>
              <a:pPr algn="r"/>
              <a:r>
                <a:rPr lang="en-US" smtClean="0">
                  <a:solidFill>
                    <a:schemeClr val="accent2"/>
                  </a:solidFill>
                  <a:latin typeface="Source Sans Pro" panose="020B0503030403020204" pitchFamily="34" charset="0"/>
                </a:rPr>
                <a:t>Coffee Break</a:t>
              </a:r>
              <a:endParaRPr lang="en-GB">
                <a:solidFill>
                  <a:schemeClr val="accent2"/>
                </a:solidFill>
                <a:latin typeface="Source Sans Pro" panose="020B0503030403020204" pitchFamily="34" charset="0"/>
              </a:endParaRPr>
            </a:p>
          </p:txBody>
        </p:sp>
        <p:sp>
          <p:nvSpPr>
            <p:cNvPr id="37" name="Rectangle 36"/>
            <p:cNvSpPr/>
            <p:nvPr/>
          </p:nvSpPr>
          <p:spPr>
            <a:xfrm flipH="1">
              <a:off x="8604409" y="1918320"/>
              <a:ext cx="3036048" cy="738664"/>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38" name="Group 37"/>
          <p:cNvGrpSpPr/>
          <p:nvPr/>
        </p:nvGrpSpPr>
        <p:grpSpPr>
          <a:xfrm flipH="1">
            <a:off x="1185372" y="4717683"/>
            <a:ext cx="3036048" cy="1055149"/>
            <a:chOff x="8604409" y="1601835"/>
            <a:chExt cx="3036048" cy="1055149"/>
          </a:xfrm>
        </p:grpSpPr>
        <p:sp>
          <p:nvSpPr>
            <p:cNvPr id="39" name="TextBox 38"/>
            <p:cNvSpPr txBox="1"/>
            <p:nvPr/>
          </p:nvSpPr>
          <p:spPr>
            <a:xfrm>
              <a:off x="8604410" y="1601835"/>
              <a:ext cx="1621149" cy="369332"/>
            </a:xfrm>
            <a:prstGeom prst="rect">
              <a:avLst/>
            </a:prstGeom>
            <a:noFill/>
          </p:spPr>
          <p:txBody>
            <a:bodyPr wrap="none" rtlCol="0">
              <a:spAutoFit/>
            </a:bodyPr>
            <a:lstStyle/>
            <a:p>
              <a:pPr algn="r"/>
              <a:r>
                <a:rPr lang="en-US" smtClean="0">
                  <a:solidFill>
                    <a:schemeClr val="accent6"/>
                  </a:solidFill>
                  <a:latin typeface="Source Sans Pro" panose="020B0503030403020204" pitchFamily="34" charset="0"/>
                </a:rPr>
                <a:t>Key To Success</a:t>
              </a:r>
              <a:endParaRPr lang="en-GB">
                <a:solidFill>
                  <a:schemeClr val="accent6"/>
                </a:solidFill>
                <a:latin typeface="Source Sans Pro" panose="020B0503030403020204" pitchFamily="34" charset="0"/>
              </a:endParaRPr>
            </a:p>
          </p:txBody>
        </p:sp>
        <p:sp>
          <p:nvSpPr>
            <p:cNvPr id="40" name="Rectangle 39"/>
            <p:cNvSpPr/>
            <p:nvPr/>
          </p:nvSpPr>
          <p:spPr>
            <a:xfrm flipH="1">
              <a:off x="8604409" y="1918320"/>
              <a:ext cx="3036048" cy="738664"/>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incididunt </a:t>
              </a:r>
              <a:r>
                <a:rPr lang="en-GB" sz="1400" smtClean="0">
                  <a:solidFill>
                    <a:schemeClr val="bg2"/>
                  </a:solidFill>
                </a:rPr>
                <a:t>ut</a:t>
              </a:r>
              <a:endParaRPr lang="en-GB" sz="1400">
                <a:solidFill>
                  <a:schemeClr val="bg2"/>
                </a:solidFill>
              </a:endParaRPr>
            </a:p>
          </p:txBody>
        </p:sp>
      </p:grpSp>
      <p:grpSp>
        <p:nvGrpSpPr>
          <p:cNvPr id="41" name="Group 40"/>
          <p:cNvGrpSpPr/>
          <p:nvPr/>
        </p:nvGrpSpPr>
        <p:grpSpPr>
          <a:xfrm flipH="1">
            <a:off x="849095" y="3364741"/>
            <a:ext cx="2459013" cy="1055149"/>
            <a:chOff x="8604409" y="1601835"/>
            <a:chExt cx="2459013" cy="1055149"/>
          </a:xfrm>
        </p:grpSpPr>
        <p:sp>
          <p:nvSpPr>
            <p:cNvPr id="42" name="TextBox 41"/>
            <p:cNvSpPr txBox="1"/>
            <p:nvPr/>
          </p:nvSpPr>
          <p:spPr>
            <a:xfrm>
              <a:off x="8604410" y="1601835"/>
              <a:ext cx="1242648" cy="369332"/>
            </a:xfrm>
            <a:prstGeom prst="rect">
              <a:avLst/>
            </a:prstGeom>
            <a:noFill/>
          </p:spPr>
          <p:txBody>
            <a:bodyPr wrap="none" rtlCol="0">
              <a:spAutoFit/>
            </a:bodyPr>
            <a:lstStyle/>
            <a:p>
              <a:pPr algn="r"/>
              <a:r>
                <a:rPr lang="en-US" smtClean="0">
                  <a:solidFill>
                    <a:schemeClr val="accent1"/>
                  </a:solidFill>
                  <a:latin typeface="Source Sans Pro" panose="020B0503030403020204" pitchFamily="34" charset="0"/>
                </a:rPr>
                <a:t>Bright Idea</a:t>
              </a:r>
              <a:endParaRPr lang="en-GB">
                <a:solidFill>
                  <a:schemeClr val="accent1"/>
                </a:solidFill>
                <a:latin typeface="Source Sans Pro" panose="020B0503030403020204" pitchFamily="34" charset="0"/>
              </a:endParaRPr>
            </a:p>
          </p:txBody>
        </p:sp>
        <p:sp>
          <p:nvSpPr>
            <p:cNvPr id="43" name="Rectangle 42"/>
            <p:cNvSpPr/>
            <p:nvPr/>
          </p:nvSpPr>
          <p:spPr>
            <a:xfrm flipH="1">
              <a:off x="8604409" y="1918320"/>
              <a:ext cx="2459013" cy="738664"/>
            </a:xfrm>
            <a:prstGeom prst="rect">
              <a:avLst/>
            </a:prstGeom>
          </p:spPr>
          <p:txBody>
            <a:bodyPr wrap="square">
              <a:spAutoFit/>
            </a:bodyPr>
            <a:lstStyle/>
            <a:p>
              <a:pPr algn="r"/>
              <a:r>
                <a:rPr lang="en-GB" sz="1400">
                  <a:solidFill>
                    <a:schemeClr val="bg2"/>
                  </a:solidFill>
                </a:rPr>
                <a:t>Lorem ipsum dolor sit </a:t>
              </a:r>
              <a:r>
                <a:rPr lang="en-GB" sz="1400" smtClean="0">
                  <a:solidFill>
                    <a:schemeClr val="bg2"/>
                  </a:solidFill>
                </a:rPr>
                <a:t>amet </a:t>
              </a:r>
              <a:r>
                <a:rPr lang="en-GB" sz="1400">
                  <a:solidFill>
                    <a:schemeClr val="bg2"/>
                  </a:solidFill>
                </a:rPr>
                <a:t>consectetur adipiscing elit, sed do eiusmod tempor </a:t>
              </a:r>
              <a:r>
                <a:rPr lang="en-GB" sz="1400" smtClean="0">
                  <a:solidFill>
                    <a:schemeClr val="bg2"/>
                  </a:solidFill>
                </a:rPr>
                <a:t>incididunt</a:t>
              </a:r>
              <a:endParaRPr lang="en-GB" sz="1400">
                <a:solidFill>
                  <a:schemeClr val="bg2"/>
                </a:solidFill>
              </a:endParaRPr>
            </a:p>
          </p:txBody>
        </p:sp>
      </p:grpSp>
    </p:spTree>
    <p:extLst>
      <p:ext uri="{BB962C8B-B14F-4D97-AF65-F5344CB8AC3E}">
        <p14:creationId xmlns:p14="http://schemas.microsoft.com/office/powerpoint/2010/main" val="2378846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9"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dissolve">
                                      <p:cBhvr>
                                        <p:cTn id="13" dur="500"/>
                                        <p:tgtEl>
                                          <p:spTgt spid="19"/>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1000"/>
                                        <p:tgtEl>
                                          <p:spTgt spid="18"/>
                                        </p:tgtEl>
                                      </p:cBhvr>
                                    </p:animEffect>
                                    <p:anim calcmode="lin" valueType="num">
                                      <p:cBhvr>
                                        <p:cTn id="18" dur="1000" fill="hold"/>
                                        <p:tgtEl>
                                          <p:spTgt spid="18"/>
                                        </p:tgtEl>
                                        <p:attrNameLst>
                                          <p:attrName>ppt_x</p:attrName>
                                        </p:attrNameLst>
                                      </p:cBhvr>
                                      <p:tavLst>
                                        <p:tav tm="0">
                                          <p:val>
                                            <p:strVal val="#ppt_x"/>
                                          </p:val>
                                        </p:tav>
                                        <p:tav tm="100000">
                                          <p:val>
                                            <p:strVal val="#ppt_x"/>
                                          </p:val>
                                        </p:tav>
                                      </p:tavLst>
                                    </p:anim>
                                    <p:anim calcmode="lin" valueType="num">
                                      <p:cBhvr>
                                        <p:cTn id="19" dur="1000" fill="hold"/>
                                        <p:tgtEl>
                                          <p:spTgt spid="18"/>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childTnLst>
                          </p:cTn>
                        </p:par>
                        <p:par>
                          <p:cTn id="26" fill="hold">
                            <p:stCondLst>
                              <p:cond delay="2500"/>
                            </p:stCondLst>
                            <p:childTnLst>
                              <p:par>
                                <p:cTn id="27" presetID="9" presetClass="entr" presetSubtype="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dissolve">
                                      <p:cBhvr>
                                        <p:cTn id="29" dur="500"/>
                                        <p:tgtEl>
                                          <p:spTgt spid="23"/>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Effect transition="in" filter="fade">
                                      <p:cBhvr>
                                        <p:cTn id="35" dur="500"/>
                                        <p:tgtEl>
                                          <p:spTgt spid="7"/>
                                        </p:tgtEl>
                                      </p:cBhvr>
                                    </p:animEffect>
                                  </p:childTnLst>
                                </p:cTn>
                              </p:par>
                            </p:childTnLst>
                          </p:cTn>
                        </p:par>
                        <p:par>
                          <p:cTn id="36" fill="hold">
                            <p:stCondLst>
                              <p:cond delay="3500"/>
                            </p:stCondLst>
                            <p:childTnLst>
                              <p:par>
                                <p:cTn id="37" presetID="9" presetClass="entr" presetSubtype="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dissolve">
                                      <p:cBhvr>
                                        <p:cTn id="39" dur="500"/>
                                        <p:tgtEl>
                                          <p:spTgt spid="20"/>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9"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dissolve">
                                      <p:cBhvr>
                                        <p:cTn id="49" dur="500"/>
                                        <p:tgtEl>
                                          <p:spTgt spid="22"/>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5500"/>
                            </p:stCondLst>
                            <p:childTnLst>
                              <p:par>
                                <p:cTn id="57" presetID="9" presetClass="entr" presetSubtype="0"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dissolve">
                                      <p:cBhvr>
                                        <p:cTn id="59" dur="500"/>
                                        <p:tgtEl>
                                          <p:spTgt spid="25"/>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childTnLst>
                          </p:cTn>
                        </p:par>
                        <p:par>
                          <p:cTn id="66" fill="hold">
                            <p:stCondLst>
                              <p:cond delay="6500"/>
                            </p:stCondLst>
                            <p:childTnLst>
                              <p:par>
                                <p:cTn id="67" presetID="9" presetClass="entr" presetSubtype="0"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Effect transition="in" filter="dissolve">
                                      <p:cBhvr>
                                        <p:cTn id="69" dur="500"/>
                                        <p:tgtEl>
                                          <p:spTgt spid="24"/>
                                        </p:tgtEl>
                                      </p:cBhvr>
                                    </p:animEffect>
                                  </p:childTnLst>
                                </p:cTn>
                              </p:par>
                            </p:childTnLst>
                          </p:cTn>
                        </p:par>
                        <p:par>
                          <p:cTn id="70" fill="hold">
                            <p:stCondLst>
                              <p:cond delay="7000"/>
                            </p:stCondLst>
                            <p:childTnLst>
                              <p:par>
                                <p:cTn id="71" presetID="53" presetClass="entr" presetSubtype="16"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7500"/>
                            </p:stCondLst>
                            <p:childTnLst>
                              <p:par>
                                <p:cTn id="77" presetID="9" presetClass="entr" presetSubtype="0" fill="hold" grpId="0"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dissolve">
                                      <p:cBhvr>
                                        <p:cTn id="79" dur="500"/>
                                        <p:tgtEl>
                                          <p:spTgt spid="21"/>
                                        </p:tgtEl>
                                      </p:cBhvr>
                                    </p:animEffect>
                                  </p:childTnLst>
                                </p:cTn>
                              </p:par>
                            </p:childTnLst>
                          </p:cTn>
                        </p:par>
                        <p:par>
                          <p:cTn id="80" fill="hold">
                            <p:stCondLst>
                              <p:cond delay="8000"/>
                            </p:stCondLst>
                            <p:childTnLst>
                              <p:par>
                                <p:cTn id="81" presetID="22" presetClass="entr" presetSubtype="8" fill="hold" nodeType="after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wipe(left)">
                                      <p:cBhvr>
                                        <p:cTn id="83" dur="500"/>
                                        <p:tgtEl>
                                          <p:spTgt spid="28"/>
                                        </p:tgtEl>
                                      </p:cBhvr>
                                    </p:animEffect>
                                  </p:childTnLst>
                                </p:cTn>
                              </p:par>
                            </p:childTnLst>
                          </p:cTn>
                        </p:par>
                        <p:par>
                          <p:cTn id="84" fill="hold">
                            <p:stCondLst>
                              <p:cond delay="8500"/>
                            </p:stCondLst>
                            <p:childTnLst>
                              <p:par>
                                <p:cTn id="85" presetID="22" presetClass="entr" presetSubtype="8"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wipe(left)">
                                      <p:cBhvr>
                                        <p:cTn id="87" dur="500"/>
                                        <p:tgtEl>
                                          <p:spTgt spid="32"/>
                                        </p:tgtEl>
                                      </p:cBhvr>
                                    </p:animEffect>
                                  </p:childTnLst>
                                </p:cTn>
                              </p:par>
                            </p:childTnLst>
                          </p:cTn>
                        </p:par>
                        <p:par>
                          <p:cTn id="88" fill="hold">
                            <p:stCondLst>
                              <p:cond delay="9000"/>
                            </p:stCondLst>
                            <p:childTnLst>
                              <p:par>
                                <p:cTn id="89" presetID="22" presetClass="entr" presetSubtype="8" fill="hold"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wipe(left)">
                                      <p:cBhvr>
                                        <p:cTn id="91" dur="500"/>
                                        <p:tgtEl>
                                          <p:spTgt spid="29"/>
                                        </p:tgtEl>
                                      </p:cBhvr>
                                    </p:animEffect>
                                  </p:childTnLst>
                                </p:cTn>
                              </p:par>
                            </p:childTnLst>
                          </p:cTn>
                        </p:par>
                        <p:par>
                          <p:cTn id="92" fill="hold">
                            <p:stCondLst>
                              <p:cond delay="9500"/>
                            </p:stCondLst>
                            <p:childTnLst>
                              <p:par>
                                <p:cTn id="93" presetID="22" presetClass="entr" presetSubtype="2" fill="hold" nodeType="afterEffect">
                                  <p:stCondLst>
                                    <p:cond delay="0"/>
                                  </p:stCondLst>
                                  <p:childTnLst>
                                    <p:set>
                                      <p:cBhvr>
                                        <p:cTn id="94" dur="1" fill="hold">
                                          <p:stCondLst>
                                            <p:cond delay="0"/>
                                          </p:stCondLst>
                                        </p:cTn>
                                        <p:tgtEl>
                                          <p:spTgt spid="35"/>
                                        </p:tgtEl>
                                        <p:attrNameLst>
                                          <p:attrName>style.visibility</p:attrName>
                                        </p:attrNameLst>
                                      </p:cBhvr>
                                      <p:to>
                                        <p:strVal val="visible"/>
                                      </p:to>
                                    </p:set>
                                    <p:animEffect transition="in" filter="wipe(right)">
                                      <p:cBhvr>
                                        <p:cTn id="95" dur="500"/>
                                        <p:tgtEl>
                                          <p:spTgt spid="35"/>
                                        </p:tgtEl>
                                      </p:cBhvr>
                                    </p:animEffect>
                                  </p:childTnLst>
                                </p:cTn>
                              </p:par>
                            </p:childTnLst>
                          </p:cTn>
                        </p:par>
                        <p:par>
                          <p:cTn id="96" fill="hold">
                            <p:stCondLst>
                              <p:cond delay="10000"/>
                            </p:stCondLst>
                            <p:childTnLst>
                              <p:par>
                                <p:cTn id="97" presetID="22" presetClass="entr" presetSubtype="2" fill="hold" nodeType="afterEffect">
                                  <p:stCondLst>
                                    <p:cond delay="0"/>
                                  </p:stCondLst>
                                  <p:childTnLst>
                                    <p:set>
                                      <p:cBhvr>
                                        <p:cTn id="98" dur="1" fill="hold">
                                          <p:stCondLst>
                                            <p:cond delay="0"/>
                                          </p:stCondLst>
                                        </p:cTn>
                                        <p:tgtEl>
                                          <p:spTgt spid="41"/>
                                        </p:tgtEl>
                                        <p:attrNameLst>
                                          <p:attrName>style.visibility</p:attrName>
                                        </p:attrNameLst>
                                      </p:cBhvr>
                                      <p:to>
                                        <p:strVal val="visible"/>
                                      </p:to>
                                    </p:set>
                                    <p:animEffect transition="in" filter="wipe(right)">
                                      <p:cBhvr>
                                        <p:cTn id="99" dur="500"/>
                                        <p:tgtEl>
                                          <p:spTgt spid="41"/>
                                        </p:tgtEl>
                                      </p:cBhvr>
                                    </p:animEffect>
                                  </p:childTnLst>
                                </p:cTn>
                              </p:par>
                            </p:childTnLst>
                          </p:cTn>
                        </p:par>
                        <p:par>
                          <p:cTn id="100" fill="hold">
                            <p:stCondLst>
                              <p:cond delay="10500"/>
                            </p:stCondLst>
                            <p:childTnLst>
                              <p:par>
                                <p:cTn id="101" presetID="22" presetClass="entr" presetSubtype="2" fill="hold" nodeType="afterEffect">
                                  <p:stCondLst>
                                    <p:cond delay="0"/>
                                  </p:stCondLst>
                                  <p:childTnLst>
                                    <p:set>
                                      <p:cBhvr>
                                        <p:cTn id="102" dur="1" fill="hold">
                                          <p:stCondLst>
                                            <p:cond delay="0"/>
                                          </p:stCondLst>
                                        </p:cTn>
                                        <p:tgtEl>
                                          <p:spTgt spid="38"/>
                                        </p:tgtEl>
                                        <p:attrNameLst>
                                          <p:attrName>style.visibility</p:attrName>
                                        </p:attrNameLst>
                                      </p:cBhvr>
                                      <p:to>
                                        <p:strVal val="visible"/>
                                      </p:to>
                                    </p:set>
                                    <p:animEffect transition="in" filter="wipe(right)">
                                      <p:cBhvr>
                                        <p:cTn id="103"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12" grpId="0" animBg="1"/>
      <p:bldP spid="13" grpId="0" animBg="1"/>
      <p:bldP spid="15" grpId="0" animBg="1"/>
      <p:bldP spid="17" grpId="0" animBg="1"/>
      <p:bldP spid="18" grpId="0"/>
      <p:bldP spid="19" grpId="0" animBg="1"/>
      <p:bldP spid="20" grpId="0" animBg="1"/>
      <p:bldP spid="21" grpId="0" animBg="1"/>
      <p:bldP spid="22" grpId="0" animBg="1"/>
      <p:bldP spid="23" grpId="0" animBg="1"/>
      <p:bldP spid="24" grpId="0" animBg="1"/>
      <p:bldP spid="2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220519" y="1439798"/>
            <a:ext cx="9750962" cy="4926060"/>
            <a:chOff x="1220519" y="1439798"/>
            <a:chExt cx="9750962" cy="4926060"/>
          </a:xfrm>
        </p:grpSpPr>
        <p:grpSp>
          <p:nvGrpSpPr>
            <p:cNvPr id="6" name="Group 5"/>
            <p:cNvGrpSpPr/>
            <p:nvPr/>
          </p:nvGrpSpPr>
          <p:grpSpPr>
            <a:xfrm>
              <a:off x="1220519" y="1439798"/>
              <a:ext cx="9750962" cy="4926060"/>
              <a:chOff x="2032000" y="719666"/>
              <a:chExt cx="10726058" cy="5418666"/>
            </a:xfrm>
          </p:grpSpPr>
          <p:sp>
            <p:nvSpPr>
              <p:cNvPr id="7" name="Rounded Rectangle 6"/>
              <p:cNvSpPr/>
              <p:nvPr/>
            </p:nvSpPr>
            <p:spPr>
              <a:xfrm>
                <a:off x="2032000" y="719666"/>
                <a:ext cx="10726058" cy="2438400"/>
              </a:xfrm>
              <a:prstGeom prst="roundRect">
                <a:avLst>
                  <a:gd name="adj" fmla="val 10000"/>
                </a:avLst>
              </a:prstGeom>
              <a:solidFill>
                <a:schemeClr val="accent1">
                  <a:lumMod val="20000"/>
                  <a:lumOff val="80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Rounded Rectangle 7"/>
              <p:cNvSpPr/>
              <p:nvPr/>
            </p:nvSpPr>
            <p:spPr>
              <a:xfrm>
                <a:off x="2275839" y="1044786"/>
                <a:ext cx="2387600" cy="1788160"/>
              </a:xfrm>
              <a:prstGeom prst="roundRect">
                <a:avLst>
                  <a:gd name="adj" fmla="val 10000"/>
                </a:avLst>
              </a:prstGeom>
              <a:solidFill>
                <a:schemeClr val="accent1"/>
              </a:solidFill>
              <a:ln>
                <a:no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Freeform 8"/>
              <p:cNvSpPr/>
              <p:nvPr/>
            </p:nvSpPr>
            <p:spPr>
              <a:xfrm rot="21600000">
                <a:off x="2275839" y="3158066"/>
                <a:ext cx="2387600" cy="2980266"/>
              </a:xfrm>
              <a:custGeom>
                <a:avLst/>
                <a:gdLst>
                  <a:gd name="connsiteX0" fmla="*/ 250698 w 2387600"/>
                  <a:gd name="connsiteY0" fmla="*/ 0 h 2980266"/>
                  <a:gd name="connsiteX1" fmla="*/ 2136902 w 2387600"/>
                  <a:gd name="connsiteY1" fmla="*/ 0 h 2980266"/>
                  <a:gd name="connsiteX2" fmla="*/ 2387600 w 2387600"/>
                  <a:gd name="connsiteY2" fmla="*/ 250698 h 2980266"/>
                  <a:gd name="connsiteX3" fmla="*/ 2387600 w 2387600"/>
                  <a:gd name="connsiteY3" fmla="*/ 2980266 h 2980266"/>
                  <a:gd name="connsiteX4" fmla="*/ 2387600 w 2387600"/>
                  <a:gd name="connsiteY4" fmla="*/ 2980266 h 2980266"/>
                  <a:gd name="connsiteX5" fmla="*/ 0 w 2387600"/>
                  <a:gd name="connsiteY5" fmla="*/ 2980266 h 2980266"/>
                  <a:gd name="connsiteX6" fmla="*/ 0 w 2387600"/>
                  <a:gd name="connsiteY6" fmla="*/ 2980266 h 2980266"/>
                  <a:gd name="connsiteX7" fmla="*/ 0 w 2387600"/>
                  <a:gd name="connsiteY7" fmla="*/ 250698 h 2980266"/>
                  <a:gd name="connsiteX8" fmla="*/ 250698 w 2387600"/>
                  <a:gd name="connsiteY8" fmla="*/ 0 h 298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7600" h="2980266">
                    <a:moveTo>
                      <a:pt x="2136902" y="2980266"/>
                    </a:moveTo>
                    <a:lnTo>
                      <a:pt x="250698" y="2980266"/>
                    </a:lnTo>
                    <a:cubicBezTo>
                      <a:pt x="112241" y="2980266"/>
                      <a:pt x="0" y="2868025"/>
                      <a:pt x="0" y="2729568"/>
                    </a:cubicBezTo>
                    <a:lnTo>
                      <a:pt x="0" y="0"/>
                    </a:lnTo>
                    <a:lnTo>
                      <a:pt x="0" y="0"/>
                    </a:lnTo>
                    <a:lnTo>
                      <a:pt x="2387600" y="0"/>
                    </a:lnTo>
                    <a:lnTo>
                      <a:pt x="2387600" y="0"/>
                    </a:lnTo>
                    <a:lnTo>
                      <a:pt x="2387600" y="2729568"/>
                    </a:lnTo>
                    <a:cubicBezTo>
                      <a:pt x="2387600" y="2868025"/>
                      <a:pt x="2275359" y="2980266"/>
                      <a:pt x="2136902" y="2980266"/>
                    </a:cubicBez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43251" tIns="369824" rIns="443251" bIns="443251" numCol="1" spcCol="1270" anchor="t" anchorCtr="0">
                <a:noAutofit/>
              </a:bodyPr>
              <a:lstStyle/>
              <a:p>
                <a:pPr lvl="0" algn="ctr" defTabSz="2311400">
                  <a:lnSpc>
                    <a:spcPct val="90000"/>
                  </a:lnSpc>
                  <a:spcBef>
                    <a:spcPct val="0"/>
                  </a:spcBef>
                  <a:spcAft>
                    <a:spcPct val="35000"/>
                  </a:spcAft>
                </a:pPr>
                <a:endParaRPr lang="en-GB" sz="5200" kern="1200"/>
              </a:p>
            </p:txBody>
          </p:sp>
          <p:sp>
            <p:nvSpPr>
              <p:cNvPr id="10" name="Rounded Rectangle 9"/>
              <p:cNvSpPr/>
              <p:nvPr/>
            </p:nvSpPr>
            <p:spPr>
              <a:xfrm>
                <a:off x="4902200" y="1044786"/>
                <a:ext cx="2387600" cy="1788160"/>
              </a:xfrm>
              <a:prstGeom prst="roundRect">
                <a:avLst>
                  <a:gd name="adj" fmla="val 10000"/>
                </a:avLst>
              </a:prstGeom>
              <a:solidFill>
                <a:schemeClr val="accent2"/>
              </a:solidFill>
              <a:ln>
                <a:no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1" name="Freeform 10"/>
              <p:cNvSpPr/>
              <p:nvPr/>
            </p:nvSpPr>
            <p:spPr>
              <a:xfrm rot="21600000">
                <a:off x="4902200" y="3158065"/>
                <a:ext cx="2387600" cy="2980267"/>
              </a:xfrm>
              <a:custGeom>
                <a:avLst/>
                <a:gdLst>
                  <a:gd name="connsiteX0" fmla="*/ 250698 w 2387600"/>
                  <a:gd name="connsiteY0" fmla="*/ 0 h 2980266"/>
                  <a:gd name="connsiteX1" fmla="*/ 2136902 w 2387600"/>
                  <a:gd name="connsiteY1" fmla="*/ 0 h 2980266"/>
                  <a:gd name="connsiteX2" fmla="*/ 2387600 w 2387600"/>
                  <a:gd name="connsiteY2" fmla="*/ 250698 h 2980266"/>
                  <a:gd name="connsiteX3" fmla="*/ 2387600 w 2387600"/>
                  <a:gd name="connsiteY3" fmla="*/ 2980266 h 2980266"/>
                  <a:gd name="connsiteX4" fmla="*/ 2387600 w 2387600"/>
                  <a:gd name="connsiteY4" fmla="*/ 2980266 h 2980266"/>
                  <a:gd name="connsiteX5" fmla="*/ 0 w 2387600"/>
                  <a:gd name="connsiteY5" fmla="*/ 2980266 h 2980266"/>
                  <a:gd name="connsiteX6" fmla="*/ 0 w 2387600"/>
                  <a:gd name="connsiteY6" fmla="*/ 2980266 h 2980266"/>
                  <a:gd name="connsiteX7" fmla="*/ 0 w 2387600"/>
                  <a:gd name="connsiteY7" fmla="*/ 250698 h 2980266"/>
                  <a:gd name="connsiteX8" fmla="*/ 250698 w 2387600"/>
                  <a:gd name="connsiteY8" fmla="*/ 0 h 298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7600" h="2980266">
                    <a:moveTo>
                      <a:pt x="2136902" y="2980266"/>
                    </a:moveTo>
                    <a:lnTo>
                      <a:pt x="250698" y="2980266"/>
                    </a:lnTo>
                    <a:cubicBezTo>
                      <a:pt x="112241" y="2980266"/>
                      <a:pt x="0" y="2868025"/>
                      <a:pt x="0" y="2729568"/>
                    </a:cubicBezTo>
                    <a:lnTo>
                      <a:pt x="0" y="0"/>
                    </a:lnTo>
                    <a:lnTo>
                      <a:pt x="0" y="0"/>
                    </a:lnTo>
                    <a:lnTo>
                      <a:pt x="2387600" y="0"/>
                    </a:lnTo>
                    <a:lnTo>
                      <a:pt x="2387600" y="0"/>
                    </a:lnTo>
                    <a:lnTo>
                      <a:pt x="2387600" y="2729568"/>
                    </a:lnTo>
                    <a:cubicBezTo>
                      <a:pt x="2387600" y="2868025"/>
                      <a:pt x="2275359" y="2980266"/>
                      <a:pt x="2136902" y="2980266"/>
                    </a:cubicBez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43251" tIns="369825" rIns="443251" bIns="443251" numCol="1" spcCol="1270" anchor="t" anchorCtr="0">
                <a:noAutofit/>
              </a:bodyPr>
              <a:lstStyle/>
              <a:p>
                <a:pPr lvl="0" algn="ctr" defTabSz="2311400">
                  <a:lnSpc>
                    <a:spcPct val="90000"/>
                  </a:lnSpc>
                  <a:spcBef>
                    <a:spcPct val="0"/>
                  </a:spcBef>
                  <a:spcAft>
                    <a:spcPct val="35000"/>
                  </a:spcAft>
                </a:pPr>
                <a:endParaRPr lang="en-GB" sz="5200" kern="1200"/>
              </a:p>
            </p:txBody>
          </p:sp>
          <p:sp>
            <p:nvSpPr>
              <p:cNvPr id="12" name="Rounded Rectangle 11"/>
              <p:cNvSpPr/>
              <p:nvPr/>
            </p:nvSpPr>
            <p:spPr>
              <a:xfrm>
                <a:off x="7528559" y="1044786"/>
                <a:ext cx="2387600" cy="1788160"/>
              </a:xfrm>
              <a:prstGeom prst="roundRect">
                <a:avLst>
                  <a:gd name="adj" fmla="val 10000"/>
                </a:avLst>
              </a:prstGeom>
              <a:solidFill>
                <a:schemeClr val="accent4"/>
              </a:solidFill>
              <a:ln>
                <a:no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3" name="Freeform 12"/>
              <p:cNvSpPr/>
              <p:nvPr/>
            </p:nvSpPr>
            <p:spPr>
              <a:xfrm rot="21600000">
                <a:off x="7528559" y="3158066"/>
                <a:ext cx="2387601" cy="2980266"/>
              </a:xfrm>
              <a:custGeom>
                <a:avLst/>
                <a:gdLst>
                  <a:gd name="connsiteX0" fmla="*/ 250698 w 2387600"/>
                  <a:gd name="connsiteY0" fmla="*/ 0 h 2980266"/>
                  <a:gd name="connsiteX1" fmla="*/ 2136902 w 2387600"/>
                  <a:gd name="connsiteY1" fmla="*/ 0 h 2980266"/>
                  <a:gd name="connsiteX2" fmla="*/ 2387600 w 2387600"/>
                  <a:gd name="connsiteY2" fmla="*/ 250698 h 2980266"/>
                  <a:gd name="connsiteX3" fmla="*/ 2387600 w 2387600"/>
                  <a:gd name="connsiteY3" fmla="*/ 2980266 h 2980266"/>
                  <a:gd name="connsiteX4" fmla="*/ 2387600 w 2387600"/>
                  <a:gd name="connsiteY4" fmla="*/ 2980266 h 2980266"/>
                  <a:gd name="connsiteX5" fmla="*/ 0 w 2387600"/>
                  <a:gd name="connsiteY5" fmla="*/ 2980266 h 2980266"/>
                  <a:gd name="connsiteX6" fmla="*/ 0 w 2387600"/>
                  <a:gd name="connsiteY6" fmla="*/ 2980266 h 2980266"/>
                  <a:gd name="connsiteX7" fmla="*/ 0 w 2387600"/>
                  <a:gd name="connsiteY7" fmla="*/ 250698 h 2980266"/>
                  <a:gd name="connsiteX8" fmla="*/ 250698 w 2387600"/>
                  <a:gd name="connsiteY8" fmla="*/ 0 h 298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7600" h="2980266">
                    <a:moveTo>
                      <a:pt x="2136902" y="2980266"/>
                    </a:moveTo>
                    <a:lnTo>
                      <a:pt x="250698" y="2980266"/>
                    </a:lnTo>
                    <a:cubicBezTo>
                      <a:pt x="112241" y="2980266"/>
                      <a:pt x="0" y="2868025"/>
                      <a:pt x="0" y="2729568"/>
                    </a:cubicBezTo>
                    <a:lnTo>
                      <a:pt x="0" y="0"/>
                    </a:lnTo>
                    <a:lnTo>
                      <a:pt x="0" y="0"/>
                    </a:lnTo>
                    <a:lnTo>
                      <a:pt x="2387600" y="0"/>
                    </a:lnTo>
                    <a:lnTo>
                      <a:pt x="2387600" y="0"/>
                    </a:lnTo>
                    <a:lnTo>
                      <a:pt x="2387600" y="2729568"/>
                    </a:lnTo>
                    <a:cubicBezTo>
                      <a:pt x="2387600" y="2868025"/>
                      <a:pt x="2275359" y="2980266"/>
                      <a:pt x="2136902" y="2980266"/>
                    </a:cubicBez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43251" tIns="369824" rIns="443252" bIns="443251" numCol="1" spcCol="1270" anchor="t" anchorCtr="0">
                <a:noAutofit/>
              </a:bodyPr>
              <a:lstStyle/>
              <a:p>
                <a:pPr lvl="0" algn="ctr" defTabSz="2311400">
                  <a:lnSpc>
                    <a:spcPct val="90000"/>
                  </a:lnSpc>
                  <a:spcBef>
                    <a:spcPct val="0"/>
                  </a:spcBef>
                  <a:spcAft>
                    <a:spcPct val="35000"/>
                  </a:spcAft>
                </a:pPr>
                <a:endParaRPr lang="en-GB" sz="5200" kern="1200"/>
              </a:p>
            </p:txBody>
          </p:sp>
          <p:sp>
            <p:nvSpPr>
              <p:cNvPr id="14" name="Rounded Rectangle 13"/>
              <p:cNvSpPr/>
              <p:nvPr/>
            </p:nvSpPr>
            <p:spPr>
              <a:xfrm>
                <a:off x="10154918" y="1044786"/>
                <a:ext cx="2387600" cy="1788160"/>
              </a:xfrm>
              <a:prstGeom prst="roundRect">
                <a:avLst>
                  <a:gd name="adj" fmla="val 10000"/>
                </a:avLst>
              </a:prstGeom>
              <a:solidFill>
                <a:schemeClr val="accent5"/>
              </a:solidFill>
              <a:ln>
                <a:noFill/>
              </a:ln>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15" name="Freeform 14"/>
              <p:cNvSpPr/>
              <p:nvPr/>
            </p:nvSpPr>
            <p:spPr>
              <a:xfrm>
                <a:off x="10154917" y="3158066"/>
                <a:ext cx="2387601" cy="2980266"/>
              </a:xfrm>
              <a:custGeom>
                <a:avLst/>
                <a:gdLst>
                  <a:gd name="connsiteX0" fmla="*/ 250698 w 2387600"/>
                  <a:gd name="connsiteY0" fmla="*/ 0 h 2980266"/>
                  <a:gd name="connsiteX1" fmla="*/ 2136902 w 2387600"/>
                  <a:gd name="connsiteY1" fmla="*/ 0 h 2980266"/>
                  <a:gd name="connsiteX2" fmla="*/ 2387600 w 2387600"/>
                  <a:gd name="connsiteY2" fmla="*/ 250698 h 2980266"/>
                  <a:gd name="connsiteX3" fmla="*/ 2387600 w 2387600"/>
                  <a:gd name="connsiteY3" fmla="*/ 2980266 h 2980266"/>
                  <a:gd name="connsiteX4" fmla="*/ 2387600 w 2387600"/>
                  <a:gd name="connsiteY4" fmla="*/ 2980266 h 2980266"/>
                  <a:gd name="connsiteX5" fmla="*/ 0 w 2387600"/>
                  <a:gd name="connsiteY5" fmla="*/ 2980266 h 2980266"/>
                  <a:gd name="connsiteX6" fmla="*/ 0 w 2387600"/>
                  <a:gd name="connsiteY6" fmla="*/ 2980266 h 2980266"/>
                  <a:gd name="connsiteX7" fmla="*/ 0 w 2387600"/>
                  <a:gd name="connsiteY7" fmla="*/ 250698 h 2980266"/>
                  <a:gd name="connsiteX8" fmla="*/ 250698 w 2387600"/>
                  <a:gd name="connsiteY8" fmla="*/ 0 h 298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7600" h="2980266">
                    <a:moveTo>
                      <a:pt x="2136902" y="2980266"/>
                    </a:moveTo>
                    <a:lnTo>
                      <a:pt x="250698" y="2980266"/>
                    </a:lnTo>
                    <a:cubicBezTo>
                      <a:pt x="112241" y="2980266"/>
                      <a:pt x="0" y="2868025"/>
                      <a:pt x="0" y="2729568"/>
                    </a:cubicBezTo>
                    <a:lnTo>
                      <a:pt x="0" y="0"/>
                    </a:lnTo>
                    <a:lnTo>
                      <a:pt x="0" y="0"/>
                    </a:lnTo>
                    <a:lnTo>
                      <a:pt x="2387600" y="0"/>
                    </a:lnTo>
                    <a:lnTo>
                      <a:pt x="2387600" y="0"/>
                    </a:lnTo>
                    <a:lnTo>
                      <a:pt x="2387600" y="2729568"/>
                    </a:lnTo>
                    <a:cubicBezTo>
                      <a:pt x="2387600" y="2868025"/>
                      <a:pt x="2275359" y="2980266"/>
                      <a:pt x="2136902" y="2980266"/>
                    </a:cubicBez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43251" tIns="369824" rIns="443252" bIns="443251" numCol="1" spcCol="1270" anchor="t" anchorCtr="0">
                <a:noAutofit/>
              </a:bodyPr>
              <a:lstStyle/>
              <a:p>
                <a:pPr lvl="0" algn="ctr" defTabSz="2311400">
                  <a:lnSpc>
                    <a:spcPct val="90000"/>
                  </a:lnSpc>
                  <a:spcBef>
                    <a:spcPct val="0"/>
                  </a:spcBef>
                  <a:spcAft>
                    <a:spcPct val="35000"/>
                  </a:spcAft>
                </a:pPr>
                <a:endParaRPr lang="en-GB" sz="5200" kern="1200"/>
              </a:p>
            </p:txBody>
          </p:sp>
        </p:grpSp>
        <p:sp>
          <p:nvSpPr>
            <p:cNvPr id="25" name="Round Same Side Corner Rectangle 24"/>
            <p:cNvSpPr/>
            <p:nvPr/>
          </p:nvSpPr>
          <p:spPr>
            <a:xfrm flipV="1">
              <a:off x="1439883" y="5834743"/>
              <a:ext cx="2170545" cy="531115"/>
            </a:xfrm>
            <a:prstGeom prst="round2Same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ound Same Side Corner Rectangle 25"/>
            <p:cNvSpPr/>
            <p:nvPr/>
          </p:nvSpPr>
          <p:spPr>
            <a:xfrm flipV="1">
              <a:off x="3824178" y="5834743"/>
              <a:ext cx="2170545" cy="531115"/>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ound Same Side Corner Rectangle 26"/>
            <p:cNvSpPr/>
            <p:nvPr/>
          </p:nvSpPr>
          <p:spPr>
            <a:xfrm flipV="1">
              <a:off x="6217391" y="5834742"/>
              <a:ext cx="2170545" cy="531115"/>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ound Same Side Corner Rectangle 27"/>
            <p:cNvSpPr/>
            <p:nvPr/>
          </p:nvSpPr>
          <p:spPr>
            <a:xfrm flipV="1">
              <a:off x="8604990" y="5834741"/>
              <a:ext cx="2170545" cy="531115"/>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Title 1"/>
          <p:cNvSpPr>
            <a:spLocks noGrp="1"/>
          </p:cNvSpPr>
          <p:nvPr>
            <p:ph type="title"/>
          </p:nvPr>
        </p:nvSpPr>
        <p:spPr/>
        <p:txBody>
          <a:bodyPr/>
          <a:lstStyle/>
          <a:p>
            <a:r>
              <a:rPr lang="en-US" smtClean="0"/>
              <a:t>Pricing Table</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78</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16" name="Freeform 15"/>
          <p:cNvSpPr>
            <a:spLocks noEditPoints="1"/>
          </p:cNvSpPr>
          <p:nvPr/>
        </p:nvSpPr>
        <p:spPr bwMode="auto">
          <a:xfrm>
            <a:off x="4637415" y="1933313"/>
            <a:ext cx="561096" cy="538007"/>
          </a:xfrm>
          <a:custGeom>
            <a:avLst/>
            <a:gdLst>
              <a:gd name="T0" fmla="*/ 68 w 113"/>
              <a:gd name="T1" fmla="*/ 54 h 108"/>
              <a:gd name="T2" fmla="*/ 45 w 113"/>
              <a:gd name="T3" fmla="*/ 54 h 108"/>
              <a:gd name="T4" fmla="*/ 48 w 113"/>
              <a:gd name="T5" fmla="*/ 32 h 108"/>
              <a:gd name="T6" fmla="*/ 0 w 113"/>
              <a:gd name="T7" fmla="*/ 54 h 108"/>
              <a:gd name="T8" fmla="*/ 17 w 113"/>
              <a:gd name="T9" fmla="*/ 93 h 108"/>
              <a:gd name="T10" fmla="*/ 62 w 113"/>
              <a:gd name="T11" fmla="*/ 78 h 108"/>
              <a:gd name="T12" fmla="*/ 38 w 113"/>
              <a:gd name="T13" fmla="*/ 84 h 108"/>
              <a:gd name="T14" fmla="*/ 26 w 113"/>
              <a:gd name="T15" fmla="*/ 73 h 108"/>
              <a:gd name="T16" fmla="*/ 57 w 113"/>
              <a:gd name="T17" fmla="*/ 76 h 108"/>
              <a:gd name="T18" fmla="*/ 79 w 113"/>
              <a:gd name="T19" fmla="*/ 82 h 108"/>
              <a:gd name="T20" fmla="*/ 64 w 113"/>
              <a:gd name="T21" fmla="*/ 89 h 108"/>
              <a:gd name="T22" fmla="*/ 52 w 113"/>
              <a:gd name="T23" fmla="*/ 89 h 108"/>
              <a:gd name="T24" fmla="*/ 80 w 113"/>
              <a:gd name="T25" fmla="*/ 105 h 108"/>
              <a:gd name="T26" fmla="*/ 86 w 113"/>
              <a:gd name="T27" fmla="*/ 73 h 108"/>
              <a:gd name="T28" fmla="*/ 113 w 113"/>
              <a:gd name="T29" fmla="*/ 54 h 108"/>
              <a:gd name="T30" fmla="*/ 70 w 113"/>
              <a:gd name="T31" fmla="*/ 32 h 108"/>
              <a:gd name="T32" fmla="*/ 76 w 113"/>
              <a:gd name="T33" fmla="*/ 23 h 108"/>
              <a:gd name="T34" fmla="*/ 88 w 113"/>
              <a:gd name="T35" fmla="*/ 33 h 108"/>
              <a:gd name="T36" fmla="*/ 96 w 113"/>
              <a:gd name="T37" fmla="*/ 14 h 108"/>
              <a:gd name="T38" fmla="*/ 63 w 113"/>
              <a:gd name="T39" fmla="*/ 20 h 108"/>
              <a:gd name="T40" fmla="*/ 33 w 113"/>
              <a:gd name="T41" fmla="*/ 3 h 108"/>
              <a:gd name="T42" fmla="*/ 26 w 113"/>
              <a:gd name="T43" fmla="*/ 29 h 108"/>
              <a:gd name="T44" fmla="*/ 34 w 113"/>
              <a:gd name="T45" fmla="*/ 25 h 108"/>
              <a:gd name="T46" fmla="*/ 49 w 113"/>
              <a:gd name="T47" fmla="*/ 18 h 108"/>
              <a:gd name="T48" fmla="*/ 48 w 113"/>
              <a:gd name="T49" fmla="*/ 32 h 108"/>
              <a:gd name="T50" fmla="*/ 92 w 113"/>
              <a:gd name="T51" fmla="*/ 45 h 108"/>
              <a:gd name="T52" fmla="*/ 92 w 113"/>
              <a:gd name="T53" fmla="*/ 62 h 108"/>
              <a:gd name="T54" fmla="*/ 77 w 113"/>
              <a:gd name="T55" fmla="*/ 44 h 108"/>
              <a:gd name="T56" fmla="*/ 75 w 113"/>
              <a:gd name="T57" fmla="*/ 66 h 108"/>
              <a:gd name="T58" fmla="*/ 65 w 113"/>
              <a:gd name="T59" fmla="*/ 41 h 108"/>
              <a:gd name="T60" fmla="*/ 51 w 113"/>
              <a:gd name="T61" fmla="*/ 41 h 108"/>
              <a:gd name="T62" fmla="*/ 47 w 113"/>
              <a:gd name="T63" fmla="*/ 44 h 108"/>
              <a:gd name="T64" fmla="*/ 57 w 113"/>
              <a:gd name="T65" fmla="*/ 67 h 108"/>
              <a:gd name="T66" fmla="*/ 22 w 113"/>
              <a:gd name="T67" fmla="*/ 62 h 108"/>
              <a:gd name="T68" fmla="*/ 9 w 113"/>
              <a:gd name="T69" fmla="*/ 54 h 108"/>
              <a:gd name="T70" fmla="*/ 37 w 113"/>
              <a:gd name="T71" fmla="*/ 42 h 108"/>
              <a:gd name="T72" fmla="*/ 64 w 113"/>
              <a:gd name="T73" fmla="*/ 50 h 108"/>
              <a:gd name="T74" fmla="*/ 64 w 113"/>
              <a:gd name="T75" fmla="*/ 50 h 108"/>
              <a:gd name="T76" fmla="*/ 50 w 113"/>
              <a:gd name="T77" fmla="*/ 53 h 108"/>
              <a:gd name="T78" fmla="*/ 49 w 113"/>
              <a:gd name="T79" fmla="*/ 57 h 108"/>
              <a:gd name="T80" fmla="*/ 51 w 113"/>
              <a:gd name="T81" fmla="*/ 52 h 108"/>
              <a:gd name="T82" fmla="*/ 56 w 113"/>
              <a:gd name="T83" fmla="*/ 45 h 108"/>
              <a:gd name="T84" fmla="*/ 58 w 113"/>
              <a:gd name="T85" fmla="*/ 45 h 108"/>
              <a:gd name="T86" fmla="*/ 60 w 113"/>
              <a:gd name="T87" fmla="*/ 4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3" h="108">
                <a:moveTo>
                  <a:pt x="57" y="42"/>
                </a:moveTo>
                <a:cubicBezTo>
                  <a:pt x="63" y="42"/>
                  <a:pt x="68" y="47"/>
                  <a:pt x="68" y="54"/>
                </a:cubicBezTo>
                <a:cubicBezTo>
                  <a:pt x="68" y="60"/>
                  <a:pt x="63" y="65"/>
                  <a:pt x="57" y="65"/>
                </a:cubicBezTo>
                <a:cubicBezTo>
                  <a:pt x="50" y="65"/>
                  <a:pt x="45" y="60"/>
                  <a:pt x="45" y="54"/>
                </a:cubicBezTo>
                <a:cubicBezTo>
                  <a:pt x="45" y="47"/>
                  <a:pt x="50" y="42"/>
                  <a:pt x="57" y="42"/>
                </a:cubicBezTo>
                <a:close/>
                <a:moveTo>
                  <a:pt x="48" y="32"/>
                </a:moveTo>
                <a:cubicBezTo>
                  <a:pt x="36" y="32"/>
                  <a:pt x="26" y="34"/>
                  <a:pt x="19" y="37"/>
                </a:cubicBezTo>
                <a:cubicBezTo>
                  <a:pt x="7" y="41"/>
                  <a:pt x="0" y="47"/>
                  <a:pt x="0" y="54"/>
                </a:cubicBezTo>
                <a:cubicBezTo>
                  <a:pt x="0" y="60"/>
                  <a:pt x="7" y="66"/>
                  <a:pt x="17" y="70"/>
                </a:cubicBezTo>
                <a:cubicBezTo>
                  <a:pt x="13" y="80"/>
                  <a:pt x="12" y="89"/>
                  <a:pt x="17" y="93"/>
                </a:cubicBezTo>
                <a:cubicBezTo>
                  <a:pt x="22" y="98"/>
                  <a:pt x="31" y="98"/>
                  <a:pt x="42" y="92"/>
                </a:cubicBezTo>
                <a:cubicBezTo>
                  <a:pt x="48" y="89"/>
                  <a:pt x="55" y="84"/>
                  <a:pt x="62" y="78"/>
                </a:cubicBezTo>
                <a:cubicBezTo>
                  <a:pt x="48" y="78"/>
                  <a:pt x="48" y="78"/>
                  <a:pt x="48" y="78"/>
                </a:cubicBezTo>
                <a:cubicBezTo>
                  <a:pt x="44" y="81"/>
                  <a:pt x="41" y="83"/>
                  <a:pt x="38" y="84"/>
                </a:cubicBezTo>
                <a:cubicBezTo>
                  <a:pt x="31" y="88"/>
                  <a:pt x="25" y="89"/>
                  <a:pt x="23" y="87"/>
                </a:cubicBezTo>
                <a:cubicBezTo>
                  <a:pt x="21" y="85"/>
                  <a:pt x="23" y="80"/>
                  <a:pt x="26" y="73"/>
                </a:cubicBezTo>
                <a:cubicBezTo>
                  <a:pt x="26" y="73"/>
                  <a:pt x="26" y="73"/>
                  <a:pt x="26" y="73"/>
                </a:cubicBezTo>
                <a:cubicBezTo>
                  <a:pt x="35" y="75"/>
                  <a:pt x="45" y="76"/>
                  <a:pt x="57" y="76"/>
                </a:cubicBezTo>
                <a:cubicBezTo>
                  <a:pt x="64" y="76"/>
                  <a:pt x="71" y="75"/>
                  <a:pt x="77" y="74"/>
                </a:cubicBezTo>
                <a:cubicBezTo>
                  <a:pt x="78" y="77"/>
                  <a:pt x="78" y="80"/>
                  <a:pt x="79" y="82"/>
                </a:cubicBezTo>
                <a:cubicBezTo>
                  <a:pt x="79" y="90"/>
                  <a:pt x="79" y="95"/>
                  <a:pt x="76" y="96"/>
                </a:cubicBezTo>
                <a:cubicBezTo>
                  <a:pt x="74" y="98"/>
                  <a:pt x="69" y="95"/>
                  <a:pt x="64" y="89"/>
                </a:cubicBezTo>
                <a:cubicBezTo>
                  <a:pt x="62" y="88"/>
                  <a:pt x="61" y="86"/>
                  <a:pt x="60" y="84"/>
                </a:cubicBezTo>
                <a:cubicBezTo>
                  <a:pt x="52" y="89"/>
                  <a:pt x="52" y="89"/>
                  <a:pt x="52" y="89"/>
                </a:cubicBezTo>
                <a:cubicBezTo>
                  <a:pt x="54" y="91"/>
                  <a:pt x="56" y="93"/>
                  <a:pt x="57" y="95"/>
                </a:cubicBezTo>
                <a:cubicBezTo>
                  <a:pt x="65" y="104"/>
                  <a:pt x="74" y="108"/>
                  <a:pt x="80" y="105"/>
                </a:cubicBezTo>
                <a:cubicBezTo>
                  <a:pt x="86" y="102"/>
                  <a:pt x="89" y="93"/>
                  <a:pt x="88" y="81"/>
                </a:cubicBezTo>
                <a:cubicBezTo>
                  <a:pt x="87" y="79"/>
                  <a:pt x="87" y="76"/>
                  <a:pt x="86" y="73"/>
                </a:cubicBezTo>
                <a:cubicBezTo>
                  <a:pt x="89" y="72"/>
                  <a:pt x="92" y="71"/>
                  <a:pt x="95" y="70"/>
                </a:cubicBezTo>
                <a:cubicBezTo>
                  <a:pt x="106" y="67"/>
                  <a:pt x="113" y="61"/>
                  <a:pt x="113" y="54"/>
                </a:cubicBezTo>
                <a:cubicBezTo>
                  <a:pt x="113" y="47"/>
                  <a:pt x="106" y="41"/>
                  <a:pt x="95" y="37"/>
                </a:cubicBezTo>
                <a:cubicBezTo>
                  <a:pt x="88" y="35"/>
                  <a:pt x="80" y="33"/>
                  <a:pt x="70" y="32"/>
                </a:cubicBezTo>
                <a:cubicBezTo>
                  <a:pt x="69" y="31"/>
                  <a:pt x="69" y="29"/>
                  <a:pt x="68" y="28"/>
                </a:cubicBezTo>
                <a:cubicBezTo>
                  <a:pt x="70" y="26"/>
                  <a:pt x="73" y="24"/>
                  <a:pt x="76" y="23"/>
                </a:cubicBezTo>
                <a:cubicBezTo>
                  <a:pt x="83" y="20"/>
                  <a:pt x="88" y="18"/>
                  <a:pt x="90" y="20"/>
                </a:cubicBezTo>
                <a:cubicBezTo>
                  <a:pt x="92" y="22"/>
                  <a:pt x="91" y="27"/>
                  <a:pt x="88" y="33"/>
                </a:cubicBezTo>
                <a:cubicBezTo>
                  <a:pt x="97" y="35"/>
                  <a:pt x="97" y="35"/>
                  <a:pt x="97" y="35"/>
                </a:cubicBezTo>
                <a:cubicBezTo>
                  <a:pt x="101" y="26"/>
                  <a:pt x="101" y="18"/>
                  <a:pt x="96" y="14"/>
                </a:cubicBezTo>
                <a:cubicBezTo>
                  <a:pt x="91" y="9"/>
                  <a:pt x="82" y="10"/>
                  <a:pt x="72" y="15"/>
                </a:cubicBezTo>
                <a:cubicBezTo>
                  <a:pt x="69" y="16"/>
                  <a:pt x="66" y="18"/>
                  <a:pt x="63" y="20"/>
                </a:cubicBezTo>
                <a:cubicBezTo>
                  <a:pt x="60" y="17"/>
                  <a:pt x="58" y="15"/>
                  <a:pt x="56" y="12"/>
                </a:cubicBezTo>
                <a:cubicBezTo>
                  <a:pt x="48" y="4"/>
                  <a:pt x="39" y="0"/>
                  <a:pt x="33" y="3"/>
                </a:cubicBezTo>
                <a:cubicBezTo>
                  <a:pt x="27" y="6"/>
                  <a:pt x="24" y="14"/>
                  <a:pt x="26" y="26"/>
                </a:cubicBezTo>
                <a:cubicBezTo>
                  <a:pt x="26" y="27"/>
                  <a:pt x="26" y="28"/>
                  <a:pt x="26" y="29"/>
                </a:cubicBezTo>
                <a:cubicBezTo>
                  <a:pt x="35" y="29"/>
                  <a:pt x="35" y="29"/>
                  <a:pt x="35" y="29"/>
                </a:cubicBezTo>
                <a:cubicBezTo>
                  <a:pt x="35" y="27"/>
                  <a:pt x="35" y="26"/>
                  <a:pt x="34" y="25"/>
                </a:cubicBezTo>
                <a:cubicBezTo>
                  <a:pt x="34" y="17"/>
                  <a:pt x="34" y="12"/>
                  <a:pt x="37" y="11"/>
                </a:cubicBezTo>
                <a:cubicBezTo>
                  <a:pt x="39" y="10"/>
                  <a:pt x="44" y="13"/>
                  <a:pt x="49" y="18"/>
                </a:cubicBezTo>
                <a:cubicBezTo>
                  <a:pt x="51" y="20"/>
                  <a:pt x="53" y="23"/>
                  <a:pt x="55" y="25"/>
                </a:cubicBezTo>
                <a:cubicBezTo>
                  <a:pt x="53" y="27"/>
                  <a:pt x="50" y="30"/>
                  <a:pt x="48" y="32"/>
                </a:cubicBezTo>
                <a:close/>
                <a:moveTo>
                  <a:pt x="75" y="42"/>
                </a:moveTo>
                <a:cubicBezTo>
                  <a:pt x="82" y="43"/>
                  <a:pt x="87" y="44"/>
                  <a:pt x="92" y="45"/>
                </a:cubicBezTo>
                <a:cubicBezTo>
                  <a:pt x="99" y="48"/>
                  <a:pt x="104" y="51"/>
                  <a:pt x="104" y="54"/>
                </a:cubicBezTo>
                <a:cubicBezTo>
                  <a:pt x="104" y="56"/>
                  <a:pt x="99" y="59"/>
                  <a:pt x="92" y="62"/>
                </a:cubicBezTo>
                <a:cubicBezTo>
                  <a:pt x="89" y="63"/>
                  <a:pt x="87" y="63"/>
                  <a:pt x="84" y="64"/>
                </a:cubicBezTo>
                <a:cubicBezTo>
                  <a:pt x="82" y="58"/>
                  <a:pt x="80" y="51"/>
                  <a:pt x="77" y="44"/>
                </a:cubicBezTo>
                <a:cubicBezTo>
                  <a:pt x="76" y="44"/>
                  <a:pt x="76" y="43"/>
                  <a:pt x="75" y="42"/>
                </a:cubicBezTo>
                <a:close/>
                <a:moveTo>
                  <a:pt x="75" y="66"/>
                </a:moveTo>
                <a:cubicBezTo>
                  <a:pt x="73" y="60"/>
                  <a:pt x="71" y="54"/>
                  <a:pt x="69" y="48"/>
                </a:cubicBezTo>
                <a:cubicBezTo>
                  <a:pt x="67" y="46"/>
                  <a:pt x="66" y="43"/>
                  <a:pt x="65" y="41"/>
                </a:cubicBezTo>
                <a:cubicBezTo>
                  <a:pt x="62" y="41"/>
                  <a:pt x="59" y="41"/>
                  <a:pt x="57" y="41"/>
                </a:cubicBezTo>
                <a:cubicBezTo>
                  <a:pt x="55" y="41"/>
                  <a:pt x="53" y="41"/>
                  <a:pt x="51" y="41"/>
                </a:cubicBezTo>
                <a:cubicBezTo>
                  <a:pt x="50" y="42"/>
                  <a:pt x="49" y="43"/>
                  <a:pt x="47" y="44"/>
                </a:cubicBezTo>
                <a:cubicBezTo>
                  <a:pt x="47" y="44"/>
                  <a:pt x="47" y="44"/>
                  <a:pt x="47" y="44"/>
                </a:cubicBezTo>
                <a:cubicBezTo>
                  <a:pt x="41" y="51"/>
                  <a:pt x="35" y="58"/>
                  <a:pt x="31" y="64"/>
                </a:cubicBezTo>
                <a:cubicBezTo>
                  <a:pt x="38" y="66"/>
                  <a:pt x="47" y="67"/>
                  <a:pt x="57" y="67"/>
                </a:cubicBezTo>
                <a:cubicBezTo>
                  <a:pt x="63" y="67"/>
                  <a:pt x="69" y="66"/>
                  <a:pt x="75" y="66"/>
                </a:cubicBezTo>
                <a:close/>
                <a:moveTo>
                  <a:pt x="22" y="62"/>
                </a:moveTo>
                <a:cubicBezTo>
                  <a:pt x="22" y="62"/>
                  <a:pt x="22" y="62"/>
                  <a:pt x="22" y="62"/>
                </a:cubicBezTo>
                <a:cubicBezTo>
                  <a:pt x="14" y="59"/>
                  <a:pt x="9" y="56"/>
                  <a:pt x="9" y="54"/>
                </a:cubicBezTo>
                <a:cubicBezTo>
                  <a:pt x="9" y="51"/>
                  <a:pt x="14" y="48"/>
                  <a:pt x="22" y="45"/>
                </a:cubicBezTo>
                <a:cubicBezTo>
                  <a:pt x="26" y="44"/>
                  <a:pt x="31" y="43"/>
                  <a:pt x="37" y="42"/>
                </a:cubicBezTo>
                <a:cubicBezTo>
                  <a:pt x="31" y="49"/>
                  <a:pt x="26" y="56"/>
                  <a:pt x="22" y="62"/>
                </a:cubicBezTo>
                <a:close/>
                <a:moveTo>
                  <a:pt x="64" y="50"/>
                </a:moveTo>
                <a:cubicBezTo>
                  <a:pt x="63" y="55"/>
                  <a:pt x="61" y="59"/>
                  <a:pt x="57" y="62"/>
                </a:cubicBezTo>
                <a:cubicBezTo>
                  <a:pt x="63" y="62"/>
                  <a:pt x="66" y="55"/>
                  <a:pt x="64" y="50"/>
                </a:cubicBezTo>
                <a:close/>
                <a:moveTo>
                  <a:pt x="49" y="57"/>
                </a:moveTo>
                <a:cubicBezTo>
                  <a:pt x="49" y="55"/>
                  <a:pt x="50" y="54"/>
                  <a:pt x="50" y="53"/>
                </a:cubicBezTo>
                <a:cubicBezTo>
                  <a:pt x="49" y="52"/>
                  <a:pt x="49" y="52"/>
                  <a:pt x="49" y="52"/>
                </a:cubicBezTo>
                <a:cubicBezTo>
                  <a:pt x="48" y="54"/>
                  <a:pt x="48" y="55"/>
                  <a:pt x="49" y="57"/>
                </a:cubicBezTo>
                <a:close/>
                <a:moveTo>
                  <a:pt x="49" y="50"/>
                </a:moveTo>
                <a:cubicBezTo>
                  <a:pt x="51" y="52"/>
                  <a:pt x="51" y="52"/>
                  <a:pt x="51" y="52"/>
                </a:cubicBezTo>
                <a:cubicBezTo>
                  <a:pt x="53" y="50"/>
                  <a:pt x="55" y="49"/>
                  <a:pt x="57" y="47"/>
                </a:cubicBezTo>
                <a:cubicBezTo>
                  <a:pt x="56" y="45"/>
                  <a:pt x="56" y="45"/>
                  <a:pt x="56" y="45"/>
                </a:cubicBezTo>
                <a:cubicBezTo>
                  <a:pt x="53" y="45"/>
                  <a:pt x="50" y="47"/>
                  <a:pt x="49" y="50"/>
                </a:cubicBezTo>
                <a:close/>
                <a:moveTo>
                  <a:pt x="58" y="45"/>
                </a:moveTo>
                <a:cubicBezTo>
                  <a:pt x="58" y="47"/>
                  <a:pt x="58" y="47"/>
                  <a:pt x="58" y="47"/>
                </a:cubicBezTo>
                <a:cubicBezTo>
                  <a:pt x="59" y="46"/>
                  <a:pt x="59" y="46"/>
                  <a:pt x="60" y="46"/>
                </a:cubicBezTo>
                <a:cubicBezTo>
                  <a:pt x="59" y="45"/>
                  <a:pt x="58" y="45"/>
                  <a:pt x="58" y="4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7" name="Freeform 16"/>
          <p:cNvSpPr>
            <a:spLocks noEditPoints="1"/>
          </p:cNvSpPr>
          <p:nvPr/>
        </p:nvSpPr>
        <p:spPr bwMode="auto">
          <a:xfrm>
            <a:off x="9455895" y="1977257"/>
            <a:ext cx="468733" cy="494134"/>
          </a:xfrm>
          <a:custGeom>
            <a:avLst/>
            <a:gdLst>
              <a:gd name="T0" fmla="*/ 156 w 203"/>
              <a:gd name="T1" fmla="*/ 26 h 214"/>
              <a:gd name="T2" fmla="*/ 166 w 203"/>
              <a:gd name="T3" fmla="*/ 7 h 214"/>
              <a:gd name="T4" fmla="*/ 138 w 203"/>
              <a:gd name="T5" fmla="*/ 18 h 214"/>
              <a:gd name="T6" fmla="*/ 7 w 203"/>
              <a:gd name="T7" fmla="*/ 145 h 214"/>
              <a:gd name="T8" fmla="*/ 28 w 203"/>
              <a:gd name="T9" fmla="*/ 203 h 214"/>
              <a:gd name="T10" fmla="*/ 28 w 203"/>
              <a:gd name="T11" fmla="*/ 156 h 214"/>
              <a:gd name="T12" fmla="*/ 100 w 203"/>
              <a:gd name="T13" fmla="*/ 104 h 214"/>
              <a:gd name="T14" fmla="*/ 106 w 203"/>
              <a:gd name="T15" fmla="*/ 84 h 214"/>
              <a:gd name="T16" fmla="*/ 80 w 203"/>
              <a:gd name="T17" fmla="*/ 95 h 214"/>
              <a:gd name="T18" fmla="*/ 69 w 203"/>
              <a:gd name="T19" fmla="*/ 91 h 214"/>
              <a:gd name="T20" fmla="*/ 106 w 203"/>
              <a:gd name="T21" fmla="*/ 76 h 214"/>
              <a:gd name="T22" fmla="*/ 121 w 203"/>
              <a:gd name="T23" fmla="*/ 82 h 214"/>
              <a:gd name="T24" fmla="*/ 121 w 203"/>
              <a:gd name="T25" fmla="*/ 18 h 214"/>
              <a:gd name="T26" fmla="*/ 164 w 203"/>
              <a:gd name="T27" fmla="*/ 0 h 214"/>
              <a:gd name="T28" fmla="*/ 166 w 203"/>
              <a:gd name="T29" fmla="*/ 0 h 214"/>
              <a:gd name="T30" fmla="*/ 203 w 203"/>
              <a:gd name="T31" fmla="*/ 18 h 214"/>
              <a:gd name="T32" fmla="*/ 158 w 203"/>
              <a:gd name="T33" fmla="*/ 171 h 214"/>
              <a:gd name="T34" fmla="*/ 145 w 203"/>
              <a:gd name="T35" fmla="*/ 164 h 214"/>
              <a:gd name="T36" fmla="*/ 97 w 203"/>
              <a:gd name="T37" fmla="*/ 192 h 214"/>
              <a:gd name="T38" fmla="*/ 82 w 203"/>
              <a:gd name="T39" fmla="*/ 184 h 214"/>
              <a:gd name="T40" fmla="*/ 35 w 203"/>
              <a:gd name="T41" fmla="*/ 214 h 214"/>
              <a:gd name="T42" fmla="*/ 3 w 203"/>
              <a:gd name="T43" fmla="*/ 199 h 214"/>
              <a:gd name="T44" fmla="*/ 0 w 203"/>
              <a:gd name="T45" fmla="*/ 194 h 214"/>
              <a:gd name="T46" fmla="*/ 0 w 203"/>
              <a:gd name="T47" fmla="*/ 134 h 214"/>
              <a:gd name="T48" fmla="*/ 44 w 203"/>
              <a:gd name="T49" fmla="*/ 117 h 214"/>
              <a:gd name="T50" fmla="*/ 46 w 203"/>
              <a:gd name="T51" fmla="*/ 117 h 214"/>
              <a:gd name="T52" fmla="*/ 82 w 203"/>
              <a:gd name="T53" fmla="*/ 134 h 214"/>
              <a:gd name="T54" fmla="*/ 91 w 203"/>
              <a:gd name="T55" fmla="*/ 181 h 214"/>
              <a:gd name="T56" fmla="*/ 69 w 203"/>
              <a:gd name="T57" fmla="*/ 104 h 214"/>
              <a:gd name="T58" fmla="*/ 63 w 203"/>
              <a:gd name="T59" fmla="*/ 125 h 214"/>
              <a:gd name="T60" fmla="*/ 63 w 203"/>
              <a:gd name="T61" fmla="*/ 93 h 214"/>
              <a:gd name="T62" fmla="*/ 128 w 203"/>
              <a:gd name="T63" fmla="*/ 87 h 214"/>
              <a:gd name="T64" fmla="*/ 145 w 203"/>
              <a:gd name="T65" fmla="*/ 93 h 214"/>
              <a:gd name="T66" fmla="*/ 151 w 203"/>
              <a:gd name="T67" fmla="*/ 160 h 214"/>
              <a:gd name="T68" fmla="*/ 128 w 203"/>
              <a:gd name="T69" fmla="*/ 28 h 214"/>
              <a:gd name="T70" fmla="*/ 128 w 203"/>
              <a:gd name="T71" fmla="*/ 87 h 214"/>
              <a:gd name="T72" fmla="*/ 35 w 203"/>
              <a:gd name="T73" fmla="*/ 145 h 214"/>
              <a:gd name="T74" fmla="*/ 44 w 203"/>
              <a:gd name="T75" fmla="*/ 125 h 214"/>
              <a:gd name="T76" fmla="*/ 18 w 203"/>
              <a:gd name="T77" fmla="*/ 136 h 214"/>
              <a:gd name="T78" fmla="*/ 158 w 203"/>
              <a:gd name="T79" fmla="*/ 33 h 214"/>
              <a:gd name="T80" fmla="*/ 158 w 203"/>
              <a:gd name="T81" fmla="*/ 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14">
                <a:moveTo>
                  <a:pt x="138" y="18"/>
                </a:moveTo>
                <a:lnTo>
                  <a:pt x="156" y="26"/>
                </a:lnTo>
                <a:lnTo>
                  <a:pt x="186" y="18"/>
                </a:lnTo>
                <a:lnTo>
                  <a:pt x="166" y="7"/>
                </a:lnTo>
                <a:lnTo>
                  <a:pt x="138" y="18"/>
                </a:lnTo>
                <a:lnTo>
                  <a:pt x="138" y="18"/>
                </a:lnTo>
                <a:close/>
                <a:moveTo>
                  <a:pt x="28" y="156"/>
                </a:moveTo>
                <a:lnTo>
                  <a:pt x="7" y="145"/>
                </a:lnTo>
                <a:lnTo>
                  <a:pt x="7" y="192"/>
                </a:lnTo>
                <a:lnTo>
                  <a:pt x="28" y="203"/>
                </a:lnTo>
                <a:lnTo>
                  <a:pt x="28" y="156"/>
                </a:lnTo>
                <a:lnTo>
                  <a:pt x="28" y="156"/>
                </a:lnTo>
                <a:close/>
                <a:moveTo>
                  <a:pt x="80" y="95"/>
                </a:moveTo>
                <a:lnTo>
                  <a:pt x="100" y="104"/>
                </a:lnTo>
                <a:lnTo>
                  <a:pt x="126" y="93"/>
                </a:lnTo>
                <a:lnTo>
                  <a:pt x="106" y="84"/>
                </a:lnTo>
                <a:lnTo>
                  <a:pt x="80" y="95"/>
                </a:lnTo>
                <a:lnTo>
                  <a:pt x="80" y="95"/>
                </a:lnTo>
                <a:close/>
                <a:moveTo>
                  <a:pt x="63" y="93"/>
                </a:moveTo>
                <a:lnTo>
                  <a:pt x="69" y="91"/>
                </a:lnTo>
                <a:lnTo>
                  <a:pt x="106" y="76"/>
                </a:lnTo>
                <a:lnTo>
                  <a:pt x="106" y="76"/>
                </a:lnTo>
                <a:lnTo>
                  <a:pt x="108" y="76"/>
                </a:lnTo>
                <a:lnTo>
                  <a:pt x="121" y="82"/>
                </a:lnTo>
                <a:lnTo>
                  <a:pt x="121" y="22"/>
                </a:lnTo>
                <a:lnTo>
                  <a:pt x="121" y="18"/>
                </a:lnTo>
                <a:lnTo>
                  <a:pt x="128" y="13"/>
                </a:lnTo>
                <a:lnTo>
                  <a:pt x="164" y="0"/>
                </a:lnTo>
                <a:lnTo>
                  <a:pt x="166" y="0"/>
                </a:lnTo>
                <a:lnTo>
                  <a:pt x="166" y="0"/>
                </a:lnTo>
                <a:lnTo>
                  <a:pt x="197" y="13"/>
                </a:lnTo>
                <a:lnTo>
                  <a:pt x="203" y="18"/>
                </a:lnTo>
                <a:lnTo>
                  <a:pt x="203" y="153"/>
                </a:lnTo>
                <a:lnTo>
                  <a:pt x="158" y="171"/>
                </a:lnTo>
                <a:lnTo>
                  <a:pt x="154" y="169"/>
                </a:lnTo>
                <a:lnTo>
                  <a:pt x="145" y="164"/>
                </a:lnTo>
                <a:lnTo>
                  <a:pt x="145" y="175"/>
                </a:lnTo>
                <a:lnTo>
                  <a:pt x="97" y="192"/>
                </a:lnTo>
                <a:lnTo>
                  <a:pt x="93" y="190"/>
                </a:lnTo>
                <a:lnTo>
                  <a:pt x="82" y="184"/>
                </a:lnTo>
                <a:lnTo>
                  <a:pt x="82" y="197"/>
                </a:lnTo>
                <a:lnTo>
                  <a:pt x="35" y="214"/>
                </a:lnTo>
                <a:lnTo>
                  <a:pt x="31" y="212"/>
                </a:lnTo>
                <a:lnTo>
                  <a:pt x="3" y="199"/>
                </a:lnTo>
                <a:lnTo>
                  <a:pt x="0" y="197"/>
                </a:lnTo>
                <a:lnTo>
                  <a:pt x="0" y="194"/>
                </a:lnTo>
                <a:lnTo>
                  <a:pt x="0" y="141"/>
                </a:lnTo>
                <a:lnTo>
                  <a:pt x="0" y="134"/>
                </a:lnTo>
                <a:lnTo>
                  <a:pt x="7" y="132"/>
                </a:lnTo>
                <a:lnTo>
                  <a:pt x="44" y="117"/>
                </a:lnTo>
                <a:lnTo>
                  <a:pt x="44" y="117"/>
                </a:lnTo>
                <a:lnTo>
                  <a:pt x="46" y="117"/>
                </a:lnTo>
                <a:lnTo>
                  <a:pt x="74" y="132"/>
                </a:lnTo>
                <a:lnTo>
                  <a:pt x="82" y="134"/>
                </a:lnTo>
                <a:lnTo>
                  <a:pt x="82" y="177"/>
                </a:lnTo>
                <a:lnTo>
                  <a:pt x="91" y="181"/>
                </a:lnTo>
                <a:lnTo>
                  <a:pt x="91" y="115"/>
                </a:lnTo>
                <a:lnTo>
                  <a:pt x="69" y="104"/>
                </a:lnTo>
                <a:lnTo>
                  <a:pt x="69" y="130"/>
                </a:lnTo>
                <a:lnTo>
                  <a:pt x="63" y="125"/>
                </a:lnTo>
                <a:lnTo>
                  <a:pt x="63" y="100"/>
                </a:lnTo>
                <a:lnTo>
                  <a:pt x="63" y="93"/>
                </a:lnTo>
                <a:lnTo>
                  <a:pt x="63" y="93"/>
                </a:lnTo>
                <a:close/>
                <a:moveTo>
                  <a:pt x="128" y="87"/>
                </a:moveTo>
                <a:lnTo>
                  <a:pt x="136" y="91"/>
                </a:lnTo>
                <a:lnTo>
                  <a:pt x="145" y="93"/>
                </a:lnTo>
                <a:lnTo>
                  <a:pt x="145" y="156"/>
                </a:lnTo>
                <a:lnTo>
                  <a:pt x="151" y="160"/>
                </a:lnTo>
                <a:lnTo>
                  <a:pt x="151" y="39"/>
                </a:lnTo>
                <a:lnTo>
                  <a:pt x="128" y="28"/>
                </a:lnTo>
                <a:lnTo>
                  <a:pt x="128" y="87"/>
                </a:lnTo>
                <a:lnTo>
                  <a:pt x="128" y="87"/>
                </a:lnTo>
                <a:close/>
                <a:moveTo>
                  <a:pt x="18" y="136"/>
                </a:moveTo>
                <a:lnTo>
                  <a:pt x="35" y="145"/>
                </a:lnTo>
                <a:lnTo>
                  <a:pt x="65" y="134"/>
                </a:lnTo>
                <a:lnTo>
                  <a:pt x="44" y="125"/>
                </a:lnTo>
                <a:lnTo>
                  <a:pt x="18" y="136"/>
                </a:lnTo>
                <a:lnTo>
                  <a:pt x="18" y="136"/>
                </a:lnTo>
                <a:close/>
                <a:moveTo>
                  <a:pt x="158" y="35"/>
                </a:moveTo>
                <a:lnTo>
                  <a:pt x="158" y="33"/>
                </a:lnTo>
                <a:lnTo>
                  <a:pt x="158" y="35"/>
                </a:lnTo>
                <a:lnTo>
                  <a:pt x="158" y="35"/>
                </a:lnTo>
                <a:lnTo>
                  <a:pt x="158" y="35"/>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8" name="Freeform 17"/>
          <p:cNvSpPr>
            <a:spLocks noEditPoints="1"/>
          </p:cNvSpPr>
          <p:nvPr/>
        </p:nvSpPr>
        <p:spPr bwMode="auto">
          <a:xfrm>
            <a:off x="7080995" y="1961093"/>
            <a:ext cx="443335" cy="471043"/>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19" name="Freeform 18"/>
          <p:cNvSpPr>
            <a:spLocks noEditPoints="1"/>
          </p:cNvSpPr>
          <p:nvPr/>
        </p:nvSpPr>
        <p:spPr bwMode="auto">
          <a:xfrm>
            <a:off x="2256151" y="1977257"/>
            <a:ext cx="542623" cy="438717"/>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21" name="TextBox 20"/>
          <p:cNvSpPr txBox="1"/>
          <p:nvPr/>
        </p:nvSpPr>
        <p:spPr>
          <a:xfrm>
            <a:off x="4139050" y="2638698"/>
            <a:ext cx="1552028"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SEO Analysis</a:t>
            </a:r>
            <a:endParaRPr lang="en-GB" sz="2000">
              <a:solidFill>
                <a:schemeClr val="bg2"/>
              </a:solidFill>
              <a:latin typeface="Source Sans Pro" panose="020B0503030403020204" pitchFamily="34" charset="0"/>
            </a:endParaRPr>
          </a:p>
        </p:txBody>
      </p:sp>
      <p:sp>
        <p:nvSpPr>
          <p:cNvPr id="22" name="TextBox 21"/>
          <p:cNvSpPr txBox="1"/>
          <p:nvPr/>
        </p:nvSpPr>
        <p:spPr>
          <a:xfrm>
            <a:off x="6526648" y="2638698"/>
            <a:ext cx="1552028"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SEO Analysis</a:t>
            </a:r>
            <a:endParaRPr lang="en-GB" sz="2000">
              <a:solidFill>
                <a:schemeClr val="bg2"/>
              </a:solidFill>
              <a:latin typeface="Source Sans Pro" panose="020B0503030403020204" pitchFamily="34" charset="0"/>
            </a:endParaRPr>
          </a:p>
        </p:txBody>
      </p:sp>
      <p:sp>
        <p:nvSpPr>
          <p:cNvPr id="23" name="TextBox 22"/>
          <p:cNvSpPr txBox="1"/>
          <p:nvPr/>
        </p:nvSpPr>
        <p:spPr>
          <a:xfrm>
            <a:off x="8914247" y="2638698"/>
            <a:ext cx="1552028"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SEO Analysis</a:t>
            </a:r>
            <a:endParaRPr lang="en-GB" sz="2000">
              <a:solidFill>
                <a:schemeClr val="bg2"/>
              </a:solidFill>
              <a:latin typeface="Source Sans Pro" panose="020B0503030403020204" pitchFamily="34" charset="0"/>
            </a:endParaRPr>
          </a:p>
        </p:txBody>
      </p:sp>
      <p:sp>
        <p:nvSpPr>
          <p:cNvPr id="24" name="TextBox 23"/>
          <p:cNvSpPr txBox="1"/>
          <p:nvPr/>
        </p:nvSpPr>
        <p:spPr>
          <a:xfrm>
            <a:off x="1751448" y="2638698"/>
            <a:ext cx="1552028"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SEO Analysis</a:t>
            </a:r>
            <a:endParaRPr lang="en-GB" sz="2000">
              <a:solidFill>
                <a:schemeClr val="bg2"/>
              </a:solidFill>
              <a:latin typeface="Source Sans Pro" panose="020B0503030403020204" pitchFamily="34" charset="0"/>
            </a:endParaRPr>
          </a:p>
        </p:txBody>
      </p:sp>
      <p:sp>
        <p:nvSpPr>
          <p:cNvPr id="29" name="TextBox 28"/>
          <p:cNvSpPr txBox="1"/>
          <p:nvPr/>
        </p:nvSpPr>
        <p:spPr>
          <a:xfrm>
            <a:off x="1937494" y="5869465"/>
            <a:ext cx="1175322" cy="461665"/>
          </a:xfrm>
          <a:prstGeom prst="rect">
            <a:avLst/>
          </a:prstGeom>
          <a:noFill/>
        </p:spPr>
        <p:txBody>
          <a:bodyPr wrap="none" rtlCol="0">
            <a:spAutoFit/>
          </a:bodyPr>
          <a:lstStyle/>
          <a:p>
            <a:pPr algn="ctr"/>
            <a:r>
              <a:rPr lang="en-US" sz="2400" smtClean="0">
                <a:solidFill>
                  <a:schemeClr val="bg2"/>
                </a:solidFill>
                <a:latin typeface="Source Sans Pro" panose="020B0503030403020204" pitchFamily="34" charset="0"/>
              </a:rPr>
              <a:t>$70.000</a:t>
            </a:r>
            <a:endParaRPr lang="en-GB" sz="2400">
              <a:solidFill>
                <a:schemeClr val="bg2"/>
              </a:solidFill>
              <a:latin typeface="Source Sans Pro" panose="020B0503030403020204" pitchFamily="34" charset="0"/>
            </a:endParaRPr>
          </a:p>
        </p:txBody>
      </p:sp>
      <p:sp>
        <p:nvSpPr>
          <p:cNvPr id="30" name="TextBox 29"/>
          <p:cNvSpPr txBox="1"/>
          <p:nvPr/>
        </p:nvSpPr>
        <p:spPr>
          <a:xfrm>
            <a:off x="4321789" y="5869465"/>
            <a:ext cx="1175322" cy="461665"/>
          </a:xfrm>
          <a:prstGeom prst="rect">
            <a:avLst/>
          </a:prstGeom>
          <a:noFill/>
        </p:spPr>
        <p:txBody>
          <a:bodyPr wrap="none" rtlCol="0">
            <a:spAutoFit/>
          </a:bodyPr>
          <a:lstStyle/>
          <a:p>
            <a:pPr algn="ctr"/>
            <a:r>
              <a:rPr lang="en-US" sz="2400" smtClean="0">
                <a:solidFill>
                  <a:schemeClr val="bg2"/>
                </a:solidFill>
                <a:latin typeface="Source Sans Pro" panose="020B0503030403020204" pitchFamily="34" charset="0"/>
              </a:rPr>
              <a:t>$70.000</a:t>
            </a:r>
            <a:endParaRPr lang="en-GB" sz="2400">
              <a:solidFill>
                <a:schemeClr val="bg2"/>
              </a:solidFill>
              <a:latin typeface="Source Sans Pro" panose="020B0503030403020204" pitchFamily="34" charset="0"/>
            </a:endParaRPr>
          </a:p>
        </p:txBody>
      </p:sp>
      <p:sp>
        <p:nvSpPr>
          <p:cNvPr id="31" name="TextBox 30"/>
          <p:cNvSpPr txBox="1"/>
          <p:nvPr/>
        </p:nvSpPr>
        <p:spPr>
          <a:xfrm>
            <a:off x="6709388" y="5869465"/>
            <a:ext cx="1175322" cy="461665"/>
          </a:xfrm>
          <a:prstGeom prst="rect">
            <a:avLst/>
          </a:prstGeom>
          <a:noFill/>
        </p:spPr>
        <p:txBody>
          <a:bodyPr wrap="none" rtlCol="0">
            <a:spAutoFit/>
          </a:bodyPr>
          <a:lstStyle/>
          <a:p>
            <a:pPr algn="ctr"/>
            <a:r>
              <a:rPr lang="en-US" sz="2400" smtClean="0">
                <a:solidFill>
                  <a:schemeClr val="bg2"/>
                </a:solidFill>
                <a:latin typeface="Source Sans Pro" panose="020B0503030403020204" pitchFamily="34" charset="0"/>
              </a:rPr>
              <a:t>$70.000</a:t>
            </a:r>
            <a:endParaRPr lang="en-GB" sz="2400">
              <a:solidFill>
                <a:schemeClr val="bg2"/>
              </a:solidFill>
              <a:latin typeface="Source Sans Pro" panose="020B0503030403020204" pitchFamily="34" charset="0"/>
            </a:endParaRPr>
          </a:p>
        </p:txBody>
      </p:sp>
      <p:sp>
        <p:nvSpPr>
          <p:cNvPr id="32" name="TextBox 31"/>
          <p:cNvSpPr txBox="1"/>
          <p:nvPr/>
        </p:nvSpPr>
        <p:spPr>
          <a:xfrm>
            <a:off x="9102600" y="5869464"/>
            <a:ext cx="1175322" cy="461665"/>
          </a:xfrm>
          <a:prstGeom prst="rect">
            <a:avLst/>
          </a:prstGeom>
          <a:noFill/>
        </p:spPr>
        <p:txBody>
          <a:bodyPr wrap="none" rtlCol="0">
            <a:spAutoFit/>
          </a:bodyPr>
          <a:lstStyle/>
          <a:p>
            <a:pPr algn="ctr"/>
            <a:r>
              <a:rPr lang="en-US" sz="2400" smtClean="0">
                <a:solidFill>
                  <a:schemeClr val="bg2"/>
                </a:solidFill>
                <a:latin typeface="Source Sans Pro" panose="020B0503030403020204" pitchFamily="34" charset="0"/>
              </a:rPr>
              <a:t>$70.000</a:t>
            </a:r>
            <a:endParaRPr lang="en-GB" sz="2400">
              <a:solidFill>
                <a:schemeClr val="bg2"/>
              </a:solidFill>
              <a:latin typeface="Source Sans Pro" panose="020B0503030403020204" pitchFamily="34" charset="0"/>
            </a:endParaRPr>
          </a:p>
        </p:txBody>
      </p:sp>
      <p:grpSp>
        <p:nvGrpSpPr>
          <p:cNvPr id="37" name="Group 36"/>
          <p:cNvGrpSpPr/>
          <p:nvPr/>
        </p:nvGrpSpPr>
        <p:grpSpPr>
          <a:xfrm>
            <a:off x="1637764" y="3951017"/>
            <a:ext cx="1774781" cy="1589231"/>
            <a:chOff x="1637765" y="3954542"/>
            <a:chExt cx="1774781" cy="1589231"/>
          </a:xfrm>
        </p:grpSpPr>
        <p:sp>
          <p:nvSpPr>
            <p:cNvPr id="33" name="TextBox 32"/>
            <p:cNvSpPr txBox="1"/>
            <p:nvPr/>
          </p:nvSpPr>
          <p:spPr>
            <a:xfrm>
              <a:off x="1637765" y="3954542"/>
              <a:ext cx="1774781" cy="369332"/>
            </a:xfrm>
            <a:prstGeom prst="rect">
              <a:avLst/>
            </a:prstGeom>
            <a:noFill/>
          </p:spPr>
          <p:txBody>
            <a:bodyPr wrap="none" rtlCol="0">
              <a:spAutoFit/>
            </a:bodyPr>
            <a:lstStyle/>
            <a:p>
              <a:r>
                <a:rPr lang="en-US" smtClean="0"/>
                <a:t>10,000 messages</a:t>
              </a:r>
              <a:endParaRPr lang="en-GB"/>
            </a:p>
          </p:txBody>
        </p:sp>
        <p:sp>
          <p:nvSpPr>
            <p:cNvPr id="34" name="TextBox 33"/>
            <p:cNvSpPr txBox="1"/>
            <p:nvPr/>
          </p:nvSpPr>
          <p:spPr>
            <a:xfrm>
              <a:off x="1736838" y="4379825"/>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35" name="TextBox 34"/>
            <p:cNvSpPr txBox="1"/>
            <p:nvPr/>
          </p:nvSpPr>
          <p:spPr>
            <a:xfrm>
              <a:off x="1716440" y="4749157"/>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36" name="TextBox 35"/>
            <p:cNvSpPr txBox="1"/>
            <p:nvPr/>
          </p:nvSpPr>
          <p:spPr>
            <a:xfrm>
              <a:off x="1679578" y="5174441"/>
              <a:ext cx="1671483" cy="369332"/>
            </a:xfrm>
            <a:prstGeom prst="rect">
              <a:avLst/>
            </a:prstGeom>
            <a:noFill/>
          </p:spPr>
          <p:txBody>
            <a:bodyPr wrap="none" rtlCol="0">
              <a:spAutoFit/>
            </a:bodyPr>
            <a:lstStyle/>
            <a:p>
              <a:r>
                <a:rPr lang="en-US" smtClean="0"/>
                <a:t>First 10 day free</a:t>
              </a:r>
              <a:endParaRPr lang="en-GB"/>
            </a:p>
          </p:txBody>
        </p:sp>
      </p:grpSp>
      <p:grpSp>
        <p:nvGrpSpPr>
          <p:cNvPr id="38" name="Group 37"/>
          <p:cNvGrpSpPr/>
          <p:nvPr/>
        </p:nvGrpSpPr>
        <p:grpSpPr>
          <a:xfrm>
            <a:off x="4027671" y="3951017"/>
            <a:ext cx="1774781" cy="1589231"/>
            <a:chOff x="1637765" y="3954542"/>
            <a:chExt cx="1774781" cy="1589231"/>
          </a:xfrm>
        </p:grpSpPr>
        <p:sp>
          <p:nvSpPr>
            <p:cNvPr id="39" name="TextBox 38"/>
            <p:cNvSpPr txBox="1"/>
            <p:nvPr/>
          </p:nvSpPr>
          <p:spPr>
            <a:xfrm>
              <a:off x="1637765" y="3954542"/>
              <a:ext cx="1774781" cy="369332"/>
            </a:xfrm>
            <a:prstGeom prst="rect">
              <a:avLst/>
            </a:prstGeom>
            <a:noFill/>
          </p:spPr>
          <p:txBody>
            <a:bodyPr wrap="none" rtlCol="0">
              <a:spAutoFit/>
            </a:bodyPr>
            <a:lstStyle/>
            <a:p>
              <a:r>
                <a:rPr lang="en-US" smtClean="0"/>
                <a:t>10,000 messages</a:t>
              </a:r>
              <a:endParaRPr lang="en-GB"/>
            </a:p>
          </p:txBody>
        </p:sp>
        <p:sp>
          <p:nvSpPr>
            <p:cNvPr id="40" name="TextBox 39"/>
            <p:cNvSpPr txBox="1"/>
            <p:nvPr/>
          </p:nvSpPr>
          <p:spPr>
            <a:xfrm>
              <a:off x="1736838" y="4379825"/>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41" name="TextBox 40"/>
            <p:cNvSpPr txBox="1"/>
            <p:nvPr/>
          </p:nvSpPr>
          <p:spPr>
            <a:xfrm>
              <a:off x="1716440" y="4749157"/>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42" name="TextBox 41"/>
            <p:cNvSpPr txBox="1"/>
            <p:nvPr/>
          </p:nvSpPr>
          <p:spPr>
            <a:xfrm>
              <a:off x="1679578" y="5174441"/>
              <a:ext cx="1671483" cy="369332"/>
            </a:xfrm>
            <a:prstGeom prst="rect">
              <a:avLst/>
            </a:prstGeom>
            <a:noFill/>
          </p:spPr>
          <p:txBody>
            <a:bodyPr wrap="none" rtlCol="0">
              <a:spAutoFit/>
            </a:bodyPr>
            <a:lstStyle/>
            <a:p>
              <a:r>
                <a:rPr lang="en-US" smtClean="0"/>
                <a:t>First 10 day free</a:t>
              </a:r>
              <a:endParaRPr lang="en-GB"/>
            </a:p>
          </p:txBody>
        </p:sp>
      </p:grpSp>
      <p:grpSp>
        <p:nvGrpSpPr>
          <p:cNvPr id="43" name="Group 42"/>
          <p:cNvGrpSpPr/>
          <p:nvPr/>
        </p:nvGrpSpPr>
        <p:grpSpPr>
          <a:xfrm>
            <a:off x="6415272" y="3951017"/>
            <a:ext cx="1774781" cy="1589231"/>
            <a:chOff x="1637765" y="3954542"/>
            <a:chExt cx="1774781" cy="1589231"/>
          </a:xfrm>
        </p:grpSpPr>
        <p:sp>
          <p:nvSpPr>
            <p:cNvPr id="44" name="TextBox 43"/>
            <p:cNvSpPr txBox="1"/>
            <p:nvPr/>
          </p:nvSpPr>
          <p:spPr>
            <a:xfrm>
              <a:off x="1637765" y="3954542"/>
              <a:ext cx="1774781" cy="369332"/>
            </a:xfrm>
            <a:prstGeom prst="rect">
              <a:avLst/>
            </a:prstGeom>
            <a:noFill/>
          </p:spPr>
          <p:txBody>
            <a:bodyPr wrap="none" rtlCol="0">
              <a:spAutoFit/>
            </a:bodyPr>
            <a:lstStyle/>
            <a:p>
              <a:r>
                <a:rPr lang="en-US" smtClean="0"/>
                <a:t>10,000 messages</a:t>
              </a:r>
              <a:endParaRPr lang="en-GB"/>
            </a:p>
          </p:txBody>
        </p:sp>
        <p:sp>
          <p:nvSpPr>
            <p:cNvPr id="45" name="TextBox 44"/>
            <p:cNvSpPr txBox="1"/>
            <p:nvPr/>
          </p:nvSpPr>
          <p:spPr>
            <a:xfrm>
              <a:off x="1736838" y="4379825"/>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46" name="TextBox 45"/>
            <p:cNvSpPr txBox="1"/>
            <p:nvPr/>
          </p:nvSpPr>
          <p:spPr>
            <a:xfrm>
              <a:off x="1716440" y="4749157"/>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47" name="TextBox 46"/>
            <p:cNvSpPr txBox="1"/>
            <p:nvPr/>
          </p:nvSpPr>
          <p:spPr>
            <a:xfrm>
              <a:off x="1679578" y="5174441"/>
              <a:ext cx="1671483" cy="369332"/>
            </a:xfrm>
            <a:prstGeom prst="rect">
              <a:avLst/>
            </a:prstGeom>
            <a:noFill/>
          </p:spPr>
          <p:txBody>
            <a:bodyPr wrap="none" rtlCol="0">
              <a:spAutoFit/>
            </a:bodyPr>
            <a:lstStyle/>
            <a:p>
              <a:r>
                <a:rPr lang="en-US" smtClean="0"/>
                <a:t>First 10 day free</a:t>
              </a:r>
              <a:endParaRPr lang="en-GB"/>
            </a:p>
          </p:txBody>
        </p:sp>
      </p:grpSp>
      <p:grpSp>
        <p:nvGrpSpPr>
          <p:cNvPr id="63" name="Group 62"/>
          <p:cNvGrpSpPr/>
          <p:nvPr/>
        </p:nvGrpSpPr>
        <p:grpSpPr>
          <a:xfrm>
            <a:off x="8802870" y="3951017"/>
            <a:ext cx="1774781" cy="1589231"/>
            <a:chOff x="1637765" y="3954542"/>
            <a:chExt cx="1774781" cy="1589231"/>
          </a:xfrm>
        </p:grpSpPr>
        <p:sp>
          <p:nvSpPr>
            <p:cNvPr id="64" name="TextBox 63"/>
            <p:cNvSpPr txBox="1"/>
            <p:nvPr/>
          </p:nvSpPr>
          <p:spPr>
            <a:xfrm>
              <a:off x="1637765" y="3954542"/>
              <a:ext cx="1774781" cy="369332"/>
            </a:xfrm>
            <a:prstGeom prst="rect">
              <a:avLst/>
            </a:prstGeom>
            <a:noFill/>
          </p:spPr>
          <p:txBody>
            <a:bodyPr wrap="none" rtlCol="0">
              <a:spAutoFit/>
            </a:bodyPr>
            <a:lstStyle/>
            <a:p>
              <a:r>
                <a:rPr lang="en-US" smtClean="0"/>
                <a:t>10,000 messages</a:t>
              </a:r>
              <a:endParaRPr lang="en-GB"/>
            </a:p>
          </p:txBody>
        </p:sp>
        <p:sp>
          <p:nvSpPr>
            <p:cNvPr id="65" name="TextBox 64"/>
            <p:cNvSpPr txBox="1"/>
            <p:nvPr/>
          </p:nvSpPr>
          <p:spPr>
            <a:xfrm>
              <a:off x="1736838" y="4379825"/>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66" name="TextBox 65"/>
            <p:cNvSpPr txBox="1"/>
            <p:nvPr/>
          </p:nvSpPr>
          <p:spPr>
            <a:xfrm>
              <a:off x="1716440" y="4749157"/>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67" name="TextBox 66"/>
            <p:cNvSpPr txBox="1"/>
            <p:nvPr/>
          </p:nvSpPr>
          <p:spPr>
            <a:xfrm>
              <a:off x="1679578" y="5174441"/>
              <a:ext cx="1671483" cy="369332"/>
            </a:xfrm>
            <a:prstGeom prst="rect">
              <a:avLst/>
            </a:prstGeom>
            <a:noFill/>
          </p:spPr>
          <p:txBody>
            <a:bodyPr wrap="none" rtlCol="0">
              <a:spAutoFit/>
            </a:bodyPr>
            <a:lstStyle/>
            <a:p>
              <a:r>
                <a:rPr lang="en-US" smtClean="0"/>
                <a:t>First 10 day free</a:t>
              </a:r>
              <a:endParaRPr lang="en-GB"/>
            </a:p>
          </p:txBody>
        </p:sp>
      </p:grpSp>
    </p:spTree>
    <p:extLst>
      <p:ext uri="{BB962C8B-B14F-4D97-AF65-F5344CB8AC3E}">
        <p14:creationId xmlns:p14="http://schemas.microsoft.com/office/powerpoint/2010/main" val="3897633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up)">
                                      <p:cBhvr>
                                        <p:cTn id="15" dur="500"/>
                                        <p:tgtEl>
                                          <p:spTgt spid="24"/>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wipe(up)">
                                      <p:cBhvr>
                                        <p:cTn id="19" dur="500"/>
                                        <p:tgtEl>
                                          <p:spTgt spid="37"/>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p:cTn id="23" dur="500" fill="hold"/>
                                        <p:tgtEl>
                                          <p:spTgt spid="29"/>
                                        </p:tgtEl>
                                        <p:attrNameLst>
                                          <p:attrName>ppt_w</p:attrName>
                                        </p:attrNameLst>
                                      </p:cBhvr>
                                      <p:tavLst>
                                        <p:tav tm="0">
                                          <p:val>
                                            <p:fltVal val="0"/>
                                          </p:val>
                                        </p:tav>
                                        <p:tav tm="100000">
                                          <p:val>
                                            <p:strVal val="#ppt_w"/>
                                          </p:val>
                                        </p:tav>
                                      </p:tavLst>
                                    </p:anim>
                                    <p:anim calcmode="lin" valueType="num">
                                      <p:cBhvr>
                                        <p:cTn id="24" dur="500" fill="hold"/>
                                        <p:tgtEl>
                                          <p:spTgt spid="29"/>
                                        </p:tgtEl>
                                        <p:attrNameLst>
                                          <p:attrName>ppt_h</p:attrName>
                                        </p:attrNameLst>
                                      </p:cBhvr>
                                      <p:tavLst>
                                        <p:tav tm="0">
                                          <p:val>
                                            <p:fltVal val="0"/>
                                          </p:val>
                                        </p:tav>
                                        <p:tav tm="100000">
                                          <p:val>
                                            <p:strVal val="#ppt_h"/>
                                          </p:val>
                                        </p:tav>
                                      </p:tavLst>
                                    </p:anim>
                                    <p:animEffect transition="in" filter="fade">
                                      <p:cBhvr>
                                        <p:cTn id="25" dur="500"/>
                                        <p:tgtEl>
                                          <p:spTgt spid="2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500"/>
                                        <p:tgtEl>
                                          <p:spTgt spid="16"/>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up)">
                                      <p:cBhvr>
                                        <p:cTn id="33" dur="500"/>
                                        <p:tgtEl>
                                          <p:spTgt spid="21"/>
                                        </p:tgtEl>
                                      </p:cBhvr>
                                    </p:animEffect>
                                  </p:childTnLst>
                                </p:cTn>
                              </p:par>
                            </p:childTnLst>
                          </p:cTn>
                        </p:par>
                        <p:par>
                          <p:cTn id="34" fill="hold">
                            <p:stCondLst>
                              <p:cond delay="3500"/>
                            </p:stCondLst>
                            <p:childTnLst>
                              <p:par>
                                <p:cTn id="35" presetID="22" presetClass="entr" presetSubtype="1"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wipe(up)">
                                      <p:cBhvr>
                                        <p:cTn id="37" dur="500"/>
                                        <p:tgtEl>
                                          <p:spTgt spid="38"/>
                                        </p:tgtEl>
                                      </p:cBhvr>
                                    </p:animEffect>
                                  </p:childTnLst>
                                </p:cTn>
                              </p:par>
                            </p:childTnLst>
                          </p:cTn>
                        </p:par>
                        <p:par>
                          <p:cTn id="38" fill="hold">
                            <p:stCondLst>
                              <p:cond delay="4000"/>
                            </p:stCondLst>
                            <p:childTnLst>
                              <p:par>
                                <p:cTn id="39" presetID="53" presetClass="entr" presetSubtype="16"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par>
                          <p:cTn id="48" fill="hold">
                            <p:stCondLst>
                              <p:cond delay="5000"/>
                            </p:stCondLst>
                            <p:childTnLst>
                              <p:par>
                                <p:cTn id="49" presetID="22" presetClass="entr" presetSubtype="1" fill="hold" grpId="0" nodeType="after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wipe(up)">
                                      <p:cBhvr>
                                        <p:cTn id="51" dur="500"/>
                                        <p:tgtEl>
                                          <p:spTgt spid="22"/>
                                        </p:tgtEl>
                                      </p:cBhvr>
                                    </p:animEffect>
                                  </p:childTnLst>
                                </p:cTn>
                              </p:par>
                            </p:childTnLst>
                          </p:cTn>
                        </p:par>
                        <p:par>
                          <p:cTn id="52" fill="hold">
                            <p:stCondLst>
                              <p:cond delay="5500"/>
                            </p:stCondLst>
                            <p:childTnLst>
                              <p:par>
                                <p:cTn id="53" presetID="22" presetClass="entr" presetSubtype="1" fill="hold" nodeType="afterEffect">
                                  <p:stCondLst>
                                    <p:cond delay="0"/>
                                  </p:stCondLst>
                                  <p:childTnLst>
                                    <p:set>
                                      <p:cBhvr>
                                        <p:cTn id="54" dur="1" fill="hold">
                                          <p:stCondLst>
                                            <p:cond delay="0"/>
                                          </p:stCondLst>
                                        </p:cTn>
                                        <p:tgtEl>
                                          <p:spTgt spid="43"/>
                                        </p:tgtEl>
                                        <p:attrNameLst>
                                          <p:attrName>style.visibility</p:attrName>
                                        </p:attrNameLst>
                                      </p:cBhvr>
                                      <p:to>
                                        <p:strVal val="visible"/>
                                      </p:to>
                                    </p:set>
                                    <p:animEffect transition="in" filter="wipe(up)">
                                      <p:cBhvr>
                                        <p:cTn id="55" dur="500"/>
                                        <p:tgtEl>
                                          <p:spTgt spid="43"/>
                                        </p:tgtEl>
                                      </p:cBhvr>
                                    </p:animEffect>
                                  </p:childTnLst>
                                </p:cTn>
                              </p:par>
                            </p:childTnLst>
                          </p:cTn>
                        </p:par>
                        <p:par>
                          <p:cTn id="56" fill="hold">
                            <p:stCondLst>
                              <p:cond delay="6000"/>
                            </p:stCondLst>
                            <p:childTnLst>
                              <p:par>
                                <p:cTn id="57" presetID="53" presetClass="entr" presetSubtype="16" fill="hold" grpId="0" nodeType="afterEffect">
                                  <p:stCondLst>
                                    <p:cond delay="0"/>
                                  </p:stCondLst>
                                  <p:childTnLst>
                                    <p:set>
                                      <p:cBhvr>
                                        <p:cTn id="58" dur="1" fill="hold">
                                          <p:stCondLst>
                                            <p:cond delay="0"/>
                                          </p:stCondLst>
                                        </p:cTn>
                                        <p:tgtEl>
                                          <p:spTgt spid="31"/>
                                        </p:tgtEl>
                                        <p:attrNameLst>
                                          <p:attrName>style.visibility</p:attrName>
                                        </p:attrNameLst>
                                      </p:cBhvr>
                                      <p:to>
                                        <p:strVal val="visible"/>
                                      </p:to>
                                    </p:set>
                                    <p:anim calcmode="lin" valueType="num">
                                      <p:cBhvr>
                                        <p:cTn id="59" dur="500" fill="hold"/>
                                        <p:tgtEl>
                                          <p:spTgt spid="31"/>
                                        </p:tgtEl>
                                        <p:attrNameLst>
                                          <p:attrName>ppt_w</p:attrName>
                                        </p:attrNameLst>
                                      </p:cBhvr>
                                      <p:tavLst>
                                        <p:tav tm="0">
                                          <p:val>
                                            <p:fltVal val="0"/>
                                          </p:val>
                                        </p:tav>
                                        <p:tav tm="100000">
                                          <p:val>
                                            <p:strVal val="#ppt_w"/>
                                          </p:val>
                                        </p:tav>
                                      </p:tavLst>
                                    </p:anim>
                                    <p:anim calcmode="lin" valueType="num">
                                      <p:cBhvr>
                                        <p:cTn id="60" dur="500" fill="hold"/>
                                        <p:tgtEl>
                                          <p:spTgt spid="31"/>
                                        </p:tgtEl>
                                        <p:attrNameLst>
                                          <p:attrName>ppt_h</p:attrName>
                                        </p:attrNameLst>
                                      </p:cBhvr>
                                      <p:tavLst>
                                        <p:tav tm="0">
                                          <p:val>
                                            <p:fltVal val="0"/>
                                          </p:val>
                                        </p:tav>
                                        <p:tav tm="100000">
                                          <p:val>
                                            <p:strVal val="#ppt_h"/>
                                          </p:val>
                                        </p:tav>
                                      </p:tavLst>
                                    </p:anim>
                                    <p:animEffect transition="in" filter="fade">
                                      <p:cBhvr>
                                        <p:cTn id="61" dur="500"/>
                                        <p:tgtEl>
                                          <p:spTgt spid="31"/>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17"/>
                                        </p:tgtEl>
                                        <p:attrNameLst>
                                          <p:attrName>style.visibility</p:attrName>
                                        </p:attrNameLst>
                                      </p:cBhvr>
                                      <p:to>
                                        <p:strVal val="visible"/>
                                      </p:to>
                                    </p:set>
                                    <p:animEffect transition="in" filter="fade">
                                      <p:cBhvr>
                                        <p:cTn id="65" dur="500"/>
                                        <p:tgtEl>
                                          <p:spTgt spid="17"/>
                                        </p:tgtEl>
                                      </p:cBhvr>
                                    </p:animEffect>
                                  </p:childTnLst>
                                </p:cTn>
                              </p:par>
                            </p:childTnLst>
                          </p:cTn>
                        </p:par>
                        <p:par>
                          <p:cTn id="66" fill="hold">
                            <p:stCondLst>
                              <p:cond delay="7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par>
                          <p:cTn id="70" fill="hold">
                            <p:stCondLst>
                              <p:cond delay="7500"/>
                            </p:stCondLst>
                            <p:childTnLst>
                              <p:par>
                                <p:cTn id="71" presetID="22" presetClass="entr" presetSubtype="1" fill="hold" nodeType="after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wipe(up)">
                                      <p:cBhvr>
                                        <p:cTn id="73" dur="500"/>
                                        <p:tgtEl>
                                          <p:spTgt spid="63"/>
                                        </p:tgtEl>
                                      </p:cBhvr>
                                    </p:animEffect>
                                  </p:childTnLst>
                                </p:cTn>
                              </p:par>
                            </p:childTnLst>
                          </p:cTn>
                        </p:par>
                        <p:par>
                          <p:cTn id="74" fill="hold">
                            <p:stCondLst>
                              <p:cond delay="8000"/>
                            </p:stCondLst>
                            <p:childTnLst>
                              <p:par>
                                <p:cTn id="75" presetID="53" presetClass="entr" presetSubtype="16" fill="hold" grpId="0" nodeType="after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p:cTn id="77" dur="500" fill="hold"/>
                                        <p:tgtEl>
                                          <p:spTgt spid="32"/>
                                        </p:tgtEl>
                                        <p:attrNameLst>
                                          <p:attrName>ppt_w</p:attrName>
                                        </p:attrNameLst>
                                      </p:cBhvr>
                                      <p:tavLst>
                                        <p:tav tm="0">
                                          <p:val>
                                            <p:fltVal val="0"/>
                                          </p:val>
                                        </p:tav>
                                        <p:tav tm="100000">
                                          <p:val>
                                            <p:strVal val="#ppt_w"/>
                                          </p:val>
                                        </p:tav>
                                      </p:tavLst>
                                    </p:anim>
                                    <p:anim calcmode="lin" valueType="num">
                                      <p:cBhvr>
                                        <p:cTn id="78" dur="500" fill="hold"/>
                                        <p:tgtEl>
                                          <p:spTgt spid="32"/>
                                        </p:tgtEl>
                                        <p:attrNameLst>
                                          <p:attrName>ppt_h</p:attrName>
                                        </p:attrNameLst>
                                      </p:cBhvr>
                                      <p:tavLst>
                                        <p:tav tm="0">
                                          <p:val>
                                            <p:fltVal val="0"/>
                                          </p:val>
                                        </p:tav>
                                        <p:tav tm="100000">
                                          <p:val>
                                            <p:strVal val="#ppt_h"/>
                                          </p:val>
                                        </p:tav>
                                      </p:tavLst>
                                    </p:anim>
                                    <p:animEffect transition="in" filter="fade">
                                      <p:cBhvr>
                                        <p:cTn id="79"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1" grpId="0"/>
      <p:bldP spid="22" grpId="0"/>
      <p:bldP spid="23" grpId="0"/>
      <p:bldP spid="24" grpId="0"/>
      <p:bldP spid="29" grpId="0"/>
      <p:bldP spid="30" grpId="0"/>
      <p:bldP spid="31" grpId="0"/>
      <p:bldP spid="32"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Social Media</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79</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7" name="Oval 6"/>
          <p:cNvSpPr/>
          <p:nvPr/>
        </p:nvSpPr>
        <p:spPr>
          <a:xfrm rot="5400000">
            <a:off x="4906400" y="2240672"/>
            <a:ext cx="2352389" cy="23523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9" name="Freeform 8"/>
          <p:cNvSpPr/>
          <p:nvPr/>
        </p:nvSpPr>
        <p:spPr>
          <a:xfrm rot="5400000">
            <a:off x="5815827" y="3484398"/>
            <a:ext cx="2264893" cy="423430"/>
          </a:xfrm>
          <a:custGeom>
            <a:avLst/>
            <a:gdLst>
              <a:gd name="connsiteX0" fmla="*/ 0 w 2740520"/>
              <a:gd name="connsiteY0" fmla="*/ 0 h 512350"/>
              <a:gd name="connsiteX1" fmla="*/ 2740520 w 2740520"/>
              <a:gd name="connsiteY1" fmla="*/ 0 h 512350"/>
              <a:gd name="connsiteX2" fmla="*/ 2740520 w 2740520"/>
              <a:gd name="connsiteY2" fmla="*/ 512350 h 512350"/>
              <a:gd name="connsiteX3" fmla="*/ 0 w 2740520"/>
              <a:gd name="connsiteY3" fmla="*/ 512350 h 512350"/>
              <a:gd name="connsiteX4" fmla="*/ 0 w 2740520"/>
              <a:gd name="connsiteY4" fmla="*/ 0 h 512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520" h="512350">
                <a:moveTo>
                  <a:pt x="0" y="0"/>
                </a:moveTo>
                <a:lnTo>
                  <a:pt x="2740520" y="0"/>
                </a:lnTo>
                <a:lnTo>
                  <a:pt x="2740520" y="512350"/>
                </a:lnTo>
                <a:lnTo>
                  <a:pt x="0" y="51235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24130" rIns="0" bIns="24130" numCol="1" spcCol="1270" anchor="ctr" anchorCtr="0">
            <a:noAutofit/>
          </a:bodyPr>
          <a:lstStyle/>
          <a:p>
            <a:pPr lvl="0" algn="l" defTabSz="844550">
              <a:lnSpc>
                <a:spcPct val="90000"/>
              </a:lnSpc>
              <a:spcBef>
                <a:spcPct val="0"/>
              </a:spcBef>
              <a:spcAft>
                <a:spcPct val="35000"/>
              </a:spcAft>
            </a:pPr>
            <a:endParaRPr lang="en-GB" sz="1900" kern="1200"/>
          </a:p>
        </p:txBody>
      </p:sp>
      <p:sp>
        <p:nvSpPr>
          <p:cNvPr id="10" name="Freeform 9"/>
          <p:cNvSpPr/>
          <p:nvPr/>
        </p:nvSpPr>
        <p:spPr>
          <a:xfrm rot="5400000">
            <a:off x="5494592" y="3586592"/>
            <a:ext cx="2264893" cy="219040"/>
          </a:xfrm>
          <a:custGeom>
            <a:avLst/>
            <a:gdLst>
              <a:gd name="connsiteX0" fmla="*/ 0 w 2740520"/>
              <a:gd name="connsiteY0" fmla="*/ 0 h 265039"/>
              <a:gd name="connsiteX1" fmla="*/ 2740520 w 2740520"/>
              <a:gd name="connsiteY1" fmla="*/ 0 h 265039"/>
              <a:gd name="connsiteX2" fmla="*/ 2740520 w 2740520"/>
              <a:gd name="connsiteY2" fmla="*/ 265039 h 265039"/>
              <a:gd name="connsiteX3" fmla="*/ 0 w 2740520"/>
              <a:gd name="connsiteY3" fmla="*/ 265039 h 265039"/>
              <a:gd name="connsiteX4" fmla="*/ 0 w 2740520"/>
              <a:gd name="connsiteY4" fmla="*/ 0 h 265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520" h="265039">
                <a:moveTo>
                  <a:pt x="0" y="0"/>
                </a:moveTo>
                <a:lnTo>
                  <a:pt x="2740520" y="0"/>
                </a:lnTo>
                <a:lnTo>
                  <a:pt x="2740520" y="265039"/>
                </a:lnTo>
                <a:lnTo>
                  <a:pt x="0" y="26503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9050" rIns="0" bIns="19050" numCol="1" spcCol="1270" anchor="ctr" anchorCtr="0">
            <a:noAutofit/>
          </a:bodyPr>
          <a:lstStyle/>
          <a:p>
            <a:pPr lvl="0" algn="l" defTabSz="666750">
              <a:lnSpc>
                <a:spcPct val="90000"/>
              </a:lnSpc>
              <a:spcBef>
                <a:spcPct val="0"/>
              </a:spcBef>
              <a:spcAft>
                <a:spcPct val="35000"/>
              </a:spcAft>
            </a:pPr>
            <a:endParaRPr lang="en-GB" sz="1500" kern="1200"/>
          </a:p>
        </p:txBody>
      </p:sp>
      <p:sp>
        <p:nvSpPr>
          <p:cNvPr id="12" name="Freeform 11"/>
          <p:cNvSpPr/>
          <p:nvPr/>
        </p:nvSpPr>
        <p:spPr>
          <a:xfrm rot="5400000">
            <a:off x="5196921" y="3586592"/>
            <a:ext cx="2264893" cy="219040"/>
          </a:xfrm>
          <a:custGeom>
            <a:avLst/>
            <a:gdLst>
              <a:gd name="connsiteX0" fmla="*/ 0 w 2740520"/>
              <a:gd name="connsiteY0" fmla="*/ 0 h 265039"/>
              <a:gd name="connsiteX1" fmla="*/ 2740520 w 2740520"/>
              <a:gd name="connsiteY1" fmla="*/ 0 h 265039"/>
              <a:gd name="connsiteX2" fmla="*/ 2740520 w 2740520"/>
              <a:gd name="connsiteY2" fmla="*/ 265039 h 265039"/>
              <a:gd name="connsiteX3" fmla="*/ 0 w 2740520"/>
              <a:gd name="connsiteY3" fmla="*/ 265039 h 265039"/>
              <a:gd name="connsiteX4" fmla="*/ 0 w 2740520"/>
              <a:gd name="connsiteY4" fmla="*/ 0 h 265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520" h="265039">
                <a:moveTo>
                  <a:pt x="0" y="0"/>
                </a:moveTo>
                <a:lnTo>
                  <a:pt x="2740520" y="0"/>
                </a:lnTo>
                <a:lnTo>
                  <a:pt x="2740520" y="265039"/>
                </a:lnTo>
                <a:lnTo>
                  <a:pt x="0" y="26503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9050" rIns="0" bIns="19050" numCol="1" spcCol="1270" anchor="ctr" anchorCtr="0">
            <a:noAutofit/>
          </a:bodyPr>
          <a:lstStyle/>
          <a:p>
            <a:pPr lvl="0" algn="l" defTabSz="666750">
              <a:lnSpc>
                <a:spcPct val="90000"/>
              </a:lnSpc>
              <a:spcBef>
                <a:spcPct val="0"/>
              </a:spcBef>
              <a:spcAft>
                <a:spcPct val="35000"/>
              </a:spcAft>
            </a:pPr>
            <a:endParaRPr lang="en-GB" sz="1500" kern="1200"/>
          </a:p>
        </p:txBody>
      </p:sp>
      <p:sp>
        <p:nvSpPr>
          <p:cNvPr id="13" name="Oval 12"/>
          <p:cNvSpPr/>
          <p:nvPr/>
        </p:nvSpPr>
        <p:spPr>
          <a:xfrm rot="5400000">
            <a:off x="2784332" y="2240672"/>
            <a:ext cx="2352389" cy="2352390"/>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5" name="Freeform 14"/>
          <p:cNvSpPr/>
          <p:nvPr/>
        </p:nvSpPr>
        <p:spPr>
          <a:xfrm rot="5400000">
            <a:off x="3693759" y="3484398"/>
            <a:ext cx="2264893" cy="423430"/>
          </a:xfrm>
          <a:custGeom>
            <a:avLst/>
            <a:gdLst>
              <a:gd name="connsiteX0" fmla="*/ 0 w 2740520"/>
              <a:gd name="connsiteY0" fmla="*/ 0 h 512350"/>
              <a:gd name="connsiteX1" fmla="*/ 2740520 w 2740520"/>
              <a:gd name="connsiteY1" fmla="*/ 0 h 512350"/>
              <a:gd name="connsiteX2" fmla="*/ 2740520 w 2740520"/>
              <a:gd name="connsiteY2" fmla="*/ 512350 h 512350"/>
              <a:gd name="connsiteX3" fmla="*/ 0 w 2740520"/>
              <a:gd name="connsiteY3" fmla="*/ 512350 h 512350"/>
              <a:gd name="connsiteX4" fmla="*/ 0 w 2740520"/>
              <a:gd name="connsiteY4" fmla="*/ 0 h 512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520" h="512350">
                <a:moveTo>
                  <a:pt x="0" y="0"/>
                </a:moveTo>
                <a:lnTo>
                  <a:pt x="2740520" y="0"/>
                </a:lnTo>
                <a:lnTo>
                  <a:pt x="2740520" y="512350"/>
                </a:lnTo>
                <a:lnTo>
                  <a:pt x="0" y="51235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24130" rIns="0" bIns="24130" numCol="1" spcCol="1270" anchor="ctr" anchorCtr="0">
            <a:noAutofit/>
          </a:bodyPr>
          <a:lstStyle/>
          <a:p>
            <a:pPr lvl="0" algn="l" defTabSz="844550">
              <a:lnSpc>
                <a:spcPct val="90000"/>
              </a:lnSpc>
              <a:spcBef>
                <a:spcPct val="0"/>
              </a:spcBef>
              <a:spcAft>
                <a:spcPct val="35000"/>
              </a:spcAft>
            </a:pPr>
            <a:endParaRPr lang="en-GB" sz="1900" kern="1200"/>
          </a:p>
        </p:txBody>
      </p:sp>
      <p:sp>
        <p:nvSpPr>
          <p:cNvPr id="16" name="Freeform 15"/>
          <p:cNvSpPr/>
          <p:nvPr/>
        </p:nvSpPr>
        <p:spPr>
          <a:xfrm rot="5400000">
            <a:off x="3374759" y="3588828"/>
            <a:ext cx="2264893" cy="214570"/>
          </a:xfrm>
          <a:custGeom>
            <a:avLst/>
            <a:gdLst>
              <a:gd name="connsiteX0" fmla="*/ 0 w 2740520"/>
              <a:gd name="connsiteY0" fmla="*/ 0 h 259630"/>
              <a:gd name="connsiteX1" fmla="*/ 2740520 w 2740520"/>
              <a:gd name="connsiteY1" fmla="*/ 0 h 259630"/>
              <a:gd name="connsiteX2" fmla="*/ 2740520 w 2740520"/>
              <a:gd name="connsiteY2" fmla="*/ 259630 h 259630"/>
              <a:gd name="connsiteX3" fmla="*/ 0 w 2740520"/>
              <a:gd name="connsiteY3" fmla="*/ 259630 h 259630"/>
              <a:gd name="connsiteX4" fmla="*/ 0 w 2740520"/>
              <a:gd name="connsiteY4" fmla="*/ 0 h 25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520" h="259630">
                <a:moveTo>
                  <a:pt x="0" y="0"/>
                </a:moveTo>
                <a:lnTo>
                  <a:pt x="2740520" y="0"/>
                </a:lnTo>
                <a:lnTo>
                  <a:pt x="2740520" y="259630"/>
                </a:lnTo>
                <a:lnTo>
                  <a:pt x="0" y="25963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9050" rIns="0" bIns="19050" numCol="1" spcCol="1270" anchor="ctr" anchorCtr="0">
            <a:noAutofit/>
          </a:bodyPr>
          <a:lstStyle/>
          <a:p>
            <a:pPr lvl="0" algn="l" defTabSz="666750">
              <a:lnSpc>
                <a:spcPct val="90000"/>
              </a:lnSpc>
              <a:spcBef>
                <a:spcPct val="0"/>
              </a:spcBef>
              <a:spcAft>
                <a:spcPct val="35000"/>
              </a:spcAft>
            </a:pPr>
            <a:endParaRPr lang="en-GB" sz="1500" kern="1200"/>
          </a:p>
        </p:txBody>
      </p:sp>
      <p:sp>
        <p:nvSpPr>
          <p:cNvPr id="18" name="Freeform 17"/>
          <p:cNvSpPr/>
          <p:nvPr/>
        </p:nvSpPr>
        <p:spPr>
          <a:xfrm rot="5400000">
            <a:off x="3083163" y="3588828"/>
            <a:ext cx="2264893" cy="214570"/>
          </a:xfrm>
          <a:custGeom>
            <a:avLst/>
            <a:gdLst>
              <a:gd name="connsiteX0" fmla="*/ 0 w 2740520"/>
              <a:gd name="connsiteY0" fmla="*/ 0 h 259630"/>
              <a:gd name="connsiteX1" fmla="*/ 2740520 w 2740520"/>
              <a:gd name="connsiteY1" fmla="*/ 0 h 259630"/>
              <a:gd name="connsiteX2" fmla="*/ 2740520 w 2740520"/>
              <a:gd name="connsiteY2" fmla="*/ 259630 h 259630"/>
              <a:gd name="connsiteX3" fmla="*/ 0 w 2740520"/>
              <a:gd name="connsiteY3" fmla="*/ 259630 h 259630"/>
              <a:gd name="connsiteX4" fmla="*/ 0 w 2740520"/>
              <a:gd name="connsiteY4" fmla="*/ 0 h 25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520" h="259630">
                <a:moveTo>
                  <a:pt x="0" y="0"/>
                </a:moveTo>
                <a:lnTo>
                  <a:pt x="2740520" y="0"/>
                </a:lnTo>
                <a:lnTo>
                  <a:pt x="2740520" y="259630"/>
                </a:lnTo>
                <a:lnTo>
                  <a:pt x="0" y="25963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0" tIns="19050" rIns="0" bIns="19050" numCol="1" spcCol="1270" anchor="ctr" anchorCtr="0">
            <a:noAutofit/>
          </a:bodyPr>
          <a:lstStyle/>
          <a:p>
            <a:pPr lvl="0" algn="l" defTabSz="666750">
              <a:lnSpc>
                <a:spcPct val="90000"/>
              </a:lnSpc>
              <a:spcBef>
                <a:spcPct val="0"/>
              </a:spcBef>
              <a:spcAft>
                <a:spcPct val="35000"/>
              </a:spcAft>
            </a:pPr>
            <a:endParaRPr lang="en-GB" sz="1500" kern="1200"/>
          </a:p>
        </p:txBody>
      </p:sp>
      <p:sp>
        <p:nvSpPr>
          <p:cNvPr id="19" name="Oval 18"/>
          <p:cNvSpPr/>
          <p:nvPr/>
        </p:nvSpPr>
        <p:spPr>
          <a:xfrm rot="5400000">
            <a:off x="689464" y="2240672"/>
            <a:ext cx="2352389" cy="2352389"/>
          </a:xfrm>
          <a:prstGeom prst="ellipse">
            <a:avLst/>
          </a:prstGeom>
          <a:solidFill>
            <a:schemeClr val="accent1">
              <a:hueOff val="0"/>
              <a:satOff val="0"/>
              <a:lumOff val="0"/>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21" name="Oval 20"/>
          <p:cNvSpPr/>
          <p:nvPr/>
        </p:nvSpPr>
        <p:spPr>
          <a:xfrm rot="5400000">
            <a:off x="7015472" y="2240673"/>
            <a:ext cx="2352389" cy="2352390"/>
          </a:xfrm>
          <a:prstGeom prst="ellipse">
            <a:avLst/>
          </a:prstGeom>
          <a:solidFill>
            <a:schemeClr val="accent4">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23" name="Oval 22"/>
          <p:cNvSpPr/>
          <p:nvPr/>
        </p:nvSpPr>
        <p:spPr>
          <a:xfrm rot="5400000">
            <a:off x="9122946" y="2240672"/>
            <a:ext cx="2352389" cy="2352390"/>
          </a:xfrm>
          <a:prstGeom prst="ellipse">
            <a:avLst/>
          </a:prstGeom>
          <a:solidFill>
            <a:schemeClr val="accent5">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grpSp>
        <p:nvGrpSpPr>
          <p:cNvPr id="5" name="Group 4"/>
          <p:cNvGrpSpPr/>
          <p:nvPr/>
        </p:nvGrpSpPr>
        <p:grpSpPr>
          <a:xfrm>
            <a:off x="2161393" y="1732463"/>
            <a:ext cx="907660" cy="907660"/>
            <a:chOff x="2161393" y="1732463"/>
            <a:chExt cx="907660" cy="907660"/>
          </a:xfrm>
        </p:grpSpPr>
        <p:sp>
          <p:nvSpPr>
            <p:cNvPr id="20" name="Oval 19"/>
            <p:cNvSpPr/>
            <p:nvPr/>
          </p:nvSpPr>
          <p:spPr>
            <a:xfrm rot="5400000">
              <a:off x="2161393" y="1732463"/>
              <a:ext cx="907660" cy="907660"/>
            </a:xfrm>
            <a:prstGeom prst="ellipse">
              <a:avLst/>
            </a:prstGeom>
            <a:solidFill>
              <a:schemeClr val="accent1">
                <a:hueOff val="0"/>
                <a:satOff val="0"/>
                <a:lumOff val="0"/>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25" name="Freeform 11"/>
            <p:cNvSpPr>
              <a:spLocks/>
            </p:cNvSpPr>
            <p:nvPr/>
          </p:nvSpPr>
          <p:spPr bwMode="auto">
            <a:xfrm>
              <a:off x="2504540" y="1987391"/>
              <a:ext cx="221366" cy="397804"/>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1" name="Group 10"/>
          <p:cNvGrpSpPr/>
          <p:nvPr/>
        </p:nvGrpSpPr>
        <p:grpSpPr>
          <a:xfrm>
            <a:off x="4256261" y="1732463"/>
            <a:ext cx="907660" cy="907660"/>
            <a:chOff x="4256261" y="1732463"/>
            <a:chExt cx="907660" cy="907660"/>
          </a:xfrm>
        </p:grpSpPr>
        <p:sp>
          <p:nvSpPr>
            <p:cNvPr id="14" name="Oval 13"/>
            <p:cNvSpPr/>
            <p:nvPr/>
          </p:nvSpPr>
          <p:spPr>
            <a:xfrm rot="5400000">
              <a:off x="4256261" y="1732463"/>
              <a:ext cx="907660" cy="907660"/>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26" name="AutoShape 14"/>
            <p:cNvSpPr>
              <a:spLocks/>
            </p:cNvSpPr>
            <p:nvPr/>
          </p:nvSpPr>
          <p:spPr bwMode="auto">
            <a:xfrm>
              <a:off x="4523138" y="1987391"/>
              <a:ext cx="373905" cy="340913"/>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grpSp>
      <p:grpSp>
        <p:nvGrpSpPr>
          <p:cNvPr id="17" name="Group 16"/>
          <p:cNvGrpSpPr/>
          <p:nvPr/>
        </p:nvGrpSpPr>
        <p:grpSpPr>
          <a:xfrm>
            <a:off x="6378328" y="1732463"/>
            <a:ext cx="907660" cy="907660"/>
            <a:chOff x="6378328" y="1732463"/>
            <a:chExt cx="907660" cy="907660"/>
          </a:xfrm>
        </p:grpSpPr>
        <p:sp>
          <p:nvSpPr>
            <p:cNvPr id="8" name="Oval 7"/>
            <p:cNvSpPr/>
            <p:nvPr/>
          </p:nvSpPr>
          <p:spPr>
            <a:xfrm rot="5400000">
              <a:off x="6378328" y="1732463"/>
              <a:ext cx="907660" cy="907660"/>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27" name="AutoShape 13"/>
            <p:cNvSpPr>
              <a:spLocks/>
            </p:cNvSpPr>
            <p:nvPr/>
          </p:nvSpPr>
          <p:spPr bwMode="auto">
            <a:xfrm>
              <a:off x="6697814" y="1970228"/>
              <a:ext cx="294897" cy="381142"/>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grpSp>
      <p:grpSp>
        <p:nvGrpSpPr>
          <p:cNvPr id="36" name="Group 35"/>
          <p:cNvGrpSpPr/>
          <p:nvPr/>
        </p:nvGrpSpPr>
        <p:grpSpPr>
          <a:xfrm>
            <a:off x="8487401" y="1732464"/>
            <a:ext cx="907660" cy="907660"/>
            <a:chOff x="8487401" y="1732464"/>
            <a:chExt cx="907660" cy="907660"/>
          </a:xfrm>
        </p:grpSpPr>
        <p:sp>
          <p:nvSpPr>
            <p:cNvPr id="22" name="Oval 21"/>
            <p:cNvSpPr/>
            <p:nvPr/>
          </p:nvSpPr>
          <p:spPr>
            <a:xfrm rot="5400000">
              <a:off x="8487401" y="1732464"/>
              <a:ext cx="907660" cy="907660"/>
            </a:xfrm>
            <a:prstGeom prst="ellipse">
              <a:avLst/>
            </a:prstGeom>
            <a:solidFill>
              <a:schemeClr val="accent4">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grpSp>
          <p:nvGrpSpPr>
            <p:cNvPr id="31" name="Group 30"/>
            <p:cNvGrpSpPr/>
            <p:nvPr/>
          </p:nvGrpSpPr>
          <p:grpSpPr>
            <a:xfrm>
              <a:off x="8755293" y="2001264"/>
              <a:ext cx="394851" cy="332191"/>
              <a:chOff x="1424267" y="1898426"/>
              <a:chExt cx="477770" cy="401951"/>
            </a:xfrm>
            <a:solidFill>
              <a:schemeClr val="bg2"/>
            </a:solidFill>
          </p:grpSpPr>
          <p:sp>
            <p:nvSpPr>
              <p:cNvPr id="29" name="AutoShape 27"/>
              <p:cNvSpPr>
                <a:spLocks/>
              </p:cNvSpPr>
              <p:nvPr/>
            </p:nvSpPr>
            <p:spPr bwMode="auto">
              <a:xfrm>
                <a:off x="1424267" y="1898426"/>
                <a:ext cx="288258" cy="401951"/>
              </a:xfrm>
              <a:custGeom>
                <a:avLst/>
                <a:gdLst>
                  <a:gd name="T0" fmla="*/ 0 w 21594"/>
                  <a:gd name="T1" fmla="*/ 0 h 21481"/>
                  <a:gd name="T2" fmla="*/ 0 w 21594"/>
                  <a:gd name="T3" fmla="*/ 0 h 21481"/>
                  <a:gd name="T4" fmla="*/ 0 w 21594"/>
                  <a:gd name="T5" fmla="*/ 0 h 21481"/>
                  <a:gd name="T6" fmla="*/ 0 w 21594"/>
                  <a:gd name="T7" fmla="*/ 0 h 21481"/>
                  <a:gd name="T8" fmla="*/ 0 w 21594"/>
                  <a:gd name="T9" fmla="*/ 0 h 21481"/>
                  <a:gd name="T10" fmla="*/ 0 w 21594"/>
                  <a:gd name="T11" fmla="*/ 0 h 21481"/>
                  <a:gd name="T12" fmla="*/ 0 w 21594"/>
                  <a:gd name="T13" fmla="*/ 0 h 21481"/>
                  <a:gd name="T14" fmla="*/ 0 w 21594"/>
                  <a:gd name="T15" fmla="*/ 0 h 21481"/>
                  <a:gd name="T16" fmla="*/ 0 w 21594"/>
                  <a:gd name="T17" fmla="*/ 0 h 21481"/>
                  <a:gd name="T18" fmla="*/ 0 w 21594"/>
                  <a:gd name="T19" fmla="*/ 0 h 21481"/>
                  <a:gd name="T20" fmla="*/ 0 w 21594"/>
                  <a:gd name="T21" fmla="*/ 0 h 21481"/>
                  <a:gd name="T22" fmla="*/ 0 w 21594"/>
                  <a:gd name="T23" fmla="*/ 0 h 21481"/>
                  <a:gd name="T24" fmla="*/ 0 w 21594"/>
                  <a:gd name="T25" fmla="*/ 0 h 21481"/>
                  <a:gd name="T26" fmla="*/ 0 w 21594"/>
                  <a:gd name="T27" fmla="*/ 0 h 21481"/>
                  <a:gd name="T28" fmla="*/ 0 w 21594"/>
                  <a:gd name="T29" fmla="*/ 0 h 21481"/>
                  <a:gd name="T30" fmla="*/ 0 w 21594"/>
                  <a:gd name="T31" fmla="*/ 0 h 21481"/>
                  <a:gd name="T32" fmla="*/ 0 w 21594"/>
                  <a:gd name="T33" fmla="*/ 0 h 21481"/>
                  <a:gd name="T34" fmla="*/ 0 w 21594"/>
                  <a:gd name="T35" fmla="*/ 0 h 21481"/>
                  <a:gd name="T36" fmla="*/ 0 w 21594"/>
                  <a:gd name="T37" fmla="*/ 0 h 21481"/>
                  <a:gd name="T38" fmla="*/ 0 w 21594"/>
                  <a:gd name="T39" fmla="*/ 0 h 21481"/>
                  <a:gd name="T40" fmla="*/ 0 w 21594"/>
                  <a:gd name="T41" fmla="*/ 0 h 21481"/>
                  <a:gd name="T42" fmla="*/ 0 w 21594"/>
                  <a:gd name="T43" fmla="*/ 0 h 21481"/>
                  <a:gd name="T44" fmla="*/ 0 w 21594"/>
                  <a:gd name="T45" fmla="*/ 0 h 21481"/>
                  <a:gd name="T46" fmla="*/ 0 w 21594"/>
                  <a:gd name="T47" fmla="*/ 0 h 21481"/>
                  <a:gd name="T48" fmla="*/ 0 w 21594"/>
                  <a:gd name="T49" fmla="*/ 0 h 21481"/>
                  <a:gd name="T50" fmla="*/ 0 w 21594"/>
                  <a:gd name="T51" fmla="*/ 0 h 21481"/>
                  <a:gd name="T52" fmla="*/ 0 w 21594"/>
                  <a:gd name="T53" fmla="*/ 0 h 21481"/>
                  <a:gd name="T54" fmla="*/ 0 w 21594"/>
                  <a:gd name="T55" fmla="*/ 0 h 21481"/>
                  <a:gd name="T56" fmla="*/ 0 w 21594"/>
                  <a:gd name="T57" fmla="*/ 0 h 21481"/>
                  <a:gd name="T58" fmla="*/ 0 w 21594"/>
                  <a:gd name="T59" fmla="*/ 0 h 21481"/>
                  <a:gd name="T60" fmla="*/ 0 w 21594"/>
                  <a:gd name="T61" fmla="*/ 0 h 21481"/>
                  <a:gd name="T62" fmla="*/ 0 w 21594"/>
                  <a:gd name="T63" fmla="*/ 0 h 21481"/>
                  <a:gd name="T64" fmla="*/ 0 w 21594"/>
                  <a:gd name="T65" fmla="*/ 0 h 21481"/>
                  <a:gd name="T66" fmla="*/ 0 w 21594"/>
                  <a:gd name="T67" fmla="*/ 0 h 21481"/>
                  <a:gd name="T68" fmla="*/ 0 w 21594"/>
                  <a:gd name="T69" fmla="*/ 0 h 21481"/>
                  <a:gd name="T70" fmla="*/ 0 w 21594"/>
                  <a:gd name="T71" fmla="*/ 0 h 21481"/>
                  <a:gd name="T72" fmla="*/ 0 w 21594"/>
                  <a:gd name="T73" fmla="*/ 0 h 21481"/>
                  <a:gd name="T74" fmla="*/ 0 w 21594"/>
                  <a:gd name="T75" fmla="*/ 0 h 21481"/>
                  <a:gd name="T76" fmla="*/ 0 w 21594"/>
                  <a:gd name="T77" fmla="*/ 0 h 214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594" h="21481">
                    <a:moveTo>
                      <a:pt x="5932" y="14439"/>
                    </a:moveTo>
                    <a:cubicBezTo>
                      <a:pt x="5273" y="14717"/>
                      <a:pt x="4486" y="15132"/>
                      <a:pt x="4051" y="15925"/>
                    </a:cubicBezTo>
                    <a:cubicBezTo>
                      <a:pt x="3759" y="16454"/>
                      <a:pt x="3756" y="17150"/>
                      <a:pt x="3978" y="17683"/>
                    </a:cubicBezTo>
                    <a:cubicBezTo>
                      <a:pt x="4608" y="19197"/>
                      <a:pt x="7232" y="20072"/>
                      <a:pt x="9983" y="20234"/>
                    </a:cubicBezTo>
                    <a:cubicBezTo>
                      <a:pt x="12956" y="20410"/>
                      <a:pt x="15960" y="20095"/>
                      <a:pt x="17254" y="18650"/>
                    </a:cubicBezTo>
                    <a:cubicBezTo>
                      <a:pt x="17955" y="17866"/>
                      <a:pt x="17984" y="16727"/>
                      <a:pt x="17290" y="15949"/>
                    </a:cubicBezTo>
                    <a:cubicBezTo>
                      <a:pt x="16475" y="15037"/>
                      <a:pt x="15361" y="14638"/>
                      <a:pt x="14179" y="14068"/>
                    </a:cubicBezTo>
                    <a:cubicBezTo>
                      <a:pt x="13820" y="13894"/>
                      <a:pt x="13466" y="13609"/>
                      <a:pt x="12986" y="13522"/>
                    </a:cubicBezTo>
                    <a:cubicBezTo>
                      <a:pt x="12654" y="13463"/>
                      <a:pt x="11973" y="13511"/>
                      <a:pt x="11611" y="13522"/>
                    </a:cubicBezTo>
                    <a:cubicBezTo>
                      <a:pt x="9250" y="13600"/>
                      <a:pt x="7368" y="13834"/>
                      <a:pt x="5932" y="14439"/>
                    </a:cubicBezTo>
                    <a:close/>
                    <a:moveTo>
                      <a:pt x="6258" y="2650"/>
                    </a:moveTo>
                    <a:cubicBezTo>
                      <a:pt x="5686" y="3797"/>
                      <a:pt x="6129" y="5340"/>
                      <a:pt x="6727" y="6340"/>
                    </a:cubicBezTo>
                    <a:cubicBezTo>
                      <a:pt x="7378" y="7427"/>
                      <a:pt x="8390" y="8316"/>
                      <a:pt x="9622" y="8718"/>
                    </a:cubicBezTo>
                    <a:cubicBezTo>
                      <a:pt x="11602" y="9365"/>
                      <a:pt x="14233" y="8713"/>
                      <a:pt x="15048" y="7554"/>
                    </a:cubicBezTo>
                    <a:cubicBezTo>
                      <a:pt x="15273" y="7233"/>
                      <a:pt x="15376" y="6761"/>
                      <a:pt x="15409" y="6414"/>
                    </a:cubicBezTo>
                    <a:cubicBezTo>
                      <a:pt x="15622" y="4186"/>
                      <a:pt x="13889" y="2022"/>
                      <a:pt x="11935" y="1263"/>
                    </a:cubicBezTo>
                    <a:cubicBezTo>
                      <a:pt x="11340" y="1030"/>
                      <a:pt x="10391" y="902"/>
                      <a:pt x="9513" y="966"/>
                    </a:cubicBezTo>
                    <a:cubicBezTo>
                      <a:pt x="7789" y="1092"/>
                      <a:pt x="6661" y="1840"/>
                      <a:pt x="6258" y="2650"/>
                    </a:cubicBezTo>
                    <a:close/>
                    <a:moveTo>
                      <a:pt x="18845" y="1015"/>
                    </a:moveTo>
                    <a:cubicBezTo>
                      <a:pt x="18029" y="1015"/>
                      <a:pt x="17240" y="1015"/>
                      <a:pt x="16240" y="1015"/>
                    </a:cubicBezTo>
                    <a:cubicBezTo>
                      <a:pt x="17894" y="1951"/>
                      <a:pt x="19363" y="3151"/>
                      <a:pt x="19243" y="5102"/>
                    </a:cubicBezTo>
                    <a:cubicBezTo>
                      <a:pt x="19122" y="7073"/>
                      <a:pt x="17294" y="7867"/>
                      <a:pt x="15625" y="8792"/>
                    </a:cubicBezTo>
                    <a:cubicBezTo>
                      <a:pt x="15241" y="9005"/>
                      <a:pt x="14651" y="9444"/>
                      <a:pt x="14505" y="9708"/>
                    </a:cubicBezTo>
                    <a:cubicBezTo>
                      <a:pt x="13900" y="10800"/>
                      <a:pt x="15517" y="11415"/>
                      <a:pt x="16349" y="11838"/>
                    </a:cubicBezTo>
                    <a:cubicBezTo>
                      <a:pt x="17110" y="12225"/>
                      <a:pt x="17756" y="12561"/>
                      <a:pt x="18339" y="12903"/>
                    </a:cubicBezTo>
                    <a:cubicBezTo>
                      <a:pt x="19569" y="13625"/>
                      <a:pt x="20734" y="14550"/>
                      <a:pt x="20726" y="16148"/>
                    </a:cubicBezTo>
                    <a:cubicBezTo>
                      <a:pt x="20718" y="17893"/>
                      <a:pt x="19252" y="19109"/>
                      <a:pt x="17615" y="19913"/>
                    </a:cubicBezTo>
                    <a:cubicBezTo>
                      <a:pt x="15973" y="20718"/>
                      <a:pt x="13608" y="21273"/>
                      <a:pt x="11213" y="21423"/>
                    </a:cubicBezTo>
                    <a:cubicBezTo>
                      <a:pt x="8407" y="21600"/>
                      <a:pt x="5762" y="21374"/>
                      <a:pt x="3725" y="20755"/>
                    </a:cubicBezTo>
                    <a:cubicBezTo>
                      <a:pt x="1883" y="20194"/>
                      <a:pt x="-6" y="19159"/>
                      <a:pt x="0" y="17436"/>
                    </a:cubicBezTo>
                    <a:cubicBezTo>
                      <a:pt x="3" y="16550"/>
                      <a:pt x="593" y="15684"/>
                      <a:pt x="1265" y="15132"/>
                    </a:cubicBezTo>
                    <a:cubicBezTo>
                      <a:pt x="3418" y="13366"/>
                      <a:pt x="7108" y="12934"/>
                      <a:pt x="11575" y="12705"/>
                    </a:cubicBezTo>
                    <a:cubicBezTo>
                      <a:pt x="11335" y="12383"/>
                      <a:pt x="10683" y="11999"/>
                      <a:pt x="10453" y="11516"/>
                    </a:cubicBezTo>
                    <a:cubicBezTo>
                      <a:pt x="10158" y="10897"/>
                      <a:pt x="10341" y="10209"/>
                      <a:pt x="10742" y="9708"/>
                    </a:cubicBezTo>
                    <a:cubicBezTo>
                      <a:pt x="7884" y="9960"/>
                      <a:pt x="5600" y="9393"/>
                      <a:pt x="4086" y="8396"/>
                    </a:cubicBezTo>
                    <a:cubicBezTo>
                      <a:pt x="2796" y="7544"/>
                      <a:pt x="1798" y="6101"/>
                      <a:pt x="2314" y="4433"/>
                    </a:cubicBezTo>
                    <a:cubicBezTo>
                      <a:pt x="2755" y="3007"/>
                      <a:pt x="3989" y="1978"/>
                      <a:pt x="5534" y="1263"/>
                    </a:cubicBezTo>
                    <a:cubicBezTo>
                      <a:pt x="7148" y="516"/>
                      <a:pt x="9116" y="0"/>
                      <a:pt x="11684" y="0"/>
                    </a:cubicBezTo>
                    <a:cubicBezTo>
                      <a:pt x="14848" y="0"/>
                      <a:pt x="18228" y="0"/>
                      <a:pt x="21594" y="0"/>
                    </a:cubicBez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30" name="AutoShape 28"/>
              <p:cNvSpPr>
                <a:spLocks/>
              </p:cNvSpPr>
              <p:nvPr/>
            </p:nvSpPr>
            <p:spPr bwMode="auto">
              <a:xfrm>
                <a:off x="1719507" y="1963838"/>
                <a:ext cx="182530" cy="17538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9382" y="0"/>
                    </a:moveTo>
                    <a:cubicBezTo>
                      <a:pt x="10335" y="0"/>
                      <a:pt x="11333" y="0"/>
                      <a:pt x="12285" y="0"/>
                    </a:cubicBezTo>
                    <a:cubicBezTo>
                      <a:pt x="12285" y="3056"/>
                      <a:pt x="12285" y="6154"/>
                      <a:pt x="12285" y="9210"/>
                    </a:cubicBezTo>
                    <a:cubicBezTo>
                      <a:pt x="15184" y="9210"/>
                      <a:pt x="18514" y="9210"/>
                      <a:pt x="21600" y="9210"/>
                    </a:cubicBezTo>
                    <a:cubicBezTo>
                      <a:pt x="21600" y="10204"/>
                      <a:pt x="21600" y="11225"/>
                      <a:pt x="21600" y="12218"/>
                    </a:cubicBezTo>
                    <a:cubicBezTo>
                      <a:pt x="18423" y="12218"/>
                      <a:pt x="15390" y="12218"/>
                      <a:pt x="12285" y="12218"/>
                    </a:cubicBezTo>
                    <a:cubicBezTo>
                      <a:pt x="12285" y="15351"/>
                      <a:pt x="12285" y="18467"/>
                      <a:pt x="12285" y="21600"/>
                    </a:cubicBezTo>
                    <a:cubicBezTo>
                      <a:pt x="11313" y="21600"/>
                      <a:pt x="10354" y="21600"/>
                      <a:pt x="9382" y="21600"/>
                    </a:cubicBezTo>
                    <a:cubicBezTo>
                      <a:pt x="9382" y="18486"/>
                      <a:pt x="9382" y="15331"/>
                      <a:pt x="9382" y="12218"/>
                    </a:cubicBezTo>
                    <a:cubicBezTo>
                      <a:pt x="6247" y="12218"/>
                      <a:pt x="3125" y="12218"/>
                      <a:pt x="0" y="12218"/>
                    </a:cubicBezTo>
                    <a:cubicBezTo>
                      <a:pt x="0" y="11225"/>
                      <a:pt x="0" y="10204"/>
                      <a:pt x="0" y="9210"/>
                    </a:cubicBezTo>
                    <a:cubicBezTo>
                      <a:pt x="3124" y="9210"/>
                      <a:pt x="6259" y="9210"/>
                      <a:pt x="9382" y="9210"/>
                    </a:cubicBezTo>
                    <a:cubicBezTo>
                      <a:pt x="9382" y="6192"/>
                      <a:pt x="9382" y="3190"/>
                      <a:pt x="9382" y="171"/>
                    </a:cubicBezTo>
                    <a:cubicBezTo>
                      <a:pt x="9379" y="90"/>
                      <a:pt x="9315" y="10"/>
                      <a:pt x="9382" y="0"/>
                    </a:cubicBezTo>
                    <a:close/>
                    <a:moveTo>
                      <a:pt x="9382" y="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grpSp>
      <p:sp>
        <p:nvSpPr>
          <p:cNvPr id="32" name="TextBox 31"/>
          <p:cNvSpPr txBox="1"/>
          <p:nvPr/>
        </p:nvSpPr>
        <p:spPr>
          <a:xfrm>
            <a:off x="1124621" y="2939812"/>
            <a:ext cx="1482072" cy="892552"/>
          </a:xfrm>
          <a:prstGeom prst="rect">
            <a:avLst/>
          </a:prstGeom>
          <a:noFill/>
        </p:spPr>
        <p:txBody>
          <a:bodyPr wrap="none" rtlCol="0">
            <a:spAutoFit/>
          </a:bodyPr>
          <a:lstStyle/>
          <a:p>
            <a:pPr algn="ctr"/>
            <a:r>
              <a:rPr lang="en-US" sz="2800" b="1" smtClean="0">
                <a:solidFill>
                  <a:schemeClr val="bg2"/>
                </a:solidFill>
                <a:latin typeface="Source Sans Pro" panose="020B0503030403020204" pitchFamily="34" charset="0"/>
              </a:rPr>
              <a:t>5.5M</a:t>
            </a:r>
          </a:p>
          <a:p>
            <a:pPr algn="ctr"/>
            <a:r>
              <a:rPr lang="en-US" sz="2400" b="1" smtClean="0">
                <a:solidFill>
                  <a:schemeClr val="bg2"/>
                </a:solidFill>
                <a:latin typeface="Source Sans Pro" panose="020B0503030403020204" pitchFamily="34" charset="0"/>
              </a:rPr>
              <a:t>Facebook</a:t>
            </a:r>
            <a:endParaRPr lang="en-GB" sz="2400" b="1">
              <a:solidFill>
                <a:schemeClr val="bg2"/>
              </a:solidFill>
              <a:latin typeface="Source Sans Pro" panose="020B0503030403020204" pitchFamily="34" charset="0"/>
            </a:endParaRPr>
          </a:p>
        </p:txBody>
      </p:sp>
      <p:sp>
        <p:nvSpPr>
          <p:cNvPr id="33" name="TextBox 32"/>
          <p:cNvSpPr txBox="1"/>
          <p:nvPr/>
        </p:nvSpPr>
        <p:spPr>
          <a:xfrm>
            <a:off x="3362756" y="2939812"/>
            <a:ext cx="1187313" cy="892552"/>
          </a:xfrm>
          <a:prstGeom prst="rect">
            <a:avLst/>
          </a:prstGeom>
          <a:noFill/>
        </p:spPr>
        <p:txBody>
          <a:bodyPr wrap="none" rtlCol="0">
            <a:spAutoFit/>
          </a:bodyPr>
          <a:lstStyle/>
          <a:p>
            <a:pPr algn="ctr"/>
            <a:r>
              <a:rPr lang="en-US" sz="2800" b="1" smtClean="0">
                <a:solidFill>
                  <a:schemeClr val="bg2"/>
                </a:solidFill>
                <a:latin typeface="Source Sans Pro" panose="020B0503030403020204" pitchFamily="34" charset="0"/>
              </a:rPr>
              <a:t>2.8M</a:t>
            </a:r>
          </a:p>
          <a:p>
            <a:pPr algn="ctr"/>
            <a:r>
              <a:rPr lang="en-US" sz="2400" b="1" smtClean="0">
                <a:solidFill>
                  <a:schemeClr val="bg2"/>
                </a:solidFill>
                <a:latin typeface="Source Sans Pro" panose="020B0503030403020204" pitchFamily="34" charset="0"/>
              </a:rPr>
              <a:t>Twitter</a:t>
            </a:r>
            <a:endParaRPr lang="en-GB" sz="2400" b="1">
              <a:solidFill>
                <a:schemeClr val="bg2"/>
              </a:solidFill>
              <a:latin typeface="Source Sans Pro" panose="020B0503030403020204" pitchFamily="34" charset="0"/>
            </a:endParaRPr>
          </a:p>
        </p:txBody>
      </p:sp>
      <p:sp>
        <p:nvSpPr>
          <p:cNvPr id="34" name="TextBox 33"/>
          <p:cNvSpPr txBox="1"/>
          <p:nvPr/>
        </p:nvSpPr>
        <p:spPr>
          <a:xfrm>
            <a:off x="5363359" y="2939812"/>
            <a:ext cx="1438471" cy="892552"/>
          </a:xfrm>
          <a:prstGeom prst="rect">
            <a:avLst/>
          </a:prstGeom>
          <a:noFill/>
        </p:spPr>
        <p:txBody>
          <a:bodyPr wrap="none" rtlCol="0">
            <a:spAutoFit/>
          </a:bodyPr>
          <a:lstStyle/>
          <a:p>
            <a:pPr algn="ctr"/>
            <a:r>
              <a:rPr lang="en-US" sz="2800" b="1" smtClean="0">
                <a:solidFill>
                  <a:schemeClr val="bg2"/>
                </a:solidFill>
                <a:latin typeface="Source Sans Pro" panose="020B0503030403020204" pitchFamily="34" charset="0"/>
              </a:rPr>
              <a:t>5.6M</a:t>
            </a:r>
          </a:p>
          <a:p>
            <a:pPr algn="ctr"/>
            <a:r>
              <a:rPr lang="en-US" sz="2400" b="1" smtClean="0">
                <a:solidFill>
                  <a:schemeClr val="bg2"/>
                </a:solidFill>
                <a:latin typeface="Source Sans Pro" panose="020B0503030403020204" pitchFamily="34" charset="0"/>
              </a:rPr>
              <a:t>Pinterest</a:t>
            </a:r>
            <a:endParaRPr lang="en-GB" sz="2400" b="1">
              <a:solidFill>
                <a:schemeClr val="bg2"/>
              </a:solidFill>
              <a:latin typeface="Source Sans Pro" panose="020B0503030403020204" pitchFamily="34" charset="0"/>
            </a:endParaRPr>
          </a:p>
        </p:txBody>
      </p:sp>
      <p:sp>
        <p:nvSpPr>
          <p:cNvPr id="35" name="TextBox 34"/>
          <p:cNvSpPr txBox="1"/>
          <p:nvPr/>
        </p:nvSpPr>
        <p:spPr>
          <a:xfrm>
            <a:off x="9318328" y="2939812"/>
            <a:ext cx="1961627" cy="892552"/>
          </a:xfrm>
          <a:prstGeom prst="rect">
            <a:avLst/>
          </a:prstGeom>
          <a:noFill/>
        </p:spPr>
        <p:txBody>
          <a:bodyPr wrap="none" rtlCol="0">
            <a:spAutoFit/>
          </a:bodyPr>
          <a:lstStyle/>
          <a:p>
            <a:pPr algn="ctr"/>
            <a:r>
              <a:rPr lang="en-US" sz="2800" b="1" smtClean="0">
                <a:solidFill>
                  <a:schemeClr val="bg2"/>
                </a:solidFill>
                <a:latin typeface="Source Sans Pro" panose="020B0503030403020204" pitchFamily="34" charset="0"/>
              </a:rPr>
              <a:t>0.8M</a:t>
            </a:r>
          </a:p>
          <a:p>
            <a:pPr algn="ctr"/>
            <a:r>
              <a:rPr lang="en-US" sz="2400" b="1" smtClean="0">
                <a:solidFill>
                  <a:schemeClr val="bg2"/>
                </a:solidFill>
                <a:latin typeface="Source Sans Pro" panose="020B0503030403020204" pitchFamily="34" charset="0"/>
              </a:rPr>
              <a:t>Photography</a:t>
            </a:r>
            <a:endParaRPr lang="en-GB" sz="2800" b="1">
              <a:solidFill>
                <a:schemeClr val="bg2"/>
              </a:solidFill>
              <a:latin typeface="Source Sans Pro" panose="020B0503030403020204" pitchFamily="34" charset="0"/>
            </a:endParaRPr>
          </a:p>
        </p:txBody>
      </p:sp>
      <p:sp>
        <p:nvSpPr>
          <p:cNvPr id="37" name="TextBox 36"/>
          <p:cNvSpPr txBox="1"/>
          <p:nvPr/>
        </p:nvSpPr>
        <p:spPr>
          <a:xfrm>
            <a:off x="7624042" y="2939812"/>
            <a:ext cx="1135247" cy="892552"/>
          </a:xfrm>
          <a:prstGeom prst="rect">
            <a:avLst/>
          </a:prstGeom>
          <a:noFill/>
        </p:spPr>
        <p:txBody>
          <a:bodyPr wrap="none" rtlCol="0">
            <a:spAutoFit/>
          </a:bodyPr>
          <a:lstStyle/>
          <a:p>
            <a:pPr algn="ctr"/>
            <a:r>
              <a:rPr lang="en-US" sz="2800" b="1" smtClean="0">
                <a:solidFill>
                  <a:schemeClr val="bg2"/>
                </a:solidFill>
                <a:latin typeface="Source Sans Pro" panose="020B0503030403020204" pitchFamily="34" charset="0"/>
              </a:rPr>
              <a:t>3.2M</a:t>
            </a:r>
          </a:p>
          <a:p>
            <a:pPr algn="ctr"/>
            <a:r>
              <a:rPr lang="en-US" sz="2400" b="1" smtClean="0">
                <a:solidFill>
                  <a:schemeClr val="bg2"/>
                </a:solidFill>
                <a:latin typeface="Source Sans Pro" panose="020B0503030403020204" pitchFamily="34" charset="0"/>
              </a:rPr>
              <a:t>Google</a:t>
            </a:r>
            <a:endParaRPr lang="en-GB" sz="2400" b="1">
              <a:solidFill>
                <a:schemeClr val="bg2"/>
              </a:solidFill>
              <a:latin typeface="Source Sans Pro" panose="020B0503030403020204" pitchFamily="34" charset="0"/>
            </a:endParaRPr>
          </a:p>
        </p:txBody>
      </p:sp>
      <p:sp>
        <p:nvSpPr>
          <p:cNvPr id="38" name="Rectangle 37"/>
          <p:cNvSpPr/>
          <p:nvPr/>
        </p:nvSpPr>
        <p:spPr>
          <a:xfrm>
            <a:off x="1524000" y="5814634"/>
            <a:ext cx="9144000"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U t enim ad minim veniam, quis nostrud exercitation ullamco laboris nisi ut aliquip ex ea commodo consequat. Duis aute irure dolor in reprehenderit in voluptate velit esse cillum dolore eu fugiat nulla pariatur</a:t>
            </a:r>
          </a:p>
        </p:txBody>
      </p:sp>
      <p:sp>
        <p:nvSpPr>
          <p:cNvPr id="39" name="TextBox 38"/>
          <p:cNvSpPr txBox="1"/>
          <p:nvPr/>
        </p:nvSpPr>
        <p:spPr>
          <a:xfrm>
            <a:off x="4162937" y="4823673"/>
            <a:ext cx="3866122" cy="523220"/>
          </a:xfrm>
          <a:prstGeom prst="rect">
            <a:avLst/>
          </a:prstGeom>
          <a:noFill/>
        </p:spPr>
        <p:txBody>
          <a:bodyPr wrap="none" rtlCol="0">
            <a:spAutoFit/>
          </a:bodyPr>
          <a:lstStyle/>
          <a:p>
            <a:pPr algn="ctr"/>
            <a:r>
              <a:rPr lang="en-US" sz="2800" smtClean="0">
                <a:solidFill>
                  <a:schemeClr val="bg2"/>
                </a:solidFill>
                <a:latin typeface="Source Sans Pro" panose="020B0503030403020204" pitchFamily="34" charset="0"/>
              </a:rPr>
              <a:t>THE KEY IS ALWAYS YOU!</a:t>
            </a:r>
            <a:endParaRPr lang="en-GB" sz="2800">
              <a:solidFill>
                <a:schemeClr val="bg2"/>
              </a:solidFill>
              <a:latin typeface="Source Sans Pro" panose="020B0503030403020204" pitchFamily="34" charset="0"/>
            </a:endParaRPr>
          </a:p>
        </p:txBody>
      </p:sp>
      <p:grpSp>
        <p:nvGrpSpPr>
          <p:cNvPr id="40" name="Group 39"/>
          <p:cNvGrpSpPr/>
          <p:nvPr/>
        </p:nvGrpSpPr>
        <p:grpSpPr>
          <a:xfrm>
            <a:off x="5734182" y="5490309"/>
            <a:ext cx="723636" cy="180909"/>
            <a:chOff x="5127991" y="5872625"/>
            <a:chExt cx="723636" cy="180909"/>
          </a:xfrm>
          <a:solidFill>
            <a:schemeClr val="tx1"/>
          </a:solidFill>
        </p:grpSpPr>
        <p:sp>
          <p:nvSpPr>
            <p:cNvPr id="41" name="Diamond 40"/>
            <p:cNvSpPr/>
            <p:nvPr/>
          </p:nvSpPr>
          <p:spPr>
            <a:xfrm>
              <a:off x="5127991" y="5872625"/>
              <a:ext cx="180909" cy="180909"/>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Diamond 41"/>
            <p:cNvSpPr/>
            <p:nvPr/>
          </p:nvSpPr>
          <p:spPr>
            <a:xfrm>
              <a:off x="5308900" y="5872625"/>
              <a:ext cx="180909" cy="180909"/>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Diamond 42"/>
            <p:cNvSpPr/>
            <p:nvPr/>
          </p:nvSpPr>
          <p:spPr>
            <a:xfrm>
              <a:off x="5489809" y="5872625"/>
              <a:ext cx="180909" cy="180909"/>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Diamond 43"/>
            <p:cNvSpPr/>
            <p:nvPr/>
          </p:nvSpPr>
          <p:spPr>
            <a:xfrm>
              <a:off x="5670718" y="5872625"/>
              <a:ext cx="180909" cy="180909"/>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5" name="Group 44"/>
          <p:cNvGrpSpPr/>
          <p:nvPr/>
        </p:nvGrpSpPr>
        <p:grpSpPr>
          <a:xfrm>
            <a:off x="10594874" y="1732464"/>
            <a:ext cx="907661" cy="907660"/>
            <a:chOff x="10594874" y="1732464"/>
            <a:chExt cx="907661" cy="907660"/>
          </a:xfrm>
        </p:grpSpPr>
        <p:sp>
          <p:nvSpPr>
            <p:cNvPr id="24" name="Oval 23"/>
            <p:cNvSpPr/>
            <p:nvPr/>
          </p:nvSpPr>
          <p:spPr>
            <a:xfrm rot="5400000">
              <a:off x="10594875" y="1732463"/>
              <a:ext cx="907660" cy="907661"/>
            </a:xfrm>
            <a:prstGeom prst="ellipse">
              <a:avLst/>
            </a:prstGeom>
            <a:solidFill>
              <a:schemeClr val="accent5">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28" name="Freeform 33"/>
            <p:cNvSpPr>
              <a:spLocks noEditPoints="1"/>
            </p:cNvSpPr>
            <p:nvPr/>
          </p:nvSpPr>
          <p:spPr bwMode="auto">
            <a:xfrm>
              <a:off x="10844088" y="2001264"/>
              <a:ext cx="409233" cy="327040"/>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88180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500" fill="hold"/>
                                        <p:tgtEl>
                                          <p:spTgt spid="17"/>
                                        </p:tgtEl>
                                        <p:attrNameLst>
                                          <p:attrName>ppt_x</p:attrName>
                                        </p:attrNameLst>
                                      </p:cBhvr>
                                      <p:tavLst>
                                        <p:tav tm="0">
                                          <p:val>
                                            <p:strVal val="#ppt_x"/>
                                          </p:val>
                                        </p:tav>
                                        <p:tav tm="100000">
                                          <p:val>
                                            <p:strVal val="#ppt_x"/>
                                          </p:val>
                                        </p:tav>
                                      </p:tavLst>
                                    </p:anim>
                                    <p:anim calcmode="lin" valueType="num">
                                      <p:cBhvr additive="base">
                                        <p:cTn id="48" dur="500" fill="hold"/>
                                        <p:tgtEl>
                                          <p:spTgt spid="1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21"/>
                                        </p:tgtEl>
                                        <p:attrNameLst>
                                          <p:attrName>style.visibility</p:attrName>
                                        </p:attrNameLst>
                                      </p:cBhvr>
                                      <p:to>
                                        <p:strVal val="visible"/>
                                      </p:to>
                                    </p:set>
                                    <p:anim calcmode="lin" valueType="num">
                                      <p:cBhvr>
                                        <p:cTn id="52" dur="500" fill="hold"/>
                                        <p:tgtEl>
                                          <p:spTgt spid="21"/>
                                        </p:tgtEl>
                                        <p:attrNameLst>
                                          <p:attrName>ppt_w</p:attrName>
                                        </p:attrNameLst>
                                      </p:cBhvr>
                                      <p:tavLst>
                                        <p:tav tm="0">
                                          <p:val>
                                            <p:fltVal val="0"/>
                                          </p:val>
                                        </p:tav>
                                        <p:tav tm="100000">
                                          <p:val>
                                            <p:strVal val="#ppt_w"/>
                                          </p:val>
                                        </p:tav>
                                      </p:tavLst>
                                    </p:anim>
                                    <p:anim calcmode="lin" valueType="num">
                                      <p:cBhvr>
                                        <p:cTn id="53" dur="500" fill="hold"/>
                                        <p:tgtEl>
                                          <p:spTgt spid="21"/>
                                        </p:tgtEl>
                                        <p:attrNameLst>
                                          <p:attrName>ppt_h</p:attrName>
                                        </p:attrNameLst>
                                      </p:cBhvr>
                                      <p:tavLst>
                                        <p:tav tm="0">
                                          <p:val>
                                            <p:fltVal val="0"/>
                                          </p:val>
                                        </p:tav>
                                        <p:tav tm="100000">
                                          <p:val>
                                            <p:strVal val="#ppt_h"/>
                                          </p:val>
                                        </p:tav>
                                      </p:tavLst>
                                    </p:anim>
                                    <p:animEffect transition="in" filter="fade">
                                      <p:cBhvr>
                                        <p:cTn id="54" dur="500"/>
                                        <p:tgtEl>
                                          <p:spTgt spid="21"/>
                                        </p:tgtEl>
                                      </p:cBhvr>
                                    </p:animEffect>
                                  </p:childTnLst>
                                </p:cTn>
                              </p:par>
                            </p:childTnLst>
                          </p:cTn>
                        </p:par>
                        <p:par>
                          <p:cTn id="55" fill="hold">
                            <p:stCondLst>
                              <p:cond delay="5000"/>
                            </p:stCondLst>
                            <p:childTnLst>
                              <p:par>
                                <p:cTn id="56" presetID="10" presetClass="entr" presetSubtype="0" fill="hold" grpId="0" nodeType="afterEffect">
                                  <p:stCondLst>
                                    <p:cond delay="0"/>
                                  </p:stCondLst>
                                  <p:childTnLst>
                                    <p:set>
                                      <p:cBhvr>
                                        <p:cTn id="57" dur="1" fill="hold">
                                          <p:stCondLst>
                                            <p:cond delay="0"/>
                                          </p:stCondLst>
                                        </p:cTn>
                                        <p:tgtEl>
                                          <p:spTgt spid="37"/>
                                        </p:tgtEl>
                                        <p:attrNameLst>
                                          <p:attrName>style.visibility</p:attrName>
                                        </p:attrNameLst>
                                      </p:cBhvr>
                                      <p:to>
                                        <p:strVal val="visible"/>
                                      </p:to>
                                    </p:set>
                                    <p:animEffect transition="in" filter="fade">
                                      <p:cBhvr>
                                        <p:cTn id="58" dur="500"/>
                                        <p:tgtEl>
                                          <p:spTgt spid="37"/>
                                        </p:tgtEl>
                                      </p:cBhvr>
                                    </p:animEffect>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36"/>
                                        </p:tgtEl>
                                        <p:attrNameLst>
                                          <p:attrName>style.visibility</p:attrName>
                                        </p:attrNameLst>
                                      </p:cBhvr>
                                      <p:to>
                                        <p:strVal val="visible"/>
                                      </p:to>
                                    </p:set>
                                    <p:anim calcmode="lin" valueType="num">
                                      <p:cBhvr additive="base">
                                        <p:cTn id="62" dur="500" fill="hold"/>
                                        <p:tgtEl>
                                          <p:spTgt spid="36"/>
                                        </p:tgtEl>
                                        <p:attrNameLst>
                                          <p:attrName>ppt_x</p:attrName>
                                        </p:attrNameLst>
                                      </p:cBhvr>
                                      <p:tavLst>
                                        <p:tav tm="0">
                                          <p:val>
                                            <p:strVal val="#ppt_x"/>
                                          </p:val>
                                        </p:tav>
                                        <p:tav tm="100000">
                                          <p:val>
                                            <p:strVal val="#ppt_x"/>
                                          </p:val>
                                        </p:tav>
                                      </p:tavLst>
                                    </p:anim>
                                    <p:anim calcmode="lin" valueType="num">
                                      <p:cBhvr additive="base">
                                        <p:cTn id="63" dur="500" fill="hold"/>
                                        <p:tgtEl>
                                          <p:spTgt spid="3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53" presetClass="entr" presetSubtype="16"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 calcmode="lin" valueType="num">
                                      <p:cBhvr>
                                        <p:cTn id="67" dur="500" fill="hold"/>
                                        <p:tgtEl>
                                          <p:spTgt spid="23"/>
                                        </p:tgtEl>
                                        <p:attrNameLst>
                                          <p:attrName>ppt_w</p:attrName>
                                        </p:attrNameLst>
                                      </p:cBhvr>
                                      <p:tavLst>
                                        <p:tav tm="0">
                                          <p:val>
                                            <p:fltVal val="0"/>
                                          </p:val>
                                        </p:tav>
                                        <p:tav tm="100000">
                                          <p:val>
                                            <p:strVal val="#ppt_w"/>
                                          </p:val>
                                        </p:tav>
                                      </p:tavLst>
                                    </p:anim>
                                    <p:anim calcmode="lin" valueType="num">
                                      <p:cBhvr>
                                        <p:cTn id="68" dur="500" fill="hold"/>
                                        <p:tgtEl>
                                          <p:spTgt spid="23"/>
                                        </p:tgtEl>
                                        <p:attrNameLst>
                                          <p:attrName>ppt_h</p:attrName>
                                        </p:attrNameLst>
                                      </p:cBhvr>
                                      <p:tavLst>
                                        <p:tav tm="0">
                                          <p:val>
                                            <p:fltVal val="0"/>
                                          </p:val>
                                        </p:tav>
                                        <p:tav tm="100000">
                                          <p:val>
                                            <p:strVal val="#ppt_h"/>
                                          </p:val>
                                        </p:tav>
                                      </p:tavLst>
                                    </p:anim>
                                    <p:animEffect transition="in" filter="fade">
                                      <p:cBhvr>
                                        <p:cTn id="69" dur="500"/>
                                        <p:tgtEl>
                                          <p:spTgt spid="23"/>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35"/>
                                        </p:tgtEl>
                                        <p:attrNameLst>
                                          <p:attrName>style.visibility</p:attrName>
                                        </p:attrNameLst>
                                      </p:cBhvr>
                                      <p:to>
                                        <p:strVal val="visible"/>
                                      </p:to>
                                    </p:set>
                                    <p:animEffect transition="in" filter="fade">
                                      <p:cBhvr>
                                        <p:cTn id="73" dur="500"/>
                                        <p:tgtEl>
                                          <p:spTgt spid="35"/>
                                        </p:tgtEl>
                                      </p:cBhvr>
                                    </p:animEffect>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500" fill="hold"/>
                                        <p:tgtEl>
                                          <p:spTgt spid="45"/>
                                        </p:tgtEl>
                                        <p:attrNameLst>
                                          <p:attrName>ppt_x</p:attrName>
                                        </p:attrNameLst>
                                      </p:cBhvr>
                                      <p:tavLst>
                                        <p:tav tm="0">
                                          <p:val>
                                            <p:strVal val="#ppt_x"/>
                                          </p:val>
                                        </p:tav>
                                        <p:tav tm="100000">
                                          <p:val>
                                            <p:strVal val="#ppt_x"/>
                                          </p:val>
                                        </p:tav>
                                      </p:tavLst>
                                    </p:anim>
                                    <p:anim calcmode="lin" valueType="num">
                                      <p:cBhvr additive="base">
                                        <p:cTn id="78" dur="5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2" presetClass="entr" presetSubtype="1" fill="hold" grpId="0" nodeType="afterEffect">
                                  <p:stCondLst>
                                    <p:cond delay="0"/>
                                  </p:stCondLst>
                                  <p:childTnLst>
                                    <p:set>
                                      <p:cBhvr>
                                        <p:cTn id="81" dur="1" fill="hold">
                                          <p:stCondLst>
                                            <p:cond delay="0"/>
                                          </p:stCondLst>
                                        </p:cTn>
                                        <p:tgtEl>
                                          <p:spTgt spid="39"/>
                                        </p:tgtEl>
                                        <p:attrNameLst>
                                          <p:attrName>style.visibility</p:attrName>
                                        </p:attrNameLst>
                                      </p:cBhvr>
                                      <p:to>
                                        <p:strVal val="visible"/>
                                      </p:to>
                                    </p:set>
                                    <p:animEffect transition="in" filter="wipe(up)">
                                      <p:cBhvr>
                                        <p:cTn id="82" dur="500"/>
                                        <p:tgtEl>
                                          <p:spTgt spid="39"/>
                                        </p:tgtEl>
                                      </p:cBhvr>
                                    </p:animEffect>
                                  </p:childTnLst>
                                </p:cTn>
                              </p:par>
                            </p:childTnLst>
                          </p:cTn>
                        </p:par>
                        <p:par>
                          <p:cTn id="83" fill="hold">
                            <p:stCondLst>
                              <p:cond delay="8000"/>
                            </p:stCondLst>
                            <p:childTnLst>
                              <p:par>
                                <p:cTn id="84" presetID="22" presetClass="entr" presetSubtype="8" fill="hold" nodeType="after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wipe(left)">
                                      <p:cBhvr>
                                        <p:cTn id="86" dur="500"/>
                                        <p:tgtEl>
                                          <p:spTgt spid="40"/>
                                        </p:tgtEl>
                                      </p:cBhvr>
                                    </p:animEffect>
                                  </p:childTnLst>
                                </p:cTn>
                              </p:par>
                            </p:childTnLst>
                          </p:cTn>
                        </p:par>
                        <p:par>
                          <p:cTn id="87" fill="hold">
                            <p:stCondLst>
                              <p:cond delay="8500"/>
                            </p:stCondLst>
                            <p:childTnLst>
                              <p:par>
                                <p:cTn id="88" presetID="16" presetClass="entr" presetSubtype="21"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Effect transition="in" filter="barn(inVertical)">
                                      <p:cBhvr>
                                        <p:cTn id="9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7" grpId="0"/>
      <p:bldP spid="38" grpId="0"/>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p:cNvSpPr/>
          <p:nvPr/>
        </p:nvSpPr>
        <p:spPr>
          <a:xfrm>
            <a:off x="-1" y="0"/>
            <a:ext cx="12192000" cy="6857999"/>
          </a:xfrm>
          <a:prstGeom prst="rect">
            <a:avLst/>
          </a:prstGeom>
          <a:solidFill>
            <a:schemeClr val="bg2">
              <a:lumMod val="1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p:cNvSpPr/>
          <p:nvPr/>
        </p:nvSpPr>
        <p:spPr>
          <a:xfrm flipV="1">
            <a:off x="945756" y="3451833"/>
            <a:ext cx="2156108" cy="2156108"/>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flipV="1">
            <a:off x="2768225" y="3451833"/>
            <a:ext cx="2156108" cy="2156108"/>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flipV="1">
            <a:off x="1856991" y="1991138"/>
            <a:ext cx="2156108" cy="2156108"/>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AutoShape 59"/>
          <p:cNvSpPr>
            <a:spLocks/>
          </p:cNvSpPr>
          <p:nvPr/>
        </p:nvSpPr>
        <p:spPr bwMode="auto">
          <a:xfrm>
            <a:off x="2702476" y="2837020"/>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3" name="Group 2"/>
          <p:cNvGrpSpPr/>
          <p:nvPr/>
        </p:nvGrpSpPr>
        <p:grpSpPr>
          <a:xfrm>
            <a:off x="3613710" y="4303892"/>
            <a:ext cx="465138" cy="435769"/>
            <a:chOff x="3613710" y="4303892"/>
            <a:chExt cx="465138" cy="435769"/>
          </a:xfrm>
        </p:grpSpPr>
        <p:sp>
          <p:nvSpPr>
            <p:cNvPr id="12" name="AutoShape 110"/>
            <p:cNvSpPr>
              <a:spLocks/>
            </p:cNvSpPr>
            <p:nvPr/>
          </p:nvSpPr>
          <p:spPr bwMode="auto">
            <a:xfrm>
              <a:off x="3672447" y="4361836"/>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 name="AutoShape 111"/>
            <p:cNvSpPr>
              <a:spLocks/>
            </p:cNvSpPr>
            <p:nvPr/>
          </p:nvSpPr>
          <p:spPr bwMode="auto">
            <a:xfrm>
              <a:off x="3613710" y="4303892"/>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 name="Group 1"/>
          <p:cNvGrpSpPr/>
          <p:nvPr/>
        </p:nvGrpSpPr>
        <p:grpSpPr>
          <a:xfrm>
            <a:off x="1791241" y="4334227"/>
            <a:ext cx="465138" cy="391319"/>
            <a:chOff x="1791241" y="4334227"/>
            <a:chExt cx="465138" cy="391319"/>
          </a:xfrm>
        </p:grpSpPr>
        <p:sp>
          <p:nvSpPr>
            <p:cNvPr id="15" name="AutoShape 120"/>
            <p:cNvSpPr>
              <a:spLocks/>
            </p:cNvSpPr>
            <p:nvPr/>
          </p:nvSpPr>
          <p:spPr bwMode="auto">
            <a:xfrm>
              <a:off x="1907922" y="4435827"/>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121"/>
            <p:cNvSpPr>
              <a:spLocks/>
            </p:cNvSpPr>
            <p:nvPr/>
          </p:nvSpPr>
          <p:spPr bwMode="auto">
            <a:xfrm>
              <a:off x="1965866" y="4493771"/>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122"/>
            <p:cNvSpPr>
              <a:spLocks/>
            </p:cNvSpPr>
            <p:nvPr/>
          </p:nvSpPr>
          <p:spPr bwMode="auto">
            <a:xfrm>
              <a:off x="1791241" y="4334227"/>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0" name="TextBox 19"/>
          <p:cNvSpPr txBox="1"/>
          <p:nvPr/>
        </p:nvSpPr>
        <p:spPr>
          <a:xfrm>
            <a:off x="4924333" y="153102"/>
            <a:ext cx="2504212" cy="707886"/>
          </a:xfrm>
          <a:prstGeom prst="rect">
            <a:avLst/>
          </a:prstGeom>
          <a:noFill/>
        </p:spPr>
        <p:txBody>
          <a:bodyPr wrap="none" rtlCol="0">
            <a:spAutoFit/>
          </a:bodyPr>
          <a:lstStyle/>
          <a:p>
            <a:r>
              <a:rPr lang="en-US" sz="4000" smtClean="0">
                <a:solidFill>
                  <a:schemeClr val="accent5"/>
                </a:solidFill>
                <a:latin typeface="+mj-lt"/>
              </a:rPr>
              <a:t>Viewpoint</a:t>
            </a:r>
            <a:endParaRPr lang="en-GB" sz="4000">
              <a:solidFill>
                <a:schemeClr val="accent5"/>
              </a:solidFill>
              <a:latin typeface="+mj-lt"/>
            </a:endParaRPr>
          </a:p>
        </p:txBody>
      </p:sp>
      <p:sp>
        <p:nvSpPr>
          <p:cNvPr id="21" name="TextBox 20"/>
          <p:cNvSpPr txBox="1"/>
          <p:nvPr/>
        </p:nvSpPr>
        <p:spPr>
          <a:xfrm>
            <a:off x="4070445" y="690786"/>
            <a:ext cx="4051109" cy="769441"/>
          </a:xfrm>
          <a:prstGeom prst="rect">
            <a:avLst/>
          </a:prstGeom>
          <a:noFill/>
        </p:spPr>
        <p:txBody>
          <a:bodyPr wrap="none" rtlCol="0">
            <a:spAutoFit/>
          </a:bodyPr>
          <a:lstStyle/>
          <a:p>
            <a:pPr algn="ctr"/>
            <a:r>
              <a:rPr lang="en-US" sz="4400" smtClean="0">
                <a:solidFill>
                  <a:schemeClr val="bg2"/>
                </a:solidFill>
                <a:latin typeface="Lato" panose="020F0502020204030203" pitchFamily="34" charset="0"/>
              </a:rPr>
              <a:t>Business Model</a:t>
            </a:r>
            <a:endParaRPr lang="en-GB" sz="4400">
              <a:solidFill>
                <a:schemeClr val="bg2"/>
              </a:solidFill>
              <a:latin typeface="Lato" panose="020F0502020204030203" pitchFamily="34" charset="0"/>
            </a:endParaRPr>
          </a:p>
        </p:txBody>
      </p:sp>
      <p:grpSp>
        <p:nvGrpSpPr>
          <p:cNvPr id="23" name="Group 22"/>
          <p:cNvGrpSpPr/>
          <p:nvPr/>
        </p:nvGrpSpPr>
        <p:grpSpPr>
          <a:xfrm>
            <a:off x="6491397" y="2050805"/>
            <a:ext cx="914400" cy="914400"/>
            <a:chOff x="6555545" y="2197881"/>
            <a:chExt cx="914400" cy="914400"/>
          </a:xfrm>
        </p:grpSpPr>
        <p:sp>
          <p:nvSpPr>
            <p:cNvPr id="18" name="Rectangle 17"/>
            <p:cNvSpPr/>
            <p:nvPr/>
          </p:nvSpPr>
          <p:spPr>
            <a:xfrm>
              <a:off x="6555545" y="2197881"/>
              <a:ext cx="914400" cy="914400"/>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extBox 21"/>
            <p:cNvSpPr txBox="1"/>
            <p:nvPr/>
          </p:nvSpPr>
          <p:spPr>
            <a:xfrm>
              <a:off x="6665534" y="2301138"/>
              <a:ext cx="694421" cy="707886"/>
            </a:xfrm>
            <a:prstGeom prst="rect">
              <a:avLst/>
            </a:prstGeom>
            <a:noFill/>
          </p:spPr>
          <p:txBody>
            <a:bodyPr wrap="none" rtlCol="0">
              <a:spAutoFit/>
            </a:bodyPr>
            <a:lstStyle/>
            <a:p>
              <a:r>
                <a:rPr lang="en-US" sz="4000" b="1" smtClean="0">
                  <a:solidFill>
                    <a:schemeClr val="accent1"/>
                  </a:solidFill>
                </a:rPr>
                <a:t>01</a:t>
              </a:r>
              <a:endParaRPr lang="en-GB" sz="4000" b="1">
                <a:solidFill>
                  <a:schemeClr val="accent1"/>
                </a:solidFill>
              </a:endParaRPr>
            </a:p>
          </p:txBody>
        </p:sp>
      </p:grpSp>
      <p:grpSp>
        <p:nvGrpSpPr>
          <p:cNvPr id="24" name="Group 23"/>
          <p:cNvGrpSpPr/>
          <p:nvPr/>
        </p:nvGrpSpPr>
        <p:grpSpPr>
          <a:xfrm>
            <a:off x="6491397" y="3566333"/>
            <a:ext cx="914400" cy="914400"/>
            <a:chOff x="6555545" y="2197881"/>
            <a:chExt cx="914400" cy="914400"/>
          </a:xfrm>
        </p:grpSpPr>
        <p:sp>
          <p:nvSpPr>
            <p:cNvPr id="25" name="Rectangle 24"/>
            <p:cNvSpPr/>
            <p:nvPr/>
          </p:nvSpPr>
          <p:spPr>
            <a:xfrm>
              <a:off x="6555545" y="2197881"/>
              <a:ext cx="914400" cy="914400"/>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TextBox 25"/>
            <p:cNvSpPr txBox="1"/>
            <p:nvPr/>
          </p:nvSpPr>
          <p:spPr>
            <a:xfrm>
              <a:off x="6665534" y="2301138"/>
              <a:ext cx="694421" cy="707886"/>
            </a:xfrm>
            <a:prstGeom prst="rect">
              <a:avLst/>
            </a:prstGeom>
            <a:noFill/>
          </p:spPr>
          <p:txBody>
            <a:bodyPr wrap="none" rtlCol="0">
              <a:spAutoFit/>
            </a:bodyPr>
            <a:lstStyle/>
            <a:p>
              <a:r>
                <a:rPr lang="en-US" sz="4000" b="1" smtClean="0">
                  <a:solidFill>
                    <a:schemeClr val="accent2"/>
                  </a:solidFill>
                </a:rPr>
                <a:t>02</a:t>
              </a:r>
              <a:endParaRPr lang="en-GB" sz="4000" b="1">
                <a:solidFill>
                  <a:schemeClr val="accent2"/>
                </a:solidFill>
              </a:endParaRPr>
            </a:p>
          </p:txBody>
        </p:sp>
      </p:grpSp>
      <p:grpSp>
        <p:nvGrpSpPr>
          <p:cNvPr id="27" name="Group 26"/>
          <p:cNvGrpSpPr/>
          <p:nvPr/>
        </p:nvGrpSpPr>
        <p:grpSpPr>
          <a:xfrm>
            <a:off x="6491397" y="5081861"/>
            <a:ext cx="914400" cy="914400"/>
            <a:chOff x="6555545" y="2197881"/>
            <a:chExt cx="914400" cy="914400"/>
          </a:xfrm>
        </p:grpSpPr>
        <p:sp>
          <p:nvSpPr>
            <p:cNvPr id="28" name="Rectangle 27"/>
            <p:cNvSpPr/>
            <p:nvPr/>
          </p:nvSpPr>
          <p:spPr>
            <a:xfrm>
              <a:off x="6555545" y="2197881"/>
              <a:ext cx="914400" cy="914400"/>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TextBox 28"/>
            <p:cNvSpPr txBox="1"/>
            <p:nvPr/>
          </p:nvSpPr>
          <p:spPr>
            <a:xfrm>
              <a:off x="6665534" y="2301138"/>
              <a:ext cx="694421" cy="707886"/>
            </a:xfrm>
            <a:prstGeom prst="rect">
              <a:avLst/>
            </a:prstGeom>
            <a:noFill/>
          </p:spPr>
          <p:txBody>
            <a:bodyPr wrap="none" rtlCol="0">
              <a:spAutoFit/>
            </a:bodyPr>
            <a:lstStyle/>
            <a:p>
              <a:r>
                <a:rPr lang="en-US" sz="4000" b="1" smtClean="0">
                  <a:solidFill>
                    <a:schemeClr val="accent4"/>
                  </a:solidFill>
                </a:rPr>
                <a:t>03</a:t>
              </a:r>
              <a:endParaRPr lang="en-GB" sz="4000" b="1">
                <a:solidFill>
                  <a:schemeClr val="accent4"/>
                </a:solidFill>
              </a:endParaRPr>
            </a:p>
          </p:txBody>
        </p:sp>
      </p:grpSp>
      <p:grpSp>
        <p:nvGrpSpPr>
          <p:cNvPr id="35" name="Group 34"/>
          <p:cNvGrpSpPr/>
          <p:nvPr/>
        </p:nvGrpSpPr>
        <p:grpSpPr>
          <a:xfrm>
            <a:off x="7680055" y="2029999"/>
            <a:ext cx="4173539" cy="1048344"/>
            <a:chOff x="7078394" y="2786555"/>
            <a:chExt cx="4173539" cy="1048344"/>
          </a:xfrm>
        </p:grpSpPr>
        <p:sp>
          <p:nvSpPr>
            <p:cNvPr id="30" name="TextBox 29"/>
            <p:cNvSpPr txBox="1"/>
            <p:nvPr/>
          </p:nvSpPr>
          <p:spPr>
            <a:xfrm>
              <a:off x="7078394" y="2786555"/>
              <a:ext cx="1743426" cy="369332"/>
            </a:xfrm>
            <a:prstGeom prst="rect">
              <a:avLst/>
            </a:prstGeom>
            <a:noFill/>
          </p:spPr>
          <p:txBody>
            <a:bodyPr wrap="none" rtlCol="0">
              <a:spAutoFit/>
            </a:bodyPr>
            <a:lstStyle/>
            <a:p>
              <a:r>
                <a:rPr lang="en-US" smtClean="0">
                  <a:solidFill>
                    <a:schemeClr val="accent1"/>
                  </a:solidFill>
                  <a:latin typeface="+mj-lt"/>
                </a:rPr>
                <a:t>Marketing Email</a:t>
              </a:r>
              <a:endParaRPr lang="en-GB">
                <a:solidFill>
                  <a:schemeClr val="accent1"/>
                </a:solidFill>
                <a:latin typeface="+mj-lt"/>
              </a:endParaRPr>
            </a:p>
          </p:txBody>
        </p:sp>
        <p:sp>
          <p:nvSpPr>
            <p:cNvPr id="34" name="Rectangle 33"/>
            <p:cNvSpPr/>
            <p:nvPr/>
          </p:nvSpPr>
          <p:spPr>
            <a:xfrm>
              <a:off x="7078395" y="3096235"/>
              <a:ext cx="4173538"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a:t>
              </a:r>
              <a:r>
                <a:rPr lang="en-GB" sz="1400" smtClean="0">
                  <a:solidFill>
                    <a:schemeClr val="bg2"/>
                  </a:solidFill>
                </a:rPr>
                <a:t>nostrud</a:t>
              </a:r>
              <a:endParaRPr lang="en-GB" sz="1400">
                <a:solidFill>
                  <a:schemeClr val="bg2"/>
                </a:solidFill>
              </a:endParaRPr>
            </a:p>
          </p:txBody>
        </p:sp>
      </p:grpSp>
      <p:grpSp>
        <p:nvGrpSpPr>
          <p:cNvPr id="36" name="Group 35"/>
          <p:cNvGrpSpPr/>
          <p:nvPr/>
        </p:nvGrpSpPr>
        <p:grpSpPr>
          <a:xfrm>
            <a:off x="7680055" y="3545781"/>
            <a:ext cx="4173539" cy="1048344"/>
            <a:chOff x="7078394" y="2786555"/>
            <a:chExt cx="4173539" cy="1048344"/>
          </a:xfrm>
        </p:grpSpPr>
        <p:sp>
          <p:nvSpPr>
            <p:cNvPr id="37" name="TextBox 36"/>
            <p:cNvSpPr txBox="1"/>
            <p:nvPr/>
          </p:nvSpPr>
          <p:spPr>
            <a:xfrm>
              <a:off x="7078394" y="2786555"/>
              <a:ext cx="1439753" cy="369332"/>
            </a:xfrm>
            <a:prstGeom prst="rect">
              <a:avLst/>
            </a:prstGeom>
            <a:noFill/>
          </p:spPr>
          <p:txBody>
            <a:bodyPr wrap="none" rtlCol="0">
              <a:spAutoFit/>
            </a:bodyPr>
            <a:lstStyle/>
            <a:p>
              <a:r>
                <a:rPr lang="en-US" smtClean="0">
                  <a:solidFill>
                    <a:schemeClr val="accent2"/>
                  </a:solidFill>
                  <a:latin typeface="+mj-lt"/>
                </a:rPr>
                <a:t>Photography</a:t>
              </a:r>
              <a:endParaRPr lang="en-GB">
                <a:solidFill>
                  <a:schemeClr val="accent2"/>
                </a:solidFill>
                <a:latin typeface="+mj-lt"/>
              </a:endParaRPr>
            </a:p>
          </p:txBody>
        </p:sp>
        <p:sp>
          <p:nvSpPr>
            <p:cNvPr id="38" name="Rectangle 37"/>
            <p:cNvSpPr/>
            <p:nvPr/>
          </p:nvSpPr>
          <p:spPr>
            <a:xfrm>
              <a:off x="7078395" y="3096235"/>
              <a:ext cx="4173538"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a:t>
              </a:r>
              <a:r>
                <a:rPr lang="en-GB" sz="1400" smtClean="0">
                  <a:solidFill>
                    <a:schemeClr val="bg2"/>
                  </a:solidFill>
                </a:rPr>
                <a:t>nostrud</a:t>
              </a:r>
              <a:endParaRPr lang="en-GB" sz="1400">
                <a:solidFill>
                  <a:schemeClr val="bg2"/>
                </a:solidFill>
              </a:endParaRPr>
            </a:p>
          </p:txBody>
        </p:sp>
      </p:grpSp>
      <p:grpSp>
        <p:nvGrpSpPr>
          <p:cNvPr id="39" name="Group 38"/>
          <p:cNvGrpSpPr/>
          <p:nvPr/>
        </p:nvGrpSpPr>
        <p:grpSpPr>
          <a:xfrm>
            <a:off x="7680055" y="5061563"/>
            <a:ext cx="4173539" cy="1048344"/>
            <a:chOff x="7078394" y="2786555"/>
            <a:chExt cx="4173539" cy="1048344"/>
          </a:xfrm>
        </p:grpSpPr>
        <p:sp>
          <p:nvSpPr>
            <p:cNvPr id="40" name="TextBox 39"/>
            <p:cNvSpPr txBox="1"/>
            <p:nvPr/>
          </p:nvSpPr>
          <p:spPr>
            <a:xfrm>
              <a:off x="7078394" y="2786555"/>
              <a:ext cx="1439818" cy="369332"/>
            </a:xfrm>
            <a:prstGeom prst="rect">
              <a:avLst/>
            </a:prstGeom>
            <a:noFill/>
          </p:spPr>
          <p:txBody>
            <a:bodyPr wrap="none" rtlCol="0">
              <a:spAutoFit/>
            </a:bodyPr>
            <a:lstStyle/>
            <a:p>
              <a:r>
                <a:rPr lang="en-US" smtClean="0">
                  <a:solidFill>
                    <a:schemeClr val="accent4"/>
                  </a:solidFill>
                  <a:latin typeface="+mj-lt"/>
                </a:rPr>
                <a:t>Web Analysis</a:t>
              </a:r>
              <a:endParaRPr lang="en-GB">
                <a:solidFill>
                  <a:schemeClr val="accent4"/>
                </a:solidFill>
                <a:latin typeface="+mj-lt"/>
              </a:endParaRPr>
            </a:p>
          </p:txBody>
        </p:sp>
        <p:sp>
          <p:nvSpPr>
            <p:cNvPr id="41" name="Rectangle 40"/>
            <p:cNvSpPr/>
            <p:nvPr/>
          </p:nvSpPr>
          <p:spPr>
            <a:xfrm>
              <a:off x="7078395" y="3096235"/>
              <a:ext cx="4173538"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a:t>
              </a:r>
              <a:r>
                <a:rPr lang="en-GB" sz="1400" smtClean="0">
                  <a:solidFill>
                    <a:schemeClr val="bg2"/>
                  </a:solidFill>
                </a:rPr>
                <a:t>nostrud</a:t>
              </a:r>
              <a:endParaRPr lang="en-GB" sz="1400">
                <a:solidFill>
                  <a:schemeClr val="bg2"/>
                </a:solidFill>
              </a:endParaRPr>
            </a:p>
          </p:txBody>
        </p:sp>
      </p:grpSp>
      <p:cxnSp>
        <p:nvCxnSpPr>
          <p:cNvPr id="43" name="Straight Connector 42"/>
          <p:cNvCxnSpPr/>
          <p:nvPr/>
        </p:nvCxnSpPr>
        <p:spPr>
          <a:xfrm>
            <a:off x="5275385" y="1462116"/>
            <a:ext cx="144328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1414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1000"/>
                                        <p:tgtEl>
                                          <p:spTgt spid="21"/>
                                        </p:tgtEl>
                                      </p:cBhvr>
                                    </p:animEffect>
                                    <p:anim calcmode="lin" valueType="num">
                                      <p:cBhvr>
                                        <p:cTn id="14" dur="1000" fill="hold"/>
                                        <p:tgtEl>
                                          <p:spTgt spid="21"/>
                                        </p:tgtEl>
                                        <p:attrNameLst>
                                          <p:attrName>ppt_x</p:attrName>
                                        </p:attrNameLst>
                                      </p:cBhvr>
                                      <p:tavLst>
                                        <p:tav tm="0">
                                          <p:val>
                                            <p:strVal val="#ppt_x"/>
                                          </p:val>
                                        </p:tav>
                                        <p:tav tm="100000">
                                          <p:val>
                                            <p:strVal val="#ppt_x"/>
                                          </p:val>
                                        </p:tav>
                                      </p:tavLst>
                                    </p:anim>
                                    <p:anim calcmode="lin" valueType="num">
                                      <p:cBhvr>
                                        <p:cTn id="15" dur="1000" fill="hold"/>
                                        <p:tgtEl>
                                          <p:spTgt spid="2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8"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wipe(left)">
                                      <p:cBhvr>
                                        <p:cTn id="19" dur="500"/>
                                        <p:tgtEl>
                                          <p:spTgt spid="43"/>
                                        </p:tgtEl>
                                      </p:cBhvr>
                                    </p:animEffect>
                                  </p:childTnLst>
                                </p:cTn>
                              </p:par>
                            </p:childTnLst>
                          </p:cTn>
                        </p:par>
                        <p:par>
                          <p:cTn id="20" fill="hold">
                            <p:stCondLst>
                              <p:cond delay="2500"/>
                            </p:stCondLst>
                            <p:childTnLst>
                              <p:par>
                                <p:cTn id="21" presetID="49" presetClass="entr" presetSubtype="0" decel="100000"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anim calcmode="lin" valueType="num">
                                      <p:cBhvr>
                                        <p:cTn id="25" dur="500" fill="hold"/>
                                        <p:tgtEl>
                                          <p:spTgt spid="8"/>
                                        </p:tgtEl>
                                        <p:attrNameLst>
                                          <p:attrName>style.rotation</p:attrName>
                                        </p:attrNameLst>
                                      </p:cBhvr>
                                      <p:tavLst>
                                        <p:tav tm="0">
                                          <p:val>
                                            <p:fltVal val="360"/>
                                          </p:val>
                                        </p:tav>
                                        <p:tav tm="100000">
                                          <p:val>
                                            <p:fltVal val="0"/>
                                          </p:val>
                                        </p:tav>
                                      </p:tavLst>
                                    </p:anim>
                                    <p:animEffect transition="in" filter="fade">
                                      <p:cBhvr>
                                        <p:cTn id="26" dur="500"/>
                                        <p:tgtEl>
                                          <p:spTgt spid="8"/>
                                        </p:tgtEl>
                                      </p:cBhvr>
                                    </p:animEffect>
                                  </p:childTnLst>
                                </p:cTn>
                              </p:par>
                            </p:childTnLst>
                          </p:cTn>
                        </p:par>
                        <p:par>
                          <p:cTn id="27" fill="hold">
                            <p:stCondLst>
                              <p:cond delay="3000"/>
                            </p:stCondLst>
                            <p:childTnLst>
                              <p:par>
                                <p:cTn id="28" presetID="49" presetClass="entr" presetSubtype="0" decel="10000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 calcmode="lin" valueType="num">
                                      <p:cBhvr>
                                        <p:cTn id="32" dur="500" fill="hold"/>
                                        <p:tgtEl>
                                          <p:spTgt spid="10"/>
                                        </p:tgtEl>
                                        <p:attrNameLst>
                                          <p:attrName>style.rotation</p:attrName>
                                        </p:attrNameLst>
                                      </p:cBhvr>
                                      <p:tavLst>
                                        <p:tav tm="0">
                                          <p:val>
                                            <p:fltVal val="360"/>
                                          </p:val>
                                        </p:tav>
                                        <p:tav tm="100000">
                                          <p:val>
                                            <p:fltVal val="0"/>
                                          </p:val>
                                        </p:tav>
                                      </p:tavLst>
                                    </p:anim>
                                    <p:animEffect transition="in" filter="fade">
                                      <p:cBhvr>
                                        <p:cTn id="33" dur="500"/>
                                        <p:tgtEl>
                                          <p:spTgt spid="10"/>
                                        </p:tgtEl>
                                      </p:cBhvr>
                                    </p:animEffect>
                                  </p:childTnLst>
                                </p:cTn>
                              </p:par>
                            </p:childTnLst>
                          </p:cTn>
                        </p:par>
                        <p:par>
                          <p:cTn id="34" fill="hold">
                            <p:stCondLst>
                              <p:cond delay="3500"/>
                            </p:stCondLst>
                            <p:childTnLst>
                              <p:par>
                                <p:cTn id="35" presetID="49" presetClass="entr" presetSubtype="0" decel="100000"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 calcmode="lin" valueType="num">
                                      <p:cBhvr>
                                        <p:cTn id="39" dur="500" fill="hold"/>
                                        <p:tgtEl>
                                          <p:spTgt spid="7"/>
                                        </p:tgtEl>
                                        <p:attrNameLst>
                                          <p:attrName>style.rotation</p:attrName>
                                        </p:attrNameLst>
                                      </p:cBhvr>
                                      <p:tavLst>
                                        <p:tav tm="0">
                                          <p:val>
                                            <p:fltVal val="360"/>
                                          </p:val>
                                        </p:tav>
                                        <p:tav tm="100000">
                                          <p:val>
                                            <p:fltVal val="0"/>
                                          </p:val>
                                        </p:tav>
                                      </p:tavLst>
                                    </p:anim>
                                    <p:animEffect transition="in" filter="fade">
                                      <p:cBhvr>
                                        <p:cTn id="40" dur="500"/>
                                        <p:tgtEl>
                                          <p:spTgt spid="7"/>
                                        </p:tgtEl>
                                      </p:cBhvr>
                                    </p:animEffect>
                                  </p:childTnLst>
                                </p:cTn>
                              </p:par>
                            </p:childTnLst>
                          </p:cTn>
                        </p:par>
                        <p:par>
                          <p:cTn id="41" fill="hold">
                            <p:stCondLst>
                              <p:cond delay="4000"/>
                            </p:stCondLst>
                            <p:childTnLst>
                              <p:par>
                                <p:cTn id="42" presetID="49" presetClass="entr" presetSubtype="0" decel="100000" fill="hold" nodeType="afterEffect">
                                  <p:stCondLst>
                                    <p:cond delay="0"/>
                                  </p:stCondLst>
                                  <p:childTnLst>
                                    <p:set>
                                      <p:cBhvr>
                                        <p:cTn id="43" dur="1" fill="hold">
                                          <p:stCondLst>
                                            <p:cond delay="0"/>
                                          </p:stCondLst>
                                        </p:cTn>
                                        <p:tgtEl>
                                          <p:spTgt spid="3"/>
                                        </p:tgtEl>
                                        <p:attrNameLst>
                                          <p:attrName>style.visibility</p:attrName>
                                        </p:attrNameLst>
                                      </p:cBhvr>
                                      <p:to>
                                        <p:strVal val="visible"/>
                                      </p:to>
                                    </p:set>
                                    <p:anim calcmode="lin" valueType="num">
                                      <p:cBhvr>
                                        <p:cTn id="44" dur="500" fill="hold"/>
                                        <p:tgtEl>
                                          <p:spTgt spid="3"/>
                                        </p:tgtEl>
                                        <p:attrNameLst>
                                          <p:attrName>ppt_w</p:attrName>
                                        </p:attrNameLst>
                                      </p:cBhvr>
                                      <p:tavLst>
                                        <p:tav tm="0">
                                          <p:val>
                                            <p:fltVal val="0"/>
                                          </p:val>
                                        </p:tav>
                                        <p:tav tm="100000">
                                          <p:val>
                                            <p:strVal val="#ppt_w"/>
                                          </p:val>
                                        </p:tav>
                                      </p:tavLst>
                                    </p:anim>
                                    <p:anim calcmode="lin" valueType="num">
                                      <p:cBhvr>
                                        <p:cTn id="45" dur="500" fill="hold"/>
                                        <p:tgtEl>
                                          <p:spTgt spid="3"/>
                                        </p:tgtEl>
                                        <p:attrNameLst>
                                          <p:attrName>ppt_h</p:attrName>
                                        </p:attrNameLst>
                                      </p:cBhvr>
                                      <p:tavLst>
                                        <p:tav tm="0">
                                          <p:val>
                                            <p:fltVal val="0"/>
                                          </p:val>
                                        </p:tav>
                                        <p:tav tm="100000">
                                          <p:val>
                                            <p:strVal val="#ppt_h"/>
                                          </p:val>
                                        </p:tav>
                                      </p:tavLst>
                                    </p:anim>
                                    <p:anim calcmode="lin" valueType="num">
                                      <p:cBhvr>
                                        <p:cTn id="46" dur="500" fill="hold"/>
                                        <p:tgtEl>
                                          <p:spTgt spid="3"/>
                                        </p:tgtEl>
                                        <p:attrNameLst>
                                          <p:attrName>style.rotation</p:attrName>
                                        </p:attrNameLst>
                                      </p:cBhvr>
                                      <p:tavLst>
                                        <p:tav tm="0">
                                          <p:val>
                                            <p:fltVal val="360"/>
                                          </p:val>
                                        </p:tav>
                                        <p:tav tm="100000">
                                          <p:val>
                                            <p:fltVal val="0"/>
                                          </p:val>
                                        </p:tav>
                                      </p:tavLst>
                                    </p:anim>
                                    <p:animEffect transition="in" filter="fade">
                                      <p:cBhvr>
                                        <p:cTn id="47" dur="500"/>
                                        <p:tgtEl>
                                          <p:spTgt spid="3"/>
                                        </p:tgtEl>
                                      </p:cBhvr>
                                    </p:animEffect>
                                  </p:childTnLst>
                                </p:cTn>
                              </p:par>
                            </p:childTnLst>
                          </p:cTn>
                        </p:par>
                        <p:par>
                          <p:cTn id="48" fill="hold">
                            <p:stCondLst>
                              <p:cond delay="4500"/>
                            </p:stCondLst>
                            <p:childTnLst>
                              <p:par>
                                <p:cTn id="49" presetID="49" presetClass="entr" presetSubtype="0" decel="100000" fill="hold" grpId="0" nodeType="after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ppt_w</p:attrName>
                                        </p:attrNameLst>
                                      </p:cBhvr>
                                      <p:tavLst>
                                        <p:tav tm="0">
                                          <p:val>
                                            <p:fltVal val="0"/>
                                          </p:val>
                                        </p:tav>
                                        <p:tav tm="100000">
                                          <p:val>
                                            <p:strVal val="#ppt_w"/>
                                          </p:val>
                                        </p:tav>
                                      </p:tavLst>
                                    </p:anim>
                                    <p:anim calcmode="lin" valueType="num">
                                      <p:cBhvr>
                                        <p:cTn id="52" dur="500" fill="hold"/>
                                        <p:tgtEl>
                                          <p:spTgt spid="6"/>
                                        </p:tgtEl>
                                        <p:attrNameLst>
                                          <p:attrName>ppt_h</p:attrName>
                                        </p:attrNameLst>
                                      </p:cBhvr>
                                      <p:tavLst>
                                        <p:tav tm="0">
                                          <p:val>
                                            <p:fltVal val="0"/>
                                          </p:val>
                                        </p:tav>
                                        <p:tav tm="100000">
                                          <p:val>
                                            <p:strVal val="#ppt_h"/>
                                          </p:val>
                                        </p:tav>
                                      </p:tavLst>
                                    </p:anim>
                                    <p:anim calcmode="lin" valueType="num">
                                      <p:cBhvr>
                                        <p:cTn id="53" dur="500" fill="hold"/>
                                        <p:tgtEl>
                                          <p:spTgt spid="6"/>
                                        </p:tgtEl>
                                        <p:attrNameLst>
                                          <p:attrName>style.rotation</p:attrName>
                                        </p:attrNameLst>
                                      </p:cBhvr>
                                      <p:tavLst>
                                        <p:tav tm="0">
                                          <p:val>
                                            <p:fltVal val="360"/>
                                          </p:val>
                                        </p:tav>
                                        <p:tav tm="100000">
                                          <p:val>
                                            <p:fltVal val="0"/>
                                          </p:val>
                                        </p:tav>
                                      </p:tavLst>
                                    </p:anim>
                                    <p:animEffect transition="in" filter="fade">
                                      <p:cBhvr>
                                        <p:cTn id="54" dur="500"/>
                                        <p:tgtEl>
                                          <p:spTgt spid="6"/>
                                        </p:tgtEl>
                                      </p:cBhvr>
                                    </p:animEffect>
                                  </p:childTnLst>
                                </p:cTn>
                              </p:par>
                            </p:childTnLst>
                          </p:cTn>
                        </p:par>
                        <p:par>
                          <p:cTn id="55" fill="hold">
                            <p:stCondLst>
                              <p:cond delay="5000"/>
                            </p:stCondLst>
                            <p:childTnLst>
                              <p:par>
                                <p:cTn id="56" presetID="49" presetClass="entr" presetSubtype="0" decel="100000" fill="hold" nodeType="afterEffect">
                                  <p:stCondLst>
                                    <p:cond delay="0"/>
                                  </p:stCondLst>
                                  <p:childTnLst>
                                    <p:set>
                                      <p:cBhvr>
                                        <p:cTn id="57" dur="1" fill="hold">
                                          <p:stCondLst>
                                            <p:cond delay="0"/>
                                          </p:stCondLst>
                                        </p:cTn>
                                        <p:tgtEl>
                                          <p:spTgt spid="2"/>
                                        </p:tgtEl>
                                        <p:attrNameLst>
                                          <p:attrName>style.visibility</p:attrName>
                                        </p:attrNameLst>
                                      </p:cBhvr>
                                      <p:to>
                                        <p:strVal val="visible"/>
                                      </p:to>
                                    </p:set>
                                    <p:anim calcmode="lin" valueType="num">
                                      <p:cBhvr>
                                        <p:cTn id="58" dur="500" fill="hold"/>
                                        <p:tgtEl>
                                          <p:spTgt spid="2"/>
                                        </p:tgtEl>
                                        <p:attrNameLst>
                                          <p:attrName>ppt_w</p:attrName>
                                        </p:attrNameLst>
                                      </p:cBhvr>
                                      <p:tavLst>
                                        <p:tav tm="0">
                                          <p:val>
                                            <p:fltVal val="0"/>
                                          </p:val>
                                        </p:tav>
                                        <p:tav tm="100000">
                                          <p:val>
                                            <p:strVal val="#ppt_w"/>
                                          </p:val>
                                        </p:tav>
                                      </p:tavLst>
                                    </p:anim>
                                    <p:anim calcmode="lin" valueType="num">
                                      <p:cBhvr>
                                        <p:cTn id="59" dur="500" fill="hold"/>
                                        <p:tgtEl>
                                          <p:spTgt spid="2"/>
                                        </p:tgtEl>
                                        <p:attrNameLst>
                                          <p:attrName>ppt_h</p:attrName>
                                        </p:attrNameLst>
                                      </p:cBhvr>
                                      <p:tavLst>
                                        <p:tav tm="0">
                                          <p:val>
                                            <p:fltVal val="0"/>
                                          </p:val>
                                        </p:tav>
                                        <p:tav tm="100000">
                                          <p:val>
                                            <p:strVal val="#ppt_h"/>
                                          </p:val>
                                        </p:tav>
                                      </p:tavLst>
                                    </p:anim>
                                    <p:anim calcmode="lin" valueType="num">
                                      <p:cBhvr>
                                        <p:cTn id="60" dur="500" fill="hold"/>
                                        <p:tgtEl>
                                          <p:spTgt spid="2"/>
                                        </p:tgtEl>
                                        <p:attrNameLst>
                                          <p:attrName>style.rotation</p:attrName>
                                        </p:attrNameLst>
                                      </p:cBhvr>
                                      <p:tavLst>
                                        <p:tav tm="0">
                                          <p:val>
                                            <p:fltVal val="360"/>
                                          </p:val>
                                        </p:tav>
                                        <p:tav tm="100000">
                                          <p:val>
                                            <p:fltVal val="0"/>
                                          </p:val>
                                        </p:tav>
                                      </p:tavLst>
                                    </p:anim>
                                    <p:animEffect transition="in" filter="fade">
                                      <p:cBhvr>
                                        <p:cTn id="61" dur="500"/>
                                        <p:tgtEl>
                                          <p:spTgt spid="2"/>
                                        </p:tgtEl>
                                      </p:cBhvr>
                                    </p:animEffect>
                                  </p:childTnLst>
                                </p:cTn>
                              </p:par>
                            </p:childTnLst>
                          </p:cTn>
                        </p:par>
                        <p:par>
                          <p:cTn id="62" fill="hold">
                            <p:stCondLst>
                              <p:cond delay="5500"/>
                            </p:stCondLst>
                            <p:childTnLst>
                              <p:par>
                                <p:cTn id="63" presetID="53" presetClass="entr" presetSubtype="16" fill="hold" nodeType="afterEffect">
                                  <p:stCondLst>
                                    <p:cond delay="0"/>
                                  </p:stCondLst>
                                  <p:childTnLst>
                                    <p:set>
                                      <p:cBhvr>
                                        <p:cTn id="64" dur="1" fill="hold">
                                          <p:stCondLst>
                                            <p:cond delay="0"/>
                                          </p:stCondLst>
                                        </p:cTn>
                                        <p:tgtEl>
                                          <p:spTgt spid="23"/>
                                        </p:tgtEl>
                                        <p:attrNameLst>
                                          <p:attrName>style.visibility</p:attrName>
                                        </p:attrNameLst>
                                      </p:cBhvr>
                                      <p:to>
                                        <p:strVal val="visible"/>
                                      </p:to>
                                    </p:set>
                                    <p:anim calcmode="lin" valueType="num">
                                      <p:cBhvr>
                                        <p:cTn id="65" dur="500" fill="hold"/>
                                        <p:tgtEl>
                                          <p:spTgt spid="23"/>
                                        </p:tgtEl>
                                        <p:attrNameLst>
                                          <p:attrName>ppt_w</p:attrName>
                                        </p:attrNameLst>
                                      </p:cBhvr>
                                      <p:tavLst>
                                        <p:tav tm="0">
                                          <p:val>
                                            <p:fltVal val="0"/>
                                          </p:val>
                                        </p:tav>
                                        <p:tav tm="100000">
                                          <p:val>
                                            <p:strVal val="#ppt_w"/>
                                          </p:val>
                                        </p:tav>
                                      </p:tavLst>
                                    </p:anim>
                                    <p:anim calcmode="lin" valueType="num">
                                      <p:cBhvr>
                                        <p:cTn id="66" dur="500" fill="hold"/>
                                        <p:tgtEl>
                                          <p:spTgt spid="23"/>
                                        </p:tgtEl>
                                        <p:attrNameLst>
                                          <p:attrName>ppt_h</p:attrName>
                                        </p:attrNameLst>
                                      </p:cBhvr>
                                      <p:tavLst>
                                        <p:tav tm="0">
                                          <p:val>
                                            <p:fltVal val="0"/>
                                          </p:val>
                                        </p:tav>
                                        <p:tav tm="100000">
                                          <p:val>
                                            <p:strVal val="#ppt_h"/>
                                          </p:val>
                                        </p:tav>
                                      </p:tavLst>
                                    </p:anim>
                                    <p:animEffect transition="in" filter="fade">
                                      <p:cBhvr>
                                        <p:cTn id="67" dur="500"/>
                                        <p:tgtEl>
                                          <p:spTgt spid="23"/>
                                        </p:tgtEl>
                                      </p:cBhvr>
                                    </p:animEffect>
                                  </p:childTnLst>
                                </p:cTn>
                              </p:par>
                            </p:childTnLst>
                          </p:cTn>
                        </p:par>
                        <p:par>
                          <p:cTn id="68" fill="hold">
                            <p:stCondLst>
                              <p:cond delay="6000"/>
                            </p:stCondLst>
                            <p:childTnLst>
                              <p:par>
                                <p:cTn id="69" presetID="10" presetClass="entr" presetSubtype="0" fill="hold" nodeType="after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fade">
                                      <p:cBhvr>
                                        <p:cTn id="71" dur="500"/>
                                        <p:tgtEl>
                                          <p:spTgt spid="35"/>
                                        </p:tgtEl>
                                      </p:cBhvr>
                                    </p:animEffect>
                                  </p:childTnLst>
                                </p:cTn>
                              </p:par>
                            </p:childTnLst>
                          </p:cTn>
                        </p:par>
                        <p:par>
                          <p:cTn id="72" fill="hold">
                            <p:stCondLst>
                              <p:cond delay="6500"/>
                            </p:stCondLst>
                            <p:childTnLst>
                              <p:par>
                                <p:cTn id="73" presetID="53" presetClass="entr" presetSubtype="16" fill="hold" nodeType="afterEffect">
                                  <p:stCondLst>
                                    <p:cond delay="0"/>
                                  </p:stCondLst>
                                  <p:childTnLst>
                                    <p:set>
                                      <p:cBhvr>
                                        <p:cTn id="74" dur="1" fill="hold">
                                          <p:stCondLst>
                                            <p:cond delay="0"/>
                                          </p:stCondLst>
                                        </p:cTn>
                                        <p:tgtEl>
                                          <p:spTgt spid="24"/>
                                        </p:tgtEl>
                                        <p:attrNameLst>
                                          <p:attrName>style.visibility</p:attrName>
                                        </p:attrNameLst>
                                      </p:cBhvr>
                                      <p:to>
                                        <p:strVal val="visible"/>
                                      </p:to>
                                    </p:set>
                                    <p:anim calcmode="lin" valueType="num">
                                      <p:cBhvr>
                                        <p:cTn id="75" dur="500" fill="hold"/>
                                        <p:tgtEl>
                                          <p:spTgt spid="24"/>
                                        </p:tgtEl>
                                        <p:attrNameLst>
                                          <p:attrName>ppt_w</p:attrName>
                                        </p:attrNameLst>
                                      </p:cBhvr>
                                      <p:tavLst>
                                        <p:tav tm="0">
                                          <p:val>
                                            <p:fltVal val="0"/>
                                          </p:val>
                                        </p:tav>
                                        <p:tav tm="100000">
                                          <p:val>
                                            <p:strVal val="#ppt_w"/>
                                          </p:val>
                                        </p:tav>
                                      </p:tavLst>
                                    </p:anim>
                                    <p:anim calcmode="lin" valueType="num">
                                      <p:cBhvr>
                                        <p:cTn id="76" dur="500" fill="hold"/>
                                        <p:tgtEl>
                                          <p:spTgt spid="24"/>
                                        </p:tgtEl>
                                        <p:attrNameLst>
                                          <p:attrName>ppt_h</p:attrName>
                                        </p:attrNameLst>
                                      </p:cBhvr>
                                      <p:tavLst>
                                        <p:tav tm="0">
                                          <p:val>
                                            <p:fltVal val="0"/>
                                          </p:val>
                                        </p:tav>
                                        <p:tav tm="100000">
                                          <p:val>
                                            <p:strVal val="#ppt_h"/>
                                          </p:val>
                                        </p:tav>
                                      </p:tavLst>
                                    </p:anim>
                                    <p:animEffect transition="in" filter="fade">
                                      <p:cBhvr>
                                        <p:cTn id="77" dur="500"/>
                                        <p:tgtEl>
                                          <p:spTgt spid="24"/>
                                        </p:tgtEl>
                                      </p:cBhvr>
                                    </p:animEffect>
                                  </p:childTnLst>
                                </p:cTn>
                              </p:par>
                            </p:childTnLst>
                          </p:cTn>
                        </p:par>
                        <p:par>
                          <p:cTn id="78" fill="hold">
                            <p:stCondLst>
                              <p:cond delay="7000"/>
                            </p:stCondLst>
                            <p:childTnLst>
                              <p:par>
                                <p:cTn id="79" presetID="10" presetClass="entr" presetSubtype="0" fill="hold" nodeType="after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childTnLst>
                          </p:cTn>
                        </p:par>
                        <p:par>
                          <p:cTn id="82" fill="hold">
                            <p:stCondLst>
                              <p:cond delay="7500"/>
                            </p:stCondLst>
                            <p:childTnLst>
                              <p:par>
                                <p:cTn id="83" presetID="53" presetClass="entr" presetSubtype="16" fill="hold" nodeType="afterEffect">
                                  <p:stCondLst>
                                    <p:cond delay="0"/>
                                  </p:stCondLst>
                                  <p:childTnLst>
                                    <p:set>
                                      <p:cBhvr>
                                        <p:cTn id="84" dur="1" fill="hold">
                                          <p:stCondLst>
                                            <p:cond delay="0"/>
                                          </p:stCondLst>
                                        </p:cTn>
                                        <p:tgtEl>
                                          <p:spTgt spid="27"/>
                                        </p:tgtEl>
                                        <p:attrNameLst>
                                          <p:attrName>style.visibility</p:attrName>
                                        </p:attrNameLst>
                                      </p:cBhvr>
                                      <p:to>
                                        <p:strVal val="visible"/>
                                      </p:to>
                                    </p:set>
                                    <p:anim calcmode="lin" valueType="num">
                                      <p:cBhvr>
                                        <p:cTn id="85" dur="500" fill="hold"/>
                                        <p:tgtEl>
                                          <p:spTgt spid="27"/>
                                        </p:tgtEl>
                                        <p:attrNameLst>
                                          <p:attrName>ppt_w</p:attrName>
                                        </p:attrNameLst>
                                      </p:cBhvr>
                                      <p:tavLst>
                                        <p:tav tm="0">
                                          <p:val>
                                            <p:fltVal val="0"/>
                                          </p:val>
                                        </p:tav>
                                        <p:tav tm="100000">
                                          <p:val>
                                            <p:strVal val="#ppt_w"/>
                                          </p:val>
                                        </p:tav>
                                      </p:tavLst>
                                    </p:anim>
                                    <p:anim calcmode="lin" valueType="num">
                                      <p:cBhvr>
                                        <p:cTn id="86" dur="500" fill="hold"/>
                                        <p:tgtEl>
                                          <p:spTgt spid="27"/>
                                        </p:tgtEl>
                                        <p:attrNameLst>
                                          <p:attrName>ppt_h</p:attrName>
                                        </p:attrNameLst>
                                      </p:cBhvr>
                                      <p:tavLst>
                                        <p:tav tm="0">
                                          <p:val>
                                            <p:fltVal val="0"/>
                                          </p:val>
                                        </p:tav>
                                        <p:tav tm="100000">
                                          <p:val>
                                            <p:strVal val="#ppt_h"/>
                                          </p:val>
                                        </p:tav>
                                      </p:tavLst>
                                    </p:anim>
                                    <p:animEffect transition="in" filter="fade">
                                      <p:cBhvr>
                                        <p:cTn id="87" dur="500"/>
                                        <p:tgtEl>
                                          <p:spTgt spid="27"/>
                                        </p:tgtEl>
                                      </p:cBhvr>
                                    </p:animEffect>
                                  </p:childTnLst>
                                </p:cTn>
                              </p:par>
                            </p:childTnLst>
                          </p:cTn>
                        </p:par>
                        <p:par>
                          <p:cTn id="88" fill="hold">
                            <p:stCondLst>
                              <p:cond delay="8000"/>
                            </p:stCondLst>
                            <p:childTnLst>
                              <p:par>
                                <p:cTn id="89" presetID="10" presetClass="entr" presetSubtype="0" fill="hold"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0" grpId="0" animBg="1"/>
      <p:bldP spid="20" grpId="0"/>
      <p:bldP spid="2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80</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3685337" y="1514384"/>
            <a:ext cx="4821324" cy="4797722"/>
            <a:chOff x="3685337" y="1514384"/>
            <a:chExt cx="4821324" cy="4797722"/>
          </a:xfrm>
        </p:grpSpPr>
        <p:sp>
          <p:nvSpPr>
            <p:cNvPr id="15" name="Freeform 14"/>
            <p:cNvSpPr/>
            <p:nvPr/>
          </p:nvSpPr>
          <p:spPr>
            <a:xfrm>
              <a:off x="4112274" y="1770540"/>
              <a:ext cx="4137890" cy="4137892"/>
            </a:xfrm>
            <a:custGeom>
              <a:avLst/>
              <a:gdLst>
                <a:gd name="connsiteX0" fmla="*/ 2275840 w 4551680"/>
                <a:gd name="connsiteY0" fmla="*/ 0 h 4551680"/>
                <a:gd name="connsiteX1" fmla="*/ 4246775 w 4551680"/>
                <a:gd name="connsiteY1" fmla="*/ 1137920 h 4551680"/>
                <a:gd name="connsiteX2" fmla="*/ 4246775 w 4551680"/>
                <a:gd name="connsiteY2" fmla="*/ 3413760 h 4551680"/>
                <a:gd name="connsiteX3" fmla="*/ 2275840 w 4551680"/>
                <a:gd name="connsiteY3" fmla="*/ 2275840 h 4551680"/>
                <a:gd name="connsiteX4" fmla="*/ 2275840 w 4551680"/>
                <a:gd name="connsiteY4" fmla="*/ 0 h 4551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680" h="4551680">
                  <a:moveTo>
                    <a:pt x="2275840" y="0"/>
                  </a:moveTo>
                  <a:cubicBezTo>
                    <a:pt x="3088919" y="0"/>
                    <a:pt x="3840236" y="433773"/>
                    <a:pt x="4246775" y="1137920"/>
                  </a:cubicBezTo>
                  <a:cubicBezTo>
                    <a:pt x="4653315" y="1842067"/>
                    <a:pt x="4653315" y="2709613"/>
                    <a:pt x="4246775" y="3413760"/>
                  </a:cubicBezTo>
                  <a:lnTo>
                    <a:pt x="2275840" y="2275840"/>
                  </a:lnTo>
                  <a:lnTo>
                    <a:pt x="2275840" y="0"/>
                  </a:ln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64884" tIns="1030563" rIns="593276" bIns="2298531" numCol="1" spcCol="1270" anchor="ctr" anchorCtr="0">
              <a:noAutofit/>
            </a:bodyPr>
            <a:lstStyle/>
            <a:p>
              <a:pPr lvl="0" algn="ctr" defTabSz="2311400">
                <a:lnSpc>
                  <a:spcPct val="90000"/>
                </a:lnSpc>
                <a:spcBef>
                  <a:spcPct val="0"/>
                </a:spcBef>
                <a:spcAft>
                  <a:spcPct val="35000"/>
                </a:spcAft>
              </a:pPr>
              <a:endParaRPr lang="en-GB" sz="5200" kern="1200"/>
            </a:p>
          </p:txBody>
        </p:sp>
        <p:sp>
          <p:nvSpPr>
            <p:cNvPr id="16" name="Freeform 15"/>
            <p:cNvSpPr/>
            <p:nvPr/>
          </p:nvSpPr>
          <p:spPr>
            <a:xfrm>
              <a:off x="4027053" y="1918321"/>
              <a:ext cx="4137890" cy="4137892"/>
            </a:xfrm>
            <a:custGeom>
              <a:avLst/>
              <a:gdLst>
                <a:gd name="connsiteX0" fmla="*/ 4246775 w 4551680"/>
                <a:gd name="connsiteY0" fmla="*/ 3413760 h 4551680"/>
                <a:gd name="connsiteX1" fmla="*/ 2275840 w 4551680"/>
                <a:gd name="connsiteY1" fmla="*/ 4551680 h 4551680"/>
                <a:gd name="connsiteX2" fmla="*/ 304905 w 4551680"/>
                <a:gd name="connsiteY2" fmla="*/ 3413760 h 4551680"/>
                <a:gd name="connsiteX3" fmla="*/ 2275840 w 4551680"/>
                <a:gd name="connsiteY3" fmla="*/ 2275840 h 4551680"/>
                <a:gd name="connsiteX4" fmla="*/ 4246775 w 4551680"/>
                <a:gd name="connsiteY4" fmla="*/ 3413760 h 4551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680" h="4551680">
                  <a:moveTo>
                    <a:pt x="4246775" y="3413760"/>
                  </a:moveTo>
                  <a:cubicBezTo>
                    <a:pt x="3840235" y="4117907"/>
                    <a:pt x="3088919" y="4551680"/>
                    <a:pt x="2275840" y="4551680"/>
                  </a:cubicBezTo>
                  <a:cubicBezTo>
                    <a:pt x="1462761" y="4551680"/>
                    <a:pt x="711444" y="4117907"/>
                    <a:pt x="304905" y="3413760"/>
                  </a:cubicBezTo>
                  <a:lnTo>
                    <a:pt x="2275840" y="2275840"/>
                  </a:lnTo>
                  <a:lnTo>
                    <a:pt x="4246775" y="3413760"/>
                  </a:lnTo>
                  <a:close/>
                </a:path>
              </a:pathLst>
            </a:cu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6284" tIns="3035723" rIns="1112096" bIns="488951" numCol="1" spcCol="1270" anchor="ctr" anchorCtr="0">
              <a:noAutofit/>
            </a:bodyPr>
            <a:lstStyle/>
            <a:p>
              <a:pPr lvl="0" algn="ctr" defTabSz="2889250">
                <a:lnSpc>
                  <a:spcPct val="90000"/>
                </a:lnSpc>
                <a:spcBef>
                  <a:spcPct val="0"/>
                </a:spcBef>
                <a:spcAft>
                  <a:spcPct val="35000"/>
                </a:spcAft>
              </a:pPr>
              <a:endParaRPr lang="en-GB" sz="6500" kern="1200"/>
            </a:p>
          </p:txBody>
        </p:sp>
        <p:sp>
          <p:nvSpPr>
            <p:cNvPr id="17" name="Freeform 16"/>
            <p:cNvSpPr/>
            <p:nvPr/>
          </p:nvSpPr>
          <p:spPr>
            <a:xfrm>
              <a:off x="3941832" y="1770540"/>
              <a:ext cx="4137890" cy="4137892"/>
            </a:xfrm>
            <a:custGeom>
              <a:avLst/>
              <a:gdLst>
                <a:gd name="connsiteX0" fmla="*/ 304905 w 4551680"/>
                <a:gd name="connsiteY0" fmla="*/ 3413760 h 4551680"/>
                <a:gd name="connsiteX1" fmla="*/ 304905 w 4551680"/>
                <a:gd name="connsiteY1" fmla="*/ 1137920 h 4551680"/>
                <a:gd name="connsiteX2" fmla="*/ 2275840 w 4551680"/>
                <a:gd name="connsiteY2" fmla="*/ 0 h 4551680"/>
                <a:gd name="connsiteX3" fmla="*/ 2275840 w 4551680"/>
                <a:gd name="connsiteY3" fmla="*/ 2275840 h 4551680"/>
                <a:gd name="connsiteX4" fmla="*/ 304905 w 4551680"/>
                <a:gd name="connsiteY4" fmla="*/ 3413760 h 4551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680" h="4551680">
                  <a:moveTo>
                    <a:pt x="304905" y="3413760"/>
                  </a:moveTo>
                  <a:cubicBezTo>
                    <a:pt x="-101635" y="2709613"/>
                    <a:pt x="-101635" y="1842067"/>
                    <a:pt x="304905" y="1137920"/>
                  </a:cubicBezTo>
                  <a:cubicBezTo>
                    <a:pt x="711445" y="433773"/>
                    <a:pt x="1462761" y="0"/>
                    <a:pt x="2275840" y="0"/>
                  </a:cubicBezTo>
                  <a:lnTo>
                    <a:pt x="2275840" y="2275840"/>
                  </a:lnTo>
                  <a:lnTo>
                    <a:pt x="304905" y="341376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93277" tIns="1030563" rIns="2464883" bIns="2298531" numCol="1" spcCol="1270" anchor="ctr" anchorCtr="0">
              <a:noAutofit/>
            </a:bodyPr>
            <a:lstStyle/>
            <a:p>
              <a:pPr lvl="0" algn="ctr" defTabSz="2311400">
                <a:lnSpc>
                  <a:spcPct val="90000"/>
                </a:lnSpc>
                <a:spcBef>
                  <a:spcPct val="0"/>
                </a:spcBef>
                <a:spcAft>
                  <a:spcPct val="35000"/>
                </a:spcAft>
              </a:pPr>
              <a:endParaRPr lang="en-GB" sz="5200" kern="1200"/>
            </a:p>
          </p:txBody>
        </p:sp>
        <p:sp>
          <p:nvSpPr>
            <p:cNvPr id="18" name="Circular Arrow 17"/>
            <p:cNvSpPr/>
            <p:nvPr/>
          </p:nvSpPr>
          <p:spPr>
            <a:xfrm>
              <a:off x="3856461" y="1514384"/>
              <a:ext cx="4650200" cy="4650202"/>
            </a:xfrm>
            <a:prstGeom prst="circularArrow">
              <a:avLst>
                <a:gd name="adj1" fmla="val 5085"/>
                <a:gd name="adj2" fmla="val 327528"/>
                <a:gd name="adj3" fmla="val 1472472"/>
                <a:gd name="adj4" fmla="val 16199432"/>
                <a:gd name="adj5" fmla="val 593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9" name="Circular Arrow 18"/>
            <p:cNvSpPr/>
            <p:nvPr/>
          </p:nvSpPr>
          <p:spPr>
            <a:xfrm>
              <a:off x="3770899" y="1661904"/>
              <a:ext cx="4650200" cy="4650202"/>
            </a:xfrm>
            <a:prstGeom prst="circularArrow">
              <a:avLst>
                <a:gd name="adj1" fmla="val 5085"/>
                <a:gd name="adj2" fmla="val 327528"/>
                <a:gd name="adj3" fmla="val 8671970"/>
                <a:gd name="adj4" fmla="val 1800502"/>
                <a:gd name="adj5" fmla="val 593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0" name="Circular Arrow 19"/>
            <p:cNvSpPr/>
            <p:nvPr/>
          </p:nvSpPr>
          <p:spPr>
            <a:xfrm>
              <a:off x="3685337" y="1514384"/>
              <a:ext cx="4650200" cy="4650202"/>
            </a:xfrm>
            <a:prstGeom prst="circularArrow">
              <a:avLst>
                <a:gd name="adj1" fmla="val 5085"/>
                <a:gd name="adj2" fmla="val 327528"/>
                <a:gd name="adj3" fmla="val 15873039"/>
                <a:gd name="adj4" fmla="val 9000000"/>
                <a:gd name="adj5" fmla="val 593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grpSp>
      <p:sp>
        <p:nvSpPr>
          <p:cNvPr id="21" name="Freeform 20"/>
          <p:cNvSpPr>
            <a:spLocks noEditPoints="1"/>
          </p:cNvSpPr>
          <p:nvPr/>
        </p:nvSpPr>
        <p:spPr bwMode="auto">
          <a:xfrm>
            <a:off x="5643524" y="4832143"/>
            <a:ext cx="904951" cy="528990"/>
          </a:xfrm>
          <a:custGeom>
            <a:avLst/>
            <a:gdLst>
              <a:gd name="T0" fmla="*/ 232 w 316"/>
              <a:gd name="T1" fmla="*/ 27 h 172"/>
              <a:gd name="T2" fmla="*/ 221 w 316"/>
              <a:gd name="T3" fmla="*/ 20 h 172"/>
              <a:gd name="T4" fmla="*/ 157 w 316"/>
              <a:gd name="T5" fmla="*/ 10 h 172"/>
              <a:gd name="T6" fmla="*/ 92 w 316"/>
              <a:gd name="T7" fmla="*/ 9 h 172"/>
              <a:gd name="T8" fmla="*/ 84 w 316"/>
              <a:gd name="T9" fmla="*/ 13 h 172"/>
              <a:gd name="T10" fmla="*/ 0 w 316"/>
              <a:gd name="T11" fmla="*/ 121 h 172"/>
              <a:gd name="T12" fmla="*/ 78 w 316"/>
              <a:gd name="T13" fmla="*/ 109 h 172"/>
              <a:gd name="T14" fmla="*/ 84 w 316"/>
              <a:gd name="T15" fmla="*/ 113 h 172"/>
              <a:gd name="T16" fmla="*/ 120 w 316"/>
              <a:gd name="T17" fmla="*/ 142 h 172"/>
              <a:gd name="T18" fmla="*/ 159 w 316"/>
              <a:gd name="T19" fmla="*/ 163 h 172"/>
              <a:gd name="T20" fmla="*/ 163 w 316"/>
              <a:gd name="T21" fmla="*/ 165 h 172"/>
              <a:gd name="T22" fmla="*/ 190 w 316"/>
              <a:gd name="T23" fmla="*/ 164 h 172"/>
              <a:gd name="T24" fmla="*/ 217 w 316"/>
              <a:gd name="T25" fmla="*/ 153 h 172"/>
              <a:gd name="T26" fmla="*/ 233 w 316"/>
              <a:gd name="T27" fmla="*/ 146 h 172"/>
              <a:gd name="T28" fmla="*/ 265 w 316"/>
              <a:gd name="T29" fmla="*/ 162 h 172"/>
              <a:gd name="T30" fmla="*/ 288 w 316"/>
              <a:gd name="T31" fmla="*/ 14 h 172"/>
              <a:gd name="T32" fmla="*/ 225 w 316"/>
              <a:gd name="T33" fmla="*/ 129 h 172"/>
              <a:gd name="T34" fmla="*/ 225 w 316"/>
              <a:gd name="T35" fmla="*/ 139 h 172"/>
              <a:gd name="T36" fmla="*/ 216 w 316"/>
              <a:gd name="T37" fmla="*/ 142 h 172"/>
              <a:gd name="T38" fmla="*/ 207 w 316"/>
              <a:gd name="T39" fmla="*/ 142 h 172"/>
              <a:gd name="T40" fmla="*/ 189 w 316"/>
              <a:gd name="T41" fmla="*/ 153 h 172"/>
              <a:gd name="T42" fmla="*/ 185 w 316"/>
              <a:gd name="T43" fmla="*/ 153 h 172"/>
              <a:gd name="T44" fmla="*/ 180 w 316"/>
              <a:gd name="T45" fmla="*/ 156 h 172"/>
              <a:gd name="T46" fmla="*/ 157 w 316"/>
              <a:gd name="T47" fmla="*/ 149 h 172"/>
              <a:gd name="T48" fmla="*/ 130 w 316"/>
              <a:gd name="T49" fmla="*/ 128 h 172"/>
              <a:gd name="T50" fmla="*/ 88 w 316"/>
              <a:gd name="T51" fmla="*/ 103 h 172"/>
              <a:gd name="T52" fmla="*/ 71 w 316"/>
              <a:gd name="T53" fmla="*/ 91 h 172"/>
              <a:gd name="T54" fmla="*/ 71 w 316"/>
              <a:gd name="T55" fmla="*/ 90 h 172"/>
              <a:gd name="T56" fmla="*/ 72 w 316"/>
              <a:gd name="T57" fmla="*/ 88 h 172"/>
              <a:gd name="T58" fmla="*/ 93 w 316"/>
              <a:gd name="T59" fmla="*/ 20 h 172"/>
              <a:gd name="T60" fmla="*/ 132 w 316"/>
              <a:gd name="T61" fmla="*/ 24 h 172"/>
              <a:gd name="T62" fmla="*/ 127 w 316"/>
              <a:gd name="T63" fmla="*/ 72 h 172"/>
              <a:gd name="T64" fmla="*/ 185 w 316"/>
              <a:gd name="T65" fmla="*/ 54 h 172"/>
              <a:gd name="T66" fmla="*/ 241 w 316"/>
              <a:gd name="T67" fmla="*/ 1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6" h="172">
                <a:moveTo>
                  <a:pt x="288" y="14"/>
                </a:moveTo>
                <a:cubicBezTo>
                  <a:pt x="232" y="27"/>
                  <a:pt x="232" y="27"/>
                  <a:pt x="232" y="27"/>
                </a:cubicBezTo>
                <a:cubicBezTo>
                  <a:pt x="233" y="31"/>
                  <a:pt x="233" y="31"/>
                  <a:pt x="233" y="31"/>
                </a:cubicBezTo>
                <a:cubicBezTo>
                  <a:pt x="228" y="22"/>
                  <a:pt x="221" y="20"/>
                  <a:pt x="221" y="20"/>
                </a:cubicBezTo>
                <a:cubicBezTo>
                  <a:pt x="178" y="7"/>
                  <a:pt x="178" y="7"/>
                  <a:pt x="178" y="7"/>
                </a:cubicBezTo>
                <a:cubicBezTo>
                  <a:pt x="173" y="5"/>
                  <a:pt x="165" y="7"/>
                  <a:pt x="157" y="10"/>
                </a:cubicBezTo>
                <a:cubicBezTo>
                  <a:pt x="156" y="9"/>
                  <a:pt x="156" y="9"/>
                  <a:pt x="156" y="9"/>
                </a:cubicBezTo>
                <a:cubicBezTo>
                  <a:pt x="92" y="9"/>
                  <a:pt x="92" y="9"/>
                  <a:pt x="92" y="9"/>
                </a:cubicBezTo>
                <a:cubicBezTo>
                  <a:pt x="92" y="9"/>
                  <a:pt x="92" y="9"/>
                  <a:pt x="92" y="9"/>
                </a:cubicBezTo>
                <a:cubicBezTo>
                  <a:pt x="91" y="9"/>
                  <a:pt x="87" y="10"/>
                  <a:pt x="84" y="13"/>
                </a:cubicBezTo>
                <a:cubicBezTo>
                  <a:pt x="50" y="0"/>
                  <a:pt x="50" y="0"/>
                  <a:pt x="50" y="0"/>
                </a:cubicBezTo>
                <a:cubicBezTo>
                  <a:pt x="0" y="121"/>
                  <a:pt x="0" y="121"/>
                  <a:pt x="0" y="121"/>
                </a:cubicBezTo>
                <a:cubicBezTo>
                  <a:pt x="54" y="148"/>
                  <a:pt x="54" y="148"/>
                  <a:pt x="54" y="148"/>
                </a:cubicBezTo>
                <a:cubicBezTo>
                  <a:pt x="69" y="144"/>
                  <a:pt x="76" y="120"/>
                  <a:pt x="78" y="109"/>
                </a:cubicBezTo>
                <a:cubicBezTo>
                  <a:pt x="82" y="112"/>
                  <a:pt x="82" y="112"/>
                  <a:pt x="82" y="112"/>
                </a:cubicBezTo>
                <a:cubicBezTo>
                  <a:pt x="84" y="113"/>
                  <a:pt x="84" y="113"/>
                  <a:pt x="84" y="113"/>
                </a:cubicBezTo>
                <a:cubicBezTo>
                  <a:pt x="84" y="120"/>
                  <a:pt x="85" y="130"/>
                  <a:pt x="99" y="127"/>
                </a:cubicBezTo>
                <a:cubicBezTo>
                  <a:pt x="99" y="127"/>
                  <a:pt x="100" y="157"/>
                  <a:pt x="120" y="142"/>
                </a:cubicBezTo>
                <a:cubicBezTo>
                  <a:pt x="120" y="142"/>
                  <a:pt x="120" y="161"/>
                  <a:pt x="138" y="155"/>
                </a:cubicBezTo>
                <a:cubicBezTo>
                  <a:pt x="138" y="155"/>
                  <a:pt x="141" y="172"/>
                  <a:pt x="159" y="163"/>
                </a:cubicBezTo>
                <a:cubicBezTo>
                  <a:pt x="162" y="165"/>
                  <a:pt x="162" y="165"/>
                  <a:pt x="162" y="165"/>
                </a:cubicBezTo>
                <a:cubicBezTo>
                  <a:pt x="163" y="165"/>
                  <a:pt x="163" y="165"/>
                  <a:pt x="163" y="165"/>
                </a:cubicBezTo>
                <a:cubicBezTo>
                  <a:pt x="164" y="165"/>
                  <a:pt x="173" y="168"/>
                  <a:pt x="181" y="167"/>
                </a:cubicBezTo>
                <a:cubicBezTo>
                  <a:pt x="185" y="167"/>
                  <a:pt x="188" y="166"/>
                  <a:pt x="190" y="164"/>
                </a:cubicBezTo>
                <a:cubicBezTo>
                  <a:pt x="196" y="163"/>
                  <a:pt x="208" y="161"/>
                  <a:pt x="214" y="153"/>
                </a:cubicBezTo>
                <a:cubicBezTo>
                  <a:pt x="215" y="153"/>
                  <a:pt x="216" y="153"/>
                  <a:pt x="217" y="153"/>
                </a:cubicBezTo>
                <a:cubicBezTo>
                  <a:pt x="217" y="153"/>
                  <a:pt x="217" y="153"/>
                  <a:pt x="217" y="153"/>
                </a:cubicBezTo>
                <a:cubicBezTo>
                  <a:pt x="224" y="153"/>
                  <a:pt x="230" y="150"/>
                  <a:pt x="233" y="146"/>
                </a:cubicBezTo>
                <a:cubicBezTo>
                  <a:pt x="235" y="143"/>
                  <a:pt x="236" y="140"/>
                  <a:pt x="236" y="136"/>
                </a:cubicBezTo>
                <a:cubicBezTo>
                  <a:pt x="236" y="136"/>
                  <a:pt x="248" y="160"/>
                  <a:pt x="265" y="162"/>
                </a:cubicBezTo>
                <a:cubicBezTo>
                  <a:pt x="316" y="137"/>
                  <a:pt x="316" y="137"/>
                  <a:pt x="316" y="137"/>
                </a:cubicBezTo>
                <a:lnTo>
                  <a:pt x="288" y="14"/>
                </a:lnTo>
                <a:close/>
                <a:moveTo>
                  <a:pt x="230" y="127"/>
                </a:moveTo>
                <a:cubicBezTo>
                  <a:pt x="225" y="129"/>
                  <a:pt x="225" y="129"/>
                  <a:pt x="225" y="129"/>
                </a:cubicBezTo>
                <a:cubicBezTo>
                  <a:pt x="226" y="133"/>
                  <a:pt x="226" y="133"/>
                  <a:pt x="226" y="133"/>
                </a:cubicBezTo>
                <a:cubicBezTo>
                  <a:pt x="226" y="137"/>
                  <a:pt x="225" y="139"/>
                  <a:pt x="225" y="139"/>
                </a:cubicBezTo>
                <a:cubicBezTo>
                  <a:pt x="223" y="141"/>
                  <a:pt x="220" y="142"/>
                  <a:pt x="216" y="142"/>
                </a:cubicBezTo>
                <a:cubicBezTo>
                  <a:pt x="216" y="142"/>
                  <a:pt x="216" y="142"/>
                  <a:pt x="216" y="142"/>
                </a:cubicBezTo>
                <a:cubicBezTo>
                  <a:pt x="214" y="143"/>
                  <a:pt x="212" y="142"/>
                  <a:pt x="211" y="142"/>
                </a:cubicBezTo>
                <a:cubicBezTo>
                  <a:pt x="207" y="142"/>
                  <a:pt x="207" y="142"/>
                  <a:pt x="207" y="142"/>
                </a:cubicBezTo>
                <a:cubicBezTo>
                  <a:pt x="206" y="146"/>
                  <a:pt x="206" y="146"/>
                  <a:pt x="206" y="146"/>
                </a:cubicBezTo>
                <a:cubicBezTo>
                  <a:pt x="204" y="150"/>
                  <a:pt x="196" y="153"/>
                  <a:pt x="189" y="153"/>
                </a:cubicBezTo>
                <a:cubicBezTo>
                  <a:pt x="188" y="153"/>
                  <a:pt x="188" y="153"/>
                  <a:pt x="188" y="153"/>
                </a:cubicBezTo>
                <a:cubicBezTo>
                  <a:pt x="185" y="153"/>
                  <a:pt x="185" y="153"/>
                  <a:pt x="185" y="153"/>
                </a:cubicBezTo>
                <a:cubicBezTo>
                  <a:pt x="184" y="155"/>
                  <a:pt x="184" y="155"/>
                  <a:pt x="184" y="155"/>
                </a:cubicBezTo>
                <a:cubicBezTo>
                  <a:pt x="183" y="156"/>
                  <a:pt x="182" y="156"/>
                  <a:pt x="180" y="156"/>
                </a:cubicBezTo>
                <a:cubicBezTo>
                  <a:pt x="175" y="157"/>
                  <a:pt x="169" y="155"/>
                  <a:pt x="167" y="155"/>
                </a:cubicBezTo>
                <a:cubicBezTo>
                  <a:pt x="157" y="149"/>
                  <a:pt x="157" y="149"/>
                  <a:pt x="157" y="149"/>
                </a:cubicBezTo>
                <a:cubicBezTo>
                  <a:pt x="156" y="144"/>
                  <a:pt x="154" y="140"/>
                  <a:pt x="149" y="140"/>
                </a:cubicBezTo>
                <a:cubicBezTo>
                  <a:pt x="149" y="140"/>
                  <a:pt x="147" y="116"/>
                  <a:pt x="130" y="128"/>
                </a:cubicBezTo>
                <a:cubicBezTo>
                  <a:pt x="130" y="128"/>
                  <a:pt x="125" y="108"/>
                  <a:pt x="109" y="117"/>
                </a:cubicBezTo>
                <a:cubicBezTo>
                  <a:pt x="88" y="103"/>
                  <a:pt x="88" y="103"/>
                  <a:pt x="88" y="103"/>
                </a:cubicBezTo>
                <a:cubicBezTo>
                  <a:pt x="72" y="91"/>
                  <a:pt x="72" y="91"/>
                  <a:pt x="72" y="91"/>
                </a:cubicBezTo>
                <a:cubicBezTo>
                  <a:pt x="71" y="91"/>
                  <a:pt x="71" y="91"/>
                  <a:pt x="71" y="91"/>
                </a:cubicBezTo>
                <a:cubicBezTo>
                  <a:pt x="71" y="91"/>
                  <a:pt x="71" y="91"/>
                  <a:pt x="71" y="91"/>
                </a:cubicBezTo>
                <a:cubicBezTo>
                  <a:pt x="71" y="90"/>
                  <a:pt x="71" y="90"/>
                  <a:pt x="71" y="90"/>
                </a:cubicBezTo>
                <a:cubicBezTo>
                  <a:pt x="72" y="89"/>
                  <a:pt x="72" y="89"/>
                  <a:pt x="72" y="89"/>
                </a:cubicBezTo>
                <a:cubicBezTo>
                  <a:pt x="72" y="88"/>
                  <a:pt x="72" y="88"/>
                  <a:pt x="72" y="88"/>
                </a:cubicBezTo>
                <a:cubicBezTo>
                  <a:pt x="72" y="87"/>
                  <a:pt x="90" y="26"/>
                  <a:pt x="91" y="21"/>
                </a:cubicBezTo>
                <a:cubicBezTo>
                  <a:pt x="91" y="21"/>
                  <a:pt x="93" y="20"/>
                  <a:pt x="93" y="20"/>
                </a:cubicBezTo>
                <a:cubicBezTo>
                  <a:pt x="138" y="20"/>
                  <a:pt x="138" y="20"/>
                  <a:pt x="138" y="20"/>
                </a:cubicBezTo>
                <a:cubicBezTo>
                  <a:pt x="134" y="22"/>
                  <a:pt x="132" y="24"/>
                  <a:pt x="132" y="24"/>
                </a:cubicBezTo>
                <a:cubicBezTo>
                  <a:pt x="125" y="30"/>
                  <a:pt x="122" y="60"/>
                  <a:pt x="122" y="60"/>
                </a:cubicBezTo>
                <a:cubicBezTo>
                  <a:pt x="119" y="67"/>
                  <a:pt x="127" y="72"/>
                  <a:pt x="127" y="72"/>
                </a:cubicBezTo>
                <a:cubicBezTo>
                  <a:pt x="140" y="81"/>
                  <a:pt x="154" y="47"/>
                  <a:pt x="154" y="47"/>
                </a:cubicBezTo>
                <a:cubicBezTo>
                  <a:pt x="161" y="41"/>
                  <a:pt x="172" y="45"/>
                  <a:pt x="185" y="54"/>
                </a:cubicBezTo>
                <a:cubicBezTo>
                  <a:pt x="206" y="76"/>
                  <a:pt x="232" y="102"/>
                  <a:pt x="239" y="111"/>
                </a:cubicBezTo>
                <a:cubicBezTo>
                  <a:pt x="241" y="114"/>
                  <a:pt x="242" y="117"/>
                  <a:pt x="241" y="119"/>
                </a:cubicBezTo>
                <a:cubicBezTo>
                  <a:pt x="240" y="123"/>
                  <a:pt x="233" y="126"/>
                  <a:pt x="230" y="127"/>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22" name="Group 21"/>
          <p:cNvGrpSpPr/>
          <p:nvPr/>
        </p:nvGrpSpPr>
        <p:grpSpPr>
          <a:xfrm>
            <a:off x="4660222" y="2987012"/>
            <a:ext cx="795921" cy="623870"/>
            <a:chOff x="7200839" y="1790292"/>
            <a:chExt cx="795921" cy="623870"/>
          </a:xfrm>
          <a:solidFill>
            <a:schemeClr val="bg2"/>
          </a:solidFill>
        </p:grpSpPr>
        <p:sp>
          <p:nvSpPr>
            <p:cNvPr id="23" name="Freeform 22"/>
            <p:cNvSpPr>
              <a:spLocks/>
            </p:cNvSpPr>
            <p:nvPr/>
          </p:nvSpPr>
          <p:spPr bwMode="auto">
            <a:xfrm>
              <a:off x="7235971" y="1790292"/>
              <a:ext cx="760789" cy="434110"/>
            </a:xfrm>
            <a:custGeom>
              <a:avLst/>
              <a:gdLst>
                <a:gd name="T0" fmla="*/ 295 w 628"/>
                <a:gd name="T1" fmla="*/ 232 h 334"/>
                <a:gd name="T2" fmla="*/ 295 w 628"/>
                <a:gd name="T3" fmla="*/ 232 h 334"/>
                <a:gd name="T4" fmla="*/ 295 w 628"/>
                <a:gd name="T5" fmla="*/ 232 h 334"/>
                <a:gd name="T6" fmla="*/ 295 w 628"/>
                <a:gd name="T7" fmla="*/ 232 h 334"/>
                <a:gd name="T8" fmla="*/ 430 w 628"/>
                <a:gd name="T9" fmla="*/ 334 h 334"/>
                <a:gd name="T10" fmla="*/ 628 w 628"/>
                <a:gd name="T11" fmla="*/ 218 h 334"/>
                <a:gd name="T12" fmla="*/ 494 w 628"/>
                <a:gd name="T13" fmla="*/ 114 h 334"/>
                <a:gd name="T14" fmla="*/ 305 w 628"/>
                <a:gd name="T15" fmla="*/ 225 h 334"/>
                <a:gd name="T16" fmla="*/ 305 w 628"/>
                <a:gd name="T17" fmla="*/ 3 h 334"/>
                <a:gd name="T18" fmla="*/ 494 w 628"/>
                <a:gd name="T19" fmla="*/ 114 h 334"/>
                <a:gd name="T20" fmla="*/ 600 w 628"/>
                <a:gd name="T21" fmla="*/ 102 h 334"/>
                <a:gd name="T22" fmla="*/ 437 w 628"/>
                <a:gd name="T23" fmla="*/ 7 h 334"/>
                <a:gd name="T24" fmla="*/ 305 w 628"/>
                <a:gd name="T25" fmla="*/ 0 h 334"/>
                <a:gd name="T26" fmla="*/ 305 w 628"/>
                <a:gd name="T27" fmla="*/ 0 h 334"/>
                <a:gd name="T28" fmla="*/ 302 w 628"/>
                <a:gd name="T29" fmla="*/ 0 h 334"/>
                <a:gd name="T30" fmla="*/ 300 w 628"/>
                <a:gd name="T31" fmla="*/ 0 h 334"/>
                <a:gd name="T32" fmla="*/ 295 w 628"/>
                <a:gd name="T33" fmla="*/ 0 h 334"/>
                <a:gd name="T34" fmla="*/ 295 w 628"/>
                <a:gd name="T35" fmla="*/ 0 h 334"/>
                <a:gd name="T36" fmla="*/ 165 w 628"/>
                <a:gd name="T37" fmla="*/ 7 h 334"/>
                <a:gd name="T38" fmla="*/ 0 w 628"/>
                <a:gd name="T39" fmla="*/ 102 h 334"/>
                <a:gd name="T40" fmla="*/ 108 w 628"/>
                <a:gd name="T41" fmla="*/ 114 h 334"/>
                <a:gd name="T42" fmla="*/ 295 w 628"/>
                <a:gd name="T43" fmla="*/ 3 h 334"/>
                <a:gd name="T44" fmla="*/ 295 w 628"/>
                <a:gd name="T45" fmla="*/ 232 h 334"/>
                <a:gd name="T46" fmla="*/ 295 w 628"/>
                <a:gd name="T47" fmla="*/ 23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8" h="334">
                  <a:moveTo>
                    <a:pt x="295" y="232"/>
                  </a:moveTo>
                  <a:lnTo>
                    <a:pt x="295" y="232"/>
                  </a:lnTo>
                  <a:lnTo>
                    <a:pt x="295" y="232"/>
                  </a:lnTo>
                  <a:lnTo>
                    <a:pt x="295" y="232"/>
                  </a:lnTo>
                  <a:lnTo>
                    <a:pt x="430" y="334"/>
                  </a:lnTo>
                  <a:lnTo>
                    <a:pt x="628" y="218"/>
                  </a:lnTo>
                  <a:lnTo>
                    <a:pt x="494" y="114"/>
                  </a:lnTo>
                  <a:lnTo>
                    <a:pt x="305" y="225"/>
                  </a:lnTo>
                  <a:lnTo>
                    <a:pt x="305" y="3"/>
                  </a:lnTo>
                  <a:lnTo>
                    <a:pt x="494" y="114"/>
                  </a:lnTo>
                  <a:lnTo>
                    <a:pt x="600" y="102"/>
                  </a:lnTo>
                  <a:lnTo>
                    <a:pt x="437" y="7"/>
                  </a:lnTo>
                  <a:lnTo>
                    <a:pt x="305" y="0"/>
                  </a:lnTo>
                  <a:lnTo>
                    <a:pt x="305" y="0"/>
                  </a:lnTo>
                  <a:lnTo>
                    <a:pt x="302" y="0"/>
                  </a:lnTo>
                  <a:lnTo>
                    <a:pt x="300" y="0"/>
                  </a:lnTo>
                  <a:lnTo>
                    <a:pt x="295" y="0"/>
                  </a:lnTo>
                  <a:lnTo>
                    <a:pt x="295" y="0"/>
                  </a:lnTo>
                  <a:lnTo>
                    <a:pt x="165" y="7"/>
                  </a:lnTo>
                  <a:lnTo>
                    <a:pt x="0" y="102"/>
                  </a:lnTo>
                  <a:lnTo>
                    <a:pt x="108" y="114"/>
                  </a:lnTo>
                  <a:lnTo>
                    <a:pt x="295" y="3"/>
                  </a:lnTo>
                  <a:lnTo>
                    <a:pt x="295" y="232"/>
                  </a:lnTo>
                  <a:lnTo>
                    <a:pt x="295"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23"/>
            <p:cNvSpPr>
              <a:spLocks/>
            </p:cNvSpPr>
            <p:nvPr/>
          </p:nvSpPr>
          <p:spPr bwMode="auto">
            <a:xfrm>
              <a:off x="7200839" y="1941061"/>
              <a:ext cx="392509" cy="289840"/>
            </a:xfrm>
            <a:custGeom>
              <a:avLst/>
              <a:gdLst>
                <a:gd name="T0" fmla="*/ 0 w 324"/>
                <a:gd name="T1" fmla="*/ 100 h 223"/>
                <a:gd name="T2" fmla="*/ 187 w 324"/>
                <a:gd name="T3" fmla="*/ 223 h 223"/>
                <a:gd name="T4" fmla="*/ 324 w 324"/>
                <a:gd name="T5" fmla="*/ 116 h 223"/>
                <a:gd name="T6" fmla="*/ 130 w 324"/>
                <a:gd name="T7" fmla="*/ 0 h 223"/>
                <a:gd name="T8" fmla="*/ 0 w 324"/>
                <a:gd name="T9" fmla="*/ 100 h 223"/>
              </a:gdLst>
              <a:ahLst/>
              <a:cxnLst>
                <a:cxn ang="0">
                  <a:pos x="T0" y="T1"/>
                </a:cxn>
                <a:cxn ang="0">
                  <a:pos x="T2" y="T3"/>
                </a:cxn>
                <a:cxn ang="0">
                  <a:pos x="T4" y="T5"/>
                </a:cxn>
                <a:cxn ang="0">
                  <a:pos x="T6" y="T7"/>
                </a:cxn>
                <a:cxn ang="0">
                  <a:pos x="T8" y="T9"/>
                </a:cxn>
              </a:cxnLst>
              <a:rect l="0" t="0" r="r" b="b"/>
              <a:pathLst>
                <a:path w="324" h="223">
                  <a:moveTo>
                    <a:pt x="0" y="100"/>
                  </a:moveTo>
                  <a:lnTo>
                    <a:pt x="187" y="223"/>
                  </a:lnTo>
                  <a:lnTo>
                    <a:pt x="324" y="116"/>
                  </a:lnTo>
                  <a:lnTo>
                    <a:pt x="130" y="0"/>
                  </a:lnTo>
                  <a:lnTo>
                    <a:pt x="0"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24"/>
            <p:cNvSpPr>
              <a:spLocks/>
            </p:cNvSpPr>
            <p:nvPr/>
          </p:nvSpPr>
          <p:spPr bwMode="auto">
            <a:xfrm>
              <a:off x="7353482" y="2116524"/>
              <a:ext cx="477310" cy="297638"/>
            </a:xfrm>
            <a:custGeom>
              <a:avLst/>
              <a:gdLst>
                <a:gd name="T0" fmla="*/ 198 w 394"/>
                <a:gd name="T1" fmla="*/ 0 h 229"/>
                <a:gd name="T2" fmla="*/ 61 w 394"/>
                <a:gd name="T3" fmla="*/ 109 h 229"/>
                <a:gd name="T4" fmla="*/ 0 w 394"/>
                <a:gd name="T5" fmla="*/ 71 h 229"/>
                <a:gd name="T6" fmla="*/ 0 w 394"/>
                <a:gd name="T7" fmla="*/ 114 h 229"/>
                <a:gd name="T8" fmla="*/ 198 w 394"/>
                <a:gd name="T9" fmla="*/ 229 h 229"/>
                <a:gd name="T10" fmla="*/ 394 w 394"/>
                <a:gd name="T11" fmla="*/ 116 h 229"/>
                <a:gd name="T12" fmla="*/ 394 w 394"/>
                <a:gd name="T13" fmla="*/ 64 h 229"/>
                <a:gd name="T14" fmla="*/ 335 w 394"/>
                <a:gd name="T15" fmla="*/ 104 h 229"/>
                <a:gd name="T16" fmla="*/ 198 w 394"/>
                <a:gd name="T1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229">
                  <a:moveTo>
                    <a:pt x="198" y="0"/>
                  </a:moveTo>
                  <a:lnTo>
                    <a:pt x="61" y="109"/>
                  </a:lnTo>
                  <a:lnTo>
                    <a:pt x="0" y="71"/>
                  </a:lnTo>
                  <a:lnTo>
                    <a:pt x="0" y="114"/>
                  </a:lnTo>
                  <a:lnTo>
                    <a:pt x="198" y="229"/>
                  </a:lnTo>
                  <a:lnTo>
                    <a:pt x="394" y="116"/>
                  </a:lnTo>
                  <a:lnTo>
                    <a:pt x="394" y="64"/>
                  </a:lnTo>
                  <a:lnTo>
                    <a:pt x="335" y="104"/>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6" name="Freeform 25"/>
          <p:cNvSpPr>
            <a:spLocks/>
          </p:cNvSpPr>
          <p:nvPr/>
        </p:nvSpPr>
        <p:spPr bwMode="auto">
          <a:xfrm>
            <a:off x="6770984" y="2876534"/>
            <a:ext cx="589975" cy="873419"/>
          </a:xfrm>
          <a:custGeom>
            <a:avLst/>
            <a:gdLst>
              <a:gd name="T0" fmla="*/ 25 w 206"/>
              <a:gd name="T1" fmla="*/ 112 h 284"/>
              <a:gd name="T2" fmla="*/ 25 w 206"/>
              <a:gd name="T3" fmla="*/ 64 h 284"/>
              <a:gd name="T4" fmla="*/ 5 w 206"/>
              <a:gd name="T5" fmla="*/ 64 h 284"/>
              <a:gd name="T6" fmla="*/ 4 w 206"/>
              <a:gd name="T7" fmla="*/ 60 h 284"/>
              <a:gd name="T8" fmla="*/ 104 w 206"/>
              <a:gd name="T9" fmla="*/ 2 h 284"/>
              <a:gd name="T10" fmla="*/ 117 w 206"/>
              <a:gd name="T11" fmla="*/ 2 h 284"/>
              <a:gd name="T12" fmla="*/ 145 w 206"/>
              <a:gd name="T13" fmla="*/ 25 h 284"/>
              <a:gd name="T14" fmla="*/ 145 w 206"/>
              <a:gd name="T15" fmla="*/ 2 h 284"/>
              <a:gd name="T16" fmla="*/ 168 w 206"/>
              <a:gd name="T17" fmla="*/ 2 h 284"/>
              <a:gd name="T18" fmla="*/ 168 w 206"/>
              <a:gd name="T19" fmla="*/ 40 h 284"/>
              <a:gd name="T20" fmla="*/ 184 w 206"/>
              <a:gd name="T21" fmla="*/ 49 h 284"/>
              <a:gd name="T22" fmla="*/ 184 w 206"/>
              <a:gd name="T23" fmla="*/ 49 h 284"/>
              <a:gd name="T24" fmla="*/ 184 w 206"/>
              <a:gd name="T25" fmla="*/ 49 h 284"/>
              <a:gd name="T26" fmla="*/ 202 w 206"/>
              <a:gd name="T27" fmla="*/ 60 h 284"/>
              <a:gd name="T28" fmla="*/ 201 w 206"/>
              <a:gd name="T29" fmla="*/ 64 h 284"/>
              <a:gd name="T30" fmla="*/ 184 w 206"/>
              <a:gd name="T31" fmla="*/ 64 h 284"/>
              <a:gd name="T32" fmla="*/ 184 w 206"/>
              <a:gd name="T33" fmla="*/ 117 h 284"/>
              <a:gd name="T34" fmla="*/ 169 w 206"/>
              <a:gd name="T35" fmla="*/ 134 h 284"/>
              <a:gd name="T36" fmla="*/ 136 w 206"/>
              <a:gd name="T37" fmla="*/ 134 h 284"/>
              <a:gd name="T38" fmla="*/ 129 w 206"/>
              <a:gd name="T39" fmla="*/ 137 h 284"/>
              <a:gd name="T40" fmla="*/ 140 w 206"/>
              <a:gd name="T41" fmla="*/ 155 h 284"/>
              <a:gd name="T42" fmla="*/ 139 w 206"/>
              <a:gd name="T43" fmla="*/ 160 h 284"/>
              <a:gd name="T44" fmla="*/ 118 w 206"/>
              <a:gd name="T45" fmla="*/ 161 h 284"/>
              <a:gd name="T46" fmla="*/ 119 w 206"/>
              <a:gd name="T47" fmla="*/ 168 h 284"/>
              <a:gd name="T48" fmla="*/ 130 w 206"/>
              <a:gd name="T49" fmla="*/ 179 h 284"/>
              <a:gd name="T50" fmla="*/ 115 w 206"/>
              <a:gd name="T51" fmla="*/ 195 h 284"/>
              <a:gd name="T52" fmla="*/ 129 w 206"/>
              <a:gd name="T53" fmla="*/ 211 h 284"/>
              <a:gd name="T54" fmla="*/ 129 w 206"/>
              <a:gd name="T55" fmla="*/ 220 h 284"/>
              <a:gd name="T56" fmla="*/ 115 w 206"/>
              <a:gd name="T57" fmla="*/ 235 h 284"/>
              <a:gd name="T58" fmla="*/ 124 w 206"/>
              <a:gd name="T59" fmla="*/ 248 h 284"/>
              <a:gd name="T60" fmla="*/ 124 w 206"/>
              <a:gd name="T61" fmla="*/ 260 h 284"/>
              <a:gd name="T62" fmla="*/ 102 w 206"/>
              <a:gd name="T63" fmla="*/ 284 h 284"/>
              <a:gd name="T64" fmla="*/ 86 w 206"/>
              <a:gd name="T65" fmla="*/ 264 h 284"/>
              <a:gd name="T66" fmla="*/ 85 w 206"/>
              <a:gd name="T67" fmla="*/ 163 h 284"/>
              <a:gd name="T68" fmla="*/ 83 w 206"/>
              <a:gd name="T69" fmla="*/ 160 h 284"/>
              <a:gd name="T70" fmla="*/ 71 w 206"/>
              <a:gd name="T71" fmla="*/ 159 h 284"/>
              <a:gd name="T72" fmla="*/ 68 w 206"/>
              <a:gd name="T73" fmla="*/ 152 h 284"/>
              <a:gd name="T74" fmla="*/ 77 w 206"/>
              <a:gd name="T75" fmla="*/ 140 h 284"/>
              <a:gd name="T76" fmla="*/ 78 w 206"/>
              <a:gd name="T77" fmla="*/ 136 h 284"/>
              <a:gd name="T78" fmla="*/ 73 w 206"/>
              <a:gd name="T79" fmla="*/ 134 h 284"/>
              <a:gd name="T80" fmla="*/ 40 w 206"/>
              <a:gd name="T81" fmla="*/ 134 h 284"/>
              <a:gd name="T82" fmla="*/ 25 w 206"/>
              <a:gd name="T83" fmla="*/ 11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284">
                <a:moveTo>
                  <a:pt x="25" y="112"/>
                </a:moveTo>
                <a:cubicBezTo>
                  <a:pt x="25" y="64"/>
                  <a:pt x="25" y="64"/>
                  <a:pt x="25" y="64"/>
                </a:cubicBezTo>
                <a:cubicBezTo>
                  <a:pt x="5" y="64"/>
                  <a:pt x="5" y="64"/>
                  <a:pt x="5" y="64"/>
                </a:cubicBezTo>
                <a:cubicBezTo>
                  <a:pt x="1" y="64"/>
                  <a:pt x="0" y="62"/>
                  <a:pt x="4" y="60"/>
                </a:cubicBezTo>
                <a:cubicBezTo>
                  <a:pt x="104" y="2"/>
                  <a:pt x="104" y="2"/>
                  <a:pt x="104" y="2"/>
                </a:cubicBezTo>
                <a:cubicBezTo>
                  <a:pt x="107" y="0"/>
                  <a:pt x="113" y="0"/>
                  <a:pt x="117" y="2"/>
                </a:cubicBezTo>
                <a:cubicBezTo>
                  <a:pt x="145" y="25"/>
                  <a:pt x="145" y="25"/>
                  <a:pt x="145" y="25"/>
                </a:cubicBezTo>
                <a:cubicBezTo>
                  <a:pt x="145" y="2"/>
                  <a:pt x="145" y="2"/>
                  <a:pt x="145" y="2"/>
                </a:cubicBezTo>
                <a:cubicBezTo>
                  <a:pt x="168" y="2"/>
                  <a:pt x="168" y="2"/>
                  <a:pt x="168" y="2"/>
                </a:cubicBezTo>
                <a:cubicBezTo>
                  <a:pt x="168" y="40"/>
                  <a:pt x="168" y="40"/>
                  <a:pt x="168" y="40"/>
                </a:cubicBezTo>
                <a:cubicBezTo>
                  <a:pt x="184" y="49"/>
                  <a:pt x="184" y="49"/>
                  <a:pt x="184" y="49"/>
                </a:cubicBezTo>
                <a:cubicBezTo>
                  <a:pt x="184" y="49"/>
                  <a:pt x="184" y="49"/>
                  <a:pt x="184" y="49"/>
                </a:cubicBezTo>
                <a:cubicBezTo>
                  <a:pt x="184" y="49"/>
                  <a:pt x="184" y="49"/>
                  <a:pt x="184" y="49"/>
                </a:cubicBezTo>
                <a:cubicBezTo>
                  <a:pt x="202" y="60"/>
                  <a:pt x="202" y="60"/>
                  <a:pt x="202" y="60"/>
                </a:cubicBezTo>
                <a:cubicBezTo>
                  <a:pt x="206" y="62"/>
                  <a:pt x="205" y="64"/>
                  <a:pt x="201" y="64"/>
                </a:cubicBezTo>
                <a:cubicBezTo>
                  <a:pt x="184" y="64"/>
                  <a:pt x="184" y="64"/>
                  <a:pt x="184" y="64"/>
                </a:cubicBezTo>
                <a:cubicBezTo>
                  <a:pt x="184" y="117"/>
                  <a:pt x="184" y="117"/>
                  <a:pt x="184" y="117"/>
                </a:cubicBezTo>
                <a:cubicBezTo>
                  <a:pt x="184" y="117"/>
                  <a:pt x="185" y="134"/>
                  <a:pt x="169" y="134"/>
                </a:cubicBezTo>
                <a:cubicBezTo>
                  <a:pt x="136" y="134"/>
                  <a:pt x="136" y="134"/>
                  <a:pt x="136" y="134"/>
                </a:cubicBezTo>
                <a:cubicBezTo>
                  <a:pt x="134" y="135"/>
                  <a:pt x="131" y="136"/>
                  <a:pt x="129" y="137"/>
                </a:cubicBezTo>
                <a:cubicBezTo>
                  <a:pt x="140" y="155"/>
                  <a:pt x="140" y="155"/>
                  <a:pt x="140" y="155"/>
                </a:cubicBezTo>
                <a:cubicBezTo>
                  <a:pt x="142" y="159"/>
                  <a:pt x="139" y="160"/>
                  <a:pt x="139" y="160"/>
                </a:cubicBezTo>
                <a:cubicBezTo>
                  <a:pt x="118" y="161"/>
                  <a:pt x="118" y="161"/>
                  <a:pt x="118" y="161"/>
                </a:cubicBezTo>
                <a:cubicBezTo>
                  <a:pt x="119" y="168"/>
                  <a:pt x="119" y="168"/>
                  <a:pt x="119" y="168"/>
                </a:cubicBezTo>
                <a:cubicBezTo>
                  <a:pt x="130" y="179"/>
                  <a:pt x="130" y="179"/>
                  <a:pt x="130" y="179"/>
                </a:cubicBezTo>
                <a:cubicBezTo>
                  <a:pt x="115" y="195"/>
                  <a:pt x="115" y="195"/>
                  <a:pt x="115" y="195"/>
                </a:cubicBezTo>
                <a:cubicBezTo>
                  <a:pt x="129" y="211"/>
                  <a:pt x="129" y="211"/>
                  <a:pt x="129" y="211"/>
                </a:cubicBezTo>
                <a:cubicBezTo>
                  <a:pt x="129" y="220"/>
                  <a:pt x="129" y="220"/>
                  <a:pt x="129" y="220"/>
                </a:cubicBezTo>
                <a:cubicBezTo>
                  <a:pt x="115" y="235"/>
                  <a:pt x="115" y="235"/>
                  <a:pt x="115" y="235"/>
                </a:cubicBezTo>
                <a:cubicBezTo>
                  <a:pt x="124" y="248"/>
                  <a:pt x="124" y="248"/>
                  <a:pt x="124" y="248"/>
                </a:cubicBezTo>
                <a:cubicBezTo>
                  <a:pt x="124" y="260"/>
                  <a:pt x="124" y="260"/>
                  <a:pt x="124" y="260"/>
                </a:cubicBezTo>
                <a:cubicBezTo>
                  <a:pt x="102" y="284"/>
                  <a:pt x="102" y="284"/>
                  <a:pt x="102" y="284"/>
                </a:cubicBezTo>
                <a:cubicBezTo>
                  <a:pt x="94" y="283"/>
                  <a:pt x="86" y="264"/>
                  <a:pt x="86" y="264"/>
                </a:cubicBezTo>
                <a:cubicBezTo>
                  <a:pt x="85" y="163"/>
                  <a:pt x="85" y="163"/>
                  <a:pt x="85" y="163"/>
                </a:cubicBezTo>
                <a:cubicBezTo>
                  <a:pt x="85" y="160"/>
                  <a:pt x="83" y="160"/>
                  <a:pt x="83" y="160"/>
                </a:cubicBezTo>
                <a:cubicBezTo>
                  <a:pt x="71" y="159"/>
                  <a:pt x="71" y="159"/>
                  <a:pt x="71" y="159"/>
                </a:cubicBezTo>
                <a:cubicBezTo>
                  <a:pt x="64" y="159"/>
                  <a:pt x="68" y="152"/>
                  <a:pt x="68" y="152"/>
                </a:cubicBezTo>
                <a:cubicBezTo>
                  <a:pt x="77" y="140"/>
                  <a:pt x="77" y="140"/>
                  <a:pt x="77" y="140"/>
                </a:cubicBezTo>
                <a:cubicBezTo>
                  <a:pt x="78" y="139"/>
                  <a:pt x="78" y="137"/>
                  <a:pt x="78" y="136"/>
                </a:cubicBezTo>
                <a:cubicBezTo>
                  <a:pt x="76" y="136"/>
                  <a:pt x="74" y="135"/>
                  <a:pt x="73" y="134"/>
                </a:cubicBezTo>
                <a:cubicBezTo>
                  <a:pt x="40" y="134"/>
                  <a:pt x="40" y="134"/>
                  <a:pt x="40" y="134"/>
                </a:cubicBezTo>
                <a:cubicBezTo>
                  <a:pt x="40" y="134"/>
                  <a:pt x="25" y="133"/>
                  <a:pt x="25" y="112"/>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GB"/>
          </a:p>
        </p:txBody>
      </p:sp>
      <p:sp>
        <p:nvSpPr>
          <p:cNvPr id="27" name="TextBox 26"/>
          <p:cNvSpPr txBox="1"/>
          <p:nvPr/>
        </p:nvSpPr>
        <p:spPr>
          <a:xfrm>
            <a:off x="390022" y="2117244"/>
            <a:ext cx="671979" cy="646331"/>
          </a:xfrm>
          <a:prstGeom prst="rect">
            <a:avLst/>
          </a:prstGeom>
          <a:noFill/>
        </p:spPr>
        <p:txBody>
          <a:bodyPr wrap="none" rtlCol="0">
            <a:spAutoFit/>
          </a:bodyPr>
          <a:lstStyle/>
          <a:p>
            <a:r>
              <a:rPr lang="en-US" sz="3600" b="1" smtClean="0">
                <a:solidFill>
                  <a:schemeClr val="accent1"/>
                </a:solidFill>
                <a:latin typeface="Source Sans Pro" panose="020B0503030403020204" pitchFamily="34" charset="0"/>
              </a:rPr>
              <a:t>01</a:t>
            </a:r>
            <a:endParaRPr lang="en-GB" sz="3600" b="1">
              <a:solidFill>
                <a:schemeClr val="accent1"/>
              </a:solidFill>
              <a:latin typeface="Source Sans Pro" panose="020B0503030403020204" pitchFamily="34" charset="0"/>
            </a:endParaRPr>
          </a:p>
        </p:txBody>
      </p:sp>
      <p:grpSp>
        <p:nvGrpSpPr>
          <p:cNvPr id="30" name="Group 29"/>
          <p:cNvGrpSpPr/>
          <p:nvPr/>
        </p:nvGrpSpPr>
        <p:grpSpPr>
          <a:xfrm>
            <a:off x="1034379" y="1913150"/>
            <a:ext cx="3004221" cy="1054517"/>
            <a:chOff x="509992" y="4146958"/>
            <a:chExt cx="3004221" cy="1054517"/>
          </a:xfrm>
        </p:grpSpPr>
        <p:sp>
          <p:nvSpPr>
            <p:cNvPr id="28" name="TextBox 27"/>
            <p:cNvSpPr txBox="1"/>
            <p:nvPr/>
          </p:nvSpPr>
          <p:spPr>
            <a:xfrm>
              <a:off x="509992" y="4146958"/>
              <a:ext cx="1010405"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Dropbox</a:t>
              </a:r>
              <a:endParaRPr lang="en-GB">
                <a:solidFill>
                  <a:schemeClr val="bg2"/>
                </a:solidFill>
                <a:latin typeface="Source Sans Pro" panose="020B0503030403020204" pitchFamily="34" charset="0"/>
              </a:endParaRPr>
            </a:p>
          </p:txBody>
        </p:sp>
        <p:sp>
          <p:nvSpPr>
            <p:cNvPr id="29" name="Rectangle 28"/>
            <p:cNvSpPr/>
            <p:nvPr/>
          </p:nvSpPr>
          <p:spPr>
            <a:xfrm>
              <a:off x="509992" y="4462811"/>
              <a:ext cx="3004221" cy="738664"/>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sp>
        <p:nvSpPr>
          <p:cNvPr id="31" name="TextBox 30"/>
          <p:cNvSpPr txBox="1"/>
          <p:nvPr/>
        </p:nvSpPr>
        <p:spPr>
          <a:xfrm>
            <a:off x="390022" y="3520860"/>
            <a:ext cx="671979" cy="646331"/>
          </a:xfrm>
          <a:prstGeom prst="rect">
            <a:avLst/>
          </a:prstGeom>
          <a:noFill/>
        </p:spPr>
        <p:txBody>
          <a:bodyPr wrap="none" rtlCol="0">
            <a:spAutoFit/>
          </a:bodyPr>
          <a:lstStyle/>
          <a:p>
            <a:r>
              <a:rPr lang="en-US" sz="3600" b="1" smtClean="0">
                <a:solidFill>
                  <a:schemeClr val="accent2"/>
                </a:solidFill>
                <a:latin typeface="Source Sans Pro" panose="020B0503030403020204" pitchFamily="34" charset="0"/>
              </a:rPr>
              <a:t>02</a:t>
            </a:r>
            <a:endParaRPr lang="en-GB" sz="3600" b="1">
              <a:solidFill>
                <a:schemeClr val="accent2"/>
              </a:solidFill>
              <a:latin typeface="Source Sans Pro" panose="020B0503030403020204" pitchFamily="34" charset="0"/>
            </a:endParaRPr>
          </a:p>
        </p:txBody>
      </p:sp>
      <p:grpSp>
        <p:nvGrpSpPr>
          <p:cNvPr id="32" name="Group 31"/>
          <p:cNvGrpSpPr/>
          <p:nvPr/>
        </p:nvGrpSpPr>
        <p:grpSpPr>
          <a:xfrm>
            <a:off x="1034379" y="3316766"/>
            <a:ext cx="3004221" cy="1054517"/>
            <a:chOff x="509992" y="4146958"/>
            <a:chExt cx="3004221" cy="1054517"/>
          </a:xfrm>
        </p:grpSpPr>
        <p:sp>
          <p:nvSpPr>
            <p:cNvPr id="33" name="TextBox 32"/>
            <p:cNvSpPr txBox="1"/>
            <p:nvPr/>
          </p:nvSpPr>
          <p:spPr>
            <a:xfrm>
              <a:off x="509992" y="4146958"/>
              <a:ext cx="1621149"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Key To Success</a:t>
              </a:r>
              <a:endParaRPr lang="en-GB">
                <a:solidFill>
                  <a:schemeClr val="bg2"/>
                </a:solidFill>
                <a:latin typeface="Source Sans Pro" panose="020B0503030403020204" pitchFamily="34" charset="0"/>
              </a:endParaRPr>
            </a:p>
          </p:txBody>
        </p:sp>
        <p:sp>
          <p:nvSpPr>
            <p:cNvPr id="34" name="Rectangle 33"/>
            <p:cNvSpPr/>
            <p:nvPr/>
          </p:nvSpPr>
          <p:spPr>
            <a:xfrm>
              <a:off x="509992" y="4462811"/>
              <a:ext cx="3004221" cy="738664"/>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sp>
        <p:nvSpPr>
          <p:cNvPr id="35" name="TextBox 34"/>
          <p:cNvSpPr txBox="1"/>
          <p:nvPr/>
        </p:nvSpPr>
        <p:spPr>
          <a:xfrm>
            <a:off x="390022" y="5036237"/>
            <a:ext cx="671979" cy="646331"/>
          </a:xfrm>
          <a:prstGeom prst="rect">
            <a:avLst/>
          </a:prstGeom>
          <a:noFill/>
        </p:spPr>
        <p:txBody>
          <a:bodyPr wrap="none" rtlCol="0">
            <a:spAutoFit/>
          </a:bodyPr>
          <a:lstStyle/>
          <a:p>
            <a:r>
              <a:rPr lang="en-US" sz="3600" b="1" smtClean="0">
                <a:solidFill>
                  <a:schemeClr val="accent4"/>
                </a:solidFill>
                <a:latin typeface="Source Sans Pro" panose="020B0503030403020204" pitchFamily="34" charset="0"/>
              </a:rPr>
              <a:t>03</a:t>
            </a:r>
            <a:endParaRPr lang="en-GB" sz="3600" b="1">
              <a:solidFill>
                <a:schemeClr val="accent4"/>
              </a:solidFill>
              <a:latin typeface="Source Sans Pro" panose="020B0503030403020204" pitchFamily="34" charset="0"/>
            </a:endParaRPr>
          </a:p>
        </p:txBody>
      </p:sp>
      <p:grpSp>
        <p:nvGrpSpPr>
          <p:cNvPr id="36" name="Group 35"/>
          <p:cNvGrpSpPr/>
          <p:nvPr/>
        </p:nvGrpSpPr>
        <p:grpSpPr>
          <a:xfrm>
            <a:off x="1034379" y="4832143"/>
            <a:ext cx="3004221" cy="1054517"/>
            <a:chOff x="509992" y="4146958"/>
            <a:chExt cx="3004221" cy="1054517"/>
          </a:xfrm>
        </p:grpSpPr>
        <p:sp>
          <p:nvSpPr>
            <p:cNvPr id="37" name="TextBox 36"/>
            <p:cNvSpPr txBox="1"/>
            <p:nvPr/>
          </p:nvSpPr>
          <p:spPr>
            <a:xfrm>
              <a:off x="509992" y="4146958"/>
              <a:ext cx="1191288"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Cooperate</a:t>
              </a:r>
              <a:endParaRPr lang="en-GB">
                <a:solidFill>
                  <a:schemeClr val="bg2"/>
                </a:solidFill>
                <a:latin typeface="Source Sans Pro" panose="020B0503030403020204" pitchFamily="34" charset="0"/>
              </a:endParaRPr>
            </a:p>
          </p:txBody>
        </p:sp>
        <p:sp>
          <p:nvSpPr>
            <p:cNvPr id="38" name="Rectangle 37"/>
            <p:cNvSpPr/>
            <p:nvPr/>
          </p:nvSpPr>
          <p:spPr>
            <a:xfrm>
              <a:off x="509992" y="4462811"/>
              <a:ext cx="3004221" cy="738664"/>
            </a:xfrm>
            <a:prstGeom prst="rect">
              <a:avLst/>
            </a:prstGeom>
          </p:spPr>
          <p:txBody>
            <a:bodyPr wrap="square">
              <a:spAutoFit/>
            </a:bodyPr>
            <a:lstStyle/>
            <a:p>
              <a:r>
                <a:rPr lang="en-GB" sz="1400">
                  <a:solidFill>
                    <a:schemeClr val="bg2"/>
                  </a:solidFill>
                </a:rPr>
                <a:t>Lorem ipsum dolor sit amet, consectetur adipiscing elit, sed do eiusmod </a:t>
              </a:r>
              <a:r>
                <a:rPr lang="en-GB" sz="1400" smtClean="0">
                  <a:solidFill>
                    <a:schemeClr val="bg2"/>
                  </a:solidFill>
                </a:rPr>
                <a:t>tempor</a:t>
              </a:r>
              <a:endParaRPr lang="en-GB" sz="1400">
                <a:solidFill>
                  <a:schemeClr val="bg2"/>
                </a:solidFill>
              </a:endParaRPr>
            </a:p>
          </p:txBody>
        </p:sp>
      </p:grpSp>
      <p:sp>
        <p:nvSpPr>
          <p:cNvPr id="39" name="TextBox 38"/>
          <p:cNvSpPr txBox="1"/>
          <p:nvPr/>
        </p:nvSpPr>
        <p:spPr>
          <a:xfrm>
            <a:off x="8367675" y="1985144"/>
            <a:ext cx="1534394" cy="923330"/>
          </a:xfrm>
          <a:prstGeom prst="rect">
            <a:avLst/>
          </a:prstGeom>
          <a:noFill/>
        </p:spPr>
        <p:txBody>
          <a:bodyPr wrap="none" rtlCol="0">
            <a:spAutoFit/>
          </a:bodyPr>
          <a:lstStyle/>
          <a:p>
            <a:r>
              <a:rPr lang="en-US" sz="5400" b="1" smtClean="0">
                <a:solidFill>
                  <a:schemeClr val="accent2"/>
                </a:solidFill>
                <a:latin typeface="+mj-lt"/>
              </a:rPr>
              <a:t>85%</a:t>
            </a:r>
            <a:endParaRPr lang="en-GB" sz="5400" b="1">
              <a:solidFill>
                <a:schemeClr val="accent2"/>
              </a:solidFill>
              <a:latin typeface="+mj-lt"/>
            </a:endParaRPr>
          </a:p>
        </p:txBody>
      </p:sp>
      <p:sp>
        <p:nvSpPr>
          <p:cNvPr id="40" name="TextBox 39"/>
          <p:cNvSpPr txBox="1"/>
          <p:nvPr/>
        </p:nvSpPr>
        <p:spPr>
          <a:xfrm>
            <a:off x="9902069" y="2363465"/>
            <a:ext cx="1810432" cy="400110"/>
          </a:xfrm>
          <a:prstGeom prst="rect">
            <a:avLst/>
          </a:prstGeom>
          <a:noFill/>
        </p:spPr>
        <p:txBody>
          <a:bodyPr wrap="none" rtlCol="0">
            <a:spAutoFit/>
          </a:bodyPr>
          <a:lstStyle/>
          <a:p>
            <a:r>
              <a:rPr lang="en-US" sz="2000" b="1" smtClean="0">
                <a:solidFill>
                  <a:schemeClr val="bg2"/>
                </a:solidFill>
                <a:latin typeface="Source Sans Pro" panose="020B0503030403020204" pitchFamily="34" charset="0"/>
              </a:rPr>
              <a:t>WEB ANALYSIS</a:t>
            </a:r>
            <a:endParaRPr lang="en-GB" sz="2000" b="1">
              <a:solidFill>
                <a:schemeClr val="bg2"/>
              </a:solidFill>
              <a:latin typeface="Source Sans Pro" panose="020B0503030403020204" pitchFamily="34" charset="0"/>
            </a:endParaRPr>
          </a:p>
        </p:txBody>
      </p:sp>
      <p:sp>
        <p:nvSpPr>
          <p:cNvPr id="41" name="Rectangle 40"/>
          <p:cNvSpPr/>
          <p:nvPr/>
        </p:nvSpPr>
        <p:spPr>
          <a:xfrm>
            <a:off x="8468018" y="2809741"/>
            <a:ext cx="3450937"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42" name="Rectangle 41"/>
          <p:cNvSpPr/>
          <p:nvPr/>
        </p:nvSpPr>
        <p:spPr>
          <a:xfrm>
            <a:off x="8468018" y="3803713"/>
            <a:ext cx="3450937" cy="1600438"/>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p>
        </p:txBody>
      </p:sp>
    </p:spTree>
    <p:extLst>
      <p:ext uri="{BB962C8B-B14F-4D97-AF65-F5344CB8AC3E}">
        <p14:creationId xmlns:p14="http://schemas.microsoft.com/office/powerpoint/2010/main" val="2107498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childTnLst>
                          </p:cTn>
                        </p:par>
                        <p:par>
                          <p:cTn id="11" fill="hold">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p:cTn id="14" dur="500" fill="hold"/>
                                        <p:tgtEl>
                                          <p:spTgt spid="22"/>
                                        </p:tgtEl>
                                        <p:attrNameLst>
                                          <p:attrName>ppt_w</p:attrName>
                                        </p:attrNameLst>
                                      </p:cBhvr>
                                      <p:tavLst>
                                        <p:tav tm="0">
                                          <p:val>
                                            <p:fltVal val="0"/>
                                          </p:val>
                                        </p:tav>
                                        <p:tav tm="100000">
                                          <p:val>
                                            <p:strVal val="#ppt_w"/>
                                          </p:val>
                                        </p:tav>
                                      </p:tavLst>
                                    </p:anim>
                                    <p:anim calcmode="lin" valueType="num">
                                      <p:cBhvr>
                                        <p:cTn id="15" dur="500" fill="hold"/>
                                        <p:tgtEl>
                                          <p:spTgt spid="22"/>
                                        </p:tgtEl>
                                        <p:attrNameLst>
                                          <p:attrName>ppt_h</p:attrName>
                                        </p:attrNameLst>
                                      </p:cBhvr>
                                      <p:tavLst>
                                        <p:tav tm="0">
                                          <p:val>
                                            <p:fltVal val="0"/>
                                          </p:val>
                                        </p:tav>
                                        <p:tav tm="100000">
                                          <p:val>
                                            <p:strVal val="#ppt_h"/>
                                          </p:val>
                                        </p:tav>
                                      </p:tavLst>
                                    </p:anim>
                                    <p:anim calcmode="lin" valueType="num">
                                      <p:cBhvr>
                                        <p:cTn id="16" dur="500" fill="hold"/>
                                        <p:tgtEl>
                                          <p:spTgt spid="22"/>
                                        </p:tgtEl>
                                        <p:attrNameLst>
                                          <p:attrName>style.rotation</p:attrName>
                                        </p:attrNameLst>
                                      </p:cBhvr>
                                      <p:tavLst>
                                        <p:tav tm="0">
                                          <p:val>
                                            <p:fltVal val="360"/>
                                          </p:val>
                                        </p:tav>
                                        <p:tav tm="100000">
                                          <p:val>
                                            <p:fltVal val="0"/>
                                          </p:val>
                                        </p:tav>
                                      </p:tavLst>
                                    </p:anim>
                                    <p:animEffect transition="in" filter="fade">
                                      <p:cBhvr>
                                        <p:cTn id="17" dur="500"/>
                                        <p:tgtEl>
                                          <p:spTgt spid="22"/>
                                        </p:tgtEl>
                                      </p:cBhvr>
                                    </p:animEffect>
                                  </p:childTnLst>
                                </p:cTn>
                              </p:par>
                            </p:childTnLst>
                          </p:cTn>
                        </p:par>
                        <p:par>
                          <p:cTn id="18" fill="hold">
                            <p:stCondLst>
                              <p:cond delay="1000"/>
                            </p:stCondLst>
                            <p:childTnLst>
                              <p:par>
                                <p:cTn id="19" presetID="49" presetClass="entr" presetSubtype="0" decel="100000"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500" fill="hold"/>
                                        <p:tgtEl>
                                          <p:spTgt spid="26"/>
                                        </p:tgtEl>
                                        <p:attrNameLst>
                                          <p:attrName>ppt_w</p:attrName>
                                        </p:attrNameLst>
                                      </p:cBhvr>
                                      <p:tavLst>
                                        <p:tav tm="0">
                                          <p:val>
                                            <p:fltVal val="0"/>
                                          </p:val>
                                        </p:tav>
                                        <p:tav tm="100000">
                                          <p:val>
                                            <p:strVal val="#ppt_w"/>
                                          </p:val>
                                        </p:tav>
                                      </p:tavLst>
                                    </p:anim>
                                    <p:anim calcmode="lin" valueType="num">
                                      <p:cBhvr>
                                        <p:cTn id="22" dur="500" fill="hold"/>
                                        <p:tgtEl>
                                          <p:spTgt spid="26"/>
                                        </p:tgtEl>
                                        <p:attrNameLst>
                                          <p:attrName>ppt_h</p:attrName>
                                        </p:attrNameLst>
                                      </p:cBhvr>
                                      <p:tavLst>
                                        <p:tav tm="0">
                                          <p:val>
                                            <p:fltVal val="0"/>
                                          </p:val>
                                        </p:tav>
                                        <p:tav tm="100000">
                                          <p:val>
                                            <p:strVal val="#ppt_h"/>
                                          </p:val>
                                        </p:tav>
                                      </p:tavLst>
                                    </p:anim>
                                    <p:anim calcmode="lin" valueType="num">
                                      <p:cBhvr>
                                        <p:cTn id="23" dur="500" fill="hold"/>
                                        <p:tgtEl>
                                          <p:spTgt spid="26"/>
                                        </p:tgtEl>
                                        <p:attrNameLst>
                                          <p:attrName>style.rotation</p:attrName>
                                        </p:attrNameLst>
                                      </p:cBhvr>
                                      <p:tavLst>
                                        <p:tav tm="0">
                                          <p:val>
                                            <p:fltVal val="360"/>
                                          </p:val>
                                        </p:tav>
                                        <p:tav tm="100000">
                                          <p:val>
                                            <p:fltVal val="0"/>
                                          </p:val>
                                        </p:tav>
                                      </p:tavLst>
                                    </p:anim>
                                    <p:animEffect transition="in" filter="fade">
                                      <p:cBhvr>
                                        <p:cTn id="24" dur="500"/>
                                        <p:tgtEl>
                                          <p:spTgt spid="26"/>
                                        </p:tgtEl>
                                      </p:cBhvr>
                                    </p:animEffect>
                                  </p:childTnLst>
                                </p:cTn>
                              </p:par>
                            </p:childTnLst>
                          </p:cTn>
                        </p:par>
                        <p:par>
                          <p:cTn id="25" fill="hold">
                            <p:stCondLst>
                              <p:cond delay="1500"/>
                            </p:stCondLst>
                            <p:childTnLst>
                              <p:par>
                                <p:cTn id="26" presetID="49" presetClass="entr" presetSubtype="0" decel="1000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500" fill="hold"/>
                                        <p:tgtEl>
                                          <p:spTgt spid="21"/>
                                        </p:tgtEl>
                                        <p:attrNameLst>
                                          <p:attrName>ppt_w</p:attrName>
                                        </p:attrNameLst>
                                      </p:cBhvr>
                                      <p:tavLst>
                                        <p:tav tm="0">
                                          <p:val>
                                            <p:fltVal val="0"/>
                                          </p:val>
                                        </p:tav>
                                        <p:tav tm="100000">
                                          <p:val>
                                            <p:strVal val="#ppt_w"/>
                                          </p:val>
                                        </p:tav>
                                      </p:tavLst>
                                    </p:anim>
                                    <p:anim calcmode="lin" valueType="num">
                                      <p:cBhvr>
                                        <p:cTn id="29" dur="500" fill="hold"/>
                                        <p:tgtEl>
                                          <p:spTgt spid="21"/>
                                        </p:tgtEl>
                                        <p:attrNameLst>
                                          <p:attrName>ppt_h</p:attrName>
                                        </p:attrNameLst>
                                      </p:cBhvr>
                                      <p:tavLst>
                                        <p:tav tm="0">
                                          <p:val>
                                            <p:fltVal val="0"/>
                                          </p:val>
                                        </p:tav>
                                        <p:tav tm="100000">
                                          <p:val>
                                            <p:strVal val="#ppt_h"/>
                                          </p:val>
                                        </p:tav>
                                      </p:tavLst>
                                    </p:anim>
                                    <p:anim calcmode="lin" valueType="num">
                                      <p:cBhvr>
                                        <p:cTn id="30" dur="500" fill="hold"/>
                                        <p:tgtEl>
                                          <p:spTgt spid="21"/>
                                        </p:tgtEl>
                                        <p:attrNameLst>
                                          <p:attrName>style.rotation</p:attrName>
                                        </p:attrNameLst>
                                      </p:cBhvr>
                                      <p:tavLst>
                                        <p:tav tm="0">
                                          <p:val>
                                            <p:fltVal val="360"/>
                                          </p:val>
                                        </p:tav>
                                        <p:tav tm="100000">
                                          <p:val>
                                            <p:fltVal val="0"/>
                                          </p:val>
                                        </p:tav>
                                      </p:tavLst>
                                    </p:anim>
                                    <p:animEffect transition="in" filter="fade">
                                      <p:cBhvr>
                                        <p:cTn id="31" dur="500"/>
                                        <p:tgtEl>
                                          <p:spTgt spid="21"/>
                                        </p:tgtEl>
                                      </p:cBhvr>
                                    </p:animEffect>
                                  </p:childTnLst>
                                </p:cTn>
                              </p:par>
                            </p:childTnLst>
                          </p:cTn>
                        </p:par>
                        <p:par>
                          <p:cTn id="32" fill="hold">
                            <p:stCondLst>
                              <p:cond delay="2000"/>
                            </p:stCondLst>
                            <p:childTnLst>
                              <p:par>
                                <p:cTn id="33" presetID="53" presetClass="entr" presetSubtype="16" fill="hold" grpId="0"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2500"/>
                            </p:stCondLst>
                            <p:childTnLst>
                              <p:par>
                                <p:cTn id="39" presetID="22" presetClass="entr" presetSubtype="8"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wipe(left)">
                                      <p:cBhvr>
                                        <p:cTn id="41" dur="500"/>
                                        <p:tgtEl>
                                          <p:spTgt spid="40"/>
                                        </p:tgtEl>
                                      </p:cBhvr>
                                    </p:animEffect>
                                  </p:childTnLst>
                                </p:cTn>
                              </p:par>
                            </p:childTnLst>
                          </p:cTn>
                        </p:par>
                        <p:par>
                          <p:cTn id="42" fill="hold">
                            <p:stCondLst>
                              <p:cond delay="3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500"/>
                                        <p:tgtEl>
                                          <p:spTgt spid="41"/>
                                        </p:tgtEl>
                                      </p:cBhvr>
                                    </p:animEffect>
                                  </p:childTnLst>
                                </p:cTn>
                              </p:par>
                            </p:childTnLst>
                          </p:cTn>
                        </p:par>
                        <p:par>
                          <p:cTn id="46" fill="hold">
                            <p:stCondLst>
                              <p:cond delay="3500"/>
                            </p:stCondLst>
                            <p:childTnLst>
                              <p:par>
                                <p:cTn id="47" presetID="22" presetClass="entr" presetSubtype="8" fill="hold" grpId="0" nodeType="afterEffect">
                                  <p:stCondLst>
                                    <p:cond delay="0"/>
                                  </p:stCondLst>
                                  <p:childTnLst>
                                    <p:set>
                                      <p:cBhvr>
                                        <p:cTn id="48" dur="1" fill="hold">
                                          <p:stCondLst>
                                            <p:cond delay="0"/>
                                          </p:stCondLst>
                                        </p:cTn>
                                        <p:tgtEl>
                                          <p:spTgt spid="42"/>
                                        </p:tgtEl>
                                        <p:attrNameLst>
                                          <p:attrName>style.visibility</p:attrName>
                                        </p:attrNameLst>
                                      </p:cBhvr>
                                      <p:to>
                                        <p:strVal val="visible"/>
                                      </p:to>
                                    </p:set>
                                    <p:animEffect transition="in" filter="wipe(left)">
                                      <p:cBhvr>
                                        <p:cTn id="49" dur="500"/>
                                        <p:tgtEl>
                                          <p:spTgt spid="42"/>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p:cTn id="53" dur="500" fill="hold"/>
                                        <p:tgtEl>
                                          <p:spTgt spid="27"/>
                                        </p:tgtEl>
                                        <p:attrNameLst>
                                          <p:attrName>ppt_w</p:attrName>
                                        </p:attrNameLst>
                                      </p:cBhvr>
                                      <p:tavLst>
                                        <p:tav tm="0">
                                          <p:val>
                                            <p:fltVal val="0"/>
                                          </p:val>
                                        </p:tav>
                                        <p:tav tm="100000">
                                          <p:val>
                                            <p:strVal val="#ppt_w"/>
                                          </p:val>
                                        </p:tav>
                                      </p:tavLst>
                                    </p:anim>
                                    <p:anim calcmode="lin" valueType="num">
                                      <p:cBhvr>
                                        <p:cTn id="54" dur="500" fill="hold"/>
                                        <p:tgtEl>
                                          <p:spTgt spid="27"/>
                                        </p:tgtEl>
                                        <p:attrNameLst>
                                          <p:attrName>ppt_h</p:attrName>
                                        </p:attrNameLst>
                                      </p:cBhvr>
                                      <p:tavLst>
                                        <p:tav tm="0">
                                          <p:val>
                                            <p:fltVal val="0"/>
                                          </p:val>
                                        </p:tav>
                                        <p:tav tm="100000">
                                          <p:val>
                                            <p:strVal val="#ppt_h"/>
                                          </p:val>
                                        </p:tav>
                                      </p:tavLst>
                                    </p:anim>
                                    <p:animEffect transition="in" filter="fade">
                                      <p:cBhvr>
                                        <p:cTn id="55" dur="500"/>
                                        <p:tgtEl>
                                          <p:spTgt spid="27"/>
                                        </p:tgtEl>
                                      </p:cBhvr>
                                    </p:animEffect>
                                  </p:childTnLst>
                                </p:cTn>
                              </p:par>
                            </p:childTnLst>
                          </p:cTn>
                        </p:par>
                        <p:par>
                          <p:cTn id="56" fill="hold">
                            <p:stCondLst>
                              <p:cond delay="4500"/>
                            </p:stCondLst>
                            <p:childTnLst>
                              <p:par>
                                <p:cTn id="57" presetID="22" presetClass="entr" presetSubtype="8" fill="hold"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wipe(left)">
                                      <p:cBhvr>
                                        <p:cTn id="59" dur="500"/>
                                        <p:tgtEl>
                                          <p:spTgt spid="30"/>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childTnLst>
                          </p:cTn>
                        </p:par>
                        <p:par>
                          <p:cTn id="66" fill="hold">
                            <p:stCondLst>
                              <p:cond delay="5500"/>
                            </p:stCondLst>
                            <p:childTnLst>
                              <p:par>
                                <p:cTn id="67" presetID="22" presetClass="entr" presetSubtype="8" fill="hold" nodeType="after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wipe(left)">
                                      <p:cBhvr>
                                        <p:cTn id="69" dur="500"/>
                                        <p:tgtEl>
                                          <p:spTgt spid="32"/>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35"/>
                                        </p:tgtEl>
                                        <p:attrNameLst>
                                          <p:attrName>style.visibility</p:attrName>
                                        </p:attrNameLst>
                                      </p:cBhvr>
                                      <p:to>
                                        <p:strVal val="visible"/>
                                      </p:to>
                                    </p:set>
                                    <p:anim calcmode="lin" valueType="num">
                                      <p:cBhvr>
                                        <p:cTn id="73" dur="500" fill="hold"/>
                                        <p:tgtEl>
                                          <p:spTgt spid="35"/>
                                        </p:tgtEl>
                                        <p:attrNameLst>
                                          <p:attrName>ppt_w</p:attrName>
                                        </p:attrNameLst>
                                      </p:cBhvr>
                                      <p:tavLst>
                                        <p:tav tm="0">
                                          <p:val>
                                            <p:fltVal val="0"/>
                                          </p:val>
                                        </p:tav>
                                        <p:tav tm="100000">
                                          <p:val>
                                            <p:strVal val="#ppt_w"/>
                                          </p:val>
                                        </p:tav>
                                      </p:tavLst>
                                    </p:anim>
                                    <p:anim calcmode="lin" valueType="num">
                                      <p:cBhvr>
                                        <p:cTn id="74" dur="500" fill="hold"/>
                                        <p:tgtEl>
                                          <p:spTgt spid="35"/>
                                        </p:tgtEl>
                                        <p:attrNameLst>
                                          <p:attrName>ppt_h</p:attrName>
                                        </p:attrNameLst>
                                      </p:cBhvr>
                                      <p:tavLst>
                                        <p:tav tm="0">
                                          <p:val>
                                            <p:fltVal val="0"/>
                                          </p:val>
                                        </p:tav>
                                        <p:tav tm="100000">
                                          <p:val>
                                            <p:strVal val="#ppt_h"/>
                                          </p:val>
                                        </p:tav>
                                      </p:tavLst>
                                    </p:anim>
                                    <p:animEffect transition="in" filter="fade">
                                      <p:cBhvr>
                                        <p:cTn id="75" dur="500"/>
                                        <p:tgtEl>
                                          <p:spTgt spid="35"/>
                                        </p:tgtEl>
                                      </p:cBhvr>
                                    </p:animEffect>
                                  </p:childTnLst>
                                </p:cTn>
                              </p:par>
                            </p:childTnLst>
                          </p:cTn>
                        </p:par>
                        <p:par>
                          <p:cTn id="76" fill="hold">
                            <p:stCondLst>
                              <p:cond delay="6500"/>
                            </p:stCondLst>
                            <p:childTnLst>
                              <p:par>
                                <p:cTn id="77" presetID="22" presetClass="entr" presetSubtype="8" fill="hold" nodeType="after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wipe(left)">
                                      <p:cBhvr>
                                        <p:cTn id="7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6" grpId="0" animBg="1"/>
      <p:bldP spid="27" grpId="0"/>
      <p:bldP spid="31" grpId="0"/>
      <p:bldP spid="35" grpId="0"/>
      <p:bldP spid="39" grpId="0"/>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81</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7" name="Freeform 6"/>
          <p:cNvSpPr/>
          <p:nvPr/>
        </p:nvSpPr>
        <p:spPr>
          <a:xfrm>
            <a:off x="5112537" y="4806720"/>
            <a:ext cx="1966926" cy="1966925"/>
          </a:xfrm>
          <a:custGeom>
            <a:avLst/>
            <a:gdLst>
              <a:gd name="connsiteX0" fmla="*/ 0 w 2379980"/>
              <a:gd name="connsiteY0" fmla="*/ 1189990 h 2379980"/>
              <a:gd name="connsiteX1" fmla="*/ 1189990 w 2379980"/>
              <a:gd name="connsiteY1" fmla="*/ 0 h 2379980"/>
              <a:gd name="connsiteX2" fmla="*/ 2379980 w 2379980"/>
              <a:gd name="connsiteY2" fmla="*/ 1189990 h 2379980"/>
              <a:gd name="connsiteX3" fmla="*/ 1189990 w 2379980"/>
              <a:gd name="connsiteY3" fmla="*/ 2379980 h 2379980"/>
              <a:gd name="connsiteX4" fmla="*/ 0 w 2379980"/>
              <a:gd name="connsiteY4" fmla="*/ 1189990 h 2379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980" h="2379980">
                <a:moveTo>
                  <a:pt x="0" y="1189990"/>
                </a:moveTo>
                <a:cubicBezTo>
                  <a:pt x="0" y="532777"/>
                  <a:pt x="532777" y="0"/>
                  <a:pt x="1189990" y="0"/>
                </a:cubicBezTo>
                <a:cubicBezTo>
                  <a:pt x="1847203" y="0"/>
                  <a:pt x="2379980" y="532777"/>
                  <a:pt x="2379980" y="1189990"/>
                </a:cubicBezTo>
                <a:cubicBezTo>
                  <a:pt x="2379980" y="1847203"/>
                  <a:pt x="1847203" y="2379980"/>
                  <a:pt x="1189990" y="2379980"/>
                </a:cubicBezTo>
                <a:cubicBezTo>
                  <a:pt x="532777" y="2379980"/>
                  <a:pt x="0" y="1847203"/>
                  <a:pt x="0" y="1189990"/>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84735" tIns="384735" rIns="384735" bIns="384735" numCol="1" spcCol="1270" anchor="ctr" anchorCtr="0">
            <a:noAutofit/>
          </a:bodyPr>
          <a:lstStyle/>
          <a:p>
            <a:pPr lvl="0" algn="ctr" defTabSz="2533650">
              <a:lnSpc>
                <a:spcPct val="90000"/>
              </a:lnSpc>
              <a:spcBef>
                <a:spcPct val="0"/>
              </a:spcBef>
              <a:spcAft>
                <a:spcPct val="35000"/>
              </a:spcAft>
            </a:pPr>
            <a:endParaRPr lang="en-GB" sz="5700" kern="1200"/>
          </a:p>
        </p:txBody>
      </p:sp>
      <p:grpSp>
        <p:nvGrpSpPr>
          <p:cNvPr id="14" name="Group 13"/>
          <p:cNvGrpSpPr/>
          <p:nvPr/>
        </p:nvGrpSpPr>
        <p:grpSpPr>
          <a:xfrm>
            <a:off x="2913767" y="3468724"/>
            <a:ext cx="2447757" cy="1504913"/>
            <a:chOff x="2913767" y="3468724"/>
            <a:chExt cx="2447757" cy="1504913"/>
          </a:xfrm>
        </p:grpSpPr>
        <p:sp>
          <p:nvSpPr>
            <p:cNvPr id="8" name="Left Arrow 7"/>
            <p:cNvSpPr/>
            <p:nvPr/>
          </p:nvSpPr>
          <p:spPr>
            <a:xfrm rot="12900000">
              <a:off x="3697598" y="4413063"/>
              <a:ext cx="1663926" cy="560574"/>
            </a:xfrm>
            <a:prstGeom prst="leftArrow">
              <a:avLst>
                <a:gd name="adj1" fmla="val 60000"/>
                <a:gd name="adj2" fmla="val 50000"/>
              </a:avLst>
            </a:prstGeom>
            <a:solidFill>
              <a:schemeClr val="bg1">
                <a:lumMod val="7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9" name="Freeform 8"/>
            <p:cNvSpPr/>
            <p:nvPr/>
          </p:nvSpPr>
          <p:spPr>
            <a:xfrm>
              <a:off x="2913767" y="3468724"/>
              <a:ext cx="1868579" cy="1494863"/>
            </a:xfrm>
            <a:custGeom>
              <a:avLst/>
              <a:gdLst>
                <a:gd name="connsiteX0" fmla="*/ 0 w 2260981"/>
                <a:gd name="connsiteY0" fmla="*/ 180878 h 1808784"/>
                <a:gd name="connsiteX1" fmla="*/ 180878 w 2260981"/>
                <a:gd name="connsiteY1" fmla="*/ 0 h 1808784"/>
                <a:gd name="connsiteX2" fmla="*/ 2080103 w 2260981"/>
                <a:gd name="connsiteY2" fmla="*/ 0 h 1808784"/>
                <a:gd name="connsiteX3" fmla="*/ 2260981 w 2260981"/>
                <a:gd name="connsiteY3" fmla="*/ 180878 h 1808784"/>
                <a:gd name="connsiteX4" fmla="*/ 2260981 w 2260981"/>
                <a:gd name="connsiteY4" fmla="*/ 1627906 h 1808784"/>
                <a:gd name="connsiteX5" fmla="*/ 2080103 w 2260981"/>
                <a:gd name="connsiteY5" fmla="*/ 1808784 h 1808784"/>
                <a:gd name="connsiteX6" fmla="*/ 180878 w 2260981"/>
                <a:gd name="connsiteY6" fmla="*/ 1808784 h 1808784"/>
                <a:gd name="connsiteX7" fmla="*/ 0 w 2260981"/>
                <a:gd name="connsiteY7" fmla="*/ 1627906 h 1808784"/>
                <a:gd name="connsiteX8" fmla="*/ 0 w 2260981"/>
                <a:gd name="connsiteY8" fmla="*/ 180878 h 180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0981" h="1808784">
                  <a:moveTo>
                    <a:pt x="0" y="180878"/>
                  </a:moveTo>
                  <a:cubicBezTo>
                    <a:pt x="0" y="80982"/>
                    <a:pt x="80982" y="0"/>
                    <a:pt x="180878" y="0"/>
                  </a:cubicBezTo>
                  <a:lnTo>
                    <a:pt x="2080103" y="0"/>
                  </a:lnTo>
                  <a:cubicBezTo>
                    <a:pt x="2179999" y="0"/>
                    <a:pt x="2260981" y="80982"/>
                    <a:pt x="2260981" y="180878"/>
                  </a:cubicBezTo>
                  <a:lnTo>
                    <a:pt x="2260981" y="1627906"/>
                  </a:lnTo>
                  <a:cubicBezTo>
                    <a:pt x="2260981" y="1727802"/>
                    <a:pt x="2179999" y="1808784"/>
                    <a:pt x="2080103" y="1808784"/>
                  </a:cubicBezTo>
                  <a:lnTo>
                    <a:pt x="180878" y="1808784"/>
                  </a:lnTo>
                  <a:cubicBezTo>
                    <a:pt x="80982" y="1808784"/>
                    <a:pt x="0" y="1727802"/>
                    <a:pt x="0" y="1627906"/>
                  </a:cubicBezTo>
                  <a:lnTo>
                    <a:pt x="0" y="180878"/>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76802" tIns="176802" rIns="176802" bIns="176802" numCol="1" spcCol="1270" anchor="ctr" anchorCtr="0">
              <a:noAutofit/>
            </a:bodyPr>
            <a:lstStyle/>
            <a:p>
              <a:pPr lvl="0" algn="ctr" defTabSz="2889250">
                <a:lnSpc>
                  <a:spcPct val="90000"/>
                </a:lnSpc>
                <a:spcBef>
                  <a:spcPct val="0"/>
                </a:spcBef>
                <a:spcAft>
                  <a:spcPct val="35000"/>
                </a:spcAft>
              </a:pPr>
              <a:endParaRPr lang="en-GB" sz="6500" kern="1200"/>
            </a:p>
          </p:txBody>
        </p:sp>
      </p:grpSp>
      <p:grpSp>
        <p:nvGrpSpPr>
          <p:cNvPr id="5" name="Group 4"/>
          <p:cNvGrpSpPr/>
          <p:nvPr/>
        </p:nvGrpSpPr>
        <p:grpSpPr>
          <a:xfrm>
            <a:off x="5161710" y="2298518"/>
            <a:ext cx="1868579" cy="2411358"/>
            <a:chOff x="5161710" y="2298518"/>
            <a:chExt cx="1868579" cy="2411358"/>
          </a:xfrm>
        </p:grpSpPr>
        <p:sp>
          <p:nvSpPr>
            <p:cNvPr id="10" name="Left Arrow 9"/>
            <p:cNvSpPr/>
            <p:nvPr/>
          </p:nvSpPr>
          <p:spPr>
            <a:xfrm rot="16200000">
              <a:off x="5264036" y="3597626"/>
              <a:ext cx="1663926" cy="560574"/>
            </a:xfrm>
            <a:prstGeom prst="leftArrow">
              <a:avLst>
                <a:gd name="adj1" fmla="val 60000"/>
                <a:gd name="adj2" fmla="val 50000"/>
              </a:avLst>
            </a:prstGeom>
            <a:solidFill>
              <a:schemeClr val="bg1">
                <a:lumMod val="7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1" name="Freeform 10"/>
            <p:cNvSpPr/>
            <p:nvPr/>
          </p:nvSpPr>
          <p:spPr>
            <a:xfrm>
              <a:off x="5161710" y="2298518"/>
              <a:ext cx="1868579" cy="1494863"/>
            </a:xfrm>
            <a:custGeom>
              <a:avLst/>
              <a:gdLst>
                <a:gd name="connsiteX0" fmla="*/ 0 w 2260981"/>
                <a:gd name="connsiteY0" fmla="*/ 180878 h 1808784"/>
                <a:gd name="connsiteX1" fmla="*/ 180878 w 2260981"/>
                <a:gd name="connsiteY1" fmla="*/ 0 h 1808784"/>
                <a:gd name="connsiteX2" fmla="*/ 2080103 w 2260981"/>
                <a:gd name="connsiteY2" fmla="*/ 0 h 1808784"/>
                <a:gd name="connsiteX3" fmla="*/ 2260981 w 2260981"/>
                <a:gd name="connsiteY3" fmla="*/ 180878 h 1808784"/>
                <a:gd name="connsiteX4" fmla="*/ 2260981 w 2260981"/>
                <a:gd name="connsiteY4" fmla="*/ 1627906 h 1808784"/>
                <a:gd name="connsiteX5" fmla="*/ 2080103 w 2260981"/>
                <a:gd name="connsiteY5" fmla="*/ 1808784 h 1808784"/>
                <a:gd name="connsiteX6" fmla="*/ 180878 w 2260981"/>
                <a:gd name="connsiteY6" fmla="*/ 1808784 h 1808784"/>
                <a:gd name="connsiteX7" fmla="*/ 0 w 2260981"/>
                <a:gd name="connsiteY7" fmla="*/ 1627906 h 1808784"/>
                <a:gd name="connsiteX8" fmla="*/ 0 w 2260981"/>
                <a:gd name="connsiteY8" fmla="*/ 180878 h 180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0981" h="1808784">
                  <a:moveTo>
                    <a:pt x="0" y="180878"/>
                  </a:moveTo>
                  <a:cubicBezTo>
                    <a:pt x="0" y="80982"/>
                    <a:pt x="80982" y="0"/>
                    <a:pt x="180878" y="0"/>
                  </a:cubicBezTo>
                  <a:lnTo>
                    <a:pt x="2080103" y="0"/>
                  </a:lnTo>
                  <a:cubicBezTo>
                    <a:pt x="2179999" y="0"/>
                    <a:pt x="2260981" y="80982"/>
                    <a:pt x="2260981" y="180878"/>
                  </a:cubicBezTo>
                  <a:lnTo>
                    <a:pt x="2260981" y="1627906"/>
                  </a:lnTo>
                  <a:cubicBezTo>
                    <a:pt x="2260981" y="1727802"/>
                    <a:pt x="2179999" y="1808784"/>
                    <a:pt x="2080103" y="1808784"/>
                  </a:cubicBezTo>
                  <a:lnTo>
                    <a:pt x="180878" y="1808784"/>
                  </a:lnTo>
                  <a:cubicBezTo>
                    <a:pt x="80982" y="1808784"/>
                    <a:pt x="0" y="1727802"/>
                    <a:pt x="0" y="1627906"/>
                  </a:cubicBezTo>
                  <a:lnTo>
                    <a:pt x="0" y="180878"/>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76802" tIns="176802" rIns="176802" bIns="176802" numCol="1" spcCol="1270" anchor="ctr" anchorCtr="0">
              <a:noAutofit/>
            </a:bodyPr>
            <a:lstStyle/>
            <a:p>
              <a:pPr lvl="0" algn="ctr" defTabSz="2889250">
                <a:lnSpc>
                  <a:spcPct val="90000"/>
                </a:lnSpc>
                <a:spcBef>
                  <a:spcPct val="0"/>
                </a:spcBef>
                <a:spcAft>
                  <a:spcPct val="35000"/>
                </a:spcAft>
              </a:pPr>
              <a:endParaRPr lang="en-GB" sz="6500" kern="1200"/>
            </a:p>
          </p:txBody>
        </p:sp>
      </p:grpSp>
      <p:grpSp>
        <p:nvGrpSpPr>
          <p:cNvPr id="15" name="Group 14"/>
          <p:cNvGrpSpPr/>
          <p:nvPr/>
        </p:nvGrpSpPr>
        <p:grpSpPr>
          <a:xfrm>
            <a:off x="6830475" y="3468724"/>
            <a:ext cx="2447757" cy="1504913"/>
            <a:chOff x="6830475" y="3468724"/>
            <a:chExt cx="2447757" cy="1504913"/>
          </a:xfrm>
        </p:grpSpPr>
        <p:sp>
          <p:nvSpPr>
            <p:cNvPr id="12" name="Left Arrow 11"/>
            <p:cNvSpPr/>
            <p:nvPr/>
          </p:nvSpPr>
          <p:spPr>
            <a:xfrm rot="19500000">
              <a:off x="6830475" y="4413063"/>
              <a:ext cx="1663926" cy="560574"/>
            </a:xfrm>
            <a:prstGeom prst="leftArrow">
              <a:avLst>
                <a:gd name="adj1" fmla="val 60000"/>
                <a:gd name="adj2" fmla="val 50000"/>
              </a:avLst>
            </a:prstGeom>
            <a:solidFill>
              <a:schemeClr val="bg1">
                <a:lumMod val="7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3" name="Freeform 12"/>
            <p:cNvSpPr/>
            <p:nvPr/>
          </p:nvSpPr>
          <p:spPr>
            <a:xfrm>
              <a:off x="7409653" y="3468724"/>
              <a:ext cx="1868579" cy="1494863"/>
            </a:xfrm>
            <a:custGeom>
              <a:avLst/>
              <a:gdLst>
                <a:gd name="connsiteX0" fmla="*/ 0 w 2260981"/>
                <a:gd name="connsiteY0" fmla="*/ 180878 h 1808784"/>
                <a:gd name="connsiteX1" fmla="*/ 180878 w 2260981"/>
                <a:gd name="connsiteY1" fmla="*/ 0 h 1808784"/>
                <a:gd name="connsiteX2" fmla="*/ 2080103 w 2260981"/>
                <a:gd name="connsiteY2" fmla="*/ 0 h 1808784"/>
                <a:gd name="connsiteX3" fmla="*/ 2260981 w 2260981"/>
                <a:gd name="connsiteY3" fmla="*/ 180878 h 1808784"/>
                <a:gd name="connsiteX4" fmla="*/ 2260981 w 2260981"/>
                <a:gd name="connsiteY4" fmla="*/ 1627906 h 1808784"/>
                <a:gd name="connsiteX5" fmla="*/ 2080103 w 2260981"/>
                <a:gd name="connsiteY5" fmla="*/ 1808784 h 1808784"/>
                <a:gd name="connsiteX6" fmla="*/ 180878 w 2260981"/>
                <a:gd name="connsiteY6" fmla="*/ 1808784 h 1808784"/>
                <a:gd name="connsiteX7" fmla="*/ 0 w 2260981"/>
                <a:gd name="connsiteY7" fmla="*/ 1627906 h 1808784"/>
                <a:gd name="connsiteX8" fmla="*/ 0 w 2260981"/>
                <a:gd name="connsiteY8" fmla="*/ 180878 h 180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0981" h="1808784">
                  <a:moveTo>
                    <a:pt x="0" y="180878"/>
                  </a:moveTo>
                  <a:cubicBezTo>
                    <a:pt x="0" y="80982"/>
                    <a:pt x="80982" y="0"/>
                    <a:pt x="180878" y="0"/>
                  </a:cubicBezTo>
                  <a:lnTo>
                    <a:pt x="2080103" y="0"/>
                  </a:lnTo>
                  <a:cubicBezTo>
                    <a:pt x="2179999" y="0"/>
                    <a:pt x="2260981" y="80982"/>
                    <a:pt x="2260981" y="180878"/>
                  </a:cubicBezTo>
                  <a:lnTo>
                    <a:pt x="2260981" y="1627906"/>
                  </a:lnTo>
                  <a:cubicBezTo>
                    <a:pt x="2260981" y="1727802"/>
                    <a:pt x="2179999" y="1808784"/>
                    <a:pt x="2080103" y="1808784"/>
                  </a:cubicBezTo>
                  <a:lnTo>
                    <a:pt x="180878" y="1808784"/>
                  </a:lnTo>
                  <a:cubicBezTo>
                    <a:pt x="80982" y="1808784"/>
                    <a:pt x="0" y="1727802"/>
                    <a:pt x="0" y="1627906"/>
                  </a:cubicBezTo>
                  <a:lnTo>
                    <a:pt x="0" y="180878"/>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76802" tIns="176802" rIns="176802" bIns="176802" numCol="1" spcCol="1270" anchor="ctr" anchorCtr="0">
              <a:noAutofit/>
            </a:bodyPr>
            <a:lstStyle/>
            <a:p>
              <a:pPr lvl="0" algn="ctr" defTabSz="2889250">
                <a:lnSpc>
                  <a:spcPct val="90000"/>
                </a:lnSpc>
                <a:spcBef>
                  <a:spcPct val="0"/>
                </a:spcBef>
                <a:spcAft>
                  <a:spcPct val="35000"/>
                </a:spcAft>
              </a:pPr>
              <a:endParaRPr lang="en-GB" sz="6500" kern="1200"/>
            </a:p>
          </p:txBody>
        </p:sp>
      </p:grpSp>
      <p:sp>
        <p:nvSpPr>
          <p:cNvPr id="16" name="Freeform 15"/>
          <p:cNvSpPr>
            <a:spLocks noEditPoints="1"/>
          </p:cNvSpPr>
          <p:nvPr/>
        </p:nvSpPr>
        <p:spPr bwMode="auto">
          <a:xfrm>
            <a:off x="5741788" y="5196937"/>
            <a:ext cx="708425" cy="72426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TextBox 16"/>
          <p:cNvSpPr txBox="1"/>
          <p:nvPr/>
        </p:nvSpPr>
        <p:spPr>
          <a:xfrm>
            <a:off x="5388561" y="5993497"/>
            <a:ext cx="1414875" cy="461665"/>
          </a:xfrm>
          <a:prstGeom prst="rect">
            <a:avLst/>
          </a:prstGeom>
          <a:noFill/>
        </p:spPr>
        <p:txBody>
          <a:bodyPr wrap="none" rtlCol="0">
            <a:spAutoFit/>
          </a:bodyPr>
          <a:lstStyle/>
          <a:p>
            <a:pPr algn="ctr"/>
            <a:r>
              <a:rPr lang="en-US" sz="2400" b="1" smtClean="0">
                <a:solidFill>
                  <a:schemeClr val="bg2"/>
                </a:solidFill>
                <a:latin typeface="Source Sans Pro" panose="020B0503030403020204" pitchFamily="34" charset="0"/>
                <a:cs typeface="Sakkal Majalla" panose="02000000000000000000" pitchFamily="2" charset="-78"/>
              </a:rPr>
              <a:t>SUCCESS</a:t>
            </a:r>
            <a:endParaRPr lang="en-GB" sz="2400" b="1">
              <a:solidFill>
                <a:schemeClr val="bg2"/>
              </a:solidFill>
              <a:latin typeface="Source Sans Pro" panose="020B0503030403020204" pitchFamily="34" charset="0"/>
              <a:cs typeface="Sakkal Majalla" panose="02000000000000000000" pitchFamily="2" charset="-78"/>
            </a:endParaRPr>
          </a:p>
        </p:txBody>
      </p:sp>
      <p:grpSp>
        <p:nvGrpSpPr>
          <p:cNvPr id="21" name="Group 20"/>
          <p:cNvGrpSpPr/>
          <p:nvPr/>
        </p:nvGrpSpPr>
        <p:grpSpPr>
          <a:xfrm>
            <a:off x="8111373" y="3738286"/>
            <a:ext cx="465138" cy="391319"/>
            <a:chOff x="5368132" y="2625725"/>
            <a:chExt cx="465138" cy="391319"/>
          </a:xfrm>
          <a:solidFill>
            <a:schemeClr val="bg2"/>
          </a:solidFill>
        </p:grpSpPr>
        <p:sp>
          <p:nvSpPr>
            <p:cNvPr id="22"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5" name="Group 24"/>
          <p:cNvGrpSpPr/>
          <p:nvPr/>
        </p:nvGrpSpPr>
        <p:grpSpPr>
          <a:xfrm>
            <a:off x="5863828" y="2563432"/>
            <a:ext cx="464344" cy="362744"/>
            <a:chOff x="2581275" y="1710532"/>
            <a:chExt cx="464344" cy="362744"/>
          </a:xfrm>
          <a:solidFill>
            <a:schemeClr val="bg2"/>
          </a:solidFill>
        </p:grpSpPr>
        <p:sp>
          <p:nvSpPr>
            <p:cNvPr id="26"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3" name="Group 32"/>
          <p:cNvGrpSpPr/>
          <p:nvPr/>
        </p:nvGrpSpPr>
        <p:grpSpPr>
          <a:xfrm>
            <a:off x="3615488" y="3701774"/>
            <a:ext cx="464344" cy="465138"/>
            <a:chOff x="9145588" y="4435475"/>
            <a:chExt cx="464344" cy="465138"/>
          </a:xfrm>
          <a:solidFill>
            <a:schemeClr val="bg2"/>
          </a:solidFill>
        </p:grpSpPr>
        <p:sp>
          <p:nvSpPr>
            <p:cNvPr id="34"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44" name="TextBox 43"/>
          <p:cNvSpPr txBox="1"/>
          <p:nvPr/>
        </p:nvSpPr>
        <p:spPr>
          <a:xfrm>
            <a:off x="3110626" y="4313756"/>
            <a:ext cx="1467068" cy="369332"/>
          </a:xfrm>
          <a:prstGeom prst="rect">
            <a:avLst/>
          </a:prstGeom>
          <a:noFill/>
        </p:spPr>
        <p:txBody>
          <a:bodyPr wrap="none" rtlCol="0">
            <a:spAutoFit/>
          </a:bodyPr>
          <a:lstStyle/>
          <a:p>
            <a:pPr algn="ctr"/>
            <a:r>
              <a:rPr lang="en-US" b="1" smtClean="0">
                <a:solidFill>
                  <a:schemeClr val="bg2"/>
                </a:solidFill>
                <a:latin typeface="Source Sans Pro" panose="020B0503030403020204" pitchFamily="34" charset="0"/>
              </a:rPr>
              <a:t>Social Media</a:t>
            </a:r>
            <a:endParaRPr lang="en-GB" b="1">
              <a:solidFill>
                <a:schemeClr val="bg2"/>
              </a:solidFill>
              <a:latin typeface="Source Sans Pro" panose="020B0503030403020204" pitchFamily="34" charset="0"/>
            </a:endParaRPr>
          </a:p>
        </p:txBody>
      </p:sp>
      <p:sp>
        <p:nvSpPr>
          <p:cNvPr id="45" name="TextBox 44"/>
          <p:cNvSpPr txBox="1"/>
          <p:nvPr/>
        </p:nvSpPr>
        <p:spPr>
          <a:xfrm>
            <a:off x="7586842" y="4313756"/>
            <a:ext cx="1514197" cy="369332"/>
          </a:xfrm>
          <a:prstGeom prst="rect">
            <a:avLst/>
          </a:prstGeom>
          <a:noFill/>
        </p:spPr>
        <p:txBody>
          <a:bodyPr wrap="none" rtlCol="0">
            <a:spAutoFit/>
          </a:bodyPr>
          <a:lstStyle/>
          <a:p>
            <a:pPr algn="ctr"/>
            <a:r>
              <a:rPr lang="en-US" b="1" smtClean="0">
                <a:solidFill>
                  <a:schemeClr val="bg2"/>
                </a:solidFill>
                <a:latin typeface="Source Sans Pro" panose="020B0503030403020204" pitchFamily="34" charset="0"/>
              </a:rPr>
              <a:t>Photography</a:t>
            </a:r>
            <a:endParaRPr lang="en-GB" b="1">
              <a:solidFill>
                <a:schemeClr val="bg2"/>
              </a:solidFill>
              <a:latin typeface="Source Sans Pro" panose="020B0503030403020204" pitchFamily="34" charset="0"/>
            </a:endParaRPr>
          </a:p>
        </p:txBody>
      </p:sp>
      <p:sp>
        <p:nvSpPr>
          <p:cNvPr id="46" name="TextBox 45"/>
          <p:cNvSpPr txBox="1"/>
          <p:nvPr/>
        </p:nvSpPr>
        <p:spPr>
          <a:xfrm>
            <a:off x="5281063" y="3074677"/>
            <a:ext cx="1629869" cy="369332"/>
          </a:xfrm>
          <a:prstGeom prst="rect">
            <a:avLst/>
          </a:prstGeom>
          <a:noFill/>
        </p:spPr>
        <p:txBody>
          <a:bodyPr wrap="none" rtlCol="0">
            <a:spAutoFit/>
          </a:bodyPr>
          <a:lstStyle/>
          <a:p>
            <a:pPr algn="ctr"/>
            <a:r>
              <a:rPr lang="en-US" b="1" smtClean="0">
                <a:solidFill>
                  <a:schemeClr val="bg2"/>
                </a:solidFill>
                <a:latin typeface="Source Sans Pro" panose="020B0503030403020204" pitchFamily="34" charset="0"/>
              </a:rPr>
              <a:t>TV Production</a:t>
            </a:r>
            <a:endParaRPr lang="en-GB" b="1">
              <a:solidFill>
                <a:schemeClr val="bg2"/>
              </a:solidFill>
              <a:latin typeface="Source Sans Pro" panose="020B0503030403020204" pitchFamily="34" charset="0"/>
            </a:endParaRPr>
          </a:p>
        </p:txBody>
      </p:sp>
      <p:sp>
        <p:nvSpPr>
          <p:cNvPr id="47" name="Rectangle 46"/>
          <p:cNvSpPr/>
          <p:nvPr/>
        </p:nvSpPr>
        <p:spPr>
          <a:xfrm>
            <a:off x="9393098" y="3774799"/>
            <a:ext cx="2798902" cy="954107"/>
          </a:xfrm>
          <a:prstGeom prst="rect">
            <a:avLst/>
          </a:prstGeom>
        </p:spPr>
        <p:txBody>
          <a:bodyPr wrap="square">
            <a:spAutoFit/>
          </a:bodyPr>
          <a:lstStyle/>
          <a:p>
            <a:r>
              <a:rPr lang="en-GB" sz="1400" b="1">
                <a:solidFill>
                  <a:schemeClr val="accent4"/>
                </a:solidFill>
              </a:rPr>
              <a:t>Lorem ipsum dolor </a:t>
            </a:r>
            <a:r>
              <a:rPr lang="en-GB" sz="1400">
                <a:solidFill>
                  <a:schemeClr val="bg2"/>
                </a:solidFill>
              </a:rPr>
              <a:t>sit amet, consectetur adipiscing elit, sed do eiusmod tempor incididunt ut labore et dolore magna aliqua. </a:t>
            </a:r>
          </a:p>
        </p:txBody>
      </p:sp>
      <p:sp>
        <p:nvSpPr>
          <p:cNvPr id="48" name="Rectangle 47"/>
          <p:cNvSpPr/>
          <p:nvPr/>
        </p:nvSpPr>
        <p:spPr>
          <a:xfrm>
            <a:off x="32776" y="3774799"/>
            <a:ext cx="2798902" cy="954107"/>
          </a:xfrm>
          <a:prstGeom prst="rect">
            <a:avLst/>
          </a:prstGeom>
        </p:spPr>
        <p:txBody>
          <a:bodyPr wrap="square">
            <a:spAutoFit/>
          </a:bodyPr>
          <a:lstStyle/>
          <a:p>
            <a:pPr algn="r"/>
            <a:r>
              <a:rPr lang="en-GB" sz="1400" b="1">
                <a:solidFill>
                  <a:schemeClr val="accent2"/>
                </a:solidFill>
              </a:rPr>
              <a:t>Lorem ipsum dolor </a:t>
            </a:r>
            <a:r>
              <a:rPr lang="en-GB" sz="1400">
                <a:solidFill>
                  <a:schemeClr val="bg2"/>
                </a:solidFill>
              </a:rPr>
              <a:t>sit amet, consectetur adipiscing elit, sed do eiusmod tempor incididunt ut labore et dolore magna aliqua. </a:t>
            </a:r>
          </a:p>
        </p:txBody>
      </p:sp>
      <p:sp>
        <p:nvSpPr>
          <p:cNvPr id="49" name="Rectangle 48"/>
          <p:cNvSpPr/>
          <p:nvPr/>
        </p:nvSpPr>
        <p:spPr>
          <a:xfrm>
            <a:off x="1972422" y="1504767"/>
            <a:ext cx="8247156" cy="523220"/>
          </a:xfrm>
          <a:prstGeom prst="rect">
            <a:avLst/>
          </a:prstGeom>
        </p:spPr>
        <p:txBody>
          <a:bodyPr wrap="square">
            <a:spAutoFit/>
          </a:bodyPr>
          <a:lstStyle/>
          <a:p>
            <a:pPr algn="ctr"/>
            <a:r>
              <a:rPr lang="en-GB" sz="1400" b="1">
                <a:solidFill>
                  <a:schemeClr val="accent3"/>
                </a:solidFill>
              </a:rPr>
              <a:t>Lorem ipsum dolor sit amet, consectetur </a:t>
            </a:r>
            <a:r>
              <a:rPr lang="en-GB" sz="1400">
                <a:solidFill>
                  <a:schemeClr val="bg2"/>
                </a:solidFill>
              </a:rPr>
              <a:t>adipiscing elit, sed do eiusmod tempor incididunt ut labore et dolore magna aliqua. U t enim ad minim veniam, quis nostrud exercitation ullamco laboris </a:t>
            </a:r>
          </a:p>
        </p:txBody>
      </p:sp>
    </p:spTree>
    <p:extLst>
      <p:ext uri="{BB962C8B-B14F-4D97-AF65-F5344CB8AC3E}">
        <p14:creationId xmlns:p14="http://schemas.microsoft.com/office/powerpoint/2010/main" val="3427587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barn(inVertical)">
                                      <p:cBhvr>
                                        <p:cTn id="7" dur="500"/>
                                        <p:tgtEl>
                                          <p:spTgt spid="4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49" presetClass="entr" presetSubtype="0" decel="10000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 calcmode="lin" valueType="num">
                                      <p:cBhvr>
                                        <p:cTn id="19" dur="500" fill="hold"/>
                                        <p:tgtEl>
                                          <p:spTgt spid="16"/>
                                        </p:tgtEl>
                                        <p:attrNameLst>
                                          <p:attrName>style.rotation</p:attrName>
                                        </p:attrNameLst>
                                      </p:cBhvr>
                                      <p:tavLst>
                                        <p:tav tm="0">
                                          <p:val>
                                            <p:fltVal val="360"/>
                                          </p:val>
                                        </p:tav>
                                        <p:tav tm="100000">
                                          <p:val>
                                            <p:fltVal val="0"/>
                                          </p:val>
                                        </p:tav>
                                      </p:tavLst>
                                    </p:anim>
                                    <p:animEffect transition="in" filter="fade">
                                      <p:cBhvr>
                                        <p:cTn id="20" dur="500"/>
                                        <p:tgtEl>
                                          <p:spTgt spid="16"/>
                                        </p:tgtEl>
                                      </p:cBhvr>
                                    </p:animEffect>
                                  </p:childTnLst>
                                </p:cTn>
                              </p:par>
                            </p:childTnLst>
                          </p:cTn>
                        </p:par>
                        <p:par>
                          <p:cTn id="21" fill="hold">
                            <p:stCondLst>
                              <p:cond delay="1500"/>
                            </p:stCondLst>
                            <p:childTnLst>
                              <p:par>
                                <p:cTn id="22" presetID="12" presetClass="entr" presetSubtype="1"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additive="base">
                                        <p:cTn id="24" dur="500"/>
                                        <p:tgtEl>
                                          <p:spTgt spid="17"/>
                                        </p:tgtEl>
                                        <p:attrNameLst>
                                          <p:attrName>ppt_y</p:attrName>
                                        </p:attrNameLst>
                                      </p:cBhvr>
                                      <p:tavLst>
                                        <p:tav tm="0">
                                          <p:val>
                                            <p:strVal val="#ppt_y-#ppt_h*1.125000"/>
                                          </p:val>
                                        </p:tav>
                                        <p:tav tm="100000">
                                          <p:val>
                                            <p:strVal val="#ppt_y"/>
                                          </p:val>
                                        </p:tav>
                                      </p:tavLst>
                                    </p:anim>
                                    <p:animEffect transition="in" filter="wipe(down)">
                                      <p:cBhvr>
                                        <p:cTn id="25" dur="500"/>
                                        <p:tgtEl>
                                          <p:spTgt spid="1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49" presetClass="entr" presetSubtype="0" decel="100000"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 calcmode="lin" valueType="num">
                                      <p:cBhvr>
                                        <p:cTn id="37" dur="500" fill="hold"/>
                                        <p:tgtEl>
                                          <p:spTgt spid="33"/>
                                        </p:tgtEl>
                                        <p:attrNameLst>
                                          <p:attrName>style.rotation</p:attrName>
                                        </p:attrNameLst>
                                      </p:cBhvr>
                                      <p:tavLst>
                                        <p:tav tm="0">
                                          <p:val>
                                            <p:fltVal val="360"/>
                                          </p:val>
                                        </p:tav>
                                        <p:tav tm="100000">
                                          <p:val>
                                            <p:fltVal val="0"/>
                                          </p:val>
                                        </p:tav>
                                      </p:tavLst>
                                    </p:anim>
                                    <p:animEffect transition="in" filter="fade">
                                      <p:cBhvr>
                                        <p:cTn id="38" dur="500"/>
                                        <p:tgtEl>
                                          <p:spTgt spid="33"/>
                                        </p:tgtEl>
                                      </p:cBhvr>
                                    </p:animEffect>
                                  </p:childTnLst>
                                </p:cTn>
                              </p:par>
                            </p:childTnLst>
                          </p:cTn>
                        </p:par>
                        <p:par>
                          <p:cTn id="39" fill="hold">
                            <p:stCondLst>
                              <p:cond delay="3000"/>
                            </p:stCondLst>
                            <p:childTnLst>
                              <p:par>
                                <p:cTn id="40" presetID="12" presetClass="entr" presetSubtype="1" fill="hold" grpId="0" nodeType="afterEffect">
                                  <p:stCondLst>
                                    <p:cond delay="0"/>
                                  </p:stCondLst>
                                  <p:childTnLst>
                                    <p:set>
                                      <p:cBhvr>
                                        <p:cTn id="41" dur="1" fill="hold">
                                          <p:stCondLst>
                                            <p:cond delay="0"/>
                                          </p:stCondLst>
                                        </p:cTn>
                                        <p:tgtEl>
                                          <p:spTgt spid="44"/>
                                        </p:tgtEl>
                                        <p:attrNameLst>
                                          <p:attrName>style.visibility</p:attrName>
                                        </p:attrNameLst>
                                      </p:cBhvr>
                                      <p:to>
                                        <p:strVal val="visible"/>
                                      </p:to>
                                    </p:set>
                                    <p:anim calcmode="lin" valueType="num">
                                      <p:cBhvr additive="base">
                                        <p:cTn id="42" dur="500"/>
                                        <p:tgtEl>
                                          <p:spTgt spid="44"/>
                                        </p:tgtEl>
                                        <p:attrNameLst>
                                          <p:attrName>ppt_y</p:attrName>
                                        </p:attrNameLst>
                                      </p:cBhvr>
                                      <p:tavLst>
                                        <p:tav tm="0">
                                          <p:val>
                                            <p:strVal val="#ppt_y-#ppt_h*1.125000"/>
                                          </p:val>
                                        </p:tav>
                                        <p:tav tm="100000">
                                          <p:val>
                                            <p:strVal val="#ppt_y"/>
                                          </p:val>
                                        </p:tav>
                                      </p:tavLst>
                                    </p:anim>
                                    <p:animEffect transition="in" filter="wipe(down)">
                                      <p:cBhvr>
                                        <p:cTn id="43" dur="500"/>
                                        <p:tgtEl>
                                          <p:spTgt spid="44"/>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p:cTn id="47" dur="500" fill="hold"/>
                                        <p:tgtEl>
                                          <p:spTgt spid="5"/>
                                        </p:tgtEl>
                                        <p:attrNameLst>
                                          <p:attrName>ppt_w</p:attrName>
                                        </p:attrNameLst>
                                      </p:cBhvr>
                                      <p:tavLst>
                                        <p:tav tm="0">
                                          <p:val>
                                            <p:fltVal val="0"/>
                                          </p:val>
                                        </p:tav>
                                        <p:tav tm="100000">
                                          <p:val>
                                            <p:strVal val="#ppt_w"/>
                                          </p:val>
                                        </p:tav>
                                      </p:tavLst>
                                    </p:anim>
                                    <p:anim calcmode="lin" valueType="num">
                                      <p:cBhvr>
                                        <p:cTn id="48" dur="500" fill="hold"/>
                                        <p:tgtEl>
                                          <p:spTgt spid="5"/>
                                        </p:tgtEl>
                                        <p:attrNameLst>
                                          <p:attrName>ppt_h</p:attrName>
                                        </p:attrNameLst>
                                      </p:cBhvr>
                                      <p:tavLst>
                                        <p:tav tm="0">
                                          <p:val>
                                            <p:fltVal val="0"/>
                                          </p:val>
                                        </p:tav>
                                        <p:tav tm="100000">
                                          <p:val>
                                            <p:strVal val="#ppt_h"/>
                                          </p:val>
                                        </p:tav>
                                      </p:tavLst>
                                    </p:anim>
                                    <p:animEffect transition="in" filter="fade">
                                      <p:cBhvr>
                                        <p:cTn id="49" dur="500"/>
                                        <p:tgtEl>
                                          <p:spTgt spid="5"/>
                                        </p:tgtEl>
                                      </p:cBhvr>
                                    </p:animEffect>
                                  </p:childTnLst>
                                </p:cTn>
                              </p:par>
                            </p:childTnLst>
                          </p:cTn>
                        </p:par>
                        <p:par>
                          <p:cTn id="50" fill="hold">
                            <p:stCondLst>
                              <p:cond delay="4000"/>
                            </p:stCondLst>
                            <p:childTnLst>
                              <p:par>
                                <p:cTn id="51" presetID="49" presetClass="entr" presetSubtype="0" decel="100000" fill="hold" nodeType="afterEffect">
                                  <p:stCondLst>
                                    <p:cond delay="0"/>
                                  </p:stCondLst>
                                  <p:childTnLst>
                                    <p:set>
                                      <p:cBhvr>
                                        <p:cTn id="52" dur="1" fill="hold">
                                          <p:stCondLst>
                                            <p:cond delay="0"/>
                                          </p:stCondLst>
                                        </p:cTn>
                                        <p:tgtEl>
                                          <p:spTgt spid="25"/>
                                        </p:tgtEl>
                                        <p:attrNameLst>
                                          <p:attrName>style.visibility</p:attrName>
                                        </p:attrNameLst>
                                      </p:cBhvr>
                                      <p:to>
                                        <p:strVal val="visible"/>
                                      </p:to>
                                    </p:set>
                                    <p:anim calcmode="lin" valueType="num">
                                      <p:cBhvr>
                                        <p:cTn id="53" dur="500" fill="hold"/>
                                        <p:tgtEl>
                                          <p:spTgt spid="25"/>
                                        </p:tgtEl>
                                        <p:attrNameLst>
                                          <p:attrName>ppt_w</p:attrName>
                                        </p:attrNameLst>
                                      </p:cBhvr>
                                      <p:tavLst>
                                        <p:tav tm="0">
                                          <p:val>
                                            <p:fltVal val="0"/>
                                          </p:val>
                                        </p:tav>
                                        <p:tav tm="100000">
                                          <p:val>
                                            <p:strVal val="#ppt_w"/>
                                          </p:val>
                                        </p:tav>
                                      </p:tavLst>
                                    </p:anim>
                                    <p:anim calcmode="lin" valueType="num">
                                      <p:cBhvr>
                                        <p:cTn id="54" dur="500" fill="hold"/>
                                        <p:tgtEl>
                                          <p:spTgt spid="25"/>
                                        </p:tgtEl>
                                        <p:attrNameLst>
                                          <p:attrName>ppt_h</p:attrName>
                                        </p:attrNameLst>
                                      </p:cBhvr>
                                      <p:tavLst>
                                        <p:tav tm="0">
                                          <p:val>
                                            <p:fltVal val="0"/>
                                          </p:val>
                                        </p:tav>
                                        <p:tav tm="100000">
                                          <p:val>
                                            <p:strVal val="#ppt_h"/>
                                          </p:val>
                                        </p:tav>
                                      </p:tavLst>
                                    </p:anim>
                                    <p:anim calcmode="lin" valueType="num">
                                      <p:cBhvr>
                                        <p:cTn id="55" dur="500" fill="hold"/>
                                        <p:tgtEl>
                                          <p:spTgt spid="25"/>
                                        </p:tgtEl>
                                        <p:attrNameLst>
                                          <p:attrName>style.rotation</p:attrName>
                                        </p:attrNameLst>
                                      </p:cBhvr>
                                      <p:tavLst>
                                        <p:tav tm="0">
                                          <p:val>
                                            <p:fltVal val="360"/>
                                          </p:val>
                                        </p:tav>
                                        <p:tav tm="100000">
                                          <p:val>
                                            <p:fltVal val="0"/>
                                          </p:val>
                                        </p:tav>
                                      </p:tavLst>
                                    </p:anim>
                                    <p:animEffect transition="in" filter="fade">
                                      <p:cBhvr>
                                        <p:cTn id="56" dur="500"/>
                                        <p:tgtEl>
                                          <p:spTgt spid="25"/>
                                        </p:tgtEl>
                                      </p:cBhvr>
                                    </p:animEffect>
                                  </p:childTnLst>
                                </p:cTn>
                              </p:par>
                            </p:childTnLst>
                          </p:cTn>
                        </p:par>
                        <p:par>
                          <p:cTn id="57" fill="hold">
                            <p:stCondLst>
                              <p:cond delay="4500"/>
                            </p:stCondLst>
                            <p:childTnLst>
                              <p:par>
                                <p:cTn id="58" presetID="12" presetClass="entr" presetSubtype="1" fill="hold" grpId="0" nodeType="afterEffect">
                                  <p:stCondLst>
                                    <p:cond delay="0"/>
                                  </p:stCondLst>
                                  <p:childTnLst>
                                    <p:set>
                                      <p:cBhvr>
                                        <p:cTn id="59" dur="1" fill="hold">
                                          <p:stCondLst>
                                            <p:cond delay="0"/>
                                          </p:stCondLst>
                                        </p:cTn>
                                        <p:tgtEl>
                                          <p:spTgt spid="46"/>
                                        </p:tgtEl>
                                        <p:attrNameLst>
                                          <p:attrName>style.visibility</p:attrName>
                                        </p:attrNameLst>
                                      </p:cBhvr>
                                      <p:to>
                                        <p:strVal val="visible"/>
                                      </p:to>
                                    </p:set>
                                    <p:anim calcmode="lin" valueType="num">
                                      <p:cBhvr additive="base">
                                        <p:cTn id="60" dur="500"/>
                                        <p:tgtEl>
                                          <p:spTgt spid="46"/>
                                        </p:tgtEl>
                                        <p:attrNameLst>
                                          <p:attrName>ppt_y</p:attrName>
                                        </p:attrNameLst>
                                      </p:cBhvr>
                                      <p:tavLst>
                                        <p:tav tm="0">
                                          <p:val>
                                            <p:strVal val="#ppt_y-#ppt_h*1.125000"/>
                                          </p:val>
                                        </p:tav>
                                        <p:tav tm="100000">
                                          <p:val>
                                            <p:strVal val="#ppt_y"/>
                                          </p:val>
                                        </p:tav>
                                      </p:tavLst>
                                    </p:anim>
                                    <p:animEffect transition="in" filter="wipe(down)">
                                      <p:cBhvr>
                                        <p:cTn id="61" dur="500"/>
                                        <p:tgtEl>
                                          <p:spTgt spid="46"/>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5500"/>
                            </p:stCondLst>
                            <p:childTnLst>
                              <p:par>
                                <p:cTn id="69" presetID="49" presetClass="entr" presetSubtype="0" decel="100000"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p:cTn id="71" dur="500" fill="hold"/>
                                        <p:tgtEl>
                                          <p:spTgt spid="21"/>
                                        </p:tgtEl>
                                        <p:attrNameLst>
                                          <p:attrName>ppt_w</p:attrName>
                                        </p:attrNameLst>
                                      </p:cBhvr>
                                      <p:tavLst>
                                        <p:tav tm="0">
                                          <p:val>
                                            <p:fltVal val="0"/>
                                          </p:val>
                                        </p:tav>
                                        <p:tav tm="100000">
                                          <p:val>
                                            <p:strVal val="#ppt_w"/>
                                          </p:val>
                                        </p:tav>
                                      </p:tavLst>
                                    </p:anim>
                                    <p:anim calcmode="lin" valueType="num">
                                      <p:cBhvr>
                                        <p:cTn id="72" dur="500" fill="hold"/>
                                        <p:tgtEl>
                                          <p:spTgt spid="21"/>
                                        </p:tgtEl>
                                        <p:attrNameLst>
                                          <p:attrName>ppt_h</p:attrName>
                                        </p:attrNameLst>
                                      </p:cBhvr>
                                      <p:tavLst>
                                        <p:tav tm="0">
                                          <p:val>
                                            <p:fltVal val="0"/>
                                          </p:val>
                                        </p:tav>
                                        <p:tav tm="100000">
                                          <p:val>
                                            <p:strVal val="#ppt_h"/>
                                          </p:val>
                                        </p:tav>
                                      </p:tavLst>
                                    </p:anim>
                                    <p:anim calcmode="lin" valueType="num">
                                      <p:cBhvr>
                                        <p:cTn id="73" dur="500" fill="hold"/>
                                        <p:tgtEl>
                                          <p:spTgt spid="21"/>
                                        </p:tgtEl>
                                        <p:attrNameLst>
                                          <p:attrName>style.rotation</p:attrName>
                                        </p:attrNameLst>
                                      </p:cBhvr>
                                      <p:tavLst>
                                        <p:tav tm="0">
                                          <p:val>
                                            <p:fltVal val="360"/>
                                          </p:val>
                                        </p:tav>
                                        <p:tav tm="100000">
                                          <p:val>
                                            <p:fltVal val="0"/>
                                          </p:val>
                                        </p:tav>
                                      </p:tavLst>
                                    </p:anim>
                                    <p:animEffect transition="in" filter="fade">
                                      <p:cBhvr>
                                        <p:cTn id="74" dur="500"/>
                                        <p:tgtEl>
                                          <p:spTgt spid="21"/>
                                        </p:tgtEl>
                                      </p:cBhvr>
                                    </p:animEffect>
                                  </p:childTnLst>
                                </p:cTn>
                              </p:par>
                            </p:childTnLst>
                          </p:cTn>
                        </p:par>
                        <p:par>
                          <p:cTn id="75" fill="hold">
                            <p:stCondLst>
                              <p:cond delay="6000"/>
                            </p:stCondLst>
                            <p:childTnLst>
                              <p:par>
                                <p:cTn id="76" presetID="12" presetClass="entr" presetSubtype="1"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 calcmode="lin" valueType="num">
                                      <p:cBhvr additive="base">
                                        <p:cTn id="78" dur="500"/>
                                        <p:tgtEl>
                                          <p:spTgt spid="45"/>
                                        </p:tgtEl>
                                        <p:attrNameLst>
                                          <p:attrName>ppt_y</p:attrName>
                                        </p:attrNameLst>
                                      </p:cBhvr>
                                      <p:tavLst>
                                        <p:tav tm="0">
                                          <p:val>
                                            <p:strVal val="#ppt_y-#ppt_h*1.125000"/>
                                          </p:val>
                                        </p:tav>
                                        <p:tav tm="100000">
                                          <p:val>
                                            <p:strVal val="#ppt_y"/>
                                          </p:val>
                                        </p:tav>
                                      </p:tavLst>
                                    </p:anim>
                                    <p:animEffect transition="in" filter="wipe(down)">
                                      <p:cBhvr>
                                        <p:cTn id="79" dur="500"/>
                                        <p:tgtEl>
                                          <p:spTgt spid="45"/>
                                        </p:tgtEl>
                                      </p:cBhvr>
                                    </p:animEffect>
                                  </p:childTnLst>
                                </p:cTn>
                              </p:par>
                            </p:childTnLst>
                          </p:cTn>
                        </p:par>
                        <p:par>
                          <p:cTn id="80" fill="hold">
                            <p:stCondLst>
                              <p:cond delay="6500"/>
                            </p:stCondLst>
                            <p:childTnLst>
                              <p:par>
                                <p:cTn id="81" presetID="10" presetClass="entr" presetSubtype="0"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fade">
                                      <p:cBhvr>
                                        <p:cTn id="83" dur="500"/>
                                        <p:tgtEl>
                                          <p:spTgt spid="47"/>
                                        </p:tgtEl>
                                      </p:cBhvr>
                                    </p:animEffect>
                                  </p:childTnLst>
                                </p:cTn>
                              </p:par>
                            </p:childTnLst>
                          </p:cTn>
                        </p:par>
                        <p:par>
                          <p:cTn id="84" fill="hold">
                            <p:stCondLst>
                              <p:cond delay="7000"/>
                            </p:stCondLst>
                            <p:childTnLst>
                              <p:par>
                                <p:cTn id="85" presetID="10" presetClass="entr" presetSubtype="0" fill="hold" grpId="0" nodeType="afterEffect">
                                  <p:stCondLst>
                                    <p:cond delay="0"/>
                                  </p:stCondLst>
                                  <p:childTnLst>
                                    <p:set>
                                      <p:cBhvr>
                                        <p:cTn id="86" dur="1" fill="hold">
                                          <p:stCondLst>
                                            <p:cond delay="0"/>
                                          </p:stCondLst>
                                        </p:cTn>
                                        <p:tgtEl>
                                          <p:spTgt spid="48"/>
                                        </p:tgtEl>
                                        <p:attrNameLst>
                                          <p:attrName>style.visibility</p:attrName>
                                        </p:attrNameLst>
                                      </p:cBhvr>
                                      <p:to>
                                        <p:strVal val="visible"/>
                                      </p:to>
                                    </p:set>
                                    <p:animEffect transition="in" filter="fade">
                                      <p:cBhvr>
                                        <p:cTn id="8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17" grpId="0"/>
      <p:bldP spid="44" grpId="0"/>
      <p:bldP spid="45" grpId="0"/>
      <p:bldP spid="46" grpId="0"/>
      <p:bldP spid="47" grpId="0"/>
      <p:bldP spid="48" grpId="0"/>
      <p:bldP spid="49"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Chart</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82</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aphicFrame>
        <p:nvGraphicFramePr>
          <p:cNvPr id="5" name="Chart 4"/>
          <p:cNvGraphicFramePr/>
          <p:nvPr>
            <p:extLst>
              <p:ext uri="{D42A27DB-BD31-4B8C-83A1-F6EECF244321}">
                <p14:modId xmlns:p14="http://schemas.microsoft.com/office/powerpoint/2010/main" val="82880605"/>
              </p:ext>
            </p:extLst>
          </p:nvPr>
        </p:nvGraphicFramePr>
        <p:xfrm>
          <a:off x="0" y="1189018"/>
          <a:ext cx="5979886" cy="4178904"/>
        </p:xfrm>
        <a:graphic>
          <a:graphicData uri="http://schemas.openxmlformats.org/drawingml/2006/chart">
            <c:chart xmlns:c="http://schemas.openxmlformats.org/drawingml/2006/chart" xmlns:r="http://schemas.openxmlformats.org/officeDocument/2006/relationships" r:id="rId2"/>
          </a:graphicData>
        </a:graphic>
      </p:graphicFrame>
      <p:grpSp>
        <p:nvGrpSpPr>
          <p:cNvPr id="6" name="Group 5"/>
          <p:cNvGrpSpPr/>
          <p:nvPr/>
        </p:nvGrpSpPr>
        <p:grpSpPr>
          <a:xfrm>
            <a:off x="1292957" y="5478425"/>
            <a:ext cx="3269869" cy="816539"/>
            <a:chOff x="1356326" y="5331766"/>
            <a:chExt cx="3269869" cy="816539"/>
          </a:xfrm>
        </p:grpSpPr>
        <p:sp>
          <p:nvSpPr>
            <p:cNvPr id="7" name="TextBox 6"/>
            <p:cNvSpPr txBox="1"/>
            <p:nvPr/>
          </p:nvSpPr>
          <p:spPr>
            <a:xfrm>
              <a:off x="2189277" y="5331766"/>
              <a:ext cx="1603964" cy="369332"/>
            </a:xfrm>
            <a:prstGeom prst="rect">
              <a:avLst/>
            </a:prstGeom>
            <a:noFill/>
          </p:spPr>
          <p:txBody>
            <a:bodyPr wrap="none" rtlCol="0">
              <a:spAutoFit/>
            </a:bodyPr>
            <a:lstStyle/>
            <a:p>
              <a:pPr algn="ctr"/>
              <a:r>
                <a:rPr lang="en-US" b="1" smtClean="0">
                  <a:solidFill>
                    <a:schemeClr val="bg2"/>
                  </a:solidFill>
                </a:rPr>
                <a:t>DATA DIAGRAM</a:t>
              </a:r>
              <a:endParaRPr lang="en-GB" b="1">
                <a:solidFill>
                  <a:schemeClr val="bg2"/>
                </a:solidFill>
              </a:endParaRPr>
            </a:p>
          </p:txBody>
        </p:sp>
        <p:sp>
          <p:nvSpPr>
            <p:cNvPr id="8" name="Rectangle 7"/>
            <p:cNvSpPr/>
            <p:nvPr/>
          </p:nvSpPr>
          <p:spPr>
            <a:xfrm>
              <a:off x="1356326" y="5625085"/>
              <a:ext cx="3269869" cy="523220"/>
            </a:xfrm>
            <a:prstGeom prst="rect">
              <a:avLst/>
            </a:prstGeom>
          </p:spPr>
          <p:txBody>
            <a:bodyPr wrap="none">
              <a:spAutoFit/>
            </a:bodyPr>
            <a:lstStyle/>
            <a:p>
              <a:pPr algn="ctr"/>
              <a:r>
                <a:rPr lang="en-GB" sz="1400">
                  <a:solidFill>
                    <a:schemeClr val="bg2"/>
                  </a:solidFill>
                </a:rPr>
                <a:t>Lorem ipsum dolor sit amet, consectetuer </a:t>
              </a:r>
              <a:endParaRPr lang="en-GB" sz="1400" smtClean="0">
                <a:solidFill>
                  <a:schemeClr val="bg2"/>
                </a:solidFill>
              </a:endParaRPr>
            </a:p>
            <a:p>
              <a:pPr algn="ctr"/>
              <a:r>
                <a:rPr lang="en-GB" sz="1400" smtClean="0">
                  <a:solidFill>
                    <a:schemeClr val="bg2"/>
                  </a:solidFill>
                </a:rPr>
                <a:t>adipiscing </a:t>
              </a:r>
              <a:r>
                <a:rPr lang="en-GB" sz="1400">
                  <a:solidFill>
                    <a:schemeClr val="bg2"/>
                  </a:solidFill>
                </a:rPr>
                <a:t>elit</a:t>
              </a:r>
            </a:p>
          </p:txBody>
        </p:sp>
      </p:grpSp>
      <p:sp>
        <p:nvSpPr>
          <p:cNvPr id="9" name="Rectangle 8"/>
          <p:cNvSpPr/>
          <p:nvPr/>
        </p:nvSpPr>
        <p:spPr>
          <a:xfrm>
            <a:off x="5573176" y="1916813"/>
            <a:ext cx="641413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p>
        </p:txBody>
      </p:sp>
      <p:sp>
        <p:nvSpPr>
          <p:cNvPr id="10" name="TextBox 9"/>
          <p:cNvSpPr txBox="1"/>
          <p:nvPr/>
        </p:nvSpPr>
        <p:spPr>
          <a:xfrm>
            <a:off x="5573176" y="1454816"/>
            <a:ext cx="1231427" cy="461665"/>
          </a:xfrm>
          <a:prstGeom prst="rect">
            <a:avLst/>
          </a:prstGeom>
          <a:noFill/>
        </p:spPr>
        <p:txBody>
          <a:bodyPr wrap="none" rtlCol="0">
            <a:spAutoFit/>
          </a:bodyPr>
          <a:lstStyle/>
          <a:p>
            <a:r>
              <a:rPr lang="en-US" sz="2400" smtClean="0">
                <a:solidFill>
                  <a:schemeClr val="bg2"/>
                </a:solidFill>
                <a:latin typeface="+mj-lt"/>
              </a:rPr>
              <a:t>Analysis</a:t>
            </a:r>
            <a:endParaRPr lang="en-GB" sz="2400">
              <a:solidFill>
                <a:schemeClr val="bg2"/>
              </a:solidFill>
              <a:latin typeface="+mj-lt"/>
            </a:endParaRPr>
          </a:p>
        </p:txBody>
      </p:sp>
      <p:grpSp>
        <p:nvGrpSpPr>
          <p:cNvPr id="11" name="Group 10"/>
          <p:cNvGrpSpPr/>
          <p:nvPr/>
        </p:nvGrpSpPr>
        <p:grpSpPr>
          <a:xfrm>
            <a:off x="5759811" y="3108403"/>
            <a:ext cx="464344" cy="464344"/>
            <a:chOff x="3510757" y="2582069"/>
            <a:chExt cx="464344" cy="464344"/>
          </a:xfrm>
          <a:solidFill>
            <a:schemeClr val="bg2"/>
          </a:solidFill>
        </p:grpSpPr>
        <p:sp>
          <p:nvSpPr>
            <p:cNvPr id="12" name="AutoShape 126"/>
            <p:cNvSpPr>
              <a:spLocks/>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 name="AutoShape 127"/>
            <p:cNvSpPr>
              <a:spLocks/>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4" name="Rectangle 13"/>
          <p:cNvSpPr/>
          <p:nvPr/>
        </p:nvSpPr>
        <p:spPr>
          <a:xfrm>
            <a:off x="6342306" y="3080306"/>
            <a:ext cx="5210629" cy="523220"/>
          </a:xfrm>
          <a:prstGeom prst="rect">
            <a:avLst/>
          </a:prstGeom>
        </p:spPr>
        <p:txBody>
          <a:bodyPr wrap="square">
            <a:spAutoFit/>
          </a:bodyPr>
          <a:lstStyle/>
          <a:p>
            <a:r>
              <a:rPr lang="en-GB" sz="1400" b="1">
                <a:solidFill>
                  <a:schemeClr val="bg2"/>
                </a:solidFill>
              </a:rPr>
              <a:t>Lorem ipsum dolor sit amet</a:t>
            </a:r>
            <a:r>
              <a:rPr lang="en-GB" sz="1400">
                <a:solidFill>
                  <a:schemeClr val="bg2"/>
                </a:solidFill>
              </a:rPr>
              <a:t>, consectetuer adipiscing elit, sed diam nonummy nibh </a:t>
            </a:r>
          </a:p>
        </p:txBody>
      </p:sp>
      <p:grpSp>
        <p:nvGrpSpPr>
          <p:cNvPr id="15" name="Group 14"/>
          <p:cNvGrpSpPr/>
          <p:nvPr/>
        </p:nvGrpSpPr>
        <p:grpSpPr>
          <a:xfrm>
            <a:off x="5915455" y="3825438"/>
            <a:ext cx="2406915" cy="1225047"/>
            <a:chOff x="5561428" y="3906259"/>
            <a:chExt cx="2406915" cy="1225047"/>
          </a:xfrm>
        </p:grpSpPr>
        <p:sp>
          <p:nvSpPr>
            <p:cNvPr id="16" name="Rounded Rectangle 15"/>
            <p:cNvSpPr/>
            <p:nvPr/>
          </p:nvSpPr>
          <p:spPr>
            <a:xfrm>
              <a:off x="5575941" y="3906259"/>
              <a:ext cx="687003" cy="68700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01</a:t>
              </a:r>
              <a:endParaRPr lang="en-GB" sz="2400" b="1">
                <a:solidFill>
                  <a:schemeClr val="bg2"/>
                </a:solidFill>
              </a:endParaRPr>
            </a:p>
          </p:txBody>
        </p:sp>
        <p:sp>
          <p:nvSpPr>
            <p:cNvPr id="17" name="TextBox 16"/>
            <p:cNvSpPr txBox="1"/>
            <p:nvPr/>
          </p:nvSpPr>
          <p:spPr>
            <a:xfrm>
              <a:off x="6262944" y="4193152"/>
              <a:ext cx="1439818" cy="369332"/>
            </a:xfrm>
            <a:prstGeom prst="rect">
              <a:avLst/>
            </a:prstGeom>
            <a:noFill/>
          </p:spPr>
          <p:txBody>
            <a:bodyPr wrap="none" rtlCol="0">
              <a:spAutoFit/>
            </a:bodyPr>
            <a:lstStyle/>
            <a:p>
              <a:r>
                <a:rPr lang="en-US" smtClean="0">
                  <a:solidFill>
                    <a:schemeClr val="bg2"/>
                  </a:solidFill>
                  <a:latin typeface="+mj-lt"/>
                </a:rPr>
                <a:t>Web Analysis</a:t>
              </a:r>
              <a:endParaRPr lang="en-GB">
                <a:solidFill>
                  <a:schemeClr val="bg2"/>
                </a:solidFill>
                <a:latin typeface="+mj-lt"/>
              </a:endParaRPr>
            </a:p>
          </p:txBody>
        </p:sp>
        <p:sp>
          <p:nvSpPr>
            <p:cNvPr id="18" name="Rectangle 17"/>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p>
          </p:txBody>
        </p:sp>
      </p:grpSp>
      <p:grpSp>
        <p:nvGrpSpPr>
          <p:cNvPr id="19" name="Group 18"/>
          <p:cNvGrpSpPr/>
          <p:nvPr/>
        </p:nvGrpSpPr>
        <p:grpSpPr>
          <a:xfrm>
            <a:off x="9134272" y="3819175"/>
            <a:ext cx="2406915" cy="1225047"/>
            <a:chOff x="5561428" y="3906259"/>
            <a:chExt cx="2406915" cy="1225047"/>
          </a:xfrm>
        </p:grpSpPr>
        <p:sp>
          <p:nvSpPr>
            <p:cNvPr id="20" name="Rounded Rectangle 19"/>
            <p:cNvSpPr/>
            <p:nvPr/>
          </p:nvSpPr>
          <p:spPr>
            <a:xfrm>
              <a:off x="5575941" y="3906259"/>
              <a:ext cx="687003" cy="68700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02</a:t>
              </a:r>
              <a:endParaRPr lang="en-GB" sz="2400" b="1">
                <a:solidFill>
                  <a:schemeClr val="bg2"/>
                </a:solidFill>
              </a:endParaRPr>
            </a:p>
          </p:txBody>
        </p:sp>
        <p:sp>
          <p:nvSpPr>
            <p:cNvPr id="21" name="TextBox 20"/>
            <p:cNvSpPr txBox="1"/>
            <p:nvPr/>
          </p:nvSpPr>
          <p:spPr>
            <a:xfrm>
              <a:off x="6262944" y="4193152"/>
              <a:ext cx="1438214" cy="369332"/>
            </a:xfrm>
            <a:prstGeom prst="rect">
              <a:avLst/>
            </a:prstGeom>
            <a:noFill/>
          </p:spPr>
          <p:txBody>
            <a:bodyPr wrap="none" rtlCol="0">
              <a:spAutoFit/>
            </a:bodyPr>
            <a:lstStyle/>
            <a:p>
              <a:r>
                <a:rPr lang="en-US" smtClean="0">
                  <a:solidFill>
                    <a:schemeClr val="bg2"/>
                  </a:solidFill>
                  <a:latin typeface="+mj-lt"/>
                </a:rPr>
                <a:t>HTML Design</a:t>
              </a:r>
              <a:endParaRPr lang="en-GB">
                <a:solidFill>
                  <a:schemeClr val="bg2"/>
                </a:solidFill>
                <a:latin typeface="+mj-lt"/>
              </a:endParaRPr>
            </a:p>
          </p:txBody>
        </p:sp>
        <p:sp>
          <p:nvSpPr>
            <p:cNvPr id="22" name="Rectangle 21"/>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p>
          </p:txBody>
        </p:sp>
      </p:grpSp>
      <p:grpSp>
        <p:nvGrpSpPr>
          <p:cNvPr id="23" name="Group 22"/>
          <p:cNvGrpSpPr/>
          <p:nvPr/>
        </p:nvGrpSpPr>
        <p:grpSpPr>
          <a:xfrm>
            <a:off x="5927203" y="5176443"/>
            <a:ext cx="2406915" cy="1225047"/>
            <a:chOff x="5561428" y="3906259"/>
            <a:chExt cx="2406915" cy="1225047"/>
          </a:xfrm>
        </p:grpSpPr>
        <p:sp>
          <p:nvSpPr>
            <p:cNvPr id="24" name="Rounded Rectangle 23"/>
            <p:cNvSpPr/>
            <p:nvPr/>
          </p:nvSpPr>
          <p:spPr>
            <a:xfrm>
              <a:off x="5575941" y="3906259"/>
              <a:ext cx="687003" cy="68700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03</a:t>
              </a:r>
              <a:endParaRPr lang="en-GB" sz="2400" b="1">
                <a:solidFill>
                  <a:schemeClr val="bg2"/>
                </a:solidFill>
              </a:endParaRPr>
            </a:p>
          </p:txBody>
        </p:sp>
        <p:sp>
          <p:nvSpPr>
            <p:cNvPr id="25" name="TextBox 24"/>
            <p:cNvSpPr txBox="1"/>
            <p:nvPr/>
          </p:nvSpPr>
          <p:spPr>
            <a:xfrm>
              <a:off x="6262944" y="4193152"/>
              <a:ext cx="1254061" cy="369332"/>
            </a:xfrm>
            <a:prstGeom prst="rect">
              <a:avLst/>
            </a:prstGeom>
            <a:noFill/>
          </p:spPr>
          <p:txBody>
            <a:bodyPr wrap="none" rtlCol="0">
              <a:spAutoFit/>
            </a:bodyPr>
            <a:lstStyle/>
            <a:p>
              <a:r>
                <a:rPr lang="en-US" smtClean="0">
                  <a:solidFill>
                    <a:schemeClr val="bg2"/>
                  </a:solidFill>
                  <a:latin typeface="+mj-lt"/>
                </a:rPr>
                <a:t>Java Script</a:t>
              </a:r>
              <a:endParaRPr lang="en-GB">
                <a:solidFill>
                  <a:schemeClr val="bg2"/>
                </a:solidFill>
                <a:latin typeface="+mj-lt"/>
              </a:endParaRPr>
            </a:p>
          </p:txBody>
        </p:sp>
        <p:sp>
          <p:nvSpPr>
            <p:cNvPr id="26" name="Rectangle 25"/>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p>
          </p:txBody>
        </p:sp>
      </p:grpSp>
      <p:grpSp>
        <p:nvGrpSpPr>
          <p:cNvPr id="27" name="Group 26"/>
          <p:cNvGrpSpPr/>
          <p:nvPr/>
        </p:nvGrpSpPr>
        <p:grpSpPr>
          <a:xfrm>
            <a:off x="9146020" y="5170180"/>
            <a:ext cx="2406915" cy="1225047"/>
            <a:chOff x="5561428" y="3906259"/>
            <a:chExt cx="2406915" cy="1225047"/>
          </a:xfrm>
        </p:grpSpPr>
        <p:sp>
          <p:nvSpPr>
            <p:cNvPr id="28" name="Rounded Rectangle 27"/>
            <p:cNvSpPr/>
            <p:nvPr/>
          </p:nvSpPr>
          <p:spPr>
            <a:xfrm>
              <a:off x="5575941" y="3906259"/>
              <a:ext cx="687003" cy="68700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schemeClr val="bg2"/>
                  </a:solidFill>
                </a:rPr>
                <a:t>04</a:t>
              </a:r>
              <a:endParaRPr lang="en-GB" sz="2400" b="1">
                <a:solidFill>
                  <a:schemeClr val="bg2"/>
                </a:solidFill>
              </a:endParaRPr>
            </a:p>
          </p:txBody>
        </p:sp>
        <p:sp>
          <p:nvSpPr>
            <p:cNvPr id="29" name="TextBox 28"/>
            <p:cNvSpPr txBox="1"/>
            <p:nvPr/>
          </p:nvSpPr>
          <p:spPr>
            <a:xfrm>
              <a:off x="6262944" y="4193152"/>
              <a:ext cx="1138389" cy="369332"/>
            </a:xfrm>
            <a:prstGeom prst="rect">
              <a:avLst/>
            </a:prstGeom>
            <a:noFill/>
          </p:spPr>
          <p:txBody>
            <a:bodyPr wrap="none" rtlCol="0">
              <a:spAutoFit/>
            </a:bodyPr>
            <a:lstStyle/>
            <a:p>
              <a:r>
                <a:rPr lang="en-US" smtClean="0">
                  <a:solidFill>
                    <a:schemeClr val="bg2"/>
                  </a:solidFill>
                  <a:latin typeface="+mj-lt"/>
                </a:rPr>
                <a:t>Illustrator</a:t>
              </a:r>
              <a:endParaRPr lang="en-GB">
                <a:solidFill>
                  <a:schemeClr val="bg2"/>
                </a:solidFill>
                <a:latin typeface="+mj-lt"/>
              </a:endParaRPr>
            </a:p>
          </p:txBody>
        </p:sp>
        <p:sp>
          <p:nvSpPr>
            <p:cNvPr id="30" name="Rectangle 29"/>
            <p:cNvSpPr/>
            <p:nvPr/>
          </p:nvSpPr>
          <p:spPr>
            <a:xfrm>
              <a:off x="5561428" y="4608086"/>
              <a:ext cx="2406915" cy="523220"/>
            </a:xfrm>
            <a:prstGeom prst="rect">
              <a:avLst/>
            </a:prstGeom>
          </p:spPr>
          <p:txBody>
            <a:bodyPr wrap="square">
              <a:spAutoFit/>
            </a:bodyPr>
            <a:lstStyle/>
            <a:p>
              <a:r>
                <a:rPr lang="en-GB" sz="1400">
                  <a:solidFill>
                    <a:schemeClr val="bg2"/>
                  </a:solidFill>
                </a:rPr>
                <a:t>Lorem ipsum dolor sit amet, consectetuer adipiscing </a:t>
              </a:r>
            </a:p>
          </p:txBody>
        </p:sp>
      </p:grpSp>
    </p:spTree>
    <p:extLst>
      <p:ext uri="{BB962C8B-B14F-4D97-AF65-F5344CB8AC3E}">
        <p14:creationId xmlns:p14="http://schemas.microsoft.com/office/powerpoint/2010/main" val="1563078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500"/>
                                        <p:tgtEl>
                                          <p:spTgt spid="9"/>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wipe(left)">
                                      <p:cBhvr>
                                        <p:cTn id="29" dur="500"/>
                                        <p:tgtEl>
                                          <p:spTgt spid="14"/>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P spid="9" grpId="0"/>
      <p:bldP spid="10" grpId="0"/>
      <p:bldP spid="1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83</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1081533" y="2690091"/>
            <a:ext cx="3694546" cy="3694546"/>
            <a:chOff x="1081533" y="2690091"/>
            <a:chExt cx="3694546" cy="3694546"/>
          </a:xfrm>
        </p:grpSpPr>
        <p:sp>
          <p:nvSpPr>
            <p:cNvPr id="7" name="Oval 6"/>
            <p:cNvSpPr/>
            <p:nvPr/>
          </p:nvSpPr>
          <p:spPr>
            <a:xfrm>
              <a:off x="1081533" y="2690091"/>
              <a:ext cx="3694546" cy="3694546"/>
            </a:xfrm>
            <a:prstGeom prst="ellipse">
              <a:avLst/>
            </a:prstGeom>
            <a:solidFill>
              <a:schemeClr val="accent1"/>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 name="Oval 7"/>
            <p:cNvSpPr/>
            <p:nvPr/>
          </p:nvSpPr>
          <p:spPr>
            <a:xfrm>
              <a:off x="1820442" y="3429000"/>
              <a:ext cx="2216727" cy="2216727"/>
            </a:xfrm>
            <a:prstGeom prst="ellipse">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9" name="Oval 8"/>
            <p:cNvSpPr/>
            <p:nvPr/>
          </p:nvSpPr>
          <p:spPr>
            <a:xfrm>
              <a:off x="2559351" y="4167910"/>
              <a:ext cx="738909" cy="738909"/>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6" name="Group 5"/>
          <p:cNvGrpSpPr/>
          <p:nvPr/>
        </p:nvGrpSpPr>
        <p:grpSpPr>
          <a:xfrm>
            <a:off x="2928805" y="1997364"/>
            <a:ext cx="2463031" cy="2540000"/>
            <a:chOff x="2928805" y="1997364"/>
            <a:chExt cx="2463031" cy="2540000"/>
          </a:xfrm>
        </p:grpSpPr>
        <p:sp>
          <p:nvSpPr>
            <p:cNvPr id="11" name="Straight Connector 10"/>
            <p:cNvSpPr/>
            <p:nvPr/>
          </p:nvSpPr>
          <p:spPr>
            <a:xfrm>
              <a:off x="4930018" y="1997364"/>
              <a:ext cx="461818" cy="0"/>
            </a:xfrm>
            <a:prstGeom prst="line">
              <a:avLst/>
            </a:prstGeom>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12" name="Straight Connector 11"/>
            <p:cNvSpPr/>
            <p:nvPr/>
          </p:nvSpPr>
          <p:spPr>
            <a:xfrm rot="5400000">
              <a:off x="2658796" y="2267989"/>
              <a:ext cx="2539384" cy="1999365"/>
            </a:xfrm>
            <a:prstGeom prst="line">
              <a:avLst/>
            </a:prstGeom>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grpSp>
      <p:grpSp>
        <p:nvGrpSpPr>
          <p:cNvPr id="10" name="Group 9"/>
          <p:cNvGrpSpPr/>
          <p:nvPr/>
        </p:nvGrpSpPr>
        <p:grpSpPr>
          <a:xfrm>
            <a:off x="3458357" y="3074263"/>
            <a:ext cx="1933479" cy="1978798"/>
            <a:chOff x="3458357" y="3074263"/>
            <a:chExt cx="1933479" cy="1978798"/>
          </a:xfrm>
        </p:grpSpPr>
        <p:sp>
          <p:nvSpPr>
            <p:cNvPr id="14" name="Straight Connector 13"/>
            <p:cNvSpPr/>
            <p:nvPr/>
          </p:nvSpPr>
          <p:spPr>
            <a:xfrm>
              <a:off x="4930018" y="3074940"/>
              <a:ext cx="461818" cy="0"/>
            </a:xfrm>
            <a:prstGeom prst="line">
              <a:avLst/>
            </a:prstGeom>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15" name="Straight Connector 14"/>
            <p:cNvSpPr/>
            <p:nvPr/>
          </p:nvSpPr>
          <p:spPr>
            <a:xfrm rot="5400000">
              <a:off x="3203865" y="3328755"/>
              <a:ext cx="1978798" cy="1469813"/>
            </a:xfrm>
            <a:prstGeom prst="line">
              <a:avLst/>
            </a:prstGeom>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grpSp>
      <p:grpSp>
        <p:nvGrpSpPr>
          <p:cNvPr id="13" name="Group 12"/>
          <p:cNvGrpSpPr/>
          <p:nvPr/>
        </p:nvGrpSpPr>
        <p:grpSpPr>
          <a:xfrm>
            <a:off x="3986369" y="4151900"/>
            <a:ext cx="1405467" cy="1413779"/>
            <a:chOff x="3986369" y="4151900"/>
            <a:chExt cx="1405467" cy="1413779"/>
          </a:xfrm>
        </p:grpSpPr>
        <p:sp>
          <p:nvSpPr>
            <p:cNvPr id="17" name="Straight Connector 16"/>
            <p:cNvSpPr/>
            <p:nvPr/>
          </p:nvSpPr>
          <p:spPr>
            <a:xfrm>
              <a:off x="4930018" y="4152516"/>
              <a:ext cx="461818" cy="0"/>
            </a:xfrm>
            <a:prstGeom prst="line">
              <a:avLst/>
            </a:prstGeom>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18" name="Straight Connector 17"/>
            <p:cNvSpPr/>
            <p:nvPr/>
          </p:nvSpPr>
          <p:spPr>
            <a:xfrm rot="5400000">
              <a:off x="3749610" y="4388659"/>
              <a:ext cx="1413779" cy="940262"/>
            </a:xfrm>
            <a:prstGeom prst="line">
              <a:avLst/>
            </a:prstGeom>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grpSp>
      <p:sp>
        <p:nvSpPr>
          <p:cNvPr id="20" name="TextBox 19"/>
          <p:cNvSpPr txBox="1"/>
          <p:nvPr/>
        </p:nvSpPr>
        <p:spPr>
          <a:xfrm>
            <a:off x="5636380" y="1643421"/>
            <a:ext cx="1165704" cy="707886"/>
          </a:xfrm>
          <a:prstGeom prst="rect">
            <a:avLst/>
          </a:prstGeom>
          <a:noFill/>
        </p:spPr>
        <p:txBody>
          <a:bodyPr wrap="none" rtlCol="0">
            <a:spAutoFit/>
          </a:bodyPr>
          <a:lstStyle/>
          <a:p>
            <a:r>
              <a:rPr lang="en-US" sz="4000" b="1" smtClean="0">
                <a:solidFill>
                  <a:schemeClr val="accent4"/>
                </a:solidFill>
                <a:latin typeface="Source Sans Pro" panose="020B0503030403020204" pitchFamily="34" charset="0"/>
              </a:rPr>
              <a:t>30%</a:t>
            </a:r>
            <a:endParaRPr lang="en-GB" sz="4000" b="1">
              <a:solidFill>
                <a:schemeClr val="accent4"/>
              </a:solidFill>
              <a:latin typeface="Source Sans Pro" panose="020B0503030403020204" pitchFamily="34" charset="0"/>
            </a:endParaRPr>
          </a:p>
        </p:txBody>
      </p:sp>
      <p:sp>
        <p:nvSpPr>
          <p:cNvPr id="23" name="TextBox 22"/>
          <p:cNvSpPr txBox="1"/>
          <p:nvPr/>
        </p:nvSpPr>
        <p:spPr>
          <a:xfrm>
            <a:off x="6802084" y="1466520"/>
            <a:ext cx="1243546"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Photoshop</a:t>
            </a:r>
            <a:endParaRPr lang="en-GB">
              <a:solidFill>
                <a:schemeClr val="bg2"/>
              </a:solidFill>
              <a:latin typeface="Source Sans Pro" panose="020B0503030403020204" pitchFamily="34" charset="0"/>
            </a:endParaRPr>
          </a:p>
        </p:txBody>
      </p:sp>
      <p:sp>
        <p:nvSpPr>
          <p:cNvPr id="24" name="Rectangle 23"/>
          <p:cNvSpPr/>
          <p:nvPr/>
        </p:nvSpPr>
        <p:spPr>
          <a:xfrm>
            <a:off x="6802084" y="1789543"/>
            <a:ext cx="4243287"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
        <p:nvSpPr>
          <p:cNvPr id="26" name="TextBox 25"/>
          <p:cNvSpPr txBox="1"/>
          <p:nvPr/>
        </p:nvSpPr>
        <p:spPr>
          <a:xfrm>
            <a:off x="5636380" y="3829478"/>
            <a:ext cx="1165704" cy="707886"/>
          </a:xfrm>
          <a:prstGeom prst="rect">
            <a:avLst/>
          </a:prstGeom>
          <a:noFill/>
        </p:spPr>
        <p:txBody>
          <a:bodyPr wrap="none" rtlCol="0">
            <a:spAutoFit/>
          </a:bodyPr>
          <a:lstStyle/>
          <a:p>
            <a:r>
              <a:rPr lang="en-US" sz="4000" b="1" smtClean="0">
                <a:solidFill>
                  <a:schemeClr val="accent1"/>
                </a:solidFill>
                <a:latin typeface="Source Sans Pro" panose="020B0503030403020204" pitchFamily="34" charset="0"/>
              </a:rPr>
              <a:t>95%</a:t>
            </a:r>
            <a:endParaRPr lang="en-GB" sz="4000" b="1">
              <a:solidFill>
                <a:schemeClr val="accent1"/>
              </a:solidFill>
              <a:latin typeface="Source Sans Pro" panose="020B0503030403020204" pitchFamily="34" charset="0"/>
            </a:endParaRPr>
          </a:p>
        </p:txBody>
      </p:sp>
      <p:sp>
        <p:nvSpPr>
          <p:cNvPr id="27" name="TextBox 26"/>
          <p:cNvSpPr txBox="1"/>
          <p:nvPr/>
        </p:nvSpPr>
        <p:spPr>
          <a:xfrm>
            <a:off x="6802084" y="3652577"/>
            <a:ext cx="738600"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Corel </a:t>
            </a:r>
            <a:endParaRPr lang="en-GB">
              <a:solidFill>
                <a:schemeClr val="bg2"/>
              </a:solidFill>
              <a:latin typeface="Source Sans Pro" panose="020B0503030403020204" pitchFamily="34" charset="0"/>
            </a:endParaRPr>
          </a:p>
        </p:txBody>
      </p:sp>
      <p:sp>
        <p:nvSpPr>
          <p:cNvPr id="28" name="Rectangle 27"/>
          <p:cNvSpPr/>
          <p:nvPr/>
        </p:nvSpPr>
        <p:spPr>
          <a:xfrm>
            <a:off x="6802084" y="3975600"/>
            <a:ext cx="4493072"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
        <p:nvSpPr>
          <p:cNvPr id="29" name="TextBox 28"/>
          <p:cNvSpPr txBox="1"/>
          <p:nvPr/>
        </p:nvSpPr>
        <p:spPr>
          <a:xfrm>
            <a:off x="5636380" y="2721114"/>
            <a:ext cx="1165704" cy="707886"/>
          </a:xfrm>
          <a:prstGeom prst="rect">
            <a:avLst/>
          </a:prstGeom>
          <a:noFill/>
        </p:spPr>
        <p:txBody>
          <a:bodyPr wrap="none" rtlCol="0">
            <a:spAutoFit/>
          </a:bodyPr>
          <a:lstStyle/>
          <a:p>
            <a:r>
              <a:rPr lang="en-US" sz="4000" b="1" smtClean="0">
                <a:solidFill>
                  <a:schemeClr val="accent2"/>
                </a:solidFill>
                <a:latin typeface="Source Sans Pro" panose="020B0503030403020204" pitchFamily="34" charset="0"/>
              </a:rPr>
              <a:t>60%</a:t>
            </a:r>
            <a:endParaRPr lang="en-GB" sz="4000" b="1">
              <a:solidFill>
                <a:schemeClr val="accent2"/>
              </a:solidFill>
              <a:latin typeface="Source Sans Pro" panose="020B0503030403020204" pitchFamily="34" charset="0"/>
            </a:endParaRPr>
          </a:p>
        </p:txBody>
      </p:sp>
      <p:sp>
        <p:nvSpPr>
          <p:cNvPr id="30" name="TextBox 29"/>
          <p:cNvSpPr txBox="1"/>
          <p:nvPr/>
        </p:nvSpPr>
        <p:spPr>
          <a:xfrm>
            <a:off x="6802084" y="2544213"/>
            <a:ext cx="1138389"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Illustrator</a:t>
            </a:r>
            <a:endParaRPr lang="en-GB">
              <a:solidFill>
                <a:schemeClr val="bg2"/>
              </a:solidFill>
              <a:latin typeface="Source Sans Pro" panose="020B0503030403020204" pitchFamily="34" charset="0"/>
            </a:endParaRPr>
          </a:p>
        </p:txBody>
      </p:sp>
      <p:sp>
        <p:nvSpPr>
          <p:cNvPr id="31" name="Rectangle 30"/>
          <p:cNvSpPr/>
          <p:nvPr/>
        </p:nvSpPr>
        <p:spPr>
          <a:xfrm>
            <a:off x="6802084" y="2867236"/>
            <a:ext cx="4107543"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
        <p:nvSpPr>
          <p:cNvPr id="124" name="TextBox 123"/>
          <p:cNvSpPr txBox="1"/>
          <p:nvPr/>
        </p:nvSpPr>
        <p:spPr>
          <a:xfrm>
            <a:off x="5679922" y="4906819"/>
            <a:ext cx="1393843" cy="461665"/>
          </a:xfrm>
          <a:prstGeom prst="rect">
            <a:avLst/>
          </a:prstGeom>
          <a:noFill/>
        </p:spPr>
        <p:txBody>
          <a:bodyPr wrap="none" rtlCol="0">
            <a:spAutoFit/>
          </a:bodyPr>
          <a:lstStyle/>
          <a:p>
            <a:r>
              <a:rPr lang="en-US" sz="2400" smtClean="0">
                <a:solidFill>
                  <a:schemeClr val="bg2"/>
                </a:solidFill>
                <a:latin typeface="Source Sans Pro" panose="020B0503030403020204" pitchFamily="34" charset="0"/>
              </a:rPr>
              <a:t>ANALYSIS</a:t>
            </a:r>
            <a:endParaRPr lang="en-GB" sz="2400">
              <a:solidFill>
                <a:schemeClr val="bg2"/>
              </a:solidFill>
              <a:latin typeface="Source Sans Pro" panose="020B0503030403020204" pitchFamily="34" charset="0"/>
            </a:endParaRPr>
          </a:p>
        </p:txBody>
      </p:sp>
      <p:sp>
        <p:nvSpPr>
          <p:cNvPr id="125" name="TextBox 124"/>
          <p:cNvSpPr txBox="1"/>
          <p:nvPr/>
        </p:nvSpPr>
        <p:spPr>
          <a:xfrm>
            <a:off x="5678382" y="5322561"/>
            <a:ext cx="1306768" cy="830997"/>
          </a:xfrm>
          <a:prstGeom prst="rect">
            <a:avLst/>
          </a:prstGeom>
          <a:noFill/>
        </p:spPr>
        <p:txBody>
          <a:bodyPr wrap="none" rtlCol="0">
            <a:spAutoFit/>
          </a:bodyPr>
          <a:lstStyle/>
          <a:p>
            <a:r>
              <a:rPr lang="en-US" sz="4800" b="1" smtClean="0">
                <a:solidFill>
                  <a:schemeClr val="accent2"/>
                </a:solidFill>
              </a:rPr>
              <a:t>$4M</a:t>
            </a:r>
            <a:endParaRPr lang="en-GB" sz="4800" b="1">
              <a:solidFill>
                <a:schemeClr val="accent2"/>
              </a:solidFill>
            </a:endParaRPr>
          </a:p>
        </p:txBody>
      </p:sp>
      <p:sp>
        <p:nvSpPr>
          <p:cNvPr id="126" name="Rectangle 125"/>
          <p:cNvSpPr/>
          <p:nvPr/>
        </p:nvSpPr>
        <p:spPr>
          <a:xfrm>
            <a:off x="6985150" y="5368607"/>
            <a:ext cx="3754084" cy="738664"/>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sp>
        <p:nvSpPr>
          <p:cNvPr id="127" name="Rectangle 126"/>
          <p:cNvSpPr/>
          <p:nvPr/>
        </p:nvSpPr>
        <p:spPr>
          <a:xfrm>
            <a:off x="5678382" y="6128142"/>
            <a:ext cx="4892473" cy="523220"/>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1381293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par>
                                <p:cTn id="18" presetID="12" presetClass="entr" presetSubtype="4" fill="hold" grpId="0" nodeType="withEffect">
                                  <p:stCondLst>
                                    <p:cond delay="0"/>
                                  </p:stCondLst>
                                  <p:childTnLst>
                                    <p:set>
                                      <p:cBhvr>
                                        <p:cTn id="19" dur="1" fill="hold">
                                          <p:stCondLst>
                                            <p:cond delay="0"/>
                                          </p:stCondLst>
                                        </p:cTn>
                                        <p:tgtEl>
                                          <p:spTgt spid="23"/>
                                        </p:tgtEl>
                                        <p:attrNameLst>
                                          <p:attrName>style.visibility</p:attrName>
                                        </p:attrNameLst>
                                      </p:cBhvr>
                                      <p:to>
                                        <p:strVal val="visible"/>
                                      </p:to>
                                    </p:set>
                                    <p:anim calcmode="lin" valueType="num">
                                      <p:cBhvr additive="base">
                                        <p:cTn id="20" dur="500"/>
                                        <p:tgtEl>
                                          <p:spTgt spid="23"/>
                                        </p:tgtEl>
                                        <p:attrNameLst>
                                          <p:attrName>ppt_y</p:attrName>
                                        </p:attrNameLst>
                                      </p:cBhvr>
                                      <p:tavLst>
                                        <p:tav tm="0">
                                          <p:val>
                                            <p:strVal val="#ppt_y+#ppt_h*1.125000"/>
                                          </p:val>
                                        </p:tav>
                                        <p:tav tm="100000">
                                          <p:val>
                                            <p:strVal val="#ppt_y"/>
                                          </p:val>
                                        </p:tav>
                                      </p:tavLst>
                                    </p:anim>
                                    <p:animEffect transition="in" filter="wipe(up)">
                                      <p:cBhvr>
                                        <p:cTn id="21" dur="500"/>
                                        <p:tgtEl>
                                          <p:spTgt spid="23"/>
                                        </p:tgtEl>
                                      </p:cBhvr>
                                    </p:animEffect>
                                  </p:childTnLst>
                                </p:cTn>
                              </p:par>
                            </p:childTnLst>
                          </p:cTn>
                        </p:par>
                        <p:par>
                          <p:cTn id="22" fill="hold">
                            <p:stCondLst>
                              <p:cond delay="1500"/>
                            </p:stCondLst>
                            <p:childTnLst>
                              <p:par>
                                <p:cTn id="23" presetID="22" presetClass="entr" presetSubtype="8"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left)">
                                      <p:cBhvr>
                                        <p:cTn id="25" dur="500"/>
                                        <p:tgtEl>
                                          <p:spTgt spid="10"/>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par>
                                <p:cTn id="32" presetID="12" presetClass="entr" presetSubtype="4" fill="hold" grpId="0" nodeType="with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additive="base">
                                        <p:cTn id="34" dur="500"/>
                                        <p:tgtEl>
                                          <p:spTgt spid="31"/>
                                        </p:tgtEl>
                                        <p:attrNameLst>
                                          <p:attrName>ppt_y</p:attrName>
                                        </p:attrNameLst>
                                      </p:cBhvr>
                                      <p:tavLst>
                                        <p:tav tm="0">
                                          <p:val>
                                            <p:strVal val="#ppt_y+#ppt_h*1.125000"/>
                                          </p:val>
                                        </p:tav>
                                        <p:tav tm="100000">
                                          <p:val>
                                            <p:strVal val="#ppt_y"/>
                                          </p:val>
                                        </p:tav>
                                      </p:tavLst>
                                    </p:anim>
                                    <p:animEffect transition="in" filter="wipe(up)">
                                      <p:cBhvr>
                                        <p:cTn id="35" dur="500"/>
                                        <p:tgtEl>
                                          <p:spTgt spid="31"/>
                                        </p:tgtEl>
                                      </p:cBhvr>
                                    </p:animEffect>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left)">
                                      <p:cBhvr>
                                        <p:cTn id="39" dur="500"/>
                                        <p:tgtEl>
                                          <p:spTgt spid="13"/>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p:cTn id="43" dur="500" fill="hold"/>
                                        <p:tgtEl>
                                          <p:spTgt spid="26"/>
                                        </p:tgtEl>
                                        <p:attrNameLst>
                                          <p:attrName>ppt_w</p:attrName>
                                        </p:attrNameLst>
                                      </p:cBhvr>
                                      <p:tavLst>
                                        <p:tav tm="0">
                                          <p:val>
                                            <p:fltVal val="0"/>
                                          </p:val>
                                        </p:tav>
                                        <p:tav tm="100000">
                                          <p:val>
                                            <p:strVal val="#ppt_w"/>
                                          </p:val>
                                        </p:tav>
                                      </p:tavLst>
                                    </p:anim>
                                    <p:anim calcmode="lin" valueType="num">
                                      <p:cBhvr>
                                        <p:cTn id="44" dur="500" fill="hold"/>
                                        <p:tgtEl>
                                          <p:spTgt spid="26"/>
                                        </p:tgtEl>
                                        <p:attrNameLst>
                                          <p:attrName>ppt_h</p:attrName>
                                        </p:attrNameLst>
                                      </p:cBhvr>
                                      <p:tavLst>
                                        <p:tav tm="0">
                                          <p:val>
                                            <p:fltVal val="0"/>
                                          </p:val>
                                        </p:tav>
                                        <p:tav tm="100000">
                                          <p:val>
                                            <p:strVal val="#ppt_h"/>
                                          </p:val>
                                        </p:tav>
                                      </p:tavLst>
                                    </p:anim>
                                    <p:animEffect transition="in" filter="fade">
                                      <p:cBhvr>
                                        <p:cTn id="45" dur="500"/>
                                        <p:tgtEl>
                                          <p:spTgt spid="26"/>
                                        </p:tgtEl>
                                      </p:cBhvr>
                                    </p:animEffect>
                                  </p:childTnLst>
                                </p:cTn>
                              </p:par>
                              <p:par>
                                <p:cTn id="46" presetID="12" presetClass="entr" presetSubtype="4" fill="hold" grpId="0" nodeType="withEffect">
                                  <p:stCondLst>
                                    <p:cond delay="0"/>
                                  </p:stCondLst>
                                  <p:childTnLst>
                                    <p:set>
                                      <p:cBhvr>
                                        <p:cTn id="47" dur="1" fill="hold">
                                          <p:stCondLst>
                                            <p:cond delay="0"/>
                                          </p:stCondLst>
                                        </p:cTn>
                                        <p:tgtEl>
                                          <p:spTgt spid="28"/>
                                        </p:tgtEl>
                                        <p:attrNameLst>
                                          <p:attrName>style.visibility</p:attrName>
                                        </p:attrNameLst>
                                      </p:cBhvr>
                                      <p:to>
                                        <p:strVal val="visible"/>
                                      </p:to>
                                    </p:set>
                                    <p:anim calcmode="lin" valueType="num">
                                      <p:cBhvr additive="base">
                                        <p:cTn id="48" dur="500"/>
                                        <p:tgtEl>
                                          <p:spTgt spid="28"/>
                                        </p:tgtEl>
                                        <p:attrNameLst>
                                          <p:attrName>ppt_y</p:attrName>
                                        </p:attrNameLst>
                                      </p:cBhvr>
                                      <p:tavLst>
                                        <p:tav tm="0">
                                          <p:val>
                                            <p:strVal val="#ppt_y+#ppt_h*1.125000"/>
                                          </p:val>
                                        </p:tav>
                                        <p:tav tm="100000">
                                          <p:val>
                                            <p:strVal val="#ppt_y"/>
                                          </p:val>
                                        </p:tav>
                                      </p:tavLst>
                                    </p:anim>
                                    <p:animEffect transition="in" filter="wipe(up)">
                                      <p:cBhvr>
                                        <p:cTn id="49" dur="500"/>
                                        <p:tgtEl>
                                          <p:spTgt spid="28"/>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124"/>
                                        </p:tgtEl>
                                        <p:attrNameLst>
                                          <p:attrName>style.visibility</p:attrName>
                                        </p:attrNameLst>
                                      </p:cBhvr>
                                      <p:to>
                                        <p:strVal val="visible"/>
                                      </p:to>
                                    </p:set>
                                    <p:animEffect transition="in" filter="wipe(left)">
                                      <p:cBhvr>
                                        <p:cTn id="53" dur="500"/>
                                        <p:tgtEl>
                                          <p:spTgt spid="124"/>
                                        </p:tgtEl>
                                      </p:cBhvr>
                                    </p:animEffect>
                                  </p:childTnLst>
                                </p:cTn>
                              </p:par>
                            </p:childTnLst>
                          </p:cTn>
                        </p:par>
                        <p:par>
                          <p:cTn id="54" fill="hold">
                            <p:stCondLst>
                              <p:cond delay="4000"/>
                            </p:stCondLst>
                            <p:childTnLst>
                              <p:par>
                                <p:cTn id="55" presetID="22" presetClass="entr" presetSubtype="8" fill="hold" grpId="0" nodeType="afterEffect">
                                  <p:stCondLst>
                                    <p:cond delay="0"/>
                                  </p:stCondLst>
                                  <p:childTnLst>
                                    <p:set>
                                      <p:cBhvr>
                                        <p:cTn id="56" dur="1" fill="hold">
                                          <p:stCondLst>
                                            <p:cond delay="0"/>
                                          </p:stCondLst>
                                        </p:cTn>
                                        <p:tgtEl>
                                          <p:spTgt spid="125"/>
                                        </p:tgtEl>
                                        <p:attrNameLst>
                                          <p:attrName>style.visibility</p:attrName>
                                        </p:attrNameLst>
                                      </p:cBhvr>
                                      <p:to>
                                        <p:strVal val="visible"/>
                                      </p:to>
                                    </p:set>
                                    <p:animEffect transition="in" filter="wipe(left)">
                                      <p:cBhvr>
                                        <p:cTn id="57" dur="500"/>
                                        <p:tgtEl>
                                          <p:spTgt spid="125"/>
                                        </p:tgtEl>
                                      </p:cBhvr>
                                    </p:animEffect>
                                  </p:childTnLst>
                                </p:cTn>
                              </p:par>
                            </p:childTnLst>
                          </p:cTn>
                        </p:par>
                        <p:par>
                          <p:cTn id="58" fill="hold">
                            <p:stCondLst>
                              <p:cond delay="4500"/>
                            </p:stCondLst>
                            <p:childTnLst>
                              <p:par>
                                <p:cTn id="59" presetID="22" presetClass="entr" presetSubtype="8" fill="hold" grpId="0" nodeType="afterEffect">
                                  <p:stCondLst>
                                    <p:cond delay="0"/>
                                  </p:stCondLst>
                                  <p:childTnLst>
                                    <p:set>
                                      <p:cBhvr>
                                        <p:cTn id="60" dur="1" fill="hold">
                                          <p:stCondLst>
                                            <p:cond delay="0"/>
                                          </p:stCondLst>
                                        </p:cTn>
                                        <p:tgtEl>
                                          <p:spTgt spid="126"/>
                                        </p:tgtEl>
                                        <p:attrNameLst>
                                          <p:attrName>style.visibility</p:attrName>
                                        </p:attrNameLst>
                                      </p:cBhvr>
                                      <p:to>
                                        <p:strVal val="visible"/>
                                      </p:to>
                                    </p:set>
                                    <p:animEffect transition="in" filter="wipe(left)">
                                      <p:cBhvr>
                                        <p:cTn id="61" dur="500"/>
                                        <p:tgtEl>
                                          <p:spTgt spid="126"/>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Effect transition="in" filter="wipe(left)">
                                      <p:cBhvr>
                                        <p:cTn id="65" dur="500"/>
                                        <p:tgtEl>
                                          <p:spTgt spid="127"/>
                                        </p:tgtEl>
                                      </p:cBhvr>
                                    </p:animEffect>
                                  </p:childTnLst>
                                </p:cTn>
                              </p:par>
                              <p:par>
                                <p:cTn id="66" presetID="12" presetClass="entr" presetSubtype="4"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 calcmode="lin" valueType="num">
                                      <p:cBhvr additive="base">
                                        <p:cTn id="68" dur="500"/>
                                        <p:tgtEl>
                                          <p:spTgt spid="24"/>
                                        </p:tgtEl>
                                        <p:attrNameLst>
                                          <p:attrName>ppt_y</p:attrName>
                                        </p:attrNameLst>
                                      </p:cBhvr>
                                      <p:tavLst>
                                        <p:tav tm="0">
                                          <p:val>
                                            <p:strVal val="#ppt_y+#ppt_h*1.125000"/>
                                          </p:val>
                                        </p:tav>
                                        <p:tav tm="100000">
                                          <p:val>
                                            <p:strVal val="#ppt_y"/>
                                          </p:val>
                                        </p:tav>
                                      </p:tavLst>
                                    </p:anim>
                                    <p:animEffect transition="in" filter="wipe(up)">
                                      <p:cBhvr>
                                        <p:cTn id="69" dur="500"/>
                                        <p:tgtEl>
                                          <p:spTgt spid="24"/>
                                        </p:tgtEl>
                                      </p:cBhvr>
                                    </p:animEffect>
                                  </p:childTnLst>
                                </p:cTn>
                              </p:par>
                              <p:par>
                                <p:cTn id="70" presetID="12" presetClass="entr" presetSubtype="4" fill="hold" grpId="0" nodeType="withEffect">
                                  <p:stCondLst>
                                    <p:cond delay="0"/>
                                  </p:stCondLst>
                                  <p:childTnLst>
                                    <p:set>
                                      <p:cBhvr>
                                        <p:cTn id="71" dur="1" fill="hold">
                                          <p:stCondLst>
                                            <p:cond delay="0"/>
                                          </p:stCondLst>
                                        </p:cTn>
                                        <p:tgtEl>
                                          <p:spTgt spid="30"/>
                                        </p:tgtEl>
                                        <p:attrNameLst>
                                          <p:attrName>style.visibility</p:attrName>
                                        </p:attrNameLst>
                                      </p:cBhvr>
                                      <p:to>
                                        <p:strVal val="visible"/>
                                      </p:to>
                                    </p:set>
                                    <p:anim calcmode="lin" valueType="num">
                                      <p:cBhvr additive="base">
                                        <p:cTn id="72" dur="500"/>
                                        <p:tgtEl>
                                          <p:spTgt spid="30"/>
                                        </p:tgtEl>
                                        <p:attrNameLst>
                                          <p:attrName>ppt_y</p:attrName>
                                        </p:attrNameLst>
                                      </p:cBhvr>
                                      <p:tavLst>
                                        <p:tav tm="0">
                                          <p:val>
                                            <p:strVal val="#ppt_y+#ppt_h*1.125000"/>
                                          </p:val>
                                        </p:tav>
                                        <p:tav tm="100000">
                                          <p:val>
                                            <p:strVal val="#ppt_y"/>
                                          </p:val>
                                        </p:tav>
                                      </p:tavLst>
                                    </p:anim>
                                    <p:animEffect transition="in" filter="wipe(up)">
                                      <p:cBhvr>
                                        <p:cTn id="73" dur="500"/>
                                        <p:tgtEl>
                                          <p:spTgt spid="30"/>
                                        </p:tgtEl>
                                      </p:cBhvr>
                                    </p:animEffect>
                                  </p:childTnLst>
                                </p:cTn>
                              </p:par>
                              <p:par>
                                <p:cTn id="74" presetID="12" presetClass="entr" presetSubtype="4" fill="hold" grpId="0" nodeType="with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additive="base">
                                        <p:cTn id="76" dur="500"/>
                                        <p:tgtEl>
                                          <p:spTgt spid="27"/>
                                        </p:tgtEl>
                                        <p:attrNameLst>
                                          <p:attrName>ppt_y</p:attrName>
                                        </p:attrNameLst>
                                      </p:cBhvr>
                                      <p:tavLst>
                                        <p:tav tm="0">
                                          <p:val>
                                            <p:strVal val="#ppt_y+#ppt_h*1.125000"/>
                                          </p:val>
                                        </p:tav>
                                        <p:tav tm="100000">
                                          <p:val>
                                            <p:strVal val="#ppt_y"/>
                                          </p:val>
                                        </p:tav>
                                      </p:tavLst>
                                    </p:anim>
                                    <p:animEffect transition="in" filter="wipe(up)">
                                      <p:cBhvr>
                                        <p:cTn id="7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3" grpId="0"/>
      <p:bldP spid="24" grpId="0"/>
      <p:bldP spid="26" grpId="0"/>
      <p:bldP spid="27" grpId="0"/>
      <p:bldP spid="28" grpId="0"/>
      <p:bldP spid="29" grpId="0"/>
      <p:bldP spid="30" grpId="0"/>
      <p:bldP spid="31" grpId="0"/>
      <p:bldP spid="124" grpId="0"/>
      <p:bldP spid="125" grpId="0"/>
      <p:bldP spid="126" grpId="0"/>
      <p:bldP spid="127"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84</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1094516" y="872818"/>
            <a:ext cx="4295326" cy="4528460"/>
            <a:chOff x="996042" y="916909"/>
            <a:chExt cx="4295326" cy="4528460"/>
          </a:xfrm>
        </p:grpSpPr>
        <p:sp>
          <p:nvSpPr>
            <p:cNvPr id="6" name="Freeform 5"/>
            <p:cNvSpPr/>
            <p:nvPr/>
          </p:nvSpPr>
          <p:spPr>
            <a:xfrm>
              <a:off x="2587197" y="2923052"/>
              <a:ext cx="2239118" cy="2239118"/>
            </a:xfrm>
            <a:custGeom>
              <a:avLst/>
              <a:gdLst>
                <a:gd name="connsiteX0" fmla="*/ 2115406 w 2980266"/>
                <a:gd name="connsiteY0" fmla="*/ 475169 h 2980266"/>
                <a:gd name="connsiteX1" fmla="*/ 2347223 w 2980266"/>
                <a:gd name="connsiteY1" fmla="*/ 280641 h 2980266"/>
                <a:gd name="connsiteX2" fmla="*/ 2532418 w 2980266"/>
                <a:gd name="connsiteY2" fmla="*/ 436038 h 2980266"/>
                <a:gd name="connsiteX3" fmla="*/ 2381100 w 2980266"/>
                <a:gd name="connsiteY3" fmla="*/ 698113 h 2980266"/>
                <a:gd name="connsiteX4" fmla="*/ 2621526 w 2980266"/>
                <a:gd name="connsiteY4" fmla="*/ 1114543 h 2980266"/>
                <a:gd name="connsiteX5" fmla="*/ 2924149 w 2980266"/>
                <a:gd name="connsiteY5" fmla="*/ 1114535 h 2980266"/>
                <a:gd name="connsiteX6" fmla="*/ 2966129 w 2980266"/>
                <a:gd name="connsiteY6" fmla="*/ 1352617 h 2980266"/>
                <a:gd name="connsiteX7" fmla="*/ 2681754 w 2980266"/>
                <a:gd name="connsiteY7" fmla="*/ 1456113 h 2980266"/>
                <a:gd name="connsiteX8" fmla="*/ 2598255 w 2980266"/>
                <a:gd name="connsiteY8" fmla="*/ 1929659 h 2980266"/>
                <a:gd name="connsiteX9" fmla="*/ 2830082 w 2980266"/>
                <a:gd name="connsiteY9" fmla="*/ 2124176 h 2980266"/>
                <a:gd name="connsiteX10" fmla="*/ 2709205 w 2980266"/>
                <a:gd name="connsiteY10" fmla="*/ 2333542 h 2980266"/>
                <a:gd name="connsiteX11" fmla="*/ 2424835 w 2980266"/>
                <a:gd name="connsiteY11" fmla="*/ 2230031 h 2980266"/>
                <a:gd name="connsiteX12" fmla="*/ 2056481 w 2980266"/>
                <a:gd name="connsiteY12" fmla="*/ 2539116 h 2980266"/>
                <a:gd name="connsiteX13" fmla="*/ 2109039 w 2980266"/>
                <a:gd name="connsiteY13" fmla="*/ 2837141 h 2980266"/>
                <a:gd name="connsiteX14" fmla="*/ 1881863 w 2980266"/>
                <a:gd name="connsiteY14" fmla="*/ 2919826 h 2980266"/>
                <a:gd name="connsiteX15" fmla="*/ 1730559 w 2980266"/>
                <a:gd name="connsiteY15" fmla="*/ 2657743 h 2980266"/>
                <a:gd name="connsiteX16" fmla="*/ 1249707 w 2980266"/>
                <a:gd name="connsiteY16" fmla="*/ 2657743 h 2980266"/>
                <a:gd name="connsiteX17" fmla="*/ 1098403 w 2980266"/>
                <a:gd name="connsiteY17" fmla="*/ 2919826 h 2980266"/>
                <a:gd name="connsiteX18" fmla="*/ 871227 w 2980266"/>
                <a:gd name="connsiteY18" fmla="*/ 2837141 h 2980266"/>
                <a:gd name="connsiteX19" fmla="*/ 923785 w 2980266"/>
                <a:gd name="connsiteY19" fmla="*/ 2539117 h 2980266"/>
                <a:gd name="connsiteX20" fmla="*/ 555431 w 2980266"/>
                <a:gd name="connsiteY20" fmla="*/ 2230032 h 2980266"/>
                <a:gd name="connsiteX21" fmla="*/ 271061 w 2980266"/>
                <a:gd name="connsiteY21" fmla="*/ 2333542 h 2980266"/>
                <a:gd name="connsiteX22" fmla="*/ 150184 w 2980266"/>
                <a:gd name="connsiteY22" fmla="*/ 2124176 h 2980266"/>
                <a:gd name="connsiteX23" fmla="*/ 382011 w 2980266"/>
                <a:gd name="connsiteY23" fmla="*/ 1929660 h 2980266"/>
                <a:gd name="connsiteX24" fmla="*/ 298512 w 2980266"/>
                <a:gd name="connsiteY24" fmla="*/ 1456114 h 2980266"/>
                <a:gd name="connsiteX25" fmla="*/ 14137 w 2980266"/>
                <a:gd name="connsiteY25" fmla="*/ 1352617 h 2980266"/>
                <a:gd name="connsiteX26" fmla="*/ 56117 w 2980266"/>
                <a:gd name="connsiteY26" fmla="*/ 1114535 h 2980266"/>
                <a:gd name="connsiteX27" fmla="*/ 358740 w 2980266"/>
                <a:gd name="connsiteY27" fmla="*/ 1114543 h 2980266"/>
                <a:gd name="connsiteX28" fmla="*/ 599166 w 2980266"/>
                <a:gd name="connsiteY28" fmla="*/ 698113 h 2980266"/>
                <a:gd name="connsiteX29" fmla="*/ 447848 w 2980266"/>
                <a:gd name="connsiteY29" fmla="*/ 436038 h 2980266"/>
                <a:gd name="connsiteX30" fmla="*/ 633043 w 2980266"/>
                <a:gd name="connsiteY30" fmla="*/ 280641 h 2980266"/>
                <a:gd name="connsiteX31" fmla="*/ 864860 w 2980266"/>
                <a:gd name="connsiteY31" fmla="*/ 475169 h 2980266"/>
                <a:gd name="connsiteX32" fmla="*/ 1316713 w 2980266"/>
                <a:gd name="connsiteY32" fmla="*/ 310708 h 2980266"/>
                <a:gd name="connsiteX33" fmla="*/ 1369255 w 2980266"/>
                <a:gd name="connsiteY33" fmla="*/ 12681 h 2980266"/>
                <a:gd name="connsiteX34" fmla="*/ 1611011 w 2980266"/>
                <a:gd name="connsiteY34" fmla="*/ 12681 h 2980266"/>
                <a:gd name="connsiteX35" fmla="*/ 1663553 w 2980266"/>
                <a:gd name="connsiteY35" fmla="*/ 310708 h 2980266"/>
                <a:gd name="connsiteX36" fmla="*/ 2115406 w 2980266"/>
                <a:gd name="connsiteY36" fmla="*/ 475169 h 298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80266" h="2980266">
                  <a:moveTo>
                    <a:pt x="2115406" y="475169"/>
                  </a:moveTo>
                  <a:lnTo>
                    <a:pt x="2347223" y="280641"/>
                  </a:lnTo>
                  <a:lnTo>
                    <a:pt x="2532418" y="436038"/>
                  </a:lnTo>
                  <a:lnTo>
                    <a:pt x="2381100" y="698113"/>
                  </a:lnTo>
                  <a:cubicBezTo>
                    <a:pt x="2488696" y="819151"/>
                    <a:pt x="2570502" y="960843"/>
                    <a:pt x="2621526" y="1114543"/>
                  </a:cubicBezTo>
                  <a:lnTo>
                    <a:pt x="2924149" y="1114535"/>
                  </a:lnTo>
                  <a:lnTo>
                    <a:pt x="2966129" y="1352617"/>
                  </a:lnTo>
                  <a:lnTo>
                    <a:pt x="2681754" y="1456113"/>
                  </a:lnTo>
                  <a:cubicBezTo>
                    <a:pt x="2686376" y="1617995"/>
                    <a:pt x="2657965" y="1779121"/>
                    <a:pt x="2598255" y="1929659"/>
                  </a:cubicBezTo>
                  <a:lnTo>
                    <a:pt x="2830082" y="2124176"/>
                  </a:lnTo>
                  <a:lnTo>
                    <a:pt x="2709205" y="2333542"/>
                  </a:lnTo>
                  <a:lnTo>
                    <a:pt x="2424835" y="2230031"/>
                  </a:lnTo>
                  <a:cubicBezTo>
                    <a:pt x="2324320" y="2357010"/>
                    <a:pt x="2198986" y="2462178"/>
                    <a:pt x="2056481" y="2539116"/>
                  </a:cubicBezTo>
                  <a:lnTo>
                    <a:pt x="2109039" y="2837141"/>
                  </a:lnTo>
                  <a:lnTo>
                    <a:pt x="1881863" y="2919826"/>
                  </a:lnTo>
                  <a:lnTo>
                    <a:pt x="1730559" y="2657743"/>
                  </a:lnTo>
                  <a:cubicBezTo>
                    <a:pt x="1571939" y="2690405"/>
                    <a:pt x="1408327" y="2690405"/>
                    <a:pt x="1249707" y="2657743"/>
                  </a:cubicBezTo>
                  <a:lnTo>
                    <a:pt x="1098403" y="2919826"/>
                  </a:lnTo>
                  <a:lnTo>
                    <a:pt x="871227" y="2837141"/>
                  </a:lnTo>
                  <a:lnTo>
                    <a:pt x="923785" y="2539117"/>
                  </a:lnTo>
                  <a:cubicBezTo>
                    <a:pt x="781280" y="2462179"/>
                    <a:pt x="655947" y="2357011"/>
                    <a:pt x="555431" y="2230032"/>
                  </a:cubicBezTo>
                  <a:lnTo>
                    <a:pt x="271061" y="2333542"/>
                  </a:lnTo>
                  <a:lnTo>
                    <a:pt x="150184" y="2124176"/>
                  </a:lnTo>
                  <a:lnTo>
                    <a:pt x="382011" y="1929660"/>
                  </a:lnTo>
                  <a:cubicBezTo>
                    <a:pt x="322301" y="1779122"/>
                    <a:pt x="293890" y="1617995"/>
                    <a:pt x="298512" y="1456114"/>
                  </a:cubicBezTo>
                  <a:lnTo>
                    <a:pt x="14137" y="1352617"/>
                  </a:lnTo>
                  <a:lnTo>
                    <a:pt x="56117" y="1114535"/>
                  </a:lnTo>
                  <a:lnTo>
                    <a:pt x="358740" y="1114543"/>
                  </a:lnTo>
                  <a:cubicBezTo>
                    <a:pt x="409764" y="960843"/>
                    <a:pt x="491570" y="819151"/>
                    <a:pt x="599166" y="698113"/>
                  </a:cubicBezTo>
                  <a:lnTo>
                    <a:pt x="447848" y="436038"/>
                  </a:lnTo>
                  <a:lnTo>
                    <a:pt x="633043" y="280641"/>
                  </a:lnTo>
                  <a:lnTo>
                    <a:pt x="864860" y="475169"/>
                  </a:lnTo>
                  <a:cubicBezTo>
                    <a:pt x="1002743" y="390226"/>
                    <a:pt x="1156488" y="334267"/>
                    <a:pt x="1316713" y="310708"/>
                  </a:cubicBezTo>
                  <a:lnTo>
                    <a:pt x="1369255" y="12681"/>
                  </a:lnTo>
                  <a:lnTo>
                    <a:pt x="1611011" y="12681"/>
                  </a:lnTo>
                  <a:lnTo>
                    <a:pt x="1663553" y="310708"/>
                  </a:lnTo>
                  <a:cubicBezTo>
                    <a:pt x="1823778" y="334267"/>
                    <a:pt x="1977523" y="390226"/>
                    <a:pt x="2115406" y="475169"/>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72826" tIns="771773" rIns="672826" bIns="823895" numCol="1" spcCol="1270" anchor="ctr" anchorCtr="0">
              <a:noAutofit/>
            </a:bodyPr>
            <a:lstStyle/>
            <a:p>
              <a:pPr lvl="0" algn="ctr" defTabSz="2578100">
                <a:lnSpc>
                  <a:spcPct val="90000"/>
                </a:lnSpc>
                <a:spcBef>
                  <a:spcPct val="0"/>
                </a:spcBef>
                <a:spcAft>
                  <a:spcPct val="35000"/>
                </a:spcAft>
              </a:pPr>
              <a:endParaRPr lang="en-GB" sz="5800" kern="1200"/>
            </a:p>
          </p:txBody>
        </p:sp>
        <p:sp>
          <p:nvSpPr>
            <p:cNvPr id="7" name="Freeform 6"/>
            <p:cNvSpPr/>
            <p:nvPr/>
          </p:nvSpPr>
          <p:spPr>
            <a:xfrm>
              <a:off x="1284438" y="2393805"/>
              <a:ext cx="1628449" cy="1628449"/>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7466" h="2167466">
                  <a:moveTo>
                    <a:pt x="1621800" y="548964"/>
                  </a:moveTo>
                  <a:lnTo>
                    <a:pt x="1941574" y="452590"/>
                  </a:lnTo>
                  <a:lnTo>
                    <a:pt x="2059240" y="656392"/>
                  </a:lnTo>
                  <a:lnTo>
                    <a:pt x="1815890" y="885138"/>
                  </a:lnTo>
                  <a:cubicBezTo>
                    <a:pt x="1851165" y="1015185"/>
                    <a:pt x="1851165" y="1152281"/>
                    <a:pt x="1815890" y="1282328"/>
                  </a:cubicBezTo>
                  <a:lnTo>
                    <a:pt x="2059240" y="1511074"/>
                  </a:lnTo>
                  <a:lnTo>
                    <a:pt x="1941574" y="1714876"/>
                  </a:lnTo>
                  <a:lnTo>
                    <a:pt x="1621800" y="1618502"/>
                  </a:lnTo>
                  <a:cubicBezTo>
                    <a:pt x="1526813" y="1714075"/>
                    <a:pt x="1408085" y="1782623"/>
                    <a:pt x="1277823" y="1817097"/>
                  </a:cubicBezTo>
                  <a:lnTo>
                    <a:pt x="1201398" y="2142217"/>
                  </a:lnTo>
                  <a:lnTo>
                    <a:pt x="966068" y="2142217"/>
                  </a:lnTo>
                  <a:lnTo>
                    <a:pt x="889643" y="1817097"/>
                  </a:lnTo>
                  <a:cubicBezTo>
                    <a:pt x="759381" y="1782622"/>
                    <a:pt x="640653" y="1714074"/>
                    <a:pt x="545666" y="1618502"/>
                  </a:cubicBezTo>
                  <a:lnTo>
                    <a:pt x="225892" y="1714876"/>
                  </a:lnTo>
                  <a:lnTo>
                    <a:pt x="108226" y="1511074"/>
                  </a:lnTo>
                  <a:lnTo>
                    <a:pt x="351576" y="1282328"/>
                  </a:lnTo>
                  <a:cubicBezTo>
                    <a:pt x="316301" y="1152281"/>
                    <a:pt x="316301" y="1015185"/>
                    <a:pt x="351576" y="885138"/>
                  </a:cubicBezTo>
                  <a:lnTo>
                    <a:pt x="108226" y="656392"/>
                  </a:lnTo>
                  <a:lnTo>
                    <a:pt x="225892" y="452590"/>
                  </a:lnTo>
                  <a:lnTo>
                    <a:pt x="545666" y="548964"/>
                  </a:lnTo>
                  <a:cubicBezTo>
                    <a:pt x="640653" y="453391"/>
                    <a:pt x="759381" y="384843"/>
                    <a:pt x="889643" y="350369"/>
                  </a:cubicBezTo>
                  <a:lnTo>
                    <a:pt x="966068" y="25249"/>
                  </a:lnTo>
                  <a:lnTo>
                    <a:pt x="1201398" y="25249"/>
                  </a:lnTo>
                  <a:lnTo>
                    <a:pt x="1277823" y="350369"/>
                  </a:lnTo>
                  <a:cubicBezTo>
                    <a:pt x="1408085" y="384844"/>
                    <a:pt x="1526813" y="453392"/>
                    <a:pt x="1621800" y="548964"/>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90116" tIns="593414" rIns="590116" bIns="593414" numCol="1" spcCol="1270" anchor="ctr" anchorCtr="0">
              <a:noAutofit/>
            </a:bodyPr>
            <a:lstStyle/>
            <a:p>
              <a:pPr lvl="0" algn="ctr" defTabSz="1555750">
                <a:lnSpc>
                  <a:spcPct val="90000"/>
                </a:lnSpc>
                <a:spcBef>
                  <a:spcPct val="0"/>
                </a:spcBef>
                <a:spcAft>
                  <a:spcPct val="35000"/>
                </a:spcAft>
              </a:pPr>
              <a:endParaRPr lang="en-GB" sz="3500" kern="1200"/>
            </a:p>
          </p:txBody>
        </p:sp>
        <p:sp>
          <p:nvSpPr>
            <p:cNvPr id="8" name="Freeform 7"/>
            <p:cNvSpPr/>
            <p:nvPr/>
          </p:nvSpPr>
          <p:spPr>
            <a:xfrm>
              <a:off x="2017239" y="1091045"/>
              <a:ext cx="1954140" cy="1954140"/>
            </a:xfrm>
            <a:custGeom>
              <a:avLst/>
              <a:gdLst>
                <a:gd name="connsiteX0" fmla="*/ 1589033 w 2123675"/>
                <a:gd name="connsiteY0" fmla="*/ 537873 h 2123675"/>
                <a:gd name="connsiteX1" fmla="*/ 1902347 w 2123675"/>
                <a:gd name="connsiteY1" fmla="*/ 443446 h 2123675"/>
                <a:gd name="connsiteX2" fmla="*/ 2017635 w 2123675"/>
                <a:gd name="connsiteY2" fmla="*/ 643130 h 2123675"/>
                <a:gd name="connsiteX3" fmla="*/ 1779202 w 2123675"/>
                <a:gd name="connsiteY3" fmla="*/ 867255 h 2123675"/>
                <a:gd name="connsiteX4" fmla="*/ 1779202 w 2123675"/>
                <a:gd name="connsiteY4" fmla="*/ 1256420 h 2123675"/>
                <a:gd name="connsiteX5" fmla="*/ 2017635 w 2123675"/>
                <a:gd name="connsiteY5" fmla="*/ 1480545 h 2123675"/>
                <a:gd name="connsiteX6" fmla="*/ 1902347 w 2123675"/>
                <a:gd name="connsiteY6" fmla="*/ 1680229 h 2123675"/>
                <a:gd name="connsiteX7" fmla="*/ 1589033 w 2123675"/>
                <a:gd name="connsiteY7" fmla="*/ 1585802 h 2123675"/>
                <a:gd name="connsiteX8" fmla="*/ 1252006 w 2123675"/>
                <a:gd name="connsiteY8" fmla="*/ 1780385 h 2123675"/>
                <a:gd name="connsiteX9" fmla="*/ 1177125 w 2123675"/>
                <a:gd name="connsiteY9" fmla="*/ 2098936 h 2123675"/>
                <a:gd name="connsiteX10" fmla="*/ 946550 w 2123675"/>
                <a:gd name="connsiteY10" fmla="*/ 2098936 h 2123675"/>
                <a:gd name="connsiteX11" fmla="*/ 871669 w 2123675"/>
                <a:gd name="connsiteY11" fmla="*/ 1780385 h 2123675"/>
                <a:gd name="connsiteX12" fmla="*/ 534642 w 2123675"/>
                <a:gd name="connsiteY12" fmla="*/ 1585802 h 2123675"/>
                <a:gd name="connsiteX13" fmla="*/ 221328 w 2123675"/>
                <a:gd name="connsiteY13" fmla="*/ 1680229 h 2123675"/>
                <a:gd name="connsiteX14" fmla="*/ 106040 w 2123675"/>
                <a:gd name="connsiteY14" fmla="*/ 1480545 h 2123675"/>
                <a:gd name="connsiteX15" fmla="*/ 344473 w 2123675"/>
                <a:gd name="connsiteY15" fmla="*/ 1256420 h 2123675"/>
                <a:gd name="connsiteX16" fmla="*/ 344473 w 2123675"/>
                <a:gd name="connsiteY16" fmla="*/ 867255 h 2123675"/>
                <a:gd name="connsiteX17" fmla="*/ 106040 w 2123675"/>
                <a:gd name="connsiteY17" fmla="*/ 643130 h 2123675"/>
                <a:gd name="connsiteX18" fmla="*/ 221328 w 2123675"/>
                <a:gd name="connsiteY18" fmla="*/ 443446 h 2123675"/>
                <a:gd name="connsiteX19" fmla="*/ 534642 w 2123675"/>
                <a:gd name="connsiteY19" fmla="*/ 537873 h 2123675"/>
                <a:gd name="connsiteX20" fmla="*/ 871669 w 2123675"/>
                <a:gd name="connsiteY20" fmla="*/ 343290 h 2123675"/>
                <a:gd name="connsiteX21" fmla="*/ 946550 w 2123675"/>
                <a:gd name="connsiteY21" fmla="*/ 24739 h 2123675"/>
                <a:gd name="connsiteX22" fmla="*/ 1177125 w 2123675"/>
                <a:gd name="connsiteY22" fmla="*/ 24739 h 2123675"/>
                <a:gd name="connsiteX23" fmla="*/ 1252006 w 2123675"/>
                <a:gd name="connsiteY23" fmla="*/ 343290 h 2123675"/>
                <a:gd name="connsiteX24" fmla="*/ 1589033 w 2123675"/>
                <a:gd name="connsiteY24" fmla="*/ 537873 h 212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23675" h="2123675">
                  <a:moveTo>
                    <a:pt x="1366897" y="537190"/>
                  </a:moveTo>
                  <a:lnTo>
                    <a:pt x="1594045" y="396507"/>
                  </a:lnTo>
                  <a:lnTo>
                    <a:pt x="1727168" y="529630"/>
                  </a:lnTo>
                  <a:lnTo>
                    <a:pt x="1586485" y="756778"/>
                  </a:lnTo>
                  <a:cubicBezTo>
                    <a:pt x="1640670" y="849967"/>
                    <a:pt x="1669056" y="955907"/>
                    <a:pt x="1668725" y="1063703"/>
                  </a:cubicBezTo>
                  <a:lnTo>
                    <a:pt x="1904134" y="1190078"/>
                  </a:lnTo>
                  <a:lnTo>
                    <a:pt x="1855408" y="1371927"/>
                  </a:lnTo>
                  <a:lnTo>
                    <a:pt x="1588350" y="1363666"/>
                  </a:lnTo>
                  <a:cubicBezTo>
                    <a:pt x="1534739" y="1457186"/>
                    <a:pt x="1457186" y="1534739"/>
                    <a:pt x="1363666" y="1588351"/>
                  </a:cubicBezTo>
                  <a:lnTo>
                    <a:pt x="1371926" y="1855408"/>
                  </a:lnTo>
                  <a:lnTo>
                    <a:pt x="1190078" y="1904134"/>
                  </a:lnTo>
                  <a:lnTo>
                    <a:pt x="1063703" y="1668725"/>
                  </a:lnTo>
                  <a:cubicBezTo>
                    <a:pt x="955907" y="1669057"/>
                    <a:pt x="849967" y="1640670"/>
                    <a:pt x="756778" y="1586485"/>
                  </a:cubicBezTo>
                  <a:lnTo>
                    <a:pt x="529630" y="1727168"/>
                  </a:lnTo>
                  <a:lnTo>
                    <a:pt x="396507" y="1594045"/>
                  </a:lnTo>
                  <a:lnTo>
                    <a:pt x="537190" y="1366897"/>
                  </a:lnTo>
                  <a:cubicBezTo>
                    <a:pt x="483005" y="1273708"/>
                    <a:pt x="454619" y="1167768"/>
                    <a:pt x="454950" y="1059972"/>
                  </a:cubicBezTo>
                  <a:lnTo>
                    <a:pt x="219541" y="933597"/>
                  </a:lnTo>
                  <a:lnTo>
                    <a:pt x="268267" y="751748"/>
                  </a:lnTo>
                  <a:lnTo>
                    <a:pt x="535325" y="760009"/>
                  </a:lnTo>
                  <a:cubicBezTo>
                    <a:pt x="588936" y="666489"/>
                    <a:pt x="666489" y="588936"/>
                    <a:pt x="760009" y="535324"/>
                  </a:cubicBezTo>
                  <a:lnTo>
                    <a:pt x="751749" y="268267"/>
                  </a:lnTo>
                  <a:lnTo>
                    <a:pt x="933597" y="219541"/>
                  </a:lnTo>
                  <a:lnTo>
                    <a:pt x="1059972" y="454950"/>
                  </a:lnTo>
                  <a:cubicBezTo>
                    <a:pt x="1167768" y="454618"/>
                    <a:pt x="1273708" y="483005"/>
                    <a:pt x="1366897" y="537190"/>
                  </a:cubicBezTo>
                  <a:close/>
                </a:path>
              </a:pathLst>
            </a:cu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52687" tIns="752687" rIns="752688" bIns="752688" numCol="1" spcCol="1270" anchor="ctr" anchorCtr="0">
              <a:noAutofit/>
            </a:bodyPr>
            <a:lstStyle/>
            <a:p>
              <a:pPr lvl="0" algn="ctr" defTabSz="1689100">
                <a:lnSpc>
                  <a:spcPct val="90000"/>
                </a:lnSpc>
                <a:spcBef>
                  <a:spcPct val="0"/>
                </a:spcBef>
                <a:spcAft>
                  <a:spcPct val="35000"/>
                </a:spcAft>
              </a:pPr>
              <a:endParaRPr lang="en-GB" sz="3800" kern="1200"/>
            </a:p>
          </p:txBody>
        </p:sp>
        <p:sp>
          <p:nvSpPr>
            <p:cNvPr id="9" name="Circular Arrow 8"/>
            <p:cNvSpPr/>
            <p:nvPr/>
          </p:nvSpPr>
          <p:spPr>
            <a:xfrm>
              <a:off x="2425297" y="2579298"/>
              <a:ext cx="2866071" cy="2866071"/>
            </a:xfrm>
            <a:prstGeom prst="circularArrow">
              <a:avLst>
                <a:gd name="adj1" fmla="val 4688"/>
                <a:gd name="adj2" fmla="val 299029"/>
                <a:gd name="adj3" fmla="val 2539295"/>
                <a:gd name="adj4" fmla="val 15812321"/>
                <a:gd name="adj5" fmla="val 5469"/>
              </a:avLst>
            </a:prstGeom>
            <a:solidFill>
              <a:schemeClr val="bg1">
                <a:lumMod val="6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0" name="Shape 9"/>
            <p:cNvSpPr/>
            <p:nvPr/>
          </p:nvSpPr>
          <p:spPr>
            <a:xfrm>
              <a:off x="996042" y="2029543"/>
              <a:ext cx="2082380" cy="2082380"/>
            </a:xfrm>
            <a:prstGeom prst="leftCircularArrow">
              <a:avLst>
                <a:gd name="adj1" fmla="val 6452"/>
                <a:gd name="adj2" fmla="val 429999"/>
                <a:gd name="adj3" fmla="val 10489124"/>
                <a:gd name="adj4" fmla="val 14837806"/>
                <a:gd name="adj5" fmla="val 7527"/>
              </a:avLst>
            </a:prstGeom>
            <a:solidFill>
              <a:schemeClr val="bg1">
                <a:lumMod val="6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1" name="Circular Arrow 10"/>
            <p:cNvSpPr/>
            <p:nvPr/>
          </p:nvSpPr>
          <p:spPr>
            <a:xfrm>
              <a:off x="1827469" y="916909"/>
              <a:ext cx="2245224" cy="2245224"/>
            </a:xfrm>
            <a:prstGeom prst="circularArrow">
              <a:avLst>
                <a:gd name="adj1" fmla="val 5984"/>
                <a:gd name="adj2" fmla="val 394124"/>
                <a:gd name="adj3" fmla="val 13313824"/>
                <a:gd name="adj4" fmla="val 10508221"/>
                <a:gd name="adj5" fmla="val 6981"/>
              </a:avLst>
            </a:prstGeom>
            <a:solidFill>
              <a:schemeClr val="bg1">
                <a:lumMod val="6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2" name="TextBox 11"/>
            <p:cNvSpPr txBox="1"/>
            <p:nvPr/>
          </p:nvSpPr>
          <p:spPr>
            <a:xfrm>
              <a:off x="1709498" y="3006913"/>
              <a:ext cx="661015" cy="400110"/>
            </a:xfrm>
            <a:prstGeom prst="rect">
              <a:avLst/>
            </a:prstGeom>
            <a:noFill/>
          </p:spPr>
          <p:txBody>
            <a:bodyPr wrap="none" rtlCol="0">
              <a:spAutoFit/>
            </a:bodyPr>
            <a:lstStyle/>
            <a:p>
              <a:r>
                <a:rPr lang="en-US" sz="2000" smtClean="0">
                  <a:solidFill>
                    <a:schemeClr val="bg1"/>
                  </a:solidFill>
                </a:rPr>
                <a:t>Web</a:t>
              </a:r>
              <a:endParaRPr lang="en-GB" sz="2000">
                <a:solidFill>
                  <a:schemeClr val="bg1"/>
                </a:solidFill>
              </a:endParaRPr>
            </a:p>
          </p:txBody>
        </p:sp>
        <p:sp>
          <p:nvSpPr>
            <p:cNvPr id="13" name="TextBox 12"/>
            <p:cNvSpPr txBox="1"/>
            <p:nvPr/>
          </p:nvSpPr>
          <p:spPr>
            <a:xfrm>
              <a:off x="2561993" y="1839466"/>
              <a:ext cx="776175" cy="400110"/>
            </a:xfrm>
            <a:prstGeom prst="rect">
              <a:avLst/>
            </a:prstGeom>
            <a:noFill/>
          </p:spPr>
          <p:txBody>
            <a:bodyPr wrap="none" rtlCol="0">
              <a:spAutoFit/>
            </a:bodyPr>
            <a:lstStyle/>
            <a:p>
              <a:r>
                <a:rPr lang="en-US" sz="2000" smtClean="0">
                  <a:solidFill>
                    <a:schemeClr val="bg1"/>
                  </a:solidFill>
                </a:rPr>
                <a:t>Video</a:t>
              </a:r>
              <a:endParaRPr lang="en-GB" sz="2000">
                <a:solidFill>
                  <a:schemeClr val="bg1"/>
                </a:solidFill>
              </a:endParaRPr>
            </a:p>
          </p:txBody>
        </p:sp>
        <p:sp>
          <p:nvSpPr>
            <p:cNvPr id="14" name="TextBox 13"/>
            <p:cNvSpPr txBox="1"/>
            <p:nvPr/>
          </p:nvSpPr>
          <p:spPr>
            <a:xfrm>
              <a:off x="2842673" y="3842556"/>
              <a:ext cx="1728165" cy="400110"/>
            </a:xfrm>
            <a:prstGeom prst="rect">
              <a:avLst/>
            </a:prstGeom>
            <a:noFill/>
          </p:spPr>
          <p:txBody>
            <a:bodyPr wrap="none" rtlCol="0">
              <a:spAutoFit/>
            </a:bodyPr>
            <a:lstStyle/>
            <a:p>
              <a:r>
                <a:rPr lang="en-US" sz="2000" smtClean="0">
                  <a:solidFill>
                    <a:schemeClr val="bg1"/>
                  </a:solidFill>
                </a:rPr>
                <a:t>Graphic Design</a:t>
              </a:r>
              <a:endParaRPr lang="en-GB" sz="2000">
                <a:solidFill>
                  <a:schemeClr val="bg1"/>
                </a:solidFill>
              </a:endParaRPr>
            </a:p>
          </p:txBody>
        </p:sp>
      </p:grpSp>
      <p:grpSp>
        <p:nvGrpSpPr>
          <p:cNvPr id="15" name="Group 14"/>
          <p:cNvGrpSpPr/>
          <p:nvPr/>
        </p:nvGrpSpPr>
        <p:grpSpPr>
          <a:xfrm>
            <a:off x="4937890" y="5522219"/>
            <a:ext cx="687003" cy="687003"/>
            <a:chOff x="7273828" y="5805872"/>
            <a:chExt cx="687003" cy="687003"/>
          </a:xfrm>
        </p:grpSpPr>
        <p:grpSp>
          <p:nvGrpSpPr>
            <p:cNvPr id="16" name="Group 15"/>
            <p:cNvGrpSpPr/>
            <p:nvPr/>
          </p:nvGrpSpPr>
          <p:grpSpPr>
            <a:xfrm>
              <a:off x="7442895" y="5974939"/>
              <a:ext cx="348868" cy="348868"/>
              <a:chOff x="4439444" y="1652588"/>
              <a:chExt cx="464344" cy="464344"/>
            </a:xfrm>
            <a:solidFill>
              <a:schemeClr val="accent2"/>
            </a:solidFill>
          </p:grpSpPr>
          <p:sp>
            <p:nvSpPr>
              <p:cNvPr id="18"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7" name="Oval 16"/>
            <p:cNvSpPr/>
            <p:nvPr/>
          </p:nvSpPr>
          <p:spPr>
            <a:xfrm>
              <a:off x="7273828" y="5805872"/>
              <a:ext cx="687003" cy="687003"/>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 name="Group 20"/>
          <p:cNvGrpSpPr/>
          <p:nvPr/>
        </p:nvGrpSpPr>
        <p:grpSpPr>
          <a:xfrm>
            <a:off x="8319713" y="5522548"/>
            <a:ext cx="687003" cy="687003"/>
            <a:chOff x="9565135" y="5281688"/>
            <a:chExt cx="687003" cy="687003"/>
          </a:xfrm>
        </p:grpSpPr>
        <p:grpSp>
          <p:nvGrpSpPr>
            <p:cNvPr id="22" name="Group 21"/>
            <p:cNvGrpSpPr/>
            <p:nvPr/>
          </p:nvGrpSpPr>
          <p:grpSpPr>
            <a:xfrm>
              <a:off x="9716759" y="5432983"/>
              <a:ext cx="383755" cy="384412"/>
              <a:chOff x="9145588" y="4435475"/>
              <a:chExt cx="464344" cy="465138"/>
            </a:xfrm>
            <a:solidFill>
              <a:schemeClr val="accent4"/>
            </a:solidFill>
          </p:grpSpPr>
          <p:sp>
            <p:nvSpPr>
              <p:cNvPr id="24"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3" name="Oval 22"/>
            <p:cNvSpPr/>
            <p:nvPr/>
          </p:nvSpPr>
          <p:spPr>
            <a:xfrm>
              <a:off x="9565135" y="5281688"/>
              <a:ext cx="687003" cy="687003"/>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 name="Group 32"/>
          <p:cNvGrpSpPr/>
          <p:nvPr/>
        </p:nvGrpSpPr>
        <p:grpSpPr>
          <a:xfrm>
            <a:off x="1542662" y="5522219"/>
            <a:ext cx="687003" cy="687003"/>
            <a:chOff x="2700896" y="5780208"/>
            <a:chExt cx="687003" cy="687003"/>
          </a:xfrm>
        </p:grpSpPr>
        <p:grpSp>
          <p:nvGrpSpPr>
            <p:cNvPr id="34" name="Group 33"/>
            <p:cNvGrpSpPr/>
            <p:nvPr/>
          </p:nvGrpSpPr>
          <p:grpSpPr>
            <a:xfrm>
              <a:off x="2869963" y="5949275"/>
              <a:ext cx="348868" cy="348868"/>
              <a:chOff x="4439444" y="2582069"/>
              <a:chExt cx="464344" cy="464344"/>
            </a:xfrm>
            <a:solidFill>
              <a:schemeClr val="accent1"/>
            </a:solidFill>
          </p:grpSpPr>
          <p:sp>
            <p:nvSpPr>
              <p:cNvPr id="36"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5" name="Oval 34"/>
            <p:cNvSpPr/>
            <p:nvPr/>
          </p:nvSpPr>
          <p:spPr>
            <a:xfrm>
              <a:off x="2700896" y="5780208"/>
              <a:ext cx="687003" cy="687003"/>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9" name="TextBox 38"/>
          <p:cNvSpPr txBox="1"/>
          <p:nvPr/>
        </p:nvSpPr>
        <p:spPr>
          <a:xfrm>
            <a:off x="6272537" y="1610709"/>
            <a:ext cx="1393843" cy="461665"/>
          </a:xfrm>
          <a:prstGeom prst="rect">
            <a:avLst/>
          </a:prstGeom>
          <a:noFill/>
        </p:spPr>
        <p:txBody>
          <a:bodyPr wrap="none" rtlCol="0">
            <a:spAutoFit/>
          </a:bodyPr>
          <a:lstStyle/>
          <a:p>
            <a:r>
              <a:rPr lang="en-US" sz="2400" smtClean="0">
                <a:solidFill>
                  <a:schemeClr val="bg2"/>
                </a:solidFill>
                <a:latin typeface="+mj-lt"/>
              </a:rPr>
              <a:t>ANALYSIS</a:t>
            </a:r>
            <a:endParaRPr lang="en-GB" sz="2400">
              <a:solidFill>
                <a:schemeClr val="bg2"/>
              </a:solidFill>
              <a:latin typeface="+mj-lt"/>
            </a:endParaRPr>
          </a:p>
        </p:txBody>
      </p:sp>
      <p:sp>
        <p:nvSpPr>
          <p:cNvPr id="40" name="Rectangle 39"/>
          <p:cNvSpPr/>
          <p:nvPr/>
        </p:nvSpPr>
        <p:spPr>
          <a:xfrm>
            <a:off x="6272538" y="2040392"/>
            <a:ext cx="5574592" cy="1169551"/>
          </a:xfrm>
          <a:prstGeom prst="rect">
            <a:avLst/>
          </a:prstGeom>
        </p:spPr>
        <p:txBody>
          <a:bodyPr wrap="square">
            <a:spAutoFit/>
          </a:bodyPr>
          <a:lstStyle/>
          <a:p>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a:p>
            <a:r>
              <a:rPr lang="en-GB" sz="1400" smtClean="0">
                <a:solidFill>
                  <a:schemeClr val="bg2"/>
                </a:solidFill>
              </a:rPr>
              <a:t>sed </a:t>
            </a:r>
            <a:r>
              <a:rPr lang="en-GB" sz="1400">
                <a:solidFill>
                  <a:schemeClr val="bg2"/>
                </a:solidFill>
              </a:rPr>
              <a:t>do eiusmod tempor incididunt ut labore et dolore magna aliqua</a:t>
            </a:r>
          </a:p>
        </p:txBody>
      </p:sp>
      <p:sp>
        <p:nvSpPr>
          <p:cNvPr id="41" name="Rectangle 40"/>
          <p:cNvSpPr/>
          <p:nvPr/>
        </p:nvSpPr>
        <p:spPr>
          <a:xfrm>
            <a:off x="6272538" y="3318182"/>
            <a:ext cx="5574592" cy="738664"/>
          </a:xfrm>
          <a:prstGeom prst="rect">
            <a:avLst/>
          </a:prstGeom>
        </p:spPr>
        <p:txBody>
          <a:bodyPr wrap="square">
            <a:spAutoFit/>
          </a:bodyPr>
          <a:lstStyle/>
          <a:p>
            <a:r>
              <a:rPr lang="en-GB" sz="1400" smtClean="0">
                <a:solidFill>
                  <a:schemeClr val="bg2"/>
                </a:solidFill>
              </a:rPr>
              <a:t>Lorem ipsum dolor sit amet, consectetur adipiscing elit, sed do eiusmod tempor incididunt ut labore et dolore magna aliqua. Ut enim ad minim veniam, quis nostrud exercitation ullamco</a:t>
            </a:r>
            <a:endParaRPr lang="en-GB" sz="1400">
              <a:solidFill>
                <a:schemeClr val="bg2"/>
              </a:solidFill>
            </a:endParaRPr>
          </a:p>
        </p:txBody>
      </p:sp>
      <p:sp>
        <p:nvSpPr>
          <p:cNvPr id="42" name="Rectangle 41"/>
          <p:cNvSpPr/>
          <p:nvPr/>
        </p:nvSpPr>
        <p:spPr>
          <a:xfrm>
            <a:off x="6272538" y="4165085"/>
            <a:ext cx="5574592" cy="738664"/>
          </a:xfrm>
          <a:prstGeom prst="rect">
            <a:avLst/>
          </a:prstGeom>
        </p:spPr>
        <p:txBody>
          <a:bodyPr wrap="square">
            <a:spAutoFit/>
          </a:bodyPr>
          <a:lstStyle/>
          <a:p>
            <a:r>
              <a:rPr lang="en-GB" sz="1400" i="1" smtClean="0">
                <a:solidFill>
                  <a:schemeClr val="bg2"/>
                </a:solidFill>
              </a:rPr>
              <a:t>Lorem ipsum dolor sit amet, consectetur adipiscing elit, sed do eiusmod tempor incididunt ut labore et dolore magna aliqua. Ut enim ad minim veniam, quis nostrud exercitation ullamco</a:t>
            </a:r>
            <a:endParaRPr lang="en-GB" sz="1400" i="1">
              <a:solidFill>
                <a:schemeClr val="bg2"/>
              </a:solidFill>
            </a:endParaRPr>
          </a:p>
        </p:txBody>
      </p:sp>
      <p:grpSp>
        <p:nvGrpSpPr>
          <p:cNvPr id="43" name="Group 42"/>
          <p:cNvGrpSpPr/>
          <p:nvPr/>
        </p:nvGrpSpPr>
        <p:grpSpPr>
          <a:xfrm>
            <a:off x="2300034" y="5439634"/>
            <a:ext cx="2574447" cy="851574"/>
            <a:chOff x="2181658" y="5830123"/>
            <a:chExt cx="2574447" cy="851574"/>
          </a:xfrm>
        </p:grpSpPr>
        <p:sp>
          <p:nvSpPr>
            <p:cNvPr id="44" name="Rectangle 43"/>
            <p:cNvSpPr/>
            <p:nvPr/>
          </p:nvSpPr>
          <p:spPr>
            <a:xfrm>
              <a:off x="2181658" y="6158477"/>
              <a:ext cx="2574447" cy="523220"/>
            </a:xfrm>
            <a:prstGeom prst="rect">
              <a:avLst/>
            </a:prstGeom>
          </p:spPr>
          <p:txBody>
            <a:bodyPr wrap="square">
              <a:spAutoFit/>
            </a:bodyPr>
            <a:lstStyle/>
            <a:p>
              <a:r>
                <a:rPr lang="en-GB" sz="1400">
                  <a:solidFill>
                    <a:schemeClr val="bg2"/>
                  </a:solidFill>
                </a:rPr>
                <a:t>Lorem ipsum dolor sit amet, consectetur adipiscing elit, </a:t>
              </a:r>
              <a:r>
                <a:rPr lang="en-GB" sz="1400" smtClean="0">
                  <a:solidFill>
                    <a:schemeClr val="bg2"/>
                  </a:solidFill>
                </a:rPr>
                <a:t>sed</a:t>
              </a:r>
              <a:endParaRPr lang="en-GB" sz="1400">
                <a:solidFill>
                  <a:schemeClr val="bg2"/>
                </a:solidFill>
              </a:endParaRPr>
            </a:p>
          </p:txBody>
        </p:sp>
        <p:sp>
          <p:nvSpPr>
            <p:cNvPr id="45" name="TextBox 44"/>
            <p:cNvSpPr txBox="1"/>
            <p:nvPr/>
          </p:nvSpPr>
          <p:spPr>
            <a:xfrm>
              <a:off x="2181658" y="5830123"/>
              <a:ext cx="625492" cy="369332"/>
            </a:xfrm>
            <a:prstGeom prst="rect">
              <a:avLst/>
            </a:prstGeom>
            <a:noFill/>
          </p:spPr>
          <p:txBody>
            <a:bodyPr wrap="none" rtlCol="0">
              <a:spAutoFit/>
            </a:bodyPr>
            <a:lstStyle/>
            <a:p>
              <a:r>
                <a:rPr lang="en-US" smtClean="0">
                  <a:solidFill>
                    <a:schemeClr val="bg2"/>
                  </a:solidFill>
                  <a:latin typeface="+mj-lt"/>
                </a:rPr>
                <a:t>Web</a:t>
              </a:r>
              <a:endParaRPr lang="en-GB">
                <a:solidFill>
                  <a:schemeClr val="bg2"/>
                </a:solidFill>
                <a:latin typeface="+mj-lt"/>
              </a:endParaRPr>
            </a:p>
          </p:txBody>
        </p:sp>
      </p:grpSp>
      <p:grpSp>
        <p:nvGrpSpPr>
          <p:cNvPr id="46" name="Group 45"/>
          <p:cNvGrpSpPr/>
          <p:nvPr/>
        </p:nvGrpSpPr>
        <p:grpSpPr>
          <a:xfrm>
            <a:off x="5708860" y="5439634"/>
            <a:ext cx="2574447" cy="851574"/>
            <a:chOff x="2181658" y="5830123"/>
            <a:chExt cx="2574447" cy="851574"/>
          </a:xfrm>
        </p:grpSpPr>
        <p:sp>
          <p:nvSpPr>
            <p:cNvPr id="47" name="Rectangle 46"/>
            <p:cNvSpPr/>
            <p:nvPr/>
          </p:nvSpPr>
          <p:spPr>
            <a:xfrm>
              <a:off x="2181658" y="6158477"/>
              <a:ext cx="2574447" cy="523220"/>
            </a:xfrm>
            <a:prstGeom prst="rect">
              <a:avLst/>
            </a:prstGeom>
          </p:spPr>
          <p:txBody>
            <a:bodyPr wrap="square">
              <a:spAutoFit/>
            </a:bodyPr>
            <a:lstStyle/>
            <a:p>
              <a:r>
                <a:rPr lang="en-GB" sz="1400">
                  <a:solidFill>
                    <a:schemeClr val="bg2"/>
                  </a:solidFill>
                </a:rPr>
                <a:t>Lorem ipsum dolor sit amet, consectetur adipiscing elit, </a:t>
              </a:r>
              <a:r>
                <a:rPr lang="en-GB" sz="1400" smtClean="0">
                  <a:solidFill>
                    <a:schemeClr val="bg2"/>
                  </a:solidFill>
                </a:rPr>
                <a:t>sed</a:t>
              </a:r>
              <a:endParaRPr lang="en-GB" sz="1400">
                <a:solidFill>
                  <a:schemeClr val="bg2"/>
                </a:solidFill>
              </a:endParaRPr>
            </a:p>
          </p:txBody>
        </p:sp>
        <p:sp>
          <p:nvSpPr>
            <p:cNvPr id="48" name="TextBox 47"/>
            <p:cNvSpPr txBox="1"/>
            <p:nvPr/>
          </p:nvSpPr>
          <p:spPr>
            <a:xfrm>
              <a:off x="2181658" y="5830123"/>
              <a:ext cx="739305" cy="369332"/>
            </a:xfrm>
            <a:prstGeom prst="rect">
              <a:avLst/>
            </a:prstGeom>
            <a:noFill/>
          </p:spPr>
          <p:txBody>
            <a:bodyPr wrap="none" rtlCol="0">
              <a:spAutoFit/>
            </a:bodyPr>
            <a:lstStyle/>
            <a:p>
              <a:r>
                <a:rPr lang="en-US" smtClean="0">
                  <a:solidFill>
                    <a:schemeClr val="bg2"/>
                  </a:solidFill>
                  <a:latin typeface="+mj-lt"/>
                </a:rPr>
                <a:t>Video</a:t>
              </a:r>
              <a:endParaRPr lang="en-GB">
                <a:solidFill>
                  <a:schemeClr val="bg2"/>
                </a:solidFill>
                <a:latin typeface="+mj-lt"/>
              </a:endParaRPr>
            </a:p>
          </p:txBody>
        </p:sp>
      </p:grpSp>
      <p:grpSp>
        <p:nvGrpSpPr>
          <p:cNvPr id="49" name="Group 48"/>
          <p:cNvGrpSpPr/>
          <p:nvPr/>
        </p:nvGrpSpPr>
        <p:grpSpPr>
          <a:xfrm>
            <a:off x="9090683" y="5439634"/>
            <a:ext cx="2574447" cy="851574"/>
            <a:chOff x="2181658" y="5830123"/>
            <a:chExt cx="2574447" cy="851574"/>
          </a:xfrm>
        </p:grpSpPr>
        <p:sp>
          <p:nvSpPr>
            <p:cNvPr id="50" name="Rectangle 49"/>
            <p:cNvSpPr/>
            <p:nvPr/>
          </p:nvSpPr>
          <p:spPr>
            <a:xfrm>
              <a:off x="2181658" y="6158477"/>
              <a:ext cx="2574447" cy="523220"/>
            </a:xfrm>
            <a:prstGeom prst="rect">
              <a:avLst/>
            </a:prstGeom>
          </p:spPr>
          <p:txBody>
            <a:bodyPr wrap="square">
              <a:spAutoFit/>
            </a:bodyPr>
            <a:lstStyle/>
            <a:p>
              <a:r>
                <a:rPr lang="en-GB" sz="1400">
                  <a:solidFill>
                    <a:schemeClr val="bg2"/>
                  </a:solidFill>
                </a:rPr>
                <a:t>Lorem ipsum dolor sit amet, consectetur adipiscing elit, </a:t>
              </a:r>
              <a:r>
                <a:rPr lang="en-GB" sz="1400" smtClean="0">
                  <a:solidFill>
                    <a:schemeClr val="bg2"/>
                  </a:solidFill>
                </a:rPr>
                <a:t>sed</a:t>
              </a:r>
              <a:endParaRPr lang="en-GB" sz="1400">
                <a:solidFill>
                  <a:schemeClr val="bg2"/>
                </a:solidFill>
              </a:endParaRPr>
            </a:p>
          </p:txBody>
        </p:sp>
        <p:sp>
          <p:nvSpPr>
            <p:cNvPr id="51" name="TextBox 50"/>
            <p:cNvSpPr txBox="1"/>
            <p:nvPr/>
          </p:nvSpPr>
          <p:spPr>
            <a:xfrm>
              <a:off x="2181658" y="5830123"/>
              <a:ext cx="1634422" cy="369332"/>
            </a:xfrm>
            <a:prstGeom prst="rect">
              <a:avLst/>
            </a:prstGeom>
            <a:noFill/>
          </p:spPr>
          <p:txBody>
            <a:bodyPr wrap="none" rtlCol="0">
              <a:spAutoFit/>
            </a:bodyPr>
            <a:lstStyle/>
            <a:p>
              <a:r>
                <a:rPr lang="en-US" smtClean="0">
                  <a:solidFill>
                    <a:schemeClr val="bg2"/>
                  </a:solidFill>
                  <a:latin typeface="+mj-lt"/>
                </a:rPr>
                <a:t>Graphic Design</a:t>
              </a:r>
              <a:endParaRPr lang="en-GB">
                <a:solidFill>
                  <a:schemeClr val="bg2"/>
                </a:solidFill>
                <a:latin typeface="+mj-lt"/>
              </a:endParaRPr>
            </a:p>
          </p:txBody>
        </p:sp>
      </p:grpSp>
    </p:spTree>
    <p:extLst>
      <p:ext uri="{BB962C8B-B14F-4D97-AF65-F5344CB8AC3E}">
        <p14:creationId xmlns:p14="http://schemas.microsoft.com/office/powerpoint/2010/main" val="1324793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39"/>
                                        </p:tgtEl>
                                        <p:attrNameLst>
                                          <p:attrName>style.visibility</p:attrName>
                                        </p:attrNameLst>
                                      </p:cBhvr>
                                      <p:to>
                                        <p:strVal val="visible"/>
                                      </p:to>
                                    </p:set>
                                    <p:animEffect transition="in" filter="fade">
                                      <p:cBhvr>
                                        <p:cTn id="14" dur="500"/>
                                        <p:tgtEl>
                                          <p:spTgt spid="39"/>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500"/>
                                        <p:tgtEl>
                                          <p:spTgt spid="42"/>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500"/>
                                        <p:tgtEl>
                                          <p:spTgt spid="43"/>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6"/>
                                        </p:tgtEl>
                                        <p:attrNameLst>
                                          <p:attrName>style.visibility</p:attrName>
                                        </p:attrNameLst>
                                      </p:cBhvr>
                                      <p:to>
                                        <p:strVal val="visible"/>
                                      </p:to>
                                    </p:set>
                                    <p:animEffect transition="in" filter="fade">
                                      <p:cBhvr>
                                        <p:cTn id="42" dur="500"/>
                                        <p:tgtEl>
                                          <p:spTgt spid="46"/>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P spid="41" grpId="0"/>
      <p:bldP spid="4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Four Step For Success</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85</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967802" y="1902099"/>
            <a:ext cx="10256393" cy="1647031"/>
            <a:chOff x="967802" y="1902099"/>
            <a:chExt cx="10256393" cy="1647031"/>
          </a:xfrm>
        </p:grpSpPr>
        <p:grpSp>
          <p:nvGrpSpPr>
            <p:cNvPr id="6" name="Group 5"/>
            <p:cNvGrpSpPr/>
            <p:nvPr/>
          </p:nvGrpSpPr>
          <p:grpSpPr>
            <a:xfrm>
              <a:off x="967802" y="1902099"/>
              <a:ext cx="10256393" cy="1647031"/>
              <a:chOff x="-1123401" y="2523132"/>
              <a:chExt cx="11282033" cy="1811734"/>
            </a:xfrm>
          </p:grpSpPr>
          <p:sp>
            <p:nvSpPr>
              <p:cNvPr id="25" name="Freeform 24"/>
              <p:cNvSpPr/>
              <p:nvPr/>
            </p:nvSpPr>
            <p:spPr>
              <a:xfrm>
                <a:off x="2033366"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26" name="Freeform 25"/>
              <p:cNvSpPr/>
              <p:nvPr/>
            </p:nvSpPr>
            <p:spPr>
              <a:xfrm>
                <a:off x="3992214" y="2903596"/>
                <a:ext cx="1050805" cy="1050805"/>
              </a:xfrm>
              <a:custGeom>
                <a:avLst/>
                <a:gdLst>
                  <a:gd name="connsiteX0" fmla="*/ 139284 w 1050805"/>
                  <a:gd name="connsiteY0" fmla="*/ 401828 h 1050805"/>
                  <a:gd name="connsiteX1" fmla="*/ 401828 w 1050805"/>
                  <a:gd name="connsiteY1" fmla="*/ 401828 h 1050805"/>
                  <a:gd name="connsiteX2" fmla="*/ 401828 w 1050805"/>
                  <a:gd name="connsiteY2" fmla="*/ 139284 h 1050805"/>
                  <a:gd name="connsiteX3" fmla="*/ 648977 w 1050805"/>
                  <a:gd name="connsiteY3" fmla="*/ 139284 h 1050805"/>
                  <a:gd name="connsiteX4" fmla="*/ 648977 w 1050805"/>
                  <a:gd name="connsiteY4" fmla="*/ 401828 h 1050805"/>
                  <a:gd name="connsiteX5" fmla="*/ 911521 w 1050805"/>
                  <a:gd name="connsiteY5" fmla="*/ 401828 h 1050805"/>
                  <a:gd name="connsiteX6" fmla="*/ 911521 w 1050805"/>
                  <a:gd name="connsiteY6" fmla="*/ 648977 h 1050805"/>
                  <a:gd name="connsiteX7" fmla="*/ 648977 w 1050805"/>
                  <a:gd name="connsiteY7" fmla="*/ 648977 h 1050805"/>
                  <a:gd name="connsiteX8" fmla="*/ 648977 w 1050805"/>
                  <a:gd name="connsiteY8" fmla="*/ 911521 h 1050805"/>
                  <a:gd name="connsiteX9" fmla="*/ 401828 w 1050805"/>
                  <a:gd name="connsiteY9" fmla="*/ 911521 h 1050805"/>
                  <a:gd name="connsiteX10" fmla="*/ 401828 w 1050805"/>
                  <a:gd name="connsiteY10" fmla="*/ 648977 h 1050805"/>
                  <a:gd name="connsiteX11" fmla="*/ 139284 w 1050805"/>
                  <a:gd name="connsiteY11" fmla="*/ 648977 h 1050805"/>
                  <a:gd name="connsiteX12" fmla="*/ 139284 w 1050805"/>
                  <a:gd name="connsiteY12" fmla="*/ 401828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0805" h="1050805">
                    <a:moveTo>
                      <a:pt x="139284" y="401828"/>
                    </a:moveTo>
                    <a:lnTo>
                      <a:pt x="401828" y="401828"/>
                    </a:lnTo>
                    <a:lnTo>
                      <a:pt x="401828" y="139284"/>
                    </a:lnTo>
                    <a:lnTo>
                      <a:pt x="648977" y="139284"/>
                    </a:lnTo>
                    <a:lnTo>
                      <a:pt x="648977" y="401828"/>
                    </a:lnTo>
                    <a:lnTo>
                      <a:pt x="911521" y="401828"/>
                    </a:lnTo>
                    <a:lnTo>
                      <a:pt x="911521" y="648977"/>
                    </a:lnTo>
                    <a:lnTo>
                      <a:pt x="648977" y="648977"/>
                    </a:lnTo>
                    <a:lnTo>
                      <a:pt x="648977" y="911521"/>
                    </a:lnTo>
                    <a:lnTo>
                      <a:pt x="401828" y="911521"/>
                    </a:lnTo>
                    <a:lnTo>
                      <a:pt x="401828" y="648977"/>
                    </a:lnTo>
                    <a:lnTo>
                      <a:pt x="139284" y="648977"/>
                    </a:lnTo>
                    <a:lnTo>
                      <a:pt x="139284" y="401828"/>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401828" rIns="139284" bIns="401828" numCol="1" spcCol="1270" anchor="ctr" anchorCtr="0">
                <a:noAutofit/>
              </a:bodyPr>
              <a:lstStyle/>
              <a:p>
                <a:pPr lvl="0" algn="ctr" defTabSz="755650">
                  <a:lnSpc>
                    <a:spcPct val="90000"/>
                  </a:lnSpc>
                  <a:spcBef>
                    <a:spcPct val="0"/>
                  </a:spcBef>
                  <a:spcAft>
                    <a:spcPct val="35000"/>
                  </a:spcAft>
                </a:pPr>
                <a:endParaRPr lang="en-GB" sz="1700" kern="1200"/>
              </a:p>
            </p:txBody>
          </p:sp>
          <p:sp>
            <p:nvSpPr>
              <p:cNvPr id="27" name="Freeform 26"/>
              <p:cNvSpPr/>
              <p:nvPr/>
            </p:nvSpPr>
            <p:spPr>
              <a:xfrm>
                <a:off x="5190132"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28" name="Freeform 27"/>
              <p:cNvSpPr/>
              <p:nvPr/>
            </p:nvSpPr>
            <p:spPr>
              <a:xfrm>
                <a:off x="7148980" y="2903596"/>
                <a:ext cx="1050805" cy="1050805"/>
              </a:xfrm>
              <a:custGeom>
                <a:avLst/>
                <a:gdLst>
                  <a:gd name="connsiteX0" fmla="*/ 139284 w 1050805"/>
                  <a:gd name="connsiteY0" fmla="*/ 216466 h 1050805"/>
                  <a:gd name="connsiteX1" fmla="*/ 911521 w 1050805"/>
                  <a:gd name="connsiteY1" fmla="*/ 216466 h 1050805"/>
                  <a:gd name="connsiteX2" fmla="*/ 911521 w 1050805"/>
                  <a:gd name="connsiteY2" fmla="*/ 463615 h 1050805"/>
                  <a:gd name="connsiteX3" fmla="*/ 139284 w 1050805"/>
                  <a:gd name="connsiteY3" fmla="*/ 463615 h 1050805"/>
                  <a:gd name="connsiteX4" fmla="*/ 139284 w 1050805"/>
                  <a:gd name="connsiteY4" fmla="*/ 216466 h 1050805"/>
                  <a:gd name="connsiteX5" fmla="*/ 139284 w 1050805"/>
                  <a:gd name="connsiteY5" fmla="*/ 587190 h 1050805"/>
                  <a:gd name="connsiteX6" fmla="*/ 911521 w 1050805"/>
                  <a:gd name="connsiteY6" fmla="*/ 587190 h 1050805"/>
                  <a:gd name="connsiteX7" fmla="*/ 911521 w 1050805"/>
                  <a:gd name="connsiteY7" fmla="*/ 834339 h 1050805"/>
                  <a:gd name="connsiteX8" fmla="*/ 139284 w 1050805"/>
                  <a:gd name="connsiteY8" fmla="*/ 834339 h 1050805"/>
                  <a:gd name="connsiteX9" fmla="*/ 139284 w 1050805"/>
                  <a:gd name="connsiteY9" fmla="*/ 587190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805" h="1050805">
                    <a:moveTo>
                      <a:pt x="139284" y="216466"/>
                    </a:moveTo>
                    <a:lnTo>
                      <a:pt x="911521" y="216466"/>
                    </a:lnTo>
                    <a:lnTo>
                      <a:pt x="911521" y="463615"/>
                    </a:lnTo>
                    <a:lnTo>
                      <a:pt x="139284" y="463615"/>
                    </a:lnTo>
                    <a:lnTo>
                      <a:pt x="139284" y="216466"/>
                    </a:lnTo>
                    <a:close/>
                    <a:moveTo>
                      <a:pt x="139284" y="587190"/>
                    </a:moveTo>
                    <a:lnTo>
                      <a:pt x="911521" y="587190"/>
                    </a:lnTo>
                    <a:lnTo>
                      <a:pt x="911521" y="834339"/>
                    </a:lnTo>
                    <a:lnTo>
                      <a:pt x="139284" y="834339"/>
                    </a:lnTo>
                    <a:lnTo>
                      <a:pt x="139284" y="587190"/>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216466" rIns="139284" bIns="216466" numCol="1" spcCol="1270" anchor="ctr" anchorCtr="0">
                <a:noAutofit/>
              </a:bodyPr>
              <a:lstStyle/>
              <a:p>
                <a:pPr lvl="0" algn="ctr" defTabSz="1955800">
                  <a:lnSpc>
                    <a:spcPct val="90000"/>
                  </a:lnSpc>
                  <a:spcBef>
                    <a:spcPct val="0"/>
                  </a:spcBef>
                  <a:spcAft>
                    <a:spcPct val="35000"/>
                  </a:spcAft>
                </a:pPr>
                <a:endParaRPr lang="en-GB" sz="4400" kern="1200"/>
              </a:p>
            </p:txBody>
          </p:sp>
          <p:sp>
            <p:nvSpPr>
              <p:cNvPr id="29" name="Freeform 28"/>
              <p:cNvSpPr/>
              <p:nvPr/>
            </p:nvSpPr>
            <p:spPr>
              <a:xfrm>
                <a:off x="8346898"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30" name="Freeform 29"/>
              <p:cNvSpPr/>
              <p:nvPr/>
            </p:nvSpPr>
            <p:spPr>
              <a:xfrm>
                <a:off x="-1123401"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31" name="Freeform 30"/>
              <p:cNvSpPr/>
              <p:nvPr/>
            </p:nvSpPr>
            <p:spPr>
              <a:xfrm>
                <a:off x="835447" y="2903596"/>
                <a:ext cx="1050805" cy="1050805"/>
              </a:xfrm>
              <a:custGeom>
                <a:avLst/>
                <a:gdLst>
                  <a:gd name="connsiteX0" fmla="*/ 139284 w 1050805"/>
                  <a:gd name="connsiteY0" fmla="*/ 401828 h 1050805"/>
                  <a:gd name="connsiteX1" fmla="*/ 401828 w 1050805"/>
                  <a:gd name="connsiteY1" fmla="*/ 401828 h 1050805"/>
                  <a:gd name="connsiteX2" fmla="*/ 401828 w 1050805"/>
                  <a:gd name="connsiteY2" fmla="*/ 139284 h 1050805"/>
                  <a:gd name="connsiteX3" fmla="*/ 648977 w 1050805"/>
                  <a:gd name="connsiteY3" fmla="*/ 139284 h 1050805"/>
                  <a:gd name="connsiteX4" fmla="*/ 648977 w 1050805"/>
                  <a:gd name="connsiteY4" fmla="*/ 401828 h 1050805"/>
                  <a:gd name="connsiteX5" fmla="*/ 911521 w 1050805"/>
                  <a:gd name="connsiteY5" fmla="*/ 401828 h 1050805"/>
                  <a:gd name="connsiteX6" fmla="*/ 911521 w 1050805"/>
                  <a:gd name="connsiteY6" fmla="*/ 648977 h 1050805"/>
                  <a:gd name="connsiteX7" fmla="*/ 648977 w 1050805"/>
                  <a:gd name="connsiteY7" fmla="*/ 648977 h 1050805"/>
                  <a:gd name="connsiteX8" fmla="*/ 648977 w 1050805"/>
                  <a:gd name="connsiteY8" fmla="*/ 911521 h 1050805"/>
                  <a:gd name="connsiteX9" fmla="*/ 401828 w 1050805"/>
                  <a:gd name="connsiteY9" fmla="*/ 911521 h 1050805"/>
                  <a:gd name="connsiteX10" fmla="*/ 401828 w 1050805"/>
                  <a:gd name="connsiteY10" fmla="*/ 648977 h 1050805"/>
                  <a:gd name="connsiteX11" fmla="*/ 139284 w 1050805"/>
                  <a:gd name="connsiteY11" fmla="*/ 648977 h 1050805"/>
                  <a:gd name="connsiteX12" fmla="*/ 139284 w 1050805"/>
                  <a:gd name="connsiteY12" fmla="*/ 401828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0805" h="1050805">
                    <a:moveTo>
                      <a:pt x="139284" y="401828"/>
                    </a:moveTo>
                    <a:lnTo>
                      <a:pt x="401828" y="401828"/>
                    </a:lnTo>
                    <a:lnTo>
                      <a:pt x="401828" y="139284"/>
                    </a:lnTo>
                    <a:lnTo>
                      <a:pt x="648977" y="139284"/>
                    </a:lnTo>
                    <a:lnTo>
                      <a:pt x="648977" y="401828"/>
                    </a:lnTo>
                    <a:lnTo>
                      <a:pt x="911521" y="401828"/>
                    </a:lnTo>
                    <a:lnTo>
                      <a:pt x="911521" y="648977"/>
                    </a:lnTo>
                    <a:lnTo>
                      <a:pt x="648977" y="648977"/>
                    </a:lnTo>
                    <a:lnTo>
                      <a:pt x="648977" y="911521"/>
                    </a:lnTo>
                    <a:lnTo>
                      <a:pt x="401828" y="911521"/>
                    </a:lnTo>
                    <a:lnTo>
                      <a:pt x="401828" y="648977"/>
                    </a:lnTo>
                    <a:lnTo>
                      <a:pt x="139284" y="648977"/>
                    </a:lnTo>
                    <a:lnTo>
                      <a:pt x="139284" y="401828"/>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401828" rIns="139284" bIns="401828" numCol="1" spcCol="1270" anchor="ctr" anchorCtr="0">
                <a:noAutofit/>
              </a:bodyPr>
              <a:lstStyle/>
              <a:p>
                <a:pPr lvl="0" algn="ctr" defTabSz="755650">
                  <a:lnSpc>
                    <a:spcPct val="90000"/>
                  </a:lnSpc>
                  <a:spcBef>
                    <a:spcPct val="0"/>
                  </a:spcBef>
                  <a:spcAft>
                    <a:spcPct val="35000"/>
                  </a:spcAft>
                </a:pPr>
                <a:endParaRPr lang="en-GB" sz="1700" kern="1200"/>
              </a:p>
            </p:txBody>
          </p:sp>
        </p:grpSp>
        <p:grpSp>
          <p:nvGrpSpPr>
            <p:cNvPr id="7" name="Group 6"/>
            <p:cNvGrpSpPr/>
            <p:nvPr/>
          </p:nvGrpSpPr>
          <p:grpSpPr>
            <a:xfrm>
              <a:off x="1501841" y="2407611"/>
              <a:ext cx="578952" cy="618042"/>
              <a:chOff x="9159875" y="1647825"/>
              <a:chExt cx="434975" cy="464344"/>
            </a:xfrm>
            <a:solidFill>
              <a:schemeClr val="bg2"/>
            </a:solidFill>
          </p:grpSpPr>
          <p:sp>
            <p:nvSpPr>
              <p:cNvPr id="22" name="AutoShape 78"/>
              <p:cNvSpPr>
                <a:spLocks/>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79"/>
              <p:cNvSpPr>
                <a:spLocks/>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80"/>
              <p:cNvSpPr>
                <a:spLocks/>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8" name="Group 7"/>
            <p:cNvGrpSpPr/>
            <p:nvPr/>
          </p:nvGrpSpPr>
          <p:grpSpPr>
            <a:xfrm>
              <a:off x="10091658" y="2416592"/>
              <a:ext cx="618042" cy="618042"/>
              <a:chOff x="8216107" y="1647825"/>
              <a:chExt cx="464344" cy="464344"/>
            </a:xfrm>
            <a:solidFill>
              <a:schemeClr val="bg2"/>
            </a:solidFill>
          </p:grpSpPr>
          <p:sp>
            <p:nvSpPr>
              <p:cNvPr id="20" name="AutoShape 81"/>
              <p:cNvSpPr>
                <a:spLocks/>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82"/>
              <p:cNvSpPr>
                <a:spLocks/>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9" name="Group 8"/>
            <p:cNvGrpSpPr/>
            <p:nvPr/>
          </p:nvGrpSpPr>
          <p:grpSpPr>
            <a:xfrm>
              <a:off x="7221342" y="2435608"/>
              <a:ext cx="619099" cy="580009"/>
              <a:chOff x="5368132" y="3540125"/>
              <a:chExt cx="465138" cy="435769"/>
            </a:xfrm>
            <a:solidFill>
              <a:schemeClr val="bg2"/>
            </a:solidFill>
          </p:grpSpPr>
          <p:sp>
            <p:nvSpPr>
              <p:cNvPr id="18"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0" name="Group 9"/>
            <p:cNvGrpSpPr/>
            <p:nvPr/>
          </p:nvGrpSpPr>
          <p:grpSpPr>
            <a:xfrm>
              <a:off x="4352084" y="2484206"/>
              <a:ext cx="618042" cy="482812"/>
              <a:chOff x="2581275" y="1710532"/>
              <a:chExt cx="464344" cy="362744"/>
            </a:xfrm>
            <a:solidFill>
              <a:schemeClr val="bg2"/>
            </a:solidFill>
          </p:grpSpPr>
          <p:sp>
            <p:nvSpPr>
              <p:cNvPr id="11"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2" name="Group 31"/>
          <p:cNvGrpSpPr/>
          <p:nvPr/>
        </p:nvGrpSpPr>
        <p:grpSpPr>
          <a:xfrm>
            <a:off x="3404391" y="3645268"/>
            <a:ext cx="2513428" cy="1063617"/>
            <a:chOff x="520106" y="2219893"/>
            <a:chExt cx="2513428" cy="1063617"/>
          </a:xfrm>
        </p:grpSpPr>
        <p:sp>
          <p:nvSpPr>
            <p:cNvPr id="33" name="TextBox 32"/>
            <p:cNvSpPr txBox="1"/>
            <p:nvPr/>
          </p:nvSpPr>
          <p:spPr>
            <a:xfrm>
              <a:off x="999555" y="2219893"/>
              <a:ext cx="1554528" cy="369332"/>
            </a:xfrm>
            <a:prstGeom prst="rect">
              <a:avLst/>
            </a:prstGeom>
            <a:noFill/>
          </p:spPr>
          <p:txBody>
            <a:bodyPr wrap="none" rtlCol="0">
              <a:spAutoFit/>
            </a:bodyPr>
            <a:lstStyle/>
            <a:p>
              <a:pPr algn="ctr"/>
              <a:r>
                <a:rPr lang="en-US" smtClean="0">
                  <a:solidFill>
                    <a:schemeClr val="bg2"/>
                  </a:solidFill>
                  <a:latin typeface="+mj-lt"/>
                </a:rPr>
                <a:t>TV Production</a:t>
              </a:r>
              <a:endParaRPr lang="en-GB">
                <a:solidFill>
                  <a:schemeClr val="bg2"/>
                </a:solidFill>
                <a:latin typeface="+mj-lt"/>
              </a:endParaRPr>
            </a:p>
          </p:txBody>
        </p:sp>
        <p:sp>
          <p:nvSpPr>
            <p:cNvPr id="34" name="Rectangle 33"/>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p>
            <a:p>
              <a:pPr algn="ctr"/>
              <a:r>
                <a:rPr lang="en-GB" sz="1400" smtClean="0">
                  <a:solidFill>
                    <a:schemeClr val="bg2"/>
                  </a:solidFill>
                </a:rPr>
                <a:t>consectetuer adipiscing elit</a:t>
              </a:r>
            </a:p>
            <a:p>
              <a:pPr algn="ctr"/>
              <a:r>
                <a:rPr lang="en-GB" sz="1400" smtClean="0">
                  <a:solidFill>
                    <a:schemeClr val="bg2"/>
                  </a:solidFill>
                </a:rPr>
                <a:t> </a:t>
              </a:r>
              <a:r>
                <a:rPr lang="en-GB" sz="1400">
                  <a:solidFill>
                    <a:schemeClr val="bg2"/>
                  </a:solidFill>
                </a:rPr>
                <a:t>sed diam </a:t>
              </a:r>
            </a:p>
          </p:txBody>
        </p:sp>
      </p:grpSp>
      <p:grpSp>
        <p:nvGrpSpPr>
          <p:cNvPr id="35" name="Group 34"/>
          <p:cNvGrpSpPr/>
          <p:nvPr/>
        </p:nvGrpSpPr>
        <p:grpSpPr>
          <a:xfrm>
            <a:off x="6274177" y="3645268"/>
            <a:ext cx="2513428" cy="1063617"/>
            <a:chOff x="520106" y="2219893"/>
            <a:chExt cx="2513428" cy="1063617"/>
          </a:xfrm>
        </p:grpSpPr>
        <p:sp>
          <p:nvSpPr>
            <p:cNvPr id="36" name="TextBox 35"/>
            <p:cNvSpPr txBox="1"/>
            <p:nvPr/>
          </p:nvSpPr>
          <p:spPr>
            <a:xfrm>
              <a:off x="1056913" y="2219893"/>
              <a:ext cx="1439818" cy="369332"/>
            </a:xfrm>
            <a:prstGeom prst="rect">
              <a:avLst/>
            </a:prstGeom>
            <a:noFill/>
          </p:spPr>
          <p:txBody>
            <a:bodyPr wrap="none" rtlCol="0">
              <a:spAutoFit/>
            </a:bodyPr>
            <a:lstStyle/>
            <a:p>
              <a:pPr algn="ctr"/>
              <a:r>
                <a:rPr lang="en-US" smtClean="0">
                  <a:solidFill>
                    <a:schemeClr val="bg2"/>
                  </a:solidFill>
                  <a:latin typeface="+mj-lt"/>
                </a:rPr>
                <a:t>Web Analysis</a:t>
              </a:r>
              <a:endParaRPr lang="en-GB">
                <a:solidFill>
                  <a:schemeClr val="bg2"/>
                </a:solidFill>
                <a:latin typeface="+mj-lt"/>
              </a:endParaRPr>
            </a:p>
          </p:txBody>
        </p:sp>
        <p:sp>
          <p:nvSpPr>
            <p:cNvPr id="37" name="Rectangle 36"/>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p>
            <a:p>
              <a:pPr algn="ctr"/>
              <a:r>
                <a:rPr lang="en-GB" sz="1400" smtClean="0">
                  <a:solidFill>
                    <a:schemeClr val="bg2"/>
                  </a:solidFill>
                </a:rPr>
                <a:t>consectetuer adipiscing elit</a:t>
              </a:r>
            </a:p>
            <a:p>
              <a:pPr algn="ctr"/>
              <a:r>
                <a:rPr lang="en-GB" sz="1400" smtClean="0">
                  <a:solidFill>
                    <a:schemeClr val="bg2"/>
                  </a:solidFill>
                </a:rPr>
                <a:t> </a:t>
              </a:r>
              <a:r>
                <a:rPr lang="en-GB" sz="1400">
                  <a:solidFill>
                    <a:schemeClr val="bg2"/>
                  </a:solidFill>
                </a:rPr>
                <a:t>sed diam </a:t>
              </a:r>
            </a:p>
          </p:txBody>
        </p:sp>
      </p:grpSp>
      <p:grpSp>
        <p:nvGrpSpPr>
          <p:cNvPr id="38" name="Group 37"/>
          <p:cNvGrpSpPr/>
          <p:nvPr/>
        </p:nvGrpSpPr>
        <p:grpSpPr>
          <a:xfrm>
            <a:off x="534605" y="3645268"/>
            <a:ext cx="2513428" cy="1063617"/>
            <a:chOff x="520106" y="2219893"/>
            <a:chExt cx="2513428" cy="1063617"/>
          </a:xfrm>
        </p:grpSpPr>
        <p:sp>
          <p:nvSpPr>
            <p:cNvPr id="39" name="TextBox 38"/>
            <p:cNvSpPr txBox="1"/>
            <p:nvPr/>
          </p:nvSpPr>
          <p:spPr>
            <a:xfrm>
              <a:off x="826341" y="2219893"/>
              <a:ext cx="1900970" cy="369332"/>
            </a:xfrm>
            <a:prstGeom prst="rect">
              <a:avLst/>
            </a:prstGeom>
            <a:noFill/>
          </p:spPr>
          <p:txBody>
            <a:bodyPr wrap="none" rtlCol="0">
              <a:spAutoFit/>
            </a:bodyPr>
            <a:lstStyle/>
            <a:p>
              <a:pPr algn="ctr"/>
              <a:r>
                <a:rPr lang="en-US" smtClean="0">
                  <a:solidFill>
                    <a:schemeClr val="bg2"/>
                  </a:solidFill>
                  <a:latin typeface="+mj-lt"/>
                </a:rPr>
                <a:t>Picture Collection</a:t>
              </a:r>
              <a:endParaRPr lang="en-GB">
                <a:solidFill>
                  <a:schemeClr val="bg2"/>
                </a:solidFill>
                <a:latin typeface="+mj-lt"/>
              </a:endParaRPr>
            </a:p>
          </p:txBody>
        </p:sp>
        <p:sp>
          <p:nvSpPr>
            <p:cNvPr id="40" name="Rectangle 39"/>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p>
            <a:p>
              <a:pPr algn="ctr"/>
              <a:r>
                <a:rPr lang="en-GB" sz="1400" smtClean="0">
                  <a:solidFill>
                    <a:schemeClr val="bg2"/>
                  </a:solidFill>
                </a:rPr>
                <a:t>consectetuer adipiscing elit</a:t>
              </a:r>
            </a:p>
            <a:p>
              <a:pPr algn="ctr"/>
              <a:r>
                <a:rPr lang="en-GB" sz="1400" smtClean="0">
                  <a:solidFill>
                    <a:schemeClr val="bg2"/>
                  </a:solidFill>
                </a:rPr>
                <a:t> </a:t>
              </a:r>
              <a:r>
                <a:rPr lang="en-GB" sz="1400">
                  <a:solidFill>
                    <a:schemeClr val="bg2"/>
                  </a:solidFill>
                </a:rPr>
                <a:t>sed diam </a:t>
              </a:r>
            </a:p>
          </p:txBody>
        </p:sp>
      </p:grpSp>
      <p:grpSp>
        <p:nvGrpSpPr>
          <p:cNvPr id="41" name="Group 40"/>
          <p:cNvGrpSpPr/>
          <p:nvPr/>
        </p:nvGrpSpPr>
        <p:grpSpPr>
          <a:xfrm>
            <a:off x="9143965" y="3645268"/>
            <a:ext cx="2513428" cy="1063617"/>
            <a:chOff x="520106" y="2219893"/>
            <a:chExt cx="2513428" cy="1063617"/>
          </a:xfrm>
        </p:grpSpPr>
        <p:sp>
          <p:nvSpPr>
            <p:cNvPr id="42" name="TextBox 41"/>
            <p:cNvSpPr txBox="1"/>
            <p:nvPr/>
          </p:nvSpPr>
          <p:spPr>
            <a:xfrm>
              <a:off x="1291015" y="2219893"/>
              <a:ext cx="971612" cy="369332"/>
            </a:xfrm>
            <a:prstGeom prst="rect">
              <a:avLst/>
            </a:prstGeom>
            <a:noFill/>
          </p:spPr>
          <p:txBody>
            <a:bodyPr wrap="none" rtlCol="0">
              <a:spAutoFit/>
            </a:bodyPr>
            <a:lstStyle/>
            <a:p>
              <a:pPr algn="ctr"/>
              <a:r>
                <a:rPr lang="en-US" smtClean="0">
                  <a:solidFill>
                    <a:schemeClr val="bg2"/>
                  </a:solidFill>
                  <a:latin typeface="+mj-lt"/>
                </a:rPr>
                <a:t>Success</a:t>
              </a:r>
              <a:endParaRPr lang="en-GB">
                <a:solidFill>
                  <a:schemeClr val="bg2"/>
                </a:solidFill>
                <a:latin typeface="+mj-lt"/>
              </a:endParaRPr>
            </a:p>
          </p:txBody>
        </p:sp>
        <p:sp>
          <p:nvSpPr>
            <p:cNvPr id="43" name="Rectangle 42"/>
            <p:cNvSpPr/>
            <p:nvPr/>
          </p:nvSpPr>
          <p:spPr>
            <a:xfrm>
              <a:off x="520106" y="2544846"/>
              <a:ext cx="2513428" cy="738664"/>
            </a:xfrm>
            <a:prstGeom prst="rect">
              <a:avLst/>
            </a:prstGeom>
          </p:spPr>
          <p:txBody>
            <a:bodyPr wrap="square">
              <a:spAutoFit/>
            </a:bodyPr>
            <a:lstStyle/>
            <a:p>
              <a:pPr algn="ctr"/>
              <a:r>
                <a:rPr lang="en-GB" sz="1400">
                  <a:solidFill>
                    <a:schemeClr val="bg2"/>
                  </a:solidFill>
                </a:rPr>
                <a:t>Lorem ipsum dolor sit </a:t>
              </a:r>
              <a:r>
                <a:rPr lang="en-GB" sz="1400" smtClean="0">
                  <a:solidFill>
                    <a:schemeClr val="bg2"/>
                  </a:solidFill>
                </a:rPr>
                <a:t>amet</a:t>
              </a:r>
            </a:p>
            <a:p>
              <a:pPr algn="ctr"/>
              <a:r>
                <a:rPr lang="en-GB" sz="1400" smtClean="0">
                  <a:solidFill>
                    <a:schemeClr val="bg2"/>
                  </a:solidFill>
                </a:rPr>
                <a:t>consectetuer adipiscing elit</a:t>
              </a:r>
            </a:p>
            <a:p>
              <a:pPr algn="ctr"/>
              <a:r>
                <a:rPr lang="en-GB" sz="1400" smtClean="0">
                  <a:solidFill>
                    <a:schemeClr val="bg2"/>
                  </a:solidFill>
                </a:rPr>
                <a:t> </a:t>
              </a:r>
              <a:r>
                <a:rPr lang="en-GB" sz="1400">
                  <a:solidFill>
                    <a:schemeClr val="bg2"/>
                  </a:solidFill>
                </a:rPr>
                <a:t>sed diam </a:t>
              </a:r>
            </a:p>
          </p:txBody>
        </p:sp>
      </p:grpSp>
      <p:sp>
        <p:nvSpPr>
          <p:cNvPr id="44" name="Rectangle 43"/>
          <p:cNvSpPr/>
          <p:nvPr/>
        </p:nvSpPr>
        <p:spPr>
          <a:xfrm>
            <a:off x="924155" y="5187128"/>
            <a:ext cx="10343689" cy="954107"/>
          </a:xfrm>
          <a:prstGeom prst="rect">
            <a:avLst/>
          </a:prstGeom>
        </p:spPr>
        <p:txBody>
          <a:bodyPr wrap="square">
            <a:spAutoFit/>
          </a:bodyPr>
          <a:lstStyle/>
          <a:p>
            <a:pPr algn="ctr">
              <a:defRPr/>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p>
        </p:txBody>
      </p:sp>
      <p:cxnSp>
        <p:nvCxnSpPr>
          <p:cNvPr id="45" name="Straight Connector 44"/>
          <p:cNvCxnSpPr/>
          <p:nvPr/>
        </p:nvCxnSpPr>
        <p:spPr>
          <a:xfrm>
            <a:off x="3444983" y="4965895"/>
            <a:ext cx="508375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8476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1" fill="hold" nodeType="after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500"/>
                                        <p:tgtEl>
                                          <p:spTgt spid="38"/>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up)">
                                      <p:cBhvr>
                                        <p:cTn id="17" dur="500"/>
                                        <p:tgtEl>
                                          <p:spTgt spid="32"/>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up)">
                                      <p:cBhvr>
                                        <p:cTn id="21" dur="500"/>
                                        <p:tgtEl>
                                          <p:spTgt spid="35"/>
                                        </p:tgtEl>
                                      </p:cBhvr>
                                    </p:animEffect>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wipe(up)">
                                      <p:cBhvr>
                                        <p:cTn id="25" dur="500"/>
                                        <p:tgtEl>
                                          <p:spTgt spid="41"/>
                                        </p:tgtEl>
                                      </p:cBhvr>
                                    </p:animEffect>
                                  </p:childTnLst>
                                </p:cTn>
                              </p:par>
                            </p:childTnLst>
                          </p:cTn>
                        </p:par>
                        <p:par>
                          <p:cTn id="26" fill="hold">
                            <p:stCondLst>
                              <p:cond delay="3000"/>
                            </p:stCondLst>
                            <p:childTnLst>
                              <p:par>
                                <p:cTn id="27" presetID="22" presetClass="entr" presetSubtype="8" fill="hold"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left)">
                                      <p:cBhvr>
                                        <p:cTn id="29" dur="500"/>
                                        <p:tgtEl>
                                          <p:spTgt spid="45"/>
                                        </p:tgtEl>
                                      </p:cBhvr>
                                    </p:animEffect>
                                  </p:childTnLst>
                                </p:cTn>
                              </p:par>
                            </p:childTnLst>
                          </p:cTn>
                        </p:par>
                        <p:par>
                          <p:cTn id="30" fill="hold">
                            <p:stCondLst>
                              <p:cond delay="3500"/>
                            </p:stCondLst>
                            <p:childTnLst>
                              <p:par>
                                <p:cTn id="31" presetID="16" presetClass="entr" presetSubtype="21"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barn(inVertical)">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86</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716262" y="1436689"/>
            <a:ext cx="5113627" cy="5097453"/>
            <a:chOff x="628869" y="1055642"/>
            <a:chExt cx="5113627" cy="5097453"/>
          </a:xfrm>
        </p:grpSpPr>
        <p:grpSp>
          <p:nvGrpSpPr>
            <p:cNvPr id="6" name="Group 5"/>
            <p:cNvGrpSpPr/>
            <p:nvPr/>
          </p:nvGrpSpPr>
          <p:grpSpPr>
            <a:xfrm>
              <a:off x="628869" y="1231504"/>
              <a:ext cx="4921591" cy="4921591"/>
              <a:chOff x="3389124" y="722124"/>
              <a:chExt cx="5413750" cy="5413750"/>
            </a:xfrm>
          </p:grpSpPr>
          <p:sp>
            <p:nvSpPr>
              <p:cNvPr id="40" name="Block Arc 39"/>
              <p:cNvSpPr/>
              <p:nvPr/>
            </p:nvSpPr>
            <p:spPr>
              <a:xfrm>
                <a:off x="4012380" y="1345380"/>
                <a:ext cx="4167238" cy="4167238"/>
              </a:xfrm>
              <a:prstGeom prst="blockArc">
                <a:avLst>
                  <a:gd name="adj1" fmla="val 10800000"/>
                  <a:gd name="adj2" fmla="val 1620000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41" name="Block Arc 40"/>
              <p:cNvSpPr/>
              <p:nvPr/>
            </p:nvSpPr>
            <p:spPr>
              <a:xfrm>
                <a:off x="4012380" y="1345380"/>
                <a:ext cx="4167238" cy="4167238"/>
              </a:xfrm>
              <a:prstGeom prst="blockArc">
                <a:avLst>
                  <a:gd name="adj1" fmla="val 5400000"/>
                  <a:gd name="adj2" fmla="val 1080000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42" name="Block Arc 41"/>
              <p:cNvSpPr/>
              <p:nvPr/>
            </p:nvSpPr>
            <p:spPr>
              <a:xfrm>
                <a:off x="4012380" y="1345380"/>
                <a:ext cx="4167238" cy="4167238"/>
              </a:xfrm>
              <a:prstGeom prst="blockArc">
                <a:avLst>
                  <a:gd name="adj1" fmla="val 0"/>
                  <a:gd name="adj2" fmla="val 540000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43" name="Block Arc 42"/>
              <p:cNvSpPr/>
              <p:nvPr/>
            </p:nvSpPr>
            <p:spPr>
              <a:xfrm>
                <a:off x="4012380" y="1345380"/>
                <a:ext cx="4167238" cy="4167238"/>
              </a:xfrm>
              <a:prstGeom prst="blockArc">
                <a:avLst>
                  <a:gd name="adj1" fmla="val 16200000"/>
                  <a:gd name="adj2" fmla="val 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44" name="Freeform 43"/>
              <p:cNvSpPr/>
              <p:nvPr/>
            </p:nvSpPr>
            <p:spPr>
              <a:xfrm>
                <a:off x="5136554" y="2469554"/>
                <a:ext cx="1918890" cy="1918890"/>
              </a:xfrm>
              <a:custGeom>
                <a:avLst/>
                <a:gdLst>
                  <a:gd name="connsiteX0" fmla="*/ 0 w 1918890"/>
                  <a:gd name="connsiteY0" fmla="*/ 959445 h 1918890"/>
                  <a:gd name="connsiteX1" fmla="*/ 959445 w 1918890"/>
                  <a:gd name="connsiteY1" fmla="*/ 0 h 1918890"/>
                  <a:gd name="connsiteX2" fmla="*/ 1918890 w 1918890"/>
                  <a:gd name="connsiteY2" fmla="*/ 959445 h 1918890"/>
                  <a:gd name="connsiteX3" fmla="*/ 959445 w 1918890"/>
                  <a:gd name="connsiteY3" fmla="*/ 1918890 h 1918890"/>
                  <a:gd name="connsiteX4" fmla="*/ 0 w 1918890"/>
                  <a:gd name="connsiteY4" fmla="*/ 959445 h 191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890" h="1918890">
                    <a:moveTo>
                      <a:pt x="0" y="959445"/>
                    </a:moveTo>
                    <a:cubicBezTo>
                      <a:pt x="0" y="429558"/>
                      <a:pt x="429558" y="0"/>
                      <a:pt x="959445" y="0"/>
                    </a:cubicBezTo>
                    <a:cubicBezTo>
                      <a:pt x="1489332" y="0"/>
                      <a:pt x="1918890" y="429558"/>
                      <a:pt x="1918890" y="959445"/>
                    </a:cubicBezTo>
                    <a:cubicBezTo>
                      <a:pt x="1918890" y="1489332"/>
                      <a:pt x="1489332" y="1918890"/>
                      <a:pt x="959445" y="1918890"/>
                    </a:cubicBezTo>
                    <a:cubicBezTo>
                      <a:pt x="429558" y="1918890"/>
                      <a:pt x="0" y="1489332"/>
                      <a:pt x="0" y="959445"/>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5625" tIns="335625" rIns="335625" bIns="335625" numCol="1" spcCol="1270" anchor="ctr" anchorCtr="0">
                <a:noAutofit/>
              </a:bodyPr>
              <a:lstStyle/>
              <a:p>
                <a:pPr lvl="0" algn="ctr" defTabSz="1911350">
                  <a:lnSpc>
                    <a:spcPct val="90000"/>
                  </a:lnSpc>
                  <a:spcBef>
                    <a:spcPct val="0"/>
                  </a:spcBef>
                  <a:spcAft>
                    <a:spcPct val="35000"/>
                  </a:spcAft>
                </a:pPr>
                <a:r>
                  <a:rPr lang="en-US" sz="2000" kern="1200" smtClean="0">
                    <a:solidFill>
                      <a:schemeClr val="bg2"/>
                    </a:solidFill>
                    <a:latin typeface="+mj-lt"/>
                  </a:rPr>
                  <a:t>BULLET</a:t>
                </a:r>
              </a:p>
              <a:p>
                <a:pPr lvl="0" algn="ctr" defTabSz="1911350">
                  <a:lnSpc>
                    <a:spcPct val="90000"/>
                  </a:lnSpc>
                  <a:spcBef>
                    <a:spcPct val="0"/>
                  </a:spcBef>
                  <a:spcAft>
                    <a:spcPct val="35000"/>
                  </a:spcAft>
                </a:pPr>
                <a:r>
                  <a:rPr lang="en-US" sz="2000" smtClean="0">
                    <a:solidFill>
                      <a:schemeClr val="bg2"/>
                    </a:solidFill>
                    <a:latin typeface="+mj-lt"/>
                  </a:rPr>
                  <a:t>FLOW</a:t>
                </a:r>
                <a:endParaRPr lang="en-GB" sz="2000" kern="1200">
                  <a:solidFill>
                    <a:schemeClr val="bg2"/>
                  </a:solidFill>
                  <a:latin typeface="+mj-lt"/>
                </a:endParaRPr>
              </a:p>
            </p:txBody>
          </p:sp>
          <p:sp>
            <p:nvSpPr>
              <p:cNvPr id="45" name="Freeform 44"/>
              <p:cNvSpPr/>
              <p:nvPr/>
            </p:nvSpPr>
            <p:spPr>
              <a:xfrm>
                <a:off x="5424388" y="722124"/>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sp>
            <p:nvSpPr>
              <p:cNvPr id="46" name="Freeform 45"/>
              <p:cNvSpPr/>
              <p:nvPr/>
            </p:nvSpPr>
            <p:spPr>
              <a:xfrm>
                <a:off x="7459651" y="2757387"/>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sp>
            <p:nvSpPr>
              <p:cNvPr id="47" name="Freeform 46"/>
              <p:cNvSpPr/>
              <p:nvPr/>
            </p:nvSpPr>
            <p:spPr>
              <a:xfrm>
                <a:off x="5424388" y="4792651"/>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sp>
            <p:nvSpPr>
              <p:cNvPr id="48" name="Freeform 47"/>
              <p:cNvSpPr/>
              <p:nvPr/>
            </p:nvSpPr>
            <p:spPr>
              <a:xfrm>
                <a:off x="3389124" y="2757387"/>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grpSp>
        <p:sp>
          <p:nvSpPr>
            <p:cNvPr id="7" name="Oval 6"/>
            <p:cNvSpPr/>
            <p:nvPr/>
          </p:nvSpPr>
          <p:spPr>
            <a:xfrm>
              <a:off x="5226341" y="3081743"/>
              <a:ext cx="516155" cy="516155"/>
            </a:xfrm>
            <a:prstGeom prst="ellipse">
              <a:avLst/>
            </a:prstGeom>
            <a:solidFill>
              <a:schemeClr val="bg2"/>
            </a:solid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3184066" y="1055642"/>
              <a:ext cx="516155" cy="516155"/>
            </a:xfrm>
            <a:prstGeom prst="ellipse">
              <a:avLst/>
            </a:prstGeom>
            <a:solidFill>
              <a:schemeClr val="bg2"/>
            </a:solidFill>
            <a:ln w="444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9" name="Oval 8"/>
            <p:cNvSpPr/>
            <p:nvPr/>
          </p:nvSpPr>
          <p:spPr>
            <a:xfrm>
              <a:off x="3184065" y="4817432"/>
              <a:ext cx="516155" cy="516155"/>
            </a:xfrm>
            <a:prstGeom prst="ellipse">
              <a:avLst/>
            </a:prstGeom>
            <a:solidFill>
              <a:schemeClr val="bg2"/>
            </a:solidFill>
            <a:ln w="444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1526583" y="3081742"/>
              <a:ext cx="516155" cy="516155"/>
            </a:xfrm>
            <a:prstGeom prst="ellipse">
              <a:avLst/>
            </a:prstGeom>
            <a:solidFill>
              <a:schemeClr val="bg2"/>
            </a:solidFill>
            <a:ln w="444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p:cNvSpPr txBox="1"/>
            <p:nvPr/>
          </p:nvSpPr>
          <p:spPr>
            <a:xfrm>
              <a:off x="3219966" y="1110386"/>
              <a:ext cx="444352" cy="400110"/>
            </a:xfrm>
            <a:prstGeom prst="rect">
              <a:avLst/>
            </a:prstGeom>
            <a:noFill/>
          </p:spPr>
          <p:txBody>
            <a:bodyPr wrap="none" rtlCol="0">
              <a:spAutoFit/>
            </a:bodyPr>
            <a:lstStyle/>
            <a:p>
              <a:pPr algn="ctr"/>
              <a:r>
                <a:rPr lang="en-US" sz="2000" b="1" smtClean="0"/>
                <a:t>01</a:t>
              </a:r>
              <a:endParaRPr lang="en-GB" sz="2000" b="1"/>
            </a:p>
          </p:txBody>
        </p:sp>
        <p:sp>
          <p:nvSpPr>
            <p:cNvPr id="12" name="TextBox 11"/>
            <p:cNvSpPr txBox="1"/>
            <p:nvPr/>
          </p:nvSpPr>
          <p:spPr>
            <a:xfrm>
              <a:off x="5262242" y="3139764"/>
              <a:ext cx="444352" cy="400110"/>
            </a:xfrm>
            <a:prstGeom prst="rect">
              <a:avLst/>
            </a:prstGeom>
            <a:noFill/>
          </p:spPr>
          <p:txBody>
            <a:bodyPr wrap="none" rtlCol="0">
              <a:spAutoFit/>
            </a:bodyPr>
            <a:lstStyle/>
            <a:p>
              <a:pPr algn="ctr"/>
              <a:r>
                <a:rPr lang="en-US" sz="2000" b="1" smtClean="0"/>
                <a:t>02</a:t>
              </a:r>
              <a:endParaRPr lang="en-GB" sz="2000" b="1"/>
            </a:p>
          </p:txBody>
        </p:sp>
        <p:sp>
          <p:nvSpPr>
            <p:cNvPr id="13" name="TextBox 12"/>
            <p:cNvSpPr txBox="1"/>
            <p:nvPr/>
          </p:nvSpPr>
          <p:spPr>
            <a:xfrm>
              <a:off x="3219966" y="4875455"/>
              <a:ext cx="444352" cy="400110"/>
            </a:xfrm>
            <a:prstGeom prst="rect">
              <a:avLst/>
            </a:prstGeom>
            <a:noFill/>
          </p:spPr>
          <p:txBody>
            <a:bodyPr wrap="none" rtlCol="0">
              <a:spAutoFit/>
            </a:bodyPr>
            <a:lstStyle/>
            <a:p>
              <a:pPr algn="ctr"/>
              <a:r>
                <a:rPr lang="en-US" sz="2000" b="1" smtClean="0"/>
                <a:t>03</a:t>
              </a:r>
              <a:endParaRPr lang="en-GB" sz="2000" b="1"/>
            </a:p>
          </p:txBody>
        </p:sp>
        <p:sp>
          <p:nvSpPr>
            <p:cNvPr id="14" name="TextBox 13"/>
            <p:cNvSpPr txBox="1"/>
            <p:nvPr/>
          </p:nvSpPr>
          <p:spPr>
            <a:xfrm>
              <a:off x="1559941" y="3139764"/>
              <a:ext cx="444352" cy="400110"/>
            </a:xfrm>
            <a:prstGeom prst="rect">
              <a:avLst/>
            </a:prstGeom>
            <a:noFill/>
          </p:spPr>
          <p:txBody>
            <a:bodyPr wrap="none" rtlCol="0">
              <a:spAutoFit/>
            </a:bodyPr>
            <a:lstStyle/>
            <a:p>
              <a:pPr algn="ctr"/>
              <a:r>
                <a:rPr lang="en-US" sz="2000" b="1" smtClean="0"/>
                <a:t>04</a:t>
              </a:r>
              <a:endParaRPr lang="en-GB" sz="2000" b="1"/>
            </a:p>
          </p:txBody>
        </p:sp>
        <p:grpSp>
          <p:nvGrpSpPr>
            <p:cNvPr id="15" name="Group 14"/>
            <p:cNvGrpSpPr/>
            <p:nvPr/>
          </p:nvGrpSpPr>
          <p:grpSpPr>
            <a:xfrm>
              <a:off x="2857494" y="5305091"/>
              <a:ext cx="464344" cy="465138"/>
              <a:chOff x="9145588" y="4435475"/>
              <a:chExt cx="464344" cy="465138"/>
            </a:xfrm>
            <a:solidFill>
              <a:schemeClr val="bg2"/>
            </a:solidFill>
          </p:grpSpPr>
          <p:sp>
            <p:nvSpPr>
              <p:cNvPr id="31"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6" name="Group 15"/>
            <p:cNvGrpSpPr/>
            <p:nvPr/>
          </p:nvGrpSpPr>
          <p:grpSpPr>
            <a:xfrm>
              <a:off x="2857494" y="1625047"/>
              <a:ext cx="465138" cy="435769"/>
              <a:chOff x="5368132" y="3540125"/>
              <a:chExt cx="465138" cy="435769"/>
            </a:xfrm>
            <a:solidFill>
              <a:schemeClr val="bg2"/>
            </a:solidFill>
          </p:grpSpPr>
          <p:sp>
            <p:nvSpPr>
              <p:cNvPr id="29"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7" name="Group 16"/>
            <p:cNvGrpSpPr/>
            <p:nvPr/>
          </p:nvGrpSpPr>
          <p:grpSpPr>
            <a:xfrm>
              <a:off x="1011113" y="3453380"/>
              <a:ext cx="464344" cy="464344"/>
              <a:chOff x="4439444" y="1652588"/>
              <a:chExt cx="464344" cy="464344"/>
            </a:xfrm>
            <a:solidFill>
              <a:schemeClr val="bg2"/>
            </a:solidFill>
          </p:grpSpPr>
          <p:sp>
            <p:nvSpPr>
              <p:cNvPr id="26"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8" name="Group 17"/>
            <p:cNvGrpSpPr/>
            <p:nvPr/>
          </p:nvGrpSpPr>
          <p:grpSpPr>
            <a:xfrm>
              <a:off x="4703250" y="3510927"/>
              <a:ext cx="464344" cy="362744"/>
              <a:chOff x="2581275" y="1710532"/>
              <a:chExt cx="464344" cy="362744"/>
            </a:xfrm>
            <a:solidFill>
              <a:schemeClr val="bg2"/>
            </a:solidFill>
          </p:grpSpPr>
          <p:sp>
            <p:nvSpPr>
              <p:cNvPr id="19"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9" name="Group 48"/>
          <p:cNvGrpSpPr/>
          <p:nvPr/>
        </p:nvGrpSpPr>
        <p:grpSpPr>
          <a:xfrm>
            <a:off x="6630572" y="1510675"/>
            <a:ext cx="4841213" cy="1087258"/>
            <a:chOff x="6630572" y="2115313"/>
            <a:chExt cx="4841213" cy="1087258"/>
          </a:xfrm>
        </p:grpSpPr>
        <p:sp>
          <p:nvSpPr>
            <p:cNvPr id="50" name="TextBox 49"/>
            <p:cNvSpPr txBox="1"/>
            <p:nvPr/>
          </p:nvSpPr>
          <p:spPr>
            <a:xfrm>
              <a:off x="6630572" y="2336619"/>
              <a:ext cx="720069" cy="646331"/>
            </a:xfrm>
            <a:prstGeom prst="rect">
              <a:avLst/>
            </a:prstGeom>
            <a:noFill/>
          </p:spPr>
          <p:txBody>
            <a:bodyPr wrap="none" rtlCol="0">
              <a:spAutoFit/>
            </a:bodyPr>
            <a:lstStyle/>
            <a:p>
              <a:r>
                <a:rPr lang="en-US" sz="3600" b="1" smtClean="0">
                  <a:solidFill>
                    <a:schemeClr val="accent2"/>
                  </a:solidFill>
                  <a:latin typeface="+mj-lt"/>
                </a:rPr>
                <a:t>01</a:t>
              </a:r>
              <a:endParaRPr lang="en-GB" sz="3600" b="1">
                <a:solidFill>
                  <a:schemeClr val="accent2"/>
                </a:solidFill>
                <a:latin typeface="+mj-lt"/>
              </a:endParaRPr>
            </a:p>
          </p:txBody>
        </p:sp>
        <p:grpSp>
          <p:nvGrpSpPr>
            <p:cNvPr id="51" name="Group 50"/>
            <p:cNvGrpSpPr/>
            <p:nvPr/>
          </p:nvGrpSpPr>
          <p:grpSpPr>
            <a:xfrm>
              <a:off x="7350641" y="2115313"/>
              <a:ext cx="4121144" cy="1087258"/>
              <a:chOff x="7594109" y="2408729"/>
              <a:chExt cx="4121144" cy="1087258"/>
            </a:xfrm>
          </p:grpSpPr>
          <p:sp>
            <p:nvSpPr>
              <p:cNvPr id="52" name="Rectangle 51"/>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53" name="TextBox 52"/>
              <p:cNvSpPr txBox="1"/>
              <p:nvPr/>
            </p:nvSpPr>
            <p:spPr>
              <a:xfrm>
                <a:off x="7594109" y="2408729"/>
                <a:ext cx="1439818" cy="369332"/>
              </a:xfrm>
              <a:prstGeom prst="rect">
                <a:avLst/>
              </a:prstGeom>
              <a:noFill/>
            </p:spPr>
            <p:txBody>
              <a:bodyPr wrap="none" rtlCol="0">
                <a:spAutoFit/>
              </a:bodyPr>
              <a:lstStyle/>
              <a:p>
                <a:r>
                  <a:rPr lang="en-US" smtClean="0">
                    <a:solidFill>
                      <a:schemeClr val="bg2"/>
                    </a:solidFill>
                    <a:latin typeface="+mj-lt"/>
                  </a:rPr>
                  <a:t>Web Analysis</a:t>
                </a:r>
                <a:endParaRPr lang="en-GB">
                  <a:solidFill>
                    <a:schemeClr val="bg2"/>
                  </a:solidFill>
                  <a:latin typeface="+mj-lt"/>
                </a:endParaRPr>
              </a:p>
            </p:txBody>
          </p:sp>
        </p:grpSp>
      </p:grpSp>
      <p:grpSp>
        <p:nvGrpSpPr>
          <p:cNvPr id="54" name="Group 53"/>
          <p:cNvGrpSpPr/>
          <p:nvPr/>
        </p:nvGrpSpPr>
        <p:grpSpPr>
          <a:xfrm>
            <a:off x="6630572" y="2794503"/>
            <a:ext cx="4841213" cy="1087258"/>
            <a:chOff x="6630572" y="2115313"/>
            <a:chExt cx="4841213" cy="1087258"/>
          </a:xfrm>
        </p:grpSpPr>
        <p:sp>
          <p:nvSpPr>
            <p:cNvPr id="55" name="TextBox 54"/>
            <p:cNvSpPr txBox="1"/>
            <p:nvPr/>
          </p:nvSpPr>
          <p:spPr>
            <a:xfrm>
              <a:off x="6630572" y="2336619"/>
              <a:ext cx="720069" cy="646331"/>
            </a:xfrm>
            <a:prstGeom prst="rect">
              <a:avLst/>
            </a:prstGeom>
            <a:noFill/>
          </p:spPr>
          <p:txBody>
            <a:bodyPr wrap="none" rtlCol="0">
              <a:spAutoFit/>
            </a:bodyPr>
            <a:lstStyle/>
            <a:p>
              <a:r>
                <a:rPr lang="en-US" sz="3600" b="1" smtClean="0">
                  <a:solidFill>
                    <a:schemeClr val="accent3"/>
                  </a:solidFill>
                  <a:latin typeface="+mj-lt"/>
                </a:rPr>
                <a:t>02</a:t>
              </a:r>
              <a:endParaRPr lang="en-GB" sz="3600" b="1">
                <a:solidFill>
                  <a:schemeClr val="accent3"/>
                </a:solidFill>
                <a:latin typeface="+mj-lt"/>
              </a:endParaRPr>
            </a:p>
          </p:txBody>
        </p:sp>
        <p:grpSp>
          <p:nvGrpSpPr>
            <p:cNvPr id="56" name="Group 55"/>
            <p:cNvGrpSpPr/>
            <p:nvPr/>
          </p:nvGrpSpPr>
          <p:grpSpPr>
            <a:xfrm>
              <a:off x="7350641" y="2115313"/>
              <a:ext cx="4121144" cy="1087258"/>
              <a:chOff x="7594109" y="2408729"/>
              <a:chExt cx="4121144" cy="1087258"/>
            </a:xfrm>
          </p:grpSpPr>
          <p:sp>
            <p:nvSpPr>
              <p:cNvPr id="57" name="Rectangle 56"/>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58" name="TextBox 57"/>
              <p:cNvSpPr txBox="1"/>
              <p:nvPr/>
            </p:nvSpPr>
            <p:spPr>
              <a:xfrm>
                <a:off x="7594109" y="2408729"/>
                <a:ext cx="1554528" cy="369332"/>
              </a:xfrm>
              <a:prstGeom prst="rect">
                <a:avLst/>
              </a:prstGeom>
              <a:noFill/>
            </p:spPr>
            <p:txBody>
              <a:bodyPr wrap="none" rtlCol="0">
                <a:spAutoFit/>
              </a:bodyPr>
              <a:lstStyle/>
              <a:p>
                <a:r>
                  <a:rPr lang="en-US" smtClean="0">
                    <a:solidFill>
                      <a:schemeClr val="bg2"/>
                    </a:solidFill>
                    <a:latin typeface="+mj-lt"/>
                  </a:rPr>
                  <a:t>TV Production</a:t>
                </a:r>
                <a:endParaRPr lang="en-GB">
                  <a:solidFill>
                    <a:schemeClr val="bg2"/>
                  </a:solidFill>
                  <a:latin typeface="+mj-lt"/>
                </a:endParaRPr>
              </a:p>
            </p:txBody>
          </p:sp>
        </p:grpSp>
      </p:grpSp>
      <p:grpSp>
        <p:nvGrpSpPr>
          <p:cNvPr id="59" name="Group 58"/>
          <p:cNvGrpSpPr/>
          <p:nvPr/>
        </p:nvGrpSpPr>
        <p:grpSpPr>
          <a:xfrm>
            <a:off x="6630572" y="4080016"/>
            <a:ext cx="4841213" cy="1087258"/>
            <a:chOff x="6630572" y="2115313"/>
            <a:chExt cx="4841213" cy="1087258"/>
          </a:xfrm>
        </p:grpSpPr>
        <p:sp>
          <p:nvSpPr>
            <p:cNvPr id="60" name="TextBox 59"/>
            <p:cNvSpPr txBox="1"/>
            <p:nvPr/>
          </p:nvSpPr>
          <p:spPr>
            <a:xfrm>
              <a:off x="6630572" y="2336619"/>
              <a:ext cx="720069" cy="646331"/>
            </a:xfrm>
            <a:prstGeom prst="rect">
              <a:avLst/>
            </a:prstGeom>
            <a:noFill/>
          </p:spPr>
          <p:txBody>
            <a:bodyPr wrap="none" rtlCol="0">
              <a:spAutoFit/>
            </a:bodyPr>
            <a:lstStyle/>
            <a:p>
              <a:r>
                <a:rPr lang="en-US" sz="3600" b="1" smtClean="0">
                  <a:solidFill>
                    <a:schemeClr val="accent4"/>
                  </a:solidFill>
                  <a:latin typeface="+mj-lt"/>
                </a:rPr>
                <a:t>03</a:t>
              </a:r>
              <a:endParaRPr lang="en-GB" sz="3600" b="1">
                <a:solidFill>
                  <a:schemeClr val="accent4"/>
                </a:solidFill>
                <a:latin typeface="+mj-lt"/>
              </a:endParaRPr>
            </a:p>
          </p:txBody>
        </p:sp>
        <p:grpSp>
          <p:nvGrpSpPr>
            <p:cNvPr id="61" name="Group 60"/>
            <p:cNvGrpSpPr/>
            <p:nvPr/>
          </p:nvGrpSpPr>
          <p:grpSpPr>
            <a:xfrm>
              <a:off x="7350641" y="2115313"/>
              <a:ext cx="4121144" cy="1087258"/>
              <a:chOff x="7594109" y="2408729"/>
              <a:chExt cx="4121144" cy="1087258"/>
            </a:xfrm>
          </p:grpSpPr>
          <p:sp>
            <p:nvSpPr>
              <p:cNvPr id="62" name="Rectangle 61"/>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63" name="TextBox 62"/>
              <p:cNvSpPr txBox="1"/>
              <p:nvPr/>
            </p:nvSpPr>
            <p:spPr>
              <a:xfrm>
                <a:off x="7594109" y="2408729"/>
                <a:ext cx="1404552" cy="369332"/>
              </a:xfrm>
              <a:prstGeom prst="rect">
                <a:avLst/>
              </a:prstGeom>
              <a:noFill/>
            </p:spPr>
            <p:txBody>
              <a:bodyPr wrap="none" rtlCol="0">
                <a:spAutoFit/>
              </a:bodyPr>
              <a:lstStyle/>
              <a:p>
                <a:r>
                  <a:rPr lang="en-US" smtClean="0">
                    <a:solidFill>
                      <a:schemeClr val="bg2"/>
                    </a:solidFill>
                    <a:latin typeface="+mj-lt"/>
                  </a:rPr>
                  <a:t>Social Media</a:t>
                </a:r>
                <a:endParaRPr lang="en-GB">
                  <a:solidFill>
                    <a:schemeClr val="bg2"/>
                  </a:solidFill>
                  <a:latin typeface="+mj-lt"/>
                </a:endParaRPr>
              </a:p>
            </p:txBody>
          </p:sp>
        </p:grpSp>
      </p:grpSp>
      <p:grpSp>
        <p:nvGrpSpPr>
          <p:cNvPr id="64" name="Group 63"/>
          <p:cNvGrpSpPr/>
          <p:nvPr/>
        </p:nvGrpSpPr>
        <p:grpSpPr>
          <a:xfrm>
            <a:off x="6630572" y="5367214"/>
            <a:ext cx="4841213" cy="1087258"/>
            <a:chOff x="6630572" y="2115313"/>
            <a:chExt cx="4841213" cy="1087258"/>
          </a:xfrm>
        </p:grpSpPr>
        <p:sp>
          <p:nvSpPr>
            <p:cNvPr id="65" name="TextBox 64"/>
            <p:cNvSpPr txBox="1"/>
            <p:nvPr/>
          </p:nvSpPr>
          <p:spPr>
            <a:xfrm>
              <a:off x="6630572" y="2336619"/>
              <a:ext cx="720069" cy="646331"/>
            </a:xfrm>
            <a:prstGeom prst="rect">
              <a:avLst/>
            </a:prstGeom>
            <a:noFill/>
          </p:spPr>
          <p:txBody>
            <a:bodyPr wrap="none" rtlCol="0">
              <a:spAutoFit/>
            </a:bodyPr>
            <a:lstStyle/>
            <a:p>
              <a:r>
                <a:rPr lang="en-US" sz="3600" b="1" smtClean="0">
                  <a:solidFill>
                    <a:schemeClr val="accent5"/>
                  </a:solidFill>
                  <a:latin typeface="+mj-lt"/>
                </a:rPr>
                <a:t>04</a:t>
              </a:r>
              <a:endParaRPr lang="en-GB" sz="3600" b="1">
                <a:solidFill>
                  <a:schemeClr val="accent5"/>
                </a:solidFill>
                <a:latin typeface="+mj-lt"/>
              </a:endParaRPr>
            </a:p>
          </p:txBody>
        </p:sp>
        <p:grpSp>
          <p:nvGrpSpPr>
            <p:cNvPr id="66" name="Group 65"/>
            <p:cNvGrpSpPr/>
            <p:nvPr/>
          </p:nvGrpSpPr>
          <p:grpSpPr>
            <a:xfrm>
              <a:off x="7350641" y="2115313"/>
              <a:ext cx="4121144" cy="1087258"/>
              <a:chOff x="7594109" y="2408729"/>
              <a:chExt cx="4121144" cy="1087258"/>
            </a:xfrm>
          </p:grpSpPr>
          <p:sp>
            <p:nvSpPr>
              <p:cNvPr id="67" name="Rectangle 66"/>
              <p:cNvSpPr/>
              <p:nvPr/>
            </p:nvSpPr>
            <p:spPr>
              <a:xfrm>
                <a:off x="7594109" y="2757323"/>
                <a:ext cx="4121144"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68" name="TextBox 67"/>
              <p:cNvSpPr txBox="1"/>
              <p:nvPr/>
            </p:nvSpPr>
            <p:spPr>
              <a:xfrm>
                <a:off x="7594109" y="2408729"/>
                <a:ext cx="1863908" cy="369332"/>
              </a:xfrm>
              <a:prstGeom prst="rect">
                <a:avLst/>
              </a:prstGeom>
              <a:noFill/>
            </p:spPr>
            <p:txBody>
              <a:bodyPr wrap="none" rtlCol="0">
                <a:spAutoFit/>
              </a:bodyPr>
              <a:lstStyle/>
              <a:p>
                <a:r>
                  <a:rPr lang="en-US" smtClean="0">
                    <a:solidFill>
                      <a:schemeClr val="bg2"/>
                    </a:solidFill>
                    <a:latin typeface="+mj-lt"/>
                  </a:rPr>
                  <a:t>Music Production</a:t>
                </a:r>
                <a:endParaRPr lang="en-GB">
                  <a:solidFill>
                    <a:schemeClr val="bg2"/>
                  </a:solidFill>
                  <a:latin typeface="+mj-lt"/>
                </a:endParaRPr>
              </a:p>
            </p:txBody>
          </p:sp>
        </p:grpSp>
      </p:grpSp>
    </p:spTree>
    <p:extLst>
      <p:ext uri="{BB962C8B-B14F-4D97-AF65-F5344CB8AC3E}">
        <p14:creationId xmlns:p14="http://schemas.microsoft.com/office/powerpoint/2010/main" val="3715000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fade">
                                      <p:cBhvr>
                                        <p:cTn id="13" dur="500"/>
                                        <p:tgtEl>
                                          <p:spTgt spid="4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500"/>
                                        <p:tgtEl>
                                          <p:spTgt spid="5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fade">
                                      <p:cBhvr>
                                        <p:cTn id="21" dur="500"/>
                                        <p:tgtEl>
                                          <p:spTgt spid="59"/>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64"/>
                                        </p:tgtEl>
                                        <p:attrNameLst>
                                          <p:attrName>style.visibility</p:attrName>
                                        </p:attrNameLst>
                                      </p:cBhvr>
                                      <p:to>
                                        <p:strVal val="visible"/>
                                      </p:to>
                                    </p:set>
                                    <p:animEffect transition="in" filter="fade">
                                      <p:cBhvr>
                                        <p:cTn id="25"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Swot Analysis</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87</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3632968" y="1400750"/>
            <a:ext cx="4926061" cy="4926061"/>
            <a:chOff x="3386666" y="719666"/>
            <a:chExt cx="5418667" cy="5418667"/>
          </a:xfrm>
        </p:grpSpPr>
        <p:sp>
          <p:nvSpPr>
            <p:cNvPr id="6" name="Diamond 5"/>
            <p:cNvSpPr/>
            <p:nvPr/>
          </p:nvSpPr>
          <p:spPr>
            <a:xfrm>
              <a:off x="3386666" y="719666"/>
              <a:ext cx="5418667" cy="5418667"/>
            </a:xfrm>
            <a:prstGeom prst="diamond">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3901439" y="123443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latin typeface="+mj-lt"/>
                </a:rPr>
                <a:t>S</a:t>
              </a:r>
              <a:endParaRPr lang="en-GB" sz="8800" kern="1200">
                <a:latin typeface="+mj-lt"/>
              </a:endParaRPr>
            </a:p>
          </p:txBody>
        </p:sp>
        <p:sp>
          <p:nvSpPr>
            <p:cNvPr id="8" name="Freeform 7"/>
            <p:cNvSpPr/>
            <p:nvPr/>
          </p:nvSpPr>
          <p:spPr>
            <a:xfrm>
              <a:off x="6177280" y="123443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latin typeface="+mj-lt"/>
                </a:rPr>
                <a:t>W</a:t>
              </a:r>
              <a:endParaRPr lang="en-GB" sz="8800" kern="1200">
                <a:latin typeface="+mj-lt"/>
              </a:endParaRPr>
            </a:p>
          </p:txBody>
        </p:sp>
        <p:sp>
          <p:nvSpPr>
            <p:cNvPr id="9" name="Freeform 8"/>
            <p:cNvSpPr/>
            <p:nvPr/>
          </p:nvSpPr>
          <p:spPr>
            <a:xfrm>
              <a:off x="3901439" y="351027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latin typeface="+mj-lt"/>
                </a:rPr>
                <a:t>T</a:t>
              </a:r>
              <a:endParaRPr lang="en-GB" sz="8800" kern="1200">
                <a:latin typeface="+mj-lt"/>
              </a:endParaRPr>
            </a:p>
          </p:txBody>
        </p:sp>
        <p:sp>
          <p:nvSpPr>
            <p:cNvPr id="10" name="Freeform 9"/>
            <p:cNvSpPr/>
            <p:nvPr/>
          </p:nvSpPr>
          <p:spPr>
            <a:xfrm>
              <a:off x="6177280" y="351027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t>O</a:t>
              </a:r>
              <a:endParaRPr lang="en-GB" sz="8800" kern="1200"/>
            </a:p>
          </p:txBody>
        </p:sp>
      </p:grpSp>
      <p:grpSp>
        <p:nvGrpSpPr>
          <p:cNvPr id="11" name="Group 10"/>
          <p:cNvGrpSpPr/>
          <p:nvPr/>
        </p:nvGrpSpPr>
        <p:grpSpPr>
          <a:xfrm>
            <a:off x="562946" y="4247090"/>
            <a:ext cx="3070022" cy="1302325"/>
            <a:chOff x="8716043" y="2874498"/>
            <a:chExt cx="3070022" cy="1302325"/>
          </a:xfrm>
        </p:grpSpPr>
        <p:sp>
          <p:nvSpPr>
            <p:cNvPr id="12" name="TextBox 11"/>
            <p:cNvSpPr txBox="1"/>
            <p:nvPr/>
          </p:nvSpPr>
          <p:spPr>
            <a:xfrm>
              <a:off x="8716043" y="3222716"/>
              <a:ext cx="3070021" cy="954107"/>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p>
          </p:txBody>
        </p:sp>
        <p:sp>
          <p:nvSpPr>
            <p:cNvPr id="13" name="TextBox 12"/>
            <p:cNvSpPr txBox="1"/>
            <p:nvPr/>
          </p:nvSpPr>
          <p:spPr>
            <a:xfrm>
              <a:off x="9938188" y="2874498"/>
              <a:ext cx="1847877" cy="369332"/>
            </a:xfrm>
            <a:prstGeom prst="rect">
              <a:avLst/>
            </a:prstGeom>
            <a:noFill/>
          </p:spPr>
          <p:txBody>
            <a:bodyPr wrap="none" rtlCol="0">
              <a:spAutoFit/>
            </a:bodyPr>
            <a:lstStyle/>
            <a:p>
              <a:pPr algn="r"/>
              <a:r>
                <a:rPr lang="en-US" smtClean="0">
                  <a:solidFill>
                    <a:schemeClr val="accent5"/>
                  </a:solidFill>
                  <a:latin typeface="+mj-lt"/>
                </a:rPr>
                <a:t>GRAPHIC DESIGN</a:t>
              </a:r>
              <a:endParaRPr lang="en-GB">
                <a:solidFill>
                  <a:schemeClr val="accent5"/>
                </a:solidFill>
                <a:latin typeface="+mj-lt"/>
              </a:endParaRPr>
            </a:p>
          </p:txBody>
        </p:sp>
      </p:grpSp>
      <p:grpSp>
        <p:nvGrpSpPr>
          <p:cNvPr id="14" name="Group 13"/>
          <p:cNvGrpSpPr/>
          <p:nvPr/>
        </p:nvGrpSpPr>
        <p:grpSpPr>
          <a:xfrm>
            <a:off x="562946" y="2178144"/>
            <a:ext cx="3070022" cy="1302325"/>
            <a:chOff x="8716043" y="2874498"/>
            <a:chExt cx="3070022" cy="1302325"/>
          </a:xfrm>
        </p:grpSpPr>
        <p:sp>
          <p:nvSpPr>
            <p:cNvPr id="15" name="TextBox 14"/>
            <p:cNvSpPr txBox="1"/>
            <p:nvPr/>
          </p:nvSpPr>
          <p:spPr>
            <a:xfrm>
              <a:off x="8716043" y="3222716"/>
              <a:ext cx="3070021" cy="954107"/>
            </a:xfrm>
            <a:prstGeom prst="rect">
              <a:avLst/>
            </a:prstGeom>
            <a:noFill/>
          </p:spPr>
          <p:txBody>
            <a:bodyPr wrap="square" rtlCol="0">
              <a:spAutoFit/>
            </a:bodyPr>
            <a:lstStyle/>
            <a:p>
              <a:pPr algn="r"/>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p>
          </p:txBody>
        </p:sp>
        <p:sp>
          <p:nvSpPr>
            <p:cNvPr id="16" name="TextBox 15"/>
            <p:cNvSpPr txBox="1"/>
            <p:nvPr/>
          </p:nvSpPr>
          <p:spPr>
            <a:xfrm>
              <a:off x="10207235" y="2874498"/>
              <a:ext cx="1578830" cy="369332"/>
            </a:xfrm>
            <a:prstGeom prst="rect">
              <a:avLst/>
            </a:prstGeom>
            <a:noFill/>
          </p:spPr>
          <p:txBody>
            <a:bodyPr wrap="none" rtlCol="0">
              <a:spAutoFit/>
            </a:bodyPr>
            <a:lstStyle/>
            <a:p>
              <a:pPr algn="r"/>
              <a:r>
                <a:rPr lang="en-US" smtClean="0">
                  <a:solidFill>
                    <a:schemeClr val="accent1"/>
                  </a:solidFill>
                  <a:latin typeface="+mj-lt"/>
                </a:rPr>
                <a:t>WEB ANALYSIS</a:t>
              </a:r>
              <a:endParaRPr lang="en-GB">
                <a:solidFill>
                  <a:schemeClr val="accent1"/>
                </a:solidFill>
                <a:latin typeface="+mj-lt"/>
              </a:endParaRPr>
            </a:p>
          </p:txBody>
        </p:sp>
      </p:grpSp>
      <p:grpSp>
        <p:nvGrpSpPr>
          <p:cNvPr id="17" name="Group 16"/>
          <p:cNvGrpSpPr/>
          <p:nvPr/>
        </p:nvGrpSpPr>
        <p:grpSpPr>
          <a:xfrm>
            <a:off x="8621848" y="4247090"/>
            <a:ext cx="2931087" cy="1302325"/>
            <a:chOff x="8596287" y="2874498"/>
            <a:chExt cx="2931087" cy="1302325"/>
          </a:xfrm>
        </p:grpSpPr>
        <p:sp>
          <p:nvSpPr>
            <p:cNvPr id="18" name="TextBox 17"/>
            <p:cNvSpPr txBox="1"/>
            <p:nvPr/>
          </p:nvSpPr>
          <p:spPr>
            <a:xfrm>
              <a:off x="8596287" y="3222716"/>
              <a:ext cx="2931087" cy="954107"/>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p>
          </p:txBody>
        </p:sp>
        <p:sp>
          <p:nvSpPr>
            <p:cNvPr id="19" name="TextBox 18"/>
            <p:cNvSpPr txBox="1"/>
            <p:nvPr/>
          </p:nvSpPr>
          <p:spPr>
            <a:xfrm>
              <a:off x="8596287" y="2874498"/>
              <a:ext cx="1670842" cy="369332"/>
            </a:xfrm>
            <a:prstGeom prst="rect">
              <a:avLst/>
            </a:prstGeom>
            <a:noFill/>
          </p:spPr>
          <p:txBody>
            <a:bodyPr wrap="none" rtlCol="0">
              <a:spAutoFit/>
            </a:bodyPr>
            <a:lstStyle/>
            <a:p>
              <a:r>
                <a:rPr lang="en-US" smtClean="0">
                  <a:solidFill>
                    <a:schemeClr val="accent4"/>
                  </a:solidFill>
                  <a:latin typeface="+mj-lt"/>
                </a:rPr>
                <a:t>INFORGRAPHIC</a:t>
              </a:r>
              <a:endParaRPr lang="en-GB">
                <a:solidFill>
                  <a:schemeClr val="accent4"/>
                </a:solidFill>
                <a:latin typeface="+mj-lt"/>
              </a:endParaRPr>
            </a:p>
          </p:txBody>
        </p:sp>
      </p:grpSp>
      <p:grpSp>
        <p:nvGrpSpPr>
          <p:cNvPr id="20" name="Group 19"/>
          <p:cNvGrpSpPr/>
          <p:nvPr/>
        </p:nvGrpSpPr>
        <p:grpSpPr>
          <a:xfrm>
            <a:off x="8621848" y="2178144"/>
            <a:ext cx="2778670" cy="1302325"/>
            <a:chOff x="8596287" y="2874498"/>
            <a:chExt cx="2778670" cy="1302325"/>
          </a:xfrm>
        </p:grpSpPr>
        <p:sp>
          <p:nvSpPr>
            <p:cNvPr id="21" name="TextBox 20"/>
            <p:cNvSpPr txBox="1"/>
            <p:nvPr/>
          </p:nvSpPr>
          <p:spPr>
            <a:xfrm>
              <a:off x="8596287" y="3222716"/>
              <a:ext cx="2778670" cy="954107"/>
            </a:xfrm>
            <a:prstGeom prst="rect">
              <a:avLst/>
            </a:prstGeom>
            <a:noFill/>
          </p:spPr>
          <p:txBody>
            <a:bodyPr wrap="square" rtlCol="0">
              <a:spAutoFit/>
            </a:bodyPr>
            <a:lstStyle/>
            <a:p>
              <a:r>
                <a:rPr lang="en-GB" sz="1400" smtClean="0">
                  <a:solidFill>
                    <a:schemeClr val="bg2"/>
                  </a:solidFill>
                </a:rPr>
                <a:t>Lorem </a:t>
              </a:r>
              <a:r>
                <a:rPr lang="en-GB" sz="1400">
                  <a:solidFill>
                    <a:schemeClr val="bg2"/>
                  </a:solidFill>
                </a:rPr>
                <a:t>ipsum dolor sit amet, consectetur adipiscing elit, sed do eiusmod tempor incididunt ut labore et dolore magna aliqua. </a:t>
              </a:r>
            </a:p>
          </p:txBody>
        </p:sp>
        <p:sp>
          <p:nvSpPr>
            <p:cNvPr id="22" name="TextBox 21"/>
            <p:cNvSpPr txBox="1"/>
            <p:nvPr/>
          </p:nvSpPr>
          <p:spPr>
            <a:xfrm>
              <a:off x="8596287" y="2874498"/>
              <a:ext cx="1332416" cy="369332"/>
            </a:xfrm>
            <a:prstGeom prst="rect">
              <a:avLst/>
            </a:prstGeom>
            <a:noFill/>
          </p:spPr>
          <p:txBody>
            <a:bodyPr wrap="none" rtlCol="0">
              <a:spAutoFit/>
            </a:bodyPr>
            <a:lstStyle/>
            <a:p>
              <a:r>
                <a:rPr lang="en-US" smtClean="0">
                  <a:solidFill>
                    <a:schemeClr val="accent2"/>
                  </a:solidFill>
                  <a:latin typeface="+mj-lt"/>
                </a:rPr>
                <a:t>MAKETTING</a:t>
              </a:r>
              <a:endParaRPr lang="en-GB">
                <a:solidFill>
                  <a:schemeClr val="accent2"/>
                </a:solidFill>
                <a:latin typeface="+mj-lt"/>
              </a:endParaRPr>
            </a:p>
          </p:txBody>
        </p:sp>
      </p:grpSp>
    </p:spTree>
    <p:extLst>
      <p:ext uri="{BB962C8B-B14F-4D97-AF65-F5344CB8AC3E}">
        <p14:creationId xmlns:p14="http://schemas.microsoft.com/office/powerpoint/2010/main" val="2910444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2"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p:tgtEl>
                                          <p:spTgt spid="14"/>
                                        </p:tgtEl>
                                        <p:attrNameLst>
                                          <p:attrName>ppt_x</p:attrName>
                                        </p:attrNameLst>
                                      </p:cBhvr>
                                      <p:tavLst>
                                        <p:tav tm="0">
                                          <p:val>
                                            <p:strVal val="#ppt_x+#ppt_w*1.125000"/>
                                          </p:val>
                                        </p:tav>
                                        <p:tav tm="100000">
                                          <p:val>
                                            <p:strVal val="#ppt_x"/>
                                          </p:val>
                                        </p:tav>
                                      </p:tavLst>
                                    </p:anim>
                                    <p:animEffect transition="in" filter="wipe(left)">
                                      <p:cBhvr>
                                        <p:cTn id="14" dur="500"/>
                                        <p:tgtEl>
                                          <p:spTgt spid="14"/>
                                        </p:tgtEl>
                                      </p:cBhvr>
                                    </p:animEffect>
                                  </p:childTnLst>
                                </p:cTn>
                              </p:par>
                            </p:childTnLst>
                          </p:cTn>
                        </p:par>
                        <p:par>
                          <p:cTn id="15" fill="hold">
                            <p:stCondLst>
                              <p:cond delay="1500"/>
                            </p:stCondLst>
                            <p:childTnLst>
                              <p:par>
                                <p:cTn id="16" presetID="12" presetClass="entr" presetSubtype="8" fill="hold" nodeType="afterEffect">
                                  <p:stCondLst>
                                    <p:cond delay="0"/>
                                  </p:stCondLst>
                                  <p:childTnLst>
                                    <p:set>
                                      <p:cBhvr>
                                        <p:cTn id="17" dur="1" fill="hold">
                                          <p:stCondLst>
                                            <p:cond delay="0"/>
                                          </p:stCondLst>
                                        </p:cTn>
                                        <p:tgtEl>
                                          <p:spTgt spid="20"/>
                                        </p:tgtEl>
                                        <p:attrNameLst>
                                          <p:attrName>style.visibility</p:attrName>
                                        </p:attrNameLst>
                                      </p:cBhvr>
                                      <p:to>
                                        <p:strVal val="visible"/>
                                      </p:to>
                                    </p:set>
                                    <p:anim calcmode="lin" valueType="num">
                                      <p:cBhvr additive="base">
                                        <p:cTn id="18" dur="500"/>
                                        <p:tgtEl>
                                          <p:spTgt spid="20"/>
                                        </p:tgtEl>
                                        <p:attrNameLst>
                                          <p:attrName>ppt_x</p:attrName>
                                        </p:attrNameLst>
                                      </p:cBhvr>
                                      <p:tavLst>
                                        <p:tav tm="0">
                                          <p:val>
                                            <p:strVal val="#ppt_x-#ppt_w*1.125000"/>
                                          </p:val>
                                        </p:tav>
                                        <p:tav tm="100000">
                                          <p:val>
                                            <p:strVal val="#ppt_x"/>
                                          </p:val>
                                        </p:tav>
                                      </p:tavLst>
                                    </p:anim>
                                    <p:animEffect transition="in" filter="wipe(right)">
                                      <p:cBhvr>
                                        <p:cTn id="19" dur="500"/>
                                        <p:tgtEl>
                                          <p:spTgt spid="20"/>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p:tgtEl>
                                          <p:spTgt spid="17"/>
                                        </p:tgtEl>
                                        <p:attrNameLst>
                                          <p:attrName>ppt_x</p:attrName>
                                        </p:attrNameLst>
                                      </p:cBhvr>
                                      <p:tavLst>
                                        <p:tav tm="0">
                                          <p:val>
                                            <p:strVal val="#ppt_x-#ppt_w*1.125000"/>
                                          </p:val>
                                        </p:tav>
                                        <p:tav tm="100000">
                                          <p:val>
                                            <p:strVal val="#ppt_x"/>
                                          </p:val>
                                        </p:tav>
                                      </p:tavLst>
                                    </p:anim>
                                    <p:animEffect transition="in" filter="wipe(right)">
                                      <p:cBhvr>
                                        <p:cTn id="24" dur="500"/>
                                        <p:tgtEl>
                                          <p:spTgt spid="17"/>
                                        </p:tgtEl>
                                      </p:cBhvr>
                                    </p:animEffect>
                                  </p:childTnLst>
                                </p:cTn>
                              </p:par>
                            </p:childTnLst>
                          </p:cTn>
                        </p:par>
                        <p:par>
                          <p:cTn id="25" fill="hold">
                            <p:stCondLst>
                              <p:cond delay="2500"/>
                            </p:stCondLst>
                            <p:childTnLst>
                              <p:par>
                                <p:cTn id="26" presetID="12" presetClass="entr" presetSubtype="2"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p:tgtEl>
                                          <p:spTgt spid="11"/>
                                        </p:tgtEl>
                                        <p:attrNameLst>
                                          <p:attrName>ppt_x</p:attrName>
                                        </p:attrNameLst>
                                      </p:cBhvr>
                                      <p:tavLst>
                                        <p:tav tm="0">
                                          <p:val>
                                            <p:strVal val="#ppt_x+#ppt_w*1.125000"/>
                                          </p:val>
                                        </p:tav>
                                        <p:tav tm="100000">
                                          <p:val>
                                            <p:strVal val="#ppt_x"/>
                                          </p:val>
                                        </p:tav>
                                      </p:tavLst>
                                    </p:anim>
                                    <p:animEffect transition="in" filter="wipe(left)">
                                      <p:cBhvr>
                                        <p:cTn id="2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88</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613453" y="3058802"/>
            <a:ext cx="2942688" cy="2209861"/>
            <a:chOff x="613453" y="3058802"/>
            <a:chExt cx="2942688" cy="2209861"/>
          </a:xfrm>
        </p:grpSpPr>
        <p:grpSp>
          <p:nvGrpSpPr>
            <p:cNvPr id="6" name="Group 5"/>
            <p:cNvGrpSpPr/>
            <p:nvPr/>
          </p:nvGrpSpPr>
          <p:grpSpPr>
            <a:xfrm>
              <a:off x="613453" y="3058802"/>
              <a:ext cx="2590680" cy="2209861"/>
              <a:chOff x="613453" y="3058802"/>
              <a:chExt cx="2590680" cy="2209861"/>
            </a:xfrm>
          </p:grpSpPr>
          <p:sp>
            <p:nvSpPr>
              <p:cNvPr id="8" name="L-Shape 7"/>
              <p:cNvSpPr/>
              <p:nvPr/>
            </p:nvSpPr>
            <p:spPr>
              <a:xfrm rot="5400000">
                <a:off x="1175330" y="3244926"/>
                <a:ext cx="1519334" cy="2528139"/>
              </a:xfrm>
              <a:prstGeom prst="corner">
                <a:avLst>
                  <a:gd name="adj1" fmla="val 16120"/>
                  <a:gd name="adj2" fmla="val 16110"/>
                </a:avLst>
              </a:prstGeom>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9" name="Isosceles Triangle 8"/>
              <p:cNvSpPr/>
              <p:nvPr/>
            </p:nvSpPr>
            <p:spPr>
              <a:xfrm>
                <a:off x="2773489" y="3058802"/>
                <a:ext cx="430644" cy="430644"/>
              </a:xfrm>
              <a:prstGeom prst="triangle">
                <a:avLst>
                  <a:gd name="adj" fmla="val 100000"/>
                </a:avLst>
              </a:prstGeom>
              <a:solidFill>
                <a:schemeClr val="accent1"/>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10" name="Group 9"/>
              <p:cNvGrpSpPr/>
              <p:nvPr/>
            </p:nvGrpSpPr>
            <p:grpSpPr>
              <a:xfrm>
                <a:off x="1053922" y="4432979"/>
                <a:ext cx="464344" cy="464344"/>
                <a:chOff x="4439444" y="2582069"/>
                <a:chExt cx="464344" cy="464344"/>
              </a:xfrm>
              <a:solidFill>
                <a:schemeClr val="accent1"/>
              </a:solidFill>
            </p:grpSpPr>
            <p:sp>
              <p:nvSpPr>
                <p:cNvPr id="12" name="AutoShape 123"/>
                <p:cNvSpPr>
                  <a:spLocks/>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 name="AutoShape 124"/>
                <p:cNvSpPr>
                  <a:spLocks/>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125"/>
                <p:cNvSpPr>
                  <a:spLocks/>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1" name="TextBox 10"/>
              <p:cNvSpPr txBox="1"/>
              <p:nvPr/>
            </p:nvSpPr>
            <p:spPr>
              <a:xfrm>
                <a:off x="613453" y="3336424"/>
                <a:ext cx="1634422" cy="369332"/>
              </a:xfrm>
              <a:prstGeom prst="rect">
                <a:avLst/>
              </a:prstGeom>
              <a:noFill/>
            </p:spPr>
            <p:txBody>
              <a:bodyPr wrap="none" rtlCol="0">
                <a:spAutoFit/>
              </a:bodyPr>
              <a:lstStyle/>
              <a:p>
                <a:r>
                  <a:rPr lang="en-US" smtClean="0">
                    <a:solidFill>
                      <a:schemeClr val="accent1"/>
                    </a:solidFill>
                    <a:latin typeface="+mj-lt"/>
                  </a:rPr>
                  <a:t>Graphic Design</a:t>
                </a:r>
                <a:endParaRPr lang="en-GB">
                  <a:solidFill>
                    <a:schemeClr val="accent1"/>
                  </a:solidFill>
                  <a:latin typeface="+mj-lt"/>
                </a:endParaRPr>
              </a:p>
            </p:txBody>
          </p:sp>
        </p:grpSp>
        <p:sp>
          <p:nvSpPr>
            <p:cNvPr id="7" name="Rectangle 6"/>
            <p:cNvSpPr/>
            <p:nvPr/>
          </p:nvSpPr>
          <p:spPr>
            <a:xfrm>
              <a:off x="1605355" y="4187700"/>
              <a:ext cx="1950786" cy="954107"/>
            </a:xfrm>
            <a:prstGeom prst="rect">
              <a:avLst/>
            </a:prstGeom>
          </p:spPr>
          <p:txBody>
            <a:bodyPr wrap="square">
              <a:spAutoFit/>
            </a:bodyPr>
            <a:lstStyle/>
            <a:p>
              <a:r>
                <a:rPr lang="en-GB" sz="1400" smtClean="0">
                  <a:solidFill>
                    <a:schemeClr val="bg2"/>
                  </a:solidFill>
                </a:rPr>
                <a:t>Lorem ipsum dolor sit amet, consectetur adipiscing elit, sed do eiusmod tempor</a:t>
              </a:r>
            </a:p>
          </p:txBody>
        </p:sp>
      </p:grpSp>
      <p:grpSp>
        <p:nvGrpSpPr>
          <p:cNvPr id="15" name="Group 14"/>
          <p:cNvGrpSpPr/>
          <p:nvPr/>
        </p:nvGrpSpPr>
        <p:grpSpPr>
          <a:xfrm>
            <a:off x="3465053" y="2367392"/>
            <a:ext cx="2838573" cy="2209862"/>
            <a:chOff x="3465053" y="2367392"/>
            <a:chExt cx="2838573" cy="2209862"/>
          </a:xfrm>
        </p:grpSpPr>
        <p:sp>
          <p:nvSpPr>
            <p:cNvPr id="16" name="L-Shape 15"/>
            <p:cNvSpPr/>
            <p:nvPr/>
          </p:nvSpPr>
          <p:spPr>
            <a:xfrm rot="5400000">
              <a:off x="3969456" y="2553517"/>
              <a:ext cx="1519334" cy="2528139"/>
            </a:xfrm>
            <a:prstGeom prst="corner">
              <a:avLst>
                <a:gd name="adj1" fmla="val 16120"/>
                <a:gd name="adj2" fmla="val 16110"/>
              </a:avLst>
            </a:prstGeom>
            <a:solidFill>
              <a:schemeClr val="accent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Isosceles Triangle 16"/>
            <p:cNvSpPr/>
            <p:nvPr/>
          </p:nvSpPr>
          <p:spPr>
            <a:xfrm>
              <a:off x="5567614" y="2367392"/>
              <a:ext cx="430644" cy="430644"/>
            </a:xfrm>
            <a:prstGeom prst="triangle">
              <a:avLst>
                <a:gd name="adj" fmla="val 100000"/>
              </a:avLst>
            </a:prstGeom>
            <a:solidFill>
              <a:schemeClr val="accent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18" name="Group 17"/>
            <p:cNvGrpSpPr/>
            <p:nvPr/>
          </p:nvGrpSpPr>
          <p:grpSpPr>
            <a:xfrm>
              <a:off x="3866574" y="3749328"/>
              <a:ext cx="465138" cy="435769"/>
              <a:chOff x="5368132" y="3540125"/>
              <a:chExt cx="465138" cy="435769"/>
            </a:xfrm>
            <a:solidFill>
              <a:schemeClr val="accent2"/>
            </a:solidFill>
          </p:grpSpPr>
          <p:sp>
            <p:nvSpPr>
              <p:cNvPr id="21"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9" name="TextBox 18"/>
            <p:cNvSpPr txBox="1"/>
            <p:nvPr/>
          </p:nvSpPr>
          <p:spPr>
            <a:xfrm>
              <a:off x="3466630" y="2649990"/>
              <a:ext cx="1265026" cy="369332"/>
            </a:xfrm>
            <a:prstGeom prst="rect">
              <a:avLst/>
            </a:prstGeom>
            <a:noFill/>
          </p:spPr>
          <p:txBody>
            <a:bodyPr wrap="none" rtlCol="0">
              <a:spAutoFit/>
            </a:bodyPr>
            <a:lstStyle/>
            <a:p>
              <a:r>
                <a:rPr lang="en-US" smtClean="0">
                  <a:solidFill>
                    <a:schemeClr val="accent2"/>
                  </a:solidFill>
                  <a:latin typeface="+mj-lt"/>
                </a:rPr>
                <a:t>Brainstorm</a:t>
              </a:r>
              <a:endParaRPr lang="en-GB">
                <a:solidFill>
                  <a:schemeClr val="accent2"/>
                </a:solidFill>
                <a:latin typeface="+mj-lt"/>
              </a:endParaRPr>
            </a:p>
          </p:txBody>
        </p:sp>
        <p:sp>
          <p:nvSpPr>
            <p:cNvPr id="20" name="Rectangle 19"/>
            <p:cNvSpPr/>
            <p:nvPr/>
          </p:nvSpPr>
          <p:spPr>
            <a:xfrm>
              <a:off x="4352840" y="3446502"/>
              <a:ext cx="1950786" cy="954107"/>
            </a:xfrm>
            <a:prstGeom prst="rect">
              <a:avLst/>
            </a:prstGeom>
          </p:spPr>
          <p:txBody>
            <a:bodyPr wrap="square">
              <a:spAutoFit/>
            </a:bodyPr>
            <a:lstStyle/>
            <a:p>
              <a:r>
                <a:rPr lang="en-GB" sz="1400" smtClean="0">
                  <a:solidFill>
                    <a:schemeClr val="bg2"/>
                  </a:solidFill>
                </a:rPr>
                <a:t>Lorem ipsum dolor sit amet, consectetur adipiscing elit, sed do eiusmod tempor</a:t>
              </a:r>
            </a:p>
          </p:txBody>
        </p:sp>
      </p:grpSp>
      <p:grpSp>
        <p:nvGrpSpPr>
          <p:cNvPr id="23" name="Group 22"/>
          <p:cNvGrpSpPr/>
          <p:nvPr/>
        </p:nvGrpSpPr>
        <p:grpSpPr>
          <a:xfrm>
            <a:off x="6176566" y="1704863"/>
            <a:ext cx="2942461" cy="2180982"/>
            <a:chOff x="6176566" y="1704863"/>
            <a:chExt cx="2942461" cy="2180982"/>
          </a:xfrm>
        </p:grpSpPr>
        <p:grpSp>
          <p:nvGrpSpPr>
            <p:cNvPr id="24" name="Group 23"/>
            <p:cNvGrpSpPr/>
            <p:nvPr/>
          </p:nvGrpSpPr>
          <p:grpSpPr>
            <a:xfrm>
              <a:off x="6176566" y="1704863"/>
              <a:ext cx="2610752" cy="2180982"/>
              <a:chOff x="6176566" y="1704863"/>
              <a:chExt cx="2610752" cy="2180982"/>
            </a:xfrm>
          </p:grpSpPr>
          <p:sp>
            <p:nvSpPr>
              <p:cNvPr id="26" name="L-Shape 25"/>
              <p:cNvSpPr/>
              <p:nvPr/>
            </p:nvSpPr>
            <p:spPr>
              <a:xfrm rot="5400000">
                <a:off x="6763582" y="1862108"/>
                <a:ext cx="1519334" cy="2528139"/>
              </a:xfrm>
              <a:prstGeom prst="corner">
                <a:avLst>
                  <a:gd name="adj1" fmla="val 16120"/>
                  <a:gd name="adj2" fmla="val 16110"/>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7" name="Isosceles Triangle 26"/>
              <p:cNvSpPr/>
              <p:nvPr/>
            </p:nvSpPr>
            <p:spPr>
              <a:xfrm>
                <a:off x="8311464" y="1704863"/>
                <a:ext cx="430644" cy="430644"/>
              </a:xfrm>
              <a:prstGeom prst="triangle">
                <a:avLst>
                  <a:gd name="adj" fmla="val 100000"/>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28" name="Group 27"/>
              <p:cNvGrpSpPr/>
              <p:nvPr/>
            </p:nvGrpSpPr>
            <p:grpSpPr>
              <a:xfrm>
                <a:off x="6664303" y="2900752"/>
                <a:ext cx="464344" cy="450850"/>
                <a:chOff x="8216107" y="4449763"/>
                <a:chExt cx="464344" cy="450850"/>
              </a:xfrm>
              <a:solidFill>
                <a:schemeClr val="accent4"/>
              </a:solidFill>
            </p:grpSpPr>
            <p:sp>
              <p:nvSpPr>
                <p:cNvPr id="30" name="AutoShape 16"/>
                <p:cNvSpPr>
                  <a:spLocks/>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7"/>
                <p:cNvSpPr>
                  <a:spLocks/>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9" name="TextBox 28"/>
              <p:cNvSpPr txBox="1"/>
              <p:nvPr/>
            </p:nvSpPr>
            <p:spPr>
              <a:xfrm>
                <a:off x="6176566" y="1935563"/>
                <a:ext cx="1439818" cy="369332"/>
              </a:xfrm>
              <a:prstGeom prst="rect">
                <a:avLst/>
              </a:prstGeom>
              <a:noFill/>
            </p:spPr>
            <p:txBody>
              <a:bodyPr wrap="none" rtlCol="0">
                <a:spAutoFit/>
              </a:bodyPr>
              <a:lstStyle/>
              <a:p>
                <a:r>
                  <a:rPr lang="en-US" smtClean="0">
                    <a:solidFill>
                      <a:schemeClr val="accent4"/>
                    </a:solidFill>
                    <a:latin typeface="+mj-lt"/>
                  </a:rPr>
                  <a:t>Web Analysis</a:t>
                </a:r>
                <a:endParaRPr lang="en-GB">
                  <a:solidFill>
                    <a:schemeClr val="accent4"/>
                  </a:solidFill>
                  <a:latin typeface="+mj-lt"/>
                </a:endParaRPr>
              </a:p>
            </p:txBody>
          </p:sp>
        </p:grpSp>
        <p:sp>
          <p:nvSpPr>
            <p:cNvPr id="25" name="Rectangle 24"/>
            <p:cNvSpPr/>
            <p:nvPr/>
          </p:nvSpPr>
          <p:spPr>
            <a:xfrm>
              <a:off x="7168241" y="2699923"/>
              <a:ext cx="1950786" cy="954107"/>
            </a:xfrm>
            <a:prstGeom prst="rect">
              <a:avLst/>
            </a:prstGeom>
          </p:spPr>
          <p:txBody>
            <a:bodyPr wrap="square">
              <a:spAutoFit/>
            </a:bodyPr>
            <a:lstStyle/>
            <a:p>
              <a:r>
                <a:rPr lang="en-GB" sz="1400" smtClean="0">
                  <a:solidFill>
                    <a:schemeClr val="bg2"/>
                  </a:solidFill>
                </a:rPr>
                <a:t>Lorem ipsum dolor sit amet, consectetur adipiscing eliat, sed do eiusmod tempor</a:t>
              </a:r>
            </a:p>
          </p:txBody>
        </p:sp>
      </p:grpSp>
      <p:grpSp>
        <p:nvGrpSpPr>
          <p:cNvPr id="32" name="Group 31"/>
          <p:cNvGrpSpPr/>
          <p:nvPr/>
        </p:nvGrpSpPr>
        <p:grpSpPr>
          <a:xfrm>
            <a:off x="8909123" y="1277683"/>
            <a:ext cx="2956830" cy="1945633"/>
            <a:chOff x="8909123" y="1277683"/>
            <a:chExt cx="2956830" cy="1945633"/>
          </a:xfrm>
        </p:grpSpPr>
        <p:sp>
          <p:nvSpPr>
            <p:cNvPr id="33" name="L-Shape 32"/>
            <p:cNvSpPr/>
            <p:nvPr/>
          </p:nvSpPr>
          <p:spPr>
            <a:xfrm rot="5400000">
              <a:off x="9507432" y="1199579"/>
              <a:ext cx="1519334" cy="2528139"/>
            </a:xfrm>
            <a:prstGeom prst="corner">
              <a:avLst>
                <a:gd name="adj1" fmla="val 16120"/>
                <a:gd name="adj2" fmla="val 16110"/>
              </a:avLst>
            </a:prstGeom>
            <a:solidFill>
              <a:schemeClr val="accent5"/>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34" name="Group 33"/>
            <p:cNvGrpSpPr/>
            <p:nvPr/>
          </p:nvGrpSpPr>
          <p:grpSpPr>
            <a:xfrm>
              <a:off x="9419762" y="2332898"/>
              <a:ext cx="464344" cy="465138"/>
              <a:chOff x="9145588" y="4435475"/>
              <a:chExt cx="464344" cy="465138"/>
            </a:xfrm>
            <a:solidFill>
              <a:schemeClr val="accent5"/>
            </a:solidFill>
          </p:grpSpPr>
          <p:sp>
            <p:nvSpPr>
              <p:cNvPr id="37"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5" name="TextBox 34"/>
            <p:cNvSpPr txBox="1"/>
            <p:nvPr/>
          </p:nvSpPr>
          <p:spPr>
            <a:xfrm>
              <a:off x="8909123" y="1277683"/>
              <a:ext cx="1148712" cy="369332"/>
            </a:xfrm>
            <a:prstGeom prst="rect">
              <a:avLst/>
            </a:prstGeom>
            <a:noFill/>
          </p:spPr>
          <p:txBody>
            <a:bodyPr wrap="none" rtlCol="0">
              <a:spAutoFit/>
            </a:bodyPr>
            <a:lstStyle/>
            <a:p>
              <a:r>
                <a:rPr lang="en-US" smtClean="0">
                  <a:solidFill>
                    <a:schemeClr val="accent5"/>
                  </a:solidFill>
                  <a:latin typeface="+mj-lt"/>
                </a:rPr>
                <a:t>Maketting</a:t>
              </a:r>
              <a:endParaRPr lang="en-GB">
                <a:solidFill>
                  <a:schemeClr val="accent5"/>
                </a:solidFill>
                <a:latin typeface="+mj-lt"/>
              </a:endParaRPr>
            </a:p>
          </p:txBody>
        </p:sp>
        <p:sp>
          <p:nvSpPr>
            <p:cNvPr id="36" name="Rectangle 35"/>
            <p:cNvSpPr/>
            <p:nvPr/>
          </p:nvSpPr>
          <p:spPr>
            <a:xfrm>
              <a:off x="9915167" y="2088016"/>
              <a:ext cx="1950786" cy="954107"/>
            </a:xfrm>
            <a:prstGeom prst="rect">
              <a:avLst/>
            </a:prstGeom>
          </p:spPr>
          <p:txBody>
            <a:bodyPr wrap="square">
              <a:spAutoFit/>
            </a:bodyPr>
            <a:lstStyle/>
            <a:p>
              <a:r>
                <a:rPr lang="en-GB" sz="1400" smtClean="0">
                  <a:solidFill>
                    <a:schemeClr val="bg2"/>
                  </a:solidFill>
                </a:rPr>
                <a:t>Lorem ipsum dolor sit amet, consectetur adipiscing elit, sed do eiusmod tempor</a:t>
              </a:r>
            </a:p>
          </p:txBody>
        </p:sp>
      </p:grpSp>
      <p:sp>
        <p:nvSpPr>
          <p:cNvPr id="46" name="TextBox 45"/>
          <p:cNvSpPr txBox="1"/>
          <p:nvPr/>
        </p:nvSpPr>
        <p:spPr>
          <a:xfrm>
            <a:off x="6048708" y="4762062"/>
            <a:ext cx="1495474" cy="369332"/>
          </a:xfrm>
          <a:prstGeom prst="rect">
            <a:avLst/>
          </a:prstGeom>
          <a:noFill/>
        </p:spPr>
        <p:txBody>
          <a:bodyPr wrap="none" rtlCol="0">
            <a:spAutoFit/>
          </a:bodyPr>
          <a:lstStyle/>
          <a:p>
            <a:r>
              <a:rPr lang="en-US" smtClean="0">
                <a:solidFill>
                  <a:schemeClr val="bg2"/>
                </a:solidFill>
                <a:latin typeface="+mj-lt"/>
              </a:rPr>
              <a:t>ANALYSIS…..!</a:t>
            </a:r>
            <a:endParaRPr lang="en-GB">
              <a:solidFill>
                <a:schemeClr val="bg2"/>
              </a:solidFill>
              <a:latin typeface="+mj-lt"/>
            </a:endParaRPr>
          </a:p>
        </p:txBody>
      </p:sp>
      <p:cxnSp>
        <p:nvCxnSpPr>
          <p:cNvPr id="47" name="Straight Connector 46"/>
          <p:cNvCxnSpPr/>
          <p:nvPr/>
        </p:nvCxnSpPr>
        <p:spPr>
          <a:xfrm>
            <a:off x="6070836" y="5184805"/>
            <a:ext cx="3742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7874271" y="5272305"/>
            <a:ext cx="3818055" cy="954107"/>
          </a:xfrm>
          <a:prstGeom prst="rect">
            <a:avLst/>
          </a:prstGeom>
        </p:spPr>
        <p:txBody>
          <a:bodyPr wrap="square">
            <a:spAutoFit/>
          </a:bodyPr>
          <a:lstStyle/>
          <a:p>
            <a:r>
              <a:rPr lang="en-GB" sz="1400" smtClean="0">
                <a:solidFill>
                  <a:schemeClr val="bg2"/>
                </a:solidFill>
              </a:rPr>
              <a:t>Lorem ipsum dolor sit amet, consectetur adipiscing elit, sed do eiusmod tempor incididunt magna aliqua. Ut enim </a:t>
            </a:r>
          </a:p>
          <a:p>
            <a:r>
              <a:rPr lang="en-GB" sz="1400" smtClean="0">
                <a:solidFill>
                  <a:schemeClr val="bg2"/>
                </a:solidFill>
              </a:rPr>
              <a:t>ad minim veniam</a:t>
            </a:r>
          </a:p>
        </p:txBody>
      </p:sp>
      <p:sp>
        <p:nvSpPr>
          <p:cNvPr id="49" name="TextBox 48"/>
          <p:cNvSpPr txBox="1"/>
          <p:nvPr/>
        </p:nvSpPr>
        <p:spPr>
          <a:xfrm>
            <a:off x="5985996" y="5141807"/>
            <a:ext cx="1949573" cy="1323439"/>
          </a:xfrm>
          <a:prstGeom prst="rect">
            <a:avLst/>
          </a:prstGeom>
          <a:noFill/>
        </p:spPr>
        <p:txBody>
          <a:bodyPr wrap="none" rtlCol="0">
            <a:spAutoFit/>
          </a:bodyPr>
          <a:lstStyle/>
          <a:p>
            <a:r>
              <a:rPr lang="en-US" sz="8000" smtClean="0">
                <a:solidFill>
                  <a:schemeClr val="accent5"/>
                </a:solidFill>
              </a:rPr>
              <a:t>50%</a:t>
            </a:r>
            <a:endParaRPr lang="en-GB" sz="8000">
              <a:solidFill>
                <a:schemeClr val="accent5"/>
              </a:solidFill>
            </a:endParaRPr>
          </a:p>
        </p:txBody>
      </p:sp>
    </p:spTree>
    <p:extLst>
      <p:ext uri="{BB962C8B-B14F-4D97-AF65-F5344CB8AC3E}">
        <p14:creationId xmlns:p14="http://schemas.microsoft.com/office/powerpoint/2010/main" val="3402602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500" fill="hold"/>
                                        <p:tgtEl>
                                          <p:spTgt spid="32"/>
                                        </p:tgtEl>
                                        <p:attrNameLst>
                                          <p:attrName>ppt_w</p:attrName>
                                        </p:attrNameLst>
                                      </p:cBhvr>
                                      <p:tavLst>
                                        <p:tav tm="0">
                                          <p:val>
                                            <p:fltVal val="0"/>
                                          </p:val>
                                        </p:tav>
                                        <p:tav tm="100000">
                                          <p:val>
                                            <p:strVal val="#ppt_w"/>
                                          </p:val>
                                        </p:tav>
                                      </p:tavLst>
                                    </p:anim>
                                    <p:anim calcmode="lin" valueType="num">
                                      <p:cBhvr>
                                        <p:cTn id="23" dur="500" fill="hold"/>
                                        <p:tgtEl>
                                          <p:spTgt spid="32"/>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500"/>
                                        <p:tgtEl>
                                          <p:spTgt spid="46"/>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left)">
                                      <p:cBhvr>
                                        <p:cTn id="31" dur="500"/>
                                        <p:tgtEl>
                                          <p:spTgt spid="47"/>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500" fill="hold"/>
                                        <p:tgtEl>
                                          <p:spTgt spid="49"/>
                                        </p:tgtEl>
                                        <p:attrNameLst>
                                          <p:attrName>ppt_w</p:attrName>
                                        </p:attrNameLst>
                                      </p:cBhvr>
                                      <p:tavLst>
                                        <p:tav tm="0">
                                          <p:val>
                                            <p:fltVal val="0"/>
                                          </p:val>
                                        </p:tav>
                                        <p:tav tm="100000">
                                          <p:val>
                                            <p:strVal val="#ppt_w"/>
                                          </p:val>
                                        </p:tav>
                                      </p:tavLst>
                                    </p:anim>
                                    <p:anim calcmode="lin" valueType="num">
                                      <p:cBhvr>
                                        <p:cTn id="36" dur="500" fill="hold"/>
                                        <p:tgtEl>
                                          <p:spTgt spid="49"/>
                                        </p:tgtEl>
                                        <p:attrNameLst>
                                          <p:attrName>ppt_h</p:attrName>
                                        </p:attrNameLst>
                                      </p:cBhvr>
                                      <p:tavLst>
                                        <p:tav tm="0">
                                          <p:val>
                                            <p:fltVal val="0"/>
                                          </p:val>
                                        </p:tav>
                                        <p:tav tm="100000">
                                          <p:val>
                                            <p:strVal val="#ppt_h"/>
                                          </p:val>
                                        </p:tav>
                                      </p:tavLst>
                                    </p:anim>
                                    <p:animEffect transition="in" filter="fade">
                                      <p:cBhvr>
                                        <p:cTn id="37" dur="500"/>
                                        <p:tgtEl>
                                          <p:spTgt spid="49"/>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8" grpId="0"/>
      <p:bldP spid="49"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Column Chart </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89</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aphicFrame>
        <p:nvGraphicFramePr>
          <p:cNvPr id="5" name="Chart 4"/>
          <p:cNvGraphicFramePr/>
          <p:nvPr>
            <p:extLst>
              <p:ext uri="{D42A27DB-BD31-4B8C-83A1-F6EECF244321}">
                <p14:modId xmlns:p14="http://schemas.microsoft.com/office/powerpoint/2010/main" val="3910244982"/>
              </p:ext>
            </p:extLst>
          </p:nvPr>
        </p:nvGraphicFramePr>
        <p:xfrm>
          <a:off x="487846" y="1521654"/>
          <a:ext cx="2485409" cy="35452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p:nvPr>
            <p:extLst>
              <p:ext uri="{D42A27DB-BD31-4B8C-83A1-F6EECF244321}">
                <p14:modId xmlns:p14="http://schemas.microsoft.com/office/powerpoint/2010/main" val="1799371748"/>
              </p:ext>
            </p:extLst>
          </p:nvPr>
        </p:nvGraphicFramePr>
        <p:xfrm>
          <a:off x="4426798" y="1521654"/>
          <a:ext cx="2485409" cy="3545257"/>
        </p:xfrm>
        <a:graphic>
          <a:graphicData uri="http://schemas.openxmlformats.org/drawingml/2006/chart">
            <c:chart xmlns:c="http://schemas.openxmlformats.org/drawingml/2006/chart" xmlns:r="http://schemas.openxmlformats.org/officeDocument/2006/relationships" r:id="rId3"/>
          </a:graphicData>
        </a:graphic>
      </p:graphicFrame>
      <p:cxnSp>
        <p:nvCxnSpPr>
          <p:cNvPr id="7" name="Straight Connector 6"/>
          <p:cNvCxnSpPr/>
          <p:nvPr/>
        </p:nvCxnSpPr>
        <p:spPr>
          <a:xfrm>
            <a:off x="3733439" y="1623143"/>
            <a:ext cx="0" cy="478974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398809" y="5099648"/>
            <a:ext cx="2663483"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a:t>
            </a:r>
          </a:p>
        </p:txBody>
      </p:sp>
      <p:sp>
        <p:nvSpPr>
          <p:cNvPr id="9" name="Rectangle 8"/>
          <p:cNvSpPr/>
          <p:nvPr/>
        </p:nvSpPr>
        <p:spPr>
          <a:xfrm>
            <a:off x="4404587" y="5099647"/>
            <a:ext cx="2663483"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a:t>
            </a:r>
          </a:p>
        </p:txBody>
      </p:sp>
      <p:cxnSp>
        <p:nvCxnSpPr>
          <p:cNvPr id="10" name="Straight Connector 9"/>
          <p:cNvCxnSpPr/>
          <p:nvPr/>
        </p:nvCxnSpPr>
        <p:spPr>
          <a:xfrm>
            <a:off x="7616122" y="1623143"/>
            <a:ext cx="0" cy="478974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7925595" y="1582236"/>
            <a:ext cx="2194640" cy="461665"/>
          </a:xfrm>
          <a:prstGeom prst="rect">
            <a:avLst/>
          </a:prstGeom>
          <a:noFill/>
        </p:spPr>
        <p:txBody>
          <a:bodyPr wrap="none" rtlCol="0">
            <a:spAutoFit/>
          </a:bodyPr>
          <a:lstStyle/>
          <a:p>
            <a:r>
              <a:rPr lang="en-US" sz="2400" b="1" smtClean="0">
                <a:solidFill>
                  <a:schemeClr val="bg2"/>
                </a:solidFill>
                <a:latin typeface="Source Sans Pro" panose="020B0503030403020204" pitchFamily="34" charset="0"/>
              </a:rPr>
              <a:t>DATA DIAGRAM</a:t>
            </a:r>
            <a:endParaRPr lang="en-GB" sz="2400" b="1">
              <a:solidFill>
                <a:schemeClr val="bg2"/>
              </a:solidFill>
              <a:latin typeface="Source Sans Pro" panose="020B0503030403020204" pitchFamily="34" charset="0"/>
            </a:endParaRPr>
          </a:p>
        </p:txBody>
      </p:sp>
      <p:sp>
        <p:nvSpPr>
          <p:cNvPr id="12" name="TextBox 11"/>
          <p:cNvSpPr txBox="1"/>
          <p:nvPr/>
        </p:nvSpPr>
        <p:spPr>
          <a:xfrm>
            <a:off x="7930932" y="1948153"/>
            <a:ext cx="1354858" cy="923330"/>
          </a:xfrm>
          <a:prstGeom prst="rect">
            <a:avLst/>
          </a:prstGeom>
          <a:noFill/>
        </p:spPr>
        <p:txBody>
          <a:bodyPr wrap="none" rtlCol="0">
            <a:spAutoFit/>
          </a:bodyPr>
          <a:lstStyle/>
          <a:p>
            <a:r>
              <a:rPr lang="en-US" sz="5400" b="1" smtClean="0">
                <a:solidFill>
                  <a:schemeClr val="accent5"/>
                </a:solidFill>
              </a:rPr>
              <a:t>85%</a:t>
            </a:r>
            <a:endParaRPr lang="en-GB" sz="5400" b="1">
              <a:solidFill>
                <a:schemeClr val="accent5"/>
              </a:solidFill>
            </a:endParaRPr>
          </a:p>
        </p:txBody>
      </p:sp>
      <p:sp>
        <p:nvSpPr>
          <p:cNvPr id="13" name="Rectangle 12"/>
          <p:cNvSpPr/>
          <p:nvPr/>
        </p:nvSpPr>
        <p:spPr>
          <a:xfrm>
            <a:off x="7925595" y="2705335"/>
            <a:ext cx="394839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14" name="Rectangle 13"/>
          <p:cNvSpPr/>
          <p:nvPr/>
        </p:nvSpPr>
        <p:spPr>
          <a:xfrm>
            <a:off x="7925595" y="3659442"/>
            <a:ext cx="3948399"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t>
            </a:r>
            <a:r>
              <a:rPr lang="en-GB" sz="1400" smtClean="0">
                <a:solidFill>
                  <a:schemeClr val="bg2"/>
                </a:solidFill>
              </a:rPr>
              <a:t>ad</a:t>
            </a:r>
            <a:endParaRPr lang="en-GB" sz="1400">
              <a:solidFill>
                <a:schemeClr val="bg2"/>
              </a:solidFill>
            </a:endParaRPr>
          </a:p>
        </p:txBody>
      </p:sp>
      <p:sp>
        <p:nvSpPr>
          <p:cNvPr id="15" name="Rectangle 14"/>
          <p:cNvSpPr/>
          <p:nvPr/>
        </p:nvSpPr>
        <p:spPr>
          <a:xfrm>
            <a:off x="8092631" y="4890799"/>
            <a:ext cx="387795" cy="3525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8092631" y="5475574"/>
            <a:ext cx="387795" cy="3525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8092631" y="6060350"/>
            <a:ext cx="387795" cy="3525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extBox 17"/>
          <p:cNvSpPr txBox="1"/>
          <p:nvPr/>
        </p:nvSpPr>
        <p:spPr>
          <a:xfrm>
            <a:off x="8656312" y="4867013"/>
            <a:ext cx="1070358" cy="338554"/>
          </a:xfrm>
          <a:prstGeom prst="rect">
            <a:avLst/>
          </a:prstGeom>
          <a:noFill/>
        </p:spPr>
        <p:txBody>
          <a:bodyPr wrap="none" rtlCol="0">
            <a:spAutoFit/>
          </a:bodyPr>
          <a:lstStyle/>
          <a:p>
            <a:r>
              <a:rPr lang="en-US" sz="1600" smtClean="0">
                <a:solidFill>
                  <a:schemeClr val="bg2"/>
                </a:solidFill>
              </a:rPr>
              <a:t>Category 1</a:t>
            </a:r>
            <a:endParaRPr lang="en-GB" sz="1600">
              <a:solidFill>
                <a:schemeClr val="bg2"/>
              </a:solidFill>
            </a:endParaRPr>
          </a:p>
        </p:txBody>
      </p:sp>
      <p:sp>
        <p:nvSpPr>
          <p:cNvPr id="19" name="TextBox 18"/>
          <p:cNvSpPr txBox="1"/>
          <p:nvPr/>
        </p:nvSpPr>
        <p:spPr>
          <a:xfrm>
            <a:off x="8656312" y="5451789"/>
            <a:ext cx="1070358" cy="338554"/>
          </a:xfrm>
          <a:prstGeom prst="rect">
            <a:avLst/>
          </a:prstGeom>
          <a:noFill/>
        </p:spPr>
        <p:txBody>
          <a:bodyPr wrap="none" rtlCol="0">
            <a:spAutoFit/>
          </a:bodyPr>
          <a:lstStyle/>
          <a:p>
            <a:r>
              <a:rPr lang="en-US" sz="1600" smtClean="0">
                <a:solidFill>
                  <a:schemeClr val="bg2"/>
                </a:solidFill>
              </a:rPr>
              <a:t>Category 2</a:t>
            </a:r>
            <a:endParaRPr lang="en-GB" sz="1600">
              <a:solidFill>
                <a:schemeClr val="bg2"/>
              </a:solidFill>
            </a:endParaRPr>
          </a:p>
        </p:txBody>
      </p:sp>
      <p:sp>
        <p:nvSpPr>
          <p:cNvPr id="20" name="TextBox 19"/>
          <p:cNvSpPr txBox="1"/>
          <p:nvPr/>
        </p:nvSpPr>
        <p:spPr>
          <a:xfrm>
            <a:off x="8656312" y="6036565"/>
            <a:ext cx="1070358" cy="338554"/>
          </a:xfrm>
          <a:prstGeom prst="rect">
            <a:avLst/>
          </a:prstGeom>
          <a:noFill/>
        </p:spPr>
        <p:txBody>
          <a:bodyPr wrap="none" rtlCol="0">
            <a:spAutoFit/>
          </a:bodyPr>
          <a:lstStyle/>
          <a:p>
            <a:r>
              <a:rPr lang="en-US" sz="1600" smtClean="0">
                <a:solidFill>
                  <a:schemeClr val="bg2"/>
                </a:solidFill>
              </a:rPr>
              <a:t>Category 3</a:t>
            </a:r>
            <a:endParaRPr lang="en-GB" sz="1600">
              <a:solidFill>
                <a:schemeClr val="bg2"/>
              </a:solidFill>
            </a:endParaRPr>
          </a:p>
        </p:txBody>
      </p:sp>
      <p:sp>
        <p:nvSpPr>
          <p:cNvPr id="21" name="Rectangle 20"/>
          <p:cNvSpPr/>
          <p:nvPr/>
        </p:nvSpPr>
        <p:spPr>
          <a:xfrm>
            <a:off x="9227916" y="2043901"/>
            <a:ext cx="2412542" cy="738664"/>
          </a:xfrm>
          <a:prstGeom prst="rect">
            <a:avLst/>
          </a:prstGeom>
        </p:spPr>
        <p:txBody>
          <a:bodyPr wrap="square">
            <a:spAutoFit/>
          </a:bodyPr>
          <a:lstStyle/>
          <a:p>
            <a:r>
              <a:rPr lang="en-GB" sz="1400">
                <a:solidFill>
                  <a:schemeClr val="bg2"/>
                </a:solidFill>
              </a:rPr>
              <a:t>Lorem ipsum dolor sit amet, consectetuer adipiscing elit, sed diam nonummy nibh </a:t>
            </a:r>
          </a:p>
        </p:txBody>
      </p:sp>
    </p:spTree>
    <p:extLst>
      <p:ext uri="{BB962C8B-B14F-4D97-AF65-F5344CB8AC3E}">
        <p14:creationId xmlns:p14="http://schemas.microsoft.com/office/powerpoint/2010/main" val="2493903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500"/>
                                        <p:tgtEl>
                                          <p:spTgt spid="7"/>
                                        </p:tgtEl>
                                      </p:cBhvr>
                                    </p:animEffect>
                                  </p:childTnLst>
                                </p:cTn>
                              </p:par>
                            </p:childTnLst>
                          </p:cTn>
                        </p:par>
                        <p:par>
                          <p:cTn id="17" fill="hold">
                            <p:stCondLst>
                              <p:cond delay="1500"/>
                            </p:stCondLst>
                            <p:childTnLst>
                              <p:par>
                                <p:cTn id="18" presetID="2" presetClass="entr" presetSubtype="4"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up)">
                                      <p:cBhvr>
                                        <p:cTn id="25" dur="500"/>
                                        <p:tgtEl>
                                          <p:spTgt spid="9"/>
                                        </p:tgtEl>
                                      </p:cBhvr>
                                    </p:animEffect>
                                  </p:childTnLst>
                                </p:cTn>
                              </p:par>
                            </p:childTnLst>
                          </p:cTn>
                        </p:par>
                        <p:par>
                          <p:cTn id="26" fill="hold">
                            <p:stCondLst>
                              <p:cond delay="2500"/>
                            </p:stCondLst>
                            <p:childTnLst>
                              <p:par>
                                <p:cTn id="27" presetID="22" presetClass="entr" presetSubtype="4"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500"/>
                                        <p:tgtEl>
                                          <p:spTgt spid="10"/>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left)">
                                      <p:cBhvr>
                                        <p:cTn id="33" dur="500"/>
                                        <p:tgtEl>
                                          <p:spTgt spid="1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wipe(left)">
                                      <p:cBhvr>
                                        <p:cTn id="41" dur="500"/>
                                        <p:tgtEl>
                                          <p:spTgt spid="13"/>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left)">
                                      <p:cBhvr>
                                        <p:cTn id="45" dur="500"/>
                                        <p:tgtEl>
                                          <p:spTgt spid="14"/>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childTnLst>
                                </p:cTn>
                              </p:par>
                            </p:childTnLst>
                          </p:cTn>
                        </p:par>
                        <p:par>
                          <p:cTn id="50" fill="hold">
                            <p:stCondLst>
                              <p:cond delay="5500"/>
                            </p:stCondLst>
                            <p:childTnLst>
                              <p:par>
                                <p:cTn id="51" presetID="22" presetClass="entr" presetSubtype="8"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wipe(left)">
                                      <p:cBhvr>
                                        <p:cTn id="53" dur="500"/>
                                        <p:tgtEl>
                                          <p:spTgt spid="18"/>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500"/>
                                        <p:tgtEl>
                                          <p:spTgt spid="16"/>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17"/>
                                        </p:tgtEl>
                                        <p:attrNameLst>
                                          <p:attrName>style.visibility</p:attrName>
                                        </p:attrNameLst>
                                      </p:cBhvr>
                                      <p:to>
                                        <p:strVal val="visible"/>
                                      </p:to>
                                    </p:set>
                                    <p:animEffect transition="in" filter="fade">
                                      <p:cBhvr>
                                        <p:cTn id="65" dur="500"/>
                                        <p:tgtEl>
                                          <p:spTgt spid="17"/>
                                        </p:tgtEl>
                                      </p:cBhvr>
                                    </p:animEffect>
                                  </p:childTnLst>
                                </p:cTn>
                              </p:par>
                            </p:childTnLst>
                          </p:cTn>
                        </p:par>
                        <p:par>
                          <p:cTn id="66" fill="hold">
                            <p:stCondLst>
                              <p:cond delay="7500"/>
                            </p:stCondLst>
                            <p:childTnLst>
                              <p:par>
                                <p:cTn id="67" presetID="22" presetClass="entr" presetSubtype="8" fill="hold" grpId="0" nodeType="after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wipe(left)">
                                      <p:cBhvr>
                                        <p:cTn id="69" dur="500"/>
                                        <p:tgtEl>
                                          <p:spTgt spid="20"/>
                                        </p:tgtEl>
                                      </p:cBhvr>
                                    </p:animEffect>
                                  </p:childTnLst>
                                </p:cTn>
                              </p:par>
                            </p:childTnLst>
                          </p:cTn>
                        </p:par>
                        <p:par>
                          <p:cTn id="70" fill="hold">
                            <p:stCondLst>
                              <p:cond delay="8000"/>
                            </p:stCondLst>
                            <p:childTnLst>
                              <p:par>
                                <p:cTn id="71" presetID="22" presetClass="entr" presetSubtype="8" fill="hold" grpId="0" nodeType="after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left)">
                                      <p:cBhvr>
                                        <p:cTn id="7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P spid="8" grpId="0"/>
      <p:bldP spid="9" grpId="0"/>
      <p:bldP spid="11" grpId="0"/>
      <p:bldP spid="12" grpId="0"/>
      <p:bldP spid="13" grpId="0"/>
      <p:bldP spid="14" grpId="0"/>
      <p:bldP spid="15" grpId="0" animBg="1"/>
      <p:bldP spid="16" grpId="0" animBg="1"/>
      <p:bldP spid="17" grpId="0" animBg="1"/>
      <p:bldP spid="18" grpId="0"/>
      <p:bldP spid="19" grpId="0"/>
      <p:bldP spid="20" grpId="0"/>
      <p:bldP spid="2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478301" y="253219"/>
            <a:ext cx="3785652" cy="1323439"/>
          </a:xfrm>
          <a:prstGeom prst="rect">
            <a:avLst/>
          </a:prstGeom>
          <a:noFill/>
        </p:spPr>
        <p:txBody>
          <a:bodyPr wrap="none" rtlCol="0">
            <a:spAutoFit/>
          </a:bodyPr>
          <a:lstStyle/>
          <a:p>
            <a:r>
              <a:rPr lang="en-US" sz="4000" smtClean="0">
                <a:solidFill>
                  <a:schemeClr val="bg2"/>
                </a:solidFill>
                <a:latin typeface="+mj-lt"/>
              </a:rPr>
              <a:t>The Perfomance </a:t>
            </a:r>
          </a:p>
          <a:p>
            <a:r>
              <a:rPr lang="en-US" sz="4000" smtClean="0">
                <a:solidFill>
                  <a:schemeClr val="bg2"/>
                </a:solidFill>
                <a:latin typeface="+mj-lt"/>
              </a:rPr>
              <a:t>Of </a:t>
            </a:r>
            <a:r>
              <a:rPr lang="en-US" sz="4000" smtClean="0">
                <a:solidFill>
                  <a:schemeClr val="accent5"/>
                </a:solidFill>
                <a:latin typeface="+mj-lt"/>
              </a:rPr>
              <a:t>The Company</a:t>
            </a:r>
            <a:endParaRPr lang="en-GB" sz="4000">
              <a:solidFill>
                <a:schemeClr val="accent5"/>
              </a:solidFill>
              <a:latin typeface="+mj-lt"/>
            </a:endParaRPr>
          </a:p>
        </p:txBody>
      </p:sp>
      <p:sp>
        <p:nvSpPr>
          <p:cNvPr id="11" name="Rectangle 10"/>
          <p:cNvSpPr/>
          <p:nvPr/>
        </p:nvSpPr>
        <p:spPr>
          <a:xfrm>
            <a:off x="478301" y="1576658"/>
            <a:ext cx="3111942" cy="523220"/>
          </a:xfrm>
          <a:prstGeom prst="rect">
            <a:avLst/>
          </a:prstGeom>
        </p:spPr>
        <p:txBody>
          <a:bodyPr wrap="none">
            <a:spAutoFit/>
          </a:bodyPr>
          <a:lstStyle/>
          <a:p>
            <a:r>
              <a:rPr lang="en-GB" sz="1400" i="1">
                <a:solidFill>
                  <a:schemeClr val="bg2"/>
                </a:solidFill>
              </a:rPr>
              <a:t>Lorem ipsum dolor sit amet, consectetur </a:t>
            </a:r>
            <a:endParaRPr lang="en-GB" sz="1400" i="1" smtClean="0">
              <a:solidFill>
                <a:schemeClr val="bg2"/>
              </a:solidFill>
            </a:endParaRPr>
          </a:p>
          <a:p>
            <a:r>
              <a:rPr lang="en-GB" sz="1400" i="1" smtClean="0">
                <a:solidFill>
                  <a:schemeClr val="bg2"/>
                </a:solidFill>
              </a:rPr>
              <a:t>adipiscing </a:t>
            </a:r>
            <a:r>
              <a:rPr lang="en-GB" sz="1400" i="1">
                <a:solidFill>
                  <a:schemeClr val="bg2"/>
                </a:solidFill>
              </a:rPr>
              <a:t>elit</a:t>
            </a:r>
          </a:p>
        </p:txBody>
      </p:sp>
      <p:cxnSp>
        <p:nvCxnSpPr>
          <p:cNvPr id="13" name="Straight Connector 12"/>
          <p:cNvCxnSpPr/>
          <p:nvPr/>
        </p:nvCxnSpPr>
        <p:spPr>
          <a:xfrm>
            <a:off x="618978" y="1576658"/>
            <a:ext cx="123795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4" name="Isosceles Triangle 13"/>
          <p:cNvSpPr/>
          <p:nvPr/>
        </p:nvSpPr>
        <p:spPr>
          <a:xfrm flipH="1">
            <a:off x="7936410" y="3541901"/>
            <a:ext cx="1410741" cy="2873327"/>
          </a:xfrm>
          <a:prstGeom prst="triangl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Isosceles Triangle 16"/>
          <p:cNvSpPr/>
          <p:nvPr/>
        </p:nvSpPr>
        <p:spPr>
          <a:xfrm flipH="1">
            <a:off x="7058400" y="4006135"/>
            <a:ext cx="1410741" cy="2409093"/>
          </a:xfrm>
          <a:prstGeom prst="triangl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Isosceles Triangle 17"/>
          <p:cNvSpPr/>
          <p:nvPr/>
        </p:nvSpPr>
        <p:spPr>
          <a:xfrm flipH="1">
            <a:off x="6180390" y="4526637"/>
            <a:ext cx="1410741" cy="1888589"/>
          </a:xfrm>
          <a:prstGeom prst="triangl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Isosceles Triangle 18"/>
          <p:cNvSpPr/>
          <p:nvPr/>
        </p:nvSpPr>
        <p:spPr>
          <a:xfrm flipH="1">
            <a:off x="5302380" y="4962734"/>
            <a:ext cx="1410741" cy="1452492"/>
          </a:xfrm>
          <a:prstGeom prst="triangl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extBox 21"/>
          <p:cNvSpPr txBox="1"/>
          <p:nvPr/>
        </p:nvSpPr>
        <p:spPr>
          <a:xfrm>
            <a:off x="658949" y="2103117"/>
            <a:ext cx="1067921" cy="646331"/>
          </a:xfrm>
          <a:prstGeom prst="rect">
            <a:avLst/>
          </a:prstGeom>
          <a:noFill/>
        </p:spPr>
        <p:txBody>
          <a:bodyPr wrap="none" rtlCol="0">
            <a:spAutoFit/>
          </a:bodyPr>
          <a:lstStyle/>
          <a:p>
            <a:r>
              <a:rPr lang="en-US" sz="3600" b="1" smtClean="0">
                <a:solidFill>
                  <a:schemeClr val="bg2"/>
                </a:solidFill>
                <a:latin typeface="+mj-lt"/>
              </a:rPr>
              <a:t>45%</a:t>
            </a:r>
            <a:endParaRPr lang="en-GB" sz="3600" b="1">
              <a:solidFill>
                <a:schemeClr val="bg2"/>
              </a:solidFill>
              <a:latin typeface="+mj-lt"/>
            </a:endParaRPr>
          </a:p>
        </p:txBody>
      </p:sp>
      <p:sp>
        <p:nvSpPr>
          <p:cNvPr id="23" name="Rectangle 22"/>
          <p:cNvSpPr/>
          <p:nvPr/>
        </p:nvSpPr>
        <p:spPr>
          <a:xfrm>
            <a:off x="658948" y="2626337"/>
            <a:ext cx="4031879"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a:t>
            </a:r>
          </a:p>
        </p:txBody>
      </p:sp>
      <p:sp>
        <p:nvSpPr>
          <p:cNvPr id="26" name="TextBox 25"/>
          <p:cNvSpPr txBox="1"/>
          <p:nvPr/>
        </p:nvSpPr>
        <p:spPr>
          <a:xfrm>
            <a:off x="658949" y="3580444"/>
            <a:ext cx="1067921" cy="646331"/>
          </a:xfrm>
          <a:prstGeom prst="rect">
            <a:avLst/>
          </a:prstGeom>
          <a:noFill/>
        </p:spPr>
        <p:txBody>
          <a:bodyPr wrap="none" rtlCol="0">
            <a:spAutoFit/>
          </a:bodyPr>
          <a:lstStyle/>
          <a:p>
            <a:r>
              <a:rPr lang="en-US" sz="3600" b="1" smtClean="0">
                <a:solidFill>
                  <a:schemeClr val="bg2"/>
                </a:solidFill>
                <a:latin typeface="+mj-lt"/>
              </a:rPr>
              <a:t>73%</a:t>
            </a:r>
            <a:endParaRPr lang="en-GB" sz="3600" b="1">
              <a:solidFill>
                <a:schemeClr val="bg2"/>
              </a:solidFill>
              <a:latin typeface="+mj-lt"/>
            </a:endParaRPr>
          </a:p>
        </p:txBody>
      </p:sp>
      <p:sp>
        <p:nvSpPr>
          <p:cNvPr id="27" name="Rectangle 26"/>
          <p:cNvSpPr/>
          <p:nvPr/>
        </p:nvSpPr>
        <p:spPr>
          <a:xfrm>
            <a:off x="658949" y="4103664"/>
            <a:ext cx="4145524"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a:t>
            </a:r>
          </a:p>
        </p:txBody>
      </p:sp>
      <p:sp>
        <p:nvSpPr>
          <p:cNvPr id="29" name="TextBox 28"/>
          <p:cNvSpPr txBox="1"/>
          <p:nvPr/>
        </p:nvSpPr>
        <p:spPr>
          <a:xfrm>
            <a:off x="658949" y="5061011"/>
            <a:ext cx="1067921" cy="646331"/>
          </a:xfrm>
          <a:prstGeom prst="rect">
            <a:avLst/>
          </a:prstGeom>
          <a:noFill/>
        </p:spPr>
        <p:txBody>
          <a:bodyPr wrap="none" rtlCol="0">
            <a:spAutoFit/>
          </a:bodyPr>
          <a:lstStyle/>
          <a:p>
            <a:r>
              <a:rPr lang="en-US" sz="3600" b="1" smtClean="0">
                <a:solidFill>
                  <a:schemeClr val="bg2"/>
                </a:solidFill>
                <a:latin typeface="+mj-lt"/>
              </a:rPr>
              <a:t>90%</a:t>
            </a:r>
            <a:endParaRPr lang="en-GB" sz="3600" b="1">
              <a:solidFill>
                <a:schemeClr val="bg2"/>
              </a:solidFill>
              <a:latin typeface="+mj-lt"/>
            </a:endParaRPr>
          </a:p>
        </p:txBody>
      </p:sp>
      <p:sp>
        <p:nvSpPr>
          <p:cNvPr id="30" name="Rectangle 29"/>
          <p:cNvSpPr/>
          <p:nvPr/>
        </p:nvSpPr>
        <p:spPr>
          <a:xfrm>
            <a:off x="658948" y="5584231"/>
            <a:ext cx="4265577"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a:t>
            </a:r>
          </a:p>
        </p:txBody>
      </p:sp>
      <p:sp>
        <p:nvSpPr>
          <p:cNvPr id="31" name="TextBox 30"/>
          <p:cNvSpPr txBox="1"/>
          <p:nvPr/>
        </p:nvSpPr>
        <p:spPr>
          <a:xfrm>
            <a:off x="5768496" y="4593400"/>
            <a:ext cx="474810" cy="369332"/>
          </a:xfrm>
          <a:prstGeom prst="rect">
            <a:avLst/>
          </a:prstGeom>
          <a:noFill/>
        </p:spPr>
        <p:txBody>
          <a:bodyPr wrap="none" rtlCol="0">
            <a:spAutoFit/>
          </a:bodyPr>
          <a:lstStyle/>
          <a:p>
            <a:r>
              <a:rPr lang="en-US" b="1" smtClean="0">
                <a:solidFill>
                  <a:schemeClr val="bg2"/>
                </a:solidFill>
              </a:rPr>
              <a:t>4.3</a:t>
            </a:r>
            <a:endParaRPr lang="en-GB" b="1">
              <a:solidFill>
                <a:schemeClr val="bg2"/>
              </a:solidFill>
            </a:endParaRPr>
          </a:p>
        </p:txBody>
      </p:sp>
      <p:sp>
        <p:nvSpPr>
          <p:cNvPr id="32" name="TextBox 31"/>
          <p:cNvSpPr txBox="1"/>
          <p:nvPr/>
        </p:nvSpPr>
        <p:spPr>
          <a:xfrm>
            <a:off x="6649958" y="4157303"/>
            <a:ext cx="471604" cy="369332"/>
          </a:xfrm>
          <a:prstGeom prst="rect">
            <a:avLst/>
          </a:prstGeom>
          <a:noFill/>
        </p:spPr>
        <p:txBody>
          <a:bodyPr wrap="none" rtlCol="0">
            <a:spAutoFit/>
          </a:bodyPr>
          <a:lstStyle/>
          <a:p>
            <a:r>
              <a:rPr lang="en-US" b="1" smtClean="0">
                <a:solidFill>
                  <a:schemeClr val="bg2"/>
                </a:solidFill>
              </a:rPr>
              <a:t>5.8</a:t>
            </a:r>
            <a:endParaRPr lang="en-GB" b="1">
              <a:solidFill>
                <a:schemeClr val="bg2"/>
              </a:solidFill>
            </a:endParaRPr>
          </a:p>
        </p:txBody>
      </p:sp>
      <p:sp>
        <p:nvSpPr>
          <p:cNvPr id="33" name="TextBox 32"/>
          <p:cNvSpPr txBox="1"/>
          <p:nvPr/>
        </p:nvSpPr>
        <p:spPr>
          <a:xfrm>
            <a:off x="7527969" y="3636803"/>
            <a:ext cx="471604" cy="369332"/>
          </a:xfrm>
          <a:prstGeom prst="rect">
            <a:avLst/>
          </a:prstGeom>
          <a:noFill/>
        </p:spPr>
        <p:txBody>
          <a:bodyPr wrap="none" rtlCol="0">
            <a:spAutoFit/>
          </a:bodyPr>
          <a:lstStyle/>
          <a:p>
            <a:r>
              <a:rPr lang="en-US" b="1" smtClean="0">
                <a:solidFill>
                  <a:schemeClr val="bg2"/>
                </a:solidFill>
              </a:rPr>
              <a:t>6.5</a:t>
            </a:r>
            <a:endParaRPr lang="en-GB" b="1">
              <a:solidFill>
                <a:schemeClr val="bg2"/>
              </a:solidFill>
            </a:endParaRPr>
          </a:p>
        </p:txBody>
      </p:sp>
      <p:sp>
        <p:nvSpPr>
          <p:cNvPr id="34" name="TextBox 33"/>
          <p:cNvSpPr txBox="1"/>
          <p:nvPr/>
        </p:nvSpPr>
        <p:spPr>
          <a:xfrm>
            <a:off x="8405978" y="3172569"/>
            <a:ext cx="471604" cy="369332"/>
          </a:xfrm>
          <a:prstGeom prst="rect">
            <a:avLst/>
          </a:prstGeom>
          <a:noFill/>
        </p:spPr>
        <p:txBody>
          <a:bodyPr wrap="none" rtlCol="0">
            <a:spAutoFit/>
          </a:bodyPr>
          <a:lstStyle/>
          <a:p>
            <a:r>
              <a:rPr lang="en-US" b="1" smtClean="0">
                <a:solidFill>
                  <a:schemeClr val="bg2"/>
                </a:solidFill>
              </a:rPr>
              <a:t>8.0</a:t>
            </a:r>
          </a:p>
        </p:txBody>
      </p:sp>
      <p:sp>
        <p:nvSpPr>
          <p:cNvPr id="35" name="Rectangle 34"/>
          <p:cNvSpPr/>
          <p:nvPr/>
        </p:nvSpPr>
        <p:spPr>
          <a:xfrm>
            <a:off x="5302380" y="1681063"/>
            <a:ext cx="3908583" cy="1600438"/>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a:t>
            </a:r>
          </a:p>
        </p:txBody>
      </p:sp>
      <p:sp>
        <p:nvSpPr>
          <p:cNvPr id="36" name="TextBox 35"/>
          <p:cNvSpPr txBox="1"/>
          <p:nvPr/>
        </p:nvSpPr>
        <p:spPr>
          <a:xfrm>
            <a:off x="5302380" y="1311730"/>
            <a:ext cx="1503617" cy="369332"/>
          </a:xfrm>
          <a:prstGeom prst="rect">
            <a:avLst/>
          </a:prstGeom>
          <a:noFill/>
        </p:spPr>
        <p:txBody>
          <a:bodyPr wrap="none" rtlCol="0">
            <a:spAutoFit/>
          </a:bodyPr>
          <a:lstStyle/>
          <a:p>
            <a:r>
              <a:rPr lang="en-US" smtClean="0">
                <a:solidFill>
                  <a:schemeClr val="bg2"/>
                </a:solidFill>
                <a:latin typeface="+mj-lt"/>
              </a:rPr>
              <a:t>Data Diagram</a:t>
            </a:r>
            <a:endParaRPr lang="en-GB">
              <a:solidFill>
                <a:schemeClr val="bg2"/>
              </a:solidFill>
              <a:latin typeface="+mj-lt"/>
            </a:endParaRPr>
          </a:p>
        </p:txBody>
      </p:sp>
      <p:sp>
        <p:nvSpPr>
          <p:cNvPr id="24" name="Rectangle 23"/>
          <p:cNvSpPr/>
          <p:nvPr/>
        </p:nvSpPr>
        <p:spPr>
          <a:xfrm>
            <a:off x="9692430" y="0"/>
            <a:ext cx="2499570" cy="6858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205497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500"/>
                                        <p:tgtEl>
                                          <p:spTgt spid="13"/>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p:cTn id="21" dur="500" fill="hold"/>
                                        <p:tgtEl>
                                          <p:spTgt spid="22"/>
                                        </p:tgtEl>
                                        <p:attrNameLst>
                                          <p:attrName>ppt_w</p:attrName>
                                        </p:attrNameLst>
                                      </p:cBhvr>
                                      <p:tavLst>
                                        <p:tav tm="0">
                                          <p:val>
                                            <p:fltVal val="0"/>
                                          </p:val>
                                        </p:tav>
                                        <p:tav tm="100000">
                                          <p:val>
                                            <p:strVal val="#ppt_w"/>
                                          </p:val>
                                        </p:tav>
                                      </p:tavLst>
                                    </p:anim>
                                    <p:anim calcmode="lin" valueType="num">
                                      <p:cBhvr>
                                        <p:cTn id="22" dur="500" fill="hold"/>
                                        <p:tgtEl>
                                          <p:spTgt spid="22"/>
                                        </p:tgtEl>
                                        <p:attrNameLst>
                                          <p:attrName>ppt_h</p:attrName>
                                        </p:attrNameLst>
                                      </p:cBhvr>
                                      <p:tavLst>
                                        <p:tav tm="0">
                                          <p:val>
                                            <p:fltVal val="0"/>
                                          </p:val>
                                        </p:tav>
                                        <p:tav tm="100000">
                                          <p:val>
                                            <p:strVal val="#ppt_h"/>
                                          </p:val>
                                        </p:tav>
                                      </p:tavLst>
                                    </p:anim>
                                    <p:animEffect transition="in" filter="fade">
                                      <p:cBhvr>
                                        <p:cTn id="23" dur="500"/>
                                        <p:tgtEl>
                                          <p:spTgt spid="22"/>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p:cTn id="27" dur="500" fill="hold"/>
                                        <p:tgtEl>
                                          <p:spTgt spid="26"/>
                                        </p:tgtEl>
                                        <p:attrNameLst>
                                          <p:attrName>ppt_w</p:attrName>
                                        </p:attrNameLst>
                                      </p:cBhvr>
                                      <p:tavLst>
                                        <p:tav tm="0">
                                          <p:val>
                                            <p:fltVal val="0"/>
                                          </p:val>
                                        </p:tav>
                                        <p:tav tm="100000">
                                          <p:val>
                                            <p:strVal val="#ppt_w"/>
                                          </p:val>
                                        </p:tav>
                                      </p:tavLst>
                                    </p:anim>
                                    <p:anim calcmode="lin" valueType="num">
                                      <p:cBhvr>
                                        <p:cTn id="28" dur="500" fill="hold"/>
                                        <p:tgtEl>
                                          <p:spTgt spid="26"/>
                                        </p:tgtEl>
                                        <p:attrNameLst>
                                          <p:attrName>ppt_h</p:attrName>
                                        </p:attrNameLst>
                                      </p:cBhvr>
                                      <p:tavLst>
                                        <p:tav tm="0">
                                          <p:val>
                                            <p:fltVal val="0"/>
                                          </p:val>
                                        </p:tav>
                                        <p:tav tm="100000">
                                          <p:val>
                                            <p:strVal val="#ppt_h"/>
                                          </p:val>
                                        </p:tav>
                                      </p:tavLst>
                                    </p:anim>
                                    <p:animEffect transition="in" filter="fade">
                                      <p:cBhvr>
                                        <p:cTn id="29" dur="500"/>
                                        <p:tgtEl>
                                          <p:spTgt spid="26"/>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 calcmode="lin" valueType="num">
                                      <p:cBhvr>
                                        <p:cTn id="33" dur="500" fill="hold"/>
                                        <p:tgtEl>
                                          <p:spTgt spid="29"/>
                                        </p:tgtEl>
                                        <p:attrNameLst>
                                          <p:attrName>ppt_w</p:attrName>
                                        </p:attrNameLst>
                                      </p:cBhvr>
                                      <p:tavLst>
                                        <p:tav tm="0">
                                          <p:val>
                                            <p:fltVal val="0"/>
                                          </p:val>
                                        </p:tav>
                                        <p:tav tm="100000">
                                          <p:val>
                                            <p:strVal val="#ppt_w"/>
                                          </p:val>
                                        </p:tav>
                                      </p:tavLst>
                                    </p:anim>
                                    <p:anim calcmode="lin" valueType="num">
                                      <p:cBhvr>
                                        <p:cTn id="34" dur="500" fill="hold"/>
                                        <p:tgtEl>
                                          <p:spTgt spid="29"/>
                                        </p:tgtEl>
                                        <p:attrNameLst>
                                          <p:attrName>ppt_h</p:attrName>
                                        </p:attrNameLst>
                                      </p:cBhvr>
                                      <p:tavLst>
                                        <p:tav tm="0">
                                          <p:val>
                                            <p:fltVal val="0"/>
                                          </p:val>
                                        </p:tav>
                                        <p:tav tm="100000">
                                          <p:val>
                                            <p:strVal val="#ppt_h"/>
                                          </p:val>
                                        </p:tav>
                                      </p:tavLst>
                                    </p:anim>
                                    <p:animEffect transition="in" filter="fade">
                                      <p:cBhvr>
                                        <p:cTn id="35" dur="500"/>
                                        <p:tgtEl>
                                          <p:spTgt spid="29"/>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500"/>
                                        <p:tgtEl>
                                          <p:spTgt spid="23"/>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fade">
                                      <p:cBhvr>
                                        <p:cTn id="43" dur="500"/>
                                        <p:tgtEl>
                                          <p:spTgt spid="27"/>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500"/>
                                        <p:tgtEl>
                                          <p:spTgt spid="30"/>
                                        </p:tgtEl>
                                      </p:cBhvr>
                                    </p:animEffect>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wipe(left)">
                                      <p:cBhvr>
                                        <p:cTn id="51" dur="500"/>
                                        <p:tgtEl>
                                          <p:spTgt spid="36"/>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fade">
                                      <p:cBhvr>
                                        <p:cTn id="55" dur="500"/>
                                        <p:tgtEl>
                                          <p:spTgt spid="35"/>
                                        </p:tgtEl>
                                      </p:cBhvr>
                                    </p:animEffect>
                                  </p:childTnLst>
                                </p:cTn>
                              </p:par>
                            </p:childTnLst>
                          </p:cTn>
                        </p:par>
                        <p:par>
                          <p:cTn id="56" fill="hold">
                            <p:stCondLst>
                              <p:cond delay="6000"/>
                            </p:stCondLst>
                            <p:childTnLst>
                              <p:par>
                                <p:cTn id="57" presetID="22" presetClass="entr" presetSubtype="4"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down)">
                                      <p:cBhvr>
                                        <p:cTn id="59" dur="500"/>
                                        <p:tgtEl>
                                          <p:spTgt spid="19"/>
                                        </p:tgtEl>
                                      </p:cBhvr>
                                    </p:animEffect>
                                  </p:childTnLst>
                                </p:cTn>
                              </p:par>
                            </p:childTnLst>
                          </p:cTn>
                        </p:par>
                        <p:par>
                          <p:cTn id="60" fill="hold">
                            <p:stCondLst>
                              <p:cond delay="6500"/>
                            </p:stCondLst>
                            <p:childTnLst>
                              <p:par>
                                <p:cTn id="61" presetID="2" presetClass="entr" presetSubtype="1"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additive="base">
                                        <p:cTn id="63" dur="500" fill="hold"/>
                                        <p:tgtEl>
                                          <p:spTgt spid="31"/>
                                        </p:tgtEl>
                                        <p:attrNameLst>
                                          <p:attrName>ppt_x</p:attrName>
                                        </p:attrNameLst>
                                      </p:cBhvr>
                                      <p:tavLst>
                                        <p:tav tm="0">
                                          <p:val>
                                            <p:strVal val="#ppt_x"/>
                                          </p:val>
                                        </p:tav>
                                        <p:tav tm="100000">
                                          <p:val>
                                            <p:strVal val="#ppt_x"/>
                                          </p:val>
                                        </p:tav>
                                      </p:tavLst>
                                    </p:anim>
                                    <p:anim calcmode="lin" valueType="num">
                                      <p:cBhvr additive="base">
                                        <p:cTn id="64" dur="500" fill="hold"/>
                                        <p:tgtEl>
                                          <p:spTgt spid="31"/>
                                        </p:tgtEl>
                                        <p:attrNameLst>
                                          <p:attrName>ppt_y</p:attrName>
                                        </p:attrNameLst>
                                      </p:cBhvr>
                                      <p:tavLst>
                                        <p:tav tm="0">
                                          <p:val>
                                            <p:strVal val="0-#ppt_h/2"/>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Effect transition="in" filter="wipe(down)">
                                      <p:cBhvr>
                                        <p:cTn id="68" dur="500"/>
                                        <p:tgtEl>
                                          <p:spTgt spid="18"/>
                                        </p:tgtEl>
                                      </p:cBhvr>
                                    </p:animEffect>
                                  </p:childTnLst>
                                </p:cTn>
                              </p:par>
                            </p:childTnLst>
                          </p:cTn>
                        </p:par>
                        <p:par>
                          <p:cTn id="69" fill="hold">
                            <p:stCondLst>
                              <p:cond delay="7500"/>
                            </p:stCondLst>
                            <p:childTnLst>
                              <p:par>
                                <p:cTn id="70" presetID="2" presetClass="entr" presetSubtype="1" fill="hold" grpId="0" nodeType="afterEffect">
                                  <p:stCondLst>
                                    <p:cond delay="0"/>
                                  </p:stCondLst>
                                  <p:childTnLst>
                                    <p:set>
                                      <p:cBhvr>
                                        <p:cTn id="71" dur="1" fill="hold">
                                          <p:stCondLst>
                                            <p:cond delay="0"/>
                                          </p:stCondLst>
                                        </p:cTn>
                                        <p:tgtEl>
                                          <p:spTgt spid="32"/>
                                        </p:tgtEl>
                                        <p:attrNameLst>
                                          <p:attrName>style.visibility</p:attrName>
                                        </p:attrNameLst>
                                      </p:cBhvr>
                                      <p:to>
                                        <p:strVal val="visible"/>
                                      </p:to>
                                    </p:set>
                                    <p:anim calcmode="lin" valueType="num">
                                      <p:cBhvr additive="base">
                                        <p:cTn id="72" dur="500" fill="hold"/>
                                        <p:tgtEl>
                                          <p:spTgt spid="32"/>
                                        </p:tgtEl>
                                        <p:attrNameLst>
                                          <p:attrName>ppt_x</p:attrName>
                                        </p:attrNameLst>
                                      </p:cBhvr>
                                      <p:tavLst>
                                        <p:tav tm="0">
                                          <p:val>
                                            <p:strVal val="#ppt_x"/>
                                          </p:val>
                                        </p:tav>
                                        <p:tav tm="100000">
                                          <p:val>
                                            <p:strVal val="#ppt_x"/>
                                          </p:val>
                                        </p:tav>
                                      </p:tavLst>
                                    </p:anim>
                                    <p:anim calcmode="lin" valueType="num">
                                      <p:cBhvr additive="base">
                                        <p:cTn id="73" dur="500" fill="hold"/>
                                        <p:tgtEl>
                                          <p:spTgt spid="32"/>
                                        </p:tgtEl>
                                        <p:attrNameLst>
                                          <p:attrName>ppt_y</p:attrName>
                                        </p:attrNameLst>
                                      </p:cBhvr>
                                      <p:tavLst>
                                        <p:tav tm="0">
                                          <p:val>
                                            <p:strVal val="0-#ppt_h/2"/>
                                          </p:val>
                                        </p:tav>
                                        <p:tav tm="100000">
                                          <p:val>
                                            <p:strVal val="#ppt_y"/>
                                          </p:val>
                                        </p:tav>
                                      </p:tavLst>
                                    </p:anim>
                                  </p:childTnLst>
                                </p:cTn>
                              </p:par>
                            </p:childTnLst>
                          </p:cTn>
                        </p:par>
                        <p:par>
                          <p:cTn id="74" fill="hold">
                            <p:stCondLst>
                              <p:cond delay="8000"/>
                            </p:stCondLst>
                            <p:childTnLst>
                              <p:par>
                                <p:cTn id="75" presetID="2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down)">
                                      <p:cBhvr>
                                        <p:cTn id="77" dur="500"/>
                                        <p:tgtEl>
                                          <p:spTgt spid="17"/>
                                        </p:tgtEl>
                                      </p:cBhvr>
                                    </p:animEffect>
                                  </p:childTnLst>
                                </p:cTn>
                              </p:par>
                            </p:childTnLst>
                          </p:cTn>
                        </p:par>
                        <p:par>
                          <p:cTn id="78" fill="hold">
                            <p:stCondLst>
                              <p:cond delay="8500"/>
                            </p:stCondLst>
                            <p:childTnLst>
                              <p:par>
                                <p:cTn id="79" presetID="2" presetClass="entr" presetSubtype="1" fill="hold" grpId="0" nodeType="afterEffect">
                                  <p:stCondLst>
                                    <p:cond delay="0"/>
                                  </p:stCondLst>
                                  <p:childTnLst>
                                    <p:set>
                                      <p:cBhvr>
                                        <p:cTn id="80" dur="1" fill="hold">
                                          <p:stCondLst>
                                            <p:cond delay="0"/>
                                          </p:stCondLst>
                                        </p:cTn>
                                        <p:tgtEl>
                                          <p:spTgt spid="33"/>
                                        </p:tgtEl>
                                        <p:attrNameLst>
                                          <p:attrName>style.visibility</p:attrName>
                                        </p:attrNameLst>
                                      </p:cBhvr>
                                      <p:to>
                                        <p:strVal val="visible"/>
                                      </p:to>
                                    </p:set>
                                    <p:anim calcmode="lin" valueType="num">
                                      <p:cBhvr additive="base">
                                        <p:cTn id="81" dur="500" fill="hold"/>
                                        <p:tgtEl>
                                          <p:spTgt spid="33"/>
                                        </p:tgtEl>
                                        <p:attrNameLst>
                                          <p:attrName>ppt_x</p:attrName>
                                        </p:attrNameLst>
                                      </p:cBhvr>
                                      <p:tavLst>
                                        <p:tav tm="0">
                                          <p:val>
                                            <p:strVal val="#ppt_x"/>
                                          </p:val>
                                        </p:tav>
                                        <p:tav tm="100000">
                                          <p:val>
                                            <p:strVal val="#ppt_x"/>
                                          </p:val>
                                        </p:tav>
                                      </p:tavLst>
                                    </p:anim>
                                    <p:anim calcmode="lin" valueType="num">
                                      <p:cBhvr additive="base">
                                        <p:cTn id="82" dur="500" fill="hold"/>
                                        <p:tgtEl>
                                          <p:spTgt spid="33"/>
                                        </p:tgtEl>
                                        <p:attrNameLst>
                                          <p:attrName>ppt_y</p:attrName>
                                        </p:attrNameLst>
                                      </p:cBhvr>
                                      <p:tavLst>
                                        <p:tav tm="0">
                                          <p:val>
                                            <p:strVal val="0-#ppt_h/2"/>
                                          </p:val>
                                        </p:tav>
                                        <p:tav tm="100000">
                                          <p:val>
                                            <p:strVal val="#ppt_y"/>
                                          </p:val>
                                        </p:tav>
                                      </p:tavLst>
                                    </p:anim>
                                  </p:childTnLst>
                                </p:cTn>
                              </p:par>
                            </p:childTnLst>
                          </p:cTn>
                        </p:par>
                        <p:par>
                          <p:cTn id="83" fill="hold">
                            <p:stCondLst>
                              <p:cond delay="9000"/>
                            </p:stCondLst>
                            <p:childTnLst>
                              <p:par>
                                <p:cTn id="84" presetID="22" presetClass="entr" presetSubtype="4" fill="hold" grpId="0" nodeType="afterEffect">
                                  <p:stCondLst>
                                    <p:cond delay="0"/>
                                  </p:stCondLst>
                                  <p:childTnLst>
                                    <p:set>
                                      <p:cBhvr>
                                        <p:cTn id="85" dur="1" fill="hold">
                                          <p:stCondLst>
                                            <p:cond delay="0"/>
                                          </p:stCondLst>
                                        </p:cTn>
                                        <p:tgtEl>
                                          <p:spTgt spid="14"/>
                                        </p:tgtEl>
                                        <p:attrNameLst>
                                          <p:attrName>style.visibility</p:attrName>
                                        </p:attrNameLst>
                                      </p:cBhvr>
                                      <p:to>
                                        <p:strVal val="visible"/>
                                      </p:to>
                                    </p:set>
                                    <p:animEffect transition="in" filter="wipe(down)">
                                      <p:cBhvr>
                                        <p:cTn id="86" dur="500"/>
                                        <p:tgtEl>
                                          <p:spTgt spid="14"/>
                                        </p:tgtEl>
                                      </p:cBhvr>
                                    </p:animEffect>
                                  </p:childTnLst>
                                </p:cTn>
                              </p:par>
                            </p:childTnLst>
                          </p:cTn>
                        </p:par>
                        <p:par>
                          <p:cTn id="87" fill="hold">
                            <p:stCondLst>
                              <p:cond delay="9500"/>
                            </p:stCondLst>
                            <p:childTnLst>
                              <p:par>
                                <p:cTn id="88" presetID="2" presetClass="entr" presetSubtype="1" fill="hold" grpId="0" nodeType="afterEffect">
                                  <p:stCondLst>
                                    <p:cond delay="0"/>
                                  </p:stCondLst>
                                  <p:childTnLst>
                                    <p:set>
                                      <p:cBhvr>
                                        <p:cTn id="89" dur="1" fill="hold">
                                          <p:stCondLst>
                                            <p:cond delay="0"/>
                                          </p:stCondLst>
                                        </p:cTn>
                                        <p:tgtEl>
                                          <p:spTgt spid="34"/>
                                        </p:tgtEl>
                                        <p:attrNameLst>
                                          <p:attrName>style.visibility</p:attrName>
                                        </p:attrNameLst>
                                      </p:cBhvr>
                                      <p:to>
                                        <p:strVal val="visible"/>
                                      </p:to>
                                    </p:set>
                                    <p:anim calcmode="lin" valueType="num">
                                      <p:cBhvr additive="base">
                                        <p:cTn id="90" dur="500" fill="hold"/>
                                        <p:tgtEl>
                                          <p:spTgt spid="34"/>
                                        </p:tgtEl>
                                        <p:attrNameLst>
                                          <p:attrName>ppt_x</p:attrName>
                                        </p:attrNameLst>
                                      </p:cBhvr>
                                      <p:tavLst>
                                        <p:tav tm="0">
                                          <p:val>
                                            <p:strVal val="#ppt_x"/>
                                          </p:val>
                                        </p:tav>
                                        <p:tav tm="100000">
                                          <p:val>
                                            <p:strVal val="#ppt_x"/>
                                          </p:val>
                                        </p:tav>
                                      </p:tavLst>
                                    </p:anim>
                                    <p:anim calcmode="lin" valueType="num">
                                      <p:cBhvr additive="base">
                                        <p:cTn id="91"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4" grpId="0" animBg="1"/>
      <p:bldP spid="17" grpId="0" animBg="1"/>
      <p:bldP spid="18" grpId="0" animBg="1"/>
      <p:bldP spid="19" grpId="0" animBg="1"/>
      <p:bldP spid="22" grpId="0"/>
      <p:bldP spid="23" grpId="0"/>
      <p:bldP spid="26" grpId="0"/>
      <p:bldP spid="27" grpId="0"/>
      <p:bldP spid="29" grpId="0"/>
      <p:bldP spid="30" grpId="0"/>
      <p:bldP spid="31" grpId="0"/>
      <p:bldP spid="32" grpId="0"/>
      <p:bldP spid="33" grpId="0"/>
      <p:bldP spid="34" grpId="0"/>
      <p:bldP spid="35" grpId="0"/>
      <p:bldP spid="36"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Pricing Table</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90</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601782" y="1317032"/>
            <a:ext cx="10988435" cy="5062995"/>
            <a:chOff x="601782" y="1241940"/>
            <a:chExt cx="10988435" cy="5062995"/>
          </a:xfrm>
        </p:grpSpPr>
        <p:sp>
          <p:nvSpPr>
            <p:cNvPr id="6" name="Rectangle 5"/>
            <p:cNvSpPr/>
            <p:nvPr/>
          </p:nvSpPr>
          <p:spPr>
            <a:xfrm>
              <a:off x="601783" y="2984229"/>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601783" y="4016831"/>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601783" y="5049431"/>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601782" y="1951625"/>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a:off x="601783" y="1241941"/>
              <a:ext cx="10988434" cy="5049673"/>
              <a:chOff x="601783" y="1433014"/>
              <a:chExt cx="10988434" cy="4694830"/>
            </a:xfrm>
          </p:grpSpPr>
          <p:sp>
            <p:nvSpPr>
              <p:cNvPr id="61" name="Rectangle 60"/>
              <p:cNvSpPr/>
              <p:nvPr/>
            </p:nvSpPr>
            <p:spPr>
              <a:xfrm>
                <a:off x="2799470"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4997157"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7194843"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9392530"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601783"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 name="Rectangle 10"/>
            <p:cNvSpPr/>
            <p:nvPr/>
          </p:nvSpPr>
          <p:spPr>
            <a:xfrm>
              <a:off x="601783" y="1241942"/>
              <a:ext cx="2197686" cy="7096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Small</a:t>
              </a:r>
              <a:endParaRPr lang="en-GB" sz="2400"/>
            </a:p>
          </p:txBody>
        </p:sp>
        <p:sp>
          <p:nvSpPr>
            <p:cNvPr id="12" name="Rectangle 11"/>
            <p:cNvSpPr/>
            <p:nvPr/>
          </p:nvSpPr>
          <p:spPr>
            <a:xfrm>
              <a:off x="2799470" y="1241942"/>
              <a:ext cx="2197686" cy="70968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Medium</a:t>
              </a:r>
              <a:endParaRPr lang="en-GB" sz="2400"/>
            </a:p>
          </p:txBody>
        </p:sp>
        <p:sp>
          <p:nvSpPr>
            <p:cNvPr id="13" name="Rectangle 12"/>
            <p:cNvSpPr/>
            <p:nvPr/>
          </p:nvSpPr>
          <p:spPr>
            <a:xfrm>
              <a:off x="4997155" y="1241941"/>
              <a:ext cx="2197688" cy="70968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Normal</a:t>
              </a:r>
              <a:endParaRPr lang="en-GB" sz="2400"/>
            </a:p>
          </p:txBody>
        </p:sp>
        <p:sp>
          <p:nvSpPr>
            <p:cNvPr id="14" name="Rectangle 13"/>
            <p:cNvSpPr/>
            <p:nvPr/>
          </p:nvSpPr>
          <p:spPr>
            <a:xfrm>
              <a:off x="7194843" y="1241941"/>
              <a:ext cx="2197686" cy="70968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Business</a:t>
              </a:r>
              <a:endParaRPr lang="en-GB" sz="2400"/>
            </a:p>
          </p:txBody>
        </p:sp>
        <p:sp>
          <p:nvSpPr>
            <p:cNvPr id="15" name="Rectangle 14"/>
            <p:cNvSpPr/>
            <p:nvPr/>
          </p:nvSpPr>
          <p:spPr>
            <a:xfrm>
              <a:off x="9392530" y="1241940"/>
              <a:ext cx="2197686" cy="70968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Limited</a:t>
              </a:r>
              <a:endParaRPr lang="en-GB" sz="2400"/>
            </a:p>
          </p:txBody>
        </p:sp>
        <p:grpSp>
          <p:nvGrpSpPr>
            <p:cNvPr id="16" name="Group 15"/>
            <p:cNvGrpSpPr/>
            <p:nvPr/>
          </p:nvGrpSpPr>
          <p:grpSpPr>
            <a:xfrm>
              <a:off x="971099" y="2025110"/>
              <a:ext cx="10112584" cy="4279825"/>
              <a:chOff x="971099" y="2025110"/>
              <a:chExt cx="10112584" cy="4279825"/>
            </a:xfrm>
          </p:grpSpPr>
          <p:sp>
            <p:nvSpPr>
              <p:cNvPr id="49" name="TextBox 48"/>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50" name="TextBox 49"/>
              <p:cNvSpPr txBox="1"/>
              <p:nvPr/>
            </p:nvSpPr>
            <p:spPr>
              <a:xfrm>
                <a:off x="1351812" y="2541410"/>
                <a:ext cx="697628" cy="369332"/>
              </a:xfrm>
              <a:prstGeom prst="rect">
                <a:avLst/>
              </a:prstGeom>
              <a:noFill/>
            </p:spPr>
            <p:txBody>
              <a:bodyPr wrap="none" rtlCol="0">
                <a:spAutoFit/>
              </a:bodyPr>
              <a:lstStyle/>
              <a:p>
                <a:pPr algn="ctr"/>
                <a:r>
                  <a:rPr lang="en-US" smtClean="0">
                    <a:solidFill>
                      <a:schemeClr val="bg2"/>
                    </a:solidFill>
                  </a:rPr>
                  <a:t>Email</a:t>
                </a:r>
                <a:endParaRPr lang="en-GB">
                  <a:solidFill>
                    <a:schemeClr val="bg2"/>
                  </a:solidFill>
                </a:endParaRPr>
              </a:p>
            </p:txBody>
          </p:sp>
          <p:sp>
            <p:nvSpPr>
              <p:cNvPr id="51" name="TextBox 50"/>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52" name="TextBox 51"/>
              <p:cNvSpPr txBox="1"/>
              <p:nvPr/>
            </p:nvSpPr>
            <p:spPr>
              <a:xfrm>
                <a:off x="1220815" y="3582111"/>
                <a:ext cx="951671" cy="369332"/>
              </a:xfrm>
              <a:prstGeom prst="rect">
                <a:avLst/>
              </a:prstGeom>
              <a:noFill/>
            </p:spPr>
            <p:txBody>
              <a:bodyPr wrap="none" rtlCol="0">
                <a:spAutoFit/>
              </a:bodyPr>
              <a:lstStyle/>
              <a:p>
                <a:pPr algn="ctr"/>
                <a:r>
                  <a:rPr lang="en-US" smtClean="0">
                    <a:solidFill>
                      <a:schemeClr val="bg2"/>
                    </a:solidFill>
                  </a:rPr>
                  <a:t>Account</a:t>
                </a:r>
                <a:endParaRPr lang="en-GB">
                  <a:solidFill>
                    <a:schemeClr val="bg2"/>
                  </a:solidFill>
                </a:endParaRPr>
              </a:p>
            </p:txBody>
          </p:sp>
          <p:sp>
            <p:nvSpPr>
              <p:cNvPr id="53" name="TextBox 52"/>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54" name="TextBox 53"/>
              <p:cNvSpPr txBox="1"/>
              <p:nvPr/>
            </p:nvSpPr>
            <p:spPr>
              <a:xfrm>
                <a:off x="971099" y="4606615"/>
                <a:ext cx="1459054" cy="369332"/>
              </a:xfrm>
              <a:prstGeom prst="rect">
                <a:avLst/>
              </a:prstGeom>
              <a:noFill/>
            </p:spPr>
            <p:txBody>
              <a:bodyPr wrap="none" rtlCol="0">
                <a:spAutoFit/>
              </a:bodyPr>
              <a:lstStyle/>
              <a:p>
                <a:r>
                  <a:rPr lang="en-US" smtClean="0">
                    <a:solidFill>
                      <a:schemeClr val="bg2"/>
                    </a:solidFill>
                  </a:rPr>
                  <a:t>100Mb Space</a:t>
                </a:r>
                <a:endParaRPr lang="en-GB">
                  <a:solidFill>
                    <a:schemeClr val="bg2"/>
                  </a:solidFill>
                </a:endParaRPr>
              </a:p>
            </p:txBody>
          </p:sp>
          <p:sp>
            <p:nvSpPr>
              <p:cNvPr id="55" name="TextBox 54"/>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sp>
            <p:nvSpPr>
              <p:cNvPr id="56" name="TextBox 55"/>
              <p:cNvSpPr txBox="1"/>
              <p:nvPr/>
            </p:nvSpPr>
            <p:spPr>
              <a:xfrm>
                <a:off x="1108316" y="5566271"/>
                <a:ext cx="1184620" cy="738664"/>
              </a:xfrm>
              <a:prstGeom prst="rect">
                <a:avLst/>
              </a:prstGeom>
              <a:noFill/>
            </p:spPr>
            <p:txBody>
              <a:bodyPr wrap="none" rtlCol="0">
                <a:spAutoFit/>
              </a:bodyPr>
              <a:lstStyle/>
              <a:p>
                <a:pPr algn="ctr"/>
                <a:r>
                  <a:rPr lang="en-US" sz="2400" b="1" smtClean="0">
                    <a:solidFill>
                      <a:schemeClr val="bg2"/>
                    </a:solidFill>
                  </a:rPr>
                  <a:t>59,99$</a:t>
                </a:r>
              </a:p>
              <a:p>
                <a:pPr algn="ctr"/>
                <a:r>
                  <a:rPr lang="en-US" smtClean="0">
                    <a:solidFill>
                      <a:schemeClr val="bg2"/>
                    </a:solidFill>
                  </a:rPr>
                  <a:t>Per Month</a:t>
                </a:r>
                <a:endParaRPr lang="en-GB">
                  <a:solidFill>
                    <a:schemeClr val="bg2"/>
                  </a:solidFill>
                </a:endParaRPr>
              </a:p>
            </p:txBody>
          </p:sp>
          <p:sp>
            <p:nvSpPr>
              <p:cNvPr id="57" name="TextBox 56"/>
              <p:cNvSpPr txBox="1"/>
              <p:nvPr/>
            </p:nvSpPr>
            <p:spPr>
              <a:xfrm>
                <a:off x="3306002" y="5566271"/>
                <a:ext cx="1184620" cy="738664"/>
              </a:xfrm>
              <a:prstGeom prst="rect">
                <a:avLst/>
              </a:prstGeom>
              <a:noFill/>
            </p:spPr>
            <p:txBody>
              <a:bodyPr wrap="none" rtlCol="0">
                <a:spAutoFit/>
              </a:bodyPr>
              <a:lstStyle/>
              <a:p>
                <a:pPr algn="ctr"/>
                <a:r>
                  <a:rPr lang="en-US" sz="2400" b="1" smtClean="0">
                    <a:solidFill>
                      <a:schemeClr val="bg2"/>
                    </a:solidFill>
                  </a:rPr>
                  <a:t>59,99$</a:t>
                </a:r>
              </a:p>
              <a:p>
                <a:pPr algn="ctr"/>
                <a:r>
                  <a:rPr lang="en-US" smtClean="0">
                    <a:solidFill>
                      <a:schemeClr val="bg2"/>
                    </a:solidFill>
                  </a:rPr>
                  <a:t>Per Month</a:t>
                </a:r>
                <a:endParaRPr lang="en-GB">
                  <a:solidFill>
                    <a:schemeClr val="bg2"/>
                  </a:solidFill>
                </a:endParaRPr>
              </a:p>
            </p:txBody>
          </p:sp>
          <p:sp>
            <p:nvSpPr>
              <p:cNvPr id="58" name="TextBox 57"/>
              <p:cNvSpPr txBox="1"/>
              <p:nvPr/>
            </p:nvSpPr>
            <p:spPr>
              <a:xfrm>
                <a:off x="5503689" y="5566271"/>
                <a:ext cx="1184620" cy="738664"/>
              </a:xfrm>
              <a:prstGeom prst="rect">
                <a:avLst/>
              </a:prstGeom>
              <a:noFill/>
            </p:spPr>
            <p:txBody>
              <a:bodyPr wrap="none" rtlCol="0">
                <a:spAutoFit/>
              </a:bodyPr>
              <a:lstStyle/>
              <a:p>
                <a:pPr algn="ctr"/>
                <a:r>
                  <a:rPr lang="en-US" sz="2400" b="1" smtClean="0">
                    <a:solidFill>
                      <a:schemeClr val="bg2"/>
                    </a:solidFill>
                  </a:rPr>
                  <a:t>59,99$</a:t>
                </a:r>
              </a:p>
              <a:p>
                <a:pPr algn="ctr"/>
                <a:r>
                  <a:rPr lang="en-US" smtClean="0">
                    <a:solidFill>
                      <a:schemeClr val="bg2"/>
                    </a:solidFill>
                  </a:rPr>
                  <a:t>Per Month</a:t>
                </a:r>
                <a:endParaRPr lang="en-GB">
                  <a:solidFill>
                    <a:schemeClr val="bg2"/>
                  </a:solidFill>
                </a:endParaRPr>
              </a:p>
            </p:txBody>
          </p:sp>
          <p:sp>
            <p:nvSpPr>
              <p:cNvPr id="59" name="TextBox 58"/>
              <p:cNvSpPr txBox="1"/>
              <p:nvPr/>
            </p:nvSpPr>
            <p:spPr>
              <a:xfrm>
                <a:off x="7701376" y="5566271"/>
                <a:ext cx="1184620" cy="738664"/>
              </a:xfrm>
              <a:prstGeom prst="rect">
                <a:avLst/>
              </a:prstGeom>
              <a:noFill/>
            </p:spPr>
            <p:txBody>
              <a:bodyPr wrap="none" rtlCol="0">
                <a:spAutoFit/>
              </a:bodyPr>
              <a:lstStyle/>
              <a:p>
                <a:pPr algn="ctr"/>
                <a:r>
                  <a:rPr lang="en-US" sz="2400" b="1" smtClean="0">
                    <a:solidFill>
                      <a:schemeClr val="bg2"/>
                    </a:solidFill>
                  </a:rPr>
                  <a:t>59,99$</a:t>
                </a:r>
              </a:p>
              <a:p>
                <a:pPr algn="ctr"/>
                <a:r>
                  <a:rPr lang="en-US" smtClean="0">
                    <a:solidFill>
                      <a:schemeClr val="bg2"/>
                    </a:solidFill>
                  </a:rPr>
                  <a:t>Per Month</a:t>
                </a:r>
                <a:endParaRPr lang="en-GB">
                  <a:solidFill>
                    <a:schemeClr val="bg2"/>
                  </a:solidFill>
                </a:endParaRPr>
              </a:p>
            </p:txBody>
          </p:sp>
          <p:sp>
            <p:nvSpPr>
              <p:cNvPr id="60" name="TextBox 59"/>
              <p:cNvSpPr txBox="1"/>
              <p:nvPr/>
            </p:nvSpPr>
            <p:spPr>
              <a:xfrm>
                <a:off x="9899063" y="5566271"/>
                <a:ext cx="1184620" cy="738664"/>
              </a:xfrm>
              <a:prstGeom prst="rect">
                <a:avLst/>
              </a:prstGeom>
              <a:noFill/>
            </p:spPr>
            <p:txBody>
              <a:bodyPr wrap="none" rtlCol="0">
                <a:spAutoFit/>
              </a:bodyPr>
              <a:lstStyle/>
              <a:p>
                <a:pPr algn="ctr"/>
                <a:r>
                  <a:rPr lang="en-US" sz="2400" b="1" smtClean="0">
                    <a:solidFill>
                      <a:schemeClr val="bg2"/>
                    </a:solidFill>
                  </a:rPr>
                  <a:t>59,99$</a:t>
                </a:r>
              </a:p>
              <a:p>
                <a:pPr algn="ctr"/>
                <a:r>
                  <a:rPr lang="en-US" smtClean="0">
                    <a:solidFill>
                      <a:schemeClr val="bg2"/>
                    </a:solidFill>
                  </a:rPr>
                  <a:t>Per Month</a:t>
                </a:r>
                <a:endParaRPr lang="en-GB">
                  <a:solidFill>
                    <a:schemeClr val="bg2"/>
                  </a:solidFill>
                </a:endParaRPr>
              </a:p>
            </p:txBody>
          </p:sp>
        </p:grpSp>
        <p:grpSp>
          <p:nvGrpSpPr>
            <p:cNvPr id="17" name="Group 16"/>
            <p:cNvGrpSpPr/>
            <p:nvPr/>
          </p:nvGrpSpPr>
          <p:grpSpPr>
            <a:xfrm>
              <a:off x="3168785" y="2028371"/>
              <a:ext cx="1459054" cy="3467137"/>
              <a:chOff x="971099" y="2025110"/>
              <a:chExt cx="1459054" cy="3467137"/>
            </a:xfrm>
          </p:grpSpPr>
          <p:sp>
            <p:nvSpPr>
              <p:cNvPr id="42" name="TextBox 41"/>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43" name="TextBox 42"/>
              <p:cNvSpPr txBox="1"/>
              <p:nvPr/>
            </p:nvSpPr>
            <p:spPr>
              <a:xfrm>
                <a:off x="1351812" y="2541410"/>
                <a:ext cx="697628" cy="369332"/>
              </a:xfrm>
              <a:prstGeom prst="rect">
                <a:avLst/>
              </a:prstGeom>
              <a:noFill/>
            </p:spPr>
            <p:txBody>
              <a:bodyPr wrap="none" rtlCol="0">
                <a:spAutoFit/>
              </a:bodyPr>
              <a:lstStyle/>
              <a:p>
                <a:pPr algn="ctr"/>
                <a:r>
                  <a:rPr lang="en-US" smtClean="0">
                    <a:solidFill>
                      <a:schemeClr val="bg2"/>
                    </a:solidFill>
                  </a:rPr>
                  <a:t>Email</a:t>
                </a:r>
                <a:endParaRPr lang="en-GB">
                  <a:solidFill>
                    <a:schemeClr val="bg2"/>
                  </a:solidFill>
                </a:endParaRPr>
              </a:p>
            </p:txBody>
          </p:sp>
          <p:sp>
            <p:nvSpPr>
              <p:cNvPr id="44" name="TextBox 43"/>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45" name="TextBox 44"/>
              <p:cNvSpPr txBox="1"/>
              <p:nvPr/>
            </p:nvSpPr>
            <p:spPr>
              <a:xfrm>
                <a:off x="1220815" y="3582111"/>
                <a:ext cx="951671" cy="369332"/>
              </a:xfrm>
              <a:prstGeom prst="rect">
                <a:avLst/>
              </a:prstGeom>
              <a:noFill/>
            </p:spPr>
            <p:txBody>
              <a:bodyPr wrap="none" rtlCol="0">
                <a:spAutoFit/>
              </a:bodyPr>
              <a:lstStyle/>
              <a:p>
                <a:pPr algn="ctr"/>
                <a:r>
                  <a:rPr lang="en-US" smtClean="0">
                    <a:solidFill>
                      <a:schemeClr val="bg2"/>
                    </a:solidFill>
                  </a:rPr>
                  <a:t>Account</a:t>
                </a:r>
                <a:endParaRPr lang="en-GB">
                  <a:solidFill>
                    <a:schemeClr val="bg2"/>
                  </a:solidFill>
                </a:endParaRPr>
              </a:p>
            </p:txBody>
          </p:sp>
          <p:sp>
            <p:nvSpPr>
              <p:cNvPr id="46" name="TextBox 45"/>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47" name="TextBox 46"/>
              <p:cNvSpPr txBox="1"/>
              <p:nvPr/>
            </p:nvSpPr>
            <p:spPr>
              <a:xfrm>
                <a:off x="971099" y="4606615"/>
                <a:ext cx="1459054" cy="369332"/>
              </a:xfrm>
              <a:prstGeom prst="rect">
                <a:avLst/>
              </a:prstGeom>
              <a:noFill/>
            </p:spPr>
            <p:txBody>
              <a:bodyPr wrap="none" rtlCol="0">
                <a:spAutoFit/>
              </a:bodyPr>
              <a:lstStyle/>
              <a:p>
                <a:r>
                  <a:rPr lang="en-US" smtClean="0">
                    <a:solidFill>
                      <a:schemeClr val="bg2"/>
                    </a:solidFill>
                  </a:rPr>
                  <a:t>100Mb Space</a:t>
                </a:r>
                <a:endParaRPr lang="en-GB">
                  <a:solidFill>
                    <a:schemeClr val="bg2"/>
                  </a:solidFill>
                </a:endParaRPr>
              </a:p>
            </p:txBody>
          </p:sp>
          <p:sp>
            <p:nvSpPr>
              <p:cNvPr id="48" name="TextBox 47"/>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nvGrpSpPr>
            <p:cNvPr id="18" name="Group 17"/>
            <p:cNvGrpSpPr/>
            <p:nvPr/>
          </p:nvGrpSpPr>
          <p:grpSpPr>
            <a:xfrm>
              <a:off x="5370872" y="2024601"/>
              <a:ext cx="1459054" cy="3467137"/>
              <a:chOff x="971099" y="2025110"/>
              <a:chExt cx="1459054" cy="3467137"/>
            </a:xfrm>
          </p:grpSpPr>
          <p:sp>
            <p:nvSpPr>
              <p:cNvPr id="35" name="TextBox 34"/>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36" name="TextBox 35"/>
              <p:cNvSpPr txBox="1"/>
              <p:nvPr/>
            </p:nvSpPr>
            <p:spPr>
              <a:xfrm>
                <a:off x="1351812" y="2541410"/>
                <a:ext cx="697628" cy="369332"/>
              </a:xfrm>
              <a:prstGeom prst="rect">
                <a:avLst/>
              </a:prstGeom>
              <a:noFill/>
            </p:spPr>
            <p:txBody>
              <a:bodyPr wrap="none" rtlCol="0">
                <a:spAutoFit/>
              </a:bodyPr>
              <a:lstStyle/>
              <a:p>
                <a:pPr algn="ctr"/>
                <a:r>
                  <a:rPr lang="en-US" smtClean="0">
                    <a:solidFill>
                      <a:schemeClr val="bg2"/>
                    </a:solidFill>
                  </a:rPr>
                  <a:t>Email</a:t>
                </a:r>
                <a:endParaRPr lang="en-GB">
                  <a:solidFill>
                    <a:schemeClr val="bg2"/>
                  </a:solidFill>
                </a:endParaRPr>
              </a:p>
            </p:txBody>
          </p:sp>
          <p:sp>
            <p:nvSpPr>
              <p:cNvPr id="37" name="TextBox 36"/>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38" name="TextBox 37"/>
              <p:cNvSpPr txBox="1"/>
              <p:nvPr/>
            </p:nvSpPr>
            <p:spPr>
              <a:xfrm>
                <a:off x="1220815" y="3582111"/>
                <a:ext cx="951671" cy="369332"/>
              </a:xfrm>
              <a:prstGeom prst="rect">
                <a:avLst/>
              </a:prstGeom>
              <a:noFill/>
            </p:spPr>
            <p:txBody>
              <a:bodyPr wrap="none" rtlCol="0">
                <a:spAutoFit/>
              </a:bodyPr>
              <a:lstStyle/>
              <a:p>
                <a:pPr algn="ctr"/>
                <a:r>
                  <a:rPr lang="en-US" smtClean="0">
                    <a:solidFill>
                      <a:schemeClr val="bg2"/>
                    </a:solidFill>
                  </a:rPr>
                  <a:t>Account</a:t>
                </a:r>
                <a:endParaRPr lang="en-GB">
                  <a:solidFill>
                    <a:schemeClr val="bg2"/>
                  </a:solidFill>
                </a:endParaRPr>
              </a:p>
            </p:txBody>
          </p:sp>
          <p:sp>
            <p:nvSpPr>
              <p:cNvPr id="39" name="TextBox 38"/>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40" name="TextBox 39"/>
              <p:cNvSpPr txBox="1"/>
              <p:nvPr/>
            </p:nvSpPr>
            <p:spPr>
              <a:xfrm>
                <a:off x="971099" y="4606615"/>
                <a:ext cx="1459054" cy="369332"/>
              </a:xfrm>
              <a:prstGeom prst="rect">
                <a:avLst/>
              </a:prstGeom>
              <a:noFill/>
            </p:spPr>
            <p:txBody>
              <a:bodyPr wrap="none" rtlCol="0">
                <a:spAutoFit/>
              </a:bodyPr>
              <a:lstStyle/>
              <a:p>
                <a:r>
                  <a:rPr lang="en-US" smtClean="0">
                    <a:solidFill>
                      <a:schemeClr val="bg2"/>
                    </a:solidFill>
                  </a:rPr>
                  <a:t>100Mb Space</a:t>
                </a:r>
                <a:endParaRPr lang="en-GB">
                  <a:solidFill>
                    <a:schemeClr val="bg2"/>
                  </a:solidFill>
                </a:endParaRPr>
              </a:p>
            </p:txBody>
          </p:sp>
          <p:sp>
            <p:nvSpPr>
              <p:cNvPr id="41" name="TextBox 40"/>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nvGrpSpPr>
            <p:cNvPr id="19" name="Group 18"/>
            <p:cNvGrpSpPr/>
            <p:nvPr/>
          </p:nvGrpSpPr>
          <p:grpSpPr>
            <a:xfrm>
              <a:off x="7561390" y="2024346"/>
              <a:ext cx="1459054" cy="3467137"/>
              <a:chOff x="971099" y="2025110"/>
              <a:chExt cx="1459054" cy="3467137"/>
            </a:xfrm>
          </p:grpSpPr>
          <p:sp>
            <p:nvSpPr>
              <p:cNvPr id="28" name="TextBox 27"/>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29" name="TextBox 28"/>
              <p:cNvSpPr txBox="1"/>
              <p:nvPr/>
            </p:nvSpPr>
            <p:spPr>
              <a:xfrm>
                <a:off x="1351812" y="2541410"/>
                <a:ext cx="697628" cy="369332"/>
              </a:xfrm>
              <a:prstGeom prst="rect">
                <a:avLst/>
              </a:prstGeom>
              <a:noFill/>
            </p:spPr>
            <p:txBody>
              <a:bodyPr wrap="none" rtlCol="0">
                <a:spAutoFit/>
              </a:bodyPr>
              <a:lstStyle/>
              <a:p>
                <a:pPr algn="ctr"/>
                <a:r>
                  <a:rPr lang="en-US" smtClean="0">
                    <a:solidFill>
                      <a:schemeClr val="bg2"/>
                    </a:solidFill>
                  </a:rPr>
                  <a:t>Email</a:t>
                </a:r>
                <a:endParaRPr lang="en-GB">
                  <a:solidFill>
                    <a:schemeClr val="bg2"/>
                  </a:solidFill>
                </a:endParaRPr>
              </a:p>
            </p:txBody>
          </p:sp>
          <p:sp>
            <p:nvSpPr>
              <p:cNvPr id="30" name="TextBox 29"/>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31" name="TextBox 30"/>
              <p:cNvSpPr txBox="1"/>
              <p:nvPr/>
            </p:nvSpPr>
            <p:spPr>
              <a:xfrm>
                <a:off x="1220815" y="3582111"/>
                <a:ext cx="951671" cy="369332"/>
              </a:xfrm>
              <a:prstGeom prst="rect">
                <a:avLst/>
              </a:prstGeom>
              <a:noFill/>
            </p:spPr>
            <p:txBody>
              <a:bodyPr wrap="none" rtlCol="0">
                <a:spAutoFit/>
              </a:bodyPr>
              <a:lstStyle/>
              <a:p>
                <a:pPr algn="ctr"/>
                <a:r>
                  <a:rPr lang="en-US" smtClean="0">
                    <a:solidFill>
                      <a:schemeClr val="bg2"/>
                    </a:solidFill>
                  </a:rPr>
                  <a:t>Account</a:t>
                </a:r>
                <a:endParaRPr lang="en-GB">
                  <a:solidFill>
                    <a:schemeClr val="bg2"/>
                  </a:solidFill>
                </a:endParaRPr>
              </a:p>
            </p:txBody>
          </p:sp>
          <p:sp>
            <p:nvSpPr>
              <p:cNvPr id="32" name="TextBox 31"/>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33" name="TextBox 32"/>
              <p:cNvSpPr txBox="1"/>
              <p:nvPr/>
            </p:nvSpPr>
            <p:spPr>
              <a:xfrm>
                <a:off x="971099" y="4606615"/>
                <a:ext cx="1459054" cy="369332"/>
              </a:xfrm>
              <a:prstGeom prst="rect">
                <a:avLst/>
              </a:prstGeom>
              <a:noFill/>
            </p:spPr>
            <p:txBody>
              <a:bodyPr wrap="none" rtlCol="0">
                <a:spAutoFit/>
              </a:bodyPr>
              <a:lstStyle/>
              <a:p>
                <a:r>
                  <a:rPr lang="en-US" smtClean="0">
                    <a:solidFill>
                      <a:schemeClr val="bg2"/>
                    </a:solidFill>
                  </a:rPr>
                  <a:t>100Mb Space</a:t>
                </a:r>
                <a:endParaRPr lang="en-GB">
                  <a:solidFill>
                    <a:schemeClr val="bg2"/>
                  </a:solidFill>
                </a:endParaRPr>
              </a:p>
            </p:txBody>
          </p:sp>
          <p:sp>
            <p:nvSpPr>
              <p:cNvPr id="34" name="TextBox 33"/>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nvGrpSpPr>
            <p:cNvPr id="20" name="Group 19"/>
            <p:cNvGrpSpPr/>
            <p:nvPr/>
          </p:nvGrpSpPr>
          <p:grpSpPr>
            <a:xfrm>
              <a:off x="9761846" y="2031750"/>
              <a:ext cx="1459054" cy="3467137"/>
              <a:chOff x="971099" y="2025110"/>
              <a:chExt cx="1459054" cy="3467137"/>
            </a:xfrm>
          </p:grpSpPr>
          <p:sp>
            <p:nvSpPr>
              <p:cNvPr id="21" name="TextBox 20"/>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22" name="TextBox 21"/>
              <p:cNvSpPr txBox="1"/>
              <p:nvPr/>
            </p:nvSpPr>
            <p:spPr>
              <a:xfrm>
                <a:off x="1351812" y="2541410"/>
                <a:ext cx="697628" cy="369332"/>
              </a:xfrm>
              <a:prstGeom prst="rect">
                <a:avLst/>
              </a:prstGeom>
              <a:noFill/>
            </p:spPr>
            <p:txBody>
              <a:bodyPr wrap="none" rtlCol="0">
                <a:spAutoFit/>
              </a:bodyPr>
              <a:lstStyle/>
              <a:p>
                <a:pPr algn="ctr"/>
                <a:r>
                  <a:rPr lang="en-US" smtClean="0">
                    <a:solidFill>
                      <a:schemeClr val="bg2"/>
                    </a:solidFill>
                  </a:rPr>
                  <a:t>Email</a:t>
                </a:r>
                <a:endParaRPr lang="en-GB">
                  <a:solidFill>
                    <a:schemeClr val="bg2"/>
                  </a:solidFill>
                </a:endParaRPr>
              </a:p>
            </p:txBody>
          </p:sp>
          <p:sp>
            <p:nvSpPr>
              <p:cNvPr id="23" name="TextBox 22"/>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24" name="TextBox 23"/>
              <p:cNvSpPr txBox="1"/>
              <p:nvPr/>
            </p:nvSpPr>
            <p:spPr>
              <a:xfrm>
                <a:off x="1220815" y="3582111"/>
                <a:ext cx="951671" cy="369332"/>
              </a:xfrm>
              <a:prstGeom prst="rect">
                <a:avLst/>
              </a:prstGeom>
              <a:noFill/>
            </p:spPr>
            <p:txBody>
              <a:bodyPr wrap="none" rtlCol="0">
                <a:spAutoFit/>
              </a:bodyPr>
              <a:lstStyle/>
              <a:p>
                <a:pPr algn="ctr"/>
                <a:r>
                  <a:rPr lang="en-US" smtClean="0">
                    <a:solidFill>
                      <a:schemeClr val="bg2"/>
                    </a:solidFill>
                  </a:rPr>
                  <a:t>Account</a:t>
                </a:r>
                <a:endParaRPr lang="en-GB">
                  <a:solidFill>
                    <a:schemeClr val="bg2"/>
                  </a:solidFill>
                </a:endParaRPr>
              </a:p>
            </p:txBody>
          </p:sp>
          <p:sp>
            <p:nvSpPr>
              <p:cNvPr id="25" name="TextBox 24"/>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26" name="TextBox 25"/>
              <p:cNvSpPr txBox="1"/>
              <p:nvPr/>
            </p:nvSpPr>
            <p:spPr>
              <a:xfrm>
                <a:off x="971099" y="4606615"/>
                <a:ext cx="1459054" cy="369332"/>
              </a:xfrm>
              <a:prstGeom prst="rect">
                <a:avLst/>
              </a:prstGeom>
              <a:noFill/>
            </p:spPr>
            <p:txBody>
              <a:bodyPr wrap="none" rtlCol="0">
                <a:spAutoFit/>
              </a:bodyPr>
              <a:lstStyle/>
              <a:p>
                <a:r>
                  <a:rPr lang="en-US" smtClean="0">
                    <a:solidFill>
                      <a:schemeClr val="bg2"/>
                    </a:solidFill>
                  </a:rPr>
                  <a:t>100Mb Space</a:t>
                </a:r>
                <a:endParaRPr lang="en-GB">
                  <a:solidFill>
                    <a:schemeClr val="bg2"/>
                  </a:solidFill>
                </a:endParaRPr>
              </a:p>
            </p:txBody>
          </p:sp>
          <p:sp>
            <p:nvSpPr>
              <p:cNvPr id="27" name="TextBox 26"/>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spTree>
    <p:extLst>
      <p:ext uri="{BB962C8B-B14F-4D97-AF65-F5344CB8AC3E}">
        <p14:creationId xmlns:p14="http://schemas.microsoft.com/office/powerpoint/2010/main" val="3806178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down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91</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587375" y="1676673"/>
            <a:ext cx="2428836" cy="4462819"/>
            <a:chOff x="1634113" y="1643624"/>
            <a:chExt cx="2428836" cy="4462819"/>
          </a:xfrm>
        </p:grpSpPr>
        <p:sp>
          <p:nvSpPr>
            <p:cNvPr id="6" name="Rectangle 5"/>
            <p:cNvSpPr/>
            <p:nvPr/>
          </p:nvSpPr>
          <p:spPr>
            <a:xfrm>
              <a:off x="1634113" y="1643624"/>
              <a:ext cx="2428836" cy="44628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1702294" y="2374710"/>
              <a:ext cx="2292474" cy="63479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ounded Rectangle 11"/>
            <p:cNvSpPr/>
            <p:nvPr/>
          </p:nvSpPr>
          <p:spPr>
            <a:xfrm>
              <a:off x="1875416" y="5295331"/>
              <a:ext cx="1946229" cy="52246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13" name="TextBox 12"/>
            <p:cNvSpPr txBox="1"/>
            <p:nvPr/>
          </p:nvSpPr>
          <p:spPr>
            <a:xfrm>
              <a:off x="2166292" y="1809112"/>
              <a:ext cx="1364476" cy="400110"/>
            </a:xfrm>
            <a:prstGeom prst="rect">
              <a:avLst/>
            </a:prstGeom>
            <a:noFill/>
          </p:spPr>
          <p:txBody>
            <a:bodyPr wrap="none" rtlCol="0">
              <a:spAutoFit/>
            </a:bodyPr>
            <a:lstStyle/>
            <a:p>
              <a:pPr algn="ctr"/>
              <a:r>
                <a:rPr lang="en-US" sz="2000" smtClean="0">
                  <a:solidFill>
                    <a:schemeClr val="bg2"/>
                  </a:solidFill>
                  <a:latin typeface="+mj-lt"/>
                </a:rPr>
                <a:t>Enterprise</a:t>
              </a:r>
              <a:endParaRPr lang="en-GB" sz="2000">
                <a:solidFill>
                  <a:schemeClr val="bg2"/>
                </a:solidFill>
                <a:latin typeface="+mj-lt"/>
              </a:endParaRPr>
            </a:p>
          </p:txBody>
        </p:sp>
        <p:sp>
          <p:nvSpPr>
            <p:cNvPr id="14" name="TextBox 13"/>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15" name="TextBox 14"/>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16" name="TextBox 15"/>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17" name="TextBox 16"/>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18" name="TextBox 17"/>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19" name="TextBox 18"/>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grpSp>
        <p:nvGrpSpPr>
          <p:cNvPr id="20" name="Group 19"/>
          <p:cNvGrpSpPr/>
          <p:nvPr/>
        </p:nvGrpSpPr>
        <p:grpSpPr>
          <a:xfrm>
            <a:off x="3459705" y="1676673"/>
            <a:ext cx="2428836" cy="4462819"/>
            <a:chOff x="1634113" y="1643624"/>
            <a:chExt cx="2428836" cy="4462819"/>
          </a:xfrm>
        </p:grpSpPr>
        <p:sp>
          <p:nvSpPr>
            <p:cNvPr id="21" name="Rectangle 20"/>
            <p:cNvSpPr/>
            <p:nvPr/>
          </p:nvSpPr>
          <p:spPr>
            <a:xfrm>
              <a:off x="1634113" y="1643624"/>
              <a:ext cx="2428836" cy="44628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1702294" y="2374710"/>
              <a:ext cx="2292474" cy="63479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ounded Rectangle 26"/>
            <p:cNvSpPr/>
            <p:nvPr/>
          </p:nvSpPr>
          <p:spPr>
            <a:xfrm>
              <a:off x="1875416" y="5295331"/>
              <a:ext cx="1946229" cy="52246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28" name="TextBox 27"/>
            <p:cNvSpPr txBox="1"/>
            <p:nvPr/>
          </p:nvSpPr>
          <p:spPr>
            <a:xfrm>
              <a:off x="2017215" y="1809112"/>
              <a:ext cx="1662635" cy="400110"/>
            </a:xfrm>
            <a:prstGeom prst="rect">
              <a:avLst/>
            </a:prstGeom>
            <a:noFill/>
          </p:spPr>
          <p:txBody>
            <a:bodyPr wrap="none" rtlCol="0">
              <a:spAutoFit/>
            </a:bodyPr>
            <a:lstStyle/>
            <a:p>
              <a:pPr algn="ctr"/>
              <a:r>
                <a:rPr lang="en-US" sz="2000" smtClean="0">
                  <a:solidFill>
                    <a:schemeClr val="bg2"/>
                  </a:solidFill>
                  <a:latin typeface="+mj-lt"/>
                </a:rPr>
                <a:t>Proffessional</a:t>
              </a:r>
              <a:endParaRPr lang="en-GB" sz="2000">
                <a:solidFill>
                  <a:schemeClr val="bg2"/>
                </a:solidFill>
                <a:latin typeface="+mj-lt"/>
              </a:endParaRPr>
            </a:p>
          </p:txBody>
        </p:sp>
        <p:sp>
          <p:nvSpPr>
            <p:cNvPr id="29" name="TextBox 28"/>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30" name="TextBox 29"/>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31" name="TextBox 30"/>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32" name="TextBox 31"/>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33" name="TextBox 32"/>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34" name="TextBox 33"/>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grpSp>
        <p:nvGrpSpPr>
          <p:cNvPr id="35" name="Group 34"/>
          <p:cNvGrpSpPr/>
          <p:nvPr/>
        </p:nvGrpSpPr>
        <p:grpSpPr>
          <a:xfrm>
            <a:off x="6332035" y="1676672"/>
            <a:ext cx="2428836" cy="4462819"/>
            <a:chOff x="1634113" y="1643624"/>
            <a:chExt cx="2428836" cy="4462819"/>
          </a:xfrm>
        </p:grpSpPr>
        <p:sp>
          <p:nvSpPr>
            <p:cNvPr id="36" name="Rectangle 35"/>
            <p:cNvSpPr/>
            <p:nvPr/>
          </p:nvSpPr>
          <p:spPr>
            <a:xfrm>
              <a:off x="1634113" y="1643624"/>
              <a:ext cx="2428836" cy="44628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1702294" y="2374710"/>
              <a:ext cx="2292474" cy="63479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ounded Rectangle 41"/>
            <p:cNvSpPr/>
            <p:nvPr/>
          </p:nvSpPr>
          <p:spPr>
            <a:xfrm>
              <a:off x="1875416" y="5295331"/>
              <a:ext cx="1946229" cy="52246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43" name="TextBox 42"/>
            <p:cNvSpPr txBox="1"/>
            <p:nvPr/>
          </p:nvSpPr>
          <p:spPr>
            <a:xfrm>
              <a:off x="2244839" y="1809112"/>
              <a:ext cx="1207383" cy="400110"/>
            </a:xfrm>
            <a:prstGeom prst="rect">
              <a:avLst/>
            </a:prstGeom>
            <a:noFill/>
          </p:spPr>
          <p:txBody>
            <a:bodyPr wrap="none" rtlCol="0">
              <a:spAutoFit/>
            </a:bodyPr>
            <a:lstStyle/>
            <a:p>
              <a:pPr algn="ctr"/>
              <a:r>
                <a:rPr lang="en-US" sz="2000" smtClean="0">
                  <a:solidFill>
                    <a:schemeClr val="bg2"/>
                  </a:solidFill>
                  <a:latin typeface="+mj-lt"/>
                </a:rPr>
                <a:t>Standard</a:t>
              </a:r>
              <a:endParaRPr lang="en-GB" sz="2000">
                <a:solidFill>
                  <a:schemeClr val="bg2"/>
                </a:solidFill>
                <a:latin typeface="+mj-lt"/>
              </a:endParaRPr>
            </a:p>
          </p:txBody>
        </p:sp>
        <p:sp>
          <p:nvSpPr>
            <p:cNvPr id="44" name="TextBox 43"/>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45" name="TextBox 44"/>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46" name="TextBox 45"/>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47" name="TextBox 46"/>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48" name="TextBox 47"/>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49" name="TextBox 48"/>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grpSp>
        <p:nvGrpSpPr>
          <p:cNvPr id="50" name="Group 49"/>
          <p:cNvGrpSpPr/>
          <p:nvPr/>
        </p:nvGrpSpPr>
        <p:grpSpPr>
          <a:xfrm>
            <a:off x="9120145" y="1676671"/>
            <a:ext cx="2428836" cy="4462819"/>
            <a:chOff x="1634113" y="1643624"/>
            <a:chExt cx="2428836" cy="4462819"/>
          </a:xfrm>
        </p:grpSpPr>
        <p:sp>
          <p:nvSpPr>
            <p:cNvPr id="51" name="Rectangle 50"/>
            <p:cNvSpPr/>
            <p:nvPr/>
          </p:nvSpPr>
          <p:spPr>
            <a:xfrm>
              <a:off x="1634113" y="1643624"/>
              <a:ext cx="2428836" cy="44628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1702294" y="2374710"/>
              <a:ext cx="2292474" cy="63479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Rectangle 54"/>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ounded Rectangle 56"/>
            <p:cNvSpPr/>
            <p:nvPr/>
          </p:nvSpPr>
          <p:spPr>
            <a:xfrm>
              <a:off x="1875416" y="5295331"/>
              <a:ext cx="1946229" cy="52246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58" name="TextBox 57"/>
            <p:cNvSpPr txBox="1"/>
            <p:nvPr/>
          </p:nvSpPr>
          <p:spPr>
            <a:xfrm>
              <a:off x="2459641" y="1809112"/>
              <a:ext cx="777778" cy="400110"/>
            </a:xfrm>
            <a:prstGeom prst="rect">
              <a:avLst/>
            </a:prstGeom>
            <a:noFill/>
          </p:spPr>
          <p:txBody>
            <a:bodyPr wrap="none" rtlCol="0">
              <a:spAutoFit/>
            </a:bodyPr>
            <a:lstStyle/>
            <a:p>
              <a:pPr algn="ctr"/>
              <a:r>
                <a:rPr lang="en-US" sz="2000" smtClean="0">
                  <a:solidFill>
                    <a:schemeClr val="bg2"/>
                  </a:solidFill>
                  <a:latin typeface="+mj-lt"/>
                </a:rPr>
                <a:t>Basic</a:t>
              </a:r>
              <a:endParaRPr lang="en-GB" sz="2000">
                <a:solidFill>
                  <a:schemeClr val="bg2"/>
                </a:solidFill>
                <a:latin typeface="+mj-lt"/>
              </a:endParaRPr>
            </a:p>
          </p:txBody>
        </p:sp>
        <p:sp>
          <p:nvSpPr>
            <p:cNvPr id="59" name="TextBox 58"/>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60" name="TextBox 59"/>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61" name="TextBox 60"/>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62" name="TextBox 61"/>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63" name="TextBox 62"/>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64" name="TextBox 63"/>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spTree>
    <p:extLst>
      <p:ext uri="{BB962C8B-B14F-4D97-AF65-F5344CB8AC3E}">
        <p14:creationId xmlns:p14="http://schemas.microsoft.com/office/powerpoint/2010/main" val="3906974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900" decel="100000" fill="hold"/>
                                        <p:tgtEl>
                                          <p:spTgt spid="2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1000"/>
                                        <p:tgtEl>
                                          <p:spTgt spid="35"/>
                                        </p:tgtEl>
                                      </p:cBhvr>
                                    </p:animEffect>
                                    <p:anim calcmode="lin" valueType="num">
                                      <p:cBhvr>
                                        <p:cTn id="20" dur="1000" fill="hold"/>
                                        <p:tgtEl>
                                          <p:spTgt spid="35"/>
                                        </p:tgtEl>
                                        <p:attrNameLst>
                                          <p:attrName>ppt_x</p:attrName>
                                        </p:attrNameLst>
                                      </p:cBhvr>
                                      <p:tavLst>
                                        <p:tav tm="0">
                                          <p:val>
                                            <p:strVal val="#ppt_x"/>
                                          </p:val>
                                        </p:tav>
                                        <p:tav tm="100000">
                                          <p:val>
                                            <p:strVal val="#ppt_x"/>
                                          </p:val>
                                        </p:tav>
                                      </p:tavLst>
                                    </p:anim>
                                    <p:anim calcmode="lin" valueType="num">
                                      <p:cBhvr>
                                        <p:cTn id="21" dur="900" decel="100000" fill="hold"/>
                                        <p:tgtEl>
                                          <p:spTgt spid="3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0"/>
                                  </p:stCondLst>
                                  <p:childTnLst>
                                    <p:set>
                                      <p:cBhvr>
                                        <p:cTn id="24" dur="1" fill="hold">
                                          <p:stCondLst>
                                            <p:cond delay="0"/>
                                          </p:stCondLst>
                                        </p:cTn>
                                        <p:tgtEl>
                                          <p:spTgt spid="50"/>
                                        </p:tgtEl>
                                        <p:attrNameLst>
                                          <p:attrName>style.visibility</p:attrName>
                                        </p:attrNameLst>
                                      </p:cBhvr>
                                      <p:to>
                                        <p:strVal val="visible"/>
                                      </p:to>
                                    </p:set>
                                    <p:animEffect transition="in" filter="fade">
                                      <p:cBhvr>
                                        <p:cTn id="25" dur="1000"/>
                                        <p:tgtEl>
                                          <p:spTgt spid="50"/>
                                        </p:tgtEl>
                                      </p:cBhvr>
                                    </p:animEffect>
                                    <p:anim calcmode="lin" valueType="num">
                                      <p:cBhvr>
                                        <p:cTn id="26" dur="1000" fill="hold"/>
                                        <p:tgtEl>
                                          <p:spTgt spid="50"/>
                                        </p:tgtEl>
                                        <p:attrNameLst>
                                          <p:attrName>ppt_x</p:attrName>
                                        </p:attrNameLst>
                                      </p:cBhvr>
                                      <p:tavLst>
                                        <p:tav tm="0">
                                          <p:val>
                                            <p:strVal val="#ppt_x"/>
                                          </p:val>
                                        </p:tav>
                                        <p:tav tm="100000">
                                          <p:val>
                                            <p:strVal val="#ppt_x"/>
                                          </p:val>
                                        </p:tav>
                                      </p:tavLst>
                                    </p:anim>
                                    <p:anim calcmode="lin" valueType="num">
                                      <p:cBhvr>
                                        <p:cTn id="27" dur="900" decel="100000" fill="hold"/>
                                        <p:tgtEl>
                                          <p:spTgt spid="5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Pricing Table</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92</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Rectangle 4"/>
          <p:cNvSpPr/>
          <p:nvPr/>
        </p:nvSpPr>
        <p:spPr>
          <a:xfrm>
            <a:off x="1035381" y="5720845"/>
            <a:ext cx="10180141" cy="738664"/>
          </a:xfrm>
          <a:prstGeom prst="rect">
            <a:avLst/>
          </a:prstGeom>
        </p:spPr>
        <p:txBody>
          <a:bodyPr wrap="square">
            <a:spAutoFit/>
          </a:bodyPr>
          <a:lstStyle/>
          <a:p>
            <a:pPr algn="ctr"/>
            <a:r>
              <a:rPr lang="en-GB" sz="1400" smtClean="0">
                <a:solidFill>
                  <a:schemeClr val="bg2"/>
                </a:solidFill>
              </a:rPr>
              <a:t>Lorem ipsum dolor sit amet, consectetur adipiscing elit, sed do eiusmod tempor incididunt ut labore et dolore magna aliqua. Ut enim ad minim veniam, quis nostrud exercitation ullamco laboris nisi ut aliquip ex ea commodo consequat. </a:t>
            </a:r>
            <a:endParaRPr lang="en-GB" sz="1400">
              <a:solidFill>
                <a:schemeClr val="bg2"/>
              </a:solidFill>
            </a:endParaRPr>
          </a:p>
          <a:p>
            <a:pPr algn="ctr"/>
            <a:r>
              <a:rPr lang="en-GB" sz="1400" smtClean="0">
                <a:solidFill>
                  <a:schemeClr val="bg2"/>
                </a:solidFill>
              </a:rPr>
              <a:t>sed </a:t>
            </a:r>
            <a:r>
              <a:rPr lang="en-GB" sz="1400">
                <a:solidFill>
                  <a:schemeClr val="bg2"/>
                </a:solidFill>
              </a:rPr>
              <a:t>do eiusmod tempor incididunt ut labore et dolore magna aliqua</a:t>
            </a:r>
          </a:p>
        </p:txBody>
      </p:sp>
      <p:grpSp>
        <p:nvGrpSpPr>
          <p:cNvPr id="6" name="Group 5"/>
          <p:cNvGrpSpPr/>
          <p:nvPr/>
        </p:nvGrpSpPr>
        <p:grpSpPr>
          <a:xfrm>
            <a:off x="450052" y="1732463"/>
            <a:ext cx="2457525" cy="3566428"/>
            <a:chOff x="450052" y="1645786"/>
            <a:chExt cx="2457525" cy="3566428"/>
          </a:xfrm>
        </p:grpSpPr>
        <p:sp>
          <p:nvSpPr>
            <p:cNvPr id="7" name="Rounded Rectangle 6"/>
            <p:cNvSpPr/>
            <p:nvPr/>
          </p:nvSpPr>
          <p:spPr>
            <a:xfrm>
              <a:off x="459887" y="1645786"/>
              <a:ext cx="2447690" cy="3566428"/>
            </a:xfrm>
            <a:prstGeom prst="roundRect">
              <a:avLst>
                <a:gd name="adj" fmla="val 516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 name="Straight Connector 7"/>
            <p:cNvCxnSpPr/>
            <p:nvPr/>
          </p:nvCxnSpPr>
          <p:spPr>
            <a:xfrm>
              <a:off x="459887"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450052"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Rounded Rectangle 9"/>
            <p:cNvSpPr/>
            <p:nvPr/>
          </p:nvSpPr>
          <p:spPr>
            <a:xfrm>
              <a:off x="711546"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p:cNvSpPr txBox="1"/>
            <p:nvPr/>
          </p:nvSpPr>
          <p:spPr>
            <a:xfrm>
              <a:off x="1035381" y="1760090"/>
              <a:ext cx="1296702" cy="523220"/>
            </a:xfrm>
            <a:prstGeom prst="rect">
              <a:avLst/>
            </a:prstGeom>
            <a:noFill/>
          </p:spPr>
          <p:txBody>
            <a:bodyPr wrap="none" rtlCol="0">
              <a:spAutoFit/>
            </a:bodyPr>
            <a:lstStyle/>
            <a:p>
              <a:r>
                <a:rPr lang="en-US" sz="2800" smtClean="0">
                  <a:solidFill>
                    <a:schemeClr val="bg1"/>
                  </a:solidFill>
                  <a:latin typeface="+mj-lt"/>
                </a:rPr>
                <a:t>Started</a:t>
              </a:r>
              <a:endParaRPr lang="en-GB" sz="2800">
                <a:solidFill>
                  <a:schemeClr val="bg1"/>
                </a:solidFill>
                <a:latin typeface="+mj-lt"/>
              </a:endParaRPr>
            </a:p>
          </p:txBody>
        </p:sp>
        <p:sp>
          <p:nvSpPr>
            <p:cNvPr id="12" name="TextBox 11"/>
            <p:cNvSpPr txBox="1"/>
            <p:nvPr/>
          </p:nvSpPr>
          <p:spPr>
            <a:xfrm>
              <a:off x="1005277" y="4510015"/>
              <a:ext cx="1399742" cy="369332"/>
            </a:xfrm>
            <a:prstGeom prst="rect">
              <a:avLst/>
            </a:prstGeom>
            <a:noFill/>
          </p:spPr>
          <p:txBody>
            <a:bodyPr wrap="none" rtlCol="0">
              <a:spAutoFit/>
            </a:bodyPr>
            <a:lstStyle/>
            <a:p>
              <a:r>
                <a:rPr lang="en-US" b="1" smtClean="0">
                  <a:solidFill>
                    <a:schemeClr val="accent1"/>
                  </a:solidFill>
                </a:rPr>
                <a:t>Get this Plan</a:t>
              </a:r>
              <a:endParaRPr lang="en-GB" b="1">
                <a:solidFill>
                  <a:schemeClr val="accent1"/>
                </a:solidFill>
              </a:endParaRPr>
            </a:p>
          </p:txBody>
        </p:sp>
        <p:sp>
          <p:nvSpPr>
            <p:cNvPr id="13" name="TextBox 12"/>
            <p:cNvSpPr txBox="1"/>
            <p:nvPr/>
          </p:nvSpPr>
          <p:spPr>
            <a:xfrm>
              <a:off x="796341"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14" name="TextBox 13"/>
            <p:cNvSpPr txBox="1"/>
            <p:nvPr/>
          </p:nvSpPr>
          <p:spPr>
            <a:xfrm>
              <a:off x="895414"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15" name="TextBox 14"/>
            <p:cNvSpPr txBox="1"/>
            <p:nvPr/>
          </p:nvSpPr>
          <p:spPr>
            <a:xfrm>
              <a:off x="875016"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16" name="TextBox 15"/>
            <p:cNvSpPr txBox="1"/>
            <p:nvPr/>
          </p:nvSpPr>
          <p:spPr>
            <a:xfrm>
              <a:off x="838154"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grpSp>
        <p:nvGrpSpPr>
          <p:cNvPr id="17" name="Group 16"/>
          <p:cNvGrpSpPr/>
          <p:nvPr/>
        </p:nvGrpSpPr>
        <p:grpSpPr>
          <a:xfrm>
            <a:off x="3375149" y="1732463"/>
            <a:ext cx="2457525" cy="3566428"/>
            <a:chOff x="3375149" y="1645786"/>
            <a:chExt cx="2457525" cy="3566428"/>
          </a:xfrm>
        </p:grpSpPr>
        <p:sp>
          <p:nvSpPr>
            <p:cNvPr id="18" name="Rounded Rectangle 17"/>
            <p:cNvSpPr/>
            <p:nvPr/>
          </p:nvSpPr>
          <p:spPr>
            <a:xfrm>
              <a:off x="3384984" y="1645786"/>
              <a:ext cx="2447690" cy="3566428"/>
            </a:xfrm>
            <a:prstGeom prst="roundRect">
              <a:avLst>
                <a:gd name="adj" fmla="val 516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p:cNvCxnSpPr/>
            <p:nvPr/>
          </p:nvCxnSpPr>
          <p:spPr>
            <a:xfrm>
              <a:off x="3384984"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375149"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3636643"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extBox 21"/>
            <p:cNvSpPr txBox="1"/>
            <p:nvPr/>
          </p:nvSpPr>
          <p:spPr>
            <a:xfrm>
              <a:off x="3587940" y="1765996"/>
              <a:ext cx="2041777" cy="523220"/>
            </a:xfrm>
            <a:prstGeom prst="rect">
              <a:avLst/>
            </a:prstGeom>
            <a:noFill/>
          </p:spPr>
          <p:txBody>
            <a:bodyPr wrap="none" rtlCol="0">
              <a:spAutoFit/>
            </a:bodyPr>
            <a:lstStyle/>
            <a:p>
              <a:r>
                <a:rPr lang="en-US" sz="2800" smtClean="0">
                  <a:solidFill>
                    <a:schemeClr val="bg1"/>
                  </a:solidFill>
                  <a:latin typeface="+mj-lt"/>
                </a:rPr>
                <a:t>Professional</a:t>
              </a:r>
              <a:endParaRPr lang="en-GB" sz="2800">
                <a:solidFill>
                  <a:schemeClr val="bg1"/>
                </a:solidFill>
                <a:latin typeface="+mj-lt"/>
              </a:endParaRPr>
            </a:p>
          </p:txBody>
        </p:sp>
        <p:sp>
          <p:nvSpPr>
            <p:cNvPr id="23" name="TextBox 22"/>
            <p:cNvSpPr txBox="1"/>
            <p:nvPr/>
          </p:nvSpPr>
          <p:spPr>
            <a:xfrm>
              <a:off x="3930373" y="4510015"/>
              <a:ext cx="1399742" cy="369332"/>
            </a:xfrm>
            <a:prstGeom prst="rect">
              <a:avLst/>
            </a:prstGeom>
            <a:noFill/>
          </p:spPr>
          <p:txBody>
            <a:bodyPr wrap="none" rtlCol="0">
              <a:spAutoFit/>
            </a:bodyPr>
            <a:lstStyle/>
            <a:p>
              <a:r>
                <a:rPr lang="en-US" b="1" smtClean="0">
                  <a:solidFill>
                    <a:schemeClr val="accent2"/>
                  </a:solidFill>
                </a:rPr>
                <a:t>Get this Plan</a:t>
              </a:r>
              <a:endParaRPr lang="en-GB" b="1">
                <a:solidFill>
                  <a:schemeClr val="accent2"/>
                </a:solidFill>
              </a:endParaRPr>
            </a:p>
          </p:txBody>
        </p:sp>
        <p:sp>
          <p:nvSpPr>
            <p:cNvPr id="24" name="TextBox 23"/>
            <p:cNvSpPr txBox="1"/>
            <p:nvPr/>
          </p:nvSpPr>
          <p:spPr>
            <a:xfrm>
              <a:off x="3704900"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25" name="TextBox 24"/>
            <p:cNvSpPr txBox="1"/>
            <p:nvPr/>
          </p:nvSpPr>
          <p:spPr>
            <a:xfrm>
              <a:off x="3803973"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26" name="TextBox 25"/>
            <p:cNvSpPr txBox="1"/>
            <p:nvPr/>
          </p:nvSpPr>
          <p:spPr>
            <a:xfrm>
              <a:off x="3783575"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27" name="TextBox 26"/>
            <p:cNvSpPr txBox="1"/>
            <p:nvPr/>
          </p:nvSpPr>
          <p:spPr>
            <a:xfrm>
              <a:off x="3746713"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grpSp>
        <p:nvGrpSpPr>
          <p:cNvPr id="28" name="Group 27"/>
          <p:cNvGrpSpPr/>
          <p:nvPr/>
        </p:nvGrpSpPr>
        <p:grpSpPr>
          <a:xfrm>
            <a:off x="6300669" y="1732463"/>
            <a:ext cx="2457525" cy="3566428"/>
            <a:chOff x="6300669" y="1645786"/>
            <a:chExt cx="2457525" cy="3566428"/>
          </a:xfrm>
        </p:grpSpPr>
        <p:sp>
          <p:nvSpPr>
            <p:cNvPr id="29" name="Rounded Rectangle 28"/>
            <p:cNvSpPr/>
            <p:nvPr/>
          </p:nvSpPr>
          <p:spPr>
            <a:xfrm>
              <a:off x="6310504" y="1645786"/>
              <a:ext cx="2447690" cy="3566428"/>
            </a:xfrm>
            <a:prstGeom prst="roundRect">
              <a:avLst>
                <a:gd name="adj" fmla="val 51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0" name="Straight Connector 29"/>
            <p:cNvCxnSpPr/>
            <p:nvPr/>
          </p:nvCxnSpPr>
          <p:spPr>
            <a:xfrm>
              <a:off x="6310504"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300669"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32" name="Rounded Rectangle 31"/>
            <p:cNvSpPr/>
            <p:nvPr/>
          </p:nvSpPr>
          <p:spPr>
            <a:xfrm>
              <a:off x="6562163"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TextBox 32"/>
            <p:cNvSpPr txBox="1"/>
            <p:nvPr/>
          </p:nvSpPr>
          <p:spPr>
            <a:xfrm>
              <a:off x="6705436" y="1765996"/>
              <a:ext cx="1657826" cy="523220"/>
            </a:xfrm>
            <a:prstGeom prst="rect">
              <a:avLst/>
            </a:prstGeom>
            <a:noFill/>
          </p:spPr>
          <p:txBody>
            <a:bodyPr wrap="none" rtlCol="0">
              <a:spAutoFit/>
            </a:bodyPr>
            <a:lstStyle/>
            <a:p>
              <a:r>
                <a:rPr lang="en-US" sz="2800" smtClean="0">
                  <a:solidFill>
                    <a:schemeClr val="bg1"/>
                  </a:solidFill>
                  <a:latin typeface="+mj-lt"/>
                </a:rPr>
                <a:t>Bussiness</a:t>
              </a:r>
              <a:endParaRPr lang="en-GB" sz="2800">
                <a:solidFill>
                  <a:schemeClr val="bg1"/>
                </a:solidFill>
                <a:latin typeface="+mj-lt"/>
              </a:endParaRPr>
            </a:p>
          </p:txBody>
        </p:sp>
        <p:sp>
          <p:nvSpPr>
            <p:cNvPr id="34" name="TextBox 33"/>
            <p:cNvSpPr txBox="1"/>
            <p:nvPr/>
          </p:nvSpPr>
          <p:spPr>
            <a:xfrm>
              <a:off x="6855894" y="4510015"/>
              <a:ext cx="1399742" cy="369332"/>
            </a:xfrm>
            <a:prstGeom prst="rect">
              <a:avLst/>
            </a:prstGeom>
            <a:noFill/>
          </p:spPr>
          <p:txBody>
            <a:bodyPr wrap="none" rtlCol="0">
              <a:spAutoFit/>
            </a:bodyPr>
            <a:lstStyle/>
            <a:p>
              <a:r>
                <a:rPr lang="en-US" b="1" smtClean="0">
                  <a:solidFill>
                    <a:schemeClr val="accent3"/>
                  </a:solidFill>
                </a:rPr>
                <a:t>Get this Plan</a:t>
              </a:r>
              <a:endParaRPr lang="en-GB" b="1">
                <a:solidFill>
                  <a:schemeClr val="accent3"/>
                </a:solidFill>
              </a:endParaRPr>
            </a:p>
          </p:txBody>
        </p:sp>
        <p:sp>
          <p:nvSpPr>
            <p:cNvPr id="35" name="TextBox 34"/>
            <p:cNvSpPr txBox="1"/>
            <p:nvPr/>
          </p:nvSpPr>
          <p:spPr>
            <a:xfrm>
              <a:off x="6705436"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36" name="TextBox 35"/>
            <p:cNvSpPr txBox="1"/>
            <p:nvPr/>
          </p:nvSpPr>
          <p:spPr>
            <a:xfrm>
              <a:off x="6804509"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37" name="TextBox 36"/>
            <p:cNvSpPr txBox="1"/>
            <p:nvPr/>
          </p:nvSpPr>
          <p:spPr>
            <a:xfrm>
              <a:off x="6784111"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38" name="TextBox 37"/>
            <p:cNvSpPr txBox="1"/>
            <p:nvPr/>
          </p:nvSpPr>
          <p:spPr>
            <a:xfrm>
              <a:off x="6747249"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grpSp>
        <p:nvGrpSpPr>
          <p:cNvPr id="39" name="Group 38"/>
          <p:cNvGrpSpPr/>
          <p:nvPr/>
        </p:nvGrpSpPr>
        <p:grpSpPr>
          <a:xfrm>
            <a:off x="9226189" y="1732463"/>
            <a:ext cx="2457525" cy="3566428"/>
            <a:chOff x="9226189" y="1645786"/>
            <a:chExt cx="2457525" cy="3566428"/>
          </a:xfrm>
        </p:grpSpPr>
        <p:sp>
          <p:nvSpPr>
            <p:cNvPr id="40" name="Rounded Rectangle 39"/>
            <p:cNvSpPr/>
            <p:nvPr/>
          </p:nvSpPr>
          <p:spPr>
            <a:xfrm>
              <a:off x="9236024" y="1645786"/>
              <a:ext cx="2447690" cy="3566428"/>
            </a:xfrm>
            <a:prstGeom prst="roundRect">
              <a:avLst>
                <a:gd name="adj" fmla="val 51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1" name="Straight Connector 40"/>
            <p:cNvCxnSpPr/>
            <p:nvPr/>
          </p:nvCxnSpPr>
          <p:spPr>
            <a:xfrm>
              <a:off x="9236024"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9226189"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43" name="Rounded Rectangle 42"/>
            <p:cNvSpPr/>
            <p:nvPr/>
          </p:nvSpPr>
          <p:spPr>
            <a:xfrm>
              <a:off x="9487683"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TextBox 43"/>
            <p:cNvSpPr txBox="1"/>
            <p:nvPr/>
          </p:nvSpPr>
          <p:spPr>
            <a:xfrm>
              <a:off x="9709984" y="1760090"/>
              <a:ext cx="1499770" cy="523220"/>
            </a:xfrm>
            <a:prstGeom prst="rect">
              <a:avLst/>
            </a:prstGeom>
            <a:noFill/>
          </p:spPr>
          <p:txBody>
            <a:bodyPr wrap="none" rtlCol="0">
              <a:spAutoFit/>
            </a:bodyPr>
            <a:lstStyle/>
            <a:p>
              <a:r>
                <a:rPr lang="en-US" sz="2800" smtClean="0">
                  <a:solidFill>
                    <a:schemeClr val="bg1"/>
                  </a:solidFill>
                  <a:latin typeface="+mj-lt"/>
                </a:rPr>
                <a:t>Personal</a:t>
              </a:r>
              <a:endParaRPr lang="en-GB" sz="2800">
                <a:solidFill>
                  <a:schemeClr val="bg1"/>
                </a:solidFill>
                <a:latin typeface="+mj-lt"/>
              </a:endParaRPr>
            </a:p>
          </p:txBody>
        </p:sp>
        <p:sp>
          <p:nvSpPr>
            <p:cNvPr id="45" name="TextBox 44"/>
            <p:cNvSpPr txBox="1"/>
            <p:nvPr/>
          </p:nvSpPr>
          <p:spPr>
            <a:xfrm>
              <a:off x="9781414" y="4510015"/>
              <a:ext cx="1399742" cy="369332"/>
            </a:xfrm>
            <a:prstGeom prst="rect">
              <a:avLst/>
            </a:prstGeom>
            <a:noFill/>
          </p:spPr>
          <p:txBody>
            <a:bodyPr wrap="none" rtlCol="0">
              <a:spAutoFit/>
            </a:bodyPr>
            <a:lstStyle/>
            <a:p>
              <a:r>
                <a:rPr lang="en-US" b="1" smtClean="0">
                  <a:solidFill>
                    <a:schemeClr val="accent4"/>
                  </a:solidFill>
                </a:rPr>
                <a:t>Get this Plan</a:t>
              </a:r>
              <a:endParaRPr lang="en-GB" b="1">
                <a:solidFill>
                  <a:schemeClr val="accent4"/>
                </a:solidFill>
              </a:endParaRPr>
            </a:p>
          </p:txBody>
        </p:sp>
        <p:sp>
          <p:nvSpPr>
            <p:cNvPr id="46" name="TextBox 45"/>
            <p:cNvSpPr txBox="1"/>
            <p:nvPr/>
          </p:nvSpPr>
          <p:spPr>
            <a:xfrm>
              <a:off x="9560964"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47" name="TextBox 46"/>
            <p:cNvSpPr txBox="1"/>
            <p:nvPr/>
          </p:nvSpPr>
          <p:spPr>
            <a:xfrm>
              <a:off x="9660037"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48" name="TextBox 47"/>
            <p:cNvSpPr txBox="1"/>
            <p:nvPr/>
          </p:nvSpPr>
          <p:spPr>
            <a:xfrm>
              <a:off x="9639639"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49" name="TextBox 48"/>
            <p:cNvSpPr txBox="1"/>
            <p:nvPr/>
          </p:nvSpPr>
          <p:spPr>
            <a:xfrm>
              <a:off x="9602777"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spTree>
    <p:extLst>
      <p:ext uri="{BB962C8B-B14F-4D97-AF65-F5344CB8AC3E}">
        <p14:creationId xmlns:p14="http://schemas.microsoft.com/office/powerpoint/2010/main" val="1759151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900" decel="100000" fill="hold"/>
                                        <p:tgtEl>
                                          <p:spTgt spid="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900" decel="100000" fill="hold"/>
                                        <p:tgtEl>
                                          <p:spTgt spid="1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37" presetClass="entr" presetSubtype="0"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1000"/>
                                        <p:tgtEl>
                                          <p:spTgt spid="28"/>
                                        </p:tgtEl>
                                      </p:cBhvr>
                                    </p:animEffect>
                                    <p:anim calcmode="lin" valueType="num">
                                      <p:cBhvr>
                                        <p:cTn id="22" dur="1000" fill="hold"/>
                                        <p:tgtEl>
                                          <p:spTgt spid="28"/>
                                        </p:tgtEl>
                                        <p:attrNameLst>
                                          <p:attrName>ppt_x</p:attrName>
                                        </p:attrNameLst>
                                      </p:cBhvr>
                                      <p:tavLst>
                                        <p:tav tm="0">
                                          <p:val>
                                            <p:strVal val="#ppt_x"/>
                                          </p:val>
                                        </p:tav>
                                        <p:tav tm="100000">
                                          <p:val>
                                            <p:strVal val="#ppt_x"/>
                                          </p:val>
                                        </p:tav>
                                      </p:tavLst>
                                    </p:anim>
                                    <p:anim calcmode="lin" valueType="num">
                                      <p:cBhvr>
                                        <p:cTn id="23" dur="900" decel="100000" fill="hold"/>
                                        <p:tgtEl>
                                          <p:spTgt spid="28"/>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Effect transition="in" filter="fade">
                                      <p:cBhvr>
                                        <p:cTn id="28" dur="1000"/>
                                        <p:tgtEl>
                                          <p:spTgt spid="39"/>
                                        </p:tgtEl>
                                      </p:cBhvr>
                                    </p:animEffect>
                                    <p:anim calcmode="lin" valueType="num">
                                      <p:cBhvr>
                                        <p:cTn id="29" dur="1000" fill="hold"/>
                                        <p:tgtEl>
                                          <p:spTgt spid="39"/>
                                        </p:tgtEl>
                                        <p:attrNameLst>
                                          <p:attrName>ppt_x</p:attrName>
                                        </p:attrNameLst>
                                      </p:cBhvr>
                                      <p:tavLst>
                                        <p:tav tm="0">
                                          <p:val>
                                            <p:strVal val="#ppt_x"/>
                                          </p:val>
                                        </p:tav>
                                        <p:tav tm="100000">
                                          <p:val>
                                            <p:strVal val="#ppt_x"/>
                                          </p:val>
                                        </p:tav>
                                      </p:tavLst>
                                    </p:anim>
                                    <p:anim calcmode="lin" valueType="num">
                                      <p:cBhvr>
                                        <p:cTn id="30" dur="900" decel="100000" fill="hold"/>
                                        <p:tgtEl>
                                          <p:spTgt spid="39"/>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grpId="0"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barn(inVertical)">
                                      <p:cBhvr>
                                        <p:cTn id="3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 y="2206172"/>
            <a:ext cx="12191999" cy="3412894"/>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t>Pricing Table</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93</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18" name="Group 17"/>
          <p:cNvGrpSpPr/>
          <p:nvPr/>
        </p:nvGrpSpPr>
        <p:grpSpPr>
          <a:xfrm>
            <a:off x="8155254" y="1585686"/>
            <a:ext cx="3247571" cy="4653866"/>
            <a:chOff x="7721598" y="1585686"/>
            <a:chExt cx="3247571" cy="4653866"/>
          </a:xfrm>
        </p:grpSpPr>
        <p:sp>
          <p:nvSpPr>
            <p:cNvPr id="7" name="Round Single Corner Rectangle 6"/>
            <p:cNvSpPr/>
            <p:nvPr/>
          </p:nvSpPr>
          <p:spPr>
            <a:xfrm>
              <a:off x="7721598" y="1585686"/>
              <a:ext cx="3247571" cy="620486"/>
            </a:xfrm>
            <a:prstGeom prst="round1Rect">
              <a:avLst>
                <a:gd name="adj" fmla="val 2936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 Single Corner Rectangle 7"/>
            <p:cNvSpPr/>
            <p:nvPr/>
          </p:nvSpPr>
          <p:spPr>
            <a:xfrm flipV="1">
              <a:off x="7721598" y="5619066"/>
              <a:ext cx="3247571" cy="620486"/>
            </a:xfrm>
            <a:prstGeom prst="round1Rect">
              <a:avLst>
                <a:gd name="adj" fmla="val 2936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7721598" y="2206172"/>
              <a:ext cx="3247571" cy="34128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 name="Group 16"/>
          <p:cNvGrpSpPr/>
          <p:nvPr/>
        </p:nvGrpSpPr>
        <p:grpSpPr>
          <a:xfrm>
            <a:off x="4472214" y="1585686"/>
            <a:ext cx="3247571" cy="4653866"/>
            <a:chOff x="4038558" y="1585686"/>
            <a:chExt cx="3247571" cy="4653866"/>
          </a:xfrm>
        </p:grpSpPr>
        <p:sp>
          <p:nvSpPr>
            <p:cNvPr id="10" name="Round Single Corner Rectangle 9"/>
            <p:cNvSpPr/>
            <p:nvPr/>
          </p:nvSpPr>
          <p:spPr>
            <a:xfrm>
              <a:off x="4038558" y="1585686"/>
              <a:ext cx="3247571" cy="620486"/>
            </a:xfrm>
            <a:prstGeom prst="round1Rect">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ound Single Corner Rectangle 10"/>
            <p:cNvSpPr/>
            <p:nvPr/>
          </p:nvSpPr>
          <p:spPr>
            <a:xfrm flipV="1">
              <a:off x="4038558" y="5619066"/>
              <a:ext cx="3247571" cy="620486"/>
            </a:xfrm>
            <a:prstGeom prst="round1Rect">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4038558" y="2206172"/>
              <a:ext cx="3247571" cy="34128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 name="Group 15"/>
          <p:cNvGrpSpPr/>
          <p:nvPr/>
        </p:nvGrpSpPr>
        <p:grpSpPr>
          <a:xfrm flipH="1" flipV="1">
            <a:off x="789174" y="1585686"/>
            <a:ext cx="3247571" cy="4653866"/>
            <a:chOff x="7873998" y="1738086"/>
            <a:chExt cx="3247571" cy="4653866"/>
          </a:xfrm>
        </p:grpSpPr>
        <p:sp>
          <p:nvSpPr>
            <p:cNvPr id="13" name="Round Single Corner Rectangle 12"/>
            <p:cNvSpPr/>
            <p:nvPr/>
          </p:nvSpPr>
          <p:spPr>
            <a:xfrm>
              <a:off x="7873998" y="1738086"/>
              <a:ext cx="3247571" cy="620486"/>
            </a:xfrm>
            <a:prstGeom prst="round1Rect">
              <a:avLst>
                <a:gd name="adj" fmla="val 2936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ound Single Corner Rectangle 13"/>
            <p:cNvSpPr/>
            <p:nvPr/>
          </p:nvSpPr>
          <p:spPr>
            <a:xfrm flipV="1">
              <a:off x="7873998" y="5771466"/>
              <a:ext cx="3247571" cy="620486"/>
            </a:xfrm>
            <a:prstGeom prst="round1Rect">
              <a:avLst>
                <a:gd name="adj" fmla="val 2936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7873998" y="2358572"/>
              <a:ext cx="3247571" cy="34128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2" name="TextBox 21"/>
          <p:cNvSpPr txBox="1"/>
          <p:nvPr/>
        </p:nvSpPr>
        <p:spPr>
          <a:xfrm>
            <a:off x="1360106" y="1695874"/>
            <a:ext cx="2105705"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Adobe Photoshop</a:t>
            </a:r>
            <a:endParaRPr lang="en-GB" sz="2000">
              <a:solidFill>
                <a:schemeClr val="bg2"/>
              </a:solidFill>
              <a:latin typeface="Source Sans Pro" panose="020B0503030403020204" pitchFamily="34" charset="0"/>
            </a:endParaRPr>
          </a:p>
        </p:txBody>
      </p:sp>
      <p:sp>
        <p:nvSpPr>
          <p:cNvPr id="23" name="TextBox 22"/>
          <p:cNvSpPr txBox="1"/>
          <p:nvPr/>
        </p:nvSpPr>
        <p:spPr>
          <a:xfrm>
            <a:off x="5473553" y="1695874"/>
            <a:ext cx="1244893" cy="400110"/>
          </a:xfrm>
          <a:prstGeom prst="rect">
            <a:avLst/>
          </a:prstGeom>
          <a:noFill/>
        </p:spPr>
        <p:txBody>
          <a:bodyPr wrap="none" rtlCol="0">
            <a:spAutoFit/>
          </a:bodyPr>
          <a:lstStyle/>
          <a:p>
            <a:pPr algn="ctr"/>
            <a:r>
              <a:rPr lang="en-US" sz="2000">
                <a:solidFill>
                  <a:schemeClr val="bg2"/>
                </a:solidFill>
                <a:latin typeface="Source Sans Pro" panose="020B0503030403020204" pitchFamily="34" charset="0"/>
              </a:rPr>
              <a:t>I</a:t>
            </a:r>
            <a:r>
              <a:rPr lang="en-US" sz="2000" smtClean="0">
                <a:solidFill>
                  <a:schemeClr val="bg2"/>
                </a:solidFill>
                <a:latin typeface="Source Sans Pro" panose="020B0503030403020204" pitchFamily="34" charset="0"/>
              </a:rPr>
              <a:t>llustrator</a:t>
            </a:r>
            <a:endParaRPr lang="en-GB" sz="2000">
              <a:solidFill>
                <a:schemeClr val="bg2"/>
              </a:solidFill>
              <a:latin typeface="Source Sans Pro" panose="020B0503030403020204" pitchFamily="34" charset="0"/>
            </a:endParaRPr>
          </a:p>
        </p:txBody>
      </p:sp>
      <p:sp>
        <p:nvSpPr>
          <p:cNvPr id="24" name="TextBox 23"/>
          <p:cNvSpPr txBox="1"/>
          <p:nvPr/>
        </p:nvSpPr>
        <p:spPr>
          <a:xfrm>
            <a:off x="9404256" y="1695874"/>
            <a:ext cx="749565" cy="400110"/>
          </a:xfrm>
          <a:prstGeom prst="rect">
            <a:avLst/>
          </a:prstGeom>
          <a:noFill/>
        </p:spPr>
        <p:txBody>
          <a:bodyPr wrap="none" rtlCol="0">
            <a:spAutoFit/>
          </a:bodyPr>
          <a:lstStyle/>
          <a:p>
            <a:pPr algn="ctr"/>
            <a:r>
              <a:rPr lang="en-US" sz="2000" smtClean="0">
                <a:solidFill>
                  <a:schemeClr val="bg2"/>
                </a:solidFill>
                <a:latin typeface="Source Sans Pro" panose="020B0503030403020204" pitchFamily="34" charset="0"/>
              </a:rPr>
              <a:t>Corel</a:t>
            </a:r>
            <a:endParaRPr lang="en-GB" sz="2000">
              <a:solidFill>
                <a:schemeClr val="bg2"/>
              </a:solidFill>
              <a:latin typeface="Source Sans Pro" panose="020B0503030403020204" pitchFamily="34" charset="0"/>
            </a:endParaRPr>
          </a:p>
        </p:txBody>
      </p:sp>
      <p:sp>
        <p:nvSpPr>
          <p:cNvPr id="25" name="TextBox 24"/>
          <p:cNvSpPr txBox="1"/>
          <p:nvPr/>
        </p:nvSpPr>
        <p:spPr>
          <a:xfrm>
            <a:off x="1736330" y="2369154"/>
            <a:ext cx="1353256" cy="1015663"/>
          </a:xfrm>
          <a:prstGeom prst="rect">
            <a:avLst/>
          </a:prstGeom>
          <a:noFill/>
        </p:spPr>
        <p:txBody>
          <a:bodyPr wrap="none" rtlCol="0">
            <a:spAutoFit/>
          </a:bodyPr>
          <a:lstStyle/>
          <a:p>
            <a:pPr algn="ctr"/>
            <a:r>
              <a:rPr lang="en-US" sz="6000" smtClean="0">
                <a:solidFill>
                  <a:schemeClr val="accent1"/>
                </a:solidFill>
              </a:rPr>
              <a:t>$55</a:t>
            </a:r>
            <a:endParaRPr lang="en-GB" sz="6000">
              <a:solidFill>
                <a:schemeClr val="accent1"/>
              </a:solidFill>
            </a:endParaRPr>
          </a:p>
        </p:txBody>
      </p:sp>
      <p:sp>
        <p:nvSpPr>
          <p:cNvPr id="26" name="TextBox 25"/>
          <p:cNvSpPr txBox="1"/>
          <p:nvPr/>
        </p:nvSpPr>
        <p:spPr>
          <a:xfrm>
            <a:off x="5419370" y="2369154"/>
            <a:ext cx="1353256" cy="1015663"/>
          </a:xfrm>
          <a:prstGeom prst="rect">
            <a:avLst/>
          </a:prstGeom>
          <a:noFill/>
        </p:spPr>
        <p:txBody>
          <a:bodyPr wrap="none" rtlCol="0">
            <a:spAutoFit/>
          </a:bodyPr>
          <a:lstStyle/>
          <a:p>
            <a:pPr algn="ctr"/>
            <a:r>
              <a:rPr lang="en-US" sz="6000" smtClean="0">
                <a:solidFill>
                  <a:schemeClr val="accent2"/>
                </a:solidFill>
              </a:rPr>
              <a:t>$66</a:t>
            </a:r>
            <a:endParaRPr lang="en-GB" sz="6000">
              <a:solidFill>
                <a:schemeClr val="accent2"/>
              </a:solidFill>
            </a:endParaRPr>
          </a:p>
        </p:txBody>
      </p:sp>
      <p:sp>
        <p:nvSpPr>
          <p:cNvPr id="27" name="TextBox 26"/>
          <p:cNvSpPr txBox="1"/>
          <p:nvPr/>
        </p:nvSpPr>
        <p:spPr>
          <a:xfrm>
            <a:off x="9102410" y="2369154"/>
            <a:ext cx="1353256" cy="1015663"/>
          </a:xfrm>
          <a:prstGeom prst="rect">
            <a:avLst/>
          </a:prstGeom>
          <a:noFill/>
        </p:spPr>
        <p:txBody>
          <a:bodyPr wrap="none" rtlCol="0">
            <a:spAutoFit/>
          </a:bodyPr>
          <a:lstStyle/>
          <a:p>
            <a:pPr algn="ctr"/>
            <a:r>
              <a:rPr lang="en-US" sz="6000" smtClean="0">
                <a:solidFill>
                  <a:schemeClr val="accent4"/>
                </a:solidFill>
              </a:rPr>
              <a:t>$77</a:t>
            </a:r>
            <a:endParaRPr lang="en-GB" sz="6000">
              <a:solidFill>
                <a:schemeClr val="accent4"/>
              </a:solidFill>
            </a:endParaRPr>
          </a:p>
        </p:txBody>
      </p:sp>
      <p:sp>
        <p:nvSpPr>
          <p:cNvPr id="28" name="Rectangle 27"/>
          <p:cNvSpPr/>
          <p:nvPr/>
        </p:nvSpPr>
        <p:spPr>
          <a:xfrm>
            <a:off x="1026843" y="3495005"/>
            <a:ext cx="2772229" cy="1600438"/>
          </a:xfrm>
          <a:prstGeom prst="rect">
            <a:avLst/>
          </a:prstGeom>
        </p:spPr>
        <p:txBody>
          <a:bodyPr wrap="square">
            <a:spAutoFit/>
          </a:bodyPr>
          <a:lstStyle/>
          <a:p>
            <a:pPr algn="ctr"/>
            <a:r>
              <a:rPr lang="en-GB" sz="1400"/>
              <a:t>Lorem ipsum dolor sit amet, consectetur adipiscing elit, sed do eiusmod tempor incididunt ut labore et dolore magna aliqua. U t enim ad minim veniam, quis nostrud exercitation ullamco laboris nisi ut aliquip ex </a:t>
            </a:r>
          </a:p>
        </p:txBody>
      </p:sp>
      <p:sp>
        <p:nvSpPr>
          <p:cNvPr id="29" name="Rectangle 28"/>
          <p:cNvSpPr/>
          <p:nvPr/>
        </p:nvSpPr>
        <p:spPr>
          <a:xfrm>
            <a:off x="4709883" y="3495005"/>
            <a:ext cx="2772229" cy="1600438"/>
          </a:xfrm>
          <a:prstGeom prst="rect">
            <a:avLst/>
          </a:prstGeom>
        </p:spPr>
        <p:txBody>
          <a:bodyPr wrap="square">
            <a:spAutoFit/>
          </a:bodyPr>
          <a:lstStyle/>
          <a:p>
            <a:pPr algn="ctr"/>
            <a:r>
              <a:rPr lang="en-GB" sz="1400"/>
              <a:t>Lorem ipsum dolor sit amet, consectetur adipiscing elit, sed do eiusmod tempor incididunt ut labore et dolore magna aliqua. U t enim ad minim veniam, quis nostrud exercitation ullamco laboris nisi ut aliquip ex </a:t>
            </a:r>
          </a:p>
        </p:txBody>
      </p:sp>
      <p:sp>
        <p:nvSpPr>
          <p:cNvPr id="30" name="Rectangle 29"/>
          <p:cNvSpPr/>
          <p:nvPr/>
        </p:nvSpPr>
        <p:spPr>
          <a:xfrm>
            <a:off x="8392923" y="3495005"/>
            <a:ext cx="2772229" cy="1600438"/>
          </a:xfrm>
          <a:prstGeom prst="rect">
            <a:avLst/>
          </a:prstGeom>
        </p:spPr>
        <p:txBody>
          <a:bodyPr wrap="square">
            <a:spAutoFit/>
          </a:bodyPr>
          <a:lstStyle/>
          <a:p>
            <a:pPr algn="ctr"/>
            <a:r>
              <a:rPr lang="en-GB" sz="1400"/>
              <a:t>Lorem ipsum dolor sit amet, consectetur adipiscing elit, sed do eiusmod tempor incididunt ut labore et dolore magna aliqua. U t enim ad minim veniam, quis nostrud exercitation ullamco laboris nisi ut aliquip ex </a:t>
            </a:r>
          </a:p>
        </p:txBody>
      </p:sp>
    </p:spTree>
    <p:extLst>
      <p:ext uri="{BB962C8B-B14F-4D97-AF65-F5344CB8AC3E}">
        <p14:creationId xmlns:p14="http://schemas.microsoft.com/office/powerpoint/2010/main" val="1851085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17" presetClass="entr" presetSubtype="1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strVal val="#ppt_h"/>
                                          </p:val>
                                        </p:tav>
                                        <p:tav tm="100000">
                                          <p:val>
                                            <p:strVal val="#ppt_h"/>
                                          </p:val>
                                        </p:tav>
                                      </p:tavLst>
                                    </p:anim>
                                  </p:childTnLst>
                                </p:cTn>
                              </p:par>
                            </p:childTnLst>
                          </p:cTn>
                        </p:par>
                        <p:par>
                          <p:cTn id="14" fill="hold">
                            <p:stCondLst>
                              <p:cond delay="1000"/>
                            </p:stCondLst>
                            <p:childTnLst>
                              <p:par>
                                <p:cTn id="15" presetID="17" presetClass="entr" presetSubtype="1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strVal val="#ppt_h"/>
                                          </p:val>
                                        </p:tav>
                                        <p:tav tm="100000">
                                          <p:val>
                                            <p:strVal val="#ppt_h"/>
                                          </p:val>
                                        </p:tav>
                                      </p:tavLst>
                                    </p:anim>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500"/>
                                        <p:tgtEl>
                                          <p:spTgt spid="3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500"/>
                                        <p:tgtEl>
                                          <p:spTgt spid="23"/>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500"/>
                                        <p:tgtEl>
                                          <p:spTgt spid="26"/>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9"/>
                                        </p:tgtEl>
                                        <p:attrNameLst>
                                          <p:attrName>style.visibility</p:attrName>
                                        </p:attrNameLst>
                                      </p:cBhvr>
                                      <p:to>
                                        <p:strVal val="visible"/>
                                      </p:to>
                                    </p:set>
                                    <p:animEffect transition="in" filter="fade">
                                      <p:cBhvr>
                                        <p:cTn id="42" dur="500"/>
                                        <p:tgtEl>
                                          <p:spTgt spid="29"/>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7" grpId="0"/>
      <p:bldP spid="28" grpId="0"/>
      <p:bldP spid="29" grpId="0"/>
      <p:bldP spid="3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Social Media</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94</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6" name="组合 28"/>
          <p:cNvGrpSpPr/>
          <p:nvPr/>
        </p:nvGrpSpPr>
        <p:grpSpPr>
          <a:xfrm rot="19276222">
            <a:off x="3906725" y="1746663"/>
            <a:ext cx="4378550" cy="4378550"/>
            <a:chOff x="356968" y="796740"/>
            <a:chExt cx="2822019" cy="2822019"/>
          </a:xfrm>
        </p:grpSpPr>
        <p:sp>
          <p:nvSpPr>
            <p:cNvPr id="16" name="饼形 33"/>
            <p:cNvSpPr/>
            <p:nvPr/>
          </p:nvSpPr>
          <p:spPr>
            <a:xfrm rot="21042706" flipH="1" flipV="1">
              <a:off x="492166" y="943009"/>
              <a:ext cx="2501891" cy="2526741"/>
            </a:xfrm>
            <a:prstGeom prst="pie">
              <a:avLst>
                <a:gd name="adj1" fmla="val 11380473"/>
                <a:gd name="adj2" fmla="val 17324098"/>
              </a:avLst>
            </a:prstGeom>
            <a:solidFill>
              <a:schemeClr val="accent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7" name="饼形 34"/>
            <p:cNvSpPr/>
            <p:nvPr/>
          </p:nvSpPr>
          <p:spPr>
            <a:xfrm rot="3744982" flipH="1">
              <a:off x="460637" y="928018"/>
              <a:ext cx="2516650" cy="2576371"/>
            </a:xfrm>
            <a:prstGeom prst="pie">
              <a:avLst>
                <a:gd name="adj1" fmla="val 14491545"/>
                <a:gd name="adj2" fmla="val 18667710"/>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8" name="饼形 35"/>
            <p:cNvSpPr/>
            <p:nvPr/>
          </p:nvSpPr>
          <p:spPr>
            <a:xfrm rot="21042706" flipH="1">
              <a:off x="495434" y="949839"/>
              <a:ext cx="2516650" cy="2508067"/>
            </a:xfrm>
            <a:prstGeom prst="pie">
              <a:avLst>
                <a:gd name="adj1" fmla="val 14294322"/>
                <a:gd name="adj2" fmla="val 17762499"/>
              </a:avLst>
            </a:prstGeom>
            <a:solidFill>
              <a:schemeClr val="accent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9" name="饼形 36"/>
            <p:cNvSpPr/>
            <p:nvPr/>
          </p:nvSpPr>
          <p:spPr>
            <a:xfrm rot="21042706">
              <a:off x="356968" y="796740"/>
              <a:ext cx="2822019" cy="2822019"/>
            </a:xfrm>
            <a:prstGeom prst="pie">
              <a:avLst>
                <a:gd name="adj1" fmla="val 5027616"/>
                <a:gd name="adj2" fmla="val 15181466"/>
              </a:avLst>
            </a:prstGeom>
            <a:solidFill>
              <a:schemeClr val="accent1"/>
            </a:solidFill>
            <a:ln>
              <a:noFill/>
            </a:ln>
            <a:effectLst>
              <a:outerShdw blurRad="635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0" name="Freeform 11"/>
          <p:cNvSpPr>
            <a:spLocks/>
          </p:cNvSpPr>
          <p:nvPr/>
        </p:nvSpPr>
        <p:spPr bwMode="auto">
          <a:xfrm>
            <a:off x="5374355" y="4481901"/>
            <a:ext cx="392163" cy="704733"/>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AutoShape 14"/>
          <p:cNvSpPr>
            <a:spLocks/>
          </p:cNvSpPr>
          <p:nvPr/>
        </p:nvSpPr>
        <p:spPr bwMode="auto">
          <a:xfrm>
            <a:off x="7031772" y="3820875"/>
            <a:ext cx="411296" cy="375004"/>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sp>
        <p:nvSpPr>
          <p:cNvPr id="22" name="AutoShape 13"/>
          <p:cNvSpPr>
            <a:spLocks/>
          </p:cNvSpPr>
          <p:nvPr/>
        </p:nvSpPr>
        <p:spPr bwMode="auto">
          <a:xfrm>
            <a:off x="6250957" y="2634114"/>
            <a:ext cx="324387" cy="419256"/>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grpSp>
        <p:nvGrpSpPr>
          <p:cNvPr id="23" name="Group 22"/>
          <p:cNvGrpSpPr/>
          <p:nvPr/>
        </p:nvGrpSpPr>
        <p:grpSpPr>
          <a:xfrm>
            <a:off x="5097318" y="2832448"/>
            <a:ext cx="434336" cy="365410"/>
            <a:chOff x="1424267" y="1898426"/>
            <a:chExt cx="477770" cy="401951"/>
          </a:xfrm>
          <a:solidFill>
            <a:schemeClr val="bg2"/>
          </a:solidFill>
        </p:grpSpPr>
        <p:sp>
          <p:nvSpPr>
            <p:cNvPr id="24" name="AutoShape 27"/>
            <p:cNvSpPr>
              <a:spLocks/>
            </p:cNvSpPr>
            <p:nvPr/>
          </p:nvSpPr>
          <p:spPr bwMode="auto">
            <a:xfrm>
              <a:off x="1424267" y="1898426"/>
              <a:ext cx="288258" cy="401951"/>
            </a:xfrm>
            <a:custGeom>
              <a:avLst/>
              <a:gdLst>
                <a:gd name="T0" fmla="*/ 0 w 21594"/>
                <a:gd name="T1" fmla="*/ 0 h 21481"/>
                <a:gd name="T2" fmla="*/ 0 w 21594"/>
                <a:gd name="T3" fmla="*/ 0 h 21481"/>
                <a:gd name="T4" fmla="*/ 0 w 21594"/>
                <a:gd name="T5" fmla="*/ 0 h 21481"/>
                <a:gd name="T6" fmla="*/ 0 w 21594"/>
                <a:gd name="T7" fmla="*/ 0 h 21481"/>
                <a:gd name="T8" fmla="*/ 0 w 21594"/>
                <a:gd name="T9" fmla="*/ 0 h 21481"/>
                <a:gd name="T10" fmla="*/ 0 w 21594"/>
                <a:gd name="T11" fmla="*/ 0 h 21481"/>
                <a:gd name="T12" fmla="*/ 0 w 21594"/>
                <a:gd name="T13" fmla="*/ 0 h 21481"/>
                <a:gd name="T14" fmla="*/ 0 w 21594"/>
                <a:gd name="T15" fmla="*/ 0 h 21481"/>
                <a:gd name="T16" fmla="*/ 0 w 21594"/>
                <a:gd name="T17" fmla="*/ 0 h 21481"/>
                <a:gd name="T18" fmla="*/ 0 w 21594"/>
                <a:gd name="T19" fmla="*/ 0 h 21481"/>
                <a:gd name="T20" fmla="*/ 0 w 21594"/>
                <a:gd name="T21" fmla="*/ 0 h 21481"/>
                <a:gd name="T22" fmla="*/ 0 w 21594"/>
                <a:gd name="T23" fmla="*/ 0 h 21481"/>
                <a:gd name="T24" fmla="*/ 0 w 21594"/>
                <a:gd name="T25" fmla="*/ 0 h 21481"/>
                <a:gd name="T26" fmla="*/ 0 w 21594"/>
                <a:gd name="T27" fmla="*/ 0 h 21481"/>
                <a:gd name="T28" fmla="*/ 0 w 21594"/>
                <a:gd name="T29" fmla="*/ 0 h 21481"/>
                <a:gd name="T30" fmla="*/ 0 w 21594"/>
                <a:gd name="T31" fmla="*/ 0 h 21481"/>
                <a:gd name="T32" fmla="*/ 0 w 21594"/>
                <a:gd name="T33" fmla="*/ 0 h 21481"/>
                <a:gd name="T34" fmla="*/ 0 w 21594"/>
                <a:gd name="T35" fmla="*/ 0 h 21481"/>
                <a:gd name="T36" fmla="*/ 0 w 21594"/>
                <a:gd name="T37" fmla="*/ 0 h 21481"/>
                <a:gd name="T38" fmla="*/ 0 w 21594"/>
                <a:gd name="T39" fmla="*/ 0 h 21481"/>
                <a:gd name="T40" fmla="*/ 0 w 21594"/>
                <a:gd name="T41" fmla="*/ 0 h 21481"/>
                <a:gd name="T42" fmla="*/ 0 w 21594"/>
                <a:gd name="T43" fmla="*/ 0 h 21481"/>
                <a:gd name="T44" fmla="*/ 0 w 21594"/>
                <a:gd name="T45" fmla="*/ 0 h 21481"/>
                <a:gd name="T46" fmla="*/ 0 w 21594"/>
                <a:gd name="T47" fmla="*/ 0 h 21481"/>
                <a:gd name="T48" fmla="*/ 0 w 21594"/>
                <a:gd name="T49" fmla="*/ 0 h 21481"/>
                <a:gd name="T50" fmla="*/ 0 w 21594"/>
                <a:gd name="T51" fmla="*/ 0 h 21481"/>
                <a:gd name="T52" fmla="*/ 0 w 21594"/>
                <a:gd name="T53" fmla="*/ 0 h 21481"/>
                <a:gd name="T54" fmla="*/ 0 w 21594"/>
                <a:gd name="T55" fmla="*/ 0 h 21481"/>
                <a:gd name="T56" fmla="*/ 0 w 21594"/>
                <a:gd name="T57" fmla="*/ 0 h 21481"/>
                <a:gd name="T58" fmla="*/ 0 w 21594"/>
                <a:gd name="T59" fmla="*/ 0 h 21481"/>
                <a:gd name="T60" fmla="*/ 0 w 21594"/>
                <a:gd name="T61" fmla="*/ 0 h 21481"/>
                <a:gd name="T62" fmla="*/ 0 w 21594"/>
                <a:gd name="T63" fmla="*/ 0 h 21481"/>
                <a:gd name="T64" fmla="*/ 0 w 21594"/>
                <a:gd name="T65" fmla="*/ 0 h 21481"/>
                <a:gd name="T66" fmla="*/ 0 w 21594"/>
                <a:gd name="T67" fmla="*/ 0 h 21481"/>
                <a:gd name="T68" fmla="*/ 0 w 21594"/>
                <a:gd name="T69" fmla="*/ 0 h 21481"/>
                <a:gd name="T70" fmla="*/ 0 w 21594"/>
                <a:gd name="T71" fmla="*/ 0 h 21481"/>
                <a:gd name="T72" fmla="*/ 0 w 21594"/>
                <a:gd name="T73" fmla="*/ 0 h 21481"/>
                <a:gd name="T74" fmla="*/ 0 w 21594"/>
                <a:gd name="T75" fmla="*/ 0 h 21481"/>
                <a:gd name="T76" fmla="*/ 0 w 21594"/>
                <a:gd name="T77" fmla="*/ 0 h 214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594" h="21481">
                  <a:moveTo>
                    <a:pt x="5932" y="14439"/>
                  </a:moveTo>
                  <a:cubicBezTo>
                    <a:pt x="5273" y="14717"/>
                    <a:pt x="4486" y="15132"/>
                    <a:pt x="4051" y="15925"/>
                  </a:cubicBezTo>
                  <a:cubicBezTo>
                    <a:pt x="3759" y="16454"/>
                    <a:pt x="3756" y="17150"/>
                    <a:pt x="3978" y="17683"/>
                  </a:cubicBezTo>
                  <a:cubicBezTo>
                    <a:pt x="4608" y="19197"/>
                    <a:pt x="7232" y="20072"/>
                    <a:pt x="9983" y="20234"/>
                  </a:cubicBezTo>
                  <a:cubicBezTo>
                    <a:pt x="12956" y="20410"/>
                    <a:pt x="15960" y="20095"/>
                    <a:pt x="17254" y="18650"/>
                  </a:cubicBezTo>
                  <a:cubicBezTo>
                    <a:pt x="17955" y="17866"/>
                    <a:pt x="17984" y="16727"/>
                    <a:pt x="17290" y="15949"/>
                  </a:cubicBezTo>
                  <a:cubicBezTo>
                    <a:pt x="16475" y="15037"/>
                    <a:pt x="15361" y="14638"/>
                    <a:pt x="14179" y="14068"/>
                  </a:cubicBezTo>
                  <a:cubicBezTo>
                    <a:pt x="13820" y="13894"/>
                    <a:pt x="13466" y="13609"/>
                    <a:pt x="12986" y="13522"/>
                  </a:cubicBezTo>
                  <a:cubicBezTo>
                    <a:pt x="12654" y="13463"/>
                    <a:pt x="11973" y="13511"/>
                    <a:pt x="11611" y="13522"/>
                  </a:cubicBezTo>
                  <a:cubicBezTo>
                    <a:pt x="9250" y="13600"/>
                    <a:pt x="7368" y="13834"/>
                    <a:pt x="5932" y="14439"/>
                  </a:cubicBezTo>
                  <a:close/>
                  <a:moveTo>
                    <a:pt x="6258" y="2650"/>
                  </a:moveTo>
                  <a:cubicBezTo>
                    <a:pt x="5686" y="3797"/>
                    <a:pt x="6129" y="5340"/>
                    <a:pt x="6727" y="6340"/>
                  </a:cubicBezTo>
                  <a:cubicBezTo>
                    <a:pt x="7378" y="7427"/>
                    <a:pt x="8390" y="8316"/>
                    <a:pt x="9622" y="8718"/>
                  </a:cubicBezTo>
                  <a:cubicBezTo>
                    <a:pt x="11602" y="9365"/>
                    <a:pt x="14233" y="8713"/>
                    <a:pt x="15048" y="7554"/>
                  </a:cubicBezTo>
                  <a:cubicBezTo>
                    <a:pt x="15273" y="7233"/>
                    <a:pt x="15376" y="6761"/>
                    <a:pt x="15409" y="6414"/>
                  </a:cubicBezTo>
                  <a:cubicBezTo>
                    <a:pt x="15622" y="4186"/>
                    <a:pt x="13889" y="2022"/>
                    <a:pt x="11935" y="1263"/>
                  </a:cubicBezTo>
                  <a:cubicBezTo>
                    <a:pt x="11340" y="1030"/>
                    <a:pt x="10391" y="902"/>
                    <a:pt x="9513" y="966"/>
                  </a:cubicBezTo>
                  <a:cubicBezTo>
                    <a:pt x="7789" y="1092"/>
                    <a:pt x="6661" y="1840"/>
                    <a:pt x="6258" y="2650"/>
                  </a:cubicBezTo>
                  <a:close/>
                  <a:moveTo>
                    <a:pt x="18845" y="1015"/>
                  </a:moveTo>
                  <a:cubicBezTo>
                    <a:pt x="18029" y="1015"/>
                    <a:pt x="17240" y="1015"/>
                    <a:pt x="16240" y="1015"/>
                  </a:cubicBezTo>
                  <a:cubicBezTo>
                    <a:pt x="17894" y="1951"/>
                    <a:pt x="19363" y="3151"/>
                    <a:pt x="19243" y="5102"/>
                  </a:cubicBezTo>
                  <a:cubicBezTo>
                    <a:pt x="19122" y="7073"/>
                    <a:pt x="17294" y="7867"/>
                    <a:pt x="15625" y="8792"/>
                  </a:cubicBezTo>
                  <a:cubicBezTo>
                    <a:pt x="15241" y="9005"/>
                    <a:pt x="14651" y="9444"/>
                    <a:pt x="14505" y="9708"/>
                  </a:cubicBezTo>
                  <a:cubicBezTo>
                    <a:pt x="13900" y="10800"/>
                    <a:pt x="15517" y="11415"/>
                    <a:pt x="16349" y="11838"/>
                  </a:cubicBezTo>
                  <a:cubicBezTo>
                    <a:pt x="17110" y="12225"/>
                    <a:pt x="17756" y="12561"/>
                    <a:pt x="18339" y="12903"/>
                  </a:cubicBezTo>
                  <a:cubicBezTo>
                    <a:pt x="19569" y="13625"/>
                    <a:pt x="20734" y="14550"/>
                    <a:pt x="20726" y="16148"/>
                  </a:cubicBezTo>
                  <a:cubicBezTo>
                    <a:pt x="20718" y="17893"/>
                    <a:pt x="19252" y="19109"/>
                    <a:pt x="17615" y="19913"/>
                  </a:cubicBezTo>
                  <a:cubicBezTo>
                    <a:pt x="15973" y="20718"/>
                    <a:pt x="13608" y="21273"/>
                    <a:pt x="11213" y="21423"/>
                  </a:cubicBezTo>
                  <a:cubicBezTo>
                    <a:pt x="8407" y="21600"/>
                    <a:pt x="5762" y="21374"/>
                    <a:pt x="3725" y="20755"/>
                  </a:cubicBezTo>
                  <a:cubicBezTo>
                    <a:pt x="1883" y="20194"/>
                    <a:pt x="-6" y="19159"/>
                    <a:pt x="0" y="17436"/>
                  </a:cubicBezTo>
                  <a:cubicBezTo>
                    <a:pt x="3" y="16550"/>
                    <a:pt x="593" y="15684"/>
                    <a:pt x="1265" y="15132"/>
                  </a:cubicBezTo>
                  <a:cubicBezTo>
                    <a:pt x="3418" y="13366"/>
                    <a:pt x="7108" y="12934"/>
                    <a:pt x="11575" y="12705"/>
                  </a:cubicBezTo>
                  <a:cubicBezTo>
                    <a:pt x="11335" y="12383"/>
                    <a:pt x="10683" y="11999"/>
                    <a:pt x="10453" y="11516"/>
                  </a:cubicBezTo>
                  <a:cubicBezTo>
                    <a:pt x="10158" y="10897"/>
                    <a:pt x="10341" y="10209"/>
                    <a:pt x="10742" y="9708"/>
                  </a:cubicBezTo>
                  <a:cubicBezTo>
                    <a:pt x="7884" y="9960"/>
                    <a:pt x="5600" y="9393"/>
                    <a:pt x="4086" y="8396"/>
                  </a:cubicBezTo>
                  <a:cubicBezTo>
                    <a:pt x="2796" y="7544"/>
                    <a:pt x="1798" y="6101"/>
                    <a:pt x="2314" y="4433"/>
                  </a:cubicBezTo>
                  <a:cubicBezTo>
                    <a:pt x="2755" y="3007"/>
                    <a:pt x="3989" y="1978"/>
                    <a:pt x="5534" y="1263"/>
                  </a:cubicBezTo>
                  <a:cubicBezTo>
                    <a:pt x="7148" y="516"/>
                    <a:pt x="9116" y="0"/>
                    <a:pt x="11684" y="0"/>
                  </a:cubicBezTo>
                  <a:cubicBezTo>
                    <a:pt x="14848" y="0"/>
                    <a:pt x="18228" y="0"/>
                    <a:pt x="21594" y="0"/>
                  </a:cubicBez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sp>
          <p:nvSpPr>
            <p:cNvPr id="25" name="AutoShape 28"/>
            <p:cNvSpPr>
              <a:spLocks/>
            </p:cNvSpPr>
            <p:nvPr/>
          </p:nvSpPr>
          <p:spPr bwMode="auto">
            <a:xfrm>
              <a:off x="1719507" y="1963838"/>
              <a:ext cx="182530" cy="17538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9382" y="0"/>
                  </a:moveTo>
                  <a:cubicBezTo>
                    <a:pt x="10335" y="0"/>
                    <a:pt x="11333" y="0"/>
                    <a:pt x="12285" y="0"/>
                  </a:cubicBezTo>
                  <a:cubicBezTo>
                    <a:pt x="12285" y="3056"/>
                    <a:pt x="12285" y="6154"/>
                    <a:pt x="12285" y="9210"/>
                  </a:cubicBezTo>
                  <a:cubicBezTo>
                    <a:pt x="15184" y="9210"/>
                    <a:pt x="18514" y="9210"/>
                    <a:pt x="21600" y="9210"/>
                  </a:cubicBezTo>
                  <a:cubicBezTo>
                    <a:pt x="21600" y="10204"/>
                    <a:pt x="21600" y="11225"/>
                    <a:pt x="21600" y="12218"/>
                  </a:cubicBezTo>
                  <a:cubicBezTo>
                    <a:pt x="18423" y="12218"/>
                    <a:pt x="15390" y="12218"/>
                    <a:pt x="12285" y="12218"/>
                  </a:cubicBezTo>
                  <a:cubicBezTo>
                    <a:pt x="12285" y="15351"/>
                    <a:pt x="12285" y="18467"/>
                    <a:pt x="12285" y="21600"/>
                  </a:cubicBezTo>
                  <a:cubicBezTo>
                    <a:pt x="11313" y="21600"/>
                    <a:pt x="10354" y="21600"/>
                    <a:pt x="9382" y="21600"/>
                  </a:cubicBezTo>
                  <a:cubicBezTo>
                    <a:pt x="9382" y="18486"/>
                    <a:pt x="9382" y="15331"/>
                    <a:pt x="9382" y="12218"/>
                  </a:cubicBezTo>
                  <a:cubicBezTo>
                    <a:pt x="6247" y="12218"/>
                    <a:pt x="3125" y="12218"/>
                    <a:pt x="0" y="12218"/>
                  </a:cubicBezTo>
                  <a:cubicBezTo>
                    <a:pt x="0" y="11225"/>
                    <a:pt x="0" y="10204"/>
                    <a:pt x="0" y="9210"/>
                  </a:cubicBezTo>
                  <a:cubicBezTo>
                    <a:pt x="3124" y="9210"/>
                    <a:pt x="6259" y="9210"/>
                    <a:pt x="9382" y="9210"/>
                  </a:cubicBezTo>
                  <a:cubicBezTo>
                    <a:pt x="9382" y="6192"/>
                    <a:pt x="9382" y="3190"/>
                    <a:pt x="9382" y="171"/>
                  </a:cubicBezTo>
                  <a:cubicBezTo>
                    <a:pt x="9379" y="90"/>
                    <a:pt x="9315" y="10"/>
                    <a:pt x="9382" y="0"/>
                  </a:cubicBezTo>
                  <a:close/>
                  <a:moveTo>
                    <a:pt x="9382" y="0"/>
                  </a:moveTo>
                </a:path>
              </a:pathLst>
            </a:custGeom>
            <a:grp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GB"/>
            </a:p>
          </p:txBody>
        </p:sp>
      </p:grpSp>
      <p:cxnSp>
        <p:nvCxnSpPr>
          <p:cNvPr id="31" name="Straight Connector 30"/>
          <p:cNvCxnSpPr/>
          <p:nvPr/>
        </p:nvCxnSpPr>
        <p:spPr>
          <a:xfrm>
            <a:off x="7443068" y="2354241"/>
            <a:ext cx="1062303" cy="0"/>
          </a:xfrm>
          <a:prstGeom prst="line">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8164163" y="4481901"/>
            <a:ext cx="1062303" cy="0"/>
          </a:xfrm>
          <a:prstGeom prst="line">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H="1">
            <a:off x="3507448" y="2354241"/>
            <a:ext cx="1062303" cy="0"/>
          </a:xfrm>
          <a:prstGeom prst="line">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a:off x="2792570" y="4481901"/>
            <a:ext cx="1062303" cy="0"/>
          </a:xfrm>
          <a:prstGeom prst="line">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611224" y="1984909"/>
            <a:ext cx="1327608"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Google Plus</a:t>
            </a:r>
            <a:endParaRPr lang="en-GB">
              <a:solidFill>
                <a:schemeClr val="bg2"/>
              </a:solidFill>
              <a:latin typeface="Source Sans Pro" panose="020B0503030403020204" pitchFamily="34" charset="0"/>
            </a:endParaRPr>
          </a:p>
        </p:txBody>
      </p:sp>
      <p:sp>
        <p:nvSpPr>
          <p:cNvPr id="37" name="TextBox 36"/>
          <p:cNvSpPr txBox="1"/>
          <p:nvPr/>
        </p:nvSpPr>
        <p:spPr>
          <a:xfrm>
            <a:off x="573937" y="1737524"/>
            <a:ext cx="1066318" cy="707886"/>
          </a:xfrm>
          <a:prstGeom prst="rect">
            <a:avLst/>
          </a:prstGeom>
          <a:noFill/>
        </p:spPr>
        <p:txBody>
          <a:bodyPr wrap="none" rtlCol="0">
            <a:spAutoFit/>
          </a:bodyPr>
          <a:lstStyle/>
          <a:p>
            <a:r>
              <a:rPr lang="en-US" sz="4000" b="1" smtClean="0">
                <a:solidFill>
                  <a:schemeClr val="accent2"/>
                </a:solidFill>
              </a:rPr>
              <a:t>15%</a:t>
            </a:r>
            <a:endParaRPr lang="en-GB" sz="4000" b="1">
              <a:solidFill>
                <a:schemeClr val="accent2"/>
              </a:solidFill>
            </a:endParaRPr>
          </a:p>
        </p:txBody>
      </p:sp>
      <p:sp>
        <p:nvSpPr>
          <p:cNvPr id="38" name="Rectangle 37"/>
          <p:cNvSpPr/>
          <p:nvPr/>
        </p:nvSpPr>
        <p:spPr>
          <a:xfrm>
            <a:off x="584984" y="2342126"/>
            <a:ext cx="3048000"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
        <p:nvSpPr>
          <p:cNvPr id="42" name="TextBox 41"/>
          <p:cNvSpPr txBox="1"/>
          <p:nvPr/>
        </p:nvSpPr>
        <p:spPr>
          <a:xfrm>
            <a:off x="1394066" y="4190000"/>
            <a:ext cx="1115947"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Fecebook</a:t>
            </a:r>
            <a:endParaRPr lang="en-GB">
              <a:solidFill>
                <a:schemeClr val="bg2"/>
              </a:solidFill>
              <a:latin typeface="Source Sans Pro" panose="020B0503030403020204" pitchFamily="34" charset="0"/>
            </a:endParaRPr>
          </a:p>
        </p:txBody>
      </p:sp>
      <p:sp>
        <p:nvSpPr>
          <p:cNvPr id="43" name="TextBox 42"/>
          <p:cNvSpPr txBox="1"/>
          <p:nvPr/>
        </p:nvSpPr>
        <p:spPr>
          <a:xfrm>
            <a:off x="356779" y="3942615"/>
            <a:ext cx="1050288" cy="707886"/>
          </a:xfrm>
          <a:prstGeom prst="rect">
            <a:avLst/>
          </a:prstGeom>
          <a:noFill/>
        </p:spPr>
        <p:txBody>
          <a:bodyPr wrap="none" rtlCol="0">
            <a:spAutoFit/>
          </a:bodyPr>
          <a:lstStyle/>
          <a:p>
            <a:r>
              <a:rPr lang="en-US" sz="4000" b="1" smtClean="0">
                <a:solidFill>
                  <a:schemeClr val="accent1"/>
                </a:solidFill>
              </a:rPr>
              <a:t>65%</a:t>
            </a:r>
            <a:endParaRPr lang="en-GB" sz="4000" b="1">
              <a:solidFill>
                <a:schemeClr val="accent1"/>
              </a:solidFill>
            </a:endParaRPr>
          </a:p>
        </p:txBody>
      </p:sp>
      <p:sp>
        <p:nvSpPr>
          <p:cNvPr id="44" name="Rectangle 43"/>
          <p:cNvSpPr/>
          <p:nvPr/>
        </p:nvSpPr>
        <p:spPr>
          <a:xfrm>
            <a:off x="367826" y="4547217"/>
            <a:ext cx="3048000"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
        <p:nvSpPr>
          <p:cNvPr id="45" name="TextBox 44"/>
          <p:cNvSpPr txBox="1"/>
          <p:nvPr/>
        </p:nvSpPr>
        <p:spPr>
          <a:xfrm>
            <a:off x="9602303" y="1979848"/>
            <a:ext cx="1056892"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Pinterest</a:t>
            </a:r>
            <a:endParaRPr lang="en-GB">
              <a:solidFill>
                <a:schemeClr val="bg2"/>
              </a:solidFill>
              <a:latin typeface="Source Sans Pro" panose="020B0503030403020204" pitchFamily="34" charset="0"/>
            </a:endParaRPr>
          </a:p>
        </p:txBody>
      </p:sp>
      <p:sp>
        <p:nvSpPr>
          <p:cNvPr id="46" name="TextBox 45"/>
          <p:cNvSpPr txBox="1"/>
          <p:nvPr/>
        </p:nvSpPr>
        <p:spPr>
          <a:xfrm>
            <a:off x="8565016" y="1732463"/>
            <a:ext cx="1066318" cy="707886"/>
          </a:xfrm>
          <a:prstGeom prst="rect">
            <a:avLst/>
          </a:prstGeom>
          <a:noFill/>
        </p:spPr>
        <p:txBody>
          <a:bodyPr wrap="none" rtlCol="0">
            <a:spAutoFit/>
          </a:bodyPr>
          <a:lstStyle/>
          <a:p>
            <a:r>
              <a:rPr lang="en-US" sz="4000" b="1" smtClean="0">
                <a:solidFill>
                  <a:schemeClr val="accent3"/>
                </a:solidFill>
              </a:rPr>
              <a:t>15%</a:t>
            </a:r>
            <a:endParaRPr lang="en-GB" sz="4000" b="1">
              <a:solidFill>
                <a:schemeClr val="accent3"/>
              </a:solidFill>
            </a:endParaRPr>
          </a:p>
        </p:txBody>
      </p:sp>
      <p:sp>
        <p:nvSpPr>
          <p:cNvPr id="47" name="Rectangle 46"/>
          <p:cNvSpPr/>
          <p:nvPr/>
        </p:nvSpPr>
        <p:spPr>
          <a:xfrm>
            <a:off x="8576063" y="2337065"/>
            <a:ext cx="3048000"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
        <p:nvSpPr>
          <p:cNvPr id="48" name="TextBox 47"/>
          <p:cNvSpPr txBox="1"/>
          <p:nvPr/>
        </p:nvSpPr>
        <p:spPr>
          <a:xfrm>
            <a:off x="10252252" y="4190000"/>
            <a:ext cx="870238" cy="369332"/>
          </a:xfrm>
          <a:prstGeom prst="rect">
            <a:avLst/>
          </a:prstGeom>
          <a:noFill/>
        </p:spPr>
        <p:txBody>
          <a:bodyPr wrap="none" rtlCol="0">
            <a:spAutoFit/>
          </a:bodyPr>
          <a:lstStyle/>
          <a:p>
            <a:r>
              <a:rPr lang="en-US" smtClean="0">
                <a:solidFill>
                  <a:schemeClr val="bg2"/>
                </a:solidFill>
                <a:latin typeface="Source Sans Pro" panose="020B0503030403020204" pitchFamily="34" charset="0"/>
              </a:rPr>
              <a:t>Twitter</a:t>
            </a:r>
            <a:endParaRPr lang="en-GB">
              <a:solidFill>
                <a:schemeClr val="bg2"/>
              </a:solidFill>
              <a:latin typeface="Source Sans Pro" panose="020B0503030403020204" pitchFamily="34" charset="0"/>
            </a:endParaRPr>
          </a:p>
        </p:txBody>
      </p:sp>
      <p:sp>
        <p:nvSpPr>
          <p:cNvPr id="49" name="TextBox 48"/>
          <p:cNvSpPr txBox="1"/>
          <p:nvPr/>
        </p:nvSpPr>
        <p:spPr>
          <a:xfrm>
            <a:off x="9214965" y="3942615"/>
            <a:ext cx="1066318" cy="707886"/>
          </a:xfrm>
          <a:prstGeom prst="rect">
            <a:avLst/>
          </a:prstGeom>
          <a:noFill/>
        </p:spPr>
        <p:txBody>
          <a:bodyPr wrap="none" rtlCol="0">
            <a:spAutoFit/>
          </a:bodyPr>
          <a:lstStyle/>
          <a:p>
            <a:r>
              <a:rPr lang="en-US" sz="4000" b="1" smtClean="0">
                <a:solidFill>
                  <a:schemeClr val="accent4"/>
                </a:solidFill>
              </a:rPr>
              <a:t>15%</a:t>
            </a:r>
            <a:endParaRPr lang="en-GB" sz="4000" b="1">
              <a:solidFill>
                <a:schemeClr val="accent4"/>
              </a:solidFill>
            </a:endParaRPr>
          </a:p>
        </p:txBody>
      </p:sp>
      <p:sp>
        <p:nvSpPr>
          <p:cNvPr id="50" name="Rectangle 49"/>
          <p:cNvSpPr/>
          <p:nvPr/>
        </p:nvSpPr>
        <p:spPr>
          <a:xfrm>
            <a:off x="9226012" y="4547217"/>
            <a:ext cx="2772837" cy="954107"/>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48768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childTnLst>
                          </p:cTn>
                        </p:par>
                        <p:par>
                          <p:cTn id="11" fill="hold">
                            <p:stCondLst>
                              <p:cond delay="500"/>
                            </p:stCondLst>
                            <p:childTnLst>
                              <p:par>
                                <p:cTn id="12" presetID="49" presetClass="entr" presetSubtype="0" decel="100000"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 calcmode="lin" valueType="num">
                                      <p:cBhvr>
                                        <p:cTn id="16" dur="500" fill="hold"/>
                                        <p:tgtEl>
                                          <p:spTgt spid="20"/>
                                        </p:tgtEl>
                                        <p:attrNameLst>
                                          <p:attrName>style.rotation</p:attrName>
                                        </p:attrNameLst>
                                      </p:cBhvr>
                                      <p:tavLst>
                                        <p:tav tm="0">
                                          <p:val>
                                            <p:fltVal val="360"/>
                                          </p:val>
                                        </p:tav>
                                        <p:tav tm="100000">
                                          <p:val>
                                            <p:fltVal val="0"/>
                                          </p:val>
                                        </p:tav>
                                      </p:tavLst>
                                    </p:anim>
                                    <p:animEffect transition="in" filter="fade">
                                      <p:cBhvr>
                                        <p:cTn id="17" dur="500"/>
                                        <p:tgtEl>
                                          <p:spTgt spid="20"/>
                                        </p:tgtEl>
                                      </p:cBhvr>
                                    </p:animEffect>
                                  </p:childTnLst>
                                </p:cTn>
                              </p:par>
                            </p:childTnLst>
                          </p:cTn>
                        </p:par>
                        <p:par>
                          <p:cTn id="18" fill="hold">
                            <p:stCondLst>
                              <p:cond delay="1000"/>
                            </p:stCondLst>
                            <p:childTnLst>
                              <p:par>
                                <p:cTn id="19" presetID="22" presetClass="entr" presetSubtype="2"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right)">
                                      <p:cBhvr>
                                        <p:cTn id="21" dur="500"/>
                                        <p:tgtEl>
                                          <p:spTgt spid="35"/>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cBhvr>
                                        <p:cTn id="25" dur="500" fill="hold"/>
                                        <p:tgtEl>
                                          <p:spTgt spid="43"/>
                                        </p:tgtEl>
                                        <p:attrNameLst>
                                          <p:attrName>ppt_w</p:attrName>
                                        </p:attrNameLst>
                                      </p:cBhvr>
                                      <p:tavLst>
                                        <p:tav tm="0">
                                          <p:val>
                                            <p:fltVal val="0"/>
                                          </p:val>
                                        </p:tav>
                                        <p:tav tm="100000">
                                          <p:val>
                                            <p:strVal val="#ppt_w"/>
                                          </p:val>
                                        </p:tav>
                                      </p:tavLst>
                                    </p:anim>
                                    <p:anim calcmode="lin" valueType="num">
                                      <p:cBhvr>
                                        <p:cTn id="26" dur="500" fill="hold"/>
                                        <p:tgtEl>
                                          <p:spTgt spid="43"/>
                                        </p:tgtEl>
                                        <p:attrNameLst>
                                          <p:attrName>ppt_h</p:attrName>
                                        </p:attrNameLst>
                                      </p:cBhvr>
                                      <p:tavLst>
                                        <p:tav tm="0">
                                          <p:val>
                                            <p:fltVal val="0"/>
                                          </p:val>
                                        </p:tav>
                                        <p:tav tm="100000">
                                          <p:val>
                                            <p:strVal val="#ppt_h"/>
                                          </p:val>
                                        </p:tav>
                                      </p:tavLst>
                                    </p:anim>
                                    <p:animEffect transition="in" filter="fade">
                                      <p:cBhvr>
                                        <p:cTn id="27" dur="500"/>
                                        <p:tgtEl>
                                          <p:spTgt spid="43"/>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 calcmode="lin" valueType="num">
                                      <p:cBhvr>
                                        <p:cTn id="31" dur="500" fill="hold"/>
                                        <p:tgtEl>
                                          <p:spTgt spid="42"/>
                                        </p:tgtEl>
                                        <p:attrNameLst>
                                          <p:attrName>ppt_w</p:attrName>
                                        </p:attrNameLst>
                                      </p:cBhvr>
                                      <p:tavLst>
                                        <p:tav tm="0">
                                          <p:val>
                                            <p:fltVal val="0"/>
                                          </p:val>
                                        </p:tav>
                                        <p:tav tm="100000">
                                          <p:val>
                                            <p:strVal val="#ppt_w"/>
                                          </p:val>
                                        </p:tav>
                                      </p:tavLst>
                                    </p:anim>
                                    <p:anim calcmode="lin" valueType="num">
                                      <p:cBhvr>
                                        <p:cTn id="32" dur="500" fill="hold"/>
                                        <p:tgtEl>
                                          <p:spTgt spid="42"/>
                                        </p:tgtEl>
                                        <p:attrNameLst>
                                          <p:attrName>ppt_h</p:attrName>
                                        </p:attrNameLst>
                                      </p:cBhvr>
                                      <p:tavLst>
                                        <p:tav tm="0">
                                          <p:val>
                                            <p:fltVal val="0"/>
                                          </p:val>
                                        </p:tav>
                                        <p:tav tm="100000">
                                          <p:val>
                                            <p:strVal val="#ppt_h"/>
                                          </p:val>
                                        </p:tav>
                                      </p:tavLst>
                                    </p:anim>
                                    <p:animEffect transition="in" filter="fade">
                                      <p:cBhvr>
                                        <p:cTn id="33" dur="500"/>
                                        <p:tgtEl>
                                          <p:spTgt spid="42"/>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childTnLst>
                          </p:cTn>
                        </p:par>
                        <p:par>
                          <p:cTn id="40" fill="hold">
                            <p:stCondLst>
                              <p:cond delay="3000"/>
                            </p:stCondLst>
                            <p:childTnLst>
                              <p:par>
                                <p:cTn id="41" presetID="49" presetClass="entr" presetSubtype="0" decel="100000" fill="hold" nodeType="after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p:cTn id="43" dur="500" fill="hold"/>
                                        <p:tgtEl>
                                          <p:spTgt spid="23"/>
                                        </p:tgtEl>
                                        <p:attrNameLst>
                                          <p:attrName>ppt_w</p:attrName>
                                        </p:attrNameLst>
                                      </p:cBhvr>
                                      <p:tavLst>
                                        <p:tav tm="0">
                                          <p:val>
                                            <p:fltVal val="0"/>
                                          </p:val>
                                        </p:tav>
                                        <p:tav tm="100000">
                                          <p:val>
                                            <p:strVal val="#ppt_w"/>
                                          </p:val>
                                        </p:tav>
                                      </p:tavLst>
                                    </p:anim>
                                    <p:anim calcmode="lin" valueType="num">
                                      <p:cBhvr>
                                        <p:cTn id="44" dur="500" fill="hold"/>
                                        <p:tgtEl>
                                          <p:spTgt spid="23"/>
                                        </p:tgtEl>
                                        <p:attrNameLst>
                                          <p:attrName>ppt_h</p:attrName>
                                        </p:attrNameLst>
                                      </p:cBhvr>
                                      <p:tavLst>
                                        <p:tav tm="0">
                                          <p:val>
                                            <p:fltVal val="0"/>
                                          </p:val>
                                        </p:tav>
                                        <p:tav tm="100000">
                                          <p:val>
                                            <p:strVal val="#ppt_h"/>
                                          </p:val>
                                        </p:tav>
                                      </p:tavLst>
                                    </p:anim>
                                    <p:anim calcmode="lin" valueType="num">
                                      <p:cBhvr>
                                        <p:cTn id="45" dur="500" fill="hold"/>
                                        <p:tgtEl>
                                          <p:spTgt spid="23"/>
                                        </p:tgtEl>
                                        <p:attrNameLst>
                                          <p:attrName>style.rotation</p:attrName>
                                        </p:attrNameLst>
                                      </p:cBhvr>
                                      <p:tavLst>
                                        <p:tav tm="0">
                                          <p:val>
                                            <p:fltVal val="360"/>
                                          </p:val>
                                        </p:tav>
                                        <p:tav tm="100000">
                                          <p:val>
                                            <p:fltVal val="0"/>
                                          </p:val>
                                        </p:tav>
                                      </p:tavLst>
                                    </p:anim>
                                    <p:animEffect transition="in" filter="fade">
                                      <p:cBhvr>
                                        <p:cTn id="46" dur="500"/>
                                        <p:tgtEl>
                                          <p:spTgt spid="23"/>
                                        </p:tgtEl>
                                      </p:cBhvr>
                                    </p:animEffect>
                                  </p:childTnLst>
                                </p:cTn>
                              </p:par>
                            </p:childTnLst>
                          </p:cTn>
                        </p:par>
                        <p:par>
                          <p:cTn id="47" fill="hold">
                            <p:stCondLst>
                              <p:cond delay="3500"/>
                            </p:stCondLst>
                            <p:childTnLst>
                              <p:par>
                                <p:cTn id="48" presetID="22" presetClass="entr" presetSubtype="2" fill="hold" nodeType="afterEffect">
                                  <p:stCondLst>
                                    <p:cond delay="0"/>
                                  </p:stCondLst>
                                  <p:childTnLst>
                                    <p:set>
                                      <p:cBhvr>
                                        <p:cTn id="49" dur="1" fill="hold">
                                          <p:stCondLst>
                                            <p:cond delay="0"/>
                                          </p:stCondLst>
                                        </p:cTn>
                                        <p:tgtEl>
                                          <p:spTgt spid="34"/>
                                        </p:tgtEl>
                                        <p:attrNameLst>
                                          <p:attrName>style.visibility</p:attrName>
                                        </p:attrNameLst>
                                      </p:cBhvr>
                                      <p:to>
                                        <p:strVal val="visible"/>
                                      </p:to>
                                    </p:set>
                                    <p:animEffect transition="in" filter="wipe(right)">
                                      <p:cBhvr>
                                        <p:cTn id="50" dur="500"/>
                                        <p:tgtEl>
                                          <p:spTgt spid="34"/>
                                        </p:tgtEl>
                                      </p:cBhvr>
                                    </p:animEffect>
                                  </p:childTnLst>
                                </p:cTn>
                              </p:par>
                            </p:childTnLst>
                          </p:cTn>
                        </p:par>
                        <p:par>
                          <p:cTn id="51" fill="hold">
                            <p:stCondLst>
                              <p:cond delay="4000"/>
                            </p:stCondLst>
                            <p:childTnLst>
                              <p:par>
                                <p:cTn id="52" presetID="53" presetClass="entr" presetSubtype="16" fill="hold" grpId="0" nodeType="afterEffect">
                                  <p:stCondLst>
                                    <p:cond delay="0"/>
                                  </p:stCondLst>
                                  <p:childTnLst>
                                    <p:set>
                                      <p:cBhvr>
                                        <p:cTn id="53" dur="1" fill="hold">
                                          <p:stCondLst>
                                            <p:cond delay="0"/>
                                          </p:stCondLst>
                                        </p:cTn>
                                        <p:tgtEl>
                                          <p:spTgt spid="37"/>
                                        </p:tgtEl>
                                        <p:attrNameLst>
                                          <p:attrName>style.visibility</p:attrName>
                                        </p:attrNameLst>
                                      </p:cBhvr>
                                      <p:to>
                                        <p:strVal val="visible"/>
                                      </p:to>
                                    </p:set>
                                    <p:anim calcmode="lin" valueType="num">
                                      <p:cBhvr>
                                        <p:cTn id="54" dur="500" fill="hold"/>
                                        <p:tgtEl>
                                          <p:spTgt spid="37"/>
                                        </p:tgtEl>
                                        <p:attrNameLst>
                                          <p:attrName>ppt_w</p:attrName>
                                        </p:attrNameLst>
                                      </p:cBhvr>
                                      <p:tavLst>
                                        <p:tav tm="0">
                                          <p:val>
                                            <p:fltVal val="0"/>
                                          </p:val>
                                        </p:tav>
                                        <p:tav tm="100000">
                                          <p:val>
                                            <p:strVal val="#ppt_w"/>
                                          </p:val>
                                        </p:tav>
                                      </p:tavLst>
                                    </p:anim>
                                    <p:anim calcmode="lin" valueType="num">
                                      <p:cBhvr>
                                        <p:cTn id="55" dur="500" fill="hold"/>
                                        <p:tgtEl>
                                          <p:spTgt spid="37"/>
                                        </p:tgtEl>
                                        <p:attrNameLst>
                                          <p:attrName>ppt_h</p:attrName>
                                        </p:attrNameLst>
                                      </p:cBhvr>
                                      <p:tavLst>
                                        <p:tav tm="0">
                                          <p:val>
                                            <p:fltVal val="0"/>
                                          </p:val>
                                        </p:tav>
                                        <p:tav tm="100000">
                                          <p:val>
                                            <p:strVal val="#ppt_h"/>
                                          </p:val>
                                        </p:tav>
                                      </p:tavLst>
                                    </p:anim>
                                    <p:animEffect transition="in" filter="fade">
                                      <p:cBhvr>
                                        <p:cTn id="56" dur="500"/>
                                        <p:tgtEl>
                                          <p:spTgt spid="37"/>
                                        </p:tgtEl>
                                      </p:cBhvr>
                                    </p:animEffect>
                                  </p:childTnLst>
                                </p:cTn>
                              </p:par>
                            </p:childTnLst>
                          </p:cTn>
                        </p:par>
                        <p:par>
                          <p:cTn id="57" fill="hold">
                            <p:stCondLst>
                              <p:cond delay="450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5000"/>
                            </p:stCondLst>
                            <p:childTnLst>
                              <p:par>
                                <p:cTn id="64" presetID="53" presetClass="entr" presetSubtype="16"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 calcmode="lin" valueType="num">
                                      <p:cBhvr>
                                        <p:cTn id="66" dur="500" fill="hold"/>
                                        <p:tgtEl>
                                          <p:spTgt spid="38"/>
                                        </p:tgtEl>
                                        <p:attrNameLst>
                                          <p:attrName>ppt_w</p:attrName>
                                        </p:attrNameLst>
                                      </p:cBhvr>
                                      <p:tavLst>
                                        <p:tav tm="0">
                                          <p:val>
                                            <p:fltVal val="0"/>
                                          </p:val>
                                        </p:tav>
                                        <p:tav tm="100000">
                                          <p:val>
                                            <p:strVal val="#ppt_w"/>
                                          </p:val>
                                        </p:tav>
                                      </p:tavLst>
                                    </p:anim>
                                    <p:anim calcmode="lin" valueType="num">
                                      <p:cBhvr>
                                        <p:cTn id="67" dur="500" fill="hold"/>
                                        <p:tgtEl>
                                          <p:spTgt spid="38"/>
                                        </p:tgtEl>
                                        <p:attrNameLst>
                                          <p:attrName>ppt_h</p:attrName>
                                        </p:attrNameLst>
                                      </p:cBhvr>
                                      <p:tavLst>
                                        <p:tav tm="0">
                                          <p:val>
                                            <p:fltVal val="0"/>
                                          </p:val>
                                        </p:tav>
                                        <p:tav tm="100000">
                                          <p:val>
                                            <p:strVal val="#ppt_h"/>
                                          </p:val>
                                        </p:tav>
                                      </p:tavLst>
                                    </p:anim>
                                    <p:animEffect transition="in" filter="fade">
                                      <p:cBhvr>
                                        <p:cTn id="68" dur="500"/>
                                        <p:tgtEl>
                                          <p:spTgt spid="38"/>
                                        </p:tgtEl>
                                      </p:cBhvr>
                                    </p:animEffect>
                                  </p:childTnLst>
                                </p:cTn>
                              </p:par>
                            </p:childTnLst>
                          </p:cTn>
                        </p:par>
                        <p:par>
                          <p:cTn id="69" fill="hold">
                            <p:stCondLst>
                              <p:cond delay="5500"/>
                            </p:stCondLst>
                            <p:childTnLst>
                              <p:par>
                                <p:cTn id="70" presetID="22" presetClass="entr" presetSubtype="8" fill="hold" nodeType="after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wipe(left)">
                                      <p:cBhvr>
                                        <p:cTn id="72" dur="500"/>
                                        <p:tgtEl>
                                          <p:spTgt spid="31"/>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6"/>
                                        </p:tgtEl>
                                        <p:attrNameLst>
                                          <p:attrName>style.visibility</p:attrName>
                                        </p:attrNameLst>
                                      </p:cBhvr>
                                      <p:to>
                                        <p:strVal val="visible"/>
                                      </p:to>
                                    </p:set>
                                    <p:anim calcmode="lin" valueType="num">
                                      <p:cBhvr>
                                        <p:cTn id="76" dur="500" fill="hold"/>
                                        <p:tgtEl>
                                          <p:spTgt spid="46"/>
                                        </p:tgtEl>
                                        <p:attrNameLst>
                                          <p:attrName>ppt_w</p:attrName>
                                        </p:attrNameLst>
                                      </p:cBhvr>
                                      <p:tavLst>
                                        <p:tav tm="0">
                                          <p:val>
                                            <p:fltVal val="0"/>
                                          </p:val>
                                        </p:tav>
                                        <p:tav tm="100000">
                                          <p:val>
                                            <p:strVal val="#ppt_w"/>
                                          </p:val>
                                        </p:tav>
                                      </p:tavLst>
                                    </p:anim>
                                    <p:anim calcmode="lin" valueType="num">
                                      <p:cBhvr>
                                        <p:cTn id="77" dur="500" fill="hold"/>
                                        <p:tgtEl>
                                          <p:spTgt spid="46"/>
                                        </p:tgtEl>
                                        <p:attrNameLst>
                                          <p:attrName>ppt_h</p:attrName>
                                        </p:attrNameLst>
                                      </p:cBhvr>
                                      <p:tavLst>
                                        <p:tav tm="0">
                                          <p:val>
                                            <p:fltVal val="0"/>
                                          </p:val>
                                        </p:tav>
                                        <p:tav tm="100000">
                                          <p:val>
                                            <p:strVal val="#ppt_h"/>
                                          </p:val>
                                        </p:tav>
                                      </p:tavLst>
                                    </p:anim>
                                    <p:animEffect transition="in" filter="fade">
                                      <p:cBhvr>
                                        <p:cTn id="78" dur="500"/>
                                        <p:tgtEl>
                                          <p:spTgt spid="46"/>
                                        </p:tgtEl>
                                      </p:cBhvr>
                                    </p:animEffect>
                                  </p:childTnLst>
                                </p:cTn>
                              </p:par>
                            </p:childTnLst>
                          </p:cTn>
                        </p:par>
                        <p:par>
                          <p:cTn id="79" fill="hold">
                            <p:stCondLst>
                              <p:cond delay="6500"/>
                            </p:stCondLst>
                            <p:childTnLst>
                              <p:par>
                                <p:cTn id="80" presetID="53" presetClass="entr" presetSubtype="16"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 calcmode="lin" valueType="num">
                                      <p:cBhvr>
                                        <p:cTn id="82" dur="500" fill="hold"/>
                                        <p:tgtEl>
                                          <p:spTgt spid="45"/>
                                        </p:tgtEl>
                                        <p:attrNameLst>
                                          <p:attrName>ppt_w</p:attrName>
                                        </p:attrNameLst>
                                      </p:cBhvr>
                                      <p:tavLst>
                                        <p:tav tm="0">
                                          <p:val>
                                            <p:fltVal val="0"/>
                                          </p:val>
                                        </p:tav>
                                        <p:tav tm="100000">
                                          <p:val>
                                            <p:strVal val="#ppt_w"/>
                                          </p:val>
                                        </p:tav>
                                      </p:tavLst>
                                    </p:anim>
                                    <p:anim calcmode="lin" valueType="num">
                                      <p:cBhvr>
                                        <p:cTn id="83" dur="500" fill="hold"/>
                                        <p:tgtEl>
                                          <p:spTgt spid="45"/>
                                        </p:tgtEl>
                                        <p:attrNameLst>
                                          <p:attrName>ppt_h</p:attrName>
                                        </p:attrNameLst>
                                      </p:cBhvr>
                                      <p:tavLst>
                                        <p:tav tm="0">
                                          <p:val>
                                            <p:fltVal val="0"/>
                                          </p:val>
                                        </p:tav>
                                        <p:tav tm="100000">
                                          <p:val>
                                            <p:strVal val="#ppt_h"/>
                                          </p:val>
                                        </p:tav>
                                      </p:tavLst>
                                    </p:anim>
                                    <p:animEffect transition="in" filter="fade">
                                      <p:cBhvr>
                                        <p:cTn id="84" dur="500"/>
                                        <p:tgtEl>
                                          <p:spTgt spid="45"/>
                                        </p:tgtEl>
                                      </p:cBhvr>
                                    </p:animEffect>
                                  </p:childTnLst>
                                </p:cTn>
                              </p:par>
                            </p:childTnLst>
                          </p:cTn>
                        </p:par>
                        <p:par>
                          <p:cTn id="85" fill="hold">
                            <p:stCondLst>
                              <p:cond delay="7000"/>
                            </p:stCondLst>
                            <p:childTnLst>
                              <p:par>
                                <p:cTn id="86" presetID="53" presetClass="entr" presetSubtype="16"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 calcmode="lin" valueType="num">
                                      <p:cBhvr>
                                        <p:cTn id="88" dur="500" fill="hold"/>
                                        <p:tgtEl>
                                          <p:spTgt spid="47"/>
                                        </p:tgtEl>
                                        <p:attrNameLst>
                                          <p:attrName>ppt_w</p:attrName>
                                        </p:attrNameLst>
                                      </p:cBhvr>
                                      <p:tavLst>
                                        <p:tav tm="0">
                                          <p:val>
                                            <p:fltVal val="0"/>
                                          </p:val>
                                        </p:tav>
                                        <p:tav tm="100000">
                                          <p:val>
                                            <p:strVal val="#ppt_w"/>
                                          </p:val>
                                        </p:tav>
                                      </p:tavLst>
                                    </p:anim>
                                    <p:anim calcmode="lin" valueType="num">
                                      <p:cBhvr>
                                        <p:cTn id="89" dur="500" fill="hold"/>
                                        <p:tgtEl>
                                          <p:spTgt spid="47"/>
                                        </p:tgtEl>
                                        <p:attrNameLst>
                                          <p:attrName>ppt_h</p:attrName>
                                        </p:attrNameLst>
                                      </p:cBhvr>
                                      <p:tavLst>
                                        <p:tav tm="0">
                                          <p:val>
                                            <p:fltVal val="0"/>
                                          </p:val>
                                        </p:tav>
                                        <p:tav tm="100000">
                                          <p:val>
                                            <p:strVal val="#ppt_h"/>
                                          </p:val>
                                        </p:tav>
                                      </p:tavLst>
                                    </p:anim>
                                    <p:animEffect transition="in" filter="fade">
                                      <p:cBhvr>
                                        <p:cTn id="90" dur="500"/>
                                        <p:tgtEl>
                                          <p:spTgt spid="47"/>
                                        </p:tgtEl>
                                      </p:cBhvr>
                                    </p:animEffect>
                                  </p:childTnLst>
                                </p:cTn>
                              </p:par>
                            </p:childTnLst>
                          </p:cTn>
                        </p:par>
                        <p:par>
                          <p:cTn id="91" fill="hold">
                            <p:stCondLst>
                              <p:cond delay="7500"/>
                            </p:stCondLst>
                            <p:childTnLst>
                              <p:par>
                                <p:cTn id="92" presetID="22" presetClass="entr" presetSubtype="8" fill="hold" nodeType="afterEffect">
                                  <p:stCondLst>
                                    <p:cond delay="0"/>
                                  </p:stCondLst>
                                  <p:childTnLst>
                                    <p:set>
                                      <p:cBhvr>
                                        <p:cTn id="93" dur="1" fill="hold">
                                          <p:stCondLst>
                                            <p:cond delay="0"/>
                                          </p:stCondLst>
                                        </p:cTn>
                                        <p:tgtEl>
                                          <p:spTgt spid="33"/>
                                        </p:tgtEl>
                                        <p:attrNameLst>
                                          <p:attrName>style.visibility</p:attrName>
                                        </p:attrNameLst>
                                      </p:cBhvr>
                                      <p:to>
                                        <p:strVal val="visible"/>
                                      </p:to>
                                    </p:set>
                                    <p:animEffect transition="in" filter="wipe(left)">
                                      <p:cBhvr>
                                        <p:cTn id="94" dur="500"/>
                                        <p:tgtEl>
                                          <p:spTgt spid="33"/>
                                        </p:tgtEl>
                                      </p:cBhvr>
                                    </p:animEffect>
                                  </p:childTnLst>
                                </p:cTn>
                              </p:par>
                            </p:childTnLst>
                          </p:cTn>
                        </p:par>
                        <p:par>
                          <p:cTn id="95" fill="hold">
                            <p:stCondLst>
                              <p:cond delay="8000"/>
                            </p:stCondLst>
                            <p:childTnLst>
                              <p:par>
                                <p:cTn id="96" presetID="53" presetClass="entr" presetSubtype="16" fill="hold" grpId="0" nodeType="afterEffect">
                                  <p:stCondLst>
                                    <p:cond delay="0"/>
                                  </p:stCondLst>
                                  <p:childTnLst>
                                    <p:set>
                                      <p:cBhvr>
                                        <p:cTn id="97" dur="1" fill="hold">
                                          <p:stCondLst>
                                            <p:cond delay="0"/>
                                          </p:stCondLst>
                                        </p:cTn>
                                        <p:tgtEl>
                                          <p:spTgt spid="49"/>
                                        </p:tgtEl>
                                        <p:attrNameLst>
                                          <p:attrName>style.visibility</p:attrName>
                                        </p:attrNameLst>
                                      </p:cBhvr>
                                      <p:to>
                                        <p:strVal val="visible"/>
                                      </p:to>
                                    </p:set>
                                    <p:anim calcmode="lin" valueType="num">
                                      <p:cBhvr>
                                        <p:cTn id="98" dur="500" fill="hold"/>
                                        <p:tgtEl>
                                          <p:spTgt spid="49"/>
                                        </p:tgtEl>
                                        <p:attrNameLst>
                                          <p:attrName>ppt_w</p:attrName>
                                        </p:attrNameLst>
                                      </p:cBhvr>
                                      <p:tavLst>
                                        <p:tav tm="0">
                                          <p:val>
                                            <p:fltVal val="0"/>
                                          </p:val>
                                        </p:tav>
                                        <p:tav tm="100000">
                                          <p:val>
                                            <p:strVal val="#ppt_w"/>
                                          </p:val>
                                        </p:tav>
                                      </p:tavLst>
                                    </p:anim>
                                    <p:anim calcmode="lin" valueType="num">
                                      <p:cBhvr>
                                        <p:cTn id="99" dur="500" fill="hold"/>
                                        <p:tgtEl>
                                          <p:spTgt spid="49"/>
                                        </p:tgtEl>
                                        <p:attrNameLst>
                                          <p:attrName>ppt_h</p:attrName>
                                        </p:attrNameLst>
                                      </p:cBhvr>
                                      <p:tavLst>
                                        <p:tav tm="0">
                                          <p:val>
                                            <p:fltVal val="0"/>
                                          </p:val>
                                        </p:tav>
                                        <p:tav tm="100000">
                                          <p:val>
                                            <p:strVal val="#ppt_h"/>
                                          </p:val>
                                        </p:tav>
                                      </p:tavLst>
                                    </p:anim>
                                    <p:animEffect transition="in" filter="fade">
                                      <p:cBhvr>
                                        <p:cTn id="100" dur="500"/>
                                        <p:tgtEl>
                                          <p:spTgt spid="4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9000"/>
                            </p:stCondLst>
                            <p:childTnLst>
                              <p:par>
                                <p:cTn id="108" presetID="53" presetClass="entr" presetSubtype="16" fill="hold" grpId="0" nodeType="afterEffect">
                                  <p:stCondLst>
                                    <p:cond delay="0"/>
                                  </p:stCondLst>
                                  <p:childTnLst>
                                    <p:set>
                                      <p:cBhvr>
                                        <p:cTn id="109" dur="1" fill="hold">
                                          <p:stCondLst>
                                            <p:cond delay="0"/>
                                          </p:stCondLst>
                                        </p:cTn>
                                        <p:tgtEl>
                                          <p:spTgt spid="50"/>
                                        </p:tgtEl>
                                        <p:attrNameLst>
                                          <p:attrName>style.visibility</p:attrName>
                                        </p:attrNameLst>
                                      </p:cBhvr>
                                      <p:to>
                                        <p:strVal val="visible"/>
                                      </p:to>
                                    </p:set>
                                    <p:anim calcmode="lin" valueType="num">
                                      <p:cBhvr>
                                        <p:cTn id="110" dur="500" fill="hold"/>
                                        <p:tgtEl>
                                          <p:spTgt spid="50"/>
                                        </p:tgtEl>
                                        <p:attrNameLst>
                                          <p:attrName>ppt_w</p:attrName>
                                        </p:attrNameLst>
                                      </p:cBhvr>
                                      <p:tavLst>
                                        <p:tav tm="0">
                                          <p:val>
                                            <p:fltVal val="0"/>
                                          </p:val>
                                        </p:tav>
                                        <p:tav tm="100000">
                                          <p:val>
                                            <p:strVal val="#ppt_w"/>
                                          </p:val>
                                        </p:tav>
                                      </p:tavLst>
                                    </p:anim>
                                    <p:anim calcmode="lin" valueType="num">
                                      <p:cBhvr>
                                        <p:cTn id="111" dur="500" fill="hold"/>
                                        <p:tgtEl>
                                          <p:spTgt spid="50"/>
                                        </p:tgtEl>
                                        <p:attrNameLst>
                                          <p:attrName>ppt_h</p:attrName>
                                        </p:attrNameLst>
                                      </p:cBhvr>
                                      <p:tavLst>
                                        <p:tav tm="0">
                                          <p:val>
                                            <p:fltVal val="0"/>
                                          </p:val>
                                        </p:tav>
                                        <p:tav tm="100000">
                                          <p:val>
                                            <p:strVal val="#ppt_h"/>
                                          </p:val>
                                        </p:tav>
                                      </p:tavLst>
                                    </p:anim>
                                    <p:animEffect transition="in" filter="fade">
                                      <p:cBhvr>
                                        <p:cTn id="11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6" grpId="0"/>
      <p:bldP spid="37" grpId="0"/>
      <p:bldP spid="38" grpId="0"/>
      <p:bldP spid="42" grpId="0"/>
      <p:bldP spid="43" grpId="0"/>
      <p:bldP spid="44" grpId="0"/>
      <p:bldP spid="45" grpId="0"/>
      <p:bldP spid="46" grpId="0"/>
      <p:bldP spid="47" grpId="0"/>
      <p:bldP spid="48" grpId="0"/>
      <p:bldP spid="49" grpId="0"/>
      <p:bldP spid="50"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Faucet Diagram</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95</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5" name="Group 4"/>
          <p:cNvGrpSpPr/>
          <p:nvPr/>
        </p:nvGrpSpPr>
        <p:grpSpPr>
          <a:xfrm>
            <a:off x="7836025" y="1568264"/>
            <a:ext cx="4355975" cy="1293574"/>
            <a:chOff x="7836025" y="1078867"/>
            <a:chExt cx="4355975" cy="1293574"/>
          </a:xfrm>
        </p:grpSpPr>
        <p:grpSp>
          <p:nvGrpSpPr>
            <p:cNvPr id="6" name="Group 5"/>
            <p:cNvGrpSpPr/>
            <p:nvPr/>
          </p:nvGrpSpPr>
          <p:grpSpPr>
            <a:xfrm flipH="1">
              <a:off x="9307983" y="1355636"/>
              <a:ext cx="2884017" cy="687278"/>
              <a:chOff x="0" y="1789751"/>
              <a:chExt cx="2857293" cy="1145649"/>
            </a:xfrm>
            <a:solidFill>
              <a:srgbClr val="808080"/>
            </a:solidFill>
          </p:grpSpPr>
          <p:sp>
            <p:nvSpPr>
              <p:cNvPr id="8" name="Rectangle 7"/>
              <p:cNvSpPr/>
              <p:nvPr/>
            </p:nvSpPr>
            <p:spPr>
              <a:xfrm>
                <a:off x="0" y="2002536"/>
                <a:ext cx="2857293" cy="7200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Rounded Rectangle 8"/>
              <p:cNvSpPr/>
              <p:nvPr/>
            </p:nvSpPr>
            <p:spPr>
              <a:xfrm>
                <a:off x="2452199" y="1789751"/>
                <a:ext cx="405094" cy="1145649"/>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Rectangle 9"/>
              <p:cNvSpPr/>
              <p:nvPr/>
            </p:nvSpPr>
            <p:spPr>
              <a:xfrm>
                <a:off x="0" y="2132856"/>
                <a:ext cx="2452200" cy="7200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7" name="Freeform 6"/>
            <p:cNvSpPr/>
            <p:nvPr/>
          </p:nvSpPr>
          <p:spPr>
            <a:xfrm flipH="1">
              <a:off x="7836025" y="1078867"/>
              <a:ext cx="1471306" cy="1293574"/>
            </a:xfrm>
            <a:custGeom>
              <a:avLst/>
              <a:gdLst>
                <a:gd name="connsiteX0" fmla="*/ 2403474 w 3492690"/>
                <a:gd name="connsiteY0" fmla="*/ 2742410 h 3072610"/>
                <a:gd name="connsiteX1" fmla="*/ 3413317 w 3492690"/>
                <a:gd name="connsiteY1" fmla="*/ 2742410 h 3072610"/>
                <a:gd name="connsiteX2" fmla="*/ 3492690 w 3492690"/>
                <a:gd name="connsiteY2" fmla="*/ 2821783 h 3072610"/>
                <a:gd name="connsiteX3" fmla="*/ 3492690 w 3492690"/>
                <a:gd name="connsiteY3" fmla="*/ 2993237 h 3072610"/>
                <a:gd name="connsiteX4" fmla="*/ 3413317 w 3492690"/>
                <a:gd name="connsiteY4" fmla="*/ 3072610 h 3072610"/>
                <a:gd name="connsiteX5" fmla="*/ 2403474 w 3492690"/>
                <a:gd name="connsiteY5" fmla="*/ 3072610 h 3072610"/>
                <a:gd name="connsiteX6" fmla="*/ 2324101 w 3492690"/>
                <a:gd name="connsiteY6" fmla="*/ 2993237 h 3072610"/>
                <a:gd name="connsiteX7" fmla="*/ 2324101 w 3492690"/>
                <a:gd name="connsiteY7" fmla="*/ 2821783 h 3072610"/>
                <a:gd name="connsiteX8" fmla="*/ 2403474 w 3492690"/>
                <a:gd name="connsiteY8" fmla="*/ 2742410 h 3072610"/>
                <a:gd name="connsiteX9" fmla="*/ 1187451 w 3492690"/>
                <a:gd name="connsiteY9" fmla="*/ 0 h 3072610"/>
                <a:gd name="connsiteX10" fmla="*/ 1339577 w 3492690"/>
                <a:gd name="connsiteY10" fmla="*/ 100836 h 3072610"/>
                <a:gd name="connsiteX11" fmla="*/ 1347263 w 3492690"/>
                <a:gd name="connsiteY11" fmla="*/ 138906 h 3072610"/>
                <a:gd name="connsiteX12" fmla="*/ 2070101 w 3492690"/>
                <a:gd name="connsiteY12" fmla="*/ 138906 h 3072610"/>
                <a:gd name="connsiteX13" fmla="*/ 2235201 w 3492690"/>
                <a:gd name="connsiteY13" fmla="*/ 304006 h 3072610"/>
                <a:gd name="connsiteX14" fmla="*/ 2070101 w 3492690"/>
                <a:gd name="connsiteY14" fmla="*/ 469106 h 3072610"/>
                <a:gd name="connsiteX15" fmla="*/ 1352551 w 3492690"/>
                <a:gd name="connsiteY15" fmla="*/ 469106 h 3072610"/>
                <a:gd name="connsiteX16" fmla="*/ 1352551 w 3492690"/>
                <a:gd name="connsiteY16" fmla="*/ 773906 h 3072610"/>
                <a:gd name="connsiteX17" fmla="*/ 1631947 w 3492690"/>
                <a:gd name="connsiteY17" fmla="*/ 773906 h 3072610"/>
                <a:gd name="connsiteX18" fmla="*/ 1854201 w 3492690"/>
                <a:gd name="connsiteY18" fmla="*/ 996160 h 3072610"/>
                <a:gd name="connsiteX19" fmla="*/ 1854201 w 3492690"/>
                <a:gd name="connsiteY19" fmla="*/ 1072356 h 3072610"/>
                <a:gd name="connsiteX20" fmla="*/ 2529616 w 3492690"/>
                <a:gd name="connsiteY20" fmla="*/ 1072356 h 3072610"/>
                <a:gd name="connsiteX21" fmla="*/ 2529636 w 3492690"/>
                <a:gd name="connsiteY21" fmla="*/ 1072355 h 3072610"/>
                <a:gd name="connsiteX22" fmla="*/ 2529656 w 3492690"/>
                <a:gd name="connsiteY22" fmla="*/ 1072356 h 3072610"/>
                <a:gd name="connsiteX23" fmla="*/ 2530475 w 3492690"/>
                <a:gd name="connsiteY23" fmla="*/ 1072356 h 3072610"/>
                <a:gd name="connsiteX24" fmla="*/ 2530475 w 3492690"/>
                <a:gd name="connsiteY24" fmla="*/ 1072398 h 3072610"/>
                <a:gd name="connsiteX25" fmla="*/ 2608074 w 3492690"/>
                <a:gd name="connsiteY25" fmla="*/ 1076316 h 3072610"/>
                <a:gd name="connsiteX26" fmla="*/ 3296796 w 3492690"/>
                <a:gd name="connsiteY26" fmla="*/ 1839515 h 3072610"/>
                <a:gd name="connsiteX27" fmla="*/ 3296736 w 3492690"/>
                <a:gd name="connsiteY27" fmla="*/ 1840709 h 3072610"/>
                <a:gd name="connsiteX28" fmla="*/ 3296795 w 3492690"/>
                <a:gd name="connsiteY28" fmla="*/ 1840709 h 3072610"/>
                <a:gd name="connsiteX29" fmla="*/ 3296795 w 3492690"/>
                <a:gd name="connsiteY29" fmla="*/ 2707879 h 3072610"/>
                <a:gd name="connsiteX30" fmla="*/ 2528445 w 3492690"/>
                <a:gd name="connsiteY30" fmla="*/ 2707879 h 3072610"/>
                <a:gd name="connsiteX31" fmla="*/ 2528445 w 3492690"/>
                <a:gd name="connsiteY31" fmla="*/ 2606555 h 3072610"/>
                <a:gd name="connsiteX32" fmla="*/ 2528444 w 3492690"/>
                <a:gd name="connsiteY32" fmla="*/ 2606555 h 3072610"/>
                <a:gd name="connsiteX33" fmla="*/ 2528444 w 3492690"/>
                <a:gd name="connsiteY33" fmla="*/ 2232370 h 3072610"/>
                <a:gd name="connsiteX34" fmla="*/ 2528383 w 3492690"/>
                <a:gd name="connsiteY34" fmla="*/ 2232370 h 3072610"/>
                <a:gd name="connsiteX35" fmla="*/ 2528444 w 3492690"/>
                <a:gd name="connsiteY35" fmla="*/ 2231760 h 3072610"/>
                <a:gd name="connsiteX36" fmla="*/ 2176304 w 3492690"/>
                <a:gd name="connsiteY36" fmla="*/ 1841540 h 3072610"/>
                <a:gd name="connsiteX37" fmla="*/ 2136628 w 3492690"/>
                <a:gd name="connsiteY37" fmla="*/ 1839537 h 3072610"/>
                <a:gd name="connsiteX38" fmla="*/ 2136628 w 3492690"/>
                <a:gd name="connsiteY38" fmla="*/ 1839516 h 3072610"/>
                <a:gd name="connsiteX39" fmla="*/ 2136209 w 3492690"/>
                <a:gd name="connsiteY39" fmla="*/ 1839516 h 3072610"/>
                <a:gd name="connsiteX40" fmla="*/ 2136199 w 3492690"/>
                <a:gd name="connsiteY40" fmla="*/ 1839515 h 3072610"/>
                <a:gd name="connsiteX41" fmla="*/ 2136189 w 3492690"/>
                <a:gd name="connsiteY41" fmla="*/ 1839516 h 3072610"/>
                <a:gd name="connsiteX42" fmla="*/ 1854201 w 3492690"/>
                <a:gd name="connsiteY42" fmla="*/ 1839516 h 3072610"/>
                <a:gd name="connsiteX43" fmla="*/ 1854201 w 3492690"/>
                <a:gd name="connsiteY43" fmla="*/ 1935952 h 3072610"/>
                <a:gd name="connsiteX44" fmla="*/ 1631947 w 3492690"/>
                <a:gd name="connsiteY44" fmla="*/ 2158206 h 3072610"/>
                <a:gd name="connsiteX45" fmla="*/ 742955 w 3492690"/>
                <a:gd name="connsiteY45" fmla="*/ 2158206 h 3072610"/>
                <a:gd name="connsiteX46" fmla="*/ 520701 w 3492690"/>
                <a:gd name="connsiteY46" fmla="*/ 1935952 h 3072610"/>
                <a:gd name="connsiteX47" fmla="*/ 520701 w 3492690"/>
                <a:gd name="connsiteY47" fmla="*/ 1840706 h 3072610"/>
                <a:gd name="connsiteX48" fmla="*/ 0 w 3492690"/>
                <a:gd name="connsiteY48" fmla="*/ 1840706 h 3072610"/>
                <a:gd name="connsiteX49" fmla="*/ 0 w 3492690"/>
                <a:gd name="connsiteY49" fmla="*/ 1072356 h 3072610"/>
                <a:gd name="connsiteX50" fmla="*/ 520701 w 3492690"/>
                <a:gd name="connsiteY50" fmla="*/ 1072356 h 3072610"/>
                <a:gd name="connsiteX51" fmla="*/ 520701 w 3492690"/>
                <a:gd name="connsiteY51" fmla="*/ 996160 h 3072610"/>
                <a:gd name="connsiteX52" fmla="*/ 742955 w 3492690"/>
                <a:gd name="connsiteY52" fmla="*/ 773906 h 3072610"/>
                <a:gd name="connsiteX53" fmla="*/ 1022351 w 3492690"/>
                <a:gd name="connsiteY53" fmla="*/ 773906 h 3072610"/>
                <a:gd name="connsiteX54" fmla="*/ 1022351 w 3492690"/>
                <a:gd name="connsiteY54" fmla="*/ 469106 h 3072610"/>
                <a:gd name="connsiteX55" fmla="*/ 304801 w 3492690"/>
                <a:gd name="connsiteY55" fmla="*/ 469106 h 3072610"/>
                <a:gd name="connsiteX56" fmla="*/ 139701 w 3492690"/>
                <a:gd name="connsiteY56" fmla="*/ 304006 h 3072610"/>
                <a:gd name="connsiteX57" fmla="*/ 304801 w 3492690"/>
                <a:gd name="connsiteY57" fmla="*/ 138906 h 3072610"/>
                <a:gd name="connsiteX58" fmla="*/ 1027640 w 3492690"/>
                <a:gd name="connsiteY58" fmla="*/ 138906 h 3072610"/>
                <a:gd name="connsiteX59" fmla="*/ 1035326 w 3492690"/>
                <a:gd name="connsiteY59" fmla="*/ 100836 h 3072610"/>
                <a:gd name="connsiteX60" fmla="*/ 1187451 w 3492690"/>
                <a:gd name="connsiteY60" fmla="*/ 0 h 307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92690" h="3072610">
                  <a:moveTo>
                    <a:pt x="2403474" y="2742410"/>
                  </a:moveTo>
                  <a:lnTo>
                    <a:pt x="3413317" y="2742410"/>
                  </a:lnTo>
                  <a:cubicBezTo>
                    <a:pt x="3457153" y="2742410"/>
                    <a:pt x="3492690" y="2777947"/>
                    <a:pt x="3492690" y="2821783"/>
                  </a:cubicBezTo>
                  <a:lnTo>
                    <a:pt x="3492690" y="2993237"/>
                  </a:lnTo>
                  <a:cubicBezTo>
                    <a:pt x="3492690" y="3037073"/>
                    <a:pt x="3457153" y="3072610"/>
                    <a:pt x="3413317" y="3072610"/>
                  </a:cubicBezTo>
                  <a:lnTo>
                    <a:pt x="2403474" y="3072610"/>
                  </a:lnTo>
                  <a:cubicBezTo>
                    <a:pt x="2359638" y="3072610"/>
                    <a:pt x="2324101" y="3037073"/>
                    <a:pt x="2324101" y="2993237"/>
                  </a:cubicBezTo>
                  <a:lnTo>
                    <a:pt x="2324101" y="2821783"/>
                  </a:lnTo>
                  <a:cubicBezTo>
                    <a:pt x="2324101" y="2777947"/>
                    <a:pt x="2359638" y="2742410"/>
                    <a:pt x="2403474" y="2742410"/>
                  </a:cubicBezTo>
                  <a:close/>
                  <a:moveTo>
                    <a:pt x="1187451" y="0"/>
                  </a:moveTo>
                  <a:cubicBezTo>
                    <a:pt x="1255838" y="0"/>
                    <a:pt x="1314513" y="41579"/>
                    <a:pt x="1339577" y="100836"/>
                  </a:cubicBezTo>
                  <a:lnTo>
                    <a:pt x="1347263" y="138906"/>
                  </a:lnTo>
                  <a:lnTo>
                    <a:pt x="2070101" y="138906"/>
                  </a:lnTo>
                  <a:cubicBezTo>
                    <a:pt x="2161283" y="138906"/>
                    <a:pt x="2235201" y="212824"/>
                    <a:pt x="2235201" y="304006"/>
                  </a:cubicBezTo>
                  <a:cubicBezTo>
                    <a:pt x="2235201" y="395188"/>
                    <a:pt x="2161283" y="469106"/>
                    <a:pt x="2070101" y="469106"/>
                  </a:cubicBezTo>
                  <a:lnTo>
                    <a:pt x="1352551" y="469106"/>
                  </a:lnTo>
                  <a:lnTo>
                    <a:pt x="1352551" y="773906"/>
                  </a:lnTo>
                  <a:lnTo>
                    <a:pt x="1631947" y="773906"/>
                  </a:lnTo>
                  <a:cubicBezTo>
                    <a:pt x="1754694" y="773906"/>
                    <a:pt x="1854201" y="873413"/>
                    <a:pt x="1854201" y="996160"/>
                  </a:cubicBezTo>
                  <a:lnTo>
                    <a:pt x="1854201" y="1072356"/>
                  </a:lnTo>
                  <a:lnTo>
                    <a:pt x="2529616" y="1072356"/>
                  </a:lnTo>
                  <a:lnTo>
                    <a:pt x="2529636" y="1072355"/>
                  </a:lnTo>
                  <a:lnTo>
                    <a:pt x="2529656" y="1072356"/>
                  </a:lnTo>
                  <a:lnTo>
                    <a:pt x="2530475" y="1072356"/>
                  </a:lnTo>
                  <a:lnTo>
                    <a:pt x="2530475" y="1072398"/>
                  </a:lnTo>
                  <a:lnTo>
                    <a:pt x="2608074" y="1076316"/>
                  </a:lnTo>
                  <a:cubicBezTo>
                    <a:pt x="2994919" y="1115602"/>
                    <a:pt x="3296796" y="1442305"/>
                    <a:pt x="3296796" y="1839515"/>
                  </a:cubicBezTo>
                  <a:lnTo>
                    <a:pt x="3296736" y="1840709"/>
                  </a:lnTo>
                  <a:lnTo>
                    <a:pt x="3296795" y="1840709"/>
                  </a:lnTo>
                  <a:lnTo>
                    <a:pt x="3296795" y="2707879"/>
                  </a:lnTo>
                  <a:lnTo>
                    <a:pt x="2528445" y="2707879"/>
                  </a:lnTo>
                  <a:lnTo>
                    <a:pt x="2528445" y="2606555"/>
                  </a:lnTo>
                  <a:lnTo>
                    <a:pt x="2528444" y="2606555"/>
                  </a:lnTo>
                  <a:lnTo>
                    <a:pt x="2528444" y="2232370"/>
                  </a:lnTo>
                  <a:lnTo>
                    <a:pt x="2528383" y="2232370"/>
                  </a:lnTo>
                  <a:lnTo>
                    <a:pt x="2528444" y="2231760"/>
                  </a:lnTo>
                  <a:cubicBezTo>
                    <a:pt x="2528444" y="2028669"/>
                    <a:pt x="2374096" y="1861627"/>
                    <a:pt x="2176304" y="1841540"/>
                  </a:cubicBezTo>
                  <a:lnTo>
                    <a:pt x="2136628" y="1839537"/>
                  </a:lnTo>
                  <a:lnTo>
                    <a:pt x="2136628" y="1839516"/>
                  </a:lnTo>
                  <a:lnTo>
                    <a:pt x="2136209" y="1839516"/>
                  </a:lnTo>
                  <a:lnTo>
                    <a:pt x="2136199" y="1839515"/>
                  </a:lnTo>
                  <a:lnTo>
                    <a:pt x="2136189" y="1839516"/>
                  </a:lnTo>
                  <a:lnTo>
                    <a:pt x="1854201" y="1839516"/>
                  </a:lnTo>
                  <a:lnTo>
                    <a:pt x="1854201" y="1935952"/>
                  </a:lnTo>
                  <a:cubicBezTo>
                    <a:pt x="1854201" y="2058699"/>
                    <a:pt x="1754694" y="2158206"/>
                    <a:pt x="1631947" y="2158206"/>
                  </a:cubicBezTo>
                  <a:lnTo>
                    <a:pt x="742955" y="2158206"/>
                  </a:lnTo>
                  <a:cubicBezTo>
                    <a:pt x="620208" y="2158206"/>
                    <a:pt x="520701" y="2058699"/>
                    <a:pt x="520701" y="1935952"/>
                  </a:cubicBezTo>
                  <a:lnTo>
                    <a:pt x="520701" y="1840706"/>
                  </a:lnTo>
                  <a:lnTo>
                    <a:pt x="0" y="1840706"/>
                  </a:lnTo>
                  <a:lnTo>
                    <a:pt x="0" y="1072356"/>
                  </a:lnTo>
                  <a:lnTo>
                    <a:pt x="520701" y="1072356"/>
                  </a:lnTo>
                  <a:lnTo>
                    <a:pt x="520701" y="996160"/>
                  </a:lnTo>
                  <a:cubicBezTo>
                    <a:pt x="520701" y="873413"/>
                    <a:pt x="620208" y="773906"/>
                    <a:pt x="742955" y="773906"/>
                  </a:cubicBezTo>
                  <a:lnTo>
                    <a:pt x="1022351" y="773906"/>
                  </a:lnTo>
                  <a:lnTo>
                    <a:pt x="1022351" y="469106"/>
                  </a:lnTo>
                  <a:lnTo>
                    <a:pt x="304801" y="469106"/>
                  </a:lnTo>
                  <a:cubicBezTo>
                    <a:pt x="213619" y="469106"/>
                    <a:pt x="139701" y="395188"/>
                    <a:pt x="139701" y="304006"/>
                  </a:cubicBezTo>
                  <a:cubicBezTo>
                    <a:pt x="139701" y="212824"/>
                    <a:pt x="213619" y="138906"/>
                    <a:pt x="304801" y="138906"/>
                  </a:cubicBezTo>
                  <a:lnTo>
                    <a:pt x="1027640" y="138906"/>
                  </a:lnTo>
                  <a:lnTo>
                    <a:pt x="1035326" y="100836"/>
                  </a:lnTo>
                  <a:cubicBezTo>
                    <a:pt x="1060389" y="41579"/>
                    <a:pt x="1119065" y="0"/>
                    <a:pt x="118745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ardrop 10"/>
          <p:cNvSpPr/>
          <p:nvPr/>
        </p:nvSpPr>
        <p:spPr>
          <a:xfrm rot="-2700000">
            <a:off x="7467900" y="3324385"/>
            <a:ext cx="914400" cy="914400"/>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ardrop 11"/>
          <p:cNvSpPr/>
          <p:nvPr/>
        </p:nvSpPr>
        <p:spPr>
          <a:xfrm rot="-2700000">
            <a:off x="8203553" y="4076190"/>
            <a:ext cx="914400" cy="91440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ardrop 12"/>
          <p:cNvSpPr/>
          <p:nvPr/>
        </p:nvSpPr>
        <p:spPr>
          <a:xfrm rot="-2700000">
            <a:off x="7059027" y="4722489"/>
            <a:ext cx="1217066" cy="1217066"/>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Teardrop 13"/>
          <p:cNvSpPr/>
          <p:nvPr/>
        </p:nvSpPr>
        <p:spPr>
          <a:xfrm rot="-2700000">
            <a:off x="8411175" y="5331423"/>
            <a:ext cx="914400" cy="914400"/>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Box 14"/>
          <p:cNvSpPr txBox="1"/>
          <p:nvPr/>
        </p:nvSpPr>
        <p:spPr>
          <a:xfrm>
            <a:off x="7274082" y="5069412"/>
            <a:ext cx="803425" cy="523220"/>
          </a:xfrm>
          <a:prstGeom prst="rect">
            <a:avLst/>
          </a:prstGeom>
          <a:noFill/>
        </p:spPr>
        <p:txBody>
          <a:bodyPr wrap="none" rtlCol="0">
            <a:spAutoFit/>
          </a:bodyPr>
          <a:lstStyle/>
          <a:p>
            <a:pPr algn="ctr"/>
            <a:r>
              <a:rPr lang="en-US" sz="2800" b="1" smtClean="0">
                <a:solidFill>
                  <a:schemeClr val="bg2"/>
                </a:solidFill>
              </a:rPr>
              <a:t>65%</a:t>
            </a:r>
            <a:endParaRPr lang="en-GB" sz="2800" b="1">
              <a:solidFill>
                <a:schemeClr val="bg2"/>
              </a:solidFill>
            </a:endParaRPr>
          </a:p>
        </p:txBody>
      </p:sp>
      <p:sp>
        <p:nvSpPr>
          <p:cNvPr id="16" name="TextBox 15"/>
          <p:cNvSpPr txBox="1"/>
          <p:nvPr/>
        </p:nvSpPr>
        <p:spPr>
          <a:xfrm>
            <a:off x="7523387" y="3521902"/>
            <a:ext cx="803425" cy="523220"/>
          </a:xfrm>
          <a:prstGeom prst="rect">
            <a:avLst/>
          </a:prstGeom>
          <a:noFill/>
        </p:spPr>
        <p:txBody>
          <a:bodyPr wrap="none" rtlCol="0">
            <a:spAutoFit/>
          </a:bodyPr>
          <a:lstStyle/>
          <a:p>
            <a:pPr algn="ctr"/>
            <a:r>
              <a:rPr lang="en-US" sz="2800" b="1" smtClean="0">
                <a:solidFill>
                  <a:schemeClr val="bg2"/>
                </a:solidFill>
              </a:rPr>
              <a:t>15%</a:t>
            </a:r>
            <a:endParaRPr lang="en-GB" sz="2800" b="1">
              <a:solidFill>
                <a:schemeClr val="bg2"/>
              </a:solidFill>
            </a:endParaRPr>
          </a:p>
        </p:txBody>
      </p:sp>
      <p:sp>
        <p:nvSpPr>
          <p:cNvPr id="19" name="TextBox 18"/>
          <p:cNvSpPr txBox="1"/>
          <p:nvPr/>
        </p:nvSpPr>
        <p:spPr>
          <a:xfrm>
            <a:off x="8466662" y="5521054"/>
            <a:ext cx="803425" cy="523220"/>
          </a:xfrm>
          <a:prstGeom prst="rect">
            <a:avLst/>
          </a:prstGeom>
          <a:noFill/>
        </p:spPr>
        <p:txBody>
          <a:bodyPr wrap="none" rtlCol="0">
            <a:spAutoFit/>
          </a:bodyPr>
          <a:lstStyle/>
          <a:p>
            <a:pPr algn="ctr"/>
            <a:r>
              <a:rPr lang="en-US" sz="2800" b="1" smtClean="0">
                <a:solidFill>
                  <a:schemeClr val="bg2"/>
                </a:solidFill>
              </a:rPr>
              <a:t>15%</a:t>
            </a:r>
            <a:endParaRPr lang="en-GB" sz="2800" b="1">
              <a:solidFill>
                <a:schemeClr val="bg2"/>
              </a:solidFill>
            </a:endParaRPr>
          </a:p>
        </p:txBody>
      </p:sp>
      <p:sp>
        <p:nvSpPr>
          <p:cNvPr id="20" name="TextBox 19"/>
          <p:cNvSpPr txBox="1"/>
          <p:nvPr/>
        </p:nvSpPr>
        <p:spPr>
          <a:xfrm>
            <a:off x="8259041" y="4271780"/>
            <a:ext cx="803425" cy="523220"/>
          </a:xfrm>
          <a:prstGeom prst="rect">
            <a:avLst/>
          </a:prstGeom>
          <a:noFill/>
        </p:spPr>
        <p:txBody>
          <a:bodyPr wrap="none" rtlCol="0">
            <a:spAutoFit/>
          </a:bodyPr>
          <a:lstStyle/>
          <a:p>
            <a:pPr algn="ctr"/>
            <a:r>
              <a:rPr lang="en-US" sz="2800" b="1" smtClean="0">
                <a:solidFill>
                  <a:schemeClr val="bg2"/>
                </a:solidFill>
              </a:rPr>
              <a:t>15%</a:t>
            </a:r>
            <a:endParaRPr lang="en-GB" sz="2800" b="1">
              <a:solidFill>
                <a:schemeClr val="bg2"/>
              </a:solidFill>
            </a:endParaRPr>
          </a:p>
        </p:txBody>
      </p:sp>
      <p:grpSp>
        <p:nvGrpSpPr>
          <p:cNvPr id="21" name="Group 20"/>
          <p:cNvGrpSpPr/>
          <p:nvPr/>
        </p:nvGrpSpPr>
        <p:grpSpPr>
          <a:xfrm>
            <a:off x="1004903" y="4209031"/>
            <a:ext cx="510778" cy="511652"/>
            <a:chOff x="9145588" y="4435475"/>
            <a:chExt cx="464344" cy="465138"/>
          </a:xfrm>
          <a:solidFill>
            <a:schemeClr val="accent4"/>
          </a:solidFill>
        </p:grpSpPr>
        <p:sp>
          <p:nvSpPr>
            <p:cNvPr id="22"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1" name="Group 30"/>
          <p:cNvGrpSpPr/>
          <p:nvPr/>
        </p:nvGrpSpPr>
        <p:grpSpPr>
          <a:xfrm>
            <a:off x="1004903" y="5391052"/>
            <a:ext cx="511652" cy="430451"/>
            <a:chOff x="5368132" y="2625725"/>
            <a:chExt cx="465138" cy="391319"/>
          </a:xfrm>
          <a:solidFill>
            <a:schemeClr val="accent5"/>
          </a:solidFill>
        </p:grpSpPr>
        <p:sp>
          <p:nvSpPr>
            <p:cNvPr id="32" name="AutoShape 120"/>
            <p:cNvSpPr>
              <a:spLocks/>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21"/>
            <p:cNvSpPr>
              <a:spLocks/>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122"/>
            <p:cNvSpPr>
              <a:spLocks/>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5" name="Group 34"/>
          <p:cNvGrpSpPr/>
          <p:nvPr/>
        </p:nvGrpSpPr>
        <p:grpSpPr>
          <a:xfrm>
            <a:off x="1004903" y="3027884"/>
            <a:ext cx="510778" cy="510778"/>
            <a:chOff x="4439444" y="1652588"/>
            <a:chExt cx="464344" cy="464344"/>
          </a:xfrm>
          <a:solidFill>
            <a:schemeClr val="accent2"/>
          </a:solidFill>
        </p:grpSpPr>
        <p:sp>
          <p:nvSpPr>
            <p:cNvPr id="36"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9" name="Group 38"/>
          <p:cNvGrpSpPr/>
          <p:nvPr/>
        </p:nvGrpSpPr>
        <p:grpSpPr>
          <a:xfrm>
            <a:off x="1004903" y="1956042"/>
            <a:ext cx="510778" cy="399018"/>
            <a:chOff x="2581275" y="1710532"/>
            <a:chExt cx="464344" cy="362744"/>
          </a:xfrm>
          <a:solidFill>
            <a:schemeClr val="accent1"/>
          </a:solidFill>
        </p:grpSpPr>
        <p:sp>
          <p:nvSpPr>
            <p:cNvPr id="40"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7" name="TextBox 46"/>
          <p:cNvSpPr txBox="1"/>
          <p:nvPr/>
        </p:nvSpPr>
        <p:spPr>
          <a:xfrm>
            <a:off x="1672195" y="1671207"/>
            <a:ext cx="1554528" cy="369332"/>
          </a:xfrm>
          <a:prstGeom prst="rect">
            <a:avLst/>
          </a:prstGeom>
          <a:noFill/>
        </p:spPr>
        <p:txBody>
          <a:bodyPr wrap="none" rtlCol="0">
            <a:spAutoFit/>
          </a:bodyPr>
          <a:lstStyle/>
          <a:p>
            <a:r>
              <a:rPr lang="en-US" smtClean="0">
                <a:solidFill>
                  <a:schemeClr val="accent1"/>
                </a:solidFill>
                <a:latin typeface="Source Sans Pro" panose="020B0503030403020204" pitchFamily="34" charset="0"/>
              </a:rPr>
              <a:t>TV Production</a:t>
            </a:r>
            <a:endParaRPr lang="en-GB">
              <a:solidFill>
                <a:schemeClr val="accent1"/>
              </a:solidFill>
              <a:latin typeface="Source Sans Pro" panose="020B0503030403020204" pitchFamily="34" charset="0"/>
            </a:endParaRPr>
          </a:p>
        </p:txBody>
      </p:sp>
      <p:sp>
        <p:nvSpPr>
          <p:cNvPr id="48" name="Rectangle 47"/>
          <p:cNvSpPr/>
          <p:nvPr/>
        </p:nvSpPr>
        <p:spPr>
          <a:xfrm>
            <a:off x="1672195" y="1970795"/>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sp>
        <p:nvSpPr>
          <p:cNvPr id="49" name="TextBox 48"/>
          <p:cNvSpPr txBox="1"/>
          <p:nvPr/>
        </p:nvSpPr>
        <p:spPr>
          <a:xfrm>
            <a:off x="1672195" y="2810299"/>
            <a:ext cx="1774845" cy="369332"/>
          </a:xfrm>
          <a:prstGeom prst="rect">
            <a:avLst/>
          </a:prstGeom>
          <a:noFill/>
        </p:spPr>
        <p:txBody>
          <a:bodyPr wrap="none" rtlCol="0">
            <a:spAutoFit/>
          </a:bodyPr>
          <a:lstStyle/>
          <a:p>
            <a:r>
              <a:rPr lang="en-US" smtClean="0">
                <a:solidFill>
                  <a:schemeClr val="accent2"/>
                </a:solidFill>
                <a:latin typeface="Source Sans Pro" panose="020B0503030403020204" pitchFamily="34" charset="0"/>
              </a:rPr>
              <a:t>Dynamic Sound</a:t>
            </a:r>
            <a:endParaRPr lang="en-GB">
              <a:solidFill>
                <a:schemeClr val="accent2"/>
              </a:solidFill>
              <a:latin typeface="Source Sans Pro" panose="020B0503030403020204" pitchFamily="34" charset="0"/>
            </a:endParaRPr>
          </a:p>
        </p:txBody>
      </p:sp>
      <p:sp>
        <p:nvSpPr>
          <p:cNvPr id="50" name="Rectangle 49"/>
          <p:cNvSpPr/>
          <p:nvPr/>
        </p:nvSpPr>
        <p:spPr>
          <a:xfrm>
            <a:off x="1672195" y="3109887"/>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sp>
        <p:nvSpPr>
          <p:cNvPr id="51" name="TextBox 50"/>
          <p:cNvSpPr txBox="1"/>
          <p:nvPr/>
        </p:nvSpPr>
        <p:spPr>
          <a:xfrm>
            <a:off x="1672195" y="4014274"/>
            <a:ext cx="1404552" cy="369332"/>
          </a:xfrm>
          <a:prstGeom prst="rect">
            <a:avLst/>
          </a:prstGeom>
          <a:noFill/>
        </p:spPr>
        <p:txBody>
          <a:bodyPr wrap="none" rtlCol="0">
            <a:spAutoFit/>
          </a:bodyPr>
          <a:lstStyle/>
          <a:p>
            <a:r>
              <a:rPr lang="en-US" smtClean="0">
                <a:solidFill>
                  <a:schemeClr val="accent4"/>
                </a:solidFill>
                <a:latin typeface="Source Sans Pro" panose="020B0503030403020204" pitchFamily="34" charset="0"/>
              </a:rPr>
              <a:t>Social Media</a:t>
            </a:r>
            <a:endParaRPr lang="en-GB">
              <a:solidFill>
                <a:schemeClr val="accent4"/>
              </a:solidFill>
              <a:latin typeface="Source Sans Pro" panose="020B0503030403020204" pitchFamily="34" charset="0"/>
            </a:endParaRPr>
          </a:p>
        </p:txBody>
      </p:sp>
      <p:sp>
        <p:nvSpPr>
          <p:cNvPr id="52" name="Rectangle 51"/>
          <p:cNvSpPr/>
          <p:nvPr/>
        </p:nvSpPr>
        <p:spPr>
          <a:xfrm>
            <a:off x="1672195" y="4313862"/>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sp>
        <p:nvSpPr>
          <p:cNvPr id="53" name="TextBox 52"/>
          <p:cNvSpPr txBox="1"/>
          <p:nvPr/>
        </p:nvSpPr>
        <p:spPr>
          <a:xfrm>
            <a:off x="1669646" y="5153366"/>
            <a:ext cx="1486241" cy="369332"/>
          </a:xfrm>
          <a:prstGeom prst="rect">
            <a:avLst/>
          </a:prstGeom>
          <a:noFill/>
        </p:spPr>
        <p:txBody>
          <a:bodyPr wrap="none" rtlCol="0">
            <a:spAutoFit/>
          </a:bodyPr>
          <a:lstStyle/>
          <a:p>
            <a:r>
              <a:rPr lang="en-US" smtClean="0">
                <a:solidFill>
                  <a:schemeClr val="accent5"/>
                </a:solidFill>
                <a:latin typeface="Source Sans Pro" panose="020B0503030403020204" pitchFamily="34" charset="0"/>
              </a:rPr>
              <a:t>Photography </a:t>
            </a:r>
            <a:endParaRPr lang="en-GB">
              <a:solidFill>
                <a:schemeClr val="accent5"/>
              </a:solidFill>
              <a:latin typeface="Source Sans Pro" panose="020B0503030403020204" pitchFamily="34" charset="0"/>
            </a:endParaRPr>
          </a:p>
        </p:txBody>
      </p:sp>
      <p:sp>
        <p:nvSpPr>
          <p:cNvPr id="54" name="Rectangle 53"/>
          <p:cNvSpPr/>
          <p:nvPr/>
        </p:nvSpPr>
        <p:spPr>
          <a:xfrm>
            <a:off x="1669646" y="5452954"/>
            <a:ext cx="4047778"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a:t>
            </a:r>
            <a:r>
              <a:rPr lang="en-GB" sz="1400" smtClean="0">
                <a:solidFill>
                  <a:schemeClr val="bg2"/>
                </a:solidFill>
              </a:rPr>
              <a:t>ut laoreet dolore magna aliquam erat volutpat</a:t>
            </a:r>
            <a:endParaRPr lang="en-GB" sz="1400">
              <a:solidFill>
                <a:schemeClr val="bg2"/>
              </a:solidFill>
            </a:endParaRPr>
          </a:p>
        </p:txBody>
      </p:sp>
    </p:spTree>
    <p:extLst>
      <p:ext uri="{BB962C8B-B14F-4D97-AF65-F5344CB8AC3E}">
        <p14:creationId xmlns:p14="http://schemas.microsoft.com/office/powerpoint/2010/main" val="692710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1000" fill="hold"/>
                                        <p:tgtEl>
                                          <p:spTgt spid="1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7"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1000"/>
                                        <p:tgtEl>
                                          <p:spTgt spid="12"/>
                                        </p:tgtEl>
                                      </p:cBhvr>
                                    </p:animEffect>
                                    <p:anim calcmode="lin" valueType="num">
                                      <p:cBhvr>
                                        <p:cTn id="24" dur="1000" fill="hold"/>
                                        <p:tgtEl>
                                          <p:spTgt spid="12"/>
                                        </p:tgtEl>
                                        <p:attrNameLst>
                                          <p:attrName>ppt_x</p:attrName>
                                        </p:attrNameLst>
                                      </p:cBhvr>
                                      <p:tavLst>
                                        <p:tav tm="0">
                                          <p:val>
                                            <p:strVal val="#ppt_x"/>
                                          </p:val>
                                        </p:tav>
                                        <p:tav tm="100000">
                                          <p:val>
                                            <p:strVal val="#ppt_x"/>
                                          </p:val>
                                        </p:tav>
                                      </p:tavLst>
                                    </p:anim>
                                    <p:anim calcmode="lin" valueType="num">
                                      <p:cBhvr>
                                        <p:cTn id="25" dur="1000" fill="hold"/>
                                        <p:tgtEl>
                                          <p:spTgt spid="12"/>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7"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anim calcmode="lin" valueType="num">
                                      <p:cBhvr>
                                        <p:cTn id="30" dur="1000" fill="hold"/>
                                        <p:tgtEl>
                                          <p:spTgt spid="20"/>
                                        </p:tgtEl>
                                        <p:attrNameLst>
                                          <p:attrName>ppt_x</p:attrName>
                                        </p:attrNameLst>
                                      </p:cBhvr>
                                      <p:tavLst>
                                        <p:tav tm="0">
                                          <p:val>
                                            <p:strVal val="#ppt_x"/>
                                          </p:val>
                                        </p:tav>
                                        <p:tav tm="100000">
                                          <p:val>
                                            <p:strVal val="#ppt_x"/>
                                          </p:val>
                                        </p:tav>
                                      </p:tavLst>
                                    </p:anim>
                                    <p:anim calcmode="lin" valueType="num">
                                      <p:cBhvr>
                                        <p:cTn id="31" dur="1000" fill="hold"/>
                                        <p:tgtEl>
                                          <p:spTgt spid="20"/>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7" presetClass="entr" presetSubtype="0"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000"/>
                                        <p:tgtEl>
                                          <p:spTgt spid="13"/>
                                        </p:tgtEl>
                                      </p:cBhvr>
                                    </p:animEffect>
                                    <p:anim calcmode="lin" valueType="num">
                                      <p:cBhvr>
                                        <p:cTn id="36" dur="1000" fill="hold"/>
                                        <p:tgtEl>
                                          <p:spTgt spid="13"/>
                                        </p:tgtEl>
                                        <p:attrNameLst>
                                          <p:attrName>ppt_x</p:attrName>
                                        </p:attrNameLst>
                                      </p:cBhvr>
                                      <p:tavLst>
                                        <p:tav tm="0">
                                          <p:val>
                                            <p:strVal val="#ppt_x"/>
                                          </p:val>
                                        </p:tav>
                                        <p:tav tm="100000">
                                          <p:val>
                                            <p:strVal val="#ppt_x"/>
                                          </p:val>
                                        </p:tav>
                                      </p:tavLst>
                                    </p:anim>
                                    <p:anim calcmode="lin" valueType="num">
                                      <p:cBhvr>
                                        <p:cTn id="37" dur="1000" fill="hold"/>
                                        <p:tgtEl>
                                          <p:spTgt spid="13"/>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7"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childTnLst>
                          </p:cTn>
                        </p:par>
                        <p:par>
                          <p:cTn id="44" fill="hold">
                            <p:stCondLst>
                              <p:cond delay="6500"/>
                            </p:stCondLst>
                            <p:childTnLst>
                              <p:par>
                                <p:cTn id="45" presetID="47"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fade">
                                      <p:cBhvr>
                                        <p:cTn id="47" dur="1000"/>
                                        <p:tgtEl>
                                          <p:spTgt spid="14"/>
                                        </p:tgtEl>
                                      </p:cBhvr>
                                    </p:animEffect>
                                    <p:anim calcmode="lin" valueType="num">
                                      <p:cBhvr>
                                        <p:cTn id="48" dur="1000" fill="hold"/>
                                        <p:tgtEl>
                                          <p:spTgt spid="14"/>
                                        </p:tgtEl>
                                        <p:attrNameLst>
                                          <p:attrName>ppt_x</p:attrName>
                                        </p:attrNameLst>
                                      </p:cBhvr>
                                      <p:tavLst>
                                        <p:tav tm="0">
                                          <p:val>
                                            <p:strVal val="#ppt_x"/>
                                          </p:val>
                                        </p:tav>
                                        <p:tav tm="100000">
                                          <p:val>
                                            <p:strVal val="#ppt_x"/>
                                          </p:val>
                                        </p:tav>
                                      </p:tavLst>
                                    </p:anim>
                                    <p:anim calcmode="lin" valueType="num">
                                      <p:cBhvr>
                                        <p:cTn id="49" dur="1000" fill="hold"/>
                                        <p:tgtEl>
                                          <p:spTgt spid="14"/>
                                        </p:tgtEl>
                                        <p:attrNameLst>
                                          <p:attrName>ppt_y</p:attrName>
                                        </p:attrNameLst>
                                      </p:cBhvr>
                                      <p:tavLst>
                                        <p:tav tm="0">
                                          <p:val>
                                            <p:strVal val="#ppt_y-.1"/>
                                          </p:val>
                                        </p:tav>
                                        <p:tav tm="100000">
                                          <p:val>
                                            <p:strVal val="#ppt_y"/>
                                          </p:val>
                                        </p:tav>
                                      </p:tavLst>
                                    </p:anim>
                                  </p:childTnLst>
                                </p:cTn>
                              </p:par>
                            </p:childTnLst>
                          </p:cTn>
                        </p:par>
                        <p:par>
                          <p:cTn id="50" fill="hold">
                            <p:stCondLst>
                              <p:cond delay="7500"/>
                            </p:stCondLst>
                            <p:childTnLst>
                              <p:par>
                                <p:cTn id="51" presetID="47" presetClass="entr" presetSubtype="0"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1000"/>
                                        <p:tgtEl>
                                          <p:spTgt spid="19"/>
                                        </p:tgtEl>
                                      </p:cBhvr>
                                    </p:animEffect>
                                    <p:anim calcmode="lin" valueType="num">
                                      <p:cBhvr>
                                        <p:cTn id="54" dur="1000" fill="hold"/>
                                        <p:tgtEl>
                                          <p:spTgt spid="19"/>
                                        </p:tgtEl>
                                        <p:attrNameLst>
                                          <p:attrName>ppt_x</p:attrName>
                                        </p:attrNameLst>
                                      </p:cBhvr>
                                      <p:tavLst>
                                        <p:tav tm="0">
                                          <p:val>
                                            <p:strVal val="#ppt_x"/>
                                          </p:val>
                                        </p:tav>
                                        <p:tav tm="100000">
                                          <p:val>
                                            <p:strVal val="#ppt_x"/>
                                          </p:val>
                                        </p:tav>
                                      </p:tavLst>
                                    </p:anim>
                                    <p:anim calcmode="lin" valueType="num">
                                      <p:cBhvr>
                                        <p:cTn id="55" dur="1000" fill="hold"/>
                                        <p:tgtEl>
                                          <p:spTgt spid="19"/>
                                        </p:tgtEl>
                                        <p:attrNameLst>
                                          <p:attrName>ppt_y</p:attrName>
                                        </p:attrNameLst>
                                      </p:cBhvr>
                                      <p:tavLst>
                                        <p:tav tm="0">
                                          <p:val>
                                            <p:strVal val="#ppt_y-.1"/>
                                          </p:val>
                                        </p:tav>
                                        <p:tav tm="100000">
                                          <p:val>
                                            <p:strVal val="#ppt_y"/>
                                          </p:val>
                                        </p:tav>
                                      </p:tavLst>
                                    </p:anim>
                                  </p:childTnLst>
                                </p:cTn>
                              </p:par>
                            </p:childTnLst>
                          </p:cTn>
                        </p:par>
                        <p:par>
                          <p:cTn id="56" fill="hold">
                            <p:stCondLst>
                              <p:cond delay="8500"/>
                            </p:stCondLst>
                            <p:childTnLst>
                              <p:par>
                                <p:cTn id="57" presetID="53" presetClass="entr" presetSubtype="16" fill="hold" nodeType="afterEffect">
                                  <p:stCondLst>
                                    <p:cond delay="0"/>
                                  </p:stCondLst>
                                  <p:childTnLst>
                                    <p:set>
                                      <p:cBhvr>
                                        <p:cTn id="58" dur="1" fill="hold">
                                          <p:stCondLst>
                                            <p:cond delay="0"/>
                                          </p:stCondLst>
                                        </p:cTn>
                                        <p:tgtEl>
                                          <p:spTgt spid="39"/>
                                        </p:tgtEl>
                                        <p:attrNameLst>
                                          <p:attrName>style.visibility</p:attrName>
                                        </p:attrNameLst>
                                      </p:cBhvr>
                                      <p:to>
                                        <p:strVal val="visible"/>
                                      </p:to>
                                    </p:set>
                                    <p:anim calcmode="lin" valueType="num">
                                      <p:cBhvr>
                                        <p:cTn id="59" dur="500" fill="hold"/>
                                        <p:tgtEl>
                                          <p:spTgt spid="39"/>
                                        </p:tgtEl>
                                        <p:attrNameLst>
                                          <p:attrName>ppt_w</p:attrName>
                                        </p:attrNameLst>
                                      </p:cBhvr>
                                      <p:tavLst>
                                        <p:tav tm="0">
                                          <p:val>
                                            <p:fltVal val="0"/>
                                          </p:val>
                                        </p:tav>
                                        <p:tav tm="100000">
                                          <p:val>
                                            <p:strVal val="#ppt_w"/>
                                          </p:val>
                                        </p:tav>
                                      </p:tavLst>
                                    </p:anim>
                                    <p:anim calcmode="lin" valueType="num">
                                      <p:cBhvr>
                                        <p:cTn id="60" dur="500" fill="hold"/>
                                        <p:tgtEl>
                                          <p:spTgt spid="39"/>
                                        </p:tgtEl>
                                        <p:attrNameLst>
                                          <p:attrName>ppt_h</p:attrName>
                                        </p:attrNameLst>
                                      </p:cBhvr>
                                      <p:tavLst>
                                        <p:tav tm="0">
                                          <p:val>
                                            <p:fltVal val="0"/>
                                          </p:val>
                                        </p:tav>
                                        <p:tav tm="100000">
                                          <p:val>
                                            <p:strVal val="#ppt_h"/>
                                          </p:val>
                                        </p:tav>
                                      </p:tavLst>
                                    </p:anim>
                                    <p:animEffect transition="in" filter="fade">
                                      <p:cBhvr>
                                        <p:cTn id="61" dur="500"/>
                                        <p:tgtEl>
                                          <p:spTgt spid="39"/>
                                        </p:tgtEl>
                                      </p:cBhvr>
                                    </p:animEffect>
                                  </p:childTnLst>
                                </p:cTn>
                              </p:par>
                            </p:childTnLst>
                          </p:cTn>
                        </p:par>
                        <p:par>
                          <p:cTn id="62" fill="hold">
                            <p:stCondLst>
                              <p:cond delay="9000"/>
                            </p:stCondLst>
                            <p:childTnLst>
                              <p:par>
                                <p:cTn id="63" presetID="22" presetClass="entr" presetSubtype="8" fill="hold" grpId="0" nodeType="after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wipe(left)">
                                      <p:cBhvr>
                                        <p:cTn id="65" dur="500"/>
                                        <p:tgtEl>
                                          <p:spTgt spid="47"/>
                                        </p:tgtEl>
                                      </p:cBhvr>
                                    </p:animEffect>
                                  </p:childTnLst>
                                </p:cTn>
                              </p:par>
                            </p:childTnLst>
                          </p:cTn>
                        </p:par>
                        <p:par>
                          <p:cTn id="66" fill="hold">
                            <p:stCondLst>
                              <p:cond delay="9500"/>
                            </p:stCondLst>
                            <p:childTnLst>
                              <p:par>
                                <p:cTn id="67" presetID="53" presetClass="entr" presetSubtype="16" fill="hold" nodeType="afterEffect">
                                  <p:stCondLst>
                                    <p:cond delay="0"/>
                                  </p:stCondLst>
                                  <p:childTnLst>
                                    <p:set>
                                      <p:cBhvr>
                                        <p:cTn id="68" dur="1" fill="hold">
                                          <p:stCondLst>
                                            <p:cond delay="0"/>
                                          </p:stCondLst>
                                        </p:cTn>
                                        <p:tgtEl>
                                          <p:spTgt spid="35"/>
                                        </p:tgtEl>
                                        <p:attrNameLst>
                                          <p:attrName>style.visibility</p:attrName>
                                        </p:attrNameLst>
                                      </p:cBhvr>
                                      <p:to>
                                        <p:strVal val="visible"/>
                                      </p:to>
                                    </p:set>
                                    <p:anim calcmode="lin" valueType="num">
                                      <p:cBhvr>
                                        <p:cTn id="69" dur="500" fill="hold"/>
                                        <p:tgtEl>
                                          <p:spTgt spid="35"/>
                                        </p:tgtEl>
                                        <p:attrNameLst>
                                          <p:attrName>ppt_w</p:attrName>
                                        </p:attrNameLst>
                                      </p:cBhvr>
                                      <p:tavLst>
                                        <p:tav tm="0">
                                          <p:val>
                                            <p:fltVal val="0"/>
                                          </p:val>
                                        </p:tav>
                                        <p:tav tm="100000">
                                          <p:val>
                                            <p:strVal val="#ppt_w"/>
                                          </p:val>
                                        </p:tav>
                                      </p:tavLst>
                                    </p:anim>
                                    <p:anim calcmode="lin" valueType="num">
                                      <p:cBhvr>
                                        <p:cTn id="70" dur="500" fill="hold"/>
                                        <p:tgtEl>
                                          <p:spTgt spid="35"/>
                                        </p:tgtEl>
                                        <p:attrNameLst>
                                          <p:attrName>ppt_h</p:attrName>
                                        </p:attrNameLst>
                                      </p:cBhvr>
                                      <p:tavLst>
                                        <p:tav tm="0">
                                          <p:val>
                                            <p:fltVal val="0"/>
                                          </p:val>
                                        </p:tav>
                                        <p:tav tm="100000">
                                          <p:val>
                                            <p:strVal val="#ppt_h"/>
                                          </p:val>
                                        </p:tav>
                                      </p:tavLst>
                                    </p:anim>
                                    <p:animEffect transition="in" filter="fade">
                                      <p:cBhvr>
                                        <p:cTn id="71" dur="500"/>
                                        <p:tgtEl>
                                          <p:spTgt spid="35"/>
                                        </p:tgtEl>
                                      </p:cBhvr>
                                    </p:animEffect>
                                  </p:childTnLst>
                                </p:cTn>
                              </p:par>
                            </p:childTnLst>
                          </p:cTn>
                        </p:par>
                        <p:par>
                          <p:cTn id="72" fill="hold">
                            <p:stCondLst>
                              <p:cond delay="10000"/>
                            </p:stCondLst>
                            <p:childTnLst>
                              <p:par>
                                <p:cTn id="73" presetID="22" presetClass="entr" presetSubtype="8" fill="hold" grpId="0" nodeType="afterEffect">
                                  <p:stCondLst>
                                    <p:cond delay="0"/>
                                  </p:stCondLst>
                                  <p:childTnLst>
                                    <p:set>
                                      <p:cBhvr>
                                        <p:cTn id="74" dur="1" fill="hold">
                                          <p:stCondLst>
                                            <p:cond delay="0"/>
                                          </p:stCondLst>
                                        </p:cTn>
                                        <p:tgtEl>
                                          <p:spTgt spid="49"/>
                                        </p:tgtEl>
                                        <p:attrNameLst>
                                          <p:attrName>style.visibility</p:attrName>
                                        </p:attrNameLst>
                                      </p:cBhvr>
                                      <p:to>
                                        <p:strVal val="visible"/>
                                      </p:to>
                                    </p:set>
                                    <p:animEffect transition="in" filter="wipe(left)">
                                      <p:cBhvr>
                                        <p:cTn id="75" dur="500"/>
                                        <p:tgtEl>
                                          <p:spTgt spid="49"/>
                                        </p:tgtEl>
                                      </p:cBhvr>
                                    </p:animEffect>
                                  </p:childTnLst>
                                </p:cTn>
                              </p:par>
                            </p:childTnLst>
                          </p:cTn>
                        </p:par>
                        <p:par>
                          <p:cTn id="76" fill="hold">
                            <p:stCondLst>
                              <p:cond delay="10500"/>
                            </p:stCondLst>
                            <p:childTnLst>
                              <p:par>
                                <p:cTn id="77" presetID="53" presetClass="entr" presetSubtype="16" fill="hold" nodeType="afterEffect">
                                  <p:stCondLst>
                                    <p:cond delay="0"/>
                                  </p:stCondLst>
                                  <p:childTnLst>
                                    <p:set>
                                      <p:cBhvr>
                                        <p:cTn id="78" dur="1" fill="hold">
                                          <p:stCondLst>
                                            <p:cond delay="0"/>
                                          </p:stCondLst>
                                        </p:cTn>
                                        <p:tgtEl>
                                          <p:spTgt spid="21"/>
                                        </p:tgtEl>
                                        <p:attrNameLst>
                                          <p:attrName>style.visibility</p:attrName>
                                        </p:attrNameLst>
                                      </p:cBhvr>
                                      <p:to>
                                        <p:strVal val="visible"/>
                                      </p:to>
                                    </p:set>
                                    <p:anim calcmode="lin" valueType="num">
                                      <p:cBhvr>
                                        <p:cTn id="79" dur="500" fill="hold"/>
                                        <p:tgtEl>
                                          <p:spTgt spid="21"/>
                                        </p:tgtEl>
                                        <p:attrNameLst>
                                          <p:attrName>ppt_w</p:attrName>
                                        </p:attrNameLst>
                                      </p:cBhvr>
                                      <p:tavLst>
                                        <p:tav tm="0">
                                          <p:val>
                                            <p:fltVal val="0"/>
                                          </p:val>
                                        </p:tav>
                                        <p:tav tm="100000">
                                          <p:val>
                                            <p:strVal val="#ppt_w"/>
                                          </p:val>
                                        </p:tav>
                                      </p:tavLst>
                                    </p:anim>
                                    <p:anim calcmode="lin" valueType="num">
                                      <p:cBhvr>
                                        <p:cTn id="80" dur="500" fill="hold"/>
                                        <p:tgtEl>
                                          <p:spTgt spid="21"/>
                                        </p:tgtEl>
                                        <p:attrNameLst>
                                          <p:attrName>ppt_h</p:attrName>
                                        </p:attrNameLst>
                                      </p:cBhvr>
                                      <p:tavLst>
                                        <p:tav tm="0">
                                          <p:val>
                                            <p:fltVal val="0"/>
                                          </p:val>
                                        </p:tav>
                                        <p:tav tm="100000">
                                          <p:val>
                                            <p:strVal val="#ppt_h"/>
                                          </p:val>
                                        </p:tav>
                                      </p:tavLst>
                                    </p:anim>
                                    <p:animEffect transition="in" filter="fade">
                                      <p:cBhvr>
                                        <p:cTn id="81" dur="500"/>
                                        <p:tgtEl>
                                          <p:spTgt spid="21"/>
                                        </p:tgtEl>
                                      </p:cBhvr>
                                    </p:animEffect>
                                  </p:childTnLst>
                                </p:cTn>
                              </p:par>
                            </p:childTnLst>
                          </p:cTn>
                        </p:par>
                        <p:par>
                          <p:cTn id="82" fill="hold">
                            <p:stCondLst>
                              <p:cond delay="1100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11500"/>
                            </p:stCondLst>
                            <p:childTnLst>
                              <p:par>
                                <p:cTn id="87" presetID="53" presetClass="entr" presetSubtype="16" fill="hold" nodeType="afterEffect">
                                  <p:stCondLst>
                                    <p:cond delay="0"/>
                                  </p:stCondLst>
                                  <p:childTnLst>
                                    <p:set>
                                      <p:cBhvr>
                                        <p:cTn id="88" dur="1" fill="hold">
                                          <p:stCondLst>
                                            <p:cond delay="0"/>
                                          </p:stCondLst>
                                        </p:cTn>
                                        <p:tgtEl>
                                          <p:spTgt spid="31"/>
                                        </p:tgtEl>
                                        <p:attrNameLst>
                                          <p:attrName>style.visibility</p:attrName>
                                        </p:attrNameLst>
                                      </p:cBhvr>
                                      <p:to>
                                        <p:strVal val="visible"/>
                                      </p:to>
                                    </p:set>
                                    <p:anim calcmode="lin" valueType="num">
                                      <p:cBhvr>
                                        <p:cTn id="89" dur="500" fill="hold"/>
                                        <p:tgtEl>
                                          <p:spTgt spid="31"/>
                                        </p:tgtEl>
                                        <p:attrNameLst>
                                          <p:attrName>ppt_w</p:attrName>
                                        </p:attrNameLst>
                                      </p:cBhvr>
                                      <p:tavLst>
                                        <p:tav tm="0">
                                          <p:val>
                                            <p:fltVal val="0"/>
                                          </p:val>
                                        </p:tav>
                                        <p:tav tm="100000">
                                          <p:val>
                                            <p:strVal val="#ppt_w"/>
                                          </p:val>
                                        </p:tav>
                                      </p:tavLst>
                                    </p:anim>
                                    <p:anim calcmode="lin" valueType="num">
                                      <p:cBhvr>
                                        <p:cTn id="90" dur="500" fill="hold"/>
                                        <p:tgtEl>
                                          <p:spTgt spid="31"/>
                                        </p:tgtEl>
                                        <p:attrNameLst>
                                          <p:attrName>ppt_h</p:attrName>
                                        </p:attrNameLst>
                                      </p:cBhvr>
                                      <p:tavLst>
                                        <p:tav tm="0">
                                          <p:val>
                                            <p:fltVal val="0"/>
                                          </p:val>
                                        </p:tav>
                                        <p:tav tm="100000">
                                          <p:val>
                                            <p:strVal val="#ppt_h"/>
                                          </p:val>
                                        </p:tav>
                                      </p:tavLst>
                                    </p:anim>
                                    <p:animEffect transition="in" filter="fade">
                                      <p:cBhvr>
                                        <p:cTn id="91" dur="500"/>
                                        <p:tgtEl>
                                          <p:spTgt spid="31"/>
                                        </p:tgtEl>
                                      </p:cBhvr>
                                    </p:animEffect>
                                  </p:childTnLst>
                                </p:cTn>
                              </p:par>
                            </p:childTnLst>
                          </p:cTn>
                        </p:par>
                        <p:par>
                          <p:cTn id="92" fill="hold">
                            <p:stCondLst>
                              <p:cond delay="12000"/>
                            </p:stCondLst>
                            <p:childTnLst>
                              <p:par>
                                <p:cTn id="93" presetID="22" presetClass="entr" presetSubtype="8" fill="hold" grpId="0" nodeType="afterEffect">
                                  <p:stCondLst>
                                    <p:cond delay="0"/>
                                  </p:stCondLst>
                                  <p:childTnLst>
                                    <p:set>
                                      <p:cBhvr>
                                        <p:cTn id="94" dur="1" fill="hold">
                                          <p:stCondLst>
                                            <p:cond delay="0"/>
                                          </p:stCondLst>
                                        </p:cTn>
                                        <p:tgtEl>
                                          <p:spTgt spid="54"/>
                                        </p:tgtEl>
                                        <p:attrNameLst>
                                          <p:attrName>style.visibility</p:attrName>
                                        </p:attrNameLst>
                                      </p:cBhvr>
                                      <p:to>
                                        <p:strVal val="visible"/>
                                      </p:to>
                                    </p:set>
                                    <p:animEffect transition="in" filter="wipe(left)">
                                      <p:cBhvr>
                                        <p:cTn id="95" dur="500"/>
                                        <p:tgtEl>
                                          <p:spTgt spid="54"/>
                                        </p:tgtEl>
                                      </p:cBhvr>
                                    </p:animEffect>
                                  </p:childTnLst>
                                </p:cTn>
                              </p:par>
                            </p:childTnLst>
                          </p:cTn>
                        </p:par>
                        <p:par>
                          <p:cTn id="96" fill="hold">
                            <p:stCondLst>
                              <p:cond delay="12500"/>
                            </p:stCondLst>
                            <p:childTnLst>
                              <p:par>
                                <p:cTn id="97" presetID="22" presetClass="entr" presetSubtype="8" fill="hold" grpId="0" nodeType="afterEffect">
                                  <p:stCondLst>
                                    <p:cond delay="0"/>
                                  </p:stCondLst>
                                  <p:childTnLst>
                                    <p:set>
                                      <p:cBhvr>
                                        <p:cTn id="98" dur="1" fill="hold">
                                          <p:stCondLst>
                                            <p:cond delay="0"/>
                                          </p:stCondLst>
                                        </p:cTn>
                                        <p:tgtEl>
                                          <p:spTgt spid="48"/>
                                        </p:tgtEl>
                                        <p:attrNameLst>
                                          <p:attrName>style.visibility</p:attrName>
                                        </p:attrNameLst>
                                      </p:cBhvr>
                                      <p:to>
                                        <p:strVal val="visible"/>
                                      </p:to>
                                    </p:set>
                                    <p:animEffect transition="in" filter="wipe(left)">
                                      <p:cBhvr>
                                        <p:cTn id="99" dur="500"/>
                                        <p:tgtEl>
                                          <p:spTgt spid="48"/>
                                        </p:tgtEl>
                                      </p:cBhvr>
                                    </p:animEffect>
                                  </p:childTnLst>
                                </p:cTn>
                              </p:par>
                            </p:childTnLst>
                          </p:cTn>
                        </p:par>
                        <p:par>
                          <p:cTn id="100" fill="hold">
                            <p:stCondLst>
                              <p:cond delay="13000"/>
                            </p:stCondLst>
                            <p:childTnLst>
                              <p:par>
                                <p:cTn id="101" presetID="22" presetClass="entr" presetSubtype="8" fill="hold" grpId="0" nodeType="afterEffect">
                                  <p:stCondLst>
                                    <p:cond delay="0"/>
                                  </p:stCondLst>
                                  <p:childTnLst>
                                    <p:set>
                                      <p:cBhvr>
                                        <p:cTn id="102" dur="1" fill="hold">
                                          <p:stCondLst>
                                            <p:cond delay="0"/>
                                          </p:stCondLst>
                                        </p:cTn>
                                        <p:tgtEl>
                                          <p:spTgt spid="50"/>
                                        </p:tgtEl>
                                        <p:attrNameLst>
                                          <p:attrName>style.visibility</p:attrName>
                                        </p:attrNameLst>
                                      </p:cBhvr>
                                      <p:to>
                                        <p:strVal val="visible"/>
                                      </p:to>
                                    </p:set>
                                    <p:animEffect transition="in" filter="wipe(left)">
                                      <p:cBhvr>
                                        <p:cTn id="103" dur="500"/>
                                        <p:tgtEl>
                                          <p:spTgt spid="50"/>
                                        </p:tgtEl>
                                      </p:cBhvr>
                                    </p:animEffect>
                                  </p:childTnLst>
                                </p:cTn>
                              </p:par>
                            </p:childTnLst>
                          </p:cTn>
                        </p:par>
                        <p:par>
                          <p:cTn id="104" fill="hold">
                            <p:stCondLst>
                              <p:cond delay="13500"/>
                            </p:stCondLst>
                            <p:childTnLst>
                              <p:par>
                                <p:cTn id="105" presetID="22" presetClass="entr" presetSubtype="8" fill="hold" grpId="0" nodeType="afterEffect">
                                  <p:stCondLst>
                                    <p:cond delay="0"/>
                                  </p:stCondLst>
                                  <p:childTnLst>
                                    <p:set>
                                      <p:cBhvr>
                                        <p:cTn id="106" dur="1" fill="hold">
                                          <p:stCondLst>
                                            <p:cond delay="0"/>
                                          </p:stCondLst>
                                        </p:cTn>
                                        <p:tgtEl>
                                          <p:spTgt spid="51"/>
                                        </p:tgtEl>
                                        <p:attrNameLst>
                                          <p:attrName>style.visibility</p:attrName>
                                        </p:attrNameLst>
                                      </p:cBhvr>
                                      <p:to>
                                        <p:strVal val="visible"/>
                                      </p:to>
                                    </p:set>
                                    <p:animEffect transition="in" filter="wipe(left)">
                                      <p:cBhvr>
                                        <p:cTn id="107" dur="500"/>
                                        <p:tgtEl>
                                          <p:spTgt spid="51"/>
                                        </p:tgtEl>
                                      </p:cBhvr>
                                    </p:animEffect>
                                  </p:childTnLst>
                                </p:cTn>
                              </p:par>
                            </p:childTnLst>
                          </p:cTn>
                        </p:par>
                        <p:par>
                          <p:cTn id="108" fill="hold">
                            <p:stCondLst>
                              <p:cond delay="14000"/>
                            </p:stCondLst>
                            <p:childTnLst>
                              <p:par>
                                <p:cTn id="109" presetID="22" presetClass="entr" presetSubtype="8" fill="hold" grpId="0" nodeType="afterEffect">
                                  <p:stCondLst>
                                    <p:cond delay="0"/>
                                  </p:stCondLst>
                                  <p:childTnLst>
                                    <p:set>
                                      <p:cBhvr>
                                        <p:cTn id="110" dur="1" fill="hold">
                                          <p:stCondLst>
                                            <p:cond delay="0"/>
                                          </p:stCondLst>
                                        </p:cTn>
                                        <p:tgtEl>
                                          <p:spTgt spid="53"/>
                                        </p:tgtEl>
                                        <p:attrNameLst>
                                          <p:attrName>style.visibility</p:attrName>
                                        </p:attrNameLst>
                                      </p:cBhvr>
                                      <p:to>
                                        <p:strVal val="visible"/>
                                      </p:to>
                                    </p:set>
                                    <p:animEffect transition="in" filter="wipe(left)">
                                      <p:cBhvr>
                                        <p:cTn id="111"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p:bldP spid="16" grpId="0"/>
      <p:bldP spid="19" grpId="0"/>
      <p:bldP spid="20" grpId="0"/>
      <p:bldP spid="47" grpId="0"/>
      <p:bldP spid="48" grpId="0"/>
      <p:bldP spid="49" grpId="0"/>
      <p:bldP spid="50" grpId="0"/>
      <p:bldP spid="51" grpId="0"/>
      <p:bldP spid="52" grpId="0"/>
      <p:bldP spid="53" grpId="0"/>
      <p:bldP spid="54"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96</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任意多边形 5"/>
          <p:cNvSpPr/>
          <p:nvPr/>
        </p:nvSpPr>
        <p:spPr>
          <a:xfrm>
            <a:off x="1255200" y="1375088"/>
            <a:ext cx="9681599" cy="5271170"/>
          </a:xfrm>
          <a:custGeom>
            <a:avLst/>
            <a:gdLst>
              <a:gd name="connsiteX0" fmla="*/ 6408679 w 6725852"/>
              <a:gd name="connsiteY0" fmla="*/ 3272405 h 3694083"/>
              <a:gd name="connsiteX1" fmla="*/ 6460633 w 6725852"/>
              <a:gd name="connsiteY1" fmla="*/ 3313968 h 3694083"/>
              <a:gd name="connsiteX2" fmla="*/ 6419069 w 6725852"/>
              <a:gd name="connsiteY2" fmla="*/ 3360727 h 3694083"/>
              <a:gd name="connsiteX3" fmla="*/ 6377506 w 6725852"/>
              <a:gd name="connsiteY3" fmla="*/ 3438659 h 3694083"/>
              <a:gd name="connsiteX4" fmla="*/ 6289183 w 6725852"/>
              <a:gd name="connsiteY4" fmla="*/ 3417877 h 3694083"/>
              <a:gd name="connsiteX5" fmla="*/ 6304769 w 6725852"/>
              <a:gd name="connsiteY5" fmla="*/ 3397096 h 3694083"/>
              <a:gd name="connsiteX6" fmla="*/ 6382701 w 6725852"/>
              <a:gd name="connsiteY6" fmla="*/ 3324359 h 3694083"/>
              <a:gd name="connsiteX7" fmla="*/ 5956674 w 6725852"/>
              <a:gd name="connsiteY7" fmla="*/ 3256818 h 3694083"/>
              <a:gd name="connsiteX8" fmla="*/ 5993042 w 6725852"/>
              <a:gd name="connsiteY8" fmla="*/ 3256818 h 3694083"/>
              <a:gd name="connsiteX9" fmla="*/ 5993042 w 6725852"/>
              <a:gd name="connsiteY9" fmla="*/ 3334750 h 3694083"/>
              <a:gd name="connsiteX10" fmla="*/ 5935892 w 6725852"/>
              <a:gd name="connsiteY10" fmla="*/ 3376314 h 3694083"/>
              <a:gd name="connsiteX11" fmla="*/ 5899524 w 6725852"/>
              <a:gd name="connsiteY11" fmla="*/ 3272405 h 3694083"/>
              <a:gd name="connsiteX12" fmla="*/ 5951479 w 6725852"/>
              <a:gd name="connsiteY12" fmla="*/ 3298382 h 3694083"/>
              <a:gd name="connsiteX13" fmla="*/ 6419069 w 6725852"/>
              <a:gd name="connsiteY13" fmla="*/ 3126932 h 3694083"/>
              <a:gd name="connsiteX14" fmla="*/ 6486610 w 6725852"/>
              <a:gd name="connsiteY14" fmla="*/ 3194473 h 3694083"/>
              <a:gd name="connsiteX15" fmla="*/ 6522979 w 6725852"/>
              <a:gd name="connsiteY15" fmla="*/ 3178886 h 3694083"/>
              <a:gd name="connsiteX16" fmla="*/ 6554151 w 6725852"/>
              <a:gd name="connsiteY16" fmla="*/ 3204864 h 3694083"/>
              <a:gd name="connsiteX17" fmla="*/ 6517783 w 6725852"/>
              <a:gd name="connsiteY17" fmla="*/ 3230841 h 3694083"/>
              <a:gd name="connsiteX18" fmla="*/ 6507392 w 6725852"/>
              <a:gd name="connsiteY18" fmla="*/ 3251623 h 3694083"/>
              <a:gd name="connsiteX19" fmla="*/ 6450242 w 6725852"/>
              <a:gd name="connsiteY19" fmla="*/ 3267209 h 3694083"/>
              <a:gd name="connsiteX20" fmla="*/ 6455438 w 6725852"/>
              <a:gd name="connsiteY20" fmla="*/ 3210059 h 3694083"/>
              <a:gd name="connsiteX21" fmla="*/ 4159047 w 6725852"/>
              <a:gd name="connsiteY21" fmla="*/ 2674927 h 3694083"/>
              <a:gd name="connsiteX22" fmla="*/ 4174633 w 6725852"/>
              <a:gd name="connsiteY22" fmla="*/ 2695709 h 3694083"/>
              <a:gd name="connsiteX23" fmla="*/ 4185024 w 6725852"/>
              <a:gd name="connsiteY23" fmla="*/ 2732077 h 3694083"/>
              <a:gd name="connsiteX24" fmla="*/ 4164242 w 6725852"/>
              <a:gd name="connsiteY24" fmla="*/ 2810009 h 3694083"/>
              <a:gd name="connsiteX25" fmla="*/ 4133069 w 6725852"/>
              <a:gd name="connsiteY25" fmla="*/ 2929505 h 3694083"/>
              <a:gd name="connsiteX26" fmla="*/ 4081115 w 6725852"/>
              <a:gd name="connsiteY26" fmla="*/ 2960677 h 3694083"/>
              <a:gd name="connsiteX27" fmla="*/ 4044747 w 6725852"/>
              <a:gd name="connsiteY27" fmla="*/ 2919114 h 3694083"/>
              <a:gd name="connsiteX28" fmla="*/ 4049942 w 6725852"/>
              <a:gd name="connsiteY28" fmla="*/ 2903527 h 3694083"/>
              <a:gd name="connsiteX29" fmla="*/ 4039551 w 6725852"/>
              <a:gd name="connsiteY29" fmla="*/ 2882746 h 3694083"/>
              <a:gd name="connsiteX30" fmla="*/ 4065529 w 6725852"/>
              <a:gd name="connsiteY30" fmla="*/ 2835986 h 3694083"/>
              <a:gd name="connsiteX31" fmla="*/ 4070724 w 6725852"/>
              <a:gd name="connsiteY31" fmla="*/ 2825596 h 3694083"/>
              <a:gd name="connsiteX32" fmla="*/ 4049942 w 6725852"/>
              <a:gd name="connsiteY32" fmla="*/ 2789227 h 3694083"/>
              <a:gd name="connsiteX33" fmla="*/ 4075919 w 6725852"/>
              <a:gd name="connsiteY33" fmla="*/ 2758055 h 3694083"/>
              <a:gd name="connsiteX34" fmla="*/ 4117483 w 6725852"/>
              <a:gd name="connsiteY34" fmla="*/ 2726882 h 3694083"/>
              <a:gd name="connsiteX35" fmla="*/ 4148656 w 6725852"/>
              <a:gd name="connsiteY35" fmla="*/ 2680123 h 3694083"/>
              <a:gd name="connsiteX36" fmla="*/ 5759247 w 6725852"/>
              <a:gd name="connsiteY36" fmla="*/ 2565823 h 3694083"/>
              <a:gd name="connsiteX37" fmla="*/ 5774833 w 6725852"/>
              <a:gd name="connsiteY37" fmla="*/ 2581409 h 3694083"/>
              <a:gd name="connsiteX38" fmla="*/ 5764442 w 6725852"/>
              <a:gd name="connsiteY38" fmla="*/ 2643755 h 3694083"/>
              <a:gd name="connsiteX39" fmla="*/ 5831983 w 6725852"/>
              <a:gd name="connsiteY39" fmla="*/ 2695709 h 3694083"/>
              <a:gd name="connsiteX40" fmla="*/ 5852765 w 6725852"/>
              <a:gd name="connsiteY40" fmla="*/ 2602191 h 3694083"/>
              <a:gd name="connsiteX41" fmla="*/ 5878742 w 6725852"/>
              <a:gd name="connsiteY41" fmla="*/ 2576214 h 3694083"/>
              <a:gd name="connsiteX42" fmla="*/ 5904719 w 6725852"/>
              <a:gd name="connsiteY42" fmla="*/ 2628168 h 3694083"/>
              <a:gd name="connsiteX43" fmla="*/ 5935892 w 6725852"/>
              <a:gd name="connsiteY43" fmla="*/ 2633364 h 3694083"/>
              <a:gd name="connsiteX44" fmla="*/ 5956674 w 6725852"/>
              <a:gd name="connsiteY44" fmla="*/ 2726882 h 3694083"/>
              <a:gd name="connsiteX45" fmla="*/ 6008629 w 6725852"/>
              <a:gd name="connsiteY45" fmla="*/ 2789227 h 3694083"/>
              <a:gd name="connsiteX46" fmla="*/ 6065779 w 6725852"/>
              <a:gd name="connsiteY46" fmla="*/ 2867159 h 3694083"/>
              <a:gd name="connsiteX47" fmla="*/ 6091756 w 6725852"/>
              <a:gd name="connsiteY47" fmla="*/ 2965873 h 3694083"/>
              <a:gd name="connsiteX48" fmla="*/ 6055388 w 6725852"/>
              <a:gd name="connsiteY48" fmla="*/ 3028218 h 3694083"/>
              <a:gd name="connsiteX49" fmla="*/ 6034606 w 6725852"/>
              <a:gd name="connsiteY49" fmla="*/ 3074977 h 3694083"/>
              <a:gd name="connsiteX50" fmla="*/ 6013824 w 6725852"/>
              <a:gd name="connsiteY50" fmla="*/ 3100955 h 3694083"/>
              <a:gd name="connsiteX51" fmla="*/ 5993042 w 6725852"/>
              <a:gd name="connsiteY51" fmla="*/ 3152909 h 3694083"/>
              <a:gd name="connsiteX52" fmla="*/ 5941088 w 6725852"/>
              <a:gd name="connsiteY52" fmla="*/ 3184082 h 3694083"/>
              <a:gd name="connsiteX53" fmla="*/ 5920306 w 6725852"/>
              <a:gd name="connsiteY53" fmla="*/ 3178886 h 3694083"/>
              <a:gd name="connsiteX54" fmla="*/ 5925501 w 6725852"/>
              <a:gd name="connsiteY54" fmla="*/ 3158105 h 3694083"/>
              <a:gd name="connsiteX55" fmla="*/ 5878742 w 6725852"/>
              <a:gd name="connsiteY55" fmla="*/ 3189277 h 3694083"/>
              <a:gd name="connsiteX56" fmla="*/ 5863156 w 6725852"/>
              <a:gd name="connsiteY56" fmla="*/ 3178886 h 3694083"/>
              <a:gd name="connsiteX57" fmla="*/ 5821592 w 6725852"/>
              <a:gd name="connsiteY57" fmla="*/ 3147714 h 3694083"/>
              <a:gd name="connsiteX58" fmla="*/ 5816397 w 6725852"/>
              <a:gd name="connsiteY58" fmla="*/ 3137323 h 3694083"/>
              <a:gd name="connsiteX59" fmla="*/ 5826788 w 6725852"/>
              <a:gd name="connsiteY59" fmla="*/ 3126932 h 3694083"/>
              <a:gd name="connsiteX60" fmla="*/ 5811201 w 6725852"/>
              <a:gd name="connsiteY60" fmla="*/ 3121736 h 3694083"/>
              <a:gd name="connsiteX61" fmla="*/ 5795615 w 6725852"/>
              <a:gd name="connsiteY61" fmla="*/ 3106150 h 3694083"/>
              <a:gd name="connsiteX62" fmla="*/ 5754051 w 6725852"/>
              <a:gd name="connsiteY62" fmla="*/ 3106150 h 3694083"/>
              <a:gd name="connsiteX63" fmla="*/ 5728074 w 6725852"/>
              <a:gd name="connsiteY63" fmla="*/ 3090564 h 3694083"/>
              <a:gd name="connsiteX64" fmla="*/ 5717683 w 6725852"/>
              <a:gd name="connsiteY64" fmla="*/ 3085368 h 3694083"/>
              <a:gd name="connsiteX65" fmla="*/ 5733269 w 6725852"/>
              <a:gd name="connsiteY65" fmla="*/ 3069782 h 3694083"/>
              <a:gd name="connsiteX66" fmla="*/ 5722879 w 6725852"/>
              <a:gd name="connsiteY66" fmla="*/ 3049000 h 3694083"/>
              <a:gd name="connsiteX67" fmla="*/ 5696901 w 6725852"/>
              <a:gd name="connsiteY67" fmla="*/ 3033414 h 3694083"/>
              <a:gd name="connsiteX68" fmla="*/ 5677734 w 6725852"/>
              <a:gd name="connsiteY68" fmla="*/ 3030676 h 3694083"/>
              <a:gd name="connsiteX69" fmla="*/ 5686510 w 6725852"/>
              <a:gd name="connsiteY69" fmla="*/ 3028218 h 3694083"/>
              <a:gd name="connsiteX70" fmla="*/ 5660533 w 6725852"/>
              <a:gd name="connsiteY70" fmla="*/ 3028218 h 3694083"/>
              <a:gd name="connsiteX71" fmla="*/ 5644947 w 6725852"/>
              <a:gd name="connsiteY71" fmla="*/ 3028218 h 3694083"/>
              <a:gd name="connsiteX72" fmla="*/ 5660533 w 6725852"/>
              <a:gd name="connsiteY72" fmla="*/ 3023022 h 3694083"/>
              <a:gd name="connsiteX73" fmla="*/ 5624165 w 6725852"/>
              <a:gd name="connsiteY73" fmla="*/ 3028218 h 3694083"/>
              <a:gd name="connsiteX74" fmla="*/ 5644947 w 6725852"/>
              <a:gd name="connsiteY74" fmla="*/ 3028218 h 3694083"/>
              <a:gd name="connsiteX75" fmla="*/ 5629360 w 6725852"/>
              <a:gd name="connsiteY75" fmla="*/ 3033414 h 3694083"/>
              <a:gd name="connsiteX76" fmla="*/ 5660533 w 6725852"/>
              <a:gd name="connsiteY76" fmla="*/ 3028218 h 3694083"/>
              <a:gd name="connsiteX77" fmla="*/ 5677734 w 6725852"/>
              <a:gd name="connsiteY77" fmla="*/ 3030676 h 3694083"/>
              <a:gd name="connsiteX78" fmla="*/ 5426738 w 6725852"/>
              <a:gd name="connsiteY78" fmla="*/ 3100955 h 3694083"/>
              <a:gd name="connsiteX79" fmla="*/ 5364392 w 6725852"/>
              <a:gd name="connsiteY79" fmla="*/ 3074977 h 3694083"/>
              <a:gd name="connsiteX80" fmla="*/ 5359197 w 6725852"/>
              <a:gd name="connsiteY80" fmla="*/ 3059391 h 3694083"/>
              <a:gd name="connsiteX81" fmla="*/ 5374783 w 6725852"/>
              <a:gd name="connsiteY81" fmla="*/ 3038609 h 3694083"/>
              <a:gd name="connsiteX82" fmla="*/ 5379979 w 6725852"/>
              <a:gd name="connsiteY82" fmla="*/ 3017827 h 3694083"/>
              <a:gd name="connsiteX83" fmla="*/ 5343610 w 6725852"/>
              <a:gd name="connsiteY83" fmla="*/ 2991850 h 3694083"/>
              <a:gd name="connsiteX84" fmla="*/ 5364392 w 6725852"/>
              <a:gd name="connsiteY84" fmla="*/ 2971068 h 3694083"/>
              <a:gd name="connsiteX85" fmla="*/ 5312438 w 6725852"/>
              <a:gd name="connsiteY85" fmla="*/ 2877550 h 3694083"/>
              <a:gd name="connsiteX86" fmla="*/ 5333219 w 6725852"/>
              <a:gd name="connsiteY86" fmla="*/ 2872355 h 3694083"/>
              <a:gd name="connsiteX87" fmla="*/ 5348806 w 6725852"/>
              <a:gd name="connsiteY87" fmla="*/ 2893136 h 3694083"/>
              <a:gd name="connsiteX88" fmla="*/ 5322829 w 6725852"/>
              <a:gd name="connsiteY88" fmla="*/ 2841182 h 3694083"/>
              <a:gd name="connsiteX89" fmla="*/ 5348806 w 6725852"/>
              <a:gd name="connsiteY89" fmla="*/ 2778836 h 3694083"/>
              <a:gd name="connsiteX90" fmla="*/ 5463106 w 6725852"/>
              <a:gd name="connsiteY90" fmla="*/ 2747664 h 3694083"/>
              <a:gd name="connsiteX91" fmla="*/ 5489083 w 6725852"/>
              <a:gd name="connsiteY91" fmla="*/ 2706100 h 3694083"/>
              <a:gd name="connsiteX92" fmla="*/ 5504669 w 6725852"/>
              <a:gd name="connsiteY92" fmla="*/ 2674927 h 3694083"/>
              <a:gd name="connsiteX93" fmla="*/ 5525451 w 6725852"/>
              <a:gd name="connsiteY93" fmla="*/ 2680123 h 3694083"/>
              <a:gd name="connsiteX94" fmla="*/ 5577406 w 6725852"/>
              <a:gd name="connsiteY94" fmla="*/ 2628168 h 3694083"/>
              <a:gd name="connsiteX95" fmla="*/ 5639751 w 6725852"/>
              <a:gd name="connsiteY95" fmla="*/ 2654146 h 3694083"/>
              <a:gd name="connsiteX96" fmla="*/ 5629360 w 6725852"/>
              <a:gd name="connsiteY96" fmla="*/ 2638559 h 3694083"/>
              <a:gd name="connsiteX97" fmla="*/ 5644947 w 6725852"/>
              <a:gd name="connsiteY97" fmla="*/ 2607386 h 3694083"/>
              <a:gd name="connsiteX98" fmla="*/ 5676119 w 6725852"/>
              <a:gd name="connsiteY98" fmla="*/ 2596996 h 3694083"/>
              <a:gd name="connsiteX99" fmla="*/ 5629360 w 6725852"/>
              <a:gd name="connsiteY99" fmla="*/ 2586605 h 3694083"/>
              <a:gd name="connsiteX100" fmla="*/ 5691706 w 6725852"/>
              <a:gd name="connsiteY100" fmla="*/ 2571018 h 3694083"/>
              <a:gd name="connsiteX101" fmla="*/ 5722879 w 6725852"/>
              <a:gd name="connsiteY101" fmla="*/ 2591800 h 3694083"/>
              <a:gd name="connsiteX102" fmla="*/ 5265929 w 6725852"/>
              <a:gd name="connsiteY102" fmla="*/ 2488564 h 3694083"/>
              <a:gd name="connsiteX103" fmla="*/ 5401011 w 6725852"/>
              <a:gd name="connsiteY103" fmla="*/ 2524932 h 3694083"/>
              <a:gd name="connsiteX104" fmla="*/ 5458161 w 6725852"/>
              <a:gd name="connsiteY104" fmla="*/ 2545714 h 3694083"/>
              <a:gd name="connsiteX105" fmla="*/ 5489334 w 6725852"/>
              <a:gd name="connsiteY105" fmla="*/ 2597669 h 3694083"/>
              <a:gd name="connsiteX106" fmla="*/ 5406206 w 6725852"/>
              <a:gd name="connsiteY106" fmla="*/ 2566496 h 3694083"/>
              <a:gd name="connsiteX107" fmla="*/ 5271124 w 6725852"/>
              <a:gd name="connsiteY107" fmla="*/ 2550909 h 3694083"/>
              <a:gd name="connsiteX108" fmla="*/ 5193193 w 6725852"/>
              <a:gd name="connsiteY108" fmla="*/ 2530128 h 3694083"/>
              <a:gd name="connsiteX109" fmla="*/ 5208779 w 6725852"/>
              <a:gd name="connsiteY109" fmla="*/ 2498955 h 3694083"/>
              <a:gd name="connsiteX110" fmla="*/ 5728074 w 6725852"/>
              <a:gd name="connsiteY110" fmla="*/ 2378786 h 3694083"/>
              <a:gd name="connsiteX111" fmla="*/ 5754051 w 6725852"/>
              <a:gd name="connsiteY111" fmla="*/ 2430741 h 3694083"/>
              <a:gd name="connsiteX112" fmla="*/ 5790419 w 6725852"/>
              <a:gd name="connsiteY112" fmla="*/ 2394373 h 3694083"/>
              <a:gd name="connsiteX113" fmla="*/ 5951479 w 6725852"/>
              <a:gd name="connsiteY113" fmla="*/ 2446327 h 3694083"/>
              <a:gd name="connsiteX114" fmla="*/ 5967065 w 6725852"/>
              <a:gd name="connsiteY114" fmla="*/ 2493086 h 3694083"/>
              <a:gd name="connsiteX115" fmla="*/ 6008629 w 6725852"/>
              <a:gd name="connsiteY115" fmla="*/ 2472305 h 3694083"/>
              <a:gd name="connsiteX116" fmla="*/ 6019019 w 6725852"/>
              <a:gd name="connsiteY116" fmla="*/ 2472305 h 3694083"/>
              <a:gd name="connsiteX117" fmla="*/ 6050192 w 6725852"/>
              <a:gd name="connsiteY117" fmla="*/ 2451523 h 3694083"/>
              <a:gd name="connsiteX118" fmla="*/ 6008629 w 6725852"/>
              <a:gd name="connsiteY118" fmla="*/ 2415155 h 3694083"/>
              <a:gd name="connsiteX119" fmla="*/ 6076169 w 6725852"/>
              <a:gd name="connsiteY119" fmla="*/ 2446327 h 3694083"/>
              <a:gd name="connsiteX120" fmla="*/ 6076169 w 6725852"/>
              <a:gd name="connsiteY120" fmla="*/ 2487891 h 3694083"/>
              <a:gd name="connsiteX121" fmla="*/ 6008629 w 6725852"/>
              <a:gd name="connsiteY121" fmla="*/ 2503477 h 3694083"/>
              <a:gd name="connsiteX122" fmla="*/ 6029410 w 6725852"/>
              <a:gd name="connsiteY122" fmla="*/ 2586605 h 3694083"/>
              <a:gd name="connsiteX123" fmla="*/ 6076169 w 6725852"/>
              <a:gd name="connsiteY123" fmla="*/ 2586605 h 3694083"/>
              <a:gd name="connsiteX124" fmla="*/ 6039801 w 6725852"/>
              <a:gd name="connsiteY124" fmla="*/ 2591800 h 3694083"/>
              <a:gd name="connsiteX125" fmla="*/ 5998238 w 6725852"/>
              <a:gd name="connsiteY125" fmla="*/ 2591800 h 3694083"/>
              <a:gd name="connsiteX126" fmla="*/ 5972260 w 6725852"/>
              <a:gd name="connsiteY126" fmla="*/ 2576214 h 3694083"/>
              <a:gd name="connsiteX127" fmla="*/ 5972260 w 6725852"/>
              <a:gd name="connsiteY127" fmla="*/ 2555432 h 3694083"/>
              <a:gd name="connsiteX128" fmla="*/ 5883938 w 6725852"/>
              <a:gd name="connsiteY128" fmla="*/ 2560627 h 3694083"/>
              <a:gd name="connsiteX129" fmla="*/ 5811201 w 6725852"/>
              <a:gd name="connsiteY129" fmla="*/ 2534650 h 3694083"/>
              <a:gd name="connsiteX130" fmla="*/ 5795615 w 6725852"/>
              <a:gd name="connsiteY130" fmla="*/ 2493086 h 3694083"/>
              <a:gd name="connsiteX131" fmla="*/ 5785224 w 6725852"/>
              <a:gd name="connsiteY131" fmla="*/ 2472305 h 3694083"/>
              <a:gd name="connsiteX132" fmla="*/ 5712488 w 6725852"/>
              <a:gd name="connsiteY132" fmla="*/ 2456718 h 3694083"/>
              <a:gd name="connsiteX133" fmla="*/ 5681315 w 6725852"/>
              <a:gd name="connsiteY133" fmla="*/ 2394373 h 3694083"/>
              <a:gd name="connsiteX134" fmla="*/ 5411151 w 6725852"/>
              <a:gd name="connsiteY134" fmla="*/ 2243705 h 3694083"/>
              <a:gd name="connsiteX135" fmla="*/ 5447519 w 6725852"/>
              <a:gd name="connsiteY135" fmla="*/ 2285268 h 3694083"/>
              <a:gd name="connsiteX136" fmla="*/ 5416347 w 6725852"/>
              <a:gd name="connsiteY136" fmla="*/ 2326832 h 3694083"/>
              <a:gd name="connsiteX137" fmla="*/ 5447519 w 6725852"/>
              <a:gd name="connsiteY137" fmla="*/ 2368396 h 3694083"/>
              <a:gd name="connsiteX138" fmla="*/ 5426738 w 6725852"/>
              <a:gd name="connsiteY138" fmla="*/ 2394373 h 3694083"/>
              <a:gd name="connsiteX139" fmla="*/ 5405956 w 6725852"/>
              <a:gd name="connsiteY139" fmla="*/ 2425546 h 3694083"/>
              <a:gd name="connsiteX140" fmla="*/ 5374783 w 6725852"/>
              <a:gd name="connsiteY140" fmla="*/ 2467109 h 3694083"/>
              <a:gd name="connsiteX141" fmla="*/ 5307242 w 6725852"/>
              <a:gd name="connsiteY141" fmla="*/ 2461914 h 3694083"/>
              <a:gd name="connsiteX142" fmla="*/ 5286460 w 6725852"/>
              <a:gd name="connsiteY142" fmla="*/ 2435936 h 3694083"/>
              <a:gd name="connsiteX143" fmla="*/ 5265679 w 6725852"/>
              <a:gd name="connsiteY143" fmla="*/ 2404764 h 3694083"/>
              <a:gd name="connsiteX144" fmla="*/ 5250092 w 6725852"/>
              <a:gd name="connsiteY144" fmla="*/ 2352809 h 3694083"/>
              <a:gd name="connsiteX145" fmla="*/ 5281265 w 6725852"/>
              <a:gd name="connsiteY145" fmla="*/ 2342418 h 3694083"/>
              <a:gd name="connsiteX146" fmla="*/ 5312438 w 6725852"/>
              <a:gd name="connsiteY146" fmla="*/ 2332027 h 3694083"/>
              <a:gd name="connsiteX147" fmla="*/ 1996142 w 6725852"/>
              <a:gd name="connsiteY147" fmla="*/ 2056091 h 3694083"/>
              <a:gd name="connsiteX148" fmla="*/ 2020048 w 6725852"/>
              <a:gd name="connsiteY148" fmla="*/ 2103903 h 3694083"/>
              <a:gd name="connsiteX149" fmla="*/ 1930400 w 6725852"/>
              <a:gd name="connsiteY149" fmla="*/ 2091950 h 3694083"/>
              <a:gd name="connsiteX150" fmla="*/ 1751106 w 6725852"/>
              <a:gd name="connsiteY150" fmla="*/ 2008279 h 3694083"/>
              <a:gd name="connsiteX151" fmla="*/ 1858683 w 6725852"/>
              <a:gd name="connsiteY151" fmla="*/ 2014256 h 3694083"/>
              <a:gd name="connsiteX152" fmla="*/ 1918448 w 6725852"/>
              <a:gd name="connsiteY152" fmla="*/ 2044138 h 3694083"/>
              <a:gd name="connsiteX153" fmla="*/ 1912471 w 6725852"/>
              <a:gd name="connsiteY153" fmla="*/ 2062067 h 3694083"/>
              <a:gd name="connsiteX154" fmla="*/ 1858683 w 6725852"/>
              <a:gd name="connsiteY154" fmla="*/ 2062067 h 3694083"/>
              <a:gd name="connsiteX155" fmla="*/ 1822824 w 6725852"/>
              <a:gd name="connsiteY155" fmla="*/ 2032185 h 3694083"/>
              <a:gd name="connsiteX156" fmla="*/ 3890852 w 6725852"/>
              <a:gd name="connsiteY156" fmla="*/ 1918216 h 3694083"/>
              <a:gd name="connsiteX157" fmla="*/ 3919664 w 6725852"/>
              <a:gd name="connsiteY157" fmla="*/ 1988187 h 3694083"/>
              <a:gd name="connsiteX158" fmla="*/ 3956424 w 6725852"/>
              <a:gd name="connsiteY158" fmla="*/ 2034137 h 3694083"/>
              <a:gd name="connsiteX159" fmla="*/ 3947234 w 6725852"/>
              <a:gd name="connsiteY159" fmla="*/ 2066302 h 3694083"/>
              <a:gd name="connsiteX160" fmla="*/ 3979399 w 6725852"/>
              <a:gd name="connsiteY160" fmla="*/ 2098467 h 3694083"/>
              <a:gd name="connsiteX161" fmla="*/ 3979399 w 6725852"/>
              <a:gd name="connsiteY161" fmla="*/ 2126037 h 3694083"/>
              <a:gd name="connsiteX162" fmla="*/ 4029944 w 6725852"/>
              <a:gd name="connsiteY162" fmla="*/ 2167392 h 3694083"/>
              <a:gd name="connsiteX163" fmla="*/ 4039802 w 6725852"/>
              <a:gd name="connsiteY163" fmla="*/ 2182179 h 3694083"/>
              <a:gd name="connsiteX164" fmla="*/ 4039802 w 6725852"/>
              <a:gd name="connsiteY164" fmla="*/ 2150859 h 3694083"/>
              <a:gd name="connsiteX165" fmla="*/ 4039802 w 6725852"/>
              <a:gd name="connsiteY165" fmla="*/ 2130078 h 3694083"/>
              <a:gd name="connsiteX166" fmla="*/ 3915111 w 6725852"/>
              <a:gd name="connsiteY166" fmla="*/ 1922259 h 3694083"/>
              <a:gd name="connsiteX167" fmla="*/ 3515061 w 6725852"/>
              <a:gd name="connsiteY167" fmla="*/ 1475450 h 3694083"/>
              <a:gd name="connsiteX168" fmla="*/ 3525452 w 6725852"/>
              <a:gd name="connsiteY168" fmla="*/ 1548187 h 3694083"/>
              <a:gd name="connsiteX169" fmla="*/ 3567015 w 6725852"/>
              <a:gd name="connsiteY169" fmla="*/ 1584555 h 3694083"/>
              <a:gd name="connsiteX170" fmla="*/ 3592993 w 6725852"/>
              <a:gd name="connsiteY170" fmla="*/ 1605337 h 3694083"/>
              <a:gd name="connsiteX171" fmla="*/ 3582602 w 6725852"/>
              <a:gd name="connsiteY171" fmla="*/ 1652096 h 3694083"/>
              <a:gd name="connsiteX172" fmla="*/ 3535843 w 6725852"/>
              <a:gd name="connsiteY172" fmla="*/ 1693659 h 3694083"/>
              <a:gd name="connsiteX173" fmla="*/ 3499474 w 6725852"/>
              <a:gd name="connsiteY173" fmla="*/ 1683269 h 3694083"/>
              <a:gd name="connsiteX174" fmla="*/ 3499474 w 6725852"/>
              <a:gd name="connsiteY174" fmla="*/ 1667682 h 3694083"/>
              <a:gd name="connsiteX175" fmla="*/ 3546234 w 6725852"/>
              <a:gd name="connsiteY175" fmla="*/ 1652096 h 3694083"/>
              <a:gd name="connsiteX176" fmla="*/ 3546234 w 6725852"/>
              <a:gd name="connsiteY176" fmla="*/ 1631314 h 3694083"/>
              <a:gd name="connsiteX177" fmla="*/ 3525452 w 6725852"/>
              <a:gd name="connsiteY177" fmla="*/ 1605337 h 3694083"/>
              <a:gd name="connsiteX178" fmla="*/ 3483888 w 6725852"/>
              <a:gd name="connsiteY178" fmla="*/ 1589750 h 3694083"/>
              <a:gd name="connsiteX179" fmla="*/ 3463106 w 6725852"/>
              <a:gd name="connsiteY179" fmla="*/ 1563773 h 3694083"/>
              <a:gd name="connsiteX180" fmla="*/ 3442324 w 6725852"/>
              <a:gd name="connsiteY180" fmla="*/ 1527405 h 3694083"/>
              <a:gd name="connsiteX181" fmla="*/ 3421543 w 6725852"/>
              <a:gd name="connsiteY181" fmla="*/ 1511819 h 3694083"/>
              <a:gd name="connsiteX182" fmla="*/ 3385174 w 6725852"/>
              <a:gd name="connsiteY182" fmla="*/ 1537796 h 3694083"/>
              <a:gd name="connsiteX183" fmla="*/ 3328024 w 6725852"/>
              <a:gd name="connsiteY183" fmla="*/ 1522209 h 3694083"/>
              <a:gd name="connsiteX184" fmla="*/ 3317634 w 6725852"/>
              <a:gd name="connsiteY184" fmla="*/ 1563773 h 3694083"/>
              <a:gd name="connsiteX185" fmla="*/ 3296852 w 6725852"/>
              <a:gd name="connsiteY185" fmla="*/ 1594946 h 3694083"/>
              <a:gd name="connsiteX186" fmla="*/ 3276070 w 6725852"/>
              <a:gd name="connsiteY186" fmla="*/ 1631314 h 3694083"/>
              <a:gd name="connsiteX187" fmla="*/ 3244897 w 6725852"/>
              <a:gd name="connsiteY187" fmla="*/ 1678073 h 3694083"/>
              <a:gd name="connsiteX188" fmla="*/ 3177356 w 6725852"/>
              <a:gd name="connsiteY188" fmla="*/ 1688464 h 3694083"/>
              <a:gd name="connsiteX189" fmla="*/ 3177356 w 6725852"/>
              <a:gd name="connsiteY189" fmla="*/ 1723055 h 3694083"/>
              <a:gd name="connsiteX190" fmla="*/ 3198253 w 6725852"/>
              <a:gd name="connsiteY190" fmla="*/ 1717084 h 3694083"/>
              <a:gd name="connsiteX191" fmla="*/ 3230418 w 6725852"/>
              <a:gd name="connsiteY191" fmla="*/ 1726274 h 3694083"/>
              <a:gd name="connsiteX192" fmla="*/ 3280963 w 6725852"/>
              <a:gd name="connsiteY192" fmla="*/ 1707894 h 3694083"/>
              <a:gd name="connsiteX193" fmla="*/ 3317722 w 6725852"/>
              <a:gd name="connsiteY193" fmla="*/ 1698704 h 3694083"/>
              <a:gd name="connsiteX194" fmla="*/ 3368267 w 6725852"/>
              <a:gd name="connsiteY194" fmla="*/ 1689514 h 3694083"/>
              <a:gd name="connsiteX195" fmla="*/ 3405027 w 6725852"/>
              <a:gd name="connsiteY195" fmla="*/ 1689514 h 3694083"/>
              <a:gd name="connsiteX196" fmla="*/ 3441787 w 6725852"/>
              <a:gd name="connsiteY196" fmla="*/ 1675729 h 3694083"/>
              <a:gd name="connsiteX197" fmla="*/ 3460167 w 6725852"/>
              <a:gd name="connsiteY197" fmla="*/ 1694109 h 3694083"/>
              <a:gd name="connsiteX198" fmla="*/ 3473952 w 6725852"/>
              <a:gd name="connsiteY198" fmla="*/ 1703299 h 3694083"/>
              <a:gd name="connsiteX199" fmla="*/ 3487737 w 6725852"/>
              <a:gd name="connsiteY199" fmla="*/ 1735464 h 3694083"/>
              <a:gd name="connsiteX200" fmla="*/ 3473952 w 6725852"/>
              <a:gd name="connsiteY200" fmla="*/ 1767629 h 3694083"/>
              <a:gd name="connsiteX201" fmla="*/ 3510711 w 6725852"/>
              <a:gd name="connsiteY201" fmla="*/ 1790604 h 3694083"/>
              <a:gd name="connsiteX202" fmla="*/ 3542876 w 6725852"/>
              <a:gd name="connsiteY202" fmla="*/ 1786009 h 3694083"/>
              <a:gd name="connsiteX203" fmla="*/ 3556661 w 6725852"/>
              <a:gd name="connsiteY203" fmla="*/ 1808983 h 3694083"/>
              <a:gd name="connsiteX204" fmla="*/ 3593421 w 6725852"/>
              <a:gd name="connsiteY204" fmla="*/ 1813578 h 3694083"/>
              <a:gd name="connsiteX205" fmla="*/ 3607206 w 6725852"/>
              <a:gd name="connsiteY205" fmla="*/ 1822768 h 3694083"/>
              <a:gd name="connsiteX206" fmla="*/ 3625586 w 6725852"/>
              <a:gd name="connsiteY206" fmla="*/ 1827363 h 3694083"/>
              <a:gd name="connsiteX207" fmla="*/ 3634776 w 6725852"/>
              <a:gd name="connsiteY207" fmla="*/ 1776819 h 3694083"/>
              <a:gd name="connsiteX208" fmla="*/ 3689915 w 6725852"/>
              <a:gd name="connsiteY208" fmla="*/ 1776819 h 3694083"/>
              <a:gd name="connsiteX209" fmla="*/ 3722080 w 6725852"/>
              <a:gd name="connsiteY209" fmla="*/ 1799794 h 3694083"/>
              <a:gd name="connsiteX210" fmla="*/ 3758840 w 6725852"/>
              <a:gd name="connsiteY210" fmla="*/ 1799794 h 3694083"/>
              <a:gd name="connsiteX211" fmla="*/ 3795600 w 6725852"/>
              <a:gd name="connsiteY211" fmla="*/ 1831958 h 3694083"/>
              <a:gd name="connsiteX212" fmla="*/ 3813980 w 6725852"/>
              <a:gd name="connsiteY212" fmla="*/ 1818173 h 3694083"/>
              <a:gd name="connsiteX213" fmla="*/ 3823170 w 6725852"/>
              <a:gd name="connsiteY213" fmla="*/ 1804388 h 3694083"/>
              <a:gd name="connsiteX214" fmla="*/ 3831426 w 6725852"/>
              <a:gd name="connsiteY214" fmla="*/ 1808517 h 3694083"/>
              <a:gd name="connsiteX215" fmla="*/ 3831984 w 6725852"/>
              <a:gd name="connsiteY215" fmla="*/ 1807959 h 3694083"/>
              <a:gd name="connsiteX216" fmla="*/ 3863156 w 6725852"/>
              <a:gd name="connsiteY216" fmla="*/ 1813155 h 3694083"/>
              <a:gd name="connsiteX217" fmla="*/ 3904720 w 6725852"/>
              <a:gd name="connsiteY217" fmla="*/ 1735223 h 3694083"/>
              <a:gd name="connsiteX218" fmla="*/ 3909915 w 6725852"/>
              <a:gd name="connsiteY218" fmla="*/ 1709246 h 3694083"/>
              <a:gd name="connsiteX219" fmla="*/ 3873547 w 6725852"/>
              <a:gd name="connsiteY219" fmla="*/ 1698855 h 3694083"/>
              <a:gd name="connsiteX220" fmla="*/ 3847570 w 6725852"/>
              <a:gd name="connsiteY220" fmla="*/ 1724832 h 3694083"/>
              <a:gd name="connsiteX221" fmla="*/ 3837179 w 6725852"/>
              <a:gd name="connsiteY221" fmla="*/ 1698855 h 3694083"/>
              <a:gd name="connsiteX222" fmla="*/ 3790420 w 6725852"/>
              <a:gd name="connsiteY222" fmla="*/ 1714441 h 3694083"/>
              <a:gd name="connsiteX223" fmla="*/ 3738465 w 6725852"/>
              <a:gd name="connsiteY223" fmla="*/ 1740419 h 3694083"/>
              <a:gd name="connsiteX224" fmla="*/ 3686511 w 6725852"/>
              <a:gd name="connsiteY224" fmla="*/ 1724832 h 3694083"/>
              <a:gd name="connsiteX225" fmla="*/ 3743661 w 6725852"/>
              <a:gd name="connsiteY225" fmla="*/ 1704050 h 3694083"/>
              <a:gd name="connsiteX226" fmla="*/ 3748856 w 6725852"/>
              <a:gd name="connsiteY226" fmla="*/ 1620923 h 3694083"/>
              <a:gd name="connsiteX227" fmla="*/ 3728074 w 6725852"/>
              <a:gd name="connsiteY227" fmla="*/ 1594946 h 3694083"/>
              <a:gd name="connsiteX228" fmla="*/ 3686511 w 6725852"/>
              <a:gd name="connsiteY228" fmla="*/ 1615728 h 3694083"/>
              <a:gd name="connsiteX229" fmla="*/ 3728074 w 6725852"/>
              <a:gd name="connsiteY229" fmla="*/ 1636509 h 3694083"/>
              <a:gd name="connsiteX230" fmla="*/ 3702097 w 6725852"/>
              <a:gd name="connsiteY230" fmla="*/ 1667682 h 3694083"/>
              <a:gd name="connsiteX231" fmla="*/ 3696902 w 6725852"/>
              <a:gd name="connsiteY231" fmla="*/ 1709246 h 3694083"/>
              <a:gd name="connsiteX232" fmla="*/ 3655338 w 6725852"/>
              <a:gd name="connsiteY232" fmla="*/ 1678073 h 3694083"/>
              <a:gd name="connsiteX233" fmla="*/ 3613774 w 6725852"/>
              <a:gd name="connsiteY233" fmla="*/ 1646900 h 3694083"/>
              <a:gd name="connsiteX234" fmla="*/ 3613774 w 6725852"/>
              <a:gd name="connsiteY234" fmla="*/ 1615728 h 3694083"/>
              <a:gd name="connsiteX235" fmla="*/ 3608579 w 6725852"/>
              <a:gd name="connsiteY235" fmla="*/ 1594946 h 3694083"/>
              <a:gd name="connsiteX236" fmla="*/ 3836929 w 6725852"/>
              <a:gd name="connsiteY236" fmla="*/ 1438408 h 3694083"/>
              <a:gd name="connsiteX237" fmla="*/ 3774583 w 6725852"/>
              <a:gd name="connsiteY237" fmla="*/ 1552708 h 3694083"/>
              <a:gd name="connsiteX238" fmla="*/ 3821342 w 6725852"/>
              <a:gd name="connsiteY238" fmla="*/ 1578685 h 3694083"/>
              <a:gd name="connsiteX239" fmla="*/ 3852515 w 6725852"/>
              <a:gd name="connsiteY239" fmla="*/ 1552708 h 3694083"/>
              <a:gd name="connsiteX240" fmla="*/ 3914860 w 6725852"/>
              <a:gd name="connsiteY240" fmla="*/ 1557904 h 3694083"/>
              <a:gd name="connsiteX241" fmla="*/ 3951229 w 6725852"/>
              <a:gd name="connsiteY241" fmla="*/ 1578685 h 3694083"/>
              <a:gd name="connsiteX242" fmla="*/ 4013574 w 6725852"/>
              <a:gd name="connsiteY242" fmla="*/ 1583881 h 3694083"/>
              <a:gd name="connsiteX243" fmla="*/ 4013574 w 6725852"/>
              <a:gd name="connsiteY243" fmla="*/ 1552708 h 3694083"/>
              <a:gd name="connsiteX244" fmla="*/ 3935642 w 6725852"/>
              <a:gd name="connsiteY244" fmla="*/ 1490363 h 3694083"/>
              <a:gd name="connsiteX245" fmla="*/ 3868101 w 6725852"/>
              <a:gd name="connsiteY245" fmla="*/ 1490363 h 3694083"/>
              <a:gd name="connsiteX246" fmla="*/ 3203083 w 6725852"/>
              <a:gd name="connsiteY246" fmla="*/ 1048750 h 3694083"/>
              <a:gd name="connsiteX247" fmla="*/ 3208279 w 6725852"/>
              <a:gd name="connsiteY247" fmla="*/ 1079923 h 3694083"/>
              <a:gd name="connsiteX248" fmla="*/ 3249842 w 6725852"/>
              <a:gd name="connsiteY248" fmla="*/ 1095509 h 3694083"/>
              <a:gd name="connsiteX249" fmla="*/ 3208279 w 6725852"/>
              <a:gd name="connsiteY249" fmla="*/ 1137073 h 3694083"/>
              <a:gd name="connsiteX250" fmla="*/ 3260233 w 6725852"/>
              <a:gd name="connsiteY250" fmla="*/ 1178636 h 3694083"/>
              <a:gd name="connsiteX251" fmla="*/ 3265429 w 6725852"/>
              <a:gd name="connsiteY251" fmla="*/ 1251373 h 3694083"/>
              <a:gd name="connsiteX252" fmla="*/ 3286210 w 6725852"/>
              <a:gd name="connsiteY252" fmla="*/ 1256568 h 3694083"/>
              <a:gd name="connsiteX253" fmla="*/ 3317383 w 6725852"/>
              <a:gd name="connsiteY253" fmla="*/ 1277350 h 3694083"/>
              <a:gd name="connsiteX254" fmla="*/ 3291406 w 6725852"/>
              <a:gd name="connsiteY254" fmla="*/ 1329305 h 3694083"/>
              <a:gd name="connsiteX255" fmla="*/ 3234256 w 6725852"/>
              <a:gd name="connsiteY255" fmla="*/ 1318914 h 3694083"/>
              <a:gd name="connsiteX256" fmla="*/ 3171910 w 6725852"/>
              <a:gd name="connsiteY256" fmla="*/ 1370868 h 3694083"/>
              <a:gd name="connsiteX257" fmla="*/ 3197888 w 6725852"/>
              <a:gd name="connsiteY257" fmla="*/ 1308523 h 3694083"/>
              <a:gd name="connsiteX258" fmla="*/ 3166715 w 6725852"/>
              <a:gd name="connsiteY258" fmla="*/ 1298132 h 3694083"/>
              <a:gd name="connsiteX259" fmla="*/ 3192692 w 6725852"/>
              <a:gd name="connsiteY259" fmla="*/ 1277350 h 3694083"/>
              <a:gd name="connsiteX260" fmla="*/ 3192692 w 6725852"/>
              <a:gd name="connsiteY260" fmla="*/ 1246177 h 3694083"/>
              <a:gd name="connsiteX261" fmla="*/ 3218669 w 6725852"/>
              <a:gd name="connsiteY261" fmla="*/ 1240982 h 3694083"/>
              <a:gd name="connsiteX262" fmla="*/ 3208279 w 6725852"/>
              <a:gd name="connsiteY262" fmla="*/ 1204614 h 3694083"/>
              <a:gd name="connsiteX263" fmla="*/ 3177106 w 6725852"/>
              <a:gd name="connsiteY263" fmla="*/ 1204614 h 3694083"/>
              <a:gd name="connsiteX264" fmla="*/ 3166715 w 6725852"/>
              <a:gd name="connsiteY264" fmla="*/ 1235786 h 3694083"/>
              <a:gd name="connsiteX265" fmla="*/ 3161519 w 6725852"/>
              <a:gd name="connsiteY265" fmla="*/ 1282546 h 3694083"/>
              <a:gd name="connsiteX266" fmla="*/ 3125151 w 6725852"/>
              <a:gd name="connsiteY266" fmla="*/ 1313718 h 3694083"/>
              <a:gd name="connsiteX267" fmla="*/ 3073197 w 6725852"/>
              <a:gd name="connsiteY267" fmla="*/ 1303327 h 3694083"/>
              <a:gd name="connsiteX268" fmla="*/ 3068001 w 6725852"/>
              <a:gd name="connsiteY268" fmla="*/ 1282546 h 3694083"/>
              <a:gd name="connsiteX269" fmla="*/ 3093979 w 6725852"/>
              <a:gd name="connsiteY269" fmla="*/ 1261764 h 3694083"/>
              <a:gd name="connsiteX270" fmla="*/ 3073197 w 6725852"/>
              <a:gd name="connsiteY270" fmla="*/ 1230591 h 3694083"/>
              <a:gd name="connsiteX271" fmla="*/ 3145933 w 6725852"/>
              <a:gd name="connsiteY271" fmla="*/ 1168246 h 3694083"/>
              <a:gd name="connsiteX272" fmla="*/ 3161519 w 6725852"/>
              <a:gd name="connsiteY272" fmla="*/ 1183832 h 3694083"/>
              <a:gd name="connsiteX273" fmla="*/ 3166715 w 6725852"/>
              <a:gd name="connsiteY273" fmla="*/ 1121486 h 3694083"/>
              <a:gd name="connsiteX274" fmla="*/ 3140738 w 6725852"/>
              <a:gd name="connsiteY274" fmla="*/ 1079923 h 3694083"/>
              <a:gd name="connsiteX275" fmla="*/ 3171910 w 6725852"/>
              <a:gd name="connsiteY275" fmla="*/ 1059141 h 3694083"/>
              <a:gd name="connsiteX276" fmla="*/ 3171910 w 6725852"/>
              <a:gd name="connsiteY276" fmla="*/ 1079923 h 3694083"/>
              <a:gd name="connsiteX277" fmla="*/ 167342 w 6725852"/>
              <a:gd name="connsiteY277" fmla="*/ 854820 h 3694083"/>
              <a:gd name="connsiteX278" fmla="*/ 185271 w 6725852"/>
              <a:gd name="connsiteY278" fmla="*/ 884703 h 3694083"/>
              <a:gd name="connsiteX279" fmla="*/ 119530 w 6725852"/>
              <a:gd name="connsiteY279" fmla="*/ 878726 h 3694083"/>
              <a:gd name="connsiteX280" fmla="*/ 2856630 w 6725852"/>
              <a:gd name="connsiteY280" fmla="*/ 719580 h 3694083"/>
              <a:gd name="connsiteX281" fmla="*/ 2894337 w 6725852"/>
              <a:gd name="connsiteY281" fmla="*/ 741576 h 3694083"/>
              <a:gd name="connsiteX282" fmla="*/ 2881768 w 6725852"/>
              <a:gd name="connsiteY282" fmla="*/ 766714 h 3694083"/>
              <a:gd name="connsiteX283" fmla="*/ 2900622 w 6725852"/>
              <a:gd name="connsiteY283" fmla="*/ 763571 h 3694083"/>
              <a:gd name="connsiteX284" fmla="*/ 2906906 w 6725852"/>
              <a:gd name="connsiteY284" fmla="*/ 744718 h 3694083"/>
              <a:gd name="connsiteX285" fmla="*/ 2928902 w 6725852"/>
              <a:gd name="connsiteY285" fmla="*/ 744718 h 3694083"/>
              <a:gd name="connsiteX286" fmla="*/ 2960325 w 6725852"/>
              <a:gd name="connsiteY286" fmla="*/ 744718 h 3694083"/>
              <a:gd name="connsiteX287" fmla="*/ 2960325 w 6725852"/>
              <a:gd name="connsiteY287" fmla="*/ 738433 h 3694083"/>
              <a:gd name="connsiteX288" fmla="*/ 2979179 w 6725852"/>
              <a:gd name="connsiteY288" fmla="*/ 719580 h 3694083"/>
              <a:gd name="connsiteX289" fmla="*/ 3020028 w 6725852"/>
              <a:gd name="connsiteY289" fmla="*/ 735291 h 3694083"/>
              <a:gd name="connsiteX290" fmla="*/ 3020028 w 6725852"/>
              <a:gd name="connsiteY290" fmla="*/ 754145 h 3694083"/>
              <a:gd name="connsiteX291" fmla="*/ 3016886 w 6725852"/>
              <a:gd name="connsiteY291" fmla="*/ 766714 h 3694083"/>
              <a:gd name="connsiteX292" fmla="*/ 3042024 w 6725852"/>
              <a:gd name="connsiteY292" fmla="*/ 782425 h 3694083"/>
              <a:gd name="connsiteX293" fmla="*/ 3042024 w 6725852"/>
              <a:gd name="connsiteY293" fmla="*/ 798136 h 3694083"/>
              <a:gd name="connsiteX294" fmla="*/ 3035739 w 6725852"/>
              <a:gd name="connsiteY294" fmla="*/ 816990 h 3694083"/>
              <a:gd name="connsiteX295" fmla="*/ 2998032 w 6725852"/>
              <a:gd name="connsiteY295" fmla="*/ 851555 h 3694083"/>
              <a:gd name="connsiteX296" fmla="*/ 2972894 w 6725852"/>
              <a:gd name="connsiteY296" fmla="*/ 867266 h 3694083"/>
              <a:gd name="connsiteX297" fmla="*/ 2941471 w 6725852"/>
              <a:gd name="connsiteY297" fmla="*/ 879835 h 3694083"/>
              <a:gd name="connsiteX298" fmla="*/ 2884911 w 6725852"/>
              <a:gd name="connsiteY298" fmla="*/ 860982 h 3694083"/>
              <a:gd name="connsiteX299" fmla="*/ 2831492 w 6725852"/>
              <a:gd name="connsiteY299" fmla="*/ 823275 h 3694083"/>
              <a:gd name="connsiteX300" fmla="*/ 2844061 w 6725852"/>
              <a:gd name="connsiteY300" fmla="*/ 810705 h 3694083"/>
              <a:gd name="connsiteX301" fmla="*/ 2862915 w 6725852"/>
              <a:gd name="connsiteY301" fmla="*/ 807563 h 3694083"/>
              <a:gd name="connsiteX302" fmla="*/ 2862915 w 6725852"/>
              <a:gd name="connsiteY302" fmla="*/ 785567 h 3694083"/>
              <a:gd name="connsiteX303" fmla="*/ 2840919 w 6725852"/>
              <a:gd name="connsiteY303" fmla="*/ 788710 h 3694083"/>
              <a:gd name="connsiteX304" fmla="*/ 2822065 w 6725852"/>
              <a:gd name="connsiteY304" fmla="*/ 779283 h 3694083"/>
              <a:gd name="connsiteX305" fmla="*/ 2837777 w 6725852"/>
              <a:gd name="connsiteY305" fmla="*/ 747860 h 3694083"/>
              <a:gd name="connsiteX306" fmla="*/ 2847203 w 6725852"/>
              <a:gd name="connsiteY306" fmla="*/ 732149 h 3694083"/>
              <a:gd name="connsiteX307" fmla="*/ 5977 w 6725852"/>
              <a:gd name="connsiteY307" fmla="*/ 633691 h 3694083"/>
              <a:gd name="connsiteX308" fmla="*/ 77695 w 6725852"/>
              <a:gd name="connsiteY308" fmla="*/ 681503 h 3694083"/>
              <a:gd name="connsiteX309" fmla="*/ 113553 w 6725852"/>
              <a:gd name="connsiteY309" fmla="*/ 687479 h 3694083"/>
              <a:gd name="connsiteX310" fmla="*/ 149412 w 6725852"/>
              <a:gd name="connsiteY310" fmla="*/ 681503 h 3694083"/>
              <a:gd name="connsiteX311" fmla="*/ 191248 w 6725852"/>
              <a:gd name="connsiteY311" fmla="*/ 717362 h 3694083"/>
              <a:gd name="connsiteX312" fmla="*/ 197224 w 6725852"/>
              <a:gd name="connsiteY312" fmla="*/ 741267 h 3694083"/>
              <a:gd name="connsiteX313" fmla="*/ 155389 w 6725852"/>
              <a:gd name="connsiteY313" fmla="*/ 783103 h 3694083"/>
              <a:gd name="connsiteX314" fmla="*/ 119530 w 6725852"/>
              <a:gd name="connsiteY314" fmla="*/ 824938 h 3694083"/>
              <a:gd name="connsiteX315" fmla="*/ 77695 w 6725852"/>
              <a:gd name="connsiteY315" fmla="*/ 789079 h 3694083"/>
              <a:gd name="connsiteX316" fmla="*/ 77695 w 6725852"/>
              <a:gd name="connsiteY316" fmla="*/ 783103 h 3694083"/>
              <a:gd name="connsiteX317" fmla="*/ 71719 w 6725852"/>
              <a:gd name="connsiteY317" fmla="*/ 771150 h 3694083"/>
              <a:gd name="connsiteX318" fmla="*/ 47812 w 6725852"/>
              <a:gd name="connsiteY318" fmla="*/ 783103 h 3694083"/>
              <a:gd name="connsiteX319" fmla="*/ 29883 w 6725852"/>
              <a:gd name="connsiteY319" fmla="*/ 789079 h 3694083"/>
              <a:gd name="connsiteX320" fmla="*/ 17930 w 6725852"/>
              <a:gd name="connsiteY320" fmla="*/ 771150 h 3694083"/>
              <a:gd name="connsiteX321" fmla="*/ 17930 w 6725852"/>
              <a:gd name="connsiteY321" fmla="*/ 753220 h 3694083"/>
              <a:gd name="connsiteX322" fmla="*/ 29883 w 6725852"/>
              <a:gd name="connsiteY322" fmla="*/ 735291 h 3694083"/>
              <a:gd name="connsiteX323" fmla="*/ 5977 w 6725852"/>
              <a:gd name="connsiteY323" fmla="*/ 735291 h 3694083"/>
              <a:gd name="connsiteX324" fmla="*/ 0 w 6725852"/>
              <a:gd name="connsiteY324" fmla="*/ 663573 h 3694083"/>
              <a:gd name="connsiteX325" fmla="*/ 4509489 w 6725852"/>
              <a:gd name="connsiteY325" fmla="*/ 349375 h 3694083"/>
              <a:gd name="connsiteX326" fmla="*/ 4546359 w 6725852"/>
              <a:gd name="connsiteY326" fmla="*/ 386246 h 3694083"/>
              <a:gd name="connsiteX327" fmla="*/ 4465243 w 6725852"/>
              <a:gd name="connsiteY327" fmla="*/ 408368 h 3694083"/>
              <a:gd name="connsiteX328" fmla="*/ 4398876 w 6725852"/>
              <a:gd name="connsiteY328" fmla="*/ 430491 h 3694083"/>
              <a:gd name="connsiteX329" fmla="*/ 4317759 w 6725852"/>
              <a:gd name="connsiteY329" fmla="*/ 467362 h 3694083"/>
              <a:gd name="connsiteX330" fmla="*/ 4280889 w 6725852"/>
              <a:gd name="connsiteY330" fmla="*/ 548478 h 3694083"/>
              <a:gd name="connsiteX331" fmla="*/ 4280889 w 6725852"/>
              <a:gd name="connsiteY331" fmla="*/ 600097 h 3694083"/>
              <a:gd name="connsiteX332" fmla="*/ 4221895 w 6725852"/>
              <a:gd name="connsiteY332" fmla="*/ 548478 h 3694083"/>
              <a:gd name="connsiteX333" fmla="*/ 4266140 w 6725852"/>
              <a:gd name="connsiteY333" fmla="*/ 489485 h 3694083"/>
              <a:gd name="connsiteX334" fmla="*/ 4244018 w 6725852"/>
              <a:gd name="connsiteY334" fmla="*/ 474736 h 3694083"/>
              <a:gd name="connsiteX335" fmla="*/ 4280889 w 6725852"/>
              <a:gd name="connsiteY335" fmla="*/ 452614 h 3694083"/>
              <a:gd name="connsiteX336" fmla="*/ 4303011 w 6725852"/>
              <a:gd name="connsiteY336" fmla="*/ 415743 h 3694083"/>
              <a:gd name="connsiteX337" fmla="*/ 4413624 w 6725852"/>
              <a:gd name="connsiteY337" fmla="*/ 364123 h 3694083"/>
              <a:gd name="connsiteX338" fmla="*/ 5219170 w 6725852"/>
              <a:gd name="connsiteY338" fmla="*/ 311669 h 3694083"/>
              <a:gd name="connsiteX339" fmla="*/ 5234756 w 6725852"/>
              <a:gd name="connsiteY339" fmla="*/ 363623 h 3694083"/>
              <a:gd name="connsiteX340" fmla="*/ 5312688 w 6725852"/>
              <a:gd name="connsiteY340" fmla="*/ 353232 h 3694083"/>
              <a:gd name="connsiteX341" fmla="*/ 5354252 w 6725852"/>
              <a:gd name="connsiteY341" fmla="*/ 415578 h 3694083"/>
              <a:gd name="connsiteX342" fmla="*/ 5193193 w 6725852"/>
              <a:gd name="connsiteY342" fmla="*/ 514291 h 3694083"/>
              <a:gd name="connsiteX343" fmla="*/ 5255538 w 6725852"/>
              <a:gd name="connsiteY343" fmla="*/ 483119 h 3694083"/>
              <a:gd name="connsiteX344" fmla="*/ 5307493 w 6725852"/>
              <a:gd name="connsiteY344" fmla="*/ 462337 h 3694083"/>
              <a:gd name="connsiteX345" fmla="*/ 5354252 w 6725852"/>
              <a:gd name="connsiteY345" fmla="*/ 446750 h 3694083"/>
              <a:gd name="connsiteX346" fmla="*/ 5437379 w 6725852"/>
              <a:gd name="connsiteY346" fmla="*/ 477923 h 3694083"/>
              <a:gd name="connsiteX347" fmla="*/ 5494529 w 6725852"/>
              <a:gd name="connsiteY347" fmla="*/ 503900 h 3694083"/>
              <a:gd name="connsiteX348" fmla="*/ 5510115 w 6725852"/>
              <a:gd name="connsiteY348" fmla="*/ 498705 h 3694083"/>
              <a:gd name="connsiteX349" fmla="*/ 5520506 w 6725852"/>
              <a:gd name="connsiteY349" fmla="*/ 467532 h 3694083"/>
              <a:gd name="connsiteX350" fmla="*/ 5551679 w 6725852"/>
              <a:gd name="connsiteY350" fmla="*/ 467532 h 3694083"/>
              <a:gd name="connsiteX351" fmla="*/ 5598438 w 6725852"/>
              <a:gd name="connsiteY351" fmla="*/ 477923 h 3694083"/>
              <a:gd name="connsiteX352" fmla="*/ 5645197 w 6725852"/>
              <a:gd name="connsiteY352" fmla="*/ 519487 h 3694083"/>
              <a:gd name="connsiteX353" fmla="*/ 5629611 w 6725852"/>
              <a:gd name="connsiteY353" fmla="*/ 550659 h 3694083"/>
              <a:gd name="connsiteX354" fmla="*/ 5665979 w 6725852"/>
              <a:gd name="connsiteY354" fmla="*/ 576637 h 3694083"/>
              <a:gd name="connsiteX355" fmla="*/ 5691956 w 6725852"/>
              <a:gd name="connsiteY355" fmla="*/ 540269 h 3694083"/>
              <a:gd name="connsiteX356" fmla="*/ 5801061 w 6725852"/>
              <a:gd name="connsiteY356" fmla="*/ 561050 h 3694083"/>
              <a:gd name="connsiteX357" fmla="*/ 5811452 w 6725852"/>
              <a:gd name="connsiteY357" fmla="*/ 540269 h 3694083"/>
              <a:gd name="connsiteX358" fmla="*/ 5821843 w 6725852"/>
              <a:gd name="connsiteY358" fmla="*/ 509096 h 3694083"/>
              <a:gd name="connsiteX359" fmla="*/ 5832234 w 6725852"/>
              <a:gd name="connsiteY359" fmla="*/ 498705 h 3694083"/>
              <a:gd name="connsiteX360" fmla="*/ 5801061 w 6725852"/>
              <a:gd name="connsiteY360" fmla="*/ 441555 h 3694083"/>
              <a:gd name="connsiteX361" fmla="*/ 5764693 w 6725852"/>
              <a:gd name="connsiteY361" fmla="*/ 415578 h 3694083"/>
              <a:gd name="connsiteX362" fmla="*/ 5790670 w 6725852"/>
              <a:gd name="connsiteY362" fmla="*/ 363623 h 3694083"/>
              <a:gd name="connsiteX363" fmla="*/ 5821843 w 6725852"/>
              <a:gd name="connsiteY363" fmla="*/ 394796 h 3694083"/>
              <a:gd name="connsiteX364" fmla="*/ 5847820 w 6725852"/>
              <a:gd name="connsiteY364" fmla="*/ 379209 h 3694083"/>
              <a:gd name="connsiteX365" fmla="*/ 5904970 w 6725852"/>
              <a:gd name="connsiteY365" fmla="*/ 384405 h 3694083"/>
              <a:gd name="connsiteX366" fmla="*/ 5920556 w 6725852"/>
              <a:gd name="connsiteY366" fmla="*/ 425969 h 3694083"/>
              <a:gd name="connsiteX367" fmla="*/ 5858211 w 6725852"/>
              <a:gd name="connsiteY367" fmla="*/ 431164 h 3694083"/>
              <a:gd name="connsiteX368" fmla="*/ 5842624 w 6725852"/>
              <a:gd name="connsiteY368" fmla="*/ 441555 h 3694083"/>
              <a:gd name="connsiteX369" fmla="*/ 5894579 w 6725852"/>
              <a:gd name="connsiteY369" fmla="*/ 483119 h 3694083"/>
              <a:gd name="connsiteX370" fmla="*/ 5910165 w 6725852"/>
              <a:gd name="connsiteY370" fmla="*/ 540269 h 3694083"/>
              <a:gd name="connsiteX371" fmla="*/ 6014074 w 6725852"/>
              <a:gd name="connsiteY371" fmla="*/ 509096 h 3694083"/>
              <a:gd name="connsiteX372" fmla="*/ 6034856 w 6725852"/>
              <a:gd name="connsiteY372" fmla="*/ 571441 h 3694083"/>
              <a:gd name="connsiteX373" fmla="*/ 6117984 w 6725852"/>
              <a:gd name="connsiteY373" fmla="*/ 561050 h 3694083"/>
              <a:gd name="connsiteX374" fmla="*/ 6185524 w 6725852"/>
              <a:gd name="connsiteY374" fmla="*/ 587028 h 3694083"/>
              <a:gd name="connsiteX375" fmla="*/ 6201111 w 6725852"/>
              <a:gd name="connsiteY375" fmla="*/ 623396 h 3694083"/>
              <a:gd name="connsiteX376" fmla="*/ 6263456 w 6725852"/>
              <a:gd name="connsiteY376" fmla="*/ 618200 h 3694083"/>
              <a:gd name="connsiteX377" fmla="*/ 6305020 w 6725852"/>
              <a:gd name="connsiteY377" fmla="*/ 628591 h 3694083"/>
              <a:gd name="connsiteX378" fmla="*/ 6325802 w 6725852"/>
              <a:gd name="connsiteY378" fmla="*/ 607809 h 3694083"/>
              <a:gd name="connsiteX379" fmla="*/ 6502447 w 6725852"/>
              <a:gd name="connsiteY379" fmla="*/ 597419 h 3694083"/>
              <a:gd name="connsiteX380" fmla="*/ 6663506 w 6725852"/>
              <a:gd name="connsiteY380" fmla="*/ 711719 h 3694083"/>
              <a:gd name="connsiteX381" fmla="*/ 6725852 w 6725852"/>
              <a:gd name="connsiteY381" fmla="*/ 727305 h 3694083"/>
              <a:gd name="connsiteX382" fmla="*/ 6689484 w 6725852"/>
              <a:gd name="connsiteY382" fmla="*/ 779259 h 3694083"/>
              <a:gd name="connsiteX383" fmla="*/ 6679093 w 6725852"/>
              <a:gd name="connsiteY383" fmla="*/ 826019 h 3694083"/>
              <a:gd name="connsiteX384" fmla="*/ 6590770 w 6725852"/>
              <a:gd name="connsiteY384" fmla="*/ 784455 h 3694083"/>
              <a:gd name="connsiteX385" fmla="*/ 6569988 w 6725852"/>
              <a:gd name="connsiteY385" fmla="*/ 763673 h 3694083"/>
              <a:gd name="connsiteX386" fmla="*/ 6559597 w 6725852"/>
              <a:gd name="connsiteY386" fmla="*/ 737696 h 3694083"/>
              <a:gd name="connsiteX387" fmla="*/ 6559597 w 6725852"/>
              <a:gd name="connsiteY387" fmla="*/ 753282 h 3694083"/>
              <a:gd name="connsiteX388" fmla="*/ 6533620 w 6725852"/>
              <a:gd name="connsiteY388" fmla="*/ 800041 h 3694083"/>
              <a:gd name="connsiteX389" fmla="*/ 6502447 w 6725852"/>
              <a:gd name="connsiteY389" fmla="*/ 800041 h 3694083"/>
              <a:gd name="connsiteX390" fmla="*/ 6533620 w 6725852"/>
              <a:gd name="connsiteY390" fmla="*/ 831214 h 3694083"/>
              <a:gd name="connsiteX391" fmla="*/ 6549206 w 6725852"/>
              <a:gd name="connsiteY391" fmla="*/ 909146 h 3694083"/>
              <a:gd name="connsiteX392" fmla="*/ 6518034 w 6725852"/>
              <a:gd name="connsiteY392" fmla="*/ 909146 h 3694083"/>
              <a:gd name="connsiteX393" fmla="*/ 6419320 w 6725852"/>
              <a:gd name="connsiteY393" fmla="*/ 935123 h 3694083"/>
              <a:gd name="connsiteX394" fmla="*/ 6382952 w 6725852"/>
              <a:gd name="connsiteY394" fmla="*/ 981882 h 3694083"/>
              <a:gd name="connsiteX395" fmla="*/ 6351779 w 6725852"/>
              <a:gd name="connsiteY395" fmla="*/ 981882 h 3694083"/>
              <a:gd name="connsiteX396" fmla="*/ 6294629 w 6725852"/>
              <a:gd name="connsiteY396" fmla="*/ 1013055 h 3694083"/>
              <a:gd name="connsiteX397" fmla="*/ 6273847 w 6725852"/>
              <a:gd name="connsiteY397" fmla="*/ 1002664 h 3694083"/>
              <a:gd name="connsiteX398" fmla="*/ 6237479 w 6725852"/>
              <a:gd name="connsiteY398" fmla="*/ 1054619 h 3694083"/>
              <a:gd name="connsiteX399" fmla="*/ 6268652 w 6725852"/>
              <a:gd name="connsiteY399" fmla="*/ 1080596 h 3694083"/>
              <a:gd name="connsiteX400" fmla="*/ 6242674 w 6725852"/>
              <a:gd name="connsiteY400" fmla="*/ 1106573 h 3694083"/>
              <a:gd name="connsiteX401" fmla="*/ 6237479 w 6725852"/>
              <a:gd name="connsiteY401" fmla="*/ 1153332 h 3694083"/>
              <a:gd name="connsiteX402" fmla="*/ 6242674 w 6725852"/>
              <a:gd name="connsiteY402" fmla="*/ 1194896 h 3694083"/>
              <a:gd name="connsiteX403" fmla="*/ 6211502 w 6725852"/>
              <a:gd name="connsiteY403" fmla="*/ 1205287 h 3694083"/>
              <a:gd name="connsiteX404" fmla="*/ 6185524 w 6725852"/>
              <a:gd name="connsiteY404" fmla="*/ 1257241 h 3694083"/>
              <a:gd name="connsiteX405" fmla="*/ 6159547 w 6725852"/>
              <a:gd name="connsiteY405" fmla="*/ 1278023 h 3694083"/>
              <a:gd name="connsiteX406" fmla="*/ 6128374 w 6725852"/>
              <a:gd name="connsiteY406" fmla="*/ 1314391 h 3694083"/>
              <a:gd name="connsiteX407" fmla="*/ 6045247 w 6725852"/>
              <a:gd name="connsiteY407" fmla="*/ 1444278 h 3694083"/>
              <a:gd name="connsiteX408" fmla="*/ 5899774 w 6725852"/>
              <a:gd name="connsiteY408" fmla="*/ 1537796 h 3694083"/>
              <a:gd name="connsiteX409" fmla="*/ 5863406 w 6725852"/>
              <a:gd name="connsiteY409" fmla="*/ 1548187 h 3694083"/>
              <a:gd name="connsiteX410" fmla="*/ 5853015 w 6725852"/>
              <a:gd name="connsiteY410" fmla="*/ 1652096 h 3694083"/>
              <a:gd name="connsiteX411" fmla="*/ 5827038 w 6725852"/>
              <a:gd name="connsiteY411" fmla="*/ 1724832 h 3694083"/>
              <a:gd name="connsiteX412" fmla="*/ 5775084 w 6725852"/>
              <a:gd name="connsiteY412" fmla="*/ 1761200 h 3694083"/>
              <a:gd name="connsiteX413" fmla="*/ 5712738 w 6725852"/>
              <a:gd name="connsiteY413" fmla="*/ 1781982 h 3694083"/>
              <a:gd name="connsiteX414" fmla="*/ 5665979 w 6725852"/>
              <a:gd name="connsiteY414" fmla="*/ 1792373 h 3694083"/>
              <a:gd name="connsiteX415" fmla="*/ 5645197 w 6725852"/>
              <a:gd name="connsiteY415" fmla="*/ 1865109 h 3694083"/>
              <a:gd name="connsiteX416" fmla="*/ 5629611 w 6725852"/>
              <a:gd name="connsiteY416" fmla="*/ 1802764 h 3694083"/>
              <a:gd name="connsiteX417" fmla="*/ 5650393 w 6725852"/>
              <a:gd name="connsiteY417" fmla="*/ 1750809 h 3694083"/>
              <a:gd name="connsiteX418" fmla="*/ 5702347 w 6725852"/>
              <a:gd name="connsiteY418" fmla="*/ 1709246 h 3694083"/>
              <a:gd name="connsiteX419" fmla="*/ 5738715 w 6725852"/>
              <a:gd name="connsiteY419" fmla="*/ 1698855 h 3694083"/>
              <a:gd name="connsiteX420" fmla="*/ 5780279 w 6725852"/>
              <a:gd name="connsiteY420" fmla="*/ 1652096 h 3694083"/>
              <a:gd name="connsiteX421" fmla="*/ 5811452 w 6725852"/>
              <a:gd name="connsiteY421" fmla="*/ 1579359 h 3694083"/>
              <a:gd name="connsiteX422" fmla="*/ 5827038 w 6725852"/>
              <a:gd name="connsiteY422" fmla="*/ 1574164 h 3694083"/>
              <a:gd name="connsiteX423" fmla="*/ 5811452 w 6725852"/>
              <a:gd name="connsiteY423" fmla="*/ 1558578 h 3694083"/>
              <a:gd name="connsiteX424" fmla="*/ 5811452 w 6725852"/>
              <a:gd name="connsiteY424" fmla="*/ 1527405 h 3694083"/>
              <a:gd name="connsiteX425" fmla="*/ 5847820 w 6725852"/>
              <a:gd name="connsiteY425" fmla="*/ 1517014 h 3694083"/>
              <a:gd name="connsiteX426" fmla="*/ 5847820 w 6725852"/>
              <a:gd name="connsiteY426" fmla="*/ 1470255 h 3694083"/>
              <a:gd name="connsiteX427" fmla="*/ 5910165 w 6725852"/>
              <a:gd name="connsiteY427" fmla="*/ 1470255 h 3694083"/>
              <a:gd name="connsiteX428" fmla="*/ 6014074 w 6725852"/>
              <a:gd name="connsiteY428" fmla="*/ 1423496 h 3694083"/>
              <a:gd name="connsiteX429" fmla="*/ 6117984 w 6725852"/>
              <a:gd name="connsiteY429" fmla="*/ 1293609 h 3694083"/>
              <a:gd name="connsiteX430" fmla="*/ 6107593 w 6725852"/>
              <a:gd name="connsiteY430" fmla="*/ 1226069 h 3694083"/>
              <a:gd name="connsiteX431" fmla="*/ 6092006 w 6725852"/>
              <a:gd name="connsiteY431" fmla="*/ 1163723 h 3694083"/>
              <a:gd name="connsiteX432" fmla="*/ 6092006 w 6725852"/>
              <a:gd name="connsiteY432" fmla="*/ 1127355 h 3694083"/>
              <a:gd name="connsiteX433" fmla="*/ 6123179 w 6725852"/>
              <a:gd name="connsiteY433" fmla="*/ 1101378 h 3694083"/>
              <a:gd name="connsiteX434" fmla="*/ 6123179 w 6725852"/>
              <a:gd name="connsiteY434" fmla="*/ 1075400 h 3694083"/>
              <a:gd name="connsiteX435" fmla="*/ 6201111 w 6725852"/>
              <a:gd name="connsiteY435" fmla="*/ 997469 h 3694083"/>
              <a:gd name="connsiteX436" fmla="*/ 6175134 w 6725852"/>
              <a:gd name="connsiteY436" fmla="*/ 955905 h 3694083"/>
              <a:gd name="connsiteX437" fmla="*/ 6190720 w 6725852"/>
              <a:gd name="connsiteY437" fmla="*/ 929928 h 3694083"/>
              <a:gd name="connsiteX438" fmla="*/ 6138765 w 6725852"/>
              <a:gd name="connsiteY438" fmla="*/ 924732 h 3694083"/>
              <a:gd name="connsiteX439" fmla="*/ 6076420 w 6725852"/>
              <a:gd name="connsiteY439" fmla="*/ 992273 h 3694083"/>
              <a:gd name="connsiteX440" fmla="*/ 6102397 w 6725852"/>
              <a:gd name="connsiteY440" fmla="*/ 1028641 h 3694083"/>
              <a:gd name="connsiteX441" fmla="*/ 6076420 w 6725852"/>
              <a:gd name="connsiteY441" fmla="*/ 1049423 h 3694083"/>
              <a:gd name="connsiteX442" fmla="*/ 6024465 w 6725852"/>
              <a:gd name="connsiteY442" fmla="*/ 1049423 h 3694083"/>
              <a:gd name="connsiteX443" fmla="*/ 6029661 w 6725852"/>
              <a:gd name="connsiteY443" fmla="*/ 1013055 h 3694083"/>
              <a:gd name="connsiteX444" fmla="*/ 5988097 w 6725852"/>
              <a:gd name="connsiteY444" fmla="*/ 1007859 h 3694083"/>
              <a:gd name="connsiteX445" fmla="*/ 5972511 w 6725852"/>
              <a:gd name="connsiteY445" fmla="*/ 1028641 h 3694083"/>
              <a:gd name="connsiteX446" fmla="*/ 5930947 w 6725852"/>
              <a:gd name="connsiteY446" fmla="*/ 1039032 h 3694083"/>
              <a:gd name="connsiteX447" fmla="*/ 5878993 w 6725852"/>
              <a:gd name="connsiteY447" fmla="*/ 1028641 h 3694083"/>
              <a:gd name="connsiteX448" fmla="*/ 5743911 w 6725852"/>
              <a:gd name="connsiteY448" fmla="*/ 1184505 h 3694083"/>
              <a:gd name="connsiteX449" fmla="*/ 5780279 w 6725852"/>
              <a:gd name="connsiteY449" fmla="*/ 1205287 h 3694083"/>
              <a:gd name="connsiteX450" fmla="*/ 5806256 w 6725852"/>
              <a:gd name="connsiteY450" fmla="*/ 1189700 h 3694083"/>
              <a:gd name="connsiteX451" fmla="*/ 5842624 w 6725852"/>
              <a:gd name="connsiteY451" fmla="*/ 1220873 h 3694083"/>
              <a:gd name="connsiteX452" fmla="*/ 5858211 w 6725852"/>
              <a:gd name="connsiteY452" fmla="*/ 1189700 h 3694083"/>
              <a:gd name="connsiteX453" fmla="*/ 5884188 w 6725852"/>
              <a:gd name="connsiteY453" fmla="*/ 1220873 h 3694083"/>
              <a:gd name="connsiteX454" fmla="*/ 5899774 w 6725852"/>
              <a:gd name="connsiteY454" fmla="*/ 1267632 h 3694083"/>
              <a:gd name="connsiteX455" fmla="*/ 5899774 w 6725852"/>
              <a:gd name="connsiteY455" fmla="*/ 1340369 h 3694083"/>
              <a:gd name="connsiteX456" fmla="*/ 5930947 w 6725852"/>
              <a:gd name="connsiteY456" fmla="*/ 1376737 h 3694083"/>
              <a:gd name="connsiteX457" fmla="*/ 5910165 w 6725852"/>
              <a:gd name="connsiteY457" fmla="*/ 1381932 h 3694083"/>
              <a:gd name="connsiteX458" fmla="*/ 5894579 w 6725852"/>
              <a:gd name="connsiteY458" fmla="*/ 1376737 h 3694083"/>
              <a:gd name="connsiteX459" fmla="*/ 5904970 w 6725852"/>
              <a:gd name="connsiteY459" fmla="*/ 1433887 h 3694083"/>
              <a:gd name="connsiteX460" fmla="*/ 5899774 w 6725852"/>
              <a:gd name="connsiteY460" fmla="*/ 1454669 h 3694083"/>
              <a:gd name="connsiteX461" fmla="*/ 5858211 w 6725852"/>
              <a:gd name="connsiteY461" fmla="*/ 1449473 h 3694083"/>
              <a:gd name="connsiteX462" fmla="*/ 5858211 w 6725852"/>
              <a:gd name="connsiteY462" fmla="*/ 1413105 h 3694083"/>
              <a:gd name="connsiteX463" fmla="*/ 5853015 w 6725852"/>
              <a:gd name="connsiteY463" fmla="*/ 1298805 h 3694083"/>
              <a:gd name="connsiteX464" fmla="*/ 5837429 w 6725852"/>
              <a:gd name="connsiteY464" fmla="*/ 1309196 h 3694083"/>
              <a:gd name="connsiteX465" fmla="*/ 5837429 w 6725852"/>
              <a:gd name="connsiteY465" fmla="*/ 1387128 h 3694083"/>
              <a:gd name="connsiteX466" fmla="*/ 5785474 w 6725852"/>
              <a:gd name="connsiteY466" fmla="*/ 1423496 h 3694083"/>
              <a:gd name="connsiteX467" fmla="*/ 5764693 w 6725852"/>
              <a:gd name="connsiteY467" fmla="*/ 1506623 h 3694083"/>
              <a:gd name="connsiteX468" fmla="*/ 5691956 w 6725852"/>
              <a:gd name="connsiteY468" fmla="*/ 1532600 h 3694083"/>
              <a:gd name="connsiteX469" fmla="*/ 5645197 w 6725852"/>
              <a:gd name="connsiteY469" fmla="*/ 1558578 h 3694083"/>
              <a:gd name="connsiteX470" fmla="*/ 5614024 w 6725852"/>
              <a:gd name="connsiteY470" fmla="*/ 1626119 h 3694083"/>
              <a:gd name="connsiteX471" fmla="*/ 5624415 w 6725852"/>
              <a:gd name="connsiteY471" fmla="*/ 1683269 h 3694083"/>
              <a:gd name="connsiteX472" fmla="*/ 5634806 w 6725852"/>
              <a:gd name="connsiteY472" fmla="*/ 1719637 h 3694083"/>
              <a:gd name="connsiteX473" fmla="*/ 5567265 w 6725852"/>
              <a:gd name="connsiteY473" fmla="*/ 1730028 h 3694083"/>
              <a:gd name="connsiteX474" fmla="*/ 5556874 w 6725852"/>
              <a:gd name="connsiteY474" fmla="*/ 1662487 h 3694083"/>
              <a:gd name="connsiteX475" fmla="*/ 5530897 w 6725852"/>
              <a:gd name="connsiteY475" fmla="*/ 1657291 h 3694083"/>
              <a:gd name="connsiteX476" fmla="*/ 5551679 w 6725852"/>
              <a:gd name="connsiteY476" fmla="*/ 1615728 h 3694083"/>
              <a:gd name="connsiteX477" fmla="*/ 5452965 w 6725852"/>
              <a:gd name="connsiteY477" fmla="*/ 1636509 h 3694083"/>
              <a:gd name="connsiteX478" fmla="*/ 5489334 w 6725852"/>
              <a:gd name="connsiteY478" fmla="*/ 1605337 h 3694083"/>
              <a:gd name="connsiteX479" fmla="*/ 5421793 w 6725852"/>
              <a:gd name="connsiteY479" fmla="*/ 1641705 h 3694083"/>
              <a:gd name="connsiteX480" fmla="*/ 5442574 w 6725852"/>
              <a:gd name="connsiteY480" fmla="*/ 1678073 h 3694083"/>
              <a:gd name="connsiteX481" fmla="*/ 5489334 w 6725852"/>
              <a:gd name="connsiteY481" fmla="*/ 1657291 h 3694083"/>
              <a:gd name="connsiteX482" fmla="*/ 5489334 w 6725852"/>
              <a:gd name="connsiteY482" fmla="*/ 1683269 h 3694083"/>
              <a:gd name="connsiteX483" fmla="*/ 5452965 w 6725852"/>
              <a:gd name="connsiteY483" fmla="*/ 1719637 h 3694083"/>
              <a:gd name="connsiteX484" fmla="*/ 5504920 w 6725852"/>
              <a:gd name="connsiteY484" fmla="*/ 1813155 h 3694083"/>
              <a:gd name="connsiteX485" fmla="*/ 5489334 w 6725852"/>
              <a:gd name="connsiteY485" fmla="*/ 1880696 h 3694083"/>
              <a:gd name="connsiteX486" fmla="*/ 5473747 w 6725852"/>
              <a:gd name="connsiteY486" fmla="*/ 1917064 h 3694083"/>
              <a:gd name="connsiteX487" fmla="*/ 5447770 w 6725852"/>
              <a:gd name="connsiteY487" fmla="*/ 1948237 h 3694083"/>
              <a:gd name="connsiteX488" fmla="*/ 5406206 w 6725852"/>
              <a:gd name="connsiteY488" fmla="*/ 1974214 h 3694083"/>
              <a:gd name="connsiteX489" fmla="*/ 5364643 w 6725852"/>
              <a:gd name="connsiteY489" fmla="*/ 1984605 h 3694083"/>
              <a:gd name="connsiteX490" fmla="*/ 5297102 w 6725852"/>
              <a:gd name="connsiteY490" fmla="*/ 2005387 h 3694083"/>
              <a:gd name="connsiteX491" fmla="*/ 5271124 w 6725852"/>
              <a:gd name="connsiteY491" fmla="*/ 2052146 h 3694083"/>
              <a:gd name="connsiteX492" fmla="*/ 5250343 w 6725852"/>
              <a:gd name="connsiteY492" fmla="*/ 2026169 h 3694083"/>
              <a:gd name="connsiteX493" fmla="*/ 5224365 w 6725852"/>
              <a:gd name="connsiteY493" fmla="*/ 2026169 h 3694083"/>
              <a:gd name="connsiteX494" fmla="*/ 5229561 w 6725852"/>
              <a:gd name="connsiteY494" fmla="*/ 2072928 h 3694083"/>
              <a:gd name="connsiteX495" fmla="*/ 5307493 w 6725852"/>
              <a:gd name="connsiteY495" fmla="*/ 2150859 h 3694083"/>
              <a:gd name="connsiteX496" fmla="*/ 5281515 w 6725852"/>
              <a:gd name="connsiteY496" fmla="*/ 2187228 h 3694083"/>
              <a:gd name="connsiteX497" fmla="*/ 5203584 w 6725852"/>
              <a:gd name="connsiteY497" fmla="*/ 2244378 h 3694083"/>
              <a:gd name="connsiteX498" fmla="*/ 5151629 w 6725852"/>
              <a:gd name="connsiteY498" fmla="*/ 2223596 h 3694083"/>
              <a:gd name="connsiteX499" fmla="*/ 5115261 w 6725852"/>
              <a:gd name="connsiteY499" fmla="*/ 2166446 h 3694083"/>
              <a:gd name="connsiteX500" fmla="*/ 5104870 w 6725852"/>
              <a:gd name="connsiteY500" fmla="*/ 2218400 h 3694083"/>
              <a:gd name="connsiteX501" fmla="*/ 5146434 w 6725852"/>
              <a:gd name="connsiteY501" fmla="*/ 2296332 h 3694083"/>
              <a:gd name="connsiteX502" fmla="*/ 5198388 w 6725852"/>
              <a:gd name="connsiteY502" fmla="*/ 2389850 h 3694083"/>
              <a:gd name="connsiteX503" fmla="*/ 5193193 w 6725852"/>
              <a:gd name="connsiteY503" fmla="*/ 2426219 h 3694083"/>
              <a:gd name="connsiteX504" fmla="*/ 5208779 w 6725852"/>
              <a:gd name="connsiteY504" fmla="*/ 2498955 h 3694083"/>
              <a:gd name="connsiteX505" fmla="*/ 5162020 w 6725852"/>
              <a:gd name="connsiteY505" fmla="*/ 2488564 h 3694083"/>
              <a:gd name="connsiteX506" fmla="*/ 5089284 w 6725852"/>
              <a:gd name="connsiteY506" fmla="*/ 2436609 h 3694083"/>
              <a:gd name="connsiteX507" fmla="*/ 5026938 w 6725852"/>
              <a:gd name="connsiteY507" fmla="*/ 2348287 h 3694083"/>
              <a:gd name="connsiteX508" fmla="*/ 4980179 w 6725852"/>
              <a:gd name="connsiteY508" fmla="*/ 2280746 h 3694083"/>
              <a:gd name="connsiteX509" fmla="*/ 5021743 w 6725852"/>
              <a:gd name="connsiteY509" fmla="*/ 2265159 h 3694083"/>
              <a:gd name="connsiteX510" fmla="*/ 5047720 w 6725852"/>
              <a:gd name="connsiteY510" fmla="*/ 2291137 h 3694083"/>
              <a:gd name="connsiteX511" fmla="*/ 5130847 w 6725852"/>
              <a:gd name="connsiteY511" fmla="*/ 2379459 h 3694083"/>
              <a:gd name="connsiteX512" fmla="*/ 5125652 w 6725852"/>
              <a:gd name="connsiteY512" fmla="*/ 2363873 h 3694083"/>
              <a:gd name="connsiteX513" fmla="*/ 5115261 w 6725852"/>
              <a:gd name="connsiteY513" fmla="*/ 2327505 h 3694083"/>
              <a:gd name="connsiteX514" fmla="*/ 5120456 w 6725852"/>
              <a:gd name="connsiteY514" fmla="*/ 2317114 h 3694083"/>
              <a:gd name="connsiteX515" fmla="*/ 5078893 w 6725852"/>
              <a:gd name="connsiteY515" fmla="*/ 2244378 h 3694083"/>
              <a:gd name="connsiteX516" fmla="*/ 5058111 w 6725852"/>
              <a:gd name="connsiteY516" fmla="*/ 2202814 h 3694083"/>
              <a:gd name="connsiteX517" fmla="*/ 5052915 w 6725852"/>
              <a:gd name="connsiteY517" fmla="*/ 2176837 h 3694083"/>
              <a:gd name="connsiteX518" fmla="*/ 5042524 w 6725852"/>
              <a:gd name="connsiteY518" fmla="*/ 2150859 h 3694083"/>
              <a:gd name="connsiteX519" fmla="*/ 5042524 w 6725852"/>
              <a:gd name="connsiteY519" fmla="*/ 2130078 h 3694083"/>
              <a:gd name="connsiteX520" fmla="*/ 5000961 w 6725852"/>
              <a:gd name="connsiteY520" fmla="*/ 2145664 h 3694083"/>
              <a:gd name="connsiteX521" fmla="*/ 4985374 w 6725852"/>
              <a:gd name="connsiteY521" fmla="*/ 2140469 h 3694083"/>
              <a:gd name="connsiteX522" fmla="*/ 4974984 w 6725852"/>
              <a:gd name="connsiteY522" fmla="*/ 2114491 h 3694083"/>
              <a:gd name="connsiteX523" fmla="*/ 4964593 w 6725852"/>
              <a:gd name="connsiteY523" fmla="*/ 2083319 h 3694083"/>
              <a:gd name="connsiteX524" fmla="*/ 4964593 w 6725852"/>
              <a:gd name="connsiteY524" fmla="*/ 2062537 h 3694083"/>
              <a:gd name="connsiteX525" fmla="*/ 4943811 w 6725852"/>
              <a:gd name="connsiteY525" fmla="*/ 2036559 h 3694083"/>
              <a:gd name="connsiteX526" fmla="*/ 4933420 w 6725852"/>
              <a:gd name="connsiteY526" fmla="*/ 1994996 h 3694083"/>
              <a:gd name="connsiteX527" fmla="*/ 4907443 w 6725852"/>
              <a:gd name="connsiteY527" fmla="*/ 2020973 h 3694083"/>
              <a:gd name="connsiteX528" fmla="*/ 4860684 w 6725852"/>
              <a:gd name="connsiteY528" fmla="*/ 2020973 h 3694083"/>
              <a:gd name="connsiteX529" fmla="*/ 4845097 w 6725852"/>
              <a:gd name="connsiteY529" fmla="*/ 2052146 h 3694083"/>
              <a:gd name="connsiteX530" fmla="*/ 4741188 w 6725852"/>
              <a:gd name="connsiteY530" fmla="*/ 2140469 h 3694083"/>
              <a:gd name="connsiteX531" fmla="*/ 4730797 w 6725852"/>
              <a:gd name="connsiteY531" fmla="*/ 2249573 h 3694083"/>
              <a:gd name="connsiteX532" fmla="*/ 4756774 w 6725852"/>
              <a:gd name="connsiteY532" fmla="*/ 2306723 h 3694083"/>
              <a:gd name="connsiteX533" fmla="*/ 4725602 w 6725852"/>
              <a:gd name="connsiteY533" fmla="*/ 2337896 h 3694083"/>
              <a:gd name="connsiteX534" fmla="*/ 4715211 w 6725852"/>
              <a:gd name="connsiteY534" fmla="*/ 2259964 h 3694083"/>
              <a:gd name="connsiteX535" fmla="*/ 4668452 w 6725852"/>
              <a:gd name="connsiteY535" fmla="*/ 2296332 h 3694083"/>
              <a:gd name="connsiteX536" fmla="*/ 4652865 w 6725852"/>
              <a:gd name="connsiteY536" fmla="*/ 2265159 h 3694083"/>
              <a:gd name="connsiteX537" fmla="*/ 4616497 w 6725852"/>
              <a:gd name="connsiteY537" fmla="*/ 2192423 h 3694083"/>
              <a:gd name="connsiteX538" fmla="*/ 4569738 w 6725852"/>
              <a:gd name="connsiteY538" fmla="*/ 2067732 h 3694083"/>
              <a:gd name="connsiteX539" fmla="*/ 4517784 w 6725852"/>
              <a:gd name="connsiteY539" fmla="*/ 2036559 h 3694083"/>
              <a:gd name="connsiteX540" fmla="*/ 4502197 w 6725852"/>
              <a:gd name="connsiteY540" fmla="*/ 1984605 h 3694083"/>
              <a:gd name="connsiteX541" fmla="*/ 4497002 w 6725852"/>
              <a:gd name="connsiteY541" fmla="*/ 1984605 h 3694083"/>
              <a:gd name="connsiteX542" fmla="*/ 4476220 w 6725852"/>
              <a:gd name="connsiteY542" fmla="*/ 1953432 h 3694083"/>
              <a:gd name="connsiteX543" fmla="*/ 4356724 w 6725852"/>
              <a:gd name="connsiteY543" fmla="*/ 1948237 h 3694083"/>
              <a:gd name="connsiteX544" fmla="*/ 4309965 w 6725852"/>
              <a:gd name="connsiteY544" fmla="*/ 1948237 h 3694083"/>
              <a:gd name="connsiteX545" fmla="*/ 4263206 w 6725852"/>
              <a:gd name="connsiteY545" fmla="*/ 1922259 h 3694083"/>
              <a:gd name="connsiteX546" fmla="*/ 4185274 w 6725852"/>
              <a:gd name="connsiteY546" fmla="*/ 1870305 h 3694083"/>
              <a:gd name="connsiteX547" fmla="*/ 4128124 w 6725852"/>
              <a:gd name="connsiteY547" fmla="*/ 1844328 h 3694083"/>
              <a:gd name="connsiteX548" fmla="*/ 4185274 w 6725852"/>
              <a:gd name="connsiteY548" fmla="*/ 1932650 h 3694083"/>
              <a:gd name="connsiteX549" fmla="*/ 4226838 w 6725852"/>
              <a:gd name="connsiteY549" fmla="*/ 1969019 h 3694083"/>
              <a:gd name="connsiteX550" fmla="*/ 4252815 w 6725852"/>
              <a:gd name="connsiteY550" fmla="*/ 1932650 h 3694083"/>
              <a:gd name="connsiteX551" fmla="*/ 4367115 w 6725852"/>
              <a:gd name="connsiteY551" fmla="*/ 2010582 h 3694083"/>
              <a:gd name="connsiteX552" fmla="*/ 4299574 w 6725852"/>
              <a:gd name="connsiteY552" fmla="*/ 2083319 h 3694083"/>
              <a:gd name="connsiteX553" fmla="*/ 4247620 w 6725852"/>
              <a:gd name="connsiteY553" fmla="*/ 2135273 h 3694083"/>
              <a:gd name="connsiteX554" fmla="*/ 4190470 w 6725852"/>
              <a:gd name="connsiteY554" fmla="*/ 2161250 h 3694083"/>
              <a:gd name="connsiteX555" fmla="*/ 4112538 w 6725852"/>
              <a:gd name="connsiteY555" fmla="*/ 2182032 h 3694083"/>
              <a:gd name="connsiteX556" fmla="*/ 4048808 w 6725852"/>
              <a:gd name="connsiteY556" fmla="*/ 2195689 h 3694083"/>
              <a:gd name="connsiteX557" fmla="*/ 4057513 w 6725852"/>
              <a:gd name="connsiteY557" fmla="*/ 2208746 h 3694083"/>
              <a:gd name="connsiteX558" fmla="*/ 4062108 w 6725852"/>
              <a:gd name="connsiteY558" fmla="*/ 2240911 h 3694083"/>
              <a:gd name="connsiteX559" fmla="*/ 4190768 w 6725852"/>
              <a:gd name="connsiteY559" fmla="*/ 2204151 h 3694083"/>
              <a:gd name="connsiteX560" fmla="*/ 4209148 w 6725852"/>
              <a:gd name="connsiteY560" fmla="*/ 2254696 h 3694083"/>
              <a:gd name="connsiteX561" fmla="*/ 4172388 w 6725852"/>
              <a:gd name="connsiteY561" fmla="*/ 2314431 h 3694083"/>
              <a:gd name="connsiteX562" fmla="*/ 4121843 w 6725852"/>
              <a:gd name="connsiteY562" fmla="*/ 2401735 h 3694083"/>
              <a:gd name="connsiteX563" fmla="*/ 4052918 w 6725852"/>
              <a:gd name="connsiteY563" fmla="*/ 2452280 h 3694083"/>
              <a:gd name="connsiteX564" fmla="*/ 4002374 w 6725852"/>
              <a:gd name="connsiteY564" fmla="*/ 2512015 h 3694083"/>
              <a:gd name="connsiteX565" fmla="*/ 3970209 w 6725852"/>
              <a:gd name="connsiteY565" fmla="*/ 2548774 h 3694083"/>
              <a:gd name="connsiteX566" fmla="*/ 3997779 w 6725852"/>
              <a:gd name="connsiteY566" fmla="*/ 2576344 h 3694083"/>
              <a:gd name="connsiteX567" fmla="*/ 3983994 w 6725852"/>
              <a:gd name="connsiteY567" fmla="*/ 2603914 h 3694083"/>
              <a:gd name="connsiteX568" fmla="*/ 4016159 w 6725852"/>
              <a:gd name="connsiteY568" fmla="*/ 2654459 h 3694083"/>
              <a:gd name="connsiteX569" fmla="*/ 4016159 w 6725852"/>
              <a:gd name="connsiteY569" fmla="*/ 2691219 h 3694083"/>
              <a:gd name="connsiteX570" fmla="*/ 4002374 w 6725852"/>
              <a:gd name="connsiteY570" fmla="*/ 2783118 h 3694083"/>
              <a:gd name="connsiteX571" fmla="*/ 3933449 w 6725852"/>
              <a:gd name="connsiteY571" fmla="*/ 2815283 h 3694083"/>
              <a:gd name="connsiteX572" fmla="*/ 3919664 w 6725852"/>
              <a:gd name="connsiteY572" fmla="*/ 2902587 h 3694083"/>
              <a:gd name="connsiteX573" fmla="*/ 3905879 w 6725852"/>
              <a:gd name="connsiteY573" fmla="*/ 2943942 h 3694083"/>
              <a:gd name="connsiteX574" fmla="*/ 3878309 w 6725852"/>
              <a:gd name="connsiteY574" fmla="*/ 2957727 h 3694083"/>
              <a:gd name="connsiteX575" fmla="*/ 3850740 w 6725852"/>
              <a:gd name="connsiteY575" fmla="*/ 3035842 h 3694083"/>
              <a:gd name="connsiteX576" fmla="*/ 3781815 w 6725852"/>
              <a:gd name="connsiteY576" fmla="*/ 3132336 h 3694083"/>
              <a:gd name="connsiteX577" fmla="*/ 3662346 w 6725852"/>
              <a:gd name="connsiteY577" fmla="*/ 3178286 h 3694083"/>
              <a:gd name="connsiteX578" fmla="*/ 3588826 w 6725852"/>
              <a:gd name="connsiteY578" fmla="*/ 3136931 h 3694083"/>
              <a:gd name="connsiteX579" fmla="*/ 3602611 w 6725852"/>
              <a:gd name="connsiteY579" fmla="*/ 3100171 h 3694083"/>
              <a:gd name="connsiteX580" fmla="*/ 3593421 w 6725852"/>
              <a:gd name="connsiteY580" fmla="*/ 3068007 h 3694083"/>
              <a:gd name="connsiteX581" fmla="*/ 3579636 w 6725852"/>
              <a:gd name="connsiteY581" fmla="*/ 3040437 h 3694083"/>
              <a:gd name="connsiteX582" fmla="*/ 3561256 w 6725852"/>
              <a:gd name="connsiteY582" fmla="*/ 3012867 h 3694083"/>
              <a:gd name="connsiteX583" fmla="*/ 3542876 w 6725852"/>
              <a:gd name="connsiteY583" fmla="*/ 2980702 h 3694083"/>
              <a:gd name="connsiteX584" fmla="*/ 3533686 w 6725852"/>
              <a:gd name="connsiteY584" fmla="*/ 2948537 h 3694083"/>
              <a:gd name="connsiteX585" fmla="*/ 3533686 w 6725852"/>
              <a:gd name="connsiteY585" fmla="*/ 2897993 h 3694083"/>
              <a:gd name="connsiteX586" fmla="*/ 3483142 w 6725852"/>
              <a:gd name="connsiteY586" fmla="*/ 2824473 h 3694083"/>
              <a:gd name="connsiteX587" fmla="*/ 3478547 w 6725852"/>
              <a:gd name="connsiteY587" fmla="*/ 2801498 h 3694083"/>
              <a:gd name="connsiteX588" fmla="*/ 3478547 w 6725852"/>
              <a:gd name="connsiteY588" fmla="*/ 2755548 h 3694083"/>
              <a:gd name="connsiteX589" fmla="*/ 3492332 w 6725852"/>
              <a:gd name="connsiteY589" fmla="*/ 2705004 h 3694083"/>
              <a:gd name="connsiteX590" fmla="*/ 3524496 w 6725852"/>
              <a:gd name="connsiteY590" fmla="*/ 2677434 h 3694083"/>
              <a:gd name="connsiteX591" fmla="*/ 3524496 w 6725852"/>
              <a:gd name="connsiteY591" fmla="*/ 2663649 h 3694083"/>
              <a:gd name="connsiteX592" fmla="*/ 3496927 w 6725852"/>
              <a:gd name="connsiteY592" fmla="*/ 2636079 h 3694083"/>
              <a:gd name="connsiteX593" fmla="*/ 3510711 w 6725852"/>
              <a:gd name="connsiteY593" fmla="*/ 2594724 h 3694083"/>
              <a:gd name="connsiteX594" fmla="*/ 3437192 w 6725852"/>
              <a:gd name="connsiteY594" fmla="*/ 2479850 h 3694083"/>
              <a:gd name="connsiteX595" fmla="*/ 3423407 w 6725852"/>
              <a:gd name="connsiteY595" fmla="*/ 2466065 h 3694083"/>
              <a:gd name="connsiteX596" fmla="*/ 3446382 w 6725852"/>
              <a:gd name="connsiteY596" fmla="*/ 2397140 h 3694083"/>
              <a:gd name="connsiteX597" fmla="*/ 3423407 w 6725852"/>
              <a:gd name="connsiteY597" fmla="*/ 2378760 h 3694083"/>
              <a:gd name="connsiteX598" fmla="*/ 3414217 w 6725852"/>
              <a:gd name="connsiteY598" fmla="*/ 2364975 h 3694083"/>
              <a:gd name="connsiteX599" fmla="*/ 3382052 w 6725852"/>
              <a:gd name="connsiteY599" fmla="*/ 2364975 h 3694083"/>
              <a:gd name="connsiteX600" fmla="*/ 3354482 w 6725852"/>
              <a:gd name="connsiteY600" fmla="*/ 2337406 h 3694083"/>
              <a:gd name="connsiteX601" fmla="*/ 3331507 w 6725852"/>
              <a:gd name="connsiteY601" fmla="*/ 2319026 h 3694083"/>
              <a:gd name="connsiteX602" fmla="*/ 3248798 w 6725852"/>
              <a:gd name="connsiteY602" fmla="*/ 2364975 h 3694083"/>
              <a:gd name="connsiteX603" fmla="*/ 3221228 w 6725852"/>
              <a:gd name="connsiteY603" fmla="*/ 2351190 h 3694083"/>
              <a:gd name="connsiteX604" fmla="*/ 3152303 w 6725852"/>
              <a:gd name="connsiteY604" fmla="*/ 2369570 h 3694083"/>
              <a:gd name="connsiteX605" fmla="*/ 3115544 w 6725852"/>
              <a:gd name="connsiteY605" fmla="*/ 2369570 h 3694083"/>
              <a:gd name="connsiteX606" fmla="*/ 3060404 w 6725852"/>
              <a:gd name="connsiteY606" fmla="*/ 2323621 h 3694083"/>
              <a:gd name="connsiteX607" fmla="*/ 3032834 w 6725852"/>
              <a:gd name="connsiteY607" fmla="*/ 2314431 h 3694083"/>
              <a:gd name="connsiteX608" fmla="*/ 3014454 w 6725852"/>
              <a:gd name="connsiteY608" fmla="*/ 2300646 h 3694083"/>
              <a:gd name="connsiteX609" fmla="*/ 3028239 w 6725852"/>
              <a:gd name="connsiteY609" fmla="*/ 2273076 h 3694083"/>
              <a:gd name="connsiteX610" fmla="*/ 2986884 w 6725852"/>
              <a:gd name="connsiteY610" fmla="*/ 2231721 h 3694083"/>
              <a:gd name="connsiteX611" fmla="*/ 2959314 w 6725852"/>
              <a:gd name="connsiteY611" fmla="*/ 2181176 h 3694083"/>
              <a:gd name="connsiteX612" fmla="*/ 2959314 w 6725852"/>
              <a:gd name="connsiteY612" fmla="*/ 2162797 h 3694083"/>
              <a:gd name="connsiteX613" fmla="*/ 2973099 w 6725852"/>
              <a:gd name="connsiteY613" fmla="*/ 2112252 h 3694083"/>
              <a:gd name="connsiteX614" fmla="*/ 2950125 w 6725852"/>
              <a:gd name="connsiteY614" fmla="*/ 2052517 h 3694083"/>
              <a:gd name="connsiteX615" fmla="*/ 3028239 w 6725852"/>
              <a:gd name="connsiteY615" fmla="*/ 1882503 h 3694083"/>
              <a:gd name="connsiteX616" fmla="*/ 3060404 w 6725852"/>
              <a:gd name="connsiteY616" fmla="*/ 1882503 h 3694083"/>
              <a:gd name="connsiteX617" fmla="*/ 3092569 w 6725852"/>
              <a:gd name="connsiteY617" fmla="*/ 1859528 h 3694083"/>
              <a:gd name="connsiteX618" fmla="*/ 3092569 w 6725852"/>
              <a:gd name="connsiteY618" fmla="*/ 1827363 h 3694083"/>
              <a:gd name="connsiteX619" fmla="*/ 3087974 w 6725852"/>
              <a:gd name="connsiteY619" fmla="*/ 1790604 h 3694083"/>
              <a:gd name="connsiteX620" fmla="*/ 3124734 w 6725852"/>
              <a:gd name="connsiteY620" fmla="*/ 1763034 h 3694083"/>
              <a:gd name="connsiteX621" fmla="*/ 3152303 w 6725852"/>
              <a:gd name="connsiteY621" fmla="*/ 1749249 h 3694083"/>
              <a:gd name="connsiteX622" fmla="*/ 3158911 w 6725852"/>
              <a:gd name="connsiteY622" fmla="*/ 1738236 h 3694083"/>
              <a:gd name="connsiteX623" fmla="*/ 3151379 w 6725852"/>
              <a:gd name="connsiteY623" fmla="*/ 1735223 h 3694083"/>
              <a:gd name="connsiteX624" fmla="*/ 3130597 w 6725852"/>
              <a:gd name="connsiteY624" fmla="*/ 1688464 h 3694083"/>
              <a:gd name="connsiteX625" fmla="*/ 3099424 w 6725852"/>
              <a:gd name="connsiteY625" fmla="*/ 1688464 h 3694083"/>
              <a:gd name="connsiteX626" fmla="*/ 3109815 w 6725852"/>
              <a:gd name="connsiteY626" fmla="*/ 1657291 h 3694083"/>
              <a:gd name="connsiteX627" fmla="*/ 3073447 w 6725852"/>
              <a:gd name="connsiteY627" fmla="*/ 1646900 h 3694083"/>
              <a:gd name="connsiteX628" fmla="*/ 3109815 w 6725852"/>
              <a:gd name="connsiteY628" fmla="*/ 1620923 h 3694083"/>
              <a:gd name="connsiteX629" fmla="*/ 3089034 w 6725852"/>
              <a:gd name="connsiteY629" fmla="*/ 1527405 h 3694083"/>
              <a:gd name="connsiteX630" fmla="*/ 3115011 w 6725852"/>
              <a:gd name="connsiteY630" fmla="*/ 1506623 h 3694083"/>
              <a:gd name="connsiteX631" fmla="*/ 3229311 w 6725852"/>
              <a:gd name="connsiteY631" fmla="*/ 1532600 h 3694083"/>
              <a:gd name="connsiteX632" fmla="*/ 3239702 w 6725852"/>
              <a:gd name="connsiteY632" fmla="*/ 1501428 h 3694083"/>
              <a:gd name="connsiteX633" fmla="*/ 3239702 w 6725852"/>
              <a:gd name="connsiteY633" fmla="*/ 1459864 h 3694083"/>
              <a:gd name="connsiteX634" fmla="*/ 3224115 w 6725852"/>
              <a:gd name="connsiteY634" fmla="*/ 1428691 h 3694083"/>
              <a:gd name="connsiteX635" fmla="*/ 3234506 w 6725852"/>
              <a:gd name="connsiteY635" fmla="*/ 1418300 h 3694083"/>
              <a:gd name="connsiteX636" fmla="*/ 3198138 w 6725852"/>
              <a:gd name="connsiteY636" fmla="*/ 1418300 h 3694083"/>
              <a:gd name="connsiteX637" fmla="*/ 3187747 w 6725852"/>
              <a:gd name="connsiteY637" fmla="*/ 1402714 h 3694083"/>
              <a:gd name="connsiteX638" fmla="*/ 3187747 w 6725852"/>
              <a:gd name="connsiteY638" fmla="*/ 1381932 h 3694083"/>
              <a:gd name="connsiteX639" fmla="*/ 3239702 w 6725852"/>
              <a:gd name="connsiteY639" fmla="*/ 1392323 h 3694083"/>
              <a:gd name="connsiteX640" fmla="*/ 3213724 w 6725852"/>
              <a:gd name="connsiteY640" fmla="*/ 1361150 h 3694083"/>
              <a:gd name="connsiteX641" fmla="*/ 3276070 w 6725852"/>
              <a:gd name="connsiteY641" fmla="*/ 1361150 h 3694083"/>
              <a:gd name="connsiteX642" fmla="*/ 3322829 w 6725852"/>
              <a:gd name="connsiteY642" fmla="*/ 1278023 h 3694083"/>
              <a:gd name="connsiteX643" fmla="*/ 3400761 w 6725852"/>
              <a:gd name="connsiteY643" fmla="*/ 1226069 h 3694083"/>
              <a:gd name="connsiteX644" fmla="*/ 3411152 w 6725852"/>
              <a:gd name="connsiteY644" fmla="*/ 1168919 h 3694083"/>
              <a:gd name="connsiteX645" fmla="*/ 3411152 w 6725852"/>
              <a:gd name="connsiteY645" fmla="*/ 1122159 h 3694083"/>
              <a:gd name="connsiteX646" fmla="*/ 3442324 w 6725852"/>
              <a:gd name="connsiteY646" fmla="*/ 1090987 h 3694083"/>
              <a:gd name="connsiteX647" fmla="*/ 3463106 w 6725852"/>
              <a:gd name="connsiteY647" fmla="*/ 1101378 h 3694083"/>
              <a:gd name="connsiteX648" fmla="*/ 3467791 w 6725852"/>
              <a:gd name="connsiteY648" fmla="*/ 1109811 h 3694083"/>
              <a:gd name="connsiteX649" fmla="*/ 3468302 w 6725852"/>
              <a:gd name="connsiteY649" fmla="*/ 1116964 h 3694083"/>
              <a:gd name="connsiteX650" fmla="*/ 3468302 w 6725852"/>
              <a:gd name="connsiteY650" fmla="*/ 1148137 h 3694083"/>
              <a:gd name="connsiteX651" fmla="*/ 3473240 w 6725852"/>
              <a:gd name="connsiteY651" fmla="*/ 1153898 h 3694083"/>
              <a:gd name="connsiteX652" fmla="*/ 3431934 w 6725852"/>
              <a:gd name="connsiteY652" fmla="*/ 1168919 h 3694083"/>
              <a:gd name="connsiteX653" fmla="*/ 3447520 w 6725852"/>
              <a:gd name="connsiteY653" fmla="*/ 1210482 h 3694083"/>
              <a:gd name="connsiteX654" fmla="*/ 3504670 w 6725852"/>
              <a:gd name="connsiteY654" fmla="*/ 1189700 h 3694083"/>
              <a:gd name="connsiteX655" fmla="*/ 3572211 w 6725852"/>
              <a:gd name="connsiteY655" fmla="*/ 1184505 h 3694083"/>
              <a:gd name="connsiteX656" fmla="*/ 3639752 w 6725852"/>
              <a:gd name="connsiteY656" fmla="*/ 1184505 h 3694083"/>
              <a:gd name="connsiteX657" fmla="*/ 3655338 w 6725852"/>
              <a:gd name="connsiteY657" fmla="*/ 1090987 h 3694083"/>
              <a:gd name="connsiteX658" fmla="*/ 3712488 w 6725852"/>
              <a:gd name="connsiteY658" fmla="*/ 1106573 h 3694083"/>
              <a:gd name="connsiteX659" fmla="*/ 3707293 w 6725852"/>
              <a:gd name="connsiteY659" fmla="*/ 1059814 h 3694083"/>
              <a:gd name="connsiteX660" fmla="*/ 3655338 w 6725852"/>
              <a:gd name="connsiteY660" fmla="*/ 1075400 h 3694083"/>
              <a:gd name="connsiteX661" fmla="*/ 3676120 w 6725852"/>
              <a:gd name="connsiteY661" fmla="*/ 1023446 h 3694083"/>
              <a:gd name="connsiteX662" fmla="*/ 3790420 w 6725852"/>
              <a:gd name="connsiteY662" fmla="*/ 1007859 h 3694083"/>
              <a:gd name="connsiteX663" fmla="*/ 3806006 w 6725852"/>
              <a:gd name="connsiteY663" fmla="*/ 1007859 h 3694083"/>
              <a:gd name="connsiteX664" fmla="*/ 3780029 w 6725852"/>
              <a:gd name="connsiteY664" fmla="*/ 976687 h 3694083"/>
              <a:gd name="connsiteX665" fmla="*/ 3676120 w 6725852"/>
              <a:gd name="connsiteY665" fmla="*/ 1007859 h 3694083"/>
              <a:gd name="connsiteX666" fmla="*/ 3655338 w 6725852"/>
              <a:gd name="connsiteY666" fmla="*/ 971491 h 3694083"/>
              <a:gd name="connsiteX667" fmla="*/ 3644947 w 6725852"/>
              <a:gd name="connsiteY667" fmla="*/ 929928 h 3694083"/>
              <a:gd name="connsiteX668" fmla="*/ 3644947 w 6725852"/>
              <a:gd name="connsiteY668" fmla="*/ 903950 h 3694083"/>
              <a:gd name="connsiteX669" fmla="*/ 3655338 w 6725852"/>
              <a:gd name="connsiteY669" fmla="*/ 883169 h 3694083"/>
              <a:gd name="connsiteX670" fmla="*/ 3696902 w 6725852"/>
              <a:gd name="connsiteY670" fmla="*/ 820823 h 3694083"/>
              <a:gd name="connsiteX671" fmla="*/ 3722879 w 6725852"/>
              <a:gd name="connsiteY671" fmla="*/ 768869 h 3694083"/>
              <a:gd name="connsiteX672" fmla="*/ 3676120 w 6725852"/>
              <a:gd name="connsiteY672" fmla="*/ 763673 h 3694083"/>
              <a:gd name="connsiteX673" fmla="*/ 3660534 w 6725852"/>
              <a:gd name="connsiteY673" fmla="*/ 800041 h 3694083"/>
              <a:gd name="connsiteX674" fmla="*/ 3639752 w 6725852"/>
              <a:gd name="connsiteY674" fmla="*/ 831214 h 3694083"/>
              <a:gd name="connsiteX675" fmla="*/ 3598188 w 6725852"/>
              <a:gd name="connsiteY675" fmla="*/ 862387 h 3694083"/>
              <a:gd name="connsiteX676" fmla="*/ 3598188 w 6725852"/>
              <a:gd name="connsiteY676" fmla="*/ 976687 h 3694083"/>
              <a:gd name="connsiteX677" fmla="*/ 3608579 w 6725852"/>
              <a:gd name="connsiteY677" fmla="*/ 1018250 h 3694083"/>
              <a:gd name="connsiteX678" fmla="*/ 3577406 w 6725852"/>
              <a:gd name="connsiteY678" fmla="*/ 1049423 h 3694083"/>
              <a:gd name="connsiteX679" fmla="*/ 3572211 w 6725852"/>
              <a:gd name="connsiteY679" fmla="*/ 1111769 h 3694083"/>
              <a:gd name="connsiteX680" fmla="*/ 3546234 w 6725852"/>
              <a:gd name="connsiteY680" fmla="*/ 1148137 h 3694083"/>
              <a:gd name="connsiteX681" fmla="*/ 3499474 w 6725852"/>
              <a:gd name="connsiteY681" fmla="*/ 1184505 h 3694083"/>
              <a:gd name="connsiteX682" fmla="*/ 3473240 w 6725852"/>
              <a:gd name="connsiteY682" fmla="*/ 1153898 h 3694083"/>
              <a:gd name="connsiteX683" fmla="*/ 3489084 w 6725852"/>
              <a:gd name="connsiteY683" fmla="*/ 1148137 h 3694083"/>
              <a:gd name="connsiteX684" fmla="*/ 3467791 w 6725852"/>
              <a:gd name="connsiteY684" fmla="*/ 1109811 h 3694083"/>
              <a:gd name="connsiteX685" fmla="*/ 3463106 w 6725852"/>
              <a:gd name="connsiteY685" fmla="*/ 1044228 h 3694083"/>
              <a:gd name="connsiteX686" fmla="*/ 3390370 w 6725852"/>
              <a:gd name="connsiteY686" fmla="*/ 1101378 h 3694083"/>
              <a:gd name="connsiteX687" fmla="*/ 3338415 w 6725852"/>
              <a:gd name="connsiteY687" fmla="*/ 1065009 h 3694083"/>
              <a:gd name="connsiteX688" fmla="*/ 3348806 w 6725852"/>
              <a:gd name="connsiteY688" fmla="*/ 1018250 h 3694083"/>
              <a:gd name="connsiteX689" fmla="*/ 3348806 w 6725852"/>
              <a:gd name="connsiteY689" fmla="*/ 940319 h 3694083"/>
              <a:gd name="connsiteX690" fmla="*/ 3354002 w 6725852"/>
              <a:gd name="connsiteY690" fmla="*/ 914341 h 3694083"/>
              <a:gd name="connsiteX691" fmla="*/ 3379979 w 6725852"/>
              <a:gd name="connsiteY691" fmla="*/ 857191 h 3694083"/>
              <a:gd name="connsiteX692" fmla="*/ 3421543 w 6725852"/>
              <a:gd name="connsiteY692" fmla="*/ 862387 h 3694083"/>
              <a:gd name="connsiteX693" fmla="*/ 3494279 w 6725852"/>
              <a:gd name="connsiteY693" fmla="*/ 779259 h 3694083"/>
              <a:gd name="connsiteX694" fmla="*/ 3489084 w 6725852"/>
              <a:gd name="connsiteY694" fmla="*/ 737696 h 3694083"/>
              <a:gd name="connsiteX695" fmla="*/ 3535843 w 6725852"/>
              <a:gd name="connsiteY695" fmla="*/ 701328 h 3694083"/>
              <a:gd name="connsiteX696" fmla="*/ 3473497 w 6725852"/>
              <a:gd name="connsiteY696" fmla="*/ 685741 h 3694083"/>
              <a:gd name="connsiteX697" fmla="*/ 3541038 w 6725852"/>
              <a:gd name="connsiteY697" fmla="*/ 644178 h 3694083"/>
              <a:gd name="connsiteX698" fmla="*/ 3603384 w 6725852"/>
              <a:gd name="connsiteY698" fmla="*/ 607809 h 3694083"/>
              <a:gd name="connsiteX699" fmla="*/ 3655338 w 6725852"/>
              <a:gd name="connsiteY699" fmla="*/ 597419 h 3694083"/>
              <a:gd name="connsiteX700" fmla="*/ 3748856 w 6725852"/>
              <a:gd name="connsiteY700" fmla="*/ 576637 h 3694083"/>
              <a:gd name="connsiteX701" fmla="*/ 3837179 w 6725852"/>
              <a:gd name="connsiteY701" fmla="*/ 592223 h 3694083"/>
              <a:gd name="connsiteX702" fmla="*/ 3806006 w 6725852"/>
              <a:gd name="connsiteY702" fmla="*/ 623396 h 3694083"/>
              <a:gd name="connsiteX703" fmla="*/ 3857961 w 6725852"/>
              <a:gd name="connsiteY703" fmla="*/ 618200 h 3694083"/>
              <a:gd name="connsiteX704" fmla="*/ 4034606 w 6725852"/>
              <a:gd name="connsiteY704" fmla="*/ 685741 h 3694083"/>
              <a:gd name="connsiteX705" fmla="*/ 3956674 w 6725852"/>
              <a:gd name="connsiteY705" fmla="*/ 763673 h 3694083"/>
              <a:gd name="connsiteX706" fmla="*/ 3857961 w 6725852"/>
              <a:gd name="connsiteY706" fmla="*/ 690937 h 3694083"/>
              <a:gd name="connsiteX707" fmla="*/ 3904720 w 6725852"/>
              <a:gd name="connsiteY707" fmla="*/ 779259 h 3694083"/>
              <a:gd name="connsiteX708" fmla="*/ 3904720 w 6725852"/>
              <a:gd name="connsiteY708" fmla="*/ 836409 h 3694083"/>
              <a:gd name="connsiteX709" fmla="*/ 3920306 w 6725852"/>
              <a:gd name="connsiteY709" fmla="*/ 836409 h 3694083"/>
              <a:gd name="connsiteX710" fmla="*/ 3946284 w 6725852"/>
              <a:gd name="connsiteY710" fmla="*/ 784455 h 3694083"/>
              <a:gd name="connsiteX711" fmla="*/ 3972261 w 6725852"/>
              <a:gd name="connsiteY711" fmla="*/ 815628 h 3694083"/>
              <a:gd name="connsiteX712" fmla="*/ 3972261 w 6725852"/>
              <a:gd name="connsiteY712" fmla="*/ 784455 h 3694083"/>
              <a:gd name="connsiteX713" fmla="*/ 3972261 w 6725852"/>
              <a:gd name="connsiteY713" fmla="*/ 763673 h 3694083"/>
              <a:gd name="connsiteX714" fmla="*/ 4039802 w 6725852"/>
              <a:gd name="connsiteY714" fmla="*/ 716914 h 3694083"/>
              <a:gd name="connsiteX715" fmla="*/ 4060584 w 6725852"/>
              <a:gd name="connsiteY715" fmla="*/ 716914 h 3694083"/>
              <a:gd name="connsiteX716" fmla="*/ 4060584 w 6725852"/>
              <a:gd name="connsiteY716" fmla="*/ 685741 h 3694083"/>
              <a:gd name="connsiteX717" fmla="*/ 4050193 w 6725852"/>
              <a:gd name="connsiteY717" fmla="*/ 649373 h 3694083"/>
              <a:gd name="connsiteX718" fmla="*/ 4112538 w 6725852"/>
              <a:gd name="connsiteY718" fmla="*/ 690937 h 3694083"/>
              <a:gd name="connsiteX719" fmla="*/ 4096952 w 6725852"/>
              <a:gd name="connsiteY719" fmla="*/ 711719 h 3694083"/>
              <a:gd name="connsiteX720" fmla="*/ 4242424 w 6725852"/>
              <a:gd name="connsiteY720" fmla="*/ 644178 h 3694083"/>
              <a:gd name="connsiteX721" fmla="*/ 4315161 w 6725852"/>
              <a:gd name="connsiteY721" fmla="*/ 659764 h 3694083"/>
              <a:gd name="connsiteX722" fmla="*/ 4346334 w 6725852"/>
              <a:gd name="connsiteY722" fmla="*/ 644178 h 3694083"/>
              <a:gd name="connsiteX723" fmla="*/ 4309965 w 6725852"/>
              <a:gd name="connsiteY723" fmla="*/ 618200 h 3694083"/>
              <a:gd name="connsiteX724" fmla="*/ 4335943 w 6725852"/>
              <a:gd name="connsiteY724" fmla="*/ 597419 h 3694083"/>
              <a:gd name="connsiteX725" fmla="*/ 4517784 w 6725852"/>
              <a:gd name="connsiteY725" fmla="*/ 664959 h 3694083"/>
              <a:gd name="connsiteX726" fmla="*/ 4471024 w 6725852"/>
              <a:gd name="connsiteY726" fmla="*/ 628591 h 3694083"/>
              <a:gd name="connsiteX727" fmla="*/ 4471024 w 6725852"/>
              <a:gd name="connsiteY727" fmla="*/ 581832 h 3694083"/>
              <a:gd name="connsiteX728" fmla="*/ 4528174 w 6725852"/>
              <a:gd name="connsiteY728" fmla="*/ 545464 h 3694083"/>
              <a:gd name="connsiteX729" fmla="*/ 4538565 w 6725852"/>
              <a:gd name="connsiteY729" fmla="*/ 488314 h 3694083"/>
              <a:gd name="connsiteX730" fmla="*/ 4590520 w 6725852"/>
              <a:gd name="connsiteY730" fmla="*/ 514291 h 3694083"/>
              <a:gd name="connsiteX731" fmla="*/ 4595715 w 6725852"/>
              <a:gd name="connsiteY731" fmla="*/ 550659 h 3694083"/>
              <a:gd name="connsiteX732" fmla="*/ 4616497 w 6725852"/>
              <a:gd name="connsiteY732" fmla="*/ 519487 h 3694083"/>
              <a:gd name="connsiteX733" fmla="*/ 4611302 w 6725852"/>
              <a:gd name="connsiteY733" fmla="*/ 498705 h 3694083"/>
              <a:gd name="connsiteX734" fmla="*/ 4652865 w 6725852"/>
              <a:gd name="connsiteY734" fmla="*/ 472728 h 3694083"/>
              <a:gd name="connsiteX735" fmla="*/ 4704820 w 6725852"/>
              <a:gd name="connsiteY735" fmla="*/ 509096 h 3694083"/>
              <a:gd name="connsiteX736" fmla="*/ 4751579 w 6725852"/>
              <a:gd name="connsiteY736" fmla="*/ 483119 h 3694083"/>
              <a:gd name="connsiteX737" fmla="*/ 4839902 w 6725852"/>
              <a:gd name="connsiteY737" fmla="*/ 477923 h 3694083"/>
              <a:gd name="connsiteX738" fmla="*/ 4808729 w 6725852"/>
              <a:gd name="connsiteY738" fmla="*/ 441555 h 3694083"/>
              <a:gd name="connsiteX739" fmla="*/ 4839902 w 6725852"/>
              <a:gd name="connsiteY739" fmla="*/ 405187 h 3694083"/>
              <a:gd name="connsiteX740" fmla="*/ 4923029 w 6725852"/>
              <a:gd name="connsiteY740" fmla="*/ 389600 h 3694083"/>
              <a:gd name="connsiteX741" fmla="*/ 4969788 w 6725852"/>
              <a:gd name="connsiteY741" fmla="*/ 363623 h 3694083"/>
              <a:gd name="connsiteX742" fmla="*/ 5032134 w 6725852"/>
              <a:gd name="connsiteY742" fmla="*/ 379209 h 3694083"/>
              <a:gd name="connsiteX743" fmla="*/ 5136043 w 6725852"/>
              <a:gd name="connsiteY743" fmla="*/ 342841 h 3694083"/>
              <a:gd name="connsiteX744" fmla="*/ 1871146 w 6725852"/>
              <a:gd name="connsiteY744" fmla="*/ 51350 h 3694083"/>
              <a:gd name="connsiteX745" fmla="*/ 1926902 w 6725852"/>
              <a:gd name="connsiteY745" fmla="*/ 62501 h 3694083"/>
              <a:gd name="connsiteX746" fmla="*/ 1971507 w 6725852"/>
              <a:gd name="connsiteY746" fmla="*/ 62501 h 3694083"/>
              <a:gd name="connsiteX747" fmla="*/ 2060717 w 6725852"/>
              <a:gd name="connsiteY747" fmla="*/ 62501 h 3694083"/>
              <a:gd name="connsiteX748" fmla="*/ 2116473 w 6725852"/>
              <a:gd name="connsiteY748" fmla="*/ 84803 h 3694083"/>
              <a:gd name="connsiteX749" fmla="*/ 2172229 w 6725852"/>
              <a:gd name="connsiteY749" fmla="*/ 95954 h 3694083"/>
              <a:gd name="connsiteX750" fmla="*/ 1971507 w 6725852"/>
              <a:gd name="connsiteY750" fmla="*/ 240920 h 3694083"/>
              <a:gd name="connsiteX751" fmla="*/ 1915751 w 6725852"/>
              <a:gd name="connsiteY751" fmla="*/ 263223 h 3694083"/>
              <a:gd name="connsiteX752" fmla="*/ 1893448 w 6725852"/>
              <a:gd name="connsiteY752" fmla="*/ 330130 h 3694083"/>
              <a:gd name="connsiteX753" fmla="*/ 1871146 w 6725852"/>
              <a:gd name="connsiteY753" fmla="*/ 330130 h 3694083"/>
              <a:gd name="connsiteX754" fmla="*/ 1826541 w 6725852"/>
              <a:gd name="connsiteY754" fmla="*/ 352432 h 3694083"/>
              <a:gd name="connsiteX755" fmla="*/ 1882297 w 6725852"/>
              <a:gd name="connsiteY755" fmla="*/ 374735 h 3694083"/>
              <a:gd name="connsiteX756" fmla="*/ 1781936 w 6725852"/>
              <a:gd name="connsiteY756" fmla="*/ 397037 h 3694083"/>
              <a:gd name="connsiteX757" fmla="*/ 1837692 w 6725852"/>
              <a:gd name="connsiteY757" fmla="*/ 441642 h 3694083"/>
              <a:gd name="connsiteX758" fmla="*/ 1793087 w 6725852"/>
              <a:gd name="connsiteY758" fmla="*/ 452793 h 3694083"/>
              <a:gd name="connsiteX759" fmla="*/ 1670424 w 6725852"/>
              <a:gd name="connsiteY759" fmla="*/ 463945 h 3694083"/>
              <a:gd name="connsiteX760" fmla="*/ 1859995 w 6725852"/>
              <a:gd name="connsiteY760" fmla="*/ 486247 h 3694083"/>
              <a:gd name="connsiteX761" fmla="*/ 1915751 w 6725852"/>
              <a:gd name="connsiteY761" fmla="*/ 542003 h 3694083"/>
              <a:gd name="connsiteX762" fmla="*/ 2016112 w 6725852"/>
              <a:gd name="connsiteY762" fmla="*/ 564306 h 3694083"/>
              <a:gd name="connsiteX763" fmla="*/ 2049565 w 6725852"/>
              <a:gd name="connsiteY763" fmla="*/ 675819 h 3694083"/>
              <a:gd name="connsiteX764" fmla="*/ 2183380 w 6725852"/>
              <a:gd name="connsiteY764" fmla="*/ 731574 h 3694083"/>
              <a:gd name="connsiteX765" fmla="*/ 2116473 w 6725852"/>
              <a:gd name="connsiteY765" fmla="*/ 787330 h 3694083"/>
              <a:gd name="connsiteX766" fmla="*/ 2116473 w 6725852"/>
              <a:gd name="connsiteY766" fmla="*/ 831935 h 3694083"/>
              <a:gd name="connsiteX767" fmla="*/ 2083019 w 6725852"/>
              <a:gd name="connsiteY767" fmla="*/ 798481 h 3694083"/>
              <a:gd name="connsiteX768" fmla="*/ 2071868 w 6725852"/>
              <a:gd name="connsiteY768" fmla="*/ 776179 h 3694083"/>
              <a:gd name="connsiteX769" fmla="*/ 2038414 w 6725852"/>
              <a:gd name="connsiteY769" fmla="*/ 798481 h 3694083"/>
              <a:gd name="connsiteX770" fmla="*/ 2127624 w 6725852"/>
              <a:gd name="connsiteY770" fmla="*/ 865389 h 3694083"/>
              <a:gd name="connsiteX771" fmla="*/ 2083019 w 6725852"/>
              <a:gd name="connsiteY771" fmla="*/ 932296 h 3694083"/>
              <a:gd name="connsiteX772" fmla="*/ 2027263 w 6725852"/>
              <a:gd name="connsiteY772" fmla="*/ 887691 h 3694083"/>
              <a:gd name="connsiteX773" fmla="*/ 2071868 w 6725852"/>
              <a:gd name="connsiteY773" fmla="*/ 932296 h 3694083"/>
              <a:gd name="connsiteX774" fmla="*/ 2016112 w 6725852"/>
              <a:gd name="connsiteY774" fmla="*/ 965750 h 3694083"/>
              <a:gd name="connsiteX775" fmla="*/ 1995668 w 6725852"/>
              <a:gd name="connsiteY775" fmla="*/ 949023 h 3694083"/>
              <a:gd name="connsiteX776" fmla="*/ 1993809 w 6725852"/>
              <a:gd name="connsiteY776" fmla="*/ 943447 h 3694083"/>
              <a:gd name="connsiteX777" fmla="*/ 1975222 w 6725852"/>
              <a:gd name="connsiteY777" fmla="*/ 932295 h 3694083"/>
              <a:gd name="connsiteX778" fmla="*/ 1893448 w 6725852"/>
              <a:gd name="connsiteY778" fmla="*/ 865389 h 3694083"/>
              <a:gd name="connsiteX779" fmla="*/ 1859995 w 6725852"/>
              <a:gd name="connsiteY779" fmla="*/ 843086 h 3694083"/>
              <a:gd name="connsiteX780" fmla="*/ 1893448 w 6725852"/>
              <a:gd name="connsiteY780" fmla="*/ 753876 h 3694083"/>
              <a:gd name="connsiteX781" fmla="*/ 1915751 w 6725852"/>
              <a:gd name="connsiteY781" fmla="*/ 709271 h 3694083"/>
              <a:gd name="connsiteX782" fmla="*/ 1893448 w 6725852"/>
              <a:gd name="connsiteY782" fmla="*/ 675819 h 3694083"/>
              <a:gd name="connsiteX783" fmla="*/ 1837692 w 6725852"/>
              <a:gd name="connsiteY783" fmla="*/ 642364 h 3694083"/>
              <a:gd name="connsiteX784" fmla="*/ 1815390 w 6725852"/>
              <a:gd name="connsiteY784" fmla="*/ 664667 h 3694083"/>
              <a:gd name="connsiteX785" fmla="*/ 1815390 w 6725852"/>
              <a:gd name="connsiteY785" fmla="*/ 709271 h 3694083"/>
              <a:gd name="connsiteX786" fmla="*/ 1759634 w 6725852"/>
              <a:gd name="connsiteY786" fmla="*/ 742725 h 3694083"/>
              <a:gd name="connsiteX787" fmla="*/ 1759634 w 6725852"/>
              <a:gd name="connsiteY787" fmla="*/ 753876 h 3694083"/>
              <a:gd name="connsiteX788" fmla="*/ 1804239 w 6725852"/>
              <a:gd name="connsiteY788" fmla="*/ 831935 h 3694083"/>
              <a:gd name="connsiteX789" fmla="*/ 1793087 w 6725852"/>
              <a:gd name="connsiteY789" fmla="*/ 887691 h 3694083"/>
              <a:gd name="connsiteX790" fmla="*/ 1748483 w 6725852"/>
              <a:gd name="connsiteY790" fmla="*/ 865389 h 3694083"/>
              <a:gd name="connsiteX791" fmla="*/ 1715029 w 6725852"/>
              <a:gd name="connsiteY791" fmla="*/ 898842 h 3694083"/>
              <a:gd name="connsiteX792" fmla="*/ 1670424 w 6725852"/>
              <a:gd name="connsiteY792" fmla="*/ 854237 h 3694083"/>
              <a:gd name="connsiteX793" fmla="*/ 1614668 w 6725852"/>
              <a:gd name="connsiteY793" fmla="*/ 898842 h 3694083"/>
              <a:gd name="connsiteX794" fmla="*/ 1581214 w 6725852"/>
              <a:gd name="connsiteY794" fmla="*/ 999203 h 3694083"/>
              <a:gd name="connsiteX795" fmla="*/ 1570063 w 6725852"/>
              <a:gd name="connsiteY795" fmla="*/ 1077262 h 3694083"/>
              <a:gd name="connsiteX796" fmla="*/ 1636970 w 6725852"/>
              <a:gd name="connsiteY796" fmla="*/ 1110715 h 3694083"/>
              <a:gd name="connsiteX797" fmla="*/ 1737331 w 6725852"/>
              <a:gd name="connsiteY797" fmla="*/ 1177623 h 3694083"/>
              <a:gd name="connsiteX798" fmla="*/ 1815390 w 6725852"/>
              <a:gd name="connsiteY798" fmla="*/ 1289135 h 3694083"/>
              <a:gd name="connsiteX799" fmla="*/ 1837692 w 6725852"/>
              <a:gd name="connsiteY799" fmla="*/ 1300286 h 3694083"/>
              <a:gd name="connsiteX800" fmla="*/ 1804239 w 6725852"/>
              <a:gd name="connsiteY800" fmla="*/ 1188774 h 3694083"/>
              <a:gd name="connsiteX801" fmla="*/ 1882297 w 6725852"/>
              <a:gd name="connsiteY801" fmla="*/ 1133018 h 3694083"/>
              <a:gd name="connsiteX802" fmla="*/ 1871146 w 6725852"/>
              <a:gd name="connsiteY802" fmla="*/ 1099564 h 3694083"/>
              <a:gd name="connsiteX803" fmla="*/ 1815390 w 6725852"/>
              <a:gd name="connsiteY803" fmla="*/ 1088413 h 3694083"/>
              <a:gd name="connsiteX804" fmla="*/ 1826541 w 6725852"/>
              <a:gd name="connsiteY804" fmla="*/ 1010354 h 3694083"/>
              <a:gd name="connsiteX805" fmla="*/ 1837692 w 6725852"/>
              <a:gd name="connsiteY805" fmla="*/ 999203 h 3694083"/>
              <a:gd name="connsiteX806" fmla="*/ 1826541 w 6725852"/>
              <a:gd name="connsiteY806" fmla="*/ 965750 h 3694083"/>
              <a:gd name="connsiteX807" fmla="*/ 1826541 w 6725852"/>
              <a:gd name="connsiteY807" fmla="*/ 909993 h 3694083"/>
              <a:gd name="connsiteX808" fmla="*/ 1848844 w 6725852"/>
              <a:gd name="connsiteY808" fmla="*/ 887691 h 3694083"/>
              <a:gd name="connsiteX809" fmla="*/ 1938053 w 6725852"/>
              <a:gd name="connsiteY809" fmla="*/ 909993 h 3694083"/>
              <a:gd name="connsiteX810" fmla="*/ 1975222 w 6725852"/>
              <a:gd name="connsiteY810" fmla="*/ 932295 h 3694083"/>
              <a:gd name="connsiteX811" fmla="*/ 1995668 w 6725852"/>
              <a:gd name="connsiteY811" fmla="*/ 949023 h 3694083"/>
              <a:gd name="connsiteX812" fmla="*/ 2004961 w 6725852"/>
              <a:gd name="connsiteY812" fmla="*/ 976901 h 3694083"/>
              <a:gd name="connsiteX813" fmla="*/ 2016112 w 6725852"/>
              <a:gd name="connsiteY813" fmla="*/ 1054959 h 3694083"/>
              <a:gd name="connsiteX814" fmla="*/ 2094170 w 6725852"/>
              <a:gd name="connsiteY814" fmla="*/ 1010354 h 3694083"/>
              <a:gd name="connsiteX815" fmla="*/ 2149926 w 6725852"/>
              <a:gd name="connsiteY815" fmla="*/ 1099564 h 3694083"/>
              <a:gd name="connsiteX816" fmla="*/ 2149926 w 6725852"/>
              <a:gd name="connsiteY816" fmla="*/ 1155320 h 3694083"/>
              <a:gd name="connsiteX817" fmla="*/ 2172229 w 6725852"/>
              <a:gd name="connsiteY817" fmla="*/ 1177623 h 3694083"/>
              <a:gd name="connsiteX818" fmla="*/ 2183380 w 6725852"/>
              <a:gd name="connsiteY818" fmla="*/ 1177623 h 3694083"/>
              <a:gd name="connsiteX819" fmla="*/ 2227985 w 6725852"/>
              <a:gd name="connsiteY819" fmla="*/ 1222228 h 3694083"/>
              <a:gd name="connsiteX820" fmla="*/ 2250287 w 6725852"/>
              <a:gd name="connsiteY820" fmla="*/ 1222228 h 3694083"/>
              <a:gd name="connsiteX821" fmla="*/ 2261439 w 6725852"/>
              <a:gd name="connsiteY821" fmla="*/ 1233379 h 3694083"/>
              <a:gd name="connsiteX822" fmla="*/ 2261439 w 6725852"/>
              <a:gd name="connsiteY822" fmla="*/ 1300286 h 3694083"/>
              <a:gd name="connsiteX823" fmla="*/ 2250287 w 6725852"/>
              <a:gd name="connsiteY823" fmla="*/ 1333740 h 3694083"/>
              <a:gd name="connsiteX824" fmla="*/ 2317195 w 6725852"/>
              <a:gd name="connsiteY824" fmla="*/ 1422950 h 3694083"/>
              <a:gd name="connsiteX825" fmla="*/ 2283741 w 6725852"/>
              <a:gd name="connsiteY825" fmla="*/ 1456403 h 3694083"/>
              <a:gd name="connsiteX826" fmla="*/ 2261439 w 6725852"/>
              <a:gd name="connsiteY826" fmla="*/ 1445252 h 3694083"/>
              <a:gd name="connsiteX827" fmla="*/ 2239136 w 6725852"/>
              <a:gd name="connsiteY827" fmla="*/ 1434101 h 3694083"/>
              <a:gd name="connsiteX828" fmla="*/ 2183380 w 6725852"/>
              <a:gd name="connsiteY828" fmla="*/ 1434101 h 3694083"/>
              <a:gd name="connsiteX829" fmla="*/ 2183380 w 6725852"/>
              <a:gd name="connsiteY829" fmla="*/ 1456403 h 3694083"/>
              <a:gd name="connsiteX830" fmla="*/ 2183380 w 6725852"/>
              <a:gd name="connsiteY830" fmla="*/ 1489857 h 3694083"/>
              <a:gd name="connsiteX831" fmla="*/ 2083019 w 6725852"/>
              <a:gd name="connsiteY831" fmla="*/ 1556764 h 3694083"/>
              <a:gd name="connsiteX832" fmla="*/ 2060717 w 6725852"/>
              <a:gd name="connsiteY832" fmla="*/ 1556764 h 3694083"/>
              <a:gd name="connsiteX833" fmla="*/ 2094170 w 6725852"/>
              <a:gd name="connsiteY833" fmla="*/ 1512159 h 3694083"/>
              <a:gd name="connsiteX834" fmla="*/ 2016112 w 6725852"/>
              <a:gd name="connsiteY834" fmla="*/ 1534462 h 3694083"/>
              <a:gd name="connsiteX835" fmla="*/ 2004961 w 6725852"/>
              <a:gd name="connsiteY835" fmla="*/ 1612520 h 3694083"/>
              <a:gd name="connsiteX836" fmla="*/ 1971507 w 6725852"/>
              <a:gd name="connsiteY836" fmla="*/ 1612520 h 3694083"/>
              <a:gd name="connsiteX837" fmla="*/ 1960356 w 6725852"/>
              <a:gd name="connsiteY837" fmla="*/ 1612520 h 3694083"/>
              <a:gd name="connsiteX838" fmla="*/ 1915751 w 6725852"/>
              <a:gd name="connsiteY838" fmla="*/ 1690579 h 3694083"/>
              <a:gd name="connsiteX839" fmla="*/ 1826541 w 6725852"/>
              <a:gd name="connsiteY839" fmla="*/ 1790940 h 3694083"/>
              <a:gd name="connsiteX840" fmla="*/ 1793087 w 6725852"/>
              <a:gd name="connsiteY840" fmla="*/ 1824393 h 3694083"/>
              <a:gd name="connsiteX841" fmla="*/ 1837692 w 6725852"/>
              <a:gd name="connsiteY841" fmla="*/ 1913603 h 3694083"/>
              <a:gd name="connsiteX842" fmla="*/ 1815390 w 6725852"/>
              <a:gd name="connsiteY842" fmla="*/ 1947057 h 3694083"/>
              <a:gd name="connsiteX843" fmla="*/ 1770785 w 6725852"/>
              <a:gd name="connsiteY843" fmla="*/ 1935906 h 3694083"/>
              <a:gd name="connsiteX844" fmla="*/ 1759634 w 6725852"/>
              <a:gd name="connsiteY844" fmla="*/ 1913603 h 3694083"/>
              <a:gd name="connsiteX845" fmla="*/ 1737331 w 6725852"/>
              <a:gd name="connsiteY845" fmla="*/ 1857847 h 3694083"/>
              <a:gd name="connsiteX846" fmla="*/ 1692726 w 6725852"/>
              <a:gd name="connsiteY846" fmla="*/ 1846696 h 3694083"/>
              <a:gd name="connsiteX847" fmla="*/ 1670424 w 6725852"/>
              <a:gd name="connsiteY847" fmla="*/ 1857847 h 3694083"/>
              <a:gd name="connsiteX848" fmla="*/ 1659273 w 6725852"/>
              <a:gd name="connsiteY848" fmla="*/ 1891301 h 3694083"/>
              <a:gd name="connsiteX849" fmla="*/ 1592365 w 6725852"/>
              <a:gd name="connsiteY849" fmla="*/ 1857847 h 3694083"/>
              <a:gd name="connsiteX850" fmla="*/ 1525458 w 6725852"/>
              <a:gd name="connsiteY850" fmla="*/ 1913603 h 3694083"/>
              <a:gd name="connsiteX851" fmla="*/ 1503156 w 6725852"/>
              <a:gd name="connsiteY851" fmla="*/ 1924754 h 3694083"/>
              <a:gd name="connsiteX852" fmla="*/ 1525458 w 6725852"/>
              <a:gd name="connsiteY852" fmla="*/ 1958208 h 3694083"/>
              <a:gd name="connsiteX853" fmla="*/ 1525458 w 6725852"/>
              <a:gd name="connsiteY853" fmla="*/ 2002813 h 3694083"/>
              <a:gd name="connsiteX854" fmla="*/ 1558912 w 6725852"/>
              <a:gd name="connsiteY854" fmla="*/ 2080871 h 3694083"/>
              <a:gd name="connsiteX855" fmla="*/ 1692726 w 6725852"/>
              <a:gd name="connsiteY855" fmla="*/ 2025115 h 3694083"/>
              <a:gd name="connsiteX856" fmla="*/ 1692726 w 6725852"/>
              <a:gd name="connsiteY856" fmla="*/ 2080871 h 3694083"/>
              <a:gd name="connsiteX857" fmla="*/ 1670424 w 6725852"/>
              <a:gd name="connsiteY857" fmla="*/ 2147779 h 3694083"/>
              <a:gd name="connsiteX858" fmla="*/ 1748483 w 6725852"/>
              <a:gd name="connsiteY858" fmla="*/ 2125476 h 3694083"/>
              <a:gd name="connsiteX859" fmla="*/ 1759634 w 6725852"/>
              <a:gd name="connsiteY859" fmla="*/ 2147779 h 3694083"/>
              <a:gd name="connsiteX860" fmla="*/ 1759634 w 6725852"/>
              <a:gd name="connsiteY860" fmla="*/ 2203535 h 3694083"/>
              <a:gd name="connsiteX861" fmla="*/ 1793087 w 6725852"/>
              <a:gd name="connsiteY861" fmla="*/ 2281593 h 3694083"/>
              <a:gd name="connsiteX862" fmla="*/ 1893448 w 6725852"/>
              <a:gd name="connsiteY862" fmla="*/ 2225837 h 3694083"/>
              <a:gd name="connsiteX863" fmla="*/ 1938053 w 6725852"/>
              <a:gd name="connsiteY863" fmla="*/ 2203535 h 3694083"/>
              <a:gd name="connsiteX864" fmla="*/ 1993809 w 6725852"/>
              <a:gd name="connsiteY864" fmla="*/ 2203535 h 3694083"/>
              <a:gd name="connsiteX865" fmla="*/ 2038414 w 6725852"/>
              <a:gd name="connsiteY865" fmla="*/ 2225837 h 3694083"/>
              <a:gd name="connsiteX866" fmla="*/ 2105322 w 6725852"/>
              <a:gd name="connsiteY866" fmla="*/ 2248140 h 3694083"/>
              <a:gd name="connsiteX867" fmla="*/ 2161078 w 6725852"/>
              <a:gd name="connsiteY867" fmla="*/ 2248140 h 3694083"/>
              <a:gd name="connsiteX868" fmla="*/ 2227985 w 6725852"/>
              <a:gd name="connsiteY868" fmla="*/ 2326198 h 3694083"/>
              <a:gd name="connsiteX869" fmla="*/ 2294892 w 6725852"/>
              <a:gd name="connsiteY869" fmla="*/ 2326198 h 3694083"/>
              <a:gd name="connsiteX870" fmla="*/ 2339497 w 6725852"/>
              <a:gd name="connsiteY870" fmla="*/ 2359652 h 3694083"/>
              <a:gd name="connsiteX871" fmla="*/ 2372951 w 6725852"/>
              <a:gd name="connsiteY871" fmla="*/ 2415408 h 3694083"/>
              <a:gd name="connsiteX872" fmla="*/ 2395253 w 6725852"/>
              <a:gd name="connsiteY872" fmla="*/ 2471164 h 3694083"/>
              <a:gd name="connsiteX873" fmla="*/ 2495614 w 6725852"/>
              <a:gd name="connsiteY873" fmla="*/ 2471164 h 3694083"/>
              <a:gd name="connsiteX874" fmla="*/ 2529068 w 6725852"/>
              <a:gd name="connsiteY874" fmla="*/ 2515769 h 3694083"/>
              <a:gd name="connsiteX875" fmla="*/ 2618278 w 6725852"/>
              <a:gd name="connsiteY875" fmla="*/ 2560374 h 3694083"/>
              <a:gd name="connsiteX876" fmla="*/ 2651731 w 6725852"/>
              <a:gd name="connsiteY876" fmla="*/ 2638432 h 3694083"/>
              <a:gd name="connsiteX877" fmla="*/ 2573673 w 6725852"/>
              <a:gd name="connsiteY877" fmla="*/ 2705340 h 3694083"/>
              <a:gd name="connsiteX878" fmla="*/ 2540219 w 6725852"/>
              <a:gd name="connsiteY878" fmla="*/ 2783398 h 3694083"/>
              <a:gd name="connsiteX879" fmla="*/ 2540219 w 6725852"/>
              <a:gd name="connsiteY879" fmla="*/ 2894911 h 3694083"/>
              <a:gd name="connsiteX880" fmla="*/ 2495614 w 6725852"/>
              <a:gd name="connsiteY880" fmla="*/ 2917213 h 3694083"/>
              <a:gd name="connsiteX881" fmla="*/ 2428707 w 6725852"/>
              <a:gd name="connsiteY881" fmla="*/ 2928364 h 3694083"/>
              <a:gd name="connsiteX882" fmla="*/ 2387116 w 6725852"/>
              <a:gd name="connsiteY882" fmla="*/ 2975983 h 3694083"/>
              <a:gd name="connsiteX883" fmla="*/ 2333570 w 6725852"/>
              <a:gd name="connsiteY883" fmla="*/ 3136621 h 3694083"/>
              <a:gd name="connsiteX884" fmla="*/ 2230597 w 6725852"/>
              <a:gd name="connsiteY884" fmla="*/ 3157215 h 3694083"/>
              <a:gd name="connsiteX885" fmla="*/ 2234716 w 6725852"/>
              <a:gd name="connsiteY885" fmla="*/ 3218999 h 3694083"/>
              <a:gd name="connsiteX886" fmla="*/ 2189408 w 6725852"/>
              <a:gd name="connsiteY886" fmla="*/ 3251950 h 3694083"/>
              <a:gd name="connsiteX887" fmla="*/ 2148219 w 6725852"/>
              <a:gd name="connsiteY887" fmla="*/ 3272545 h 3694083"/>
              <a:gd name="connsiteX888" fmla="*/ 2135862 w 6725852"/>
              <a:gd name="connsiteY888" fmla="*/ 3342567 h 3694083"/>
              <a:gd name="connsiteX889" fmla="*/ 2074078 w 6725852"/>
              <a:gd name="connsiteY889" fmla="*/ 3317853 h 3694083"/>
              <a:gd name="connsiteX890" fmla="*/ 2111148 w 6725852"/>
              <a:gd name="connsiteY890" fmla="*/ 3342567 h 3694083"/>
              <a:gd name="connsiteX891" fmla="*/ 2074078 w 6725852"/>
              <a:gd name="connsiteY891" fmla="*/ 3391994 h 3694083"/>
              <a:gd name="connsiteX892" fmla="*/ 2045246 w 6725852"/>
              <a:gd name="connsiteY892" fmla="*/ 3437302 h 3694083"/>
              <a:gd name="connsiteX893" fmla="*/ 2074078 w 6725852"/>
              <a:gd name="connsiteY893" fmla="*/ 3474372 h 3694083"/>
              <a:gd name="connsiteX894" fmla="*/ 2016413 w 6725852"/>
              <a:gd name="connsiteY894" fmla="*/ 3589702 h 3694083"/>
              <a:gd name="connsiteX895" fmla="*/ 2108639 w 6725852"/>
              <a:gd name="connsiteY895" fmla="*/ 3682629 h 3694083"/>
              <a:gd name="connsiteX896" fmla="*/ 2095577 w 6725852"/>
              <a:gd name="connsiteY896" fmla="*/ 3679615 h 3694083"/>
              <a:gd name="connsiteX897" fmla="*/ 1999938 w 6725852"/>
              <a:gd name="connsiteY897" fmla="*/ 3692675 h 3694083"/>
              <a:gd name="connsiteX898" fmla="*/ 1926902 w 6725852"/>
              <a:gd name="connsiteY898" fmla="*/ 3642042 h 3694083"/>
              <a:gd name="connsiteX899" fmla="*/ 1871146 w 6725852"/>
              <a:gd name="connsiteY899" fmla="*/ 3586286 h 3694083"/>
              <a:gd name="connsiteX900" fmla="*/ 1859995 w 6725852"/>
              <a:gd name="connsiteY900" fmla="*/ 3552832 h 3694083"/>
              <a:gd name="connsiteX901" fmla="*/ 1859995 w 6725852"/>
              <a:gd name="connsiteY901" fmla="*/ 3519379 h 3694083"/>
              <a:gd name="connsiteX902" fmla="*/ 1871146 w 6725852"/>
              <a:gd name="connsiteY902" fmla="*/ 3485925 h 3694083"/>
              <a:gd name="connsiteX903" fmla="*/ 1882297 w 6725852"/>
              <a:gd name="connsiteY903" fmla="*/ 3474774 h 3694083"/>
              <a:gd name="connsiteX904" fmla="*/ 1859995 w 6725852"/>
              <a:gd name="connsiteY904" fmla="*/ 3474774 h 3694083"/>
              <a:gd name="connsiteX905" fmla="*/ 1859995 w 6725852"/>
              <a:gd name="connsiteY905" fmla="*/ 3441320 h 3694083"/>
              <a:gd name="connsiteX906" fmla="*/ 1893448 w 6725852"/>
              <a:gd name="connsiteY906" fmla="*/ 3407867 h 3694083"/>
              <a:gd name="connsiteX907" fmla="*/ 1893448 w 6725852"/>
              <a:gd name="connsiteY907" fmla="*/ 3363262 h 3694083"/>
              <a:gd name="connsiteX908" fmla="*/ 1893448 w 6725852"/>
              <a:gd name="connsiteY908" fmla="*/ 3352111 h 3694083"/>
              <a:gd name="connsiteX909" fmla="*/ 1893448 w 6725852"/>
              <a:gd name="connsiteY909" fmla="*/ 3285203 h 3694083"/>
              <a:gd name="connsiteX910" fmla="*/ 1915751 w 6725852"/>
              <a:gd name="connsiteY910" fmla="*/ 3251750 h 3694083"/>
              <a:gd name="connsiteX911" fmla="*/ 1893448 w 6725852"/>
              <a:gd name="connsiteY911" fmla="*/ 3218296 h 3694083"/>
              <a:gd name="connsiteX912" fmla="*/ 1960356 w 6725852"/>
              <a:gd name="connsiteY912" fmla="*/ 3117935 h 3694083"/>
              <a:gd name="connsiteX913" fmla="*/ 1960356 w 6725852"/>
              <a:gd name="connsiteY913" fmla="*/ 3039876 h 3694083"/>
              <a:gd name="connsiteX914" fmla="*/ 1960356 w 6725852"/>
              <a:gd name="connsiteY914" fmla="*/ 2861457 h 3694083"/>
              <a:gd name="connsiteX915" fmla="*/ 1960356 w 6725852"/>
              <a:gd name="connsiteY915" fmla="*/ 2816852 h 3694083"/>
              <a:gd name="connsiteX916" fmla="*/ 1949204 w 6725852"/>
              <a:gd name="connsiteY916" fmla="*/ 2794550 h 3694083"/>
              <a:gd name="connsiteX917" fmla="*/ 1893448 w 6725852"/>
              <a:gd name="connsiteY917" fmla="*/ 2749945 h 3694083"/>
              <a:gd name="connsiteX918" fmla="*/ 1837692 w 6725852"/>
              <a:gd name="connsiteY918" fmla="*/ 2705340 h 3694083"/>
              <a:gd name="connsiteX919" fmla="*/ 1848844 w 6725852"/>
              <a:gd name="connsiteY919" fmla="*/ 2671886 h 3694083"/>
              <a:gd name="connsiteX920" fmla="*/ 1815390 w 6725852"/>
              <a:gd name="connsiteY920" fmla="*/ 2604979 h 3694083"/>
              <a:gd name="connsiteX921" fmla="*/ 1781936 w 6725852"/>
              <a:gd name="connsiteY921" fmla="*/ 2571525 h 3694083"/>
              <a:gd name="connsiteX922" fmla="*/ 1759634 w 6725852"/>
              <a:gd name="connsiteY922" fmla="*/ 2538071 h 3694083"/>
              <a:gd name="connsiteX923" fmla="*/ 1793087 w 6725852"/>
              <a:gd name="connsiteY923" fmla="*/ 2515769 h 3694083"/>
              <a:gd name="connsiteX924" fmla="*/ 1793087 w 6725852"/>
              <a:gd name="connsiteY924" fmla="*/ 2471164 h 3694083"/>
              <a:gd name="connsiteX925" fmla="*/ 1793087 w 6725852"/>
              <a:gd name="connsiteY925" fmla="*/ 2415408 h 3694083"/>
              <a:gd name="connsiteX926" fmla="*/ 1848844 w 6725852"/>
              <a:gd name="connsiteY926" fmla="*/ 2404257 h 3694083"/>
              <a:gd name="connsiteX927" fmla="*/ 1848844 w 6725852"/>
              <a:gd name="connsiteY927" fmla="*/ 2370803 h 3694083"/>
              <a:gd name="connsiteX928" fmla="*/ 1848844 w 6725852"/>
              <a:gd name="connsiteY928" fmla="*/ 2281593 h 3694083"/>
              <a:gd name="connsiteX929" fmla="*/ 1793087 w 6725852"/>
              <a:gd name="connsiteY929" fmla="*/ 2315047 h 3694083"/>
              <a:gd name="connsiteX930" fmla="*/ 1703878 w 6725852"/>
              <a:gd name="connsiteY930" fmla="*/ 2270442 h 3694083"/>
              <a:gd name="connsiteX931" fmla="*/ 1681575 w 6725852"/>
              <a:gd name="connsiteY931" fmla="*/ 2203535 h 3694083"/>
              <a:gd name="connsiteX932" fmla="*/ 1670424 w 6725852"/>
              <a:gd name="connsiteY932" fmla="*/ 2192384 h 3694083"/>
              <a:gd name="connsiteX933" fmla="*/ 1614668 w 6725852"/>
              <a:gd name="connsiteY933" fmla="*/ 2181232 h 3694083"/>
              <a:gd name="connsiteX934" fmla="*/ 1558912 w 6725852"/>
              <a:gd name="connsiteY934" fmla="*/ 2147779 h 3694083"/>
              <a:gd name="connsiteX935" fmla="*/ 1492004 w 6725852"/>
              <a:gd name="connsiteY935" fmla="*/ 2158930 h 3694083"/>
              <a:gd name="connsiteX936" fmla="*/ 1347039 w 6725852"/>
              <a:gd name="connsiteY936" fmla="*/ 2058569 h 3694083"/>
              <a:gd name="connsiteX937" fmla="*/ 1347039 w 6725852"/>
              <a:gd name="connsiteY937" fmla="*/ 2025115 h 3694083"/>
              <a:gd name="connsiteX938" fmla="*/ 1157468 w 6725852"/>
              <a:gd name="connsiteY938" fmla="*/ 1813242 h 3694083"/>
              <a:gd name="connsiteX939" fmla="*/ 1291283 w 6725852"/>
              <a:gd name="connsiteY939" fmla="*/ 2002813 h 3694083"/>
              <a:gd name="connsiteX940" fmla="*/ 1257829 w 6725852"/>
              <a:gd name="connsiteY940" fmla="*/ 2002813 h 3694083"/>
              <a:gd name="connsiteX941" fmla="*/ 1168619 w 6725852"/>
              <a:gd name="connsiteY941" fmla="*/ 1913603 h 3694083"/>
              <a:gd name="connsiteX942" fmla="*/ 1179770 w 6725852"/>
              <a:gd name="connsiteY942" fmla="*/ 1880150 h 3694083"/>
              <a:gd name="connsiteX943" fmla="*/ 1146317 w 6725852"/>
              <a:gd name="connsiteY943" fmla="*/ 1846696 h 3694083"/>
              <a:gd name="connsiteX944" fmla="*/ 1090561 w 6725852"/>
              <a:gd name="connsiteY944" fmla="*/ 1779789 h 3694083"/>
              <a:gd name="connsiteX945" fmla="*/ 1001351 w 6725852"/>
              <a:gd name="connsiteY945" fmla="*/ 1668276 h 3694083"/>
              <a:gd name="connsiteX946" fmla="*/ 1023653 w 6725852"/>
              <a:gd name="connsiteY946" fmla="*/ 1645974 h 3694083"/>
              <a:gd name="connsiteX947" fmla="*/ 1023653 w 6725852"/>
              <a:gd name="connsiteY947" fmla="*/ 1612520 h 3694083"/>
              <a:gd name="connsiteX948" fmla="*/ 1012502 w 6725852"/>
              <a:gd name="connsiteY948" fmla="*/ 1501008 h 3694083"/>
              <a:gd name="connsiteX949" fmla="*/ 1001351 w 6725852"/>
              <a:gd name="connsiteY949" fmla="*/ 1467554 h 3694083"/>
              <a:gd name="connsiteX950" fmla="*/ 1023653 w 6725852"/>
              <a:gd name="connsiteY950" fmla="*/ 1434101 h 3694083"/>
              <a:gd name="connsiteX951" fmla="*/ 979048 w 6725852"/>
              <a:gd name="connsiteY951" fmla="*/ 1378345 h 3694083"/>
              <a:gd name="connsiteX952" fmla="*/ 945595 w 6725852"/>
              <a:gd name="connsiteY952" fmla="*/ 1356042 h 3694083"/>
              <a:gd name="connsiteX953" fmla="*/ 934444 w 6725852"/>
              <a:gd name="connsiteY953" fmla="*/ 1344891 h 3694083"/>
              <a:gd name="connsiteX954" fmla="*/ 923292 w 6725852"/>
              <a:gd name="connsiteY954" fmla="*/ 1333740 h 3694083"/>
              <a:gd name="connsiteX955" fmla="*/ 945595 w 6725852"/>
              <a:gd name="connsiteY955" fmla="*/ 1322589 h 3694083"/>
              <a:gd name="connsiteX956" fmla="*/ 912141 w 6725852"/>
              <a:gd name="connsiteY956" fmla="*/ 1277984 h 3694083"/>
              <a:gd name="connsiteX957" fmla="*/ 900991 w 6725852"/>
              <a:gd name="connsiteY957" fmla="*/ 1244530 h 3694083"/>
              <a:gd name="connsiteX958" fmla="*/ 900991 w 6725852"/>
              <a:gd name="connsiteY958" fmla="*/ 1222228 h 3694083"/>
              <a:gd name="connsiteX959" fmla="*/ 867536 w 6725852"/>
              <a:gd name="connsiteY959" fmla="*/ 1244530 h 3694083"/>
              <a:gd name="connsiteX960" fmla="*/ 912141 w 6725852"/>
              <a:gd name="connsiteY960" fmla="*/ 1311437 h 3694083"/>
              <a:gd name="connsiteX961" fmla="*/ 867536 w 6725852"/>
              <a:gd name="connsiteY961" fmla="*/ 1300286 h 3694083"/>
              <a:gd name="connsiteX962" fmla="*/ 845234 w 6725852"/>
              <a:gd name="connsiteY962" fmla="*/ 1233379 h 3694083"/>
              <a:gd name="connsiteX963" fmla="*/ 834083 w 6725852"/>
              <a:gd name="connsiteY963" fmla="*/ 1188774 h 3694083"/>
              <a:gd name="connsiteX964" fmla="*/ 800629 w 6725852"/>
              <a:gd name="connsiteY964" fmla="*/ 1133018 h 3694083"/>
              <a:gd name="connsiteX965" fmla="*/ 767175 w 6725852"/>
              <a:gd name="connsiteY965" fmla="*/ 1066111 h 3694083"/>
              <a:gd name="connsiteX966" fmla="*/ 722570 w 6725852"/>
              <a:gd name="connsiteY966" fmla="*/ 1043808 h 3694083"/>
              <a:gd name="connsiteX967" fmla="*/ 689117 w 6725852"/>
              <a:gd name="connsiteY967" fmla="*/ 1032657 h 3694083"/>
              <a:gd name="connsiteX968" fmla="*/ 644512 w 6725852"/>
              <a:gd name="connsiteY968" fmla="*/ 1032657 h 3694083"/>
              <a:gd name="connsiteX969" fmla="*/ 633361 w 6725852"/>
              <a:gd name="connsiteY969" fmla="*/ 1021506 h 3694083"/>
              <a:gd name="connsiteX970" fmla="*/ 577604 w 6725852"/>
              <a:gd name="connsiteY970" fmla="*/ 1032657 h 3694083"/>
              <a:gd name="connsiteX971" fmla="*/ 499546 w 6725852"/>
              <a:gd name="connsiteY971" fmla="*/ 1043808 h 3694083"/>
              <a:gd name="connsiteX972" fmla="*/ 488395 w 6725852"/>
              <a:gd name="connsiteY972" fmla="*/ 1133018 h 3694083"/>
              <a:gd name="connsiteX973" fmla="*/ 432640 w 6725852"/>
              <a:gd name="connsiteY973" fmla="*/ 1121867 h 3694083"/>
              <a:gd name="connsiteX974" fmla="*/ 365731 w 6725852"/>
              <a:gd name="connsiteY974" fmla="*/ 1199925 h 3694083"/>
              <a:gd name="connsiteX975" fmla="*/ 209614 w 6725852"/>
              <a:gd name="connsiteY975" fmla="*/ 1255681 h 3694083"/>
              <a:gd name="connsiteX976" fmla="*/ 176162 w 6725852"/>
              <a:gd name="connsiteY976" fmla="*/ 1255681 h 3694083"/>
              <a:gd name="connsiteX977" fmla="*/ 187312 w 6725852"/>
              <a:gd name="connsiteY977" fmla="*/ 1222228 h 3694083"/>
              <a:gd name="connsiteX978" fmla="*/ 231917 w 6725852"/>
              <a:gd name="connsiteY978" fmla="*/ 1211076 h 3694083"/>
              <a:gd name="connsiteX979" fmla="*/ 343429 w 6725852"/>
              <a:gd name="connsiteY979" fmla="*/ 1133018 h 3694083"/>
              <a:gd name="connsiteX980" fmla="*/ 376883 w 6725852"/>
              <a:gd name="connsiteY980" fmla="*/ 1088413 h 3694083"/>
              <a:gd name="connsiteX981" fmla="*/ 376883 w 6725852"/>
              <a:gd name="connsiteY981" fmla="*/ 1043808 h 3694083"/>
              <a:gd name="connsiteX982" fmla="*/ 309975 w 6725852"/>
              <a:gd name="connsiteY982" fmla="*/ 1054959 h 3694083"/>
              <a:gd name="connsiteX983" fmla="*/ 287674 w 6725852"/>
              <a:gd name="connsiteY983" fmla="*/ 1032657 h 3694083"/>
              <a:gd name="connsiteX984" fmla="*/ 265370 w 6725852"/>
              <a:gd name="connsiteY984" fmla="*/ 1021506 h 3694083"/>
              <a:gd name="connsiteX985" fmla="*/ 165009 w 6725852"/>
              <a:gd name="connsiteY985" fmla="*/ 1043808 h 3694083"/>
              <a:gd name="connsiteX986" fmla="*/ 187312 w 6725852"/>
              <a:gd name="connsiteY986" fmla="*/ 1010354 h 3694083"/>
              <a:gd name="connsiteX987" fmla="*/ 265370 w 6725852"/>
              <a:gd name="connsiteY987" fmla="*/ 976901 h 3694083"/>
              <a:gd name="connsiteX988" fmla="*/ 231917 w 6725852"/>
              <a:gd name="connsiteY988" fmla="*/ 954598 h 3694083"/>
              <a:gd name="connsiteX989" fmla="*/ 254219 w 6725852"/>
              <a:gd name="connsiteY989" fmla="*/ 898842 h 3694083"/>
              <a:gd name="connsiteX990" fmla="*/ 287674 w 6725852"/>
              <a:gd name="connsiteY990" fmla="*/ 876540 h 3694083"/>
              <a:gd name="connsiteX991" fmla="*/ 332278 w 6725852"/>
              <a:gd name="connsiteY991" fmla="*/ 843086 h 3694083"/>
              <a:gd name="connsiteX992" fmla="*/ 321126 w 6725852"/>
              <a:gd name="connsiteY992" fmla="*/ 831935 h 3694083"/>
              <a:gd name="connsiteX993" fmla="*/ 298824 w 6725852"/>
              <a:gd name="connsiteY993" fmla="*/ 831935 h 3694083"/>
              <a:gd name="connsiteX994" fmla="*/ 265370 w 6725852"/>
              <a:gd name="connsiteY994" fmla="*/ 854237 h 3694083"/>
              <a:gd name="connsiteX995" fmla="*/ 220765 w 6725852"/>
              <a:gd name="connsiteY995" fmla="*/ 843086 h 3694083"/>
              <a:gd name="connsiteX996" fmla="*/ 220765 w 6725852"/>
              <a:gd name="connsiteY996" fmla="*/ 831935 h 3694083"/>
              <a:gd name="connsiteX997" fmla="*/ 220765 w 6725852"/>
              <a:gd name="connsiteY997" fmla="*/ 809632 h 3694083"/>
              <a:gd name="connsiteX998" fmla="*/ 187312 w 6725852"/>
              <a:gd name="connsiteY998" fmla="*/ 765028 h 3694083"/>
              <a:gd name="connsiteX999" fmla="*/ 254219 w 6725852"/>
              <a:gd name="connsiteY999" fmla="*/ 731574 h 3694083"/>
              <a:gd name="connsiteX1000" fmla="*/ 309975 w 6725852"/>
              <a:gd name="connsiteY1000" fmla="*/ 776179 h 3694083"/>
              <a:gd name="connsiteX1001" fmla="*/ 332278 w 6725852"/>
              <a:gd name="connsiteY1001" fmla="*/ 753876 h 3694083"/>
              <a:gd name="connsiteX1002" fmla="*/ 231917 w 6725852"/>
              <a:gd name="connsiteY1002" fmla="*/ 686969 h 3694083"/>
              <a:gd name="connsiteX1003" fmla="*/ 265370 w 6725852"/>
              <a:gd name="connsiteY1003" fmla="*/ 653515 h 3694083"/>
              <a:gd name="connsiteX1004" fmla="*/ 298824 w 6725852"/>
              <a:gd name="connsiteY1004" fmla="*/ 620062 h 3694083"/>
              <a:gd name="connsiteX1005" fmla="*/ 410336 w 6725852"/>
              <a:gd name="connsiteY1005" fmla="*/ 564306 h 3694083"/>
              <a:gd name="connsiteX1006" fmla="*/ 521848 w 6725852"/>
              <a:gd name="connsiteY1006" fmla="*/ 620062 h 3694083"/>
              <a:gd name="connsiteX1007" fmla="*/ 533000 w 6725852"/>
              <a:gd name="connsiteY1007" fmla="*/ 597759 h 3694083"/>
              <a:gd name="connsiteX1008" fmla="*/ 599907 w 6725852"/>
              <a:gd name="connsiteY1008" fmla="*/ 620062 h 3694083"/>
              <a:gd name="connsiteX1009" fmla="*/ 666814 w 6725852"/>
              <a:gd name="connsiteY1009" fmla="*/ 620062 h 3694083"/>
              <a:gd name="connsiteX1010" fmla="*/ 778326 w 6725852"/>
              <a:gd name="connsiteY1010" fmla="*/ 631213 h 3694083"/>
              <a:gd name="connsiteX1011" fmla="*/ 923292 w 6725852"/>
              <a:gd name="connsiteY1011" fmla="*/ 608911 h 3694083"/>
              <a:gd name="connsiteX1012" fmla="*/ 934444 w 6725852"/>
              <a:gd name="connsiteY1012" fmla="*/ 597759 h 3694083"/>
              <a:gd name="connsiteX1013" fmla="*/ 979048 w 6725852"/>
              <a:gd name="connsiteY1013" fmla="*/ 631213 h 3694083"/>
              <a:gd name="connsiteX1014" fmla="*/ 1012502 w 6725852"/>
              <a:gd name="connsiteY1014" fmla="*/ 608911 h 3694083"/>
              <a:gd name="connsiteX1015" fmla="*/ 1045956 w 6725852"/>
              <a:gd name="connsiteY1015" fmla="*/ 642364 h 3694083"/>
              <a:gd name="connsiteX1016" fmla="*/ 1090561 w 6725852"/>
              <a:gd name="connsiteY1016" fmla="*/ 631213 h 3694083"/>
              <a:gd name="connsiteX1017" fmla="*/ 1124014 w 6725852"/>
              <a:gd name="connsiteY1017" fmla="*/ 642364 h 3694083"/>
              <a:gd name="connsiteX1018" fmla="*/ 1124014 w 6725852"/>
              <a:gd name="connsiteY1018" fmla="*/ 553154 h 3694083"/>
              <a:gd name="connsiteX1019" fmla="*/ 1045956 w 6725852"/>
              <a:gd name="connsiteY1019" fmla="*/ 597759 h 3694083"/>
              <a:gd name="connsiteX1020" fmla="*/ 967897 w 6725852"/>
              <a:gd name="connsiteY1020" fmla="*/ 564306 h 3694083"/>
              <a:gd name="connsiteX1021" fmla="*/ 1001351 w 6725852"/>
              <a:gd name="connsiteY1021" fmla="*/ 475096 h 3694083"/>
              <a:gd name="connsiteX1022" fmla="*/ 1001351 w 6725852"/>
              <a:gd name="connsiteY1022" fmla="*/ 452793 h 3694083"/>
              <a:gd name="connsiteX1023" fmla="*/ 1045956 w 6725852"/>
              <a:gd name="connsiteY1023" fmla="*/ 430491 h 3694083"/>
              <a:gd name="connsiteX1024" fmla="*/ 1168619 w 6725852"/>
              <a:gd name="connsiteY1024" fmla="*/ 475096 h 3694083"/>
              <a:gd name="connsiteX1025" fmla="*/ 1202073 w 6725852"/>
              <a:gd name="connsiteY1025" fmla="*/ 508550 h 3694083"/>
              <a:gd name="connsiteX1026" fmla="*/ 1224375 w 6725852"/>
              <a:gd name="connsiteY1026" fmla="*/ 519701 h 3694083"/>
              <a:gd name="connsiteX1027" fmla="*/ 1268980 w 6725852"/>
              <a:gd name="connsiteY1027" fmla="*/ 508550 h 3694083"/>
              <a:gd name="connsiteX1028" fmla="*/ 1313585 w 6725852"/>
              <a:gd name="connsiteY1028" fmla="*/ 497398 h 3694083"/>
              <a:gd name="connsiteX1029" fmla="*/ 1335888 w 6725852"/>
              <a:gd name="connsiteY1029" fmla="*/ 486247 h 3694083"/>
              <a:gd name="connsiteX1030" fmla="*/ 1402795 w 6725852"/>
              <a:gd name="connsiteY1030" fmla="*/ 497398 h 3694083"/>
              <a:gd name="connsiteX1031" fmla="*/ 1369341 w 6725852"/>
              <a:gd name="connsiteY1031" fmla="*/ 553154 h 3694083"/>
              <a:gd name="connsiteX1032" fmla="*/ 1413946 w 6725852"/>
              <a:gd name="connsiteY1032" fmla="*/ 597759 h 3694083"/>
              <a:gd name="connsiteX1033" fmla="*/ 1436248 w 6725852"/>
              <a:gd name="connsiteY1033" fmla="*/ 620062 h 3694083"/>
              <a:gd name="connsiteX1034" fmla="*/ 1469702 w 6725852"/>
              <a:gd name="connsiteY1034" fmla="*/ 620062 h 3694083"/>
              <a:gd name="connsiteX1035" fmla="*/ 1469702 w 6725852"/>
              <a:gd name="connsiteY1035" fmla="*/ 586608 h 3694083"/>
              <a:gd name="connsiteX1036" fmla="*/ 1413946 w 6725852"/>
              <a:gd name="connsiteY1036" fmla="*/ 553154 h 3694083"/>
              <a:gd name="connsiteX1037" fmla="*/ 1413946 w 6725852"/>
              <a:gd name="connsiteY1037" fmla="*/ 519701 h 3694083"/>
              <a:gd name="connsiteX1038" fmla="*/ 1447401 w 6725852"/>
              <a:gd name="connsiteY1038" fmla="*/ 497398 h 3694083"/>
              <a:gd name="connsiteX1039" fmla="*/ 1458551 w 6725852"/>
              <a:gd name="connsiteY1039" fmla="*/ 475096 h 3694083"/>
              <a:gd name="connsiteX1040" fmla="*/ 1480853 w 6725852"/>
              <a:gd name="connsiteY1040" fmla="*/ 475096 h 3694083"/>
              <a:gd name="connsiteX1041" fmla="*/ 1492004 w 6725852"/>
              <a:gd name="connsiteY1041" fmla="*/ 475096 h 3694083"/>
              <a:gd name="connsiteX1042" fmla="*/ 1514307 w 6725852"/>
              <a:gd name="connsiteY1042" fmla="*/ 486247 h 3694083"/>
              <a:gd name="connsiteX1043" fmla="*/ 1536609 w 6725852"/>
              <a:gd name="connsiteY1043" fmla="*/ 486247 h 3694083"/>
              <a:gd name="connsiteX1044" fmla="*/ 1492004 w 6725852"/>
              <a:gd name="connsiteY1044" fmla="*/ 441642 h 3694083"/>
              <a:gd name="connsiteX1045" fmla="*/ 1469702 w 6725852"/>
              <a:gd name="connsiteY1045" fmla="*/ 430491 h 3694083"/>
              <a:gd name="connsiteX1046" fmla="*/ 1380492 w 6725852"/>
              <a:gd name="connsiteY1046" fmla="*/ 419340 h 3694083"/>
              <a:gd name="connsiteX1047" fmla="*/ 1324736 w 6725852"/>
              <a:gd name="connsiteY1047" fmla="*/ 441642 h 3694083"/>
              <a:gd name="connsiteX1048" fmla="*/ 1302434 w 6725852"/>
              <a:gd name="connsiteY1048" fmla="*/ 452793 h 3694083"/>
              <a:gd name="connsiteX1049" fmla="*/ 1246678 w 6725852"/>
              <a:gd name="connsiteY1049" fmla="*/ 463945 h 3694083"/>
              <a:gd name="connsiteX1050" fmla="*/ 1190922 w 6725852"/>
              <a:gd name="connsiteY1050" fmla="*/ 463945 h 3694083"/>
              <a:gd name="connsiteX1051" fmla="*/ 1157468 w 6725852"/>
              <a:gd name="connsiteY1051" fmla="*/ 463945 h 3694083"/>
              <a:gd name="connsiteX1052" fmla="*/ 1124014 w 6725852"/>
              <a:gd name="connsiteY1052" fmla="*/ 430491 h 3694083"/>
              <a:gd name="connsiteX1053" fmla="*/ 1101712 w 6725852"/>
              <a:gd name="connsiteY1053" fmla="*/ 430491 h 3694083"/>
              <a:gd name="connsiteX1054" fmla="*/ 1068258 w 6725852"/>
              <a:gd name="connsiteY1054" fmla="*/ 408189 h 3694083"/>
              <a:gd name="connsiteX1055" fmla="*/ 1034804 w 6725852"/>
              <a:gd name="connsiteY1055" fmla="*/ 430491 h 3694083"/>
              <a:gd name="connsiteX1056" fmla="*/ 1001351 w 6725852"/>
              <a:gd name="connsiteY1056" fmla="*/ 397037 h 3694083"/>
              <a:gd name="connsiteX1057" fmla="*/ 1034804 w 6725852"/>
              <a:gd name="connsiteY1057" fmla="*/ 374735 h 3694083"/>
              <a:gd name="connsiteX1058" fmla="*/ 1202073 w 6725852"/>
              <a:gd name="connsiteY1058" fmla="*/ 307828 h 3694083"/>
              <a:gd name="connsiteX1059" fmla="*/ 1257829 w 6725852"/>
              <a:gd name="connsiteY1059" fmla="*/ 296676 h 3694083"/>
              <a:gd name="connsiteX1060" fmla="*/ 1246678 w 6725852"/>
              <a:gd name="connsiteY1060" fmla="*/ 352432 h 3694083"/>
              <a:gd name="connsiteX1061" fmla="*/ 1324736 w 6725852"/>
              <a:gd name="connsiteY1061" fmla="*/ 363584 h 3694083"/>
              <a:gd name="connsiteX1062" fmla="*/ 1358190 w 6725852"/>
              <a:gd name="connsiteY1062" fmla="*/ 363584 h 3694083"/>
              <a:gd name="connsiteX1063" fmla="*/ 1358190 w 6725852"/>
              <a:gd name="connsiteY1063" fmla="*/ 330130 h 3694083"/>
              <a:gd name="connsiteX1064" fmla="*/ 1391644 w 6725852"/>
              <a:gd name="connsiteY1064" fmla="*/ 352432 h 3694083"/>
              <a:gd name="connsiteX1065" fmla="*/ 1347039 w 6725852"/>
              <a:gd name="connsiteY1065" fmla="*/ 285525 h 3694083"/>
              <a:gd name="connsiteX1066" fmla="*/ 1347039 w 6725852"/>
              <a:gd name="connsiteY1066" fmla="*/ 263223 h 3694083"/>
              <a:gd name="connsiteX1067" fmla="*/ 1369341 w 6725852"/>
              <a:gd name="connsiteY1067" fmla="*/ 263223 h 3694083"/>
              <a:gd name="connsiteX1068" fmla="*/ 1447401 w 6725852"/>
              <a:gd name="connsiteY1068" fmla="*/ 296676 h 3694083"/>
              <a:gd name="connsiteX1069" fmla="*/ 1458551 w 6725852"/>
              <a:gd name="connsiteY1069" fmla="*/ 263223 h 3694083"/>
              <a:gd name="connsiteX1070" fmla="*/ 1458551 w 6725852"/>
              <a:gd name="connsiteY1070" fmla="*/ 229769 h 3694083"/>
              <a:gd name="connsiteX1071" fmla="*/ 1503156 w 6725852"/>
              <a:gd name="connsiteY1071" fmla="*/ 218618 h 3694083"/>
              <a:gd name="connsiteX1072" fmla="*/ 1514307 w 6725852"/>
              <a:gd name="connsiteY1072" fmla="*/ 218618 h 3694083"/>
              <a:gd name="connsiteX1073" fmla="*/ 1558912 w 6725852"/>
              <a:gd name="connsiteY1073" fmla="*/ 174013 h 3694083"/>
              <a:gd name="connsiteX1074" fmla="*/ 1636970 w 6725852"/>
              <a:gd name="connsiteY1074" fmla="*/ 129408 h 3694083"/>
              <a:gd name="connsiteX1075" fmla="*/ 1703878 w 6725852"/>
              <a:gd name="connsiteY1075" fmla="*/ 95954 h 3694083"/>
              <a:gd name="connsiteX1076" fmla="*/ 1837692 w 6725852"/>
              <a:gd name="connsiteY1076" fmla="*/ 62501 h 3694083"/>
              <a:gd name="connsiteX1077" fmla="*/ 2671236 w 6725852"/>
              <a:gd name="connsiteY1077" fmla="*/ 0 h 3694083"/>
              <a:gd name="connsiteX1078" fmla="*/ 2715228 w 6725852"/>
              <a:gd name="connsiteY1078" fmla="*/ 12569 h 3694083"/>
              <a:gd name="connsiteX1079" fmla="*/ 2759220 w 6725852"/>
              <a:gd name="connsiteY1079" fmla="*/ 12569 h 3694083"/>
              <a:gd name="connsiteX1080" fmla="*/ 2809496 w 6725852"/>
              <a:gd name="connsiteY1080" fmla="*/ 34565 h 3694083"/>
              <a:gd name="connsiteX1081" fmla="*/ 2831492 w 6725852"/>
              <a:gd name="connsiteY1081" fmla="*/ 53419 h 3694083"/>
              <a:gd name="connsiteX1082" fmla="*/ 2866057 w 6725852"/>
              <a:gd name="connsiteY1082" fmla="*/ 62846 h 3694083"/>
              <a:gd name="connsiteX1083" fmla="*/ 2878626 w 6725852"/>
              <a:gd name="connsiteY1083" fmla="*/ 91126 h 3694083"/>
              <a:gd name="connsiteX1084" fmla="*/ 2866057 w 6725852"/>
              <a:gd name="connsiteY1084" fmla="*/ 119406 h 3694083"/>
              <a:gd name="connsiteX1085" fmla="*/ 2853488 w 6725852"/>
              <a:gd name="connsiteY1085" fmla="*/ 163398 h 3694083"/>
              <a:gd name="connsiteX1086" fmla="*/ 2903764 w 6725852"/>
              <a:gd name="connsiteY1086" fmla="*/ 135118 h 3694083"/>
              <a:gd name="connsiteX1087" fmla="*/ 2957183 w 6725852"/>
              <a:gd name="connsiteY1087" fmla="*/ 116264 h 3694083"/>
              <a:gd name="connsiteX1088" fmla="*/ 3007459 w 6725852"/>
              <a:gd name="connsiteY1088" fmla="*/ 113122 h 3694083"/>
              <a:gd name="connsiteX1089" fmla="*/ 3045166 w 6725852"/>
              <a:gd name="connsiteY1089" fmla="*/ 141402 h 3694083"/>
              <a:gd name="connsiteX1090" fmla="*/ 3073447 w 6725852"/>
              <a:gd name="connsiteY1090" fmla="*/ 157114 h 3694083"/>
              <a:gd name="connsiteX1091" fmla="*/ 2988605 w 6725852"/>
              <a:gd name="connsiteY1091" fmla="*/ 210532 h 3694083"/>
              <a:gd name="connsiteX1092" fmla="*/ 2960325 w 6725852"/>
              <a:gd name="connsiteY1092" fmla="*/ 232528 h 3694083"/>
              <a:gd name="connsiteX1093" fmla="*/ 2932045 w 6725852"/>
              <a:gd name="connsiteY1093" fmla="*/ 257666 h 3694083"/>
              <a:gd name="connsiteX1094" fmla="*/ 2910049 w 6725852"/>
              <a:gd name="connsiteY1094" fmla="*/ 248239 h 3694083"/>
              <a:gd name="connsiteX1095" fmla="*/ 2928902 w 6725852"/>
              <a:gd name="connsiteY1095" fmla="*/ 285947 h 3694083"/>
              <a:gd name="connsiteX1096" fmla="*/ 2906906 w 6725852"/>
              <a:gd name="connsiteY1096" fmla="*/ 295373 h 3694083"/>
              <a:gd name="connsiteX1097" fmla="*/ 2897480 w 6725852"/>
              <a:gd name="connsiteY1097" fmla="*/ 295373 h 3694083"/>
              <a:gd name="connsiteX1098" fmla="*/ 2881768 w 6725852"/>
              <a:gd name="connsiteY1098" fmla="*/ 314227 h 3694083"/>
              <a:gd name="connsiteX1099" fmla="*/ 2906906 w 6725852"/>
              <a:gd name="connsiteY1099" fmla="*/ 317369 h 3694083"/>
              <a:gd name="connsiteX1100" fmla="*/ 2916333 w 6725852"/>
              <a:gd name="connsiteY1100" fmla="*/ 333081 h 3694083"/>
              <a:gd name="connsiteX1101" fmla="*/ 2935187 w 6725852"/>
              <a:gd name="connsiteY1101" fmla="*/ 348792 h 3694083"/>
              <a:gd name="connsiteX1102" fmla="*/ 2950898 w 6725852"/>
              <a:gd name="connsiteY1102" fmla="*/ 326796 h 3694083"/>
              <a:gd name="connsiteX1103" fmla="*/ 2972894 w 6725852"/>
              <a:gd name="connsiteY1103" fmla="*/ 333081 h 3694083"/>
              <a:gd name="connsiteX1104" fmla="*/ 2928902 w 6725852"/>
              <a:gd name="connsiteY1104" fmla="*/ 395926 h 3694083"/>
              <a:gd name="connsiteX1105" fmla="*/ 2960325 w 6725852"/>
              <a:gd name="connsiteY1105" fmla="*/ 417922 h 3694083"/>
              <a:gd name="connsiteX1106" fmla="*/ 2960325 w 6725852"/>
              <a:gd name="connsiteY1106" fmla="*/ 446202 h 3694083"/>
              <a:gd name="connsiteX1107" fmla="*/ 2922618 w 6725852"/>
              <a:gd name="connsiteY1107" fmla="*/ 443060 h 3694083"/>
              <a:gd name="connsiteX1108" fmla="*/ 2922618 w 6725852"/>
              <a:gd name="connsiteY1108" fmla="*/ 458771 h 3694083"/>
              <a:gd name="connsiteX1109" fmla="*/ 2913191 w 6725852"/>
              <a:gd name="connsiteY1109" fmla="*/ 468198 h 3694083"/>
              <a:gd name="connsiteX1110" fmla="*/ 2891195 w 6725852"/>
              <a:gd name="connsiteY1110" fmla="*/ 471340 h 3694083"/>
              <a:gd name="connsiteX1111" fmla="*/ 2906906 w 6725852"/>
              <a:gd name="connsiteY1111" fmla="*/ 487052 h 3694083"/>
              <a:gd name="connsiteX1112" fmla="*/ 2906906 w 6725852"/>
              <a:gd name="connsiteY1112" fmla="*/ 499621 h 3694083"/>
              <a:gd name="connsiteX1113" fmla="*/ 2894337 w 6725852"/>
              <a:gd name="connsiteY1113" fmla="*/ 509048 h 3694083"/>
              <a:gd name="connsiteX1114" fmla="*/ 2866057 w 6725852"/>
              <a:gd name="connsiteY1114" fmla="*/ 512190 h 3694083"/>
              <a:gd name="connsiteX1115" fmla="*/ 2894337 w 6725852"/>
              <a:gd name="connsiteY1115" fmla="*/ 527901 h 3694083"/>
              <a:gd name="connsiteX1116" fmla="*/ 2878626 w 6725852"/>
              <a:gd name="connsiteY1116" fmla="*/ 546755 h 3694083"/>
              <a:gd name="connsiteX1117" fmla="*/ 2856630 w 6725852"/>
              <a:gd name="connsiteY1117" fmla="*/ 546755 h 3694083"/>
              <a:gd name="connsiteX1118" fmla="*/ 2900622 w 6725852"/>
              <a:gd name="connsiteY1118" fmla="*/ 587604 h 3694083"/>
              <a:gd name="connsiteX1119" fmla="*/ 2900622 w 6725852"/>
              <a:gd name="connsiteY1119" fmla="*/ 603316 h 3694083"/>
              <a:gd name="connsiteX1120" fmla="*/ 2875484 w 6725852"/>
              <a:gd name="connsiteY1120" fmla="*/ 606458 h 3694083"/>
              <a:gd name="connsiteX1121" fmla="*/ 2859772 w 6725852"/>
              <a:gd name="connsiteY1121" fmla="*/ 634738 h 3694083"/>
              <a:gd name="connsiteX1122" fmla="*/ 2834634 w 6725852"/>
              <a:gd name="connsiteY1122" fmla="*/ 659877 h 3694083"/>
              <a:gd name="connsiteX1123" fmla="*/ 2800069 w 6725852"/>
              <a:gd name="connsiteY1123" fmla="*/ 675588 h 3694083"/>
              <a:gd name="connsiteX1124" fmla="*/ 2765504 w 6725852"/>
              <a:gd name="connsiteY1124" fmla="*/ 675588 h 3694083"/>
              <a:gd name="connsiteX1125" fmla="*/ 2756078 w 6725852"/>
              <a:gd name="connsiteY1125" fmla="*/ 691299 h 3694083"/>
              <a:gd name="connsiteX1126" fmla="*/ 2721513 w 6725852"/>
              <a:gd name="connsiteY1126" fmla="*/ 681872 h 3694083"/>
              <a:gd name="connsiteX1127" fmla="*/ 2699517 w 6725852"/>
              <a:gd name="connsiteY1127" fmla="*/ 685015 h 3694083"/>
              <a:gd name="connsiteX1128" fmla="*/ 2668094 w 6725852"/>
              <a:gd name="connsiteY1128" fmla="*/ 719580 h 3694083"/>
              <a:gd name="connsiteX1129" fmla="*/ 2642956 w 6725852"/>
              <a:gd name="connsiteY1129" fmla="*/ 754145 h 3694083"/>
              <a:gd name="connsiteX1130" fmla="*/ 2608391 w 6725852"/>
              <a:gd name="connsiteY1130" fmla="*/ 776140 h 3694083"/>
              <a:gd name="connsiteX1131" fmla="*/ 2583253 w 6725852"/>
              <a:gd name="connsiteY1131" fmla="*/ 763571 h 3694083"/>
              <a:gd name="connsiteX1132" fmla="*/ 2570684 w 6725852"/>
              <a:gd name="connsiteY1132" fmla="*/ 776140 h 3694083"/>
              <a:gd name="connsiteX1133" fmla="*/ 2561257 w 6725852"/>
              <a:gd name="connsiteY1133" fmla="*/ 791852 h 3694083"/>
              <a:gd name="connsiteX1134" fmla="*/ 2539261 w 6725852"/>
              <a:gd name="connsiteY1134" fmla="*/ 798136 h 3694083"/>
              <a:gd name="connsiteX1135" fmla="*/ 2532977 w 6725852"/>
              <a:gd name="connsiteY1135" fmla="*/ 848413 h 3694083"/>
              <a:gd name="connsiteX1136" fmla="*/ 2536119 w 6725852"/>
              <a:gd name="connsiteY1136" fmla="*/ 857839 h 3694083"/>
              <a:gd name="connsiteX1137" fmla="*/ 2507838 w 6725852"/>
              <a:gd name="connsiteY1137" fmla="*/ 917543 h 3694083"/>
              <a:gd name="connsiteX1138" fmla="*/ 2517265 w 6725852"/>
              <a:gd name="connsiteY1138" fmla="*/ 955250 h 3694083"/>
              <a:gd name="connsiteX1139" fmla="*/ 2492127 w 6725852"/>
              <a:gd name="connsiteY1139" fmla="*/ 974103 h 3694083"/>
              <a:gd name="connsiteX1140" fmla="*/ 2448135 w 6725852"/>
              <a:gd name="connsiteY1140" fmla="*/ 1018095 h 3694083"/>
              <a:gd name="connsiteX1141" fmla="*/ 2419855 w 6725852"/>
              <a:gd name="connsiteY1141" fmla="*/ 974103 h 3694083"/>
              <a:gd name="connsiteX1142" fmla="*/ 2401001 w 6725852"/>
              <a:gd name="connsiteY1142" fmla="*/ 986672 h 3694083"/>
              <a:gd name="connsiteX1143" fmla="*/ 2357010 w 6725852"/>
              <a:gd name="connsiteY1143" fmla="*/ 942681 h 3694083"/>
              <a:gd name="connsiteX1144" fmla="*/ 2331871 w 6725852"/>
              <a:gd name="connsiteY1144" fmla="*/ 914400 h 3694083"/>
              <a:gd name="connsiteX1145" fmla="*/ 2341298 w 6725852"/>
              <a:gd name="connsiteY1145" fmla="*/ 901831 h 3694083"/>
              <a:gd name="connsiteX1146" fmla="*/ 2316160 w 6725852"/>
              <a:gd name="connsiteY1146" fmla="*/ 867266 h 3694083"/>
              <a:gd name="connsiteX1147" fmla="*/ 2353867 w 6725852"/>
              <a:gd name="connsiteY1147" fmla="*/ 826417 h 3694083"/>
              <a:gd name="connsiteX1148" fmla="*/ 2325587 w 6725852"/>
              <a:gd name="connsiteY1148" fmla="*/ 820132 h 3694083"/>
              <a:gd name="connsiteX1149" fmla="*/ 2294164 w 6725852"/>
              <a:gd name="connsiteY1149" fmla="*/ 798136 h 3694083"/>
              <a:gd name="connsiteX1150" fmla="*/ 2300449 w 6725852"/>
              <a:gd name="connsiteY1150" fmla="*/ 785567 h 3694083"/>
              <a:gd name="connsiteX1151" fmla="*/ 2297306 w 6725852"/>
              <a:gd name="connsiteY1151" fmla="*/ 763571 h 3694083"/>
              <a:gd name="connsiteX1152" fmla="*/ 2275311 w 6725852"/>
              <a:gd name="connsiteY1152" fmla="*/ 754145 h 3694083"/>
              <a:gd name="connsiteX1153" fmla="*/ 2287880 w 6725852"/>
              <a:gd name="connsiteY1153" fmla="*/ 735291 h 3694083"/>
              <a:gd name="connsiteX1154" fmla="*/ 2256457 w 6725852"/>
              <a:gd name="connsiteY1154" fmla="*/ 716437 h 3694083"/>
              <a:gd name="connsiteX1155" fmla="*/ 2303591 w 6725852"/>
              <a:gd name="connsiteY1155" fmla="*/ 685015 h 3694083"/>
              <a:gd name="connsiteX1156" fmla="*/ 2328729 w 6725852"/>
              <a:gd name="connsiteY1156" fmla="*/ 650450 h 3694083"/>
              <a:gd name="connsiteX1157" fmla="*/ 2297306 w 6725852"/>
              <a:gd name="connsiteY1157" fmla="*/ 656734 h 3694083"/>
              <a:gd name="connsiteX1158" fmla="*/ 2250172 w 6725852"/>
              <a:gd name="connsiteY1158" fmla="*/ 634738 h 3694083"/>
              <a:gd name="connsiteX1159" fmla="*/ 2269026 w 6725852"/>
              <a:gd name="connsiteY1159" fmla="*/ 593889 h 3694083"/>
              <a:gd name="connsiteX1160" fmla="*/ 2313018 w 6725852"/>
              <a:gd name="connsiteY1160" fmla="*/ 590747 h 3694083"/>
              <a:gd name="connsiteX1161" fmla="*/ 2300449 w 6725852"/>
              <a:gd name="connsiteY1161" fmla="*/ 571893 h 3694083"/>
              <a:gd name="connsiteX1162" fmla="*/ 2256457 w 6725852"/>
              <a:gd name="connsiteY1162" fmla="*/ 575035 h 3694083"/>
              <a:gd name="connsiteX1163" fmla="*/ 2247030 w 6725852"/>
              <a:gd name="connsiteY1163" fmla="*/ 571893 h 3694083"/>
              <a:gd name="connsiteX1164" fmla="*/ 2247030 w 6725852"/>
              <a:gd name="connsiteY1164" fmla="*/ 540470 h 3694083"/>
              <a:gd name="connsiteX1165" fmla="*/ 2247030 w 6725852"/>
              <a:gd name="connsiteY1165" fmla="*/ 505905 h 3694083"/>
              <a:gd name="connsiteX1166" fmla="*/ 2231319 w 6725852"/>
              <a:gd name="connsiteY1166" fmla="*/ 474483 h 3694083"/>
              <a:gd name="connsiteX1167" fmla="*/ 2206181 w 6725852"/>
              <a:gd name="connsiteY1167" fmla="*/ 421064 h 3694083"/>
              <a:gd name="connsiteX1168" fmla="*/ 2171616 w 6725852"/>
              <a:gd name="connsiteY1168" fmla="*/ 408495 h 3694083"/>
              <a:gd name="connsiteX1169" fmla="*/ 2146478 w 6725852"/>
              <a:gd name="connsiteY1169" fmla="*/ 402211 h 3694083"/>
              <a:gd name="connsiteX1170" fmla="*/ 2115055 w 6725852"/>
              <a:gd name="connsiteY1170" fmla="*/ 395926 h 3694083"/>
              <a:gd name="connsiteX1171" fmla="*/ 2071063 w 6725852"/>
              <a:gd name="connsiteY1171" fmla="*/ 395926 h 3694083"/>
              <a:gd name="connsiteX1172" fmla="*/ 2045925 w 6725852"/>
              <a:gd name="connsiteY1172" fmla="*/ 414780 h 3694083"/>
              <a:gd name="connsiteX1173" fmla="*/ 2017645 w 6725852"/>
              <a:gd name="connsiteY1173" fmla="*/ 402211 h 3694083"/>
              <a:gd name="connsiteX1174" fmla="*/ 1992506 w 6725852"/>
              <a:gd name="connsiteY1174" fmla="*/ 395926 h 3694083"/>
              <a:gd name="connsiteX1175" fmla="*/ 1989364 w 6725852"/>
              <a:gd name="connsiteY1175" fmla="*/ 383357 h 3694083"/>
              <a:gd name="connsiteX1176" fmla="*/ 2008218 w 6725852"/>
              <a:gd name="connsiteY1176" fmla="*/ 373930 h 3694083"/>
              <a:gd name="connsiteX1177" fmla="*/ 1979937 w 6725852"/>
              <a:gd name="connsiteY1177" fmla="*/ 370788 h 3694083"/>
              <a:gd name="connsiteX1178" fmla="*/ 1954799 w 6725852"/>
              <a:gd name="connsiteY1178" fmla="*/ 358219 h 3694083"/>
              <a:gd name="connsiteX1179" fmla="*/ 1973653 w 6725852"/>
              <a:gd name="connsiteY1179" fmla="*/ 345650 h 3694083"/>
              <a:gd name="connsiteX1180" fmla="*/ 2042783 w 6725852"/>
              <a:gd name="connsiteY1180" fmla="*/ 351934 h 3694083"/>
              <a:gd name="connsiteX1181" fmla="*/ 1929661 w 6725852"/>
              <a:gd name="connsiteY1181" fmla="*/ 329938 h 3694083"/>
              <a:gd name="connsiteX1182" fmla="*/ 1929661 w 6725852"/>
              <a:gd name="connsiteY1182" fmla="*/ 304800 h 3694083"/>
              <a:gd name="connsiteX1183" fmla="*/ 1945372 w 6725852"/>
              <a:gd name="connsiteY1183" fmla="*/ 289089 h 3694083"/>
              <a:gd name="connsiteX1184" fmla="*/ 1976795 w 6725852"/>
              <a:gd name="connsiteY1184" fmla="*/ 289089 h 3694083"/>
              <a:gd name="connsiteX1185" fmla="*/ 2008218 w 6725852"/>
              <a:gd name="connsiteY1185" fmla="*/ 263951 h 3694083"/>
              <a:gd name="connsiteX1186" fmla="*/ 2061636 w 6725852"/>
              <a:gd name="connsiteY1186" fmla="*/ 267093 h 3694083"/>
              <a:gd name="connsiteX1187" fmla="*/ 2064779 w 6725852"/>
              <a:gd name="connsiteY1187" fmla="*/ 248239 h 3694083"/>
              <a:gd name="connsiteX1188" fmla="*/ 2039640 w 6725852"/>
              <a:gd name="connsiteY1188" fmla="*/ 235670 h 3694083"/>
              <a:gd name="connsiteX1189" fmla="*/ 2014502 w 6725852"/>
              <a:gd name="connsiteY1189" fmla="*/ 226244 h 3694083"/>
              <a:gd name="connsiteX1190" fmla="*/ 2121339 w 6725852"/>
              <a:gd name="connsiteY1190" fmla="*/ 163398 h 3694083"/>
              <a:gd name="connsiteX1191" fmla="*/ 2140193 w 6725852"/>
              <a:gd name="connsiteY1191" fmla="*/ 169683 h 3694083"/>
              <a:gd name="connsiteX1192" fmla="*/ 2133909 w 6725852"/>
              <a:gd name="connsiteY1192" fmla="*/ 150829 h 3694083"/>
              <a:gd name="connsiteX1193" fmla="*/ 2168473 w 6725852"/>
              <a:gd name="connsiteY1193" fmla="*/ 122549 h 3694083"/>
              <a:gd name="connsiteX1194" fmla="*/ 2203038 w 6725852"/>
              <a:gd name="connsiteY1194" fmla="*/ 157114 h 3694083"/>
              <a:gd name="connsiteX1195" fmla="*/ 2177900 w 6725852"/>
              <a:gd name="connsiteY1195" fmla="*/ 113122 h 3694083"/>
              <a:gd name="connsiteX1196" fmla="*/ 2221892 w 6725852"/>
              <a:gd name="connsiteY1196" fmla="*/ 113122 h 3694083"/>
              <a:gd name="connsiteX1197" fmla="*/ 2253315 w 6725852"/>
              <a:gd name="connsiteY1197" fmla="*/ 100553 h 3694083"/>
              <a:gd name="connsiteX1198" fmla="*/ 2294164 w 6725852"/>
              <a:gd name="connsiteY1198" fmla="*/ 100553 h 3694083"/>
              <a:gd name="connsiteX1199" fmla="*/ 2341298 w 6725852"/>
              <a:gd name="connsiteY1199" fmla="*/ 135118 h 3694083"/>
              <a:gd name="connsiteX1200" fmla="*/ 2319302 w 6725852"/>
              <a:gd name="connsiteY1200" fmla="*/ 91126 h 3694083"/>
              <a:gd name="connsiteX1201" fmla="*/ 2353867 w 6725852"/>
              <a:gd name="connsiteY1201" fmla="*/ 78557 h 3694083"/>
              <a:gd name="connsiteX1202" fmla="*/ 2444993 w 6725852"/>
              <a:gd name="connsiteY1202" fmla="*/ 131976 h 3694083"/>
              <a:gd name="connsiteX1203" fmla="*/ 2357010 w 6725852"/>
              <a:gd name="connsiteY1203" fmla="*/ 65988 h 3694083"/>
              <a:gd name="connsiteX1204" fmla="*/ 2438709 w 6725852"/>
              <a:gd name="connsiteY1204" fmla="*/ 40850 h 3694083"/>
              <a:gd name="connsiteX1205" fmla="*/ 2479558 w 6725852"/>
              <a:gd name="connsiteY1205" fmla="*/ 28281 h 3694083"/>
              <a:gd name="connsiteX1206" fmla="*/ 2501554 w 6725852"/>
              <a:gd name="connsiteY1206" fmla="*/ 40850 h 3694083"/>
              <a:gd name="connsiteX1207" fmla="*/ 2589537 w 6725852"/>
              <a:gd name="connsiteY1207" fmla="*/ 6285 h 3694083"/>
              <a:gd name="connsiteX1208" fmla="*/ 2605249 w 6725852"/>
              <a:gd name="connsiteY1208" fmla="*/ 3143 h 369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Lst>
            <a:rect l="l" t="t" r="r" b="b"/>
            <a:pathLst>
              <a:path w="6725852" h="3694083">
                <a:moveTo>
                  <a:pt x="6408679" y="3272405"/>
                </a:moveTo>
                <a:lnTo>
                  <a:pt x="6460633" y="3313968"/>
                </a:lnTo>
                <a:lnTo>
                  <a:pt x="6419069" y="3360727"/>
                </a:lnTo>
                <a:lnTo>
                  <a:pt x="6377506" y="3438659"/>
                </a:lnTo>
                <a:lnTo>
                  <a:pt x="6289183" y="3417877"/>
                </a:lnTo>
                <a:lnTo>
                  <a:pt x="6304769" y="3397096"/>
                </a:lnTo>
                <a:lnTo>
                  <a:pt x="6382701" y="3324359"/>
                </a:lnTo>
                <a:close/>
                <a:moveTo>
                  <a:pt x="5956674" y="3256818"/>
                </a:moveTo>
                <a:lnTo>
                  <a:pt x="5993042" y="3256818"/>
                </a:lnTo>
                <a:lnTo>
                  <a:pt x="5993042" y="3334750"/>
                </a:lnTo>
                <a:lnTo>
                  <a:pt x="5935892" y="3376314"/>
                </a:lnTo>
                <a:lnTo>
                  <a:pt x="5899524" y="3272405"/>
                </a:lnTo>
                <a:lnTo>
                  <a:pt x="5951479" y="3298382"/>
                </a:lnTo>
                <a:close/>
                <a:moveTo>
                  <a:pt x="6419069" y="3126932"/>
                </a:moveTo>
                <a:lnTo>
                  <a:pt x="6486610" y="3194473"/>
                </a:lnTo>
                <a:lnTo>
                  <a:pt x="6522979" y="3178886"/>
                </a:lnTo>
                <a:lnTo>
                  <a:pt x="6554151" y="3204864"/>
                </a:lnTo>
                <a:lnTo>
                  <a:pt x="6517783" y="3230841"/>
                </a:lnTo>
                <a:lnTo>
                  <a:pt x="6507392" y="3251623"/>
                </a:lnTo>
                <a:lnTo>
                  <a:pt x="6450242" y="3267209"/>
                </a:lnTo>
                <a:lnTo>
                  <a:pt x="6455438" y="3210059"/>
                </a:lnTo>
                <a:close/>
                <a:moveTo>
                  <a:pt x="4159047" y="2674927"/>
                </a:moveTo>
                <a:lnTo>
                  <a:pt x="4174633" y="2695709"/>
                </a:lnTo>
                <a:lnTo>
                  <a:pt x="4185024" y="2732077"/>
                </a:lnTo>
                <a:lnTo>
                  <a:pt x="4164242" y="2810009"/>
                </a:lnTo>
                <a:lnTo>
                  <a:pt x="4133069" y="2929505"/>
                </a:lnTo>
                <a:lnTo>
                  <a:pt x="4081115" y="2960677"/>
                </a:lnTo>
                <a:lnTo>
                  <a:pt x="4044747" y="2919114"/>
                </a:lnTo>
                <a:lnTo>
                  <a:pt x="4049942" y="2903527"/>
                </a:lnTo>
                <a:lnTo>
                  <a:pt x="4039551" y="2882746"/>
                </a:lnTo>
                <a:lnTo>
                  <a:pt x="4065529" y="2835986"/>
                </a:lnTo>
                <a:lnTo>
                  <a:pt x="4070724" y="2825596"/>
                </a:lnTo>
                <a:lnTo>
                  <a:pt x="4049942" y="2789227"/>
                </a:lnTo>
                <a:lnTo>
                  <a:pt x="4075919" y="2758055"/>
                </a:lnTo>
                <a:lnTo>
                  <a:pt x="4117483" y="2726882"/>
                </a:lnTo>
                <a:lnTo>
                  <a:pt x="4148656" y="2680123"/>
                </a:lnTo>
                <a:close/>
                <a:moveTo>
                  <a:pt x="5759247" y="2565823"/>
                </a:moveTo>
                <a:lnTo>
                  <a:pt x="5774833" y="2581409"/>
                </a:lnTo>
                <a:lnTo>
                  <a:pt x="5764442" y="2643755"/>
                </a:lnTo>
                <a:lnTo>
                  <a:pt x="5831983" y="2695709"/>
                </a:lnTo>
                <a:lnTo>
                  <a:pt x="5852765" y="2602191"/>
                </a:lnTo>
                <a:lnTo>
                  <a:pt x="5878742" y="2576214"/>
                </a:lnTo>
                <a:lnTo>
                  <a:pt x="5904719" y="2628168"/>
                </a:lnTo>
                <a:lnTo>
                  <a:pt x="5935892" y="2633364"/>
                </a:lnTo>
                <a:lnTo>
                  <a:pt x="5956674" y="2726882"/>
                </a:lnTo>
                <a:lnTo>
                  <a:pt x="6008629" y="2789227"/>
                </a:lnTo>
                <a:lnTo>
                  <a:pt x="6065779" y="2867159"/>
                </a:lnTo>
                <a:lnTo>
                  <a:pt x="6091756" y="2965873"/>
                </a:lnTo>
                <a:lnTo>
                  <a:pt x="6055388" y="3028218"/>
                </a:lnTo>
                <a:lnTo>
                  <a:pt x="6034606" y="3074977"/>
                </a:lnTo>
                <a:lnTo>
                  <a:pt x="6013824" y="3100955"/>
                </a:lnTo>
                <a:lnTo>
                  <a:pt x="5993042" y="3152909"/>
                </a:lnTo>
                <a:lnTo>
                  <a:pt x="5941088" y="3184082"/>
                </a:lnTo>
                <a:lnTo>
                  <a:pt x="5920306" y="3178886"/>
                </a:lnTo>
                <a:lnTo>
                  <a:pt x="5925501" y="3158105"/>
                </a:lnTo>
                <a:lnTo>
                  <a:pt x="5878742" y="3189277"/>
                </a:lnTo>
                <a:lnTo>
                  <a:pt x="5863156" y="3178886"/>
                </a:lnTo>
                <a:lnTo>
                  <a:pt x="5821592" y="3147714"/>
                </a:lnTo>
                <a:lnTo>
                  <a:pt x="5816397" y="3137323"/>
                </a:lnTo>
                <a:lnTo>
                  <a:pt x="5826788" y="3126932"/>
                </a:lnTo>
                <a:lnTo>
                  <a:pt x="5811201" y="3121736"/>
                </a:lnTo>
                <a:lnTo>
                  <a:pt x="5795615" y="3106150"/>
                </a:lnTo>
                <a:lnTo>
                  <a:pt x="5754051" y="3106150"/>
                </a:lnTo>
                <a:lnTo>
                  <a:pt x="5728074" y="3090564"/>
                </a:lnTo>
                <a:lnTo>
                  <a:pt x="5717683" y="3085368"/>
                </a:lnTo>
                <a:lnTo>
                  <a:pt x="5733269" y="3069782"/>
                </a:lnTo>
                <a:lnTo>
                  <a:pt x="5722879" y="3049000"/>
                </a:lnTo>
                <a:lnTo>
                  <a:pt x="5696901" y="3033414"/>
                </a:lnTo>
                <a:lnTo>
                  <a:pt x="5677734" y="3030676"/>
                </a:lnTo>
                <a:lnTo>
                  <a:pt x="5686510" y="3028218"/>
                </a:lnTo>
                <a:lnTo>
                  <a:pt x="5660533" y="3028218"/>
                </a:lnTo>
                <a:lnTo>
                  <a:pt x="5644947" y="3028218"/>
                </a:lnTo>
                <a:lnTo>
                  <a:pt x="5660533" y="3023022"/>
                </a:lnTo>
                <a:lnTo>
                  <a:pt x="5624165" y="3028218"/>
                </a:lnTo>
                <a:lnTo>
                  <a:pt x="5644947" y="3028218"/>
                </a:lnTo>
                <a:lnTo>
                  <a:pt x="5629360" y="3033414"/>
                </a:lnTo>
                <a:lnTo>
                  <a:pt x="5660533" y="3028218"/>
                </a:lnTo>
                <a:lnTo>
                  <a:pt x="5677734" y="3030676"/>
                </a:lnTo>
                <a:lnTo>
                  <a:pt x="5426738" y="3100955"/>
                </a:lnTo>
                <a:lnTo>
                  <a:pt x="5364392" y="3074977"/>
                </a:lnTo>
                <a:lnTo>
                  <a:pt x="5359197" y="3059391"/>
                </a:lnTo>
                <a:lnTo>
                  <a:pt x="5374783" y="3038609"/>
                </a:lnTo>
                <a:lnTo>
                  <a:pt x="5379979" y="3017827"/>
                </a:lnTo>
                <a:lnTo>
                  <a:pt x="5343610" y="2991850"/>
                </a:lnTo>
                <a:lnTo>
                  <a:pt x="5364392" y="2971068"/>
                </a:lnTo>
                <a:lnTo>
                  <a:pt x="5312438" y="2877550"/>
                </a:lnTo>
                <a:lnTo>
                  <a:pt x="5333219" y="2872355"/>
                </a:lnTo>
                <a:lnTo>
                  <a:pt x="5348806" y="2893136"/>
                </a:lnTo>
                <a:lnTo>
                  <a:pt x="5322829" y="2841182"/>
                </a:lnTo>
                <a:lnTo>
                  <a:pt x="5348806" y="2778836"/>
                </a:lnTo>
                <a:lnTo>
                  <a:pt x="5463106" y="2747664"/>
                </a:lnTo>
                <a:lnTo>
                  <a:pt x="5489083" y="2706100"/>
                </a:lnTo>
                <a:lnTo>
                  <a:pt x="5504669" y="2674927"/>
                </a:lnTo>
                <a:lnTo>
                  <a:pt x="5525451" y="2680123"/>
                </a:lnTo>
                <a:lnTo>
                  <a:pt x="5577406" y="2628168"/>
                </a:lnTo>
                <a:lnTo>
                  <a:pt x="5639751" y="2654146"/>
                </a:lnTo>
                <a:lnTo>
                  <a:pt x="5629360" y="2638559"/>
                </a:lnTo>
                <a:lnTo>
                  <a:pt x="5644947" y="2607386"/>
                </a:lnTo>
                <a:lnTo>
                  <a:pt x="5676119" y="2596996"/>
                </a:lnTo>
                <a:lnTo>
                  <a:pt x="5629360" y="2586605"/>
                </a:lnTo>
                <a:lnTo>
                  <a:pt x="5691706" y="2571018"/>
                </a:lnTo>
                <a:lnTo>
                  <a:pt x="5722879" y="2591800"/>
                </a:lnTo>
                <a:close/>
                <a:moveTo>
                  <a:pt x="5265929" y="2488564"/>
                </a:moveTo>
                <a:lnTo>
                  <a:pt x="5401011" y="2524932"/>
                </a:lnTo>
                <a:lnTo>
                  <a:pt x="5458161" y="2545714"/>
                </a:lnTo>
                <a:lnTo>
                  <a:pt x="5489334" y="2597669"/>
                </a:lnTo>
                <a:lnTo>
                  <a:pt x="5406206" y="2566496"/>
                </a:lnTo>
                <a:lnTo>
                  <a:pt x="5271124" y="2550909"/>
                </a:lnTo>
                <a:lnTo>
                  <a:pt x="5193193" y="2530128"/>
                </a:lnTo>
                <a:lnTo>
                  <a:pt x="5208779" y="2498955"/>
                </a:lnTo>
                <a:close/>
                <a:moveTo>
                  <a:pt x="5728074" y="2378786"/>
                </a:moveTo>
                <a:lnTo>
                  <a:pt x="5754051" y="2430741"/>
                </a:lnTo>
                <a:lnTo>
                  <a:pt x="5790419" y="2394373"/>
                </a:lnTo>
                <a:lnTo>
                  <a:pt x="5951479" y="2446327"/>
                </a:lnTo>
                <a:lnTo>
                  <a:pt x="5967065" y="2493086"/>
                </a:lnTo>
                <a:lnTo>
                  <a:pt x="6008629" y="2472305"/>
                </a:lnTo>
                <a:lnTo>
                  <a:pt x="6019019" y="2472305"/>
                </a:lnTo>
                <a:lnTo>
                  <a:pt x="6050192" y="2451523"/>
                </a:lnTo>
                <a:lnTo>
                  <a:pt x="6008629" y="2415155"/>
                </a:lnTo>
                <a:lnTo>
                  <a:pt x="6076169" y="2446327"/>
                </a:lnTo>
                <a:lnTo>
                  <a:pt x="6076169" y="2487891"/>
                </a:lnTo>
                <a:lnTo>
                  <a:pt x="6008629" y="2503477"/>
                </a:lnTo>
                <a:lnTo>
                  <a:pt x="6029410" y="2586605"/>
                </a:lnTo>
                <a:lnTo>
                  <a:pt x="6076169" y="2586605"/>
                </a:lnTo>
                <a:lnTo>
                  <a:pt x="6039801" y="2591800"/>
                </a:lnTo>
                <a:lnTo>
                  <a:pt x="5998238" y="2591800"/>
                </a:lnTo>
                <a:lnTo>
                  <a:pt x="5972260" y="2576214"/>
                </a:lnTo>
                <a:lnTo>
                  <a:pt x="5972260" y="2555432"/>
                </a:lnTo>
                <a:lnTo>
                  <a:pt x="5883938" y="2560627"/>
                </a:lnTo>
                <a:lnTo>
                  <a:pt x="5811201" y="2534650"/>
                </a:lnTo>
                <a:lnTo>
                  <a:pt x="5795615" y="2493086"/>
                </a:lnTo>
                <a:lnTo>
                  <a:pt x="5785224" y="2472305"/>
                </a:lnTo>
                <a:lnTo>
                  <a:pt x="5712488" y="2456718"/>
                </a:lnTo>
                <a:lnTo>
                  <a:pt x="5681315" y="2394373"/>
                </a:lnTo>
                <a:close/>
                <a:moveTo>
                  <a:pt x="5411151" y="2243705"/>
                </a:moveTo>
                <a:lnTo>
                  <a:pt x="5447519" y="2285268"/>
                </a:lnTo>
                <a:lnTo>
                  <a:pt x="5416347" y="2326832"/>
                </a:lnTo>
                <a:lnTo>
                  <a:pt x="5447519" y="2368396"/>
                </a:lnTo>
                <a:lnTo>
                  <a:pt x="5426738" y="2394373"/>
                </a:lnTo>
                <a:lnTo>
                  <a:pt x="5405956" y="2425546"/>
                </a:lnTo>
                <a:lnTo>
                  <a:pt x="5374783" y="2467109"/>
                </a:lnTo>
                <a:lnTo>
                  <a:pt x="5307242" y="2461914"/>
                </a:lnTo>
                <a:lnTo>
                  <a:pt x="5286460" y="2435936"/>
                </a:lnTo>
                <a:lnTo>
                  <a:pt x="5265679" y="2404764"/>
                </a:lnTo>
                <a:lnTo>
                  <a:pt x="5250092" y="2352809"/>
                </a:lnTo>
                <a:lnTo>
                  <a:pt x="5281265" y="2342418"/>
                </a:lnTo>
                <a:lnTo>
                  <a:pt x="5312438" y="2332027"/>
                </a:lnTo>
                <a:close/>
                <a:moveTo>
                  <a:pt x="1996142" y="2056091"/>
                </a:moveTo>
                <a:lnTo>
                  <a:pt x="2020048" y="2103903"/>
                </a:lnTo>
                <a:lnTo>
                  <a:pt x="1930400" y="2091950"/>
                </a:lnTo>
                <a:close/>
                <a:moveTo>
                  <a:pt x="1751106" y="2008279"/>
                </a:moveTo>
                <a:lnTo>
                  <a:pt x="1858683" y="2014256"/>
                </a:lnTo>
                <a:lnTo>
                  <a:pt x="1918448" y="2044138"/>
                </a:lnTo>
                <a:lnTo>
                  <a:pt x="1912471" y="2062067"/>
                </a:lnTo>
                <a:lnTo>
                  <a:pt x="1858683" y="2062067"/>
                </a:lnTo>
                <a:lnTo>
                  <a:pt x="1822824" y="2032185"/>
                </a:lnTo>
                <a:close/>
                <a:moveTo>
                  <a:pt x="3890852" y="1918216"/>
                </a:moveTo>
                <a:lnTo>
                  <a:pt x="3919664" y="1988187"/>
                </a:lnTo>
                <a:lnTo>
                  <a:pt x="3956424" y="2034137"/>
                </a:lnTo>
                <a:lnTo>
                  <a:pt x="3947234" y="2066302"/>
                </a:lnTo>
                <a:lnTo>
                  <a:pt x="3979399" y="2098467"/>
                </a:lnTo>
                <a:lnTo>
                  <a:pt x="3979399" y="2126037"/>
                </a:lnTo>
                <a:lnTo>
                  <a:pt x="4029944" y="2167392"/>
                </a:lnTo>
                <a:lnTo>
                  <a:pt x="4039802" y="2182179"/>
                </a:lnTo>
                <a:lnTo>
                  <a:pt x="4039802" y="2150859"/>
                </a:lnTo>
                <a:lnTo>
                  <a:pt x="4039802" y="2130078"/>
                </a:lnTo>
                <a:lnTo>
                  <a:pt x="3915111" y="1922259"/>
                </a:lnTo>
                <a:close/>
                <a:moveTo>
                  <a:pt x="3515061" y="1475450"/>
                </a:moveTo>
                <a:lnTo>
                  <a:pt x="3525452" y="1548187"/>
                </a:lnTo>
                <a:lnTo>
                  <a:pt x="3567015" y="1584555"/>
                </a:lnTo>
                <a:lnTo>
                  <a:pt x="3592993" y="1605337"/>
                </a:lnTo>
                <a:lnTo>
                  <a:pt x="3582602" y="1652096"/>
                </a:lnTo>
                <a:lnTo>
                  <a:pt x="3535843" y="1693659"/>
                </a:lnTo>
                <a:lnTo>
                  <a:pt x="3499474" y="1683269"/>
                </a:lnTo>
                <a:lnTo>
                  <a:pt x="3499474" y="1667682"/>
                </a:lnTo>
                <a:lnTo>
                  <a:pt x="3546234" y="1652096"/>
                </a:lnTo>
                <a:lnTo>
                  <a:pt x="3546234" y="1631314"/>
                </a:lnTo>
                <a:lnTo>
                  <a:pt x="3525452" y="1605337"/>
                </a:lnTo>
                <a:lnTo>
                  <a:pt x="3483888" y="1589750"/>
                </a:lnTo>
                <a:lnTo>
                  <a:pt x="3463106" y="1563773"/>
                </a:lnTo>
                <a:lnTo>
                  <a:pt x="3442324" y="1527405"/>
                </a:lnTo>
                <a:lnTo>
                  <a:pt x="3421543" y="1511819"/>
                </a:lnTo>
                <a:lnTo>
                  <a:pt x="3385174" y="1537796"/>
                </a:lnTo>
                <a:lnTo>
                  <a:pt x="3328024" y="1522209"/>
                </a:lnTo>
                <a:lnTo>
                  <a:pt x="3317634" y="1563773"/>
                </a:lnTo>
                <a:lnTo>
                  <a:pt x="3296852" y="1594946"/>
                </a:lnTo>
                <a:lnTo>
                  <a:pt x="3276070" y="1631314"/>
                </a:lnTo>
                <a:lnTo>
                  <a:pt x="3244897" y="1678073"/>
                </a:lnTo>
                <a:lnTo>
                  <a:pt x="3177356" y="1688464"/>
                </a:lnTo>
                <a:lnTo>
                  <a:pt x="3177356" y="1723055"/>
                </a:lnTo>
                <a:lnTo>
                  <a:pt x="3198253" y="1717084"/>
                </a:lnTo>
                <a:lnTo>
                  <a:pt x="3230418" y="1726274"/>
                </a:lnTo>
                <a:lnTo>
                  <a:pt x="3280963" y="1707894"/>
                </a:lnTo>
                <a:lnTo>
                  <a:pt x="3317722" y="1698704"/>
                </a:lnTo>
                <a:lnTo>
                  <a:pt x="3368267" y="1689514"/>
                </a:lnTo>
                <a:lnTo>
                  <a:pt x="3405027" y="1689514"/>
                </a:lnTo>
                <a:lnTo>
                  <a:pt x="3441787" y="1675729"/>
                </a:lnTo>
                <a:lnTo>
                  <a:pt x="3460167" y="1694109"/>
                </a:lnTo>
                <a:lnTo>
                  <a:pt x="3473952" y="1703299"/>
                </a:lnTo>
                <a:lnTo>
                  <a:pt x="3487737" y="1735464"/>
                </a:lnTo>
                <a:lnTo>
                  <a:pt x="3473952" y="1767629"/>
                </a:lnTo>
                <a:lnTo>
                  <a:pt x="3510711" y="1790604"/>
                </a:lnTo>
                <a:lnTo>
                  <a:pt x="3542876" y="1786009"/>
                </a:lnTo>
                <a:lnTo>
                  <a:pt x="3556661" y="1808983"/>
                </a:lnTo>
                <a:lnTo>
                  <a:pt x="3593421" y="1813578"/>
                </a:lnTo>
                <a:lnTo>
                  <a:pt x="3607206" y="1822768"/>
                </a:lnTo>
                <a:lnTo>
                  <a:pt x="3625586" y="1827363"/>
                </a:lnTo>
                <a:lnTo>
                  <a:pt x="3634776" y="1776819"/>
                </a:lnTo>
                <a:lnTo>
                  <a:pt x="3689915" y="1776819"/>
                </a:lnTo>
                <a:lnTo>
                  <a:pt x="3722080" y="1799794"/>
                </a:lnTo>
                <a:lnTo>
                  <a:pt x="3758840" y="1799794"/>
                </a:lnTo>
                <a:lnTo>
                  <a:pt x="3795600" y="1831958"/>
                </a:lnTo>
                <a:lnTo>
                  <a:pt x="3813980" y="1818173"/>
                </a:lnTo>
                <a:lnTo>
                  <a:pt x="3823170" y="1804388"/>
                </a:lnTo>
                <a:lnTo>
                  <a:pt x="3831426" y="1808517"/>
                </a:lnTo>
                <a:lnTo>
                  <a:pt x="3831984" y="1807959"/>
                </a:lnTo>
                <a:lnTo>
                  <a:pt x="3863156" y="1813155"/>
                </a:lnTo>
                <a:lnTo>
                  <a:pt x="3904720" y="1735223"/>
                </a:lnTo>
                <a:lnTo>
                  <a:pt x="3909915" y="1709246"/>
                </a:lnTo>
                <a:lnTo>
                  <a:pt x="3873547" y="1698855"/>
                </a:lnTo>
                <a:lnTo>
                  <a:pt x="3847570" y="1724832"/>
                </a:lnTo>
                <a:lnTo>
                  <a:pt x="3837179" y="1698855"/>
                </a:lnTo>
                <a:lnTo>
                  <a:pt x="3790420" y="1714441"/>
                </a:lnTo>
                <a:lnTo>
                  <a:pt x="3738465" y="1740419"/>
                </a:lnTo>
                <a:lnTo>
                  <a:pt x="3686511" y="1724832"/>
                </a:lnTo>
                <a:lnTo>
                  <a:pt x="3743661" y="1704050"/>
                </a:lnTo>
                <a:lnTo>
                  <a:pt x="3748856" y="1620923"/>
                </a:lnTo>
                <a:lnTo>
                  <a:pt x="3728074" y="1594946"/>
                </a:lnTo>
                <a:lnTo>
                  <a:pt x="3686511" y="1615728"/>
                </a:lnTo>
                <a:lnTo>
                  <a:pt x="3728074" y="1636509"/>
                </a:lnTo>
                <a:lnTo>
                  <a:pt x="3702097" y="1667682"/>
                </a:lnTo>
                <a:lnTo>
                  <a:pt x="3696902" y="1709246"/>
                </a:lnTo>
                <a:lnTo>
                  <a:pt x="3655338" y="1678073"/>
                </a:lnTo>
                <a:lnTo>
                  <a:pt x="3613774" y="1646900"/>
                </a:lnTo>
                <a:lnTo>
                  <a:pt x="3613774" y="1615728"/>
                </a:lnTo>
                <a:lnTo>
                  <a:pt x="3608579" y="1594946"/>
                </a:lnTo>
                <a:close/>
                <a:moveTo>
                  <a:pt x="3836929" y="1438408"/>
                </a:moveTo>
                <a:lnTo>
                  <a:pt x="3774583" y="1552708"/>
                </a:lnTo>
                <a:lnTo>
                  <a:pt x="3821342" y="1578685"/>
                </a:lnTo>
                <a:lnTo>
                  <a:pt x="3852515" y="1552708"/>
                </a:lnTo>
                <a:lnTo>
                  <a:pt x="3914860" y="1557904"/>
                </a:lnTo>
                <a:lnTo>
                  <a:pt x="3951229" y="1578685"/>
                </a:lnTo>
                <a:lnTo>
                  <a:pt x="4013574" y="1583881"/>
                </a:lnTo>
                <a:lnTo>
                  <a:pt x="4013574" y="1552708"/>
                </a:lnTo>
                <a:lnTo>
                  <a:pt x="3935642" y="1490363"/>
                </a:lnTo>
                <a:lnTo>
                  <a:pt x="3868101" y="1490363"/>
                </a:lnTo>
                <a:close/>
                <a:moveTo>
                  <a:pt x="3203083" y="1048750"/>
                </a:moveTo>
                <a:lnTo>
                  <a:pt x="3208279" y="1079923"/>
                </a:lnTo>
                <a:lnTo>
                  <a:pt x="3249842" y="1095509"/>
                </a:lnTo>
                <a:lnTo>
                  <a:pt x="3208279" y="1137073"/>
                </a:lnTo>
                <a:lnTo>
                  <a:pt x="3260233" y="1178636"/>
                </a:lnTo>
                <a:lnTo>
                  <a:pt x="3265429" y="1251373"/>
                </a:lnTo>
                <a:lnTo>
                  <a:pt x="3286210" y="1256568"/>
                </a:lnTo>
                <a:lnTo>
                  <a:pt x="3317383" y="1277350"/>
                </a:lnTo>
                <a:lnTo>
                  <a:pt x="3291406" y="1329305"/>
                </a:lnTo>
                <a:lnTo>
                  <a:pt x="3234256" y="1318914"/>
                </a:lnTo>
                <a:lnTo>
                  <a:pt x="3171910" y="1370868"/>
                </a:lnTo>
                <a:lnTo>
                  <a:pt x="3197888" y="1308523"/>
                </a:lnTo>
                <a:lnTo>
                  <a:pt x="3166715" y="1298132"/>
                </a:lnTo>
                <a:lnTo>
                  <a:pt x="3192692" y="1277350"/>
                </a:lnTo>
                <a:lnTo>
                  <a:pt x="3192692" y="1246177"/>
                </a:lnTo>
                <a:lnTo>
                  <a:pt x="3218669" y="1240982"/>
                </a:lnTo>
                <a:lnTo>
                  <a:pt x="3208279" y="1204614"/>
                </a:lnTo>
                <a:lnTo>
                  <a:pt x="3177106" y="1204614"/>
                </a:lnTo>
                <a:lnTo>
                  <a:pt x="3166715" y="1235786"/>
                </a:lnTo>
                <a:lnTo>
                  <a:pt x="3161519" y="1282546"/>
                </a:lnTo>
                <a:lnTo>
                  <a:pt x="3125151" y="1313718"/>
                </a:lnTo>
                <a:lnTo>
                  <a:pt x="3073197" y="1303327"/>
                </a:lnTo>
                <a:lnTo>
                  <a:pt x="3068001" y="1282546"/>
                </a:lnTo>
                <a:lnTo>
                  <a:pt x="3093979" y="1261764"/>
                </a:lnTo>
                <a:lnTo>
                  <a:pt x="3073197" y="1230591"/>
                </a:lnTo>
                <a:lnTo>
                  <a:pt x="3145933" y="1168246"/>
                </a:lnTo>
                <a:lnTo>
                  <a:pt x="3161519" y="1183832"/>
                </a:lnTo>
                <a:lnTo>
                  <a:pt x="3166715" y="1121486"/>
                </a:lnTo>
                <a:lnTo>
                  <a:pt x="3140738" y="1079923"/>
                </a:lnTo>
                <a:lnTo>
                  <a:pt x="3171910" y="1059141"/>
                </a:lnTo>
                <a:lnTo>
                  <a:pt x="3171910" y="1079923"/>
                </a:lnTo>
                <a:close/>
                <a:moveTo>
                  <a:pt x="167342" y="854820"/>
                </a:moveTo>
                <a:lnTo>
                  <a:pt x="185271" y="884703"/>
                </a:lnTo>
                <a:lnTo>
                  <a:pt x="119530" y="878726"/>
                </a:lnTo>
                <a:close/>
                <a:moveTo>
                  <a:pt x="2856630" y="719580"/>
                </a:moveTo>
                <a:lnTo>
                  <a:pt x="2894337" y="741576"/>
                </a:lnTo>
                <a:lnTo>
                  <a:pt x="2881768" y="766714"/>
                </a:lnTo>
                <a:lnTo>
                  <a:pt x="2900622" y="763571"/>
                </a:lnTo>
                <a:lnTo>
                  <a:pt x="2906906" y="744718"/>
                </a:lnTo>
                <a:lnTo>
                  <a:pt x="2928902" y="744718"/>
                </a:lnTo>
                <a:lnTo>
                  <a:pt x="2960325" y="744718"/>
                </a:lnTo>
                <a:lnTo>
                  <a:pt x="2960325" y="738433"/>
                </a:lnTo>
                <a:lnTo>
                  <a:pt x="2979179" y="719580"/>
                </a:lnTo>
                <a:lnTo>
                  <a:pt x="3020028" y="735291"/>
                </a:lnTo>
                <a:lnTo>
                  <a:pt x="3020028" y="754145"/>
                </a:lnTo>
                <a:lnTo>
                  <a:pt x="3016886" y="766714"/>
                </a:lnTo>
                <a:lnTo>
                  <a:pt x="3042024" y="782425"/>
                </a:lnTo>
                <a:lnTo>
                  <a:pt x="3042024" y="798136"/>
                </a:lnTo>
                <a:lnTo>
                  <a:pt x="3035739" y="816990"/>
                </a:lnTo>
                <a:lnTo>
                  <a:pt x="2998032" y="851555"/>
                </a:lnTo>
                <a:lnTo>
                  <a:pt x="2972894" y="867266"/>
                </a:lnTo>
                <a:lnTo>
                  <a:pt x="2941471" y="879835"/>
                </a:lnTo>
                <a:lnTo>
                  <a:pt x="2884911" y="860982"/>
                </a:lnTo>
                <a:lnTo>
                  <a:pt x="2831492" y="823275"/>
                </a:lnTo>
                <a:lnTo>
                  <a:pt x="2844061" y="810705"/>
                </a:lnTo>
                <a:lnTo>
                  <a:pt x="2862915" y="807563"/>
                </a:lnTo>
                <a:lnTo>
                  <a:pt x="2862915" y="785567"/>
                </a:lnTo>
                <a:lnTo>
                  <a:pt x="2840919" y="788710"/>
                </a:lnTo>
                <a:lnTo>
                  <a:pt x="2822065" y="779283"/>
                </a:lnTo>
                <a:lnTo>
                  <a:pt x="2837777" y="747860"/>
                </a:lnTo>
                <a:lnTo>
                  <a:pt x="2847203" y="732149"/>
                </a:lnTo>
                <a:close/>
                <a:moveTo>
                  <a:pt x="5977" y="633691"/>
                </a:moveTo>
                <a:lnTo>
                  <a:pt x="77695" y="681503"/>
                </a:lnTo>
                <a:lnTo>
                  <a:pt x="113553" y="687479"/>
                </a:lnTo>
                <a:lnTo>
                  <a:pt x="149412" y="681503"/>
                </a:lnTo>
                <a:lnTo>
                  <a:pt x="191248" y="717362"/>
                </a:lnTo>
                <a:lnTo>
                  <a:pt x="197224" y="741267"/>
                </a:lnTo>
                <a:lnTo>
                  <a:pt x="155389" y="783103"/>
                </a:lnTo>
                <a:lnTo>
                  <a:pt x="119530" y="824938"/>
                </a:lnTo>
                <a:lnTo>
                  <a:pt x="77695" y="789079"/>
                </a:lnTo>
                <a:lnTo>
                  <a:pt x="77695" y="783103"/>
                </a:lnTo>
                <a:lnTo>
                  <a:pt x="71719" y="771150"/>
                </a:lnTo>
                <a:lnTo>
                  <a:pt x="47812" y="783103"/>
                </a:lnTo>
                <a:lnTo>
                  <a:pt x="29883" y="789079"/>
                </a:lnTo>
                <a:lnTo>
                  <a:pt x="17930" y="771150"/>
                </a:lnTo>
                <a:lnTo>
                  <a:pt x="17930" y="753220"/>
                </a:lnTo>
                <a:lnTo>
                  <a:pt x="29883" y="735291"/>
                </a:lnTo>
                <a:lnTo>
                  <a:pt x="5977" y="735291"/>
                </a:lnTo>
                <a:lnTo>
                  <a:pt x="0" y="663573"/>
                </a:lnTo>
                <a:close/>
                <a:moveTo>
                  <a:pt x="4509489" y="349375"/>
                </a:moveTo>
                <a:lnTo>
                  <a:pt x="4546359" y="386246"/>
                </a:lnTo>
                <a:lnTo>
                  <a:pt x="4465243" y="408368"/>
                </a:lnTo>
                <a:lnTo>
                  <a:pt x="4398876" y="430491"/>
                </a:lnTo>
                <a:lnTo>
                  <a:pt x="4317759" y="467362"/>
                </a:lnTo>
                <a:lnTo>
                  <a:pt x="4280889" y="548478"/>
                </a:lnTo>
                <a:lnTo>
                  <a:pt x="4280889" y="600097"/>
                </a:lnTo>
                <a:lnTo>
                  <a:pt x="4221895" y="548478"/>
                </a:lnTo>
                <a:lnTo>
                  <a:pt x="4266140" y="489485"/>
                </a:lnTo>
                <a:lnTo>
                  <a:pt x="4244018" y="474736"/>
                </a:lnTo>
                <a:lnTo>
                  <a:pt x="4280889" y="452614"/>
                </a:lnTo>
                <a:lnTo>
                  <a:pt x="4303011" y="415743"/>
                </a:lnTo>
                <a:lnTo>
                  <a:pt x="4413624" y="364123"/>
                </a:lnTo>
                <a:close/>
                <a:moveTo>
                  <a:pt x="5219170" y="311669"/>
                </a:moveTo>
                <a:lnTo>
                  <a:pt x="5234756" y="363623"/>
                </a:lnTo>
                <a:lnTo>
                  <a:pt x="5312688" y="353232"/>
                </a:lnTo>
                <a:lnTo>
                  <a:pt x="5354252" y="415578"/>
                </a:lnTo>
                <a:lnTo>
                  <a:pt x="5193193" y="514291"/>
                </a:lnTo>
                <a:lnTo>
                  <a:pt x="5255538" y="483119"/>
                </a:lnTo>
                <a:lnTo>
                  <a:pt x="5307493" y="462337"/>
                </a:lnTo>
                <a:lnTo>
                  <a:pt x="5354252" y="446750"/>
                </a:lnTo>
                <a:lnTo>
                  <a:pt x="5437379" y="477923"/>
                </a:lnTo>
                <a:lnTo>
                  <a:pt x="5494529" y="503900"/>
                </a:lnTo>
                <a:lnTo>
                  <a:pt x="5510115" y="498705"/>
                </a:lnTo>
                <a:lnTo>
                  <a:pt x="5520506" y="467532"/>
                </a:lnTo>
                <a:lnTo>
                  <a:pt x="5551679" y="467532"/>
                </a:lnTo>
                <a:lnTo>
                  <a:pt x="5598438" y="477923"/>
                </a:lnTo>
                <a:lnTo>
                  <a:pt x="5645197" y="519487"/>
                </a:lnTo>
                <a:lnTo>
                  <a:pt x="5629611" y="550659"/>
                </a:lnTo>
                <a:lnTo>
                  <a:pt x="5665979" y="576637"/>
                </a:lnTo>
                <a:lnTo>
                  <a:pt x="5691956" y="540269"/>
                </a:lnTo>
                <a:lnTo>
                  <a:pt x="5801061" y="561050"/>
                </a:lnTo>
                <a:lnTo>
                  <a:pt x="5811452" y="540269"/>
                </a:lnTo>
                <a:lnTo>
                  <a:pt x="5821843" y="509096"/>
                </a:lnTo>
                <a:lnTo>
                  <a:pt x="5832234" y="498705"/>
                </a:lnTo>
                <a:lnTo>
                  <a:pt x="5801061" y="441555"/>
                </a:lnTo>
                <a:lnTo>
                  <a:pt x="5764693" y="415578"/>
                </a:lnTo>
                <a:lnTo>
                  <a:pt x="5790670" y="363623"/>
                </a:lnTo>
                <a:lnTo>
                  <a:pt x="5821843" y="394796"/>
                </a:lnTo>
                <a:lnTo>
                  <a:pt x="5847820" y="379209"/>
                </a:lnTo>
                <a:lnTo>
                  <a:pt x="5904970" y="384405"/>
                </a:lnTo>
                <a:lnTo>
                  <a:pt x="5920556" y="425969"/>
                </a:lnTo>
                <a:lnTo>
                  <a:pt x="5858211" y="431164"/>
                </a:lnTo>
                <a:lnTo>
                  <a:pt x="5842624" y="441555"/>
                </a:lnTo>
                <a:lnTo>
                  <a:pt x="5894579" y="483119"/>
                </a:lnTo>
                <a:lnTo>
                  <a:pt x="5910165" y="540269"/>
                </a:lnTo>
                <a:lnTo>
                  <a:pt x="6014074" y="509096"/>
                </a:lnTo>
                <a:lnTo>
                  <a:pt x="6034856" y="571441"/>
                </a:lnTo>
                <a:lnTo>
                  <a:pt x="6117984" y="561050"/>
                </a:lnTo>
                <a:lnTo>
                  <a:pt x="6185524" y="587028"/>
                </a:lnTo>
                <a:lnTo>
                  <a:pt x="6201111" y="623396"/>
                </a:lnTo>
                <a:lnTo>
                  <a:pt x="6263456" y="618200"/>
                </a:lnTo>
                <a:lnTo>
                  <a:pt x="6305020" y="628591"/>
                </a:lnTo>
                <a:lnTo>
                  <a:pt x="6325802" y="607809"/>
                </a:lnTo>
                <a:lnTo>
                  <a:pt x="6502447" y="597419"/>
                </a:lnTo>
                <a:lnTo>
                  <a:pt x="6663506" y="711719"/>
                </a:lnTo>
                <a:lnTo>
                  <a:pt x="6725852" y="727305"/>
                </a:lnTo>
                <a:lnTo>
                  <a:pt x="6689484" y="779259"/>
                </a:lnTo>
                <a:lnTo>
                  <a:pt x="6679093" y="826019"/>
                </a:lnTo>
                <a:lnTo>
                  <a:pt x="6590770" y="784455"/>
                </a:lnTo>
                <a:lnTo>
                  <a:pt x="6569988" y="763673"/>
                </a:lnTo>
                <a:lnTo>
                  <a:pt x="6559597" y="737696"/>
                </a:lnTo>
                <a:lnTo>
                  <a:pt x="6559597" y="753282"/>
                </a:lnTo>
                <a:lnTo>
                  <a:pt x="6533620" y="800041"/>
                </a:lnTo>
                <a:lnTo>
                  <a:pt x="6502447" y="800041"/>
                </a:lnTo>
                <a:lnTo>
                  <a:pt x="6533620" y="831214"/>
                </a:lnTo>
                <a:lnTo>
                  <a:pt x="6549206" y="909146"/>
                </a:lnTo>
                <a:lnTo>
                  <a:pt x="6518034" y="909146"/>
                </a:lnTo>
                <a:lnTo>
                  <a:pt x="6419320" y="935123"/>
                </a:lnTo>
                <a:lnTo>
                  <a:pt x="6382952" y="981882"/>
                </a:lnTo>
                <a:lnTo>
                  <a:pt x="6351779" y="981882"/>
                </a:lnTo>
                <a:lnTo>
                  <a:pt x="6294629" y="1013055"/>
                </a:lnTo>
                <a:lnTo>
                  <a:pt x="6273847" y="1002664"/>
                </a:lnTo>
                <a:lnTo>
                  <a:pt x="6237479" y="1054619"/>
                </a:lnTo>
                <a:lnTo>
                  <a:pt x="6268652" y="1080596"/>
                </a:lnTo>
                <a:lnTo>
                  <a:pt x="6242674" y="1106573"/>
                </a:lnTo>
                <a:lnTo>
                  <a:pt x="6237479" y="1153332"/>
                </a:lnTo>
                <a:lnTo>
                  <a:pt x="6242674" y="1194896"/>
                </a:lnTo>
                <a:lnTo>
                  <a:pt x="6211502" y="1205287"/>
                </a:lnTo>
                <a:lnTo>
                  <a:pt x="6185524" y="1257241"/>
                </a:lnTo>
                <a:lnTo>
                  <a:pt x="6159547" y="1278023"/>
                </a:lnTo>
                <a:lnTo>
                  <a:pt x="6128374" y="1314391"/>
                </a:lnTo>
                <a:lnTo>
                  <a:pt x="6045247" y="1444278"/>
                </a:lnTo>
                <a:lnTo>
                  <a:pt x="5899774" y="1537796"/>
                </a:lnTo>
                <a:lnTo>
                  <a:pt x="5863406" y="1548187"/>
                </a:lnTo>
                <a:lnTo>
                  <a:pt x="5853015" y="1652096"/>
                </a:lnTo>
                <a:lnTo>
                  <a:pt x="5827038" y="1724832"/>
                </a:lnTo>
                <a:lnTo>
                  <a:pt x="5775084" y="1761200"/>
                </a:lnTo>
                <a:lnTo>
                  <a:pt x="5712738" y="1781982"/>
                </a:lnTo>
                <a:lnTo>
                  <a:pt x="5665979" y="1792373"/>
                </a:lnTo>
                <a:lnTo>
                  <a:pt x="5645197" y="1865109"/>
                </a:lnTo>
                <a:lnTo>
                  <a:pt x="5629611" y="1802764"/>
                </a:lnTo>
                <a:lnTo>
                  <a:pt x="5650393" y="1750809"/>
                </a:lnTo>
                <a:lnTo>
                  <a:pt x="5702347" y="1709246"/>
                </a:lnTo>
                <a:lnTo>
                  <a:pt x="5738715" y="1698855"/>
                </a:lnTo>
                <a:lnTo>
                  <a:pt x="5780279" y="1652096"/>
                </a:lnTo>
                <a:lnTo>
                  <a:pt x="5811452" y="1579359"/>
                </a:lnTo>
                <a:lnTo>
                  <a:pt x="5827038" y="1574164"/>
                </a:lnTo>
                <a:lnTo>
                  <a:pt x="5811452" y="1558578"/>
                </a:lnTo>
                <a:lnTo>
                  <a:pt x="5811452" y="1527405"/>
                </a:lnTo>
                <a:lnTo>
                  <a:pt x="5847820" y="1517014"/>
                </a:lnTo>
                <a:lnTo>
                  <a:pt x="5847820" y="1470255"/>
                </a:lnTo>
                <a:lnTo>
                  <a:pt x="5910165" y="1470255"/>
                </a:lnTo>
                <a:lnTo>
                  <a:pt x="6014074" y="1423496"/>
                </a:lnTo>
                <a:lnTo>
                  <a:pt x="6117984" y="1293609"/>
                </a:lnTo>
                <a:lnTo>
                  <a:pt x="6107593" y="1226069"/>
                </a:lnTo>
                <a:lnTo>
                  <a:pt x="6092006" y="1163723"/>
                </a:lnTo>
                <a:lnTo>
                  <a:pt x="6092006" y="1127355"/>
                </a:lnTo>
                <a:lnTo>
                  <a:pt x="6123179" y="1101378"/>
                </a:lnTo>
                <a:lnTo>
                  <a:pt x="6123179" y="1075400"/>
                </a:lnTo>
                <a:lnTo>
                  <a:pt x="6201111" y="997469"/>
                </a:lnTo>
                <a:lnTo>
                  <a:pt x="6175134" y="955905"/>
                </a:lnTo>
                <a:lnTo>
                  <a:pt x="6190720" y="929928"/>
                </a:lnTo>
                <a:lnTo>
                  <a:pt x="6138765" y="924732"/>
                </a:lnTo>
                <a:lnTo>
                  <a:pt x="6076420" y="992273"/>
                </a:lnTo>
                <a:lnTo>
                  <a:pt x="6102397" y="1028641"/>
                </a:lnTo>
                <a:lnTo>
                  <a:pt x="6076420" y="1049423"/>
                </a:lnTo>
                <a:lnTo>
                  <a:pt x="6024465" y="1049423"/>
                </a:lnTo>
                <a:lnTo>
                  <a:pt x="6029661" y="1013055"/>
                </a:lnTo>
                <a:lnTo>
                  <a:pt x="5988097" y="1007859"/>
                </a:lnTo>
                <a:lnTo>
                  <a:pt x="5972511" y="1028641"/>
                </a:lnTo>
                <a:lnTo>
                  <a:pt x="5930947" y="1039032"/>
                </a:lnTo>
                <a:lnTo>
                  <a:pt x="5878993" y="1028641"/>
                </a:lnTo>
                <a:lnTo>
                  <a:pt x="5743911" y="1184505"/>
                </a:lnTo>
                <a:lnTo>
                  <a:pt x="5780279" y="1205287"/>
                </a:lnTo>
                <a:lnTo>
                  <a:pt x="5806256" y="1189700"/>
                </a:lnTo>
                <a:lnTo>
                  <a:pt x="5842624" y="1220873"/>
                </a:lnTo>
                <a:lnTo>
                  <a:pt x="5858211" y="1189700"/>
                </a:lnTo>
                <a:lnTo>
                  <a:pt x="5884188" y="1220873"/>
                </a:lnTo>
                <a:lnTo>
                  <a:pt x="5899774" y="1267632"/>
                </a:lnTo>
                <a:lnTo>
                  <a:pt x="5899774" y="1340369"/>
                </a:lnTo>
                <a:lnTo>
                  <a:pt x="5930947" y="1376737"/>
                </a:lnTo>
                <a:lnTo>
                  <a:pt x="5910165" y="1381932"/>
                </a:lnTo>
                <a:lnTo>
                  <a:pt x="5894579" y="1376737"/>
                </a:lnTo>
                <a:lnTo>
                  <a:pt x="5904970" y="1433887"/>
                </a:lnTo>
                <a:lnTo>
                  <a:pt x="5899774" y="1454669"/>
                </a:lnTo>
                <a:lnTo>
                  <a:pt x="5858211" y="1449473"/>
                </a:lnTo>
                <a:lnTo>
                  <a:pt x="5858211" y="1413105"/>
                </a:lnTo>
                <a:lnTo>
                  <a:pt x="5853015" y="1298805"/>
                </a:lnTo>
                <a:lnTo>
                  <a:pt x="5837429" y="1309196"/>
                </a:lnTo>
                <a:lnTo>
                  <a:pt x="5837429" y="1387128"/>
                </a:lnTo>
                <a:lnTo>
                  <a:pt x="5785474" y="1423496"/>
                </a:lnTo>
                <a:lnTo>
                  <a:pt x="5764693" y="1506623"/>
                </a:lnTo>
                <a:lnTo>
                  <a:pt x="5691956" y="1532600"/>
                </a:lnTo>
                <a:lnTo>
                  <a:pt x="5645197" y="1558578"/>
                </a:lnTo>
                <a:lnTo>
                  <a:pt x="5614024" y="1626119"/>
                </a:lnTo>
                <a:lnTo>
                  <a:pt x="5624415" y="1683269"/>
                </a:lnTo>
                <a:lnTo>
                  <a:pt x="5634806" y="1719637"/>
                </a:lnTo>
                <a:lnTo>
                  <a:pt x="5567265" y="1730028"/>
                </a:lnTo>
                <a:lnTo>
                  <a:pt x="5556874" y="1662487"/>
                </a:lnTo>
                <a:lnTo>
                  <a:pt x="5530897" y="1657291"/>
                </a:lnTo>
                <a:lnTo>
                  <a:pt x="5551679" y="1615728"/>
                </a:lnTo>
                <a:lnTo>
                  <a:pt x="5452965" y="1636509"/>
                </a:lnTo>
                <a:lnTo>
                  <a:pt x="5489334" y="1605337"/>
                </a:lnTo>
                <a:lnTo>
                  <a:pt x="5421793" y="1641705"/>
                </a:lnTo>
                <a:lnTo>
                  <a:pt x="5442574" y="1678073"/>
                </a:lnTo>
                <a:lnTo>
                  <a:pt x="5489334" y="1657291"/>
                </a:lnTo>
                <a:lnTo>
                  <a:pt x="5489334" y="1683269"/>
                </a:lnTo>
                <a:lnTo>
                  <a:pt x="5452965" y="1719637"/>
                </a:lnTo>
                <a:lnTo>
                  <a:pt x="5504920" y="1813155"/>
                </a:lnTo>
                <a:lnTo>
                  <a:pt x="5489334" y="1880696"/>
                </a:lnTo>
                <a:lnTo>
                  <a:pt x="5473747" y="1917064"/>
                </a:lnTo>
                <a:lnTo>
                  <a:pt x="5447770" y="1948237"/>
                </a:lnTo>
                <a:lnTo>
                  <a:pt x="5406206" y="1974214"/>
                </a:lnTo>
                <a:lnTo>
                  <a:pt x="5364643" y="1984605"/>
                </a:lnTo>
                <a:lnTo>
                  <a:pt x="5297102" y="2005387"/>
                </a:lnTo>
                <a:lnTo>
                  <a:pt x="5271124" y="2052146"/>
                </a:lnTo>
                <a:lnTo>
                  <a:pt x="5250343" y="2026169"/>
                </a:lnTo>
                <a:lnTo>
                  <a:pt x="5224365" y="2026169"/>
                </a:lnTo>
                <a:lnTo>
                  <a:pt x="5229561" y="2072928"/>
                </a:lnTo>
                <a:lnTo>
                  <a:pt x="5307493" y="2150859"/>
                </a:lnTo>
                <a:lnTo>
                  <a:pt x="5281515" y="2187228"/>
                </a:lnTo>
                <a:lnTo>
                  <a:pt x="5203584" y="2244378"/>
                </a:lnTo>
                <a:lnTo>
                  <a:pt x="5151629" y="2223596"/>
                </a:lnTo>
                <a:lnTo>
                  <a:pt x="5115261" y="2166446"/>
                </a:lnTo>
                <a:lnTo>
                  <a:pt x="5104870" y="2218400"/>
                </a:lnTo>
                <a:lnTo>
                  <a:pt x="5146434" y="2296332"/>
                </a:lnTo>
                <a:lnTo>
                  <a:pt x="5198388" y="2389850"/>
                </a:lnTo>
                <a:lnTo>
                  <a:pt x="5193193" y="2426219"/>
                </a:lnTo>
                <a:lnTo>
                  <a:pt x="5208779" y="2498955"/>
                </a:lnTo>
                <a:lnTo>
                  <a:pt x="5162020" y="2488564"/>
                </a:lnTo>
                <a:lnTo>
                  <a:pt x="5089284" y="2436609"/>
                </a:lnTo>
                <a:lnTo>
                  <a:pt x="5026938" y="2348287"/>
                </a:lnTo>
                <a:lnTo>
                  <a:pt x="4980179" y="2280746"/>
                </a:lnTo>
                <a:lnTo>
                  <a:pt x="5021743" y="2265159"/>
                </a:lnTo>
                <a:lnTo>
                  <a:pt x="5047720" y="2291137"/>
                </a:lnTo>
                <a:lnTo>
                  <a:pt x="5130847" y="2379459"/>
                </a:lnTo>
                <a:lnTo>
                  <a:pt x="5125652" y="2363873"/>
                </a:lnTo>
                <a:lnTo>
                  <a:pt x="5115261" y="2327505"/>
                </a:lnTo>
                <a:lnTo>
                  <a:pt x="5120456" y="2317114"/>
                </a:lnTo>
                <a:lnTo>
                  <a:pt x="5078893" y="2244378"/>
                </a:lnTo>
                <a:lnTo>
                  <a:pt x="5058111" y="2202814"/>
                </a:lnTo>
                <a:lnTo>
                  <a:pt x="5052915" y="2176837"/>
                </a:lnTo>
                <a:lnTo>
                  <a:pt x="5042524" y="2150859"/>
                </a:lnTo>
                <a:lnTo>
                  <a:pt x="5042524" y="2130078"/>
                </a:lnTo>
                <a:lnTo>
                  <a:pt x="5000961" y="2145664"/>
                </a:lnTo>
                <a:lnTo>
                  <a:pt x="4985374" y="2140469"/>
                </a:lnTo>
                <a:lnTo>
                  <a:pt x="4974984" y="2114491"/>
                </a:lnTo>
                <a:lnTo>
                  <a:pt x="4964593" y="2083319"/>
                </a:lnTo>
                <a:lnTo>
                  <a:pt x="4964593" y="2062537"/>
                </a:lnTo>
                <a:lnTo>
                  <a:pt x="4943811" y="2036559"/>
                </a:lnTo>
                <a:lnTo>
                  <a:pt x="4933420" y="1994996"/>
                </a:lnTo>
                <a:lnTo>
                  <a:pt x="4907443" y="2020973"/>
                </a:lnTo>
                <a:lnTo>
                  <a:pt x="4860684" y="2020973"/>
                </a:lnTo>
                <a:lnTo>
                  <a:pt x="4845097" y="2052146"/>
                </a:lnTo>
                <a:lnTo>
                  <a:pt x="4741188" y="2140469"/>
                </a:lnTo>
                <a:lnTo>
                  <a:pt x="4730797" y="2249573"/>
                </a:lnTo>
                <a:lnTo>
                  <a:pt x="4756774" y="2306723"/>
                </a:lnTo>
                <a:lnTo>
                  <a:pt x="4725602" y="2337896"/>
                </a:lnTo>
                <a:lnTo>
                  <a:pt x="4715211" y="2259964"/>
                </a:lnTo>
                <a:lnTo>
                  <a:pt x="4668452" y="2296332"/>
                </a:lnTo>
                <a:lnTo>
                  <a:pt x="4652865" y="2265159"/>
                </a:lnTo>
                <a:lnTo>
                  <a:pt x="4616497" y="2192423"/>
                </a:lnTo>
                <a:lnTo>
                  <a:pt x="4569738" y="2067732"/>
                </a:lnTo>
                <a:lnTo>
                  <a:pt x="4517784" y="2036559"/>
                </a:lnTo>
                <a:lnTo>
                  <a:pt x="4502197" y="1984605"/>
                </a:lnTo>
                <a:lnTo>
                  <a:pt x="4497002" y="1984605"/>
                </a:lnTo>
                <a:lnTo>
                  <a:pt x="4476220" y="1953432"/>
                </a:lnTo>
                <a:lnTo>
                  <a:pt x="4356724" y="1948237"/>
                </a:lnTo>
                <a:lnTo>
                  <a:pt x="4309965" y="1948237"/>
                </a:lnTo>
                <a:lnTo>
                  <a:pt x="4263206" y="1922259"/>
                </a:lnTo>
                <a:lnTo>
                  <a:pt x="4185274" y="1870305"/>
                </a:lnTo>
                <a:lnTo>
                  <a:pt x="4128124" y="1844328"/>
                </a:lnTo>
                <a:lnTo>
                  <a:pt x="4185274" y="1932650"/>
                </a:lnTo>
                <a:lnTo>
                  <a:pt x="4226838" y="1969019"/>
                </a:lnTo>
                <a:lnTo>
                  <a:pt x="4252815" y="1932650"/>
                </a:lnTo>
                <a:lnTo>
                  <a:pt x="4367115" y="2010582"/>
                </a:lnTo>
                <a:lnTo>
                  <a:pt x="4299574" y="2083319"/>
                </a:lnTo>
                <a:lnTo>
                  <a:pt x="4247620" y="2135273"/>
                </a:lnTo>
                <a:lnTo>
                  <a:pt x="4190470" y="2161250"/>
                </a:lnTo>
                <a:lnTo>
                  <a:pt x="4112538" y="2182032"/>
                </a:lnTo>
                <a:lnTo>
                  <a:pt x="4048808" y="2195689"/>
                </a:lnTo>
                <a:lnTo>
                  <a:pt x="4057513" y="2208746"/>
                </a:lnTo>
                <a:lnTo>
                  <a:pt x="4062108" y="2240911"/>
                </a:lnTo>
                <a:lnTo>
                  <a:pt x="4190768" y="2204151"/>
                </a:lnTo>
                <a:lnTo>
                  <a:pt x="4209148" y="2254696"/>
                </a:lnTo>
                <a:lnTo>
                  <a:pt x="4172388" y="2314431"/>
                </a:lnTo>
                <a:lnTo>
                  <a:pt x="4121843" y="2401735"/>
                </a:lnTo>
                <a:lnTo>
                  <a:pt x="4052918" y="2452280"/>
                </a:lnTo>
                <a:lnTo>
                  <a:pt x="4002374" y="2512015"/>
                </a:lnTo>
                <a:lnTo>
                  <a:pt x="3970209" y="2548774"/>
                </a:lnTo>
                <a:lnTo>
                  <a:pt x="3997779" y="2576344"/>
                </a:lnTo>
                <a:lnTo>
                  <a:pt x="3983994" y="2603914"/>
                </a:lnTo>
                <a:lnTo>
                  <a:pt x="4016159" y="2654459"/>
                </a:lnTo>
                <a:lnTo>
                  <a:pt x="4016159" y="2691219"/>
                </a:lnTo>
                <a:lnTo>
                  <a:pt x="4002374" y="2783118"/>
                </a:lnTo>
                <a:lnTo>
                  <a:pt x="3933449" y="2815283"/>
                </a:lnTo>
                <a:lnTo>
                  <a:pt x="3919664" y="2902587"/>
                </a:lnTo>
                <a:lnTo>
                  <a:pt x="3905879" y="2943942"/>
                </a:lnTo>
                <a:lnTo>
                  <a:pt x="3878309" y="2957727"/>
                </a:lnTo>
                <a:lnTo>
                  <a:pt x="3850740" y="3035842"/>
                </a:lnTo>
                <a:lnTo>
                  <a:pt x="3781815" y="3132336"/>
                </a:lnTo>
                <a:lnTo>
                  <a:pt x="3662346" y="3178286"/>
                </a:lnTo>
                <a:lnTo>
                  <a:pt x="3588826" y="3136931"/>
                </a:lnTo>
                <a:lnTo>
                  <a:pt x="3602611" y="3100171"/>
                </a:lnTo>
                <a:lnTo>
                  <a:pt x="3593421" y="3068007"/>
                </a:lnTo>
                <a:lnTo>
                  <a:pt x="3579636" y="3040437"/>
                </a:lnTo>
                <a:lnTo>
                  <a:pt x="3561256" y="3012867"/>
                </a:lnTo>
                <a:lnTo>
                  <a:pt x="3542876" y="2980702"/>
                </a:lnTo>
                <a:lnTo>
                  <a:pt x="3533686" y="2948537"/>
                </a:lnTo>
                <a:lnTo>
                  <a:pt x="3533686" y="2897993"/>
                </a:lnTo>
                <a:lnTo>
                  <a:pt x="3483142" y="2824473"/>
                </a:lnTo>
                <a:lnTo>
                  <a:pt x="3478547" y="2801498"/>
                </a:lnTo>
                <a:lnTo>
                  <a:pt x="3478547" y="2755548"/>
                </a:lnTo>
                <a:lnTo>
                  <a:pt x="3492332" y="2705004"/>
                </a:lnTo>
                <a:lnTo>
                  <a:pt x="3524496" y="2677434"/>
                </a:lnTo>
                <a:lnTo>
                  <a:pt x="3524496" y="2663649"/>
                </a:lnTo>
                <a:lnTo>
                  <a:pt x="3496927" y="2636079"/>
                </a:lnTo>
                <a:lnTo>
                  <a:pt x="3510711" y="2594724"/>
                </a:lnTo>
                <a:lnTo>
                  <a:pt x="3437192" y="2479850"/>
                </a:lnTo>
                <a:lnTo>
                  <a:pt x="3423407" y="2466065"/>
                </a:lnTo>
                <a:lnTo>
                  <a:pt x="3446382" y="2397140"/>
                </a:lnTo>
                <a:lnTo>
                  <a:pt x="3423407" y="2378760"/>
                </a:lnTo>
                <a:lnTo>
                  <a:pt x="3414217" y="2364975"/>
                </a:lnTo>
                <a:lnTo>
                  <a:pt x="3382052" y="2364975"/>
                </a:lnTo>
                <a:lnTo>
                  <a:pt x="3354482" y="2337406"/>
                </a:lnTo>
                <a:lnTo>
                  <a:pt x="3331507" y="2319026"/>
                </a:lnTo>
                <a:lnTo>
                  <a:pt x="3248798" y="2364975"/>
                </a:lnTo>
                <a:lnTo>
                  <a:pt x="3221228" y="2351190"/>
                </a:lnTo>
                <a:lnTo>
                  <a:pt x="3152303" y="2369570"/>
                </a:lnTo>
                <a:lnTo>
                  <a:pt x="3115544" y="2369570"/>
                </a:lnTo>
                <a:lnTo>
                  <a:pt x="3060404" y="2323621"/>
                </a:lnTo>
                <a:lnTo>
                  <a:pt x="3032834" y="2314431"/>
                </a:lnTo>
                <a:lnTo>
                  <a:pt x="3014454" y="2300646"/>
                </a:lnTo>
                <a:lnTo>
                  <a:pt x="3028239" y="2273076"/>
                </a:lnTo>
                <a:lnTo>
                  <a:pt x="2986884" y="2231721"/>
                </a:lnTo>
                <a:lnTo>
                  <a:pt x="2959314" y="2181176"/>
                </a:lnTo>
                <a:lnTo>
                  <a:pt x="2959314" y="2162797"/>
                </a:lnTo>
                <a:lnTo>
                  <a:pt x="2973099" y="2112252"/>
                </a:lnTo>
                <a:lnTo>
                  <a:pt x="2950125" y="2052517"/>
                </a:lnTo>
                <a:lnTo>
                  <a:pt x="3028239" y="1882503"/>
                </a:lnTo>
                <a:lnTo>
                  <a:pt x="3060404" y="1882503"/>
                </a:lnTo>
                <a:lnTo>
                  <a:pt x="3092569" y="1859528"/>
                </a:lnTo>
                <a:lnTo>
                  <a:pt x="3092569" y="1827363"/>
                </a:lnTo>
                <a:lnTo>
                  <a:pt x="3087974" y="1790604"/>
                </a:lnTo>
                <a:lnTo>
                  <a:pt x="3124734" y="1763034"/>
                </a:lnTo>
                <a:lnTo>
                  <a:pt x="3152303" y="1749249"/>
                </a:lnTo>
                <a:lnTo>
                  <a:pt x="3158911" y="1738236"/>
                </a:lnTo>
                <a:lnTo>
                  <a:pt x="3151379" y="1735223"/>
                </a:lnTo>
                <a:lnTo>
                  <a:pt x="3130597" y="1688464"/>
                </a:lnTo>
                <a:lnTo>
                  <a:pt x="3099424" y="1688464"/>
                </a:lnTo>
                <a:lnTo>
                  <a:pt x="3109815" y="1657291"/>
                </a:lnTo>
                <a:lnTo>
                  <a:pt x="3073447" y="1646900"/>
                </a:lnTo>
                <a:lnTo>
                  <a:pt x="3109815" y="1620923"/>
                </a:lnTo>
                <a:lnTo>
                  <a:pt x="3089034" y="1527405"/>
                </a:lnTo>
                <a:lnTo>
                  <a:pt x="3115011" y="1506623"/>
                </a:lnTo>
                <a:lnTo>
                  <a:pt x="3229311" y="1532600"/>
                </a:lnTo>
                <a:lnTo>
                  <a:pt x="3239702" y="1501428"/>
                </a:lnTo>
                <a:lnTo>
                  <a:pt x="3239702" y="1459864"/>
                </a:lnTo>
                <a:lnTo>
                  <a:pt x="3224115" y="1428691"/>
                </a:lnTo>
                <a:lnTo>
                  <a:pt x="3234506" y="1418300"/>
                </a:lnTo>
                <a:lnTo>
                  <a:pt x="3198138" y="1418300"/>
                </a:lnTo>
                <a:lnTo>
                  <a:pt x="3187747" y="1402714"/>
                </a:lnTo>
                <a:lnTo>
                  <a:pt x="3187747" y="1381932"/>
                </a:lnTo>
                <a:lnTo>
                  <a:pt x="3239702" y="1392323"/>
                </a:lnTo>
                <a:lnTo>
                  <a:pt x="3213724" y="1361150"/>
                </a:lnTo>
                <a:lnTo>
                  <a:pt x="3276070" y="1361150"/>
                </a:lnTo>
                <a:lnTo>
                  <a:pt x="3322829" y="1278023"/>
                </a:lnTo>
                <a:lnTo>
                  <a:pt x="3400761" y="1226069"/>
                </a:lnTo>
                <a:lnTo>
                  <a:pt x="3411152" y="1168919"/>
                </a:lnTo>
                <a:lnTo>
                  <a:pt x="3411152" y="1122159"/>
                </a:lnTo>
                <a:lnTo>
                  <a:pt x="3442324" y="1090987"/>
                </a:lnTo>
                <a:lnTo>
                  <a:pt x="3463106" y="1101378"/>
                </a:lnTo>
                <a:lnTo>
                  <a:pt x="3467791" y="1109811"/>
                </a:lnTo>
                <a:lnTo>
                  <a:pt x="3468302" y="1116964"/>
                </a:lnTo>
                <a:lnTo>
                  <a:pt x="3468302" y="1148137"/>
                </a:lnTo>
                <a:lnTo>
                  <a:pt x="3473240" y="1153898"/>
                </a:lnTo>
                <a:lnTo>
                  <a:pt x="3431934" y="1168919"/>
                </a:lnTo>
                <a:lnTo>
                  <a:pt x="3447520" y="1210482"/>
                </a:lnTo>
                <a:lnTo>
                  <a:pt x="3504670" y="1189700"/>
                </a:lnTo>
                <a:lnTo>
                  <a:pt x="3572211" y="1184505"/>
                </a:lnTo>
                <a:lnTo>
                  <a:pt x="3639752" y="1184505"/>
                </a:lnTo>
                <a:lnTo>
                  <a:pt x="3655338" y="1090987"/>
                </a:lnTo>
                <a:lnTo>
                  <a:pt x="3712488" y="1106573"/>
                </a:lnTo>
                <a:lnTo>
                  <a:pt x="3707293" y="1059814"/>
                </a:lnTo>
                <a:lnTo>
                  <a:pt x="3655338" y="1075400"/>
                </a:lnTo>
                <a:lnTo>
                  <a:pt x="3676120" y="1023446"/>
                </a:lnTo>
                <a:lnTo>
                  <a:pt x="3790420" y="1007859"/>
                </a:lnTo>
                <a:lnTo>
                  <a:pt x="3806006" y="1007859"/>
                </a:lnTo>
                <a:lnTo>
                  <a:pt x="3780029" y="976687"/>
                </a:lnTo>
                <a:lnTo>
                  <a:pt x="3676120" y="1007859"/>
                </a:lnTo>
                <a:lnTo>
                  <a:pt x="3655338" y="971491"/>
                </a:lnTo>
                <a:lnTo>
                  <a:pt x="3644947" y="929928"/>
                </a:lnTo>
                <a:lnTo>
                  <a:pt x="3644947" y="903950"/>
                </a:lnTo>
                <a:lnTo>
                  <a:pt x="3655338" y="883169"/>
                </a:lnTo>
                <a:lnTo>
                  <a:pt x="3696902" y="820823"/>
                </a:lnTo>
                <a:lnTo>
                  <a:pt x="3722879" y="768869"/>
                </a:lnTo>
                <a:lnTo>
                  <a:pt x="3676120" y="763673"/>
                </a:lnTo>
                <a:lnTo>
                  <a:pt x="3660534" y="800041"/>
                </a:lnTo>
                <a:lnTo>
                  <a:pt x="3639752" y="831214"/>
                </a:lnTo>
                <a:lnTo>
                  <a:pt x="3598188" y="862387"/>
                </a:lnTo>
                <a:lnTo>
                  <a:pt x="3598188" y="976687"/>
                </a:lnTo>
                <a:lnTo>
                  <a:pt x="3608579" y="1018250"/>
                </a:lnTo>
                <a:lnTo>
                  <a:pt x="3577406" y="1049423"/>
                </a:lnTo>
                <a:lnTo>
                  <a:pt x="3572211" y="1111769"/>
                </a:lnTo>
                <a:lnTo>
                  <a:pt x="3546234" y="1148137"/>
                </a:lnTo>
                <a:lnTo>
                  <a:pt x="3499474" y="1184505"/>
                </a:lnTo>
                <a:lnTo>
                  <a:pt x="3473240" y="1153898"/>
                </a:lnTo>
                <a:lnTo>
                  <a:pt x="3489084" y="1148137"/>
                </a:lnTo>
                <a:lnTo>
                  <a:pt x="3467791" y="1109811"/>
                </a:lnTo>
                <a:lnTo>
                  <a:pt x="3463106" y="1044228"/>
                </a:lnTo>
                <a:lnTo>
                  <a:pt x="3390370" y="1101378"/>
                </a:lnTo>
                <a:lnTo>
                  <a:pt x="3338415" y="1065009"/>
                </a:lnTo>
                <a:lnTo>
                  <a:pt x="3348806" y="1018250"/>
                </a:lnTo>
                <a:lnTo>
                  <a:pt x="3348806" y="940319"/>
                </a:lnTo>
                <a:lnTo>
                  <a:pt x="3354002" y="914341"/>
                </a:lnTo>
                <a:lnTo>
                  <a:pt x="3379979" y="857191"/>
                </a:lnTo>
                <a:lnTo>
                  <a:pt x="3421543" y="862387"/>
                </a:lnTo>
                <a:lnTo>
                  <a:pt x="3494279" y="779259"/>
                </a:lnTo>
                <a:lnTo>
                  <a:pt x="3489084" y="737696"/>
                </a:lnTo>
                <a:lnTo>
                  <a:pt x="3535843" y="701328"/>
                </a:lnTo>
                <a:lnTo>
                  <a:pt x="3473497" y="685741"/>
                </a:lnTo>
                <a:lnTo>
                  <a:pt x="3541038" y="644178"/>
                </a:lnTo>
                <a:lnTo>
                  <a:pt x="3603384" y="607809"/>
                </a:lnTo>
                <a:lnTo>
                  <a:pt x="3655338" y="597419"/>
                </a:lnTo>
                <a:lnTo>
                  <a:pt x="3748856" y="576637"/>
                </a:lnTo>
                <a:lnTo>
                  <a:pt x="3837179" y="592223"/>
                </a:lnTo>
                <a:lnTo>
                  <a:pt x="3806006" y="623396"/>
                </a:lnTo>
                <a:lnTo>
                  <a:pt x="3857961" y="618200"/>
                </a:lnTo>
                <a:lnTo>
                  <a:pt x="4034606" y="685741"/>
                </a:lnTo>
                <a:lnTo>
                  <a:pt x="3956674" y="763673"/>
                </a:lnTo>
                <a:lnTo>
                  <a:pt x="3857961" y="690937"/>
                </a:lnTo>
                <a:lnTo>
                  <a:pt x="3904720" y="779259"/>
                </a:lnTo>
                <a:lnTo>
                  <a:pt x="3904720" y="836409"/>
                </a:lnTo>
                <a:lnTo>
                  <a:pt x="3920306" y="836409"/>
                </a:lnTo>
                <a:lnTo>
                  <a:pt x="3946284" y="784455"/>
                </a:lnTo>
                <a:lnTo>
                  <a:pt x="3972261" y="815628"/>
                </a:lnTo>
                <a:lnTo>
                  <a:pt x="3972261" y="784455"/>
                </a:lnTo>
                <a:lnTo>
                  <a:pt x="3972261" y="763673"/>
                </a:lnTo>
                <a:lnTo>
                  <a:pt x="4039802" y="716914"/>
                </a:lnTo>
                <a:lnTo>
                  <a:pt x="4060584" y="716914"/>
                </a:lnTo>
                <a:lnTo>
                  <a:pt x="4060584" y="685741"/>
                </a:lnTo>
                <a:lnTo>
                  <a:pt x="4050193" y="649373"/>
                </a:lnTo>
                <a:lnTo>
                  <a:pt x="4112538" y="690937"/>
                </a:lnTo>
                <a:lnTo>
                  <a:pt x="4096952" y="711719"/>
                </a:lnTo>
                <a:lnTo>
                  <a:pt x="4242424" y="644178"/>
                </a:lnTo>
                <a:lnTo>
                  <a:pt x="4315161" y="659764"/>
                </a:lnTo>
                <a:lnTo>
                  <a:pt x="4346334" y="644178"/>
                </a:lnTo>
                <a:lnTo>
                  <a:pt x="4309965" y="618200"/>
                </a:lnTo>
                <a:lnTo>
                  <a:pt x="4335943" y="597419"/>
                </a:lnTo>
                <a:lnTo>
                  <a:pt x="4517784" y="664959"/>
                </a:lnTo>
                <a:lnTo>
                  <a:pt x="4471024" y="628591"/>
                </a:lnTo>
                <a:lnTo>
                  <a:pt x="4471024" y="581832"/>
                </a:lnTo>
                <a:lnTo>
                  <a:pt x="4528174" y="545464"/>
                </a:lnTo>
                <a:lnTo>
                  <a:pt x="4538565" y="488314"/>
                </a:lnTo>
                <a:lnTo>
                  <a:pt x="4590520" y="514291"/>
                </a:lnTo>
                <a:lnTo>
                  <a:pt x="4595715" y="550659"/>
                </a:lnTo>
                <a:lnTo>
                  <a:pt x="4616497" y="519487"/>
                </a:lnTo>
                <a:lnTo>
                  <a:pt x="4611302" y="498705"/>
                </a:lnTo>
                <a:lnTo>
                  <a:pt x="4652865" y="472728"/>
                </a:lnTo>
                <a:lnTo>
                  <a:pt x="4704820" y="509096"/>
                </a:lnTo>
                <a:lnTo>
                  <a:pt x="4751579" y="483119"/>
                </a:lnTo>
                <a:lnTo>
                  <a:pt x="4839902" y="477923"/>
                </a:lnTo>
                <a:lnTo>
                  <a:pt x="4808729" y="441555"/>
                </a:lnTo>
                <a:lnTo>
                  <a:pt x="4839902" y="405187"/>
                </a:lnTo>
                <a:lnTo>
                  <a:pt x="4923029" y="389600"/>
                </a:lnTo>
                <a:lnTo>
                  <a:pt x="4969788" y="363623"/>
                </a:lnTo>
                <a:lnTo>
                  <a:pt x="5032134" y="379209"/>
                </a:lnTo>
                <a:lnTo>
                  <a:pt x="5136043" y="342841"/>
                </a:lnTo>
                <a:close/>
                <a:moveTo>
                  <a:pt x="1871146" y="51350"/>
                </a:moveTo>
                <a:lnTo>
                  <a:pt x="1926902" y="62501"/>
                </a:lnTo>
                <a:lnTo>
                  <a:pt x="1971507" y="62501"/>
                </a:lnTo>
                <a:lnTo>
                  <a:pt x="2060717" y="62501"/>
                </a:lnTo>
                <a:lnTo>
                  <a:pt x="2116473" y="84803"/>
                </a:lnTo>
                <a:lnTo>
                  <a:pt x="2172229" y="95954"/>
                </a:lnTo>
                <a:lnTo>
                  <a:pt x="1971507" y="240920"/>
                </a:lnTo>
                <a:lnTo>
                  <a:pt x="1915751" y="263223"/>
                </a:lnTo>
                <a:lnTo>
                  <a:pt x="1893448" y="330130"/>
                </a:lnTo>
                <a:lnTo>
                  <a:pt x="1871146" y="330130"/>
                </a:lnTo>
                <a:lnTo>
                  <a:pt x="1826541" y="352432"/>
                </a:lnTo>
                <a:lnTo>
                  <a:pt x="1882297" y="374735"/>
                </a:lnTo>
                <a:lnTo>
                  <a:pt x="1781936" y="397037"/>
                </a:lnTo>
                <a:lnTo>
                  <a:pt x="1837692" y="441642"/>
                </a:lnTo>
                <a:lnTo>
                  <a:pt x="1793087" y="452793"/>
                </a:lnTo>
                <a:lnTo>
                  <a:pt x="1670424" y="463945"/>
                </a:lnTo>
                <a:lnTo>
                  <a:pt x="1859995" y="486247"/>
                </a:lnTo>
                <a:lnTo>
                  <a:pt x="1915751" y="542003"/>
                </a:lnTo>
                <a:lnTo>
                  <a:pt x="2016112" y="564306"/>
                </a:lnTo>
                <a:lnTo>
                  <a:pt x="2049565" y="675819"/>
                </a:lnTo>
                <a:lnTo>
                  <a:pt x="2183380" y="731574"/>
                </a:lnTo>
                <a:lnTo>
                  <a:pt x="2116473" y="787330"/>
                </a:lnTo>
                <a:lnTo>
                  <a:pt x="2116473" y="831935"/>
                </a:lnTo>
                <a:lnTo>
                  <a:pt x="2083019" y="798481"/>
                </a:lnTo>
                <a:lnTo>
                  <a:pt x="2071868" y="776179"/>
                </a:lnTo>
                <a:lnTo>
                  <a:pt x="2038414" y="798481"/>
                </a:lnTo>
                <a:lnTo>
                  <a:pt x="2127624" y="865389"/>
                </a:lnTo>
                <a:lnTo>
                  <a:pt x="2083019" y="932296"/>
                </a:lnTo>
                <a:lnTo>
                  <a:pt x="2027263" y="887691"/>
                </a:lnTo>
                <a:lnTo>
                  <a:pt x="2071868" y="932296"/>
                </a:lnTo>
                <a:lnTo>
                  <a:pt x="2016112" y="965750"/>
                </a:lnTo>
                <a:lnTo>
                  <a:pt x="1995668" y="949023"/>
                </a:lnTo>
                <a:lnTo>
                  <a:pt x="1993809" y="943447"/>
                </a:lnTo>
                <a:lnTo>
                  <a:pt x="1975222" y="932295"/>
                </a:lnTo>
                <a:lnTo>
                  <a:pt x="1893448" y="865389"/>
                </a:lnTo>
                <a:lnTo>
                  <a:pt x="1859995" y="843086"/>
                </a:lnTo>
                <a:lnTo>
                  <a:pt x="1893448" y="753876"/>
                </a:lnTo>
                <a:lnTo>
                  <a:pt x="1915751" y="709271"/>
                </a:lnTo>
                <a:lnTo>
                  <a:pt x="1893448" y="675819"/>
                </a:lnTo>
                <a:lnTo>
                  <a:pt x="1837692" y="642364"/>
                </a:lnTo>
                <a:lnTo>
                  <a:pt x="1815390" y="664667"/>
                </a:lnTo>
                <a:lnTo>
                  <a:pt x="1815390" y="709271"/>
                </a:lnTo>
                <a:lnTo>
                  <a:pt x="1759634" y="742725"/>
                </a:lnTo>
                <a:lnTo>
                  <a:pt x="1759634" y="753876"/>
                </a:lnTo>
                <a:lnTo>
                  <a:pt x="1804239" y="831935"/>
                </a:lnTo>
                <a:lnTo>
                  <a:pt x="1793087" y="887691"/>
                </a:lnTo>
                <a:lnTo>
                  <a:pt x="1748483" y="865389"/>
                </a:lnTo>
                <a:lnTo>
                  <a:pt x="1715029" y="898842"/>
                </a:lnTo>
                <a:lnTo>
                  <a:pt x="1670424" y="854237"/>
                </a:lnTo>
                <a:lnTo>
                  <a:pt x="1614668" y="898842"/>
                </a:lnTo>
                <a:lnTo>
                  <a:pt x="1581214" y="999203"/>
                </a:lnTo>
                <a:lnTo>
                  <a:pt x="1570063" y="1077262"/>
                </a:lnTo>
                <a:lnTo>
                  <a:pt x="1636970" y="1110715"/>
                </a:lnTo>
                <a:lnTo>
                  <a:pt x="1737331" y="1177623"/>
                </a:lnTo>
                <a:lnTo>
                  <a:pt x="1815390" y="1289135"/>
                </a:lnTo>
                <a:lnTo>
                  <a:pt x="1837692" y="1300286"/>
                </a:lnTo>
                <a:lnTo>
                  <a:pt x="1804239" y="1188774"/>
                </a:lnTo>
                <a:lnTo>
                  <a:pt x="1882297" y="1133018"/>
                </a:lnTo>
                <a:lnTo>
                  <a:pt x="1871146" y="1099564"/>
                </a:lnTo>
                <a:lnTo>
                  <a:pt x="1815390" y="1088413"/>
                </a:lnTo>
                <a:lnTo>
                  <a:pt x="1826541" y="1010354"/>
                </a:lnTo>
                <a:lnTo>
                  <a:pt x="1837692" y="999203"/>
                </a:lnTo>
                <a:lnTo>
                  <a:pt x="1826541" y="965750"/>
                </a:lnTo>
                <a:lnTo>
                  <a:pt x="1826541" y="909993"/>
                </a:lnTo>
                <a:lnTo>
                  <a:pt x="1848844" y="887691"/>
                </a:lnTo>
                <a:lnTo>
                  <a:pt x="1938053" y="909993"/>
                </a:lnTo>
                <a:lnTo>
                  <a:pt x="1975222" y="932295"/>
                </a:lnTo>
                <a:lnTo>
                  <a:pt x="1995668" y="949023"/>
                </a:lnTo>
                <a:lnTo>
                  <a:pt x="2004961" y="976901"/>
                </a:lnTo>
                <a:lnTo>
                  <a:pt x="2016112" y="1054959"/>
                </a:lnTo>
                <a:lnTo>
                  <a:pt x="2094170" y="1010354"/>
                </a:lnTo>
                <a:lnTo>
                  <a:pt x="2149926" y="1099564"/>
                </a:lnTo>
                <a:lnTo>
                  <a:pt x="2149926" y="1155320"/>
                </a:lnTo>
                <a:lnTo>
                  <a:pt x="2172229" y="1177623"/>
                </a:lnTo>
                <a:lnTo>
                  <a:pt x="2183380" y="1177623"/>
                </a:lnTo>
                <a:lnTo>
                  <a:pt x="2227985" y="1222228"/>
                </a:lnTo>
                <a:lnTo>
                  <a:pt x="2250287" y="1222228"/>
                </a:lnTo>
                <a:lnTo>
                  <a:pt x="2261439" y="1233379"/>
                </a:lnTo>
                <a:lnTo>
                  <a:pt x="2261439" y="1300286"/>
                </a:lnTo>
                <a:lnTo>
                  <a:pt x="2250287" y="1333740"/>
                </a:lnTo>
                <a:lnTo>
                  <a:pt x="2317195" y="1422950"/>
                </a:lnTo>
                <a:lnTo>
                  <a:pt x="2283741" y="1456403"/>
                </a:lnTo>
                <a:lnTo>
                  <a:pt x="2261439" y="1445252"/>
                </a:lnTo>
                <a:lnTo>
                  <a:pt x="2239136" y="1434101"/>
                </a:lnTo>
                <a:lnTo>
                  <a:pt x="2183380" y="1434101"/>
                </a:lnTo>
                <a:lnTo>
                  <a:pt x="2183380" y="1456403"/>
                </a:lnTo>
                <a:lnTo>
                  <a:pt x="2183380" y="1489857"/>
                </a:lnTo>
                <a:lnTo>
                  <a:pt x="2083019" y="1556764"/>
                </a:lnTo>
                <a:lnTo>
                  <a:pt x="2060717" y="1556764"/>
                </a:lnTo>
                <a:lnTo>
                  <a:pt x="2094170" y="1512159"/>
                </a:lnTo>
                <a:lnTo>
                  <a:pt x="2016112" y="1534462"/>
                </a:lnTo>
                <a:lnTo>
                  <a:pt x="2004961" y="1612520"/>
                </a:lnTo>
                <a:lnTo>
                  <a:pt x="1971507" y="1612520"/>
                </a:lnTo>
                <a:lnTo>
                  <a:pt x="1960356" y="1612520"/>
                </a:lnTo>
                <a:lnTo>
                  <a:pt x="1915751" y="1690579"/>
                </a:lnTo>
                <a:lnTo>
                  <a:pt x="1826541" y="1790940"/>
                </a:lnTo>
                <a:lnTo>
                  <a:pt x="1793087" y="1824393"/>
                </a:lnTo>
                <a:lnTo>
                  <a:pt x="1837692" y="1913603"/>
                </a:lnTo>
                <a:lnTo>
                  <a:pt x="1815390" y="1947057"/>
                </a:lnTo>
                <a:lnTo>
                  <a:pt x="1770785" y="1935906"/>
                </a:lnTo>
                <a:lnTo>
                  <a:pt x="1759634" y="1913603"/>
                </a:lnTo>
                <a:lnTo>
                  <a:pt x="1737331" y="1857847"/>
                </a:lnTo>
                <a:lnTo>
                  <a:pt x="1692726" y="1846696"/>
                </a:lnTo>
                <a:lnTo>
                  <a:pt x="1670424" y="1857847"/>
                </a:lnTo>
                <a:lnTo>
                  <a:pt x="1659273" y="1891301"/>
                </a:lnTo>
                <a:lnTo>
                  <a:pt x="1592365" y="1857847"/>
                </a:lnTo>
                <a:lnTo>
                  <a:pt x="1525458" y="1913603"/>
                </a:lnTo>
                <a:lnTo>
                  <a:pt x="1503156" y="1924754"/>
                </a:lnTo>
                <a:lnTo>
                  <a:pt x="1525458" y="1958208"/>
                </a:lnTo>
                <a:lnTo>
                  <a:pt x="1525458" y="2002813"/>
                </a:lnTo>
                <a:lnTo>
                  <a:pt x="1558912" y="2080871"/>
                </a:lnTo>
                <a:lnTo>
                  <a:pt x="1692726" y="2025115"/>
                </a:lnTo>
                <a:lnTo>
                  <a:pt x="1692726" y="2080871"/>
                </a:lnTo>
                <a:lnTo>
                  <a:pt x="1670424" y="2147779"/>
                </a:lnTo>
                <a:lnTo>
                  <a:pt x="1748483" y="2125476"/>
                </a:lnTo>
                <a:lnTo>
                  <a:pt x="1759634" y="2147779"/>
                </a:lnTo>
                <a:lnTo>
                  <a:pt x="1759634" y="2203535"/>
                </a:lnTo>
                <a:lnTo>
                  <a:pt x="1793087" y="2281593"/>
                </a:lnTo>
                <a:lnTo>
                  <a:pt x="1893448" y="2225837"/>
                </a:lnTo>
                <a:lnTo>
                  <a:pt x="1938053" y="2203535"/>
                </a:lnTo>
                <a:lnTo>
                  <a:pt x="1993809" y="2203535"/>
                </a:lnTo>
                <a:lnTo>
                  <a:pt x="2038414" y="2225837"/>
                </a:lnTo>
                <a:lnTo>
                  <a:pt x="2105322" y="2248140"/>
                </a:lnTo>
                <a:lnTo>
                  <a:pt x="2161078" y="2248140"/>
                </a:lnTo>
                <a:lnTo>
                  <a:pt x="2227985" y="2326198"/>
                </a:lnTo>
                <a:lnTo>
                  <a:pt x="2294892" y="2326198"/>
                </a:lnTo>
                <a:lnTo>
                  <a:pt x="2339497" y="2359652"/>
                </a:lnTo>
                <a:lnTo>
                  <a:pt x="2372951" y="2415408"/>
                </a:lnTo>
                <a:lnTo>
                  <a:pt x="2395253" y="2471164"/>
                </a:lnTo>
                <a:lnTo>
                  <a:pt x="2495614" y="2471164"/>
                </a:lnTo>
                <a:lnTo>
                  <a:pt x="2529068" y="2515769"/>
                </a:lnTo>
                <a:lnTo>
                  <a:pt x="2618278" y="2560374"/>
                </a:lnTo>
                <a:lnTo>
                  <a:pt x="2651731" y="2638432"/>
                </a:lnTo>
                <a:lnTo>
                  <a:pt x="2573673" y="2705340"/>
                </a:lnTo>
                <a:lnTo>
                  <a:pt x="2540219" y="2783398"/>
                </a:lnTo>
                <a:lnTo>
                  <a:pt x="2540219" y="2894911"/>
                </a:lnTo>
                <a:lnTo>
                  <a:pt x="2495614" y="2917213"/>
                </a:lnTo>
                <a:lnTo>
                  <a:pt x="2428707" y="2928364"/>
                </a:lnTo>
                <a:cubicBezTo>
                  <a:pt x="2418962" y="2951102"/>
                  <a:pt x="2396861" y="2953245"/>
                  <a:pt x="2387116" y="2975983"/>
                </a:cubicBezTo>
                <a:cubicBezTo>
                  <a:pt x="2367141" y="3001082"/>
                  <a:pt x="2362134" y="3106031"/>
                  <a:pt x="2333570" y="3136621"/>
                </a:cubicBezTo>
                <a:cubicBezTo>
                  <a:pt x="2310230" y="3167513"/>
                  <a:pt x="2250237" y="3153398"/>
                  <a:pt x="2230597" y="3157215"/>
                </a:cubicBezTo>
                <a:cubicBezTo>
                  <a:pt x="2209316" y="3169572"/>
                  <a:pt x="2244059" y="3199392"/>
                  <a:pt x="2234716" y="3218999"/>
                </a:cubicBezTo>
                <a:cubicBezTo>
                  <a:pt x="2225792" y="3231356"/>
                  <a:pt x="2203824" y="3243026"/>
                  <a:pt x="2189408" y="3251950"/>
                </a:cubicBezTo>
                <a:cubicBezTo>
                  <a:pt x="2174992" y="3260874"/>
                  <a:pt x="2163322" y="3267053"/>
                  <a:pt x="2148219" y="3272545"/>
                </a:cubicBezTo>
                <a:cubicBezTo>
                  <a:pt x="2133116" y="3278037"/>
                  <a:pt x="2148219" y="3335016"/>
                  <a:pt x="2135862" y="3342567"/>
                </a:cubicBezTo>
                <a:cubicBezTo>
                  <a:pt x="2123505" y="3350118"/>
                  <a:pt x="2084375" y="3315107"/>
                  <a:pt x="2074078" y="3317853"/>
                </a:cubicBezTo>
                <a:cubicBezTo>
                  <a:pt x="2063781" y="3320599"/>
                  <a:pt x="2108402" y="3327464"/>
                  <a:pt x="2111148" y="3342567"/>
                </a:cubicBezTo>
                <a:cubicBezTo>
                  <a:pt x="2113894" y="3357670"/>
                  <a:pt x="2080943" y="3375518"/>
                  <a:pt x="2074078" y="3391994"/>
                </a:cubicBezTo>
                <a:cubicBezTo>
                  <a:pt x="2067213" y="3408470"/>
                  <a:pt x="2045246" y="3423572"/>
                  <a:pt x="2045246" y="3437302"/>
                </a:cubicBezTo>
                <a:cubicBezTo>
                  <a:pt x="2045246" y="3451032"/>
                  <a:pt x="2083002" y="3449659"/>
                  <a:pt x="2074078" y="3474372"/>
                </a:cubicBezTo>
                <a:cubicBezTo>
                  <a:pt x="2064467" y="3507323"/>
                  <a:pt x="2009966" y="3553620"/>
                  <a:pt x="2016413" y="3589702"/>
                </a:cubicBezTo>
                <a:cubicBezTo>
                  <a:pt x="2019427" y="3636082"/>
                  <a:pt x="2107684" y="3663022"/>
                  <a:pt x="2108639" y="3682629"/>
                </a:cubicBezTo>
                <a:lnTo>
                  <a:pt x="2095577" y="3679615"/>
                </a:lnTo>
                <a:cubicBezTo>
                  <a:pt x="2063697" y="3671612"/>
                  <a:pt x="2031818" y="3700678"/>
                  <a:pt x="1999938" y="3692675"/>
                </a:cubicBezTo>
                <a:lnTo>
                  <a:pt x="1926902" y="3642042"/>
                </a:lnTo>
                <a:lnTo>
                  <a:pt x="1871146" y="3586286"/>
                </a:lnTo>
                <a:lnTo>
                  <a:pt x="1859995" y="3552832"/>
                </a:lnTo>
                <a:lnTo>
                  <a:pt x="1859995" y="3519379"/>
                </a:lnTo>
                <a:lnTo>
                  <a:pt x="1871146" y="3485925"/>
                </a:lnTo>
                <a:lnTo>
                  <a:pt x="1882297" y="3474774"/>
                </a:lnTo>
                <a:lnTo>
                  <a:pt x="1859995" y="3474774"/>
                </a:lnTo>
                <a:lnTo>
                  <a:pt x="1859995" y="3441320"/>
                </a:lnTo>
                <a:lnTo>
                  <a:pt x="1893448" y="3407867"/>
                </a:lnTo>
                <a:lnTo>
                  <a:pt x="1893448" y="3363262"/>
                </a:lnTo>
                <a:lnTo>
                  <a:pt x="1893448" y="3352111"/>
                </a:lnTo>
                <a:lnTo>
                  <a:pt x="1893448" y="3285203"/>
                </a:lnTo>
                <a:lnTo>
                  <a:pt x="1915751" y="3251750"/>
                </a:lnTo>
                <a:lnTo>
                  <a:pt x="1893448" y="3218296"/>
                </a:lnTo>
                <a:lnTo>
                  <a:pt x="1960356" y="3117935"/>
                </a:lnTo>
                <a:lnTo>
                  <a:pt x="1960356" y="3039876"/>
                </a:lnTo>
                <a:lnTo>
                  <a:pt x="1960356" y="2861457"/>
                </a:lnTo>
                <a:lnTo>
                  <a:pt x="1960356" y="2816852"/>
                </a:lnTo>
                <a:lnTo>
                  <a:pt x="1949204" y="2794550"/>
                </a:lnTo>
                <a:lnTo>
                  <a:pt x="1893448" y="2749945"/>
                </a:lnTo>
                <a:lnTo>
                  <a:pt x="1837692" y="2705340"/>
                </a:lnTo>
                <a:lnTo>
                  <a:pt x="1848844" y="2671886"/>
                </a:lnTo>
                <a:lnTo>
                  <a:pt x="1815390" y="2604979"/>
                </a:lnTo>
                <a:lnTo>
                  <a:pt x="1781936" y="2571525"/>
                </a:lnTo>
                <a:lnTo>
                  <a:pt x="1759634" y="2538071"/>
                </a:lnTo>
                <a:lnTo>
                  <a:pt x="1793087" y="2515769"/>
                </a:lnTo>
                <a:lnTo>
                  <a:pt x="1793087" y="2471164"/>
                </a:lnTo>
                <a:lnTo>
                  <a:pt x="1793087" y="2415408"/>
                </a:lnTo>
                <a:lnTo>
                  <a:pt x="1848844" y="2404257"/>
                </a:lnTo>
                <a:lnTo>
                  <a:pt x="1848844" y="2370803"/>
                </a:lnTo>
                <a:lnTo>
                  <a:pt x="1848844" y="2281593"/>
                </a:lnTo>
                <a:lnTo>
                  <a:pt x="1793087" y="2315047"/>
                </a:lnTo>
                <a:lnTo>
                  <a:pt x="1703878" y="2270442"/>
                </a:lnTo>
                <a:lnTo>
                  <a:pt x="1681575" y="2203535"/>
                </a:lnTo>
                <a:lnTo>
                  <a:pt x="1670424" y="2192384"/>
                </a:lnTo>
                <a:lnTo>
                  <a:pt x="1614668" y="2181232"/>
                </a:lnTo>
                <a:lnTo>
                  <a:pt x="1558912" y="2147779"/>
                </a:lnTo>
                <a:lnTo>
                  <a:pt x="1492004" y="2158930"/>
                </a:lnTo>
                <a:lnTo>
                  <a:pt x="1347039" y="2058569"/>
                </a:lnTo>
                <a:lnTo>
                  <a:pt x="1347039" y="2025115"/>
                </a:lnTo>
                <a:lnTo>
                  <a:pt x="1157468" y="1813242"/>
                </a:lnTo>
                <a:lnTo>
                  <a:pt x="1291283" y="2002813"/>
                </a:lnTo>
                <a:lnTo>
                  <a:pt x="1257829" y="2002813"/>
                </a:lnTo>
                <a:lnTo>
                  <a:pt x="1168619" y="1913603"/>
                </a:lnTo>
                <a:lnTo>
                  <a:pt x="1179770" y="1880150"/>
                </a:lnTo>
                <a:lnTo>
                  <a:pt x="1146317" y="1846696"/>
                </a:lnTo>
                <a:lnTo>
                  <a:pt x="1090561" y="1779789"/>
                </a:lnTo>
                <a:lnTo>
                  <a:pt x="1001351" y="1668276"/>
                </a:lnTo>
                <a:lnTo>
                  <a:pt x="1023653" y="1645974"/>
                </a:lnTo>
                <a:lnTo>
                  <a:pt x="1023653" y="1612520"/>
                </a:lnTo>
                <a:lnTo>
                  <a:pt x="1012502" y="1501008"/>
                </a:lnTo>
                <a:lnTo>
                  <a:pt x="1001351" y="1467554"/>
                </a:lnTo>
                <a:lnTo>
                  <a:pt x="1023653" y="1434101"/>
                </a:lnTo>
                <a:lnTo>
                  <a:pt x="979048" y="1378345"/>
                </a:lnTo>
                <a:lnTo>
                  <a:pt x="945595" y="1356042"/>
                </a:lnTo>
                <a:lnTo>
                  <a:pt x="934444" y="1344891"/>
                </a:lnTo>
                <a:lnTo>
                  <a:pt x="923292" y="1333740"/>
                </a:lnTo>
                <a:lnTo>
                  <a:pt x="945595" y="1322589"/>
                </a:lnTo>
                <a:lnTo>
                  <a:pt x="912141" y="1277984"/>
                </a:lnTo>
                <a:lnTo>
                  <a:pt x="900991" y="1244530"/>
                </a:lnTo>
                <a:lnTo>
                  <a:pt x="900991" y="1222228"/>
                </a:lnTo>
                <a:lnTo>
                  <a:pt x="867536" y="1244530"/>
                </a:lnTo>
                <a:lnTo>
                  <a:pt x="912141" y="1311437"/>
                </a:lnTo>
                <a:lnTo>
                  <a:pt x="867536" y="1300286"/>
                </a:lnTo>
                <a:lnTo>
                  <a:pt x="845234" y="1233379"/>
                </a:lnTo>
                <a:lnTo>
                  <a:pt x="834083" y="1188774"/>
                </a:lnTo>
                <a:lnTo>
                  <a:pt x="800629" y="1133018"/>
                </a:lnTo>
                <a:lnTo>
                  <a:pt x="767175" y="1066111"/>
                </a:lnTo>
                <a:lnTo>
                  <a:pt x="722570" y="1043808"/>
                </a:lnTo>
                <a:lnTo>
                  <a:pt x="689117" y="1032657"/>
                </a:lnTo>
                <a:lnTo>
                  <a:pt x="644512" y="1032657"/>
                </a:lnTo>
                <a:lnTo>
                  <a:pt x="633361" y="1021506"/>
                </a:lnTo>
                <a:lnTo>
                  <a:pt x="577604" y="1032657"/>
                </a:lnTo>
                <a:lnTo>
                  <a:pt x="499546" y="1043808"/>
                </a:lnTo>
                <a:lnTo>
                  <a:pt x="488395" y="1133018"/>
                </a:lnTo>
                <a:lnTo>
                  <a:pt x="432640" y="1121867"/>
                </a:lnTo>
                <a:lnTo>
                  <a:pt x="365731" y="1199925"/>
                </a:lnTo>
                <a:lnTo>
                  <a:pt x="209614" y="1255681"/>
                </a:lnTo>
                <a:lnTo>
                  <a:pt x="176162" y="1255681"/>
                </a:lnTo>
                <a:lnTo>
                  <a:pt x="187312" y="1222228"/>
                </a:lnTo>
                <a:lnTo>
                  <a:pt x="231917" y="1211076"/>
                </a:lnTo>
                <a:lnTo>
                  <a:pt x="343429" y="1133018"/>
                </a:lnTo>
                <a:lnTo>
                  <a:pt x="376883" y="1088413"/>
                </a:lnTo>
                <a:lnTo>
                  <a:pt x="376883" y="1043808"/>
                </a:lnTo>
                <a:lnTo>
                  <a:pt x="309975" y="1054959"/>
                </a:lnTo>
                <a:lnTo>
                  <a:pt x="287674" y="1032657"/>
                </a:lnTo>
                <a:lnTo>
                  <a:pt x="265370" y="1021506"/>
                </a:lnTo>
                <a:lnTo>
                  <a:pt x="165009" y="1043808"/>
                </a:lnTo>
                <a:lnTo>
                  <a:pt x="187312" y="1010354"/>
                </a:lnTo>
                <a:lnTo>
                  <a:pt x="265370" y="976901"/>
                </a:lnTo>
                <a:lnTo>
                  <a:pt x="231917" y="954598"/>
                </a:lnTo>
                <a:lnTo>
                  <a:pt x="254219" y="898842"/>
                </a:lnTo>
                <a:lnTo>
                  <a:pt x="287674" y="876540"/>
                </a:lnTo>
                <a:lnTo>
                  <a:pt x="332278" y="843086"/>
                </a:lnTo>
                <a:lnTo>
                  <a:pt x="321126" y="831935"/>
                </a:lnTo>
                <a:lnTo>
                  <a:pt x="298824" y="831935"/>
                </a:lnTo>
                <a:lnTo>
                  <a:pt x="265370" y="854237"/>
                </a:lnTo>
                <a:lnTo>
                  <a:pt x="220765" y="843086"/>
                </a:lnTo>
                <a:lnTo>
                  <a:pt x="220765" y="831935"/>
                </a:lnTo>
                <a:lnTo>
                  <a:pt x="220765" y="809632"/>
                </a:lnTo>
                <a:lnTo>
                  <a:pt x="187312" y="765028"/>
                </a:lnTo>
                <a:lnTo>
                  <a:pt x="254219" y="731574"/>
                </a:lnTo>
                <a:lnTo>
                  <a:pt x="309975" y="776179"/>
                </a:lnTo>
                <a:lnTo>
                  <a:pt x="332278" y="753876"/>
                </a:lnTo>
                <a:lnTo>
                  <a:pt x="231917" y="686969"/>
                </a:lnTo>
                <a:lnTo>
                  <a:pt x="265370" y="653515"/>
                </a:lnTo>
                <a:lnTo>
                  <a:pt x="298824" y="620062"/>
                </a:lnTo>
                <a:lnTo>
                  <a:pt x="410336" y="564306"/>
                </a:lnTo>
                <a:lnTo>
                  <a:pt x="521848" y="620062"/>
                </a:lnTo>
                <a:lnTo>
                  <a:pt x="533000" y="597759"/>
                </a:lnTo>
                <a:lnTo>
                  <a:pt x="599907" y="620062"/>
                </a:lnTo>
                <a:lnTo>
                  <a:pt x="666814" y="620062"/>
                </a:lnTo>
                <a:lnTo>
                  <a:pt x="778326" y="631213"/>
                </a:lnTo>
                <a:lnTo>
                  <a:pt x="923292" y="608911"/>
                </a:lnTo>
                <a:lnTo>
                  <a:pt x="934444" y="597759"/>
                </a:lnTo>
                <a:lnTo>
                  <a:pt x="979048" y="631213"/>
                </a:lnTo>
                <a:lnTo>
                  <a:pt x="1012502" y="608911"/>
                </a:lnTo>
                <a:lnTo>
                  <a:pt x="1045956" y="642364"/>
                </a:lnTo>
                <a:lnTo>
                  <a:pt x="1090561" y="631213"/>
                </a:lnTo>
                <a:lnTo>
                  <a:pt x="1124014" y="642364"/>
                </a:lnTo>
                <a:lnTo>
                  <a:pt x="1124014" y="553154"/>
                </a:lnTo>
                <a:lnTo>
                  <a:pt x="1045956" y="597759"/>
                </a:lnTo>
                <a:lnTo>
                  <a:pt x="967897" y="564306"/>
                </a:lnTo>
                <a:lnTo>
                  <a:pt x="1001351" y="475096"/>
                </a:lnTo>
                <a:lnTo>
                  <a:pt x="1001351" y="452793"/>
                </a:lnTo>
                <a:lnTo>
                  <a:pt x="1045956" y="430491"/>
                </a:lnTo>
                <a:lnTo>
                  <a:pt x="1168619" y="475096"/>
                </a:lnTo>
                <a:lnTo>
                  <a:pt x="1202073" y="508550"/>
                </a:lnTo>
                <a:lnTo>
                  <a:pt x="1224375" y="519701"/>
                </a:lnTo>
                <a:lnTo>
                  <a:pt x="1268980" y="508550"/>
                </a:lnTo>
                <a:lnTo>
                  <a:pt x="1313585" y="497398"/>
                </a:lnTo>
                <a:lnTo>
                  <a:pt x="1335888" y="486247"/>
                </a:lnTo>
                <a:lnTo>
                  <a:pt x="1402795" y="497398"/>
                </a:lnTo>
                <a:lnTo>
                  <a:pt x="1369341" y="553154"/>
                </a:lnTo>
                <a:lnTo>
                  <a:pt x="1413946" y="597759"/>
                </a:lnTo>
                <a:lnTo>
                  <a:pt x="1436248" y="620062"/>
                </a:lnTo>
                <a:lnTo>
                  <a:pt x="1469702" y="620062"/>
                </a:lnTo>
                <a:lnTo>
                  <a:pt x="1469702" y="586608"/>
                </a:lnTo>
                <a:lnTo>
                  <a:pt x="1413946" y="553154"/>
                </a:lnTo>
                <a:lnTo>
                  <a:pt x="1413946" y="519701"/>
                </a:lnTo>
                <a:lnTo>
                  <a:pt x="1447401" y="497398"/>
                </a:lnTo>
                <a:lnTo>
                  <a:pt x="1458551" y="475096"/>
                </a:lnTo>
                <a:lnTo>
                  <a:pt x="1480853" y="475096"/>
                </a:lnTo>
                <a:lnTo>
                  <a:pt x="1492004" y="475096"/>
                </a:lnTo>
                <a:lnTo>
                  <a:pt x="1514307" y="486247"/>
                </a:lnTo>
                <a:lnTo>
                  <a:pt x="1536609" y="486247"/>
                </a:lnTo>
                <a:lnTo>
                  <a:pt x="1492004" y="441642"/>
                </a:lnTo>
                <a:lnTo>
                  <a:pt x="1469702" y="430491"/>
                </a:lnTo>
                <a:lnTo>
                  <a:pt x="1380492" y="419340"/>
                </a:lnTo>
                <a:lnTo>
                  <a:pt x="1324736" y="441642"/>
                </a:lnTo>
                <a:lnTo>
                  <a:pt x="1302434" y="452793"/>
                </a:lnTo>
                <a:lnTo>
                  <a:pt x="1246678" y="463945"/>
                </a:lnTo>
                <a:lnTo>
                  <a:pt x="1190922" y="463945"/>
                </a:lnTo>
                <a:lnTo>
                  <a:pt x="1157468" y="463945"/>
                </a:lnTo>
                <a:lnTo>
                  <a:pt x="1124014" y="430491"/>
                </a:lnTo>
                <a:lnTo>
                  <a:pt x="1101712" y="430491"/>
                </a:lnTo>
                <a:lnTo>
                  <a:pt x="1068258" y="408189"/>
                </a:lnTo>
                <a:lnTo>
                  <a:pt x="1034804" y="430491"/>
                </a:lnTo>
                <a:lnTo>
                  <a:pt x="1001351" y="397037"/>
                </a:lnTo>
                <a:lnTo>
                  <a:pt x="1034804" y="374735"/>
                </a:lnTo>
                <a:lnTo>
                  <a:pt x="1202073" y="307828"/>
                </a:lnTo>
                <a:lnTo>
                  <a:pt x="1257829" y="296676"/>
                </a:lnTo>
                <a:lnTo>
                  <a:pt x="1246678" y="352432"/>
                </a:lnTo>
                <a:lnTo>
                  <a:pt x="1324736" y="363584"/>
                </a:lnTo>
                <a:lnTo>
                  <a:pt x="1358190" y="363584"/>
                </a:lnTo>
                <a:lnTo>
                  <a:pt x="1358190" y="330130"/>
                </a:lnTo>
                <a:lnTo>
                  <a:pt x="1391644" y="352432"/>
                </a:lnTo>
                <a:lnTo>
                  <a:pt x="1347039" y="285525"/>
                </a:lnTo>
                <a:lnTo>
                  <a:pt x="1347039" y="263223"/>
                </a:lnTo>
                <a:lnTo>
                  <a:pt x="1369341" y="263223"/>
                </a:lnTo>
                <a:lnTo>
                  <a:pt x="1447401" y="296676"/>
                </a:lnTo>
                <a:lnTo>
                  <a:pt x="1458551" y="263223"/>
                </a:lnTo>
                <a:lnTo>
                  <a:pt x="1458551" y="229769"/>
                </a:lnTo>
                <a:lnTo>
                  <a:pt x="1503156" y="218618"/>
                </a:lnTo>
                <a:lnTo>
                  <a:pt x="1514307" y="218618"/>
                </a:lnTo>
                <a:lnTo>
                  <a:pt x="1558912" y="174013"/>
                </a:lnTo>
                <a:lnTo>
                  <a:pt x="1636970" y="129408"/>
                </a:lnTo>
                <a:lnTo>
                  <a:pt x="1703878" y="95954"/>
                </a:lnTo>
                <a:lnTo>
                  <a:pt x="1837692" y="62501"/>
                </a:lnTo>
                <a:close/>
                <a:moveTo>
                  <a:pt x="2671236" y="0"/>
                </a:moveTo>
                <a:lnTo>
                  <a:pt x="2715228" y="12569"/>
                </a:lnTo>
                <a:lnTo>
                  <a:pt x="2759220" y="12569"/>
                </a:lnTo>
                <a:lnTo>
                  <a:pt x="2809496" y="34565"/>
                </a:lnTo>
                <a:lnTo>
                  <a:pt x="2831492" y="53419"/>
                </a:lnTo>
                <a:lnTo>
                  <a:pt x="2866057" y="62846"/>
                </a:lnTo>
                <a:lnTo>
                  <a:pt x="2878626" y="91126"/>
                </a:lnTo>
                <a:lnTo>
                  <a:pt x="2866057" y="119406"/>
                </a:lnTo>
                <a:lnTo>
                  <a:pt x="2853488" y="163398"/>
                </a:lnTo>
                <a:lnTo>
                  <a:pt x="2903764" y="135118"/>
                </a:lnTo>
                <a:lnTo>
                  <a:pt x="2957183" y="116264"/>
                </a:lnTo>
                <a:lnTo>
                  <a:pt x="3007459" y="113122"/>
                </a:lnTo>
                <a:lnTo>
                  <a:pt x="3045166" y="141402"/>
                </a:lnTo>
                <a:lnTo>
                  <a:pt x="3073447" y="157114"/>
                </a:lnTo>
                <a:lnTo>
                  <a:pt x="2988605" y="210532"/>
                </a:lnTo>
                <a:lnTo>
                  <a:pt x="2960325" y="232528"/>
                </a:lnTo>
                <a:lnTo>
                  <a:pt x="2932045" y="257666"/>
                </a:lnTo>
                <a:lnTo>
                  <a:pt x="2910049" y="248239"/>
                </a:lnTo>
                <a:lnTo>
                  <a:pt x="2928902" y="285947"/>
                </a:lnTo>
                <a:lnTo>
                  <a:pt x="2906906" y="295373"/>
                </a:lnTo>
                <a:lnTo>
                  <a:pt x="2897480" y="295373"/>
                </a:lnTo>
                <a:lnTo>
                  <a:pt x="2881768" y="314227"/>
                </a:lnTo>
                <a:lnTo>
                  <a:pt x="2906906" y="317369"/>
                </a:lnTo>
                <a:lnTo>
                  <a:pt x="2916333" y="333081"/>
                </a:lnTo>
                <a:lnTo>
                  <a:pt x="2935187" y="348792"/>
                </a:lnTo>
                <a:lnTo>
                  <a:pt x="2950898" y="326796"/>
                </a:lnTo>
                <a:lnTo>
                  <a:pt x="2972894" y="333081"/>
                </a:lnTo>
                <a:lnTo>
                  <a:pt x="2928902" y="395926"/>
                </a:lnTo>
                <a:lnTo>
                  <a:pt x="2960325" y="417922"/>
                </a:lnTo>
                <a:lnTo>
                  <a:pt x="2960325" y="446202"/>
                </a:lnTo>
                <a:lnTo>
                  <a:pt x="2922618" y="443060"/>
                </a:lnTo>
                <a:lnTo>
                  <a:pt x="2922618" y="458771"/>
                </a:lnTo>
                <a:lnTo>
                  <a:pt x="2913191" y="468198"/>
                </a:lnTo>
                <a:lnTo>
                  <a:pt x="2891195" y="471340"/>
                </a:lnTo>
                <a:lnTo>
                  <a:pt x="2906906" y="487052"/>
                </a:lnTo>
                <a:lnTo>
                  <a:pt x="2906906" y="499621"/>
                </a:lnTo>
                <a:lnTo>
                  <a:pt x="2894337" y="509048"/>
                </a:lnTo>
                <a:lnTo>
                  <a:pt x="2866057" y="512190"/>
                </a:lnTo>
                <a:lnTo>
                  <a:pt x="2894337" y="527901"/>
                </a:lnTo>
                <a:lnTo>
                  <a:pt x="2878626" y="546755"/>
                </a:lnTo>
                <a:lnTo>
                  <a:pt x="2856630" y="546755"/>
                </a:lnTo>
                <a:lnTo>
                  <a:pt x="2900622" y="587604"/>
                </a:lnTo>
                <a:lnTo>
                  <a:pt x="2900622" y="603316"/>
                </a:lnTo>
                <a:lnTo>
                  <a:pt x="2875484" y="606458"/>
                </a:lnTo>
                <a:lnTo>
                  <a:pt x="2859772" y="634738"/>
                </a:lnTo>
                <a:lnTo>
                  <a:pt x="2834634" y="659877"/>
                </a:lnTo>
                <a:lnTo>
                  <a:pt x="2800069" y="675588"/>
                </a:lnTo>
                <a:lnTo>
                  <a:pt x="2765504" y="675588"/>
                </a:lnTo>
                <a:lnTo>
                  <a:pt x="2756078" y="691299"/>
                </a:lnTo>
                <a:lnTo>
                  <a:pt x="2721513" y="681872"/>
                </a:lnTo>
                <a:lnTo>
                  <a:pt x="2699517" y="685015"/>
                </a:lnTo>
                <a:lnTo>
                  <a:pt x="2668094" y="719580"/>
                </a:lnTo>
                <a:lnTo>
                  <a:pt x="2642956" y="754145"/>
                </a:lnTo>
                <a:lnTo>
                  <a:pt x="2608391" y="776140"/>
                </a:lnTo>
                <a:lnTo>
                  <a:pt x="2583253" y="763571"/>
                </a:lnTo>
                <a:lnTo>
                  <a:pt x="2570684" y="776140"/>
                </a:lnTo>
                <a:lnTo>
                  <a:pt x="2561257" y="791852"/>
                </a:lnTo>
                <a:lnTo>
                  <a:pt x="2539261" y="798136"/>
                </a:lnTo>
                <a:lnTo>
                  <a:pt x="2532977" y="848413"/>
                </a:lnTo>
                <a:lnTo>
                  <a:pt x="2536119" y="857839"/>
                </a:lnTo>
                <a:lnTo>
                  <a:pt x="2507838" y="917543"/>
                </a:lnTo>
                <a:lnTo>
                  <a:pt x="2517265" y="955250"/>
                </a:lnTo>
                <a:lnTo>
                  <a:pt x="2492127" y="974103"/>
                </a:lnTo>
                <a:lnTo>
                  <a:pt x="2448135" y="1018095"/>
                </a:lnTo>
                <a:lnTo>
                  <a:pt x="2419855" y="974103"/>
                </a:lnTo>
                <a:lnTo>
                  <a:pt x="2401001" y="986672"/>
                </a:lnTo>
                <a:lnTo>
                  <a:pt x="2357010" y="942681"/>
                </a:lnTo>
                <a:lnTo>
                  <a:pt x="2331871" y="914400"/>
                </a:lnTo>
                <a:lnTo>
                  <a:pt x="2341298" y="901831"/>
                </a:lnTo>
                <a:lnTo>
                  <a:pt x="2316160" y="867266"/>
                </a:lnTo>
                <a:lnTo>
                  <a:pt x="2353867" y="826417"/>
                </a:lnTo>
                <a:lnTo>
                  <a:pt x="2325587" y="820132"/>
                </a:lnTo>
                <a:lnTo>
                  <a:pt x="2294164" y="798136"/>
                </a:lnTo>
                <a:lnTo>
                  <a:pt x="2300449" y="785567"/>
                </a:lnTo>
                <a:lnTo>
                  <a:pt x="2297306" y="763571"/>
                </a:lnTo>
                <a:lnTo>
                  <a:pt x="2275311" y="754145"/>
                </a:lnTo>
                <a:lnTo>
                  <a:pt x="2287880" y="735291"/>
                </a:lnTo>
                <a:lnTo>
                  <a:pt x="2256457" y="716437"/>
                </a:lnTo>
                <a:lnTo>
                  <a:pt x="2303591" y="685015"/>
                </a:lnTo>
                <a:lnTo>
                  <a:pt x="2328729" y="650450"/>
                </a:lnTo>
                <a:lnTo>
                  <a:pt x="2297306" y="656734"/>
                </a:lnTo>
                <a:lnTo>
                  <a:pt x="2250172" y="634738"/>
                </a:lnTo>
                <a:lnTo>
                  <a:pt x="2269026" y="593889"/>
                </a:lnTo>
                <a:lnTo>
                  <a:pt x="2313018" y="590747"/>
                </a:lnTo>
                <a:lnTo>
                  <a:pt x="2300449" y="571893"/>
                </a:lnTo>
                <a:lnTo>
                  <a:pt x="2256457" y="575035"/>
                </a:lnTo>
                <a:lnTo>
                  <a:pt x="2247030" y="571893"/>
                </a:lnTo>
                <a:lnTo>
                  <a:pt x="2247030" y="540470"/>
                </a:lnTo>
                <a:lnTo>
                  <a:pt x="2247030" y="505905"/>
                </a:lnTo>
                <a:lnTo>
                  <a:pt x="2231319" y="474483"/>
                </a:lnTo>
                <a:lnTo>
                  <a:pt x="2206181" y="421064"/>
                </a:lnTo>
                <a:lnTo>
                  <a:pt x="2171616" y="408495"/>
                </a:lnTo>
                <a:lnTo>
                  <a:pt x="2146478" y="402211"/>
                </a:lnTo>
                <a:lnTo>
                  <a:pt x="2115055" y="395926"/>
                </a:lnTo>
                <a:lnTo>
                  <a:pt x="2071063" y="395926"/>
                </a:lnTo>
                <a:lnTo>
                  <a:pt x="2045925" y="414780"/>
                </a:lnTo>
                <a:lnTo>
                  <a:pt x="2017645" y="402211"/>
                </a:lnTo>
                <a:lnTo>
                  <a:pt x="1992506" y="395926"/>
                </a:lnTo>
                <a:lnTo>
                  <a:pt x="1989364" y="383357"/>
                </a:lnTo>
                <a:lnTo>
                  <a:pt x="2008218" y="373930"/>
                </a:lnTo>
                <a:lnTo>
                  <a:pt x="1979937" y="370788"/>
                </a:lnTo>
                <a:lnTo>
                  <a:pt x="1954799" y="358219"/>
                </a:lnTo>
                <a:lnTo>
                  <a:pt x="1973653" y="345650"/>
                </a:lnTo>
                <a:lnTo>
                  <a:pt x="2042783" y="351934"/>
                </a:lnTo>
                <a:lnTo>
                  <a:pt x="1929661" y="329938"/>
                </a:lnTo>
                <a:lnTo>
                  <a:pt x="1929661" y="304800"/>
                </a:lnTo>
                <a:lnTo>
                  <a:pt x="1945372" y="289089"/>
                </a:lnTo>
                <a:lnTo>
                  <a:pt x="1976795" y="289089"/>
                </a:lnTo>
                <a:lnTo>
                  <a:pt x="2008218" y="263951"/>
                </a:lnTo>
                <a:lnTo>
                  <a:pt x="2061636" y="267093"/>
                </a:lnTo>
                <a:lnTo>
                  <a:pt x="2064779" y="248239"/>
                </a:lnTo>
                <a:lnTo>
                  <a:pt x="2039640" y="235670"/>
                </a:lnTo>
                <a:lnTo>
                  <a:pt x="2014502" y="226244"/>
                </a:lnTo>
                <a:lnTo>
                  <a:pt x="2121339" y="163398"/>
                </a:lnTo>
                <a:lnTo>
                  <a:pt x="2140193" y="169683"/>
                </a:lnTo>
                <a:lnTo>
                  <a:pt x="2133909" y="150829"/>
                </a:lnTo>
                <a:lnTo>
                  <a:pt x="2168473" y="122549"/>
                </a:lnTo>
                <a:lnTo>
                  <a:pt x="2203038" y="157114"/>
                </a:lnTo>
                <a:lnTo>
                  <a:pt x="2177900" y="113122"/>
                </a:lnTo>
                <a:lnTo>
                  <a:pt x="2221892" y="113122"/>
                </a:lnTo>
                <a:lnTo>
                  <a:pt x="2253315" y="100553"/>
                </a:lnTo>
                <a:lnTo>
                  <a:pt x="2294164" y="100553"/>
                </a:lnTo>
                <a:lnTo>
                  <a:pt x="2341298" y="135118"/>
                </a:lnTo>
                <a:lnTo>
                  <a:pt x="2319302" y="91126"/>
                </a:lnTo>
                <a:lnTo>
                  <a:pt x="2353867" y="78557"/>
                </a:lnTo>
                <a:lnTo>
                  <a:pt x="2444993" y="131976"/>
                </a:lnTo>
                <a:lnTo>
                  <a:pt x="2357010" y="65988"/>
                </a:lnTo>
                <a:lnTo>
                  <a:pt x="2438709" y="40850"/>
                </a:lnTo>
                <a:lnTo>
                  <a:pt x="2479558" y="28281"/>
                </a:lnTo>
                <a:lnTo>
                  <a:pt x="2501554" y="40850"/>
                </a:lnTo>
                <a:lnTo>
                  <a:pt x="2589537" y="6285"/>
                </a:lnTo>
                <a:lnTo>
                  <a:pt x="2605249" y="3143"/>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Light" panose="020B0502040204020203" pitchFamily="34" charset="-122"/>
              <a:ea typeface="微软雅黑 Light" panose="020B0502040204020203" pitchFamily="34" charset="-122"/>
            </a:endParaRPr>
          </a:p>
        </p:txBody>
      </p:sp>
      <p:grpSp>
        <p:nvGrpSpPr>
          <p:cNvPr id="6" name="Group 5"/>
          <p:cNvGrpSpPr/>
          <p:nvPr/>
        </p:nvGrpSpPr>
        <p:grpSpPr>
          <a:xfrm>
            <a:off x="2621054" y="2222432"/>
            <a:ext cx="559049" cy="559049"/>
            <a:chOff x="2621054" y="2079446"/>
            <a:chExt cx="559049" cy="559049"/>
          </a:xfrm>
        </p:grpSpPr>
        <p:sp>
          <p:nvSpPr>
            <p:cNvPr id="7" name="泪滴形 7"/>
            <p:cNvSpPr/>
            <p:nvPr/>
          </p:nvSpPr>
          <p:spPr>
            <a:xfrm rot="8100000">
              <a:off x="2621054" y="2079446"/>
              <a:ext cx="559049" cy="559049"/>
            </a:xfrm>
            <a:prstGeom prst="teardrop">
              <a:avLst>
                <a:gd name="adj" fmla="val 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TextBox 7"/>
            <p:cNvSpPr txBox="1"/>
            <p:nvPr/>
          </p:nvSpPr>
          <p:spPr>
            <a:xfrm>
              <a:off x="2652753" y="2128136"/>
              <a:ext cx="495650" cy="461665"/>
            </a:xfrm>
            <a:prstGeom prst="rect">
              <a:avLst/>
            </a:prstGeom>
            <a:noFill/>
          </p:spPr>
          <p:txBody>
            <a:bodyPr wrap="none" rtlCol="0">
              <a:spAutoFit/>
            </a:bodyPr>
            <a:lstStyle/>
            <a:p>
              <a:pPr algn="ctr"/>
              <a:r>
                <a:rPr lang="en-US" sz="2400" smtClean="0">
                  <a:solidFill>
                    <a:schemeClr val="bg2"/>
                  </a:solidFill>
                </a:rPr>
                <a:t>01</a:t>
              </a:r>
              <a:endParaRPr lang="en-GB" sz="2400">
                <a:solidFill>
                  <a:schemeClr val="bg2"/>
                </a:solidFill>
              </a:endParaRPr>
            </a:p>
          </p:txBody>
        </p:sp>
      </p:grpSp>
      <p:grpSp>
        <p:nvGrpSpPr>
          <p:cNvPr id="9" name="Group 8"/>
          <p:cNvGrpSpPr/>
          <p:nvPr/>
        </p:nvGrpSpPr>
        <p:grpSpPr>
          <a:xfrm>
            <a:off x="4116164" y="4261185"/>
            <a:ext cx="559049" cy="559049"/>
            <a:chOff x="4116164" y="4118199"/>
            <a:chExt cx="559049" cy="559049"/>
          </a:xfrm>
        </p:grpSpPr>
        <p:sp>
          <p:nvSpPr>
            <p:cNvPr id="10" name="泪滴形 10"/>
            <p:cNvSpPr/>
            <p:nvPr/>
          </p:nvSpPr>
          <p:spPr>
            <a:xfrm rot="8100000">
              <a:off x="4116164" y="4118199"/>
              <a:ext cx="559049" cy="559049"/>
            </a:xfrm>
            <a:prstGeom prst="teardrop">
              <a:avLst>
                <a:gd name="adj" fmla="val 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 name="TextBox 10"/>
            <p:cNvSpPr txBox="1"/>
            <p:nvPr/>
          </p:nvSpPr>
          <p:spPr>
            <a:xfrm>
              <a:off x="4147863" y="4166890"/>
              <a:ext cx="495650" cy="461665"/>
            </a:xfrm>
            <a:prstGeom prst="rect">
              <a:avLst/>
            </a:prstGeom>
            <a:noFill/>
          </p:spPr>
          <p:txBody>
            <a:bodyPr wrap="none" rtlCol="0">
              <a:spAutoFit/>
            </a:bodyPr>
            <a:lstStyle/>
            <a:p>
              <a:pPr algn="ctr"/>
              <a:r>
                <a:rPr lang="en-US" sz="2400" smtClean="0">
                  <a:solidFill>
                    <a:schemeClr val="bg2"/>
                  </a:solidFill>
                </a:rPr>
                <a:t>02</a:t>
              </a:r>
              <a:endParaRPr lang="en-GB" sz="2400">
                <a:solidFill>
                  <a:schemeClr val="bg2"/>
                </a:solidFill>
              </a:endParaRPr>
            </a:p>
          </p:txBody>
        </p:sp>
      </p:grpSp>
      <p:grpSp>
        <p:nvGrpSpPr>
          <p:cNvPr id="12" name="Group 11"/>
          <p:cNvGrpSpPr/>
          <p:nvPr/>
        </p:nvGrpSpPr>
        <p:grpSpPr>
          <a:xfrm>
            <a:off x="6553607" y="2418507"/>
            <a:ext cx="559049" cy="559049"/>
            <a:chOff x="6553607" y="2275521"/>
            <a:chExt cx="559049" cy="559049"/>
          </a:xfrm>
        </p:grpSpPr>
        <p:sp>
          <p:nvSpPr>
            <p:cNvPr id="13" name="泪滴形 13"/>
            <p:cNvSpPr/>
            <p:nvPr/>
          </p:nvSpPr>
          <p:spPr>
            <a:xfrm rot="8100000">
              <a:off x="6553607" y="2275521"/>
              <a:ext cx="559049" cy="559049"/>
            </a:xfrm>
            <a:prstGeom prst="teardrop">
              <a:avLst>
                <a:gd name="adj" fmla="val 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 name="TextBox 13"/>
            <p:cNvSpPr txBox="1"/>
            <p:nvPr/>
          </p:nvSpPr>
          <p:spPr>
            <a:xfrm>
              <a:off x="6585306" y="2324212"/>
              <a:ext cx="495650" cy="461665"/>
            </a:xfrm>
            <a:prstGeom prst="rect">
              <a:avLst/>
            </a:prstGeom>
            <a:noFill/>
          </p:spPr>
          <p:txBody>
            <a:bodyPr wrap="none" rtlCol="0">
              <a:spAutoFit/>
            </a:bodyPr>
            <a:lstStyle/>
            <a:p>
              <a:pPr algn="ctr"/>
              <a:r>
                <a:rPr lang="en-US" sz="2400" smtClean="0">
                  <a:solidFill>
                    <a:schemeClr val="bg2"/>
                  </a:solidFill>
                </a:rPr>
                <a:t>03</a:t>
              </a:r>
              <a:endParaRPr lang="en-GB" sz="2400">
                <a:solidFill>
                  <a:schemeClr val="bg2"/>
                </a:solidFill>
              </a:endParaRPr>
            </a:p>
          </p:txBody>
        </p:sp>
      </p:grpSp>
      <p:grpSp>
        <p:nvGrpSpPr>
          <p:cNvPr id="15" name="Group 14"/>
          <p:cNvGrpSpPr/>
          <p:nvPr/>
        </p:nvGrpSpPr>
        <p:grpSpPr>
          <a:xfrm>
            <a:off x="9160236" y="2222431"/>
            <a:ext cx="559049" cy="559049"/>
            <a:chOff x="9160236" y="2079445"/>
            <a:chExt cx="559049" cy="559049"/>
          </a:xfrm>
        </p:grpSpPr>
        <p:sp>
          <p:nvSpPr>
            <p:cNvPr id="16" name="泪滴形 19"/>
            <p:cNvSpPr/>
            <p:nvPr/>
          </p:nvSpPr>
          <p:spPr>
            <a:xfrm rot="8100000">
              <a:off x="9160236" y="2079445"/>
              <a:ext cx="559049" cy="559049"/>
            </a:xfrm>
            <a:prstGeom prst="teardrop">
              <a:avLst>
                <a:gd name="adj" fmla="val 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7" name="TextBox 16"/>
            <p:cNvSpPr txBox="1"/>
            <p:nvPr/>
          </p:nvSpPr>
          <p:spPr>
            <a:xfrm>
              <a:off x="9185942" y="2128135"/>
              <a:ext cx="495650" cy="461665"/>
            </a:xfrm>
            <a:prstGeom prst="rect">
              <a:avLst/>
            </a:prstGeom>
            <a:noFill/>
          </p:spPr>
          <p:txBody>
            <a:bodyPr wrap="none" rtlCol="0">
              <a:spAutoFit/>
            </a:bodyPr>
            <a:lstStyle/>
            <a:p>
              <a:pPr algn="ctr"/>
              <a:r>
                <a:rPr lang="en-US" sz="2400" smtClean="0">
                  <a:solidFill>
                    <a:schemeClr val="bg2"/>
                  </a:solidFill>
                </a:rPr>
                <a:t>04</a:t>
              </a:r>
              <a:endParaRPr lang="en-GB" sz="2400">
                <a:solidFill>
                  <a:schemeClr val="bg2"/>
                </a:solidFill>
              </a:endParaRPr>
            </a:p>
          </p:txBody>
        </p:sp>
      </p:grpSp>
      <p:grpSp>
        <p:nvGrpSpPr>
          <p:cNvPr id="18" name="Group 17"/>
          <p:cNvGrpSpPr/>
          <p:nvPr/>
        </p:nvGrpSpPr>
        <p:grpSpPr>
          <a:xfrm>
            <a:off x="9301726" y="4514126"/>
            <a:ext cx="559049" cy="559049"/>
            <a:chOff x="9301726" y="4371140"/>
            <a:chExt cx="559049" cy="559049"/>
          </a:xfrm>
        </p:grpSpPr>
        <p:sp>
          <p:nvSpPr>
            <p:cNvPr id="19" name="泪滴形 16"/>
            <p:cNvSpPr/>
            <p:nvPr/>
          </p:nvSpPr>
          <p:spPr>
            <a:xfrm rot="8100000">
              <a:off x="9301726" y="4371140"/>
              <a:ext cx="559049" cy="559049"/>
            </a:xfrm>
            <a:prstGeom prst="teardrop">
              <a:avLst>
                <a:gd name="adj" fmla="val 20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0" name="TextBox 19"/>
            <p:cNvSpPr txBox="1"/>
            <p:nvPr/>
          </p:nvSpPr>
          <p:spPr>
            <a:xfrm>
              <a:off x="9333425" y="4419831"/>
              <a:ext cx="495650" cy="461665"/>
            </a:xfrm>
            <a:prstGeom prst="rect">
              <a:avLst/>
            </a:prstGeom>
            <a:noFill/>
          </p:spPr>
          <p:txBody>
            <a:bodyPr wrap="none" rtlCol="0">
              <a:spAutoFit/>
            </a:bodyPr>
            <a:lstStyle/>
            <a:p>
              <a:pPr algn="ctr"/>
              <a:r>
                <a:rPr lang="en-US" sz="2400" smtClean="0">
                  <a:solidFill>
                    <a:schemeClr val="bg2"/>
                  </a:solidFill>
                </a:rPr>
                <a:t>05</a:t>
              </a:r>
              <a:endParaRPr lang="en-GB" sz="2400">
                <a:solidFill>
                  <a:schemeClr val="bg2"/>
                </a:solidFill>
              </a:endParaRPr>
            </a:p>
          </p:txBody>
        </p:sp>
      </p:grpSp>
      <p:sp>
        <p:nvSpPr>
          <p:cNvPr id="21" name="Rectangle 20"/>
          <p:cNvSpPr/>
          <p:nvPr/>
        </p:nvSpPr>
        <p:spPr>
          <a:xfrm>
            <a:off x="3165503" y="2356585"/>
            <a:ext cx="2388346" cy="338554"/>
          </a:xfrm>
          <a:prstGeom prst="rect">
            <a:avLst/>
          </a:prstGeom>
        </p:spPr>
        <p:txBody>
          <a:bodyPr wrap="none">
            <a:spAutoFit/>
          </a:bodyPr>
          <a:lstStyle/>
          <a:p>
            <a:r>
              <a:rPr lang="en-GB" sz="1600" b="1" i="1">
                <a:solidFill>
                  <a:schemeClr val="bg2"/>
                </a:solidFill>
              </a:rPr>
              <a:t>Lorem ipsum dolor sit amet</a:t>
            </a:r>
          </a:p>
        </p:txBody>
      </p:sp>
      <p:sp>
        <p:nvSpPr>
          <p:cNvPr id="22" name="Rectangle 21"/>
          <p:cNvSpPr/>
          <p:nvPr/>
        </p:nvSpPr>
        <p:spPr>
          <a:xfrm>
            <a:off x="9675043" y="2332676"/>
            <a:ext cx="1733744" cy="584775"/>
          </a:xfrm>
          <a:prstGeom prst="rect">
            <a:avLst/>
          </a:prstGeom>
        </p:spPr>
        <p:txBody>
          <a:bodyPr wrap="none">
            <a:spAutoFit/>
          </a:bodyPr>
          <a:lstStyle/>
          <a:p>
            <a:r>
              <a:rPr lang="en-GB" sz="1600" b="1" i="1">
                <a:solidFill>
                  <a:schemeClr val="bg2"/>
                </a:solidFill>
              </a:rPr>
              <a:t>Lorem ipsum dolor </a:t>
            </a:r>
            <a:endParaRPr lang="en-GB" sz="1600" b="1" i="1" smtClean="0">
              <a:solidFill>
                <a:schemeClr val="bg2"/>
              </a:solidFill>
            </a:endParaRPr>
          </a:p>
          <a:p>
            <a:r>
              <a:rPr lang="en-GB" sz="1600" b="1" i="1" smtClean="0">
                <a:solidFill>
                  <a:schemeClr val="bg2"/>
                </a:solidFill>
              </a:rPr>
              <a:t>sit </a:t>
            </a:r>
            <a:r>
              <a:rPr lang="en-GB" sz="1600" b="1" i="1">
                <a:solidFill>
                  <a:schemeClr val="bg2"/>
                </a:solidFill>
              </a:rPr>
              <a:t>amet</a:t>
            </a:r>
          </a:p>
        </p:txBody>
      </p:sp>
      <p:sp>
        <p:nvSpPr>
          <p:cNvPr id="23" name="Rectangle 22"/>
          <p:cNvSpPr/>
          <p:nvPr/>
        </p:nvSpPr>
        <p:spPr>
          <a:xfrm>
            <a:off x="1550611" y="4364992"/>
            <a:ext cx="2388346" cy="338554"/>
          </a:xfrm>
          <a:prstGeom prst="rect">
            <a:avLst/>
          </a:prstGeom>
        </p:spPr>
        <p:txBody>
          <a:bodyPr wrap="none">
            <a:spAutoFit/>
          </a:bodyPr>
          <a:lstStyle/>
          <a:p>
            <a:r>
              <a:rPr lang="en-GB" sz="1600" b="1" i="1">
                <a:solidFill>
                  <a:schemeClr val="bg2"/>
                </a:solidFill>
              </a:rPr>
              <a:t>Lorem ipsum dolor sit amet</a:t>
            </a:r>
          </a:p>
        </p:txBody>
      </p:sp>
      <p:sp>
        <p:nvSpPr>
          <p:cNvPr id="24" name="Rectangle 23"/>
          <p:cNvSpPr/>
          <p:nvPr/>
        </p:nvSpPr>
        <p:spPr>
          <a:xfrm>
            <a:off x="7107429" y="2426120"/>
            <a:ext cx="1304140" cy="584775"/>
          </a:xfrm>
          <a:prstGeom prst="rect">
            <a:avLst/>
          </a:prstGeom>
        </p:spPr>
        <p:txBody>
          <a:bodyPr wrap="none">
            <a:spAutoFit/>
          </a:bodyPr>
          <a:lstStyle/>
          <a:p>
            <a:r>
              <a:rPr lang="en-GB" sz="1600" b="1" i="1">
                <a:solidFill>
                  <a:schemeClr val="bg2"/>
                </a:solidFill>
              </a:rPr>
              <a:t>Lorem ipsum </a:t>
            </a:r>
          </a:p>
          <a:p>
            <a:r>
              <a:rPr lang="en-GB" sz="1600" b="1" i="1" smtClean="0">
                <a:solidFill>
                  <a:schemeClr val="bg2"/>
                </a:solidFill>
              </a:rPr>
              <a:t>dolor </a:t>
            </a:r>
            <a:r>
              <a:rPr lang="en-GB" sz="1600" b="1" i="1">
                <a:solidFill>
                  <a:schemeClr val="bg2"/>
                </a:solidFill>
              </a:rPr>
              <a:t>sit amet</a:t>
            </a:r>
          </a:p>
        </p:txBody>
      </p:sp>
      <p:sp>
        <p:nvSpPr>
          <p:cNvPr id="25" name="Rectangle 24"/>
          <p:cNvSpPr/>
          <p:nvPr/>
        </p:nvSpPr>
        <p:spPr>
          <a:xfrm>
            <a:off x="8319494" y="4154905"/>
            <a:ext cx="2388346" cy="338554"/>
          </a:xfrm>
          <a:prstGeom prst="rect">
            <a:avLst/>
          </a:prstGeom>
        </p:spPr>
        <p:txBody>
          <a:bodyPr wrap="none">
            <a:spAutoFit/>
          </a:bodyPr>
          <a:lstStyle/>
          <a:p>
            <a:r>
              <a:rPr lang="en-GB" sz="1600" b="1" i="1">
                <a:solidFill>
                  <a:schemeClr val="bg2"/>
                </a:solidFill>
              </a:rPr>
              <a:t>Lorem ipsum dolor sit amet</a:t>
            </a:r>
          </a:p>
        </p:txBody>
      </p:sp>
    </p:spTree>
    <p:extLst>
      <p:ext uri="{BB962C8B-B14F-4D97-AF65-F5344CB8AC3E}">
        <p14:creationId xmlns:p14="http://schemas.microsoft.com/office/powerpoint/2010/main" val="2630573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par>
                          <p:cTn id="24" fill="hold">
                            <p:stCondLst>
                              <p:cond delay="3000"/>
                            </p:stCondLst>
                            <p:childTnLst>
                              <p:par>
                                <p:cTn id="25" presetID="47" presetClass="entr" presetSubtype="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10" presetClass="entr" presetSubtype="0"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fade">
                                      <p:cBhvr>
                                        <p:cTn id="33" dur="500"/>
                                        <p:tgtEl>
                                          <p:spTgt spid="24"/>
                                        </p:tgtEl>
                                      </p:cBhvr>
                                    </p:animEffect>
                                  </p:childTnLst>
                                </p:cTn>
                              </p:par>
                            </p:childTnLst>
                          </p:cTn>
                        </p:par>
                        <p:par>
                          <p:cTn id="34" fill="hold">
                            <p:stCondLst>
                              <p:cond delay="4500"/>
                            </p:stCondLst>
                            <p:childTnLst>
                              <p:par>
                                <p:cTn id="35" presetID="47" presetClass="entr" presetSubtype="0"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1000"/>
                                        <p:tgtEl>
                                          <p:spTgt spid="15"/>
                                        </p:tgtEl>
                                      </p:cBhvr>
                                    </p:animEffect>
                                    <p:anim calcmode="lin" valueType="num">
                                      <p:cBhvr>
                                        <p:cTn id="38" dur="1000" fill="hold"/>
                                        <p:tgtEl>
                                          <p:spTgt spid="15"/>
                                        </p:tgtEl>
                                        <p:attrNameLst>
                                          <p:attrName>ppt_x</p:attrName>
                                        </p:attrNameLst>
                                      </p:cBhvr>
                                      <p:tavLst>
                                        <p:tav tm="0">
                                          <p:val>
                                            <p:strVal val="#ppt_x"/>
                                          </p:val>
                                        </p:tav>
                                        <p:tav tm="100000">
                                          <p:val>
                                            <p:strVal val="#ppt_x"/>
                                          </p:val>
                                        </p:tav>
                                      </p:tavLst>
                                    </p:anim>
                                    <p:anim calcmode="lin" valueType="num">
                                      <p:cBhvr>
                                        <p:cTn id="39" dur="1000" fill="hold"/>
                                        <p:tgtEl>
                                          <p:spTgt spid="15"/>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10"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childTnLst>
                          </p:cTn>
                        </p:par>
                        <p:par>
                          <p:cTn id="44" fill="hold">
                            <p:stCondLst>
                              <p:cond delay="6000"/>
                            </p:stCondLst>
                            <p:childTnLst>
                              <p:par>
                                <p:cTn id="45" presetID="47" presetClass="entr" presetSubtype="0"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1000"/>
                                        <p:tgtEl>
                                          <p:spTgt spid="18"/>
                                        </p:tgtEl>
                                      </p:cBhvr>
                                    </p:animEffect>
                                    <p:anim calcmode="lin" valueType="num">
                                      <p:cBhvr>
                                        <p:cTn id="48" dur="1000" fill="hold"/>
                                        <p:tgtEl>
                                          <p:spTgt spid="18"/>
                                        </p:tgtEl>
                                        <p:attrNameLst>
                                          <p:attrName>ppt_x</p:attrName>
                                        </p:attrNameLst>
                                      </p:cBhvr>
                                      <p:tavLst>
                                        <p:tav tm="0">
                                          <p:val>
                                            <p:strVal val="#ppt_x"/>
                                          </p:val>
                                        </p:tav>
                                        <p:tav tm="100000">
                                          <p:val>
                                            <p:strVal val="#ppt_x"/>
                                          </p:val>
                                        </p:tav>
                                      </p:tavLst>
                                    </p:anim>
                                    <p:anim calcmode="lin" valueType="num">
                                      <p:cBhvr>
                                        <p:cTn id="49" dur="1000" fill="hold"/>
                                        <p:tgtEl>
                                          <p:spTgt spid="18"/>
                                        </p:tgtEl>
                                        <p:attrNameLst>
                                          <p:attrName>ppt_y</p:attrName>
                                        </p:attrNameLst>
                                      </p:cBhvr>
                                      <p:tavLst>
                                        <p:tav tm="0">
                                          <p:val>
                                            <p:strVal val="#ppt_y-.1"/>
                                          </p:val>
                                        </p:tav>
                                        <p:tav tm="100000">
                                          <p:val>
                                            <p:strVal val="#ppt_y"/>
                                          </p:val>
                                        </p:tav>
                                      </p:tavLst>
                                    </p:anim>
                                  </p:childTnLst>
                                </p:cTn>
                              </p:par>
                            </p:childTnLst>
                          </p:cTn>
                        </p:par>
                        <p:par>
                          <p:cTn id="50" fill="hold">
                            <p:stCondLst>
                              <p:cond delay="7000"/>
                            </p:stCondLst>
                            <p:childTnLst>
                              <p:par>
                                <p:cTn id="51" presetID="10" presetClass="entr" presetSubtype="0" fill="hold" grpId="0" nodeType="after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97</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cxnSp>
        <p:nvCxnSpPr>
          <p:cNvPr id="5" name="直接连接符 76"/>
          <p:cNvCxnSpPr/>
          <p:nvPr/>
        </p:nvCxnSpPr>
        <p:spPr>
          <a:xfrm flipV="1">
            <a:off x="5352811" y="4470367"/>
            <a:ext cx="1936296" cy="2178"/>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 name="组合 6"/>
          <p:cNvGrpSpPr/>
          <p:nvPr/>
        </p:nvGrpSpPr>
        <p:grpSpPr>
          <a:xfrm>
            <a:off x="968120" y="1763756"/>
            <a:ext cx="5278909" cy="4394315"/>
            <a:chOff x="2857264" y="964881"/>
            <a:chExt cx="6531435" cy="5436953"/>
          </a:xfrm>
          <a:solidFill>
            <a:schemeClr val="accent3"/>
          </a:solidFill>
        </p:grpSpPr>
        <p:sp>
          <p:nvSpPr>
            <p:cNvPr id="7" name="Freeform 1066"/>
            <p:cNvSpPr>
              <a:spLocks/>
            </p:cNvSpPr>
            <p:nvPr/>
          </p:nvSpPr>
          <p:spPr bwMode="auto">
            <a:xfrm rot="356891">
              <a:off x="7599777" y="4860188"/>
              <a:ext cx="553743" cy="711899"/>
            </a:xfrm>
            <a:custGeom>
              <a:avLst/>
              <a:gdLst>
                <a:gd name="T0" fmla="*/ 0 w 369"/>
                <a:gd name="T1" fmla="*/ 261 h 465"/>
                <a:gd name="T2" fmla="*/ 9 w 369"/>
                <a:gd name="T3" fmla="*/ 201 h 465"/>
                <a:gd name="T4" fmla="*/ 18 w 369"/>
                <a:gd name="T5" fmla="*/ 187 h 465"/>
                <a:gd name="T6" fmla="*/ 23 w 369"/>
                <a:gd name="T7" fmla="*/ 171 h 465"/>
                <a:gd name="T8" fmla="*/ 33 w 369"/>
                <a:gd name="T9" fmla="*/ 146 h 465"/>
                <a:gd name="T10" fmla="*/ 27 w 369"/>
                <a:gd name="T11" fmla="*/ 136 h 465"/>
                <a:gd name="T12" fmla="*/ 28 w 369"/>
                <a:gd name="T13" fmla="*/ 116 h 465"/>
                <a:gd name="T14" fmla="*/ 54 w 369"/>
                <a:gd name="T15" fmla="*/ 86 h 465"/>
                <a:gd name="T16" fmla="*/ 52 w 369"/>
                <a:gd name="T17" fmla="*/ 63 h 465"/>
                <a:gd name="T18" fmla="*/ 69 w 369"/>
                <a:gd name="T19" fmla="*/ 33 h 465"/>
                <a:gd name="T20" fmla="*/ 86 w 369"/>
                <a:gd name="T21" fmla="*/ 39 h 465"/>
                <a:gd name="T22" fmla="*/ 118 w 369"/>
                <a:gd name="T23" fmla="*/ 13 h 465"/>
                <a:gd name="T24" fmla="*/ 125 w 369"/>
                <a:gd name="T25" fmla="*/ 0 h 465"/>
                <a:gd name="T26" fmla="*/ 145 w 369"/>
                <a:gd name="T27" fmla="*/ 3 h 465"/>
                <a:gd name="T28" fmla="*/ 155 w 369"/>
                <a:gd name="T29" fmla="*/ 32 h 465"/>
                <a:gd name="T30" fmla="*/ 164 w 369"/>
                <a:gd name="T31" fmla="*/ 51 h 465"/>
                <a:gd name="T32" fmla="*/ 186 w 369"/>
                <a:gd name="T33" fmla="*/ 51 h 465"/>
                <a:gd name="T34" fmla="*/ 199 w 369"/>
                <a:gd name="T35" fmla="*/ 33 h 465"/>
                <a:gd name="T36" fmla="*/ 218 w 369"/>
                <a:gd name="T37" fmla="*/ 55 h 465"/>
                <a:gd name="T38" fmla="*/ 254 w 369"/>
                <a:gd name="T39" fmla="*/ 41 h 465"/>
                <a:gd name="T40" fmla="*/ 232 w 369"/>
                <a:gd name="T41" fmla="*/ 96 h 465"/>
                <a:gd name="T42" fmla="*/ 218 w 369"/>
                <a:gd name="T43" fmla="*/ 90 h 465"/>
                <a:gd name="T44" fmla="*/ 210 w 369"/>
                <a:gd name="T45" fmla="*/ 95 h 465"/>
                <a:gd name="T46" fmla="*/ 210 w 369"/>
                <a:gd name="T47" fmla="*/ 100 h 465"/>
                <a:gd name="T48" fmla="*/ 219 w 369"/>
                <a:gd name="T49" fmla="*/ 114 h 465"/>
                <a:gd name="T50" fmla="*/ 217 w 369"/>
                <a:gd name="T51" fmla="*/ 165 h 465"/>
                <a:gd name="T52" fmla="*/ 219 w 369"/>
                <a:gd name="T53" fmla="*/ 181 h 465"/>
                <a:gd name="T54" fmla="*/ 217 w 369"/>
                <a:gd name="T55" fmla="*/ 185 h 465"/>
                <a:gd name="T56" fmla="*/ 203 w 369"/>
                <a:gd name="T57" fmla="*/ 182 h 465"/>
                <a:gd name="T58" fmla="*/ 194 w 369"/>
                <a:gd name="T59" fmla="*/ 193 h 465"/>
                <a:gd name="T60" fmla="*/ 201 w 369"/>
                <a:gd name="T61" fmla="*/ 205 h 465"/>
                <a:gd name="T62" fmla="*/ 184 w 369"/>
                <a:gd name="T63" fmla="*/ 223 h 465"/>
                <a:gd name="T64" fmla="*/ 186 w 369"/>
                <a:gd name="T65" fmla="*/ 229 h 465"/>
                <a:gd name="T66" fmla="*/ 170 w 369"/>
                <a:gd name="T67" fmla="*/ 239 h 465"/>
                <a:gd name="T68" fmla="*/ 173 w 369"/>
                <a:gd name="T69" fmla="*/ 250 h 465"/>
                <a:gd name="T70" fmla="*/ 167 w 369"/>
                <a:gd name="T71" fmla="*/ 259 h 465"/>
                <a:gd name="T72" fmla="*/ 145 w 369"/>
                <a:gd name="T73" fmla="*/ 259 h 465"/>
                <a:gd name="T74" fmla="*/ 133 w 369"/>
                <a:gd name="T75" fmla="*/ 269 h 465"/>
                <a:gd name="T76" fmla="*/ 131 w 369"/>
                <a:gd name="T77" fmla="*/ 275 h 465"/>
                <a:gd name="T78" fmla="*/ 141 w 369"/>
                <a:gd name="T79" fmla="*/ 283 h 465"/>
                <a:gd name="T80" fmla="*/ 130 w 369"/>
                <a:gd name="T81" fmla="*/ 302 h 465"/>
                <a:gd name="T82" fmla="*/ 114 w 369"/>
                <a:gd name="T83" fmla="*/ 323 h 465"/>
                <a:gd name="T84" fmla="*/ 109 w 369"/>
                <a:gd name="T85" fmla="*/ 322 h 465"/>
                <a:gd name="T86" fmla="*/ 92 w 369"/>
                <a:gd name="T87" fmla="*/ 340 h 465"/>
                <a:gd name="T88" fmla="*/ 74 w 369"/>
                <a:gd name="T89" fmla="*/ 297 h 465"/>
                <a:gd name="T90" fmla="*/ 57 w 369"/>
                <a:gd name="T91" fmla="*/ 275 h 465"/>
                <a:gd name="T92" fmla="*/ 46 w 369"/>
                <a:gd name="T93" fmla="*/ 276 h 465"/>
                <a:gd name="T94" fmla="*/ 39 w 369"/>
                <a:gd name="T95" fmla="*/ 269 h 465"/>
                <a:gd name="T96" fmla="*/ 0 w 369"/>
                <a:gd name="T97" fmla="*/ 261 h 465"/>
                <a:gd name="T98" fmla="*/ 0 w 369"/>
                <a:gd name="T99" fmla="*/ 261 h 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69"/>
                <a:gd name="T151" fmla="*/ 0 h 465"/>
                <a:gd name="T152" fmla="*/ 369 w 369"/>
                <a:gd name="T153" fmla="*/ 465 h 4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69" h="465">
                  <a:moveTo>
                    <a:pt x="0" y="357"/>
                  </a:moveTo>
                  <a:lnTo>
                    <a:pt x="12" y="275"/>
                  </a:lnTo>
                  <a:lnTo>
                    <a:pt x="26" y="256"/>
                  </a:lnTo>
                  <a:lnTo>
                    <a:pt x="33" y="234"/>
                  </a:lnTo>
                  <a:lnTo>
                    <a:pt x="48" y="200"/>
                  </a:lnTo>
                  <a:lnTo>
                    <a:pt x="38" y="186"/>
                  </a:lnTo>
                  <a:lnTo>
                    <a:pt x="41" y="159"/>
                  </a:lnTo>
                  <a:lnTo>
                    <a:pt x="78" y="116"/>
                  </a:lnTo>
                  <a:lnTo>
                    <a:pt x="76" y="87"/>
                  </a:lnTo>
                  <a:lnTo>
                    <a:pt x="100" y="46"/>
                  </a:lnTo>
                  <a:lnTo>
                    <a:pt x="124" y="53"/>
                  </a:lnTo>
                  <a:lnTo>
                    <a:pt x="172" y="17"/>
                  </a:lnTo>
                  <a:lnTo>
                    <a:pt x="181" y="0"/>
                  </a:lnTo>
                  <a:lnTo>
                    <a:pt x="210" y="3"/>
                  </a:lnTo>
                  <a:lnTo>
                    <a:pt x="225" y="43"/>
                  </a:lnTo>
                  <a:lnTo>
                    <a:pt x="238" y="70"/>
                  </a:lnTo>
                  <a:lnTo>
                    <a:pt x="270" y="70"/>
                  </a:lnTo>
                  <a:lnTo>
                    <a:pt x="289" y="46"/>
                  </a:lnTo>
                  <a:lnTo>
                    <a:pt x="317" y="75"/>
                  </a:lnTo>
                  <a:lnTo>
                    <a:pt x="368" y="56"/>
                  </a:lnTo>
                  <a:lnTo>
                    <a:pt x="337" y="132"/>
                  </a:lnTo>
                  <a:lnTo>
                    <a:pt x="317" y="123"/>
                  </a:lnTo>
                  <a:lnTo>
                    <a:pt x="304" y="130"/>
                  </a:lnTo>
                  <a:lnTo>
                    <a:pt x="304" y="136"/>
                  </a:lnTo>
                  <a:lnTo>
                    <a:pt x="318" y="156"/>
                  </a:lnTo>
                  <a:lnTo>
                    <a:pt x="315" y="225"/>
                  </a:lnTo>
                  <a:lnTo>
                    <a:pt x="318" y="247"/>
                  </a:lnTo>
                  <a:lnTo>
                    <a:pt x="315" y="253"/>
                  </a:lnTo>
                  <a:lnTo>
                    <a:pt x="294" y="249"/>
                  </a:lnTo>
                  <a:lnTo>
                    <a:pt x="282" y="263"/>
                  </a:lnTo>
                  <a:lnTo>
                    <a:pt x="292" y="280"/>
                  </a:lnTo>
                  <a:lnTo>
                    <a:pt x="267" y="304"/>
                  </a:lnTo>
                  <a:lnTo>
                    <a:pt x="270" y="313"/>
                  </a:lnTo>
                  <a:lnTo>
                    <a:pt x="246" y="326"/>
                  </a:lnTo>
                  <a:lnTo>
                    <a:pt x="251" y="343"/>
                  </a:lnTo>
                  <a:lnTo>
                    <a:pt x="242" y="353"/>
                  </a:lnTo>
                  <a:lnTo>
                    <a:pt x="210" y="353"/>
                  </a:lnTo>
                  <a:lnTo>
                    <a:pt x="192" y="368"/>
                  </a:lnTo>
                  <a:lnTo>
                    <a:pt x="189" y="375"/>
                  </a:lnTo>
                  <a:lnTo>
                    <a:pt x="205" y="386"/>
                  </a:lnTo>
                  <a:lnTo>
                    <a:pt x="188" y="413"/>
                  </a:lnTo>
                  <a:lnTo>
                    <a:pt x="165" y="442"/>
                  </a:lnTo>
                  <a:lnTo>
                    <a:pt x="157" y="439"/>
                  </a:lnTo>
                  <a:lnTo>
                    <a:pt x="133" y="464"/>
                  </a:lnTo>
                  <a:lnTo>
                    <a:pt x="107" y="406"/>
                  </a:lnTo>
                  <a:lnTo>
                    <a:pt x="83" y="375"/>
                  </a:lnTo>
                  <a:lnTo>
                    <a:pt x="67" y="377"/>
                  </a:lnTo>
                  <a:lnTo>
                    <a:pt x="57" y="368"/>
                  </a:lnTo>
                  <a:lnTo>
                    <a:pt x="0" y="357"/>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8" name="Freeform 1067"/>
            <p:cNvSpPr>
              <a:spLocks/>
            </p:cNvSpPr>
            <p:nvPr/>
          </p:nvSpPr>
          <p:spPr bwMode="auto">
            <a:xfrm rot="356891">
              <a:off x="7321695" y="5738911"/>
              <a:ext cx="107012" cy="73059"/>
            </a:xfrm>
            <a:custGeom>
              <a:avLst/>
              <a:gdLst>
                <a:gd name="T0" fmla="*/ 4 w 72"/>
                <a:gd name="T1" fmla="*/ 9 h 50"/>
                <a:gd name="T2" fmla="*/ 20 w 72"/>
                <a:gd name="T3" fmla="*/ 13 h 50"/>
                <a:gd name="T4" fmla="*/ 39 w 72"/>
                <a:gd name="T5" fmla="*/ 0 h 50"/>
                <a:gd name="T6" fmla="*/ 47 w 72"/>
                <a:gd name="T7" fmla="*/ 23 h 50"/>
                <a:gd name="T8" fmla="*/ 28 w 72"/>
                <a:gd name="T9" fmla="*/ 31 h 50"/>
                <a:gd name="T10" fmla="*/ 4 w 72"/>
                <a:gd name="T11" fmla="*/ 29 h 50"/>
                <a:gd name="T12" fmla="*/ 0 w 72"/>
                <a:gd name="T13" fmla="*/ 13 h 50"/>
                <a:gd name="T14" fmla="*/ 4 w 72"/>
                <a:gd name="T15" fmla="*/ 9 h 50"/>
                <a:gd name="T16" fmla="*/ 4 w 72"/>
                <a:gd name="T17" fmla="*/ 9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0"/>
                <a:gd name="T29" fmla="*/ 72 w 7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0">
                  <a:moveTo>
                    <a:pt x="6" y="14"/>
                  </a:moveTo>
                  <a:lnTo>
                    <a:pt x="30" y="21"/>
                  </a:lnTo>
                  <a:lnTo>
                    <a:pt x="59" y="0"/>
                  </a:lnTo>
                  <a:lnTo>
                    <a:pt x="71" y="36"/>
                  </a:lnTo>
                  <a:lnTo>
                    <a:pt x="42" y="49"/>
                  </a:lnTo>
                  <a:lnTo>
                    <a:pt x="6" y="47"/>
                  </a:lnTo>
                  <a:lnTo>
                    <a:pt x="0" y="21"/>
                  </a:lnTo>
                  <a:lnTo>
                    <a:pt x="6" y="1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9" name="Freeform 1068"/>
            <p:cNvSpPr>
              <a:spLocks/>
            </p:cNvSpPr>
            <p:nvPr/>
          </p:nvSpPr>
          <p:spPr bwMode="auto">
            <a:xfrm rot="356891">
              <a:off x="8179615" y="5266879"/>
              <a:ext cx="193639" cy="518208"/>
            </a:xfrm>
            <a:custGeom>
              <a:avLst/>
              <a:gdLst>
                <a:gd name="T0" fmla="*/ 88 w 129"/>
                <a:gd name="T1" fmla="*/ 68 h 338"/>
                <a:gd name="T2" fmla="*/ 70 w 129"/>
                <a:gd name="T3" fmla="*/ 176 h 338"/>
                <a:gd name="T4" fmla="*/ 62 w 129"/>
                <a:gd name="T5" fmla="*/ 210 h 338"/>
                <a:gd name="T6" fmla="*/ 62 w 129"/>
                <a:gd name="T7" fmla="*/ 238 h 338"/>
                <a:gd name="T8" fmla="*/ 54 w 129"/>
                <a:gd name="T9" fmla="*/ 247 h 338"/>
                <a:gd name="T10" fmla="*/ 36 w 129"/>
                <a:gd name="T11" fmla="*/ 217 h 338"/>
                <a:gd name="T12" fmla="*/ 16 w 129"/>
                <a:gd name="T13" fmla="*/ 201 h 338"/>
                <a:gd name="T14" fmla="*/ 0 w 129"/>
                <a:gd name="T15" fmla="*/ 154 h 338"/>
                <a:gd name="T16" fmla="*/ 2 w 129"/>
                <a:gd name="T17" fmla="*/ 109 h 338"/>
                <a:gd name="T18" fmla="*/ 30 w 129"/>
                <a:gd name="T19" fmla="*/ 30 h 338"/>
                <a:gd name="T20" fmla="*/ 63 w 129"/>
                <a:gd name="T21" fmla="*/ 0 h 338"/>
                <a:gd name="T22" fmla="*/ 84 w 129"/>
                <a:gd name="T23" fmla="*/ 11 h 338"/>
                <a:gd name="T24" fmla="*/ 88 w 129"/>
                <a:gd name="T25" fmla="*/ 68 h 338"/>
                <a:gd name="T26" fmla="*/ 88 w 129"/>
                <a:gd name="T27" fmla="*/ 68 h 3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9"/>
                <a:gd name="T43" fmla="*/ 0 h 338"/>
                <a:gd name="T44" fmla="*/ 129 w 129"/>
                <a:gd name="T45" fmla="*/ 338 h 3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9" h="338">
                  <a:moveTo>
                    <a:pt x="128" y="92"/>
                  </a:moveTo>
                  <a:lnTo>
                    <a:pt x="101" y="239"/>
                  </a:lnTo>
                  <a:lnTo>
                    <a:pt x="89" y="286"/>
                  </a:lnTo>
                  <a:lnTo>
                    <a:pt x="89" y="325"/>
                  </a:lnTo>
                  <a:lnTo>
                    <a:pt x="78" y="337"/>
                  </a:lnTo>
                  <a:lnTo>
                    <a:pt x="52" y="296"/>
                  </a:lnTo>
                  <a:lnTo>
                    <a:pt x="23" y="274"/>
                  </a:lnTo>
                  <a:lnTo>
                    <a:pt x="0" y="209"/>
                  </a:lnTo>
                  <a:lnTo>
                    <a:pt x="2" y="149"/>
                  </a:lnTo>
                  <a:lnTo>
                    <a:pt x="44" y="41"/>
                  </a:lnTo>
                  <a:lnTo>
                    <a:pt x="91" y="0"/>
                  </a:lnTo>
                  <a:lnTo>
                    <a:pt x="121" y="14"/>
                  </a:lnTo>
                  <a:lnTo>
                    <a:pt x="128" y="92"/>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0" name="Freeform 1069"/>
            <p:cNvSpPr>
              <a:spLocks/>
            </p:cNvSpPr>
            <p:nvPr/>
          </p:nvSpPr>
          <p:spPr bwMode="auto">
            <a:xfrm rot="356891">
              <a:off x="6768803" y="5294867"/>
              <a:ext cx="978393" cy="834231"/>
            </a:xfrm>
            <a:custGeom>
              <a:avLst/>
              <a:gdLst>
                <a:gd name="T0" fmla="*/ 132 w 648"/>
                <a:gd name="T1" fmla="*/ 58 h 546"/>
                <a:gd name="T2" fmla="*/ 139 w 648"/>
                <a:gd name="T3" fmla="*/ 31 h 546"/>
                <a:gd name="T4" fmla="*/ 180 w 648"/>
                <a:gd name="T5" fmla="*/ 47 h 546"/>
                <a:gd name="T6" fmla="*/ 180 w 648"/>
                <a:gd name="T7" fmla="*/ 25 h 546"/>
                <a:gd name="T8" fmla="*/ 197 w 648"/>
                <a:gd name="T9" fmla="*/ 4 h 546"/>
                <a:gd name="T10" fmla="*/ 244 w 648"/>
                <a:gd name="T11" fmla="*/ 0 h 546"/>
                <a:gd name="T12" fmla="*/ 285 w 648"/>
                <a:gd name="T13" fmla="*/ 4 h 546"/>
                <a:gd name="T14" fmla="*/ 281 w 648"/>
                <a:gd name="T15" fmla="*/ 29 h 546"/>
                <a:gd name="T16" fmla="*/ 267 w 648"/>
                <a:gd name="T17" fmla="*/ 59 h 546"/>
                <a:gd name="T18" fmla="*/ 338 w 648"/>
                <a:gd name="T19" fmla="*/ 40 h 546"/>
                <a:gd name="T20" fmla="*/ 365 w 648"/>
                <a:gd name="T21" fmla="*/ 47 h 546"/>
                <a:gd name="T22" fmla="*/ 360 w 648"/>
                <a:gd name="T23" fmla="*/ 24 h 546"/>
                <a:gd name="T24" fmla="*/ 408 w 648"/>
                <a:gd name="T25" fmla="*/ 39 h 546"/>
                <a:gd name="T26" fmla="*/ 436 w 648"/>
                <a:gd name="T27" fmla="*/ 59 h 546"/>
                <a:gd name="T28" fmla="*/ 441 w 648"/>
                <a:gd name="T29" fmla="*/ 111 h 546"/>
                <a:gd name="T30" fmla="*/ 421 w 648"/>
                <a:gd name="T31" fmla="*/ 134 h 546"/>
                <a:gd name="T32" fmla="*/ 382 w 648"/>
                <a:gd name="T33" fmla="*/ 170 h 546"/>
                <a:gd name="T34" fmla="*/ 362 w 648"/>
                <a:gd name="T35" fmla="*/ 177 h 546"/>
                <a:gd name="T36" fmla="*/ 352 w 648"/>
                <a:gd name="T37" fmla="*/ 182 h 546"/>
                <a:gd name="T38" fmla="*/ 320 w 648"/>
                <a:gd name="T39" fmla="*/ 192 h 546"/>
                <a:gd name="T40" fmla="*/ 295 w 648"/>
                <a:gd name="T41" fmla="*/ 196 h 546"/>
                <a:gd name="T42" fmla="*/ 235 w 648"/>
                <a:gd name="T43" fmla="*/ 188 h 546"/>
                <a:gd name="T44" fmla="*/ 242 w 648"/>
                <a:gd name="T45" fmla="*/ 233 h 546"/>
                <a:gd name="T46" fmla="*/ 203 w 648"/>
                <a:gd name="T47" fmla="*/ 263 h 546"/>
                <a:gd name="T48" fmla="*/ 164 w 648"/>
                <a:gd name="T49" fmla="*/ 277 h 546"/>
                <a:gd name="T50" fmla="*/ 117 w 648"/>
                <a:gd name="T51" fmla="*/ 295 h 546"/>
                <a:gd name="T52" fmla="*/ 44 w 648"/>
                <a:gd name="T53" fmla="*/ 331 h 546"/>
                <a:gd name="T54" fmla="*/ 54 w 648"/>
                <a:gd name="T55" fmla="*/ 381 h 546"/>
                <a:gd name="T56" fmla="*/ 20 w 648"/>
                <a:gd name="T57" fmla="*/ 394 h 546"/>
                <a:gd name="T58" fmla="*/ 4 w 648"/>
                <a:gd name="T59" fmla="*/ 324 h 546"/>
                <a:gd name="T60" fmla="*/ 19 w 648"/>
                <a:gd name="T61" fmla="*/ 284 h 546"/>
                <a:gd name="T62" fmla="*/ 37 w 648"/>
                <a:gd name="T63" fmla="*/ 264 h 546"/>
                <a:gd name="T64" fmla="*/ 60 w 648"/>
                <a:gd name="T65" fmla="*/ 231 h 546"/>
                <a:gd name="T66" fmla="*/ 94 w 648"/>
                <a:gd name="T67" fmla="*/ 164 h 546"/>
                <a:gd name="T68" fmla="*/ 121 w 648"/>
                <a:gd name="T69" fmla="*/ 112 h 546"/>
                <a:gd name="T70" fmla="*/ 121 w 648"/>
                <a:gd name="T71" fmla="*/ 68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8"/>
                <a:gd name="T109" fmla="*/ 0 h 546"/>
                <a:gd name="T110" fmla="*/ 648 w 648"/>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8" h="546">
                  <a:moveTo>
                    <a:pt x="172" y="93"/>
                  </a:moveTo>
                  <a:lnTo>
                    <a:pt x="189" y="79"/>
                  </a:lnTo>
                  <a:lnTo>
                    <a:pt x="189" y="53"/>
                  </a:lnTo>
                  <a:lnTo>
                    <a:pt x="198" y="43"/>
                  </a:lnTo>
                  <a:lnTo>
                    <a:pt x="220" y="46"/>
                  </a:lnTo>
                  <a:lnTo>
                    <a:pt x="257" y="64"/>
                  </a:lnTo>
                  <a:lnTo>
                    <a:pt x="263" y="50"/>
                  </a:lnTo>
                  <a:lnTo>
                    <a:pt x="255" y="35"/>
                  </a:lnTo>
                  <a:lnTo>
                    <a:pt x="257" y="24"/>
                  </a:lnTo>
                  <a:lnTo>
                    <a:pt x="281" y="4"/>
                  </a:lnTo>
                  <a:lnTo>
                    <a:pt x="322" y="16"/>
                  </a:lnTo>
                  <a:lnTo>
                    <a:pt x="346" y="0"/>
                  </a:lnTo>
                  <a:lnTo>
                    <a:pt x="364" y="17"/>
                  </a:lnTo>
                  <a:lnTo>
                    <a:pt x="406" y="6"/>
                  </a:lnTo>
                  <a:lnTo>
                    <a:pt x="415" y="21"/>
                  </a:lnTo>
                  <a:lnTo>
                    <a:pt x="401" y="40"/>
                  </a:lnTo>
                  <a:lnTo>
                    <a:pt x="379" y="72"/>
                  </a:lnTo>
                  <a:lnTo>
                    <a:pt x="379" y="81"/>
                  </a:lnTo>
                  <a:lnTo>
                    <a:pt x="392" y="91"/>
                  </a:lnTo>
                  <a:lnTo>
                    <a:pt x="480" y="55"/>
                  </a:lnTo>
                  <a:lnTo>
                    <a:pt x="511" y="72"/>
                  </a:lnTo>
                  <a:lnTo>
                    <a:pt x="520" y="64"/>
                  </a:lnTo>
                  <a:lnTo>
                    <a:pt x="511" y="43"/>
                  </a:lnTo>
                  <a:lnTo>
                    <a:pt x="513" y="33"/>
                  </a:lnTo>
                  <a:lnTo>
                    <a:pt x="570" y="43"/>
                  </a:lnTo>
                  <a:lnTo>
                    <a:pt x="580" y="53"/>
                  </a:lnTo>
                  <a:lnTo>
                    <a:pt x="596" y="50"/>
                  </a:lnTo>
                  <a:lnTo>
                    <a:pt x="620" y="81"/>
                  </a:lnTo>
                  <a:lnTo>
                    <a:pt x="647" y="139"/>
                  </a:lnTo>
                  <a:lnTo>
                    <a:pt x="628" y="152"/>
                  </a:lnTo>
                  <a:lnTo>
                    <a:pt x="613" y="180"/>
                  </a:lnTo>
                  <a:lnTo>
                    <a:pt x="600" y="185"/>
                  </a:lnTo>
                  <a:lnTo>
                    <a:pt x="587" y="212"/>
                  </a:lnTo>
                  <a:lnTo>
                    <a:pt x="544" y="233"/>
                  </a:lnTo>
                  <a:lnTo>
                    <a:pt x="526" y="225"/>
                  </a:lnTo>
                  <a:lnTo>
                    <a:pt x="515" y="243"/>
                  </a:lnTo>
                  <a:lnTo>
                    <a:pt x="515" y="250"/>
                  </a:lnTo>
                  <a:lnTo>
                    <a:pt x="502" y="250"/>
                  </a:lnTo>
                  <a:lnTo>
                    <a:pt x="478" y="250"/>
                  </a:lnTo>
                  <a:lnTo>
                    <a:pt x="456" y="265"/>
                  </a:lnTo>
                  <a:lnTo>
                    <a:pt x="441" y="255"/>
                  </a:lnTo>
                  <a:lnTo>
                    <a:pt x="421" y="269"/>
                  </a:lnTo>
                  <a:lnTo>
                    <a:pt x="373" y="289"/>
                  </a:lnTo>
                  <a:lnTo>
                    <a:pt x="334" y="258"/>
                  </a:lnTo>
                  <a:lnTo>
                    <a:pt x="332" y="282"/>
                  </a:lnTo>
                  <a:lnTo>
                    <a:pt x="344" y="320"/>
                  </a:lnTo>
                  <a:lnTo>
                    <a:pt x="310" y="335"/>
                  </a:lnTo>
                  <a:lnTo>
                    <a:pt x="289" y="361"/>
                  </a:lnTo>
                  <a:lnTo>
                    <a:pt x="253" y="371"/>
                  </a:lnTo>
                  <a:lnTo>
                    <a:pt x="233" y="380"/>
                  </a:lnTo>
                  <a:lnTo>
                    <a:pt x="193" y="380"/>
                  </a:lnTo>
                  <a:lnTo>
                    <a:pt x="167" y="406"/>
                  </a:lnTo>
                  <a:lnTo>
                    <a:pt x="98" y="430"/>
                  </a:lnTo>
                  <a:lnTo>
                    <a:pt x="62" y="455"/>
                  </a:lnTo>
                  <a:lnTo>
                    <a:pt x="45" y="472"/>
                  </a:lnTo>
                  <a:lnTo>
                    <a:pt x="78" y="525"/>
                  </a:lnTo>
                  <a:lnTo>
                    <a:pt x="55" y="545"/>
                  </a:lnTo>
                  <a:lnTo>
                    <a:pt x="29" y="542"/>
                  </a:lnTo>
                  <a:lnTo>
                    <a:pt x="0" y="486"/>
                  </a:lnTo>
                  <a:lnTo>
                    <a:pt x="5" y="445"/>
                  </a:lnTo>
                  <a:lnTo>
                    <a:pt x="5" y="426"/>
                  </a:lnTo>
                  <a:lnTo>
                    <a:pt x="27" y="390"/>
                  </a:lnTo>
                  <a:lnTo>
                    <a:pt x="55" y="383"/>
                  </a:lnTo>
                  <a:lnTo>
                    <a:pt x="53" y="364"/>
                  </a:lnTo>
                  <a:lnTo>
                    <a:pt x="82" y="351"/>
                  </a:lnTo>
                  <a:lnTo>
                    <a:pt x="86" y="318"/>
                  </a:lnTo>
                  <a:lnTo>
                    <a:pt x="136" y="277"/>
                  </a:lnTo>
                  <a:lnTo>
                    <a:pt x="134" y="225"/>
                  </a:lnTo>
                  <a:lnTo>
                    <a:pt x="174" y="173"/>
                  </a:lnTo>
                  <a:lnTo>
                    <a:pt x="172" y="154"/>
                  </a:lnTo>
                  <a:lnTo>
                    <a:pt x="184" y="137"/>
                  </a:lnTo>
                  <a:lnTo>
                    <a:pt x="172" y="9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1" name="Freeform 1070"/>
            <p:cNvSpPr>
              <a:spLocks/>
            </p:cNvSpPr>
            <p:nvPr/>
          </p:nvSpPr>
          <p:spPr bwMode="auto">
            <a:xfrm rot="356891">
              <a:off x="6048598" y="5137838"/>
              <a:ext cx="1015760" cy="747577"/>
            </a:xfrm>
            <a:custGeom>
              <a:avLst/>
              <a:gdLst>
                <a:gd name="T0" fmla="*/ 21 w 673"/>
                <a:gd name="T1" fmla="*/ 137 h 490"/>
                <a:gd name="T2" fmla="*/ 52 w 673"/>
                <a:gd name="T3" fmla="*/ 123 h 490"/>
                <a:gd name="T4" fmla="*/ 102 w 673"/>
                <a:gd name="T5" fmla="*/ 136 h 490"/>
                <a:gd name="T6" fmla="*/ 110 w 673"/>
                <a:gd name="T7" fmla="*/ 113 h 490"/>
                <a:gd name="T8" fmla="*/ 179 w 673"/>
                <a:gd name="T9" fmla="*/ 86 h 490"/>
                <a:gd name="T10" fmla="*/ 235 w 673"/>
                <a:gd name="T11" fmla="*/ 70 h 490"/>
                <a:gd name="T12" fmla="*/ 259 w 673"/>
                <a:gd name="T13" fmla="*/ 75 h 490"/>
                <a:gd name="T14" fmla="*/ 276 w 673"/>
                <a:gd name="T15" fmla="*/ 62 h 490"/>
                <a:gd name="T16" fmla="*/ 284 w 673"/>
                <a:gd name="T17" fmla="*/ 48 h 490"/>
                <a:gd name="T18" fmla="*/ 307 w 673"/>
                <a:gd name="T19" fmla="*/ 31 h 490"/>
                <a:gd name="T20" fmla="*/ 338 w 673"/>
                <a:gd name="T21" fmla="*/ 13 h 490"/>
                <a:gd name="T22" fmla="*/ 350 w 673"/>
                <a:gd name="T23" fmla="*/ 29 h 490"/>
                <a:gd name="T24" fmla="*/ 380 w 673"/>
                <a:gd name="T25" fmla="*/ 6 h 490"/>
                <a:gd name="T26" fmla="*/ 412 w 673"/>
                <a:gd name="T27" fmla="*/ 6 h 490"/>
                <a:gd name="T28" fmla="*/ 427 w 673"/>
                <a:gd name="T29" fmla="*/ 32 h 490"/>
                <a:gd name="T30" fmla="*/ 408 w 673"/>
                <a:gd name="T31" fmla="*/ 78 h 490"/>
                <a:gd name="T32" fmla="*/ 408 w 673"/>
                <a:gd name="T33" fmla="*/ 99 h 490"/>
                <a:gd name="T34" fmla="*/ 439 w 673"/>
                <a:gd name="T35" fmla="*/ 115 h 490"/>
                <a:gd name="T36" fmla="*/ 463 w 673"/>
                <a:gd name="T37" fmla="*/ 107 h 490"/>
                <a:gd name="T38" fmla="*/ 463 w 673"/>
                <a:gd name="T39" fmla="*/ 152 h 490"/>
                <a:gd name="T40" fmla="*/ 435 w 673"/>
                <a:gd name="T41" fmla="*/ 202 h 490"/>
                <a:gd name="T42" fmla="*/ 402 w 673"/>
                <a:gd name="T43" fmla="*/ 269 h 490"/>
                <a:gd name="T44" fmla="*/ 379 w 673"/>
                <a:gd name="T45" fmla="*/ 303 h 490"/>
                <a:gd name="T46" fmla="*/ 361 w 673"/>
                <a:gd name="T47" fmla="*/ 322 h 490"/>
                <a:gd name="T48" fmla="*/ 306 w 673"/>
                <a:gd name="T49" fmla="*/ 354 h 490"/>
                <a:gd name="T50" fmla="*/ 262 w 673"/>
                <a:gd name="T51" fmla="*/ 329 h 490"/>
                <a:gd name="T52" fmla="*/ 217 w 673"/>
                <a:gd name="T53" fmla="*/ 352 h 490"/>
                <a:gd name="T54" fmla="*/ 148 w 673"/>
                <a:gd name="T55" fmla="*/ 325 h 490"/>
                <a:gd name="T56" fmla="*/ 150 w 673"/>
                <a:gd name="T57" fmla="*/ 274 h 490"/>
                <a:gd name="T58" fmla="*/ 118 w 673"/>
                <a:gd name="T59" fmla="*/ 263 h 490"/>
                <a:gd name="T60" fmla="*/ 93 w 673"/>
                <a:gd name="T61" fmla="*/ 263 h 490"/>
                <a:gd name="T62" fmla="*/ 82 w 673"/>
                <a:gd name="T63" fmla="*/ 225 h 490"/>
                <a:gd name="T64" fmla="*/ 103 w 673"/>
                <a:gd name="T65" fmla="*/ 220 h 490"/>
                <a:gd name="T66" fmla="*/ 102 w 673"/>
                <a:gd name="T67" fmla="*/ 188 h 490"/>
                <a:gd name="T68" fmla="*/ 40 w 673"/>
                <a:gd name="T69" fmla="*/ 163 h 490"/>
                <a:gd name="T70" fmla="*/ 11 w 673"/>
                <a:gd name="T71" fmla="*/ 163 h 490"/>
                <a:gd name="T72" fmla="*/ 2 w 673"/>
                <a:gd name="T73" fmla="*/ 136 h 4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73"/>
                <a:gd name="T112" fmla="*/ 0 h 490"/>
                <a:gd name="T113" fmla="*/ 673 w 673"/>
                <a:gd name="T114" fmla="*/ 490 h 4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73" h="490">
                  <a:moveTo>
                    <a:pt x="2" y="187"/>
                  </a:moveTo>
                  <a:lnTo>
                    <a:pt x="30" y="189"/>
                  </a:lnTo>
                  <a:lnTo>
                    <a:pt x="61" y="161"/>
                  </a:lnTo>
                  <a:lnTo>
                    <a:pt x="74" y="170"/>
                  </a:lnTo>
                  <a:lnTo>
                    <a:pt x="133" y="194"/>
                  </a:lnTo>
                  <a:lnTo>
                    <a:pt x="145" y="187"/>
                  </a:lnTo>
                  <a:lnTo>
                    <a:pt x="147" y="167"/>
                  </a:lnTo>
                  <a:lnTo>
                    <a:pt x="157" y="156"/>
                  </a:lnTo>
                  <a:lnTo>
                    <a:pt x="241" y="101"/>
                  </a:lnTo>
                  <a:lnTo>
                    <a:pt x="256" y="119"/>
                  </a:lnTo>
                  <a:lnTo>
                    <a:pt x="306" y="134"/>
                  </a:lnTo>
                  <a:lnTo>
                    <a:pt x="334" y="97"/>
                  </a:lnTo>
                  <a:lnTo>
                    <a:pt x="348" y="105"/>
                  </a:lnTo>
                  <a:lnTo>
                    <a:pt x="368" y="105"/>
                  </a:lnTo>
                  <a:lnTo>
                    <a:pt x="368" y="95"/>
                  </a:lnTo>
                  <a:lnTo>
                    <a:pt x="394" y="86"/>
                  </a:lnTo>
                  <a:lnTo>
                    <a:pt x="394" y="77"/>
                  </a:lnTo>
                  <a:lnTo>
                    <a:pt x="405" y="66"/>
                  </a:lnTo>
                  <a:lnTo>
                    <a:pt x="411" y="69"/>
                  </a:lnTo>
                  <a:lnTo>
                    <a:pt x="437" y="42"/>
                  </a:lnTo>
                  <a:lnTo>
                    <a:pt x="460" y="48"/>
                  </a:lnTo>
                  <a:lnTo>
                    <a:pt x="482" y="18"/>
                  </a:lnTo>
                  <a:lnTo>
                    <a:pt x="492" y="42"/>
                  </a:lnTo>
                  <a:lnTo>
                    <a:pt x="499" y="40"/>
                  </a:lnTo>
                  <a:lnTo>
                    <a:pt x="534" y="6"/>
                  </a:lnTo>
                  <a:lnTo>
                    <a:pt x="542" y="9"/>
                  </a:lnTo>
                  <a:lnTo>
                    <a:pt x="558" y="0"/>
                  </a:lnTo>
                  <a:lnTo>
                    <a:pt x="587" y="9"/>
                  </a:lnTo>
                  <a:lnTo>
                    <a:pt x="587" y="40"/>
                  </a:lnTo>
                  <a:lnTo>
                    <a:pt x="609" y="44"/>
                  </a:lnTo>
                  <a:lnTo>
                    <a:pt x="602" y="74"/>
                  </a:lnTo>
                  <a:lnTo>
                    <a:pt x="582" y="108"/>
                  </a:lnTo>
                  <a:lnTo>
                    <a:pt x="573" y="136"/>
                  </a:lnTo>
                  <a:lnTo>
                    <a:pt x="582" y="136"/>
                  </a:lnTo>
                  <a:lnTo>
                    <a:pt x="606" y="115"/>
                  </a:lnTo>
                  <a:lnTo>
                    <a:pt x="626" y="158"/>
                  </a:lnTo>
                  <a:lnTo>
                    <a:pt x="642" y="148"/>
                  </a:lnTo>
                  <a:lnTo>
                    <a:pt x="659" y="148"/>
                  </a:lnTo>
                  <a:lnTo>
                    <a:pt x="672" y="192"/>
                  </a:lnTo>
                  <a:lnTo>
                    <a:pt x="659" y="209"/>
                  </a:lnTo>
                  <a:lnTo>
                    <a:pt x="661" y="228"/>
                  </a:lnTo>
                  <a:lnTo>
                    <a:pt x="621" y="280"/>
                  </a:lnTo>
                  <a:lnTo>
                    <a:pt x="624" y="332"/>
                  </a:lnTo>
                  <a:lnTo>
                    <a:pt x="573" y="372"/>
                  </a:lnTo>
                  <a:lnTo>
                    <a:pt x="569" y="406"/>
                  </a:lnTo>
                  <a:lnTo>
                    <a:pt x="540" y="418"/>
                  </a:lnTo>
                  <a:lnTo>
                    <a:pt x="542" y="438"/>
                  </a:lnTo>
                  <a:lnTo>
                    <a:pt x="514" y="445"/>
                  </a:lnTo>
                  <a:lnTo>
                    <a:pt x="492" y="480"/>
                  </a:lnTo>
                  <a:lnTo>
                    <a:pt x="435" y="489"/>
                  </a:lnTo>
                  <a:lnTo>
                    <a:pt x="405" y="467"/>
                  </a:lnTo>
                  <a:lnTo>
                    <a:pt x="374" y="454"/>
                  </a:lnTo>
                  <a:lnTo>
                    <a:pt x="344" y="485"/>
                  </a:lnTo>
                  <a:lnTo>
                    <a:pt x="310" y="487"/>
                  </a:lnTo>
                  <a:lnTo>
                    <a:pt x="280" y="489"/>
                  </a:lnTo>
                  <a:lnTo>
                    <a:pt x="210" y="449"/>
                  </a:lnTo>
                  <a:lnTo>
                    <a:pt x="197" y="414"/>
                  </a:lnTo>
                  <a:lnTo>
                    <a:pt x="214" y="379"/>
                  </a:lnTo>
                  <a:lnTo>
                    <a:pt x="195" y="363"/>
                  </a:lnTo>
                  <a:lnTo>
                    <a:pt x="169" y="363"/>
                  </a:lnTo>
                  <a:lnTo>
                    <a:pt x="162" y="357"/>
                  </a:lnTo>
                  <a:lnTo>
                    <a:pt x="133" y="363"/>
                  </a:lnTo>
                  <a:lnTo>
                    <a:pt x="105" y="344"/>
                  </a:lnTo>
                  <a:lnTo>
                    <a:pt x="116" y="312"/>
                  </a:lnTo>
                  <a:lnTo>
                    <a:pt x="138" y="310"/>
                  </a:lnTo>
                  <a:lnTo>
                    <a:pt x="147" y="304"/>
                  </a:lnTo>
                  <a:lnTo>
                    <a:pt x="153" y="276"/>
                  </a:lnTo>
                  <a:lnTo>
                    <a:pt x="145" y="260"/>
                  </a:lnTo>
                  <a:lnTo>
                    <a:pt x="70" y="247"/>
                  </a:lnTo>
                  <a:lnTo>
                    <a:pt x="57" y="225"/>
                  </a:lnTo>
                  <a:lnTo>
                    <a:pt x="35" y="225"/>
                  </a:lnTo>
                  <a:lnTo>
                    <a:pt x="16" y="225"/>
                  </a:lnTo>
                  <a:lnTo>
                    <a:pt x="0" y="201"/>
                  </a:lnTo>
                  <a:lnTo>
                    <a:pt x="2" y="187"/>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2" name="Freeform 1071"/>
            <p:cNvSpPr>
              <a:spLocks/>
            </p:cNvSpPr>
            <p:nvPr/>
          </p:nvSpPr>
          <p:spPr bwMode="auto">
            <a:xfrm rot="356891">
              <a:off x="6584534" y="6099406"/>
              <a:ext cx="324432" cy="302428"/>
            </a:xfrm>
            <a:custGeom>
              <a:avLst/>
              <a:gdLst>
                <a:gd name="T0" fmla="*/ 152 w 214"/>
                <a:gd name="T1" fmla="*/ 24 h 199"/>
                <a:gd name="T2" fmla="*/ 123 w 214"/>
                <a:gd name="T3" fmla="*/ 75 h 199"/>
                <a:gd name="T4" fmla="*/ 123 w 214"/>
                <a:gd name="T5" fmla="*/ 96 h 199"/>
                <a:gd name="T6" fmla="*/ 68 w 214"/>
                <a:gd name="T7" fmla="*/ 141 h 199"/>
                <a:gd name="T8" fmla="*/ 10 w 214"/>
                <a:gd name="T9" fmla="*/ 123 h 199"/>
                <a:gd name="T10" fmla="*/ 0 w 214"/>
                <a:gd name="T11" fmla="*/ 80 h 199"/>
                <a:gd name="T12" fmla="*/ 4 w 214"/>
                <a:gd name="T13" fmla="*/ 61 h 199"/>
                <a:gd name="T14" fmla="*/ 33 w 214"/>
                <a:gd name="T15" fmla="*/ 30 h 199"/>
                <a:gd name="T16" fmla="*/ 44 w 214"/>
                <a:gd name="T17" fmla="*/ 20 h 199"/>
                <a:gd name="T18" fmla="*/ 96 w 214"/>
                <a:gd name="T19" fmla="*/ 11 h 199"/>
                <a:gd name="T20" fmla="*/ 119 w 214"/>
                <a:gd name="T21" fmla="*/ 9 h 199"/>
                <a:gd name="T22" fmla="*/ 127 w 214"/>
                <a:gd name="T23" fmla="*/ 0 h 199"/>
                <a:gd name="T24" fmla="*/ 144 w 214"/>
                <a:gd name="T25" fmla="*/ 4 h 199"/>
                <a:gd name="T26" fmla="*/ 152 w 214"/>
                <a:gd name="T27" fmla="*/ 24 h 199"/>
                <a:gd name="T28" fmla="*/ 152 w 214"/>
                <a:gd name="T29" fmla="*/ 24 h 1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4"/>
                <a:gd name="T46" fmla="*/ 0 h 199"/>
                <a:gd name="T47" fmla="*/ 214 w 214"/>
                <a:gd name="T48" fmla="*/ 199 h 1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4" h="199">
                  <a:moveTo>
                    <a:pt x="213" y="34"/>
                  </a:moveTo>
                  <a:lnTo>
                    <a:pt x="174" y="105"/>
                  </a:lnTo>
                  <a:lnTo>
                    <a:pt x="174" y="134"/>
                  </a:lnTo>
                  <a:lnTo>
                    <a:pt x="95" y="198"/>
                  </a:lnTo>
                  <a:lnTo>
                    <a:pt x="14" y="171"/>
                  </a:lnTo>
                  <a:lnTo>
                    <a:pt x="0" y="111"/>
                  </a:lnTo>
                  <a:lnTo>
                    <a:pt x="4" y="85"/>
                  </a:lnTo>
                  <a:lnTo>
                    <a:pt x="47" y="41"/>
                  </a:lnTo>
                  <a:lnTo>
                    <a:pt x="62" y="28"/>
                  </a:lnTo>
                  <a:lnTo>
                    <a:pt x="135" y="14"/>
                  </a:lnTo>
                  <a:lnTo>
                    <a:pt x="167" y="12"/>
                  </a:lnTo>
                  <a:lnTo>
                    <a:pt x="178" y="0"/>
                  </a:lnTo>
                  <a:lnTo>
                    <a:pt x="202" y="5"/>
                  </a:lnTo>
                  <a:lnTo>
                    <a:pt x="213" y="3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3" name="Freeform 1072"/>
            <p:cNvSpPr>
              <a:spLocks/>
            </p:cNvSpPr>
            <p:nvPr/>
          </p:nvSpPr>
          <p:spPr bwMode="auto">
            <a:xfrm rot="356891">
              <a:off x="5139912" y="4655943"/>
              <a:ext cx="1165238" cy="1230106"/>
            </a:xfrm>
            <a:custGeom>
              <a:avLst/>
              <a:gdLst>
                <a:gd name="T0" fmla="*/ 472 w 773"/>
                <a:gd name="T1" fmla="*/ 91 h 806"/>
                <a:gd name="T2" fmla="*/ 436 w 773"/>
                <a:gd name="T3" fmla="*/ 101 h 806"/>
                <a:gd name="T4" fmla="*/ 419 w 773"/>
                <a:gd name="T5" fmla="*/ 72 h 806"/>
                <a:gd name="T6" fmla="*/ 410 w 773"/>
                <a:gd name="T7" fmla="*/ 51 h 806"/>
                <a:gd name="T8" fmla="*/ 382 w 773"/>
                <a:gd name="T9" fmla="*/ 52 h 806"/>
                <a:gd name="T10" fmla="*/ 369 w 773"/>
                <a:gd name="T11" fmla="*/ 75 h 806"/>
                <a:gd name="T12" fmla="*/ 369 w 773"/>
                <a:gd name="T13" fmla="*/ 102 h 806"/>
                <a:gd name="T14" fmla="*/ 337 w 773"/>
                <a:gd name="T15" fmla="*/ 202 h 806"/>
                <a:gd name="T16" fmla="*/ 310 w 773"/>
                <a:gd name="T17" fmla="*/ 210 h 806"/>
                <a:gd name="T18" fmla="*/ 259 w 773"/>
                <a:gd name="T19" fmla="*/ 224 h 806"/>
                <a:gd name="T20" fmla="*/ 184 w 773"/>
                <a:gd name="T21" fmla="*/ 101 h 806"/>
                <a:gd name="T22" fmla="*/ 158 w 773"/>
                <a:gd name="T23" fmla="*/ 82 h 806"/>
                <a:gd name="T24" fmla="*/ 153 w 773"/>
                <a:gd name="T25" fmla="*/ 52 h 806"/>
                <a:gd name="T26" fmla="*/ 116 w 773"/>
                <a:gd name="T27" fmla="*/ 72 h 806"/>
                <a:gd name="T28" fmla="*/ 101 w 773"/>
                <a:gd name="T29" fmla="*/ 0 h 806"/>
                <a:gd name="T30" fmla="*/ 75 w 773"/>
                <a:gd name="T31" fmla="*/ 29 h 806"/>
                <a:gd name="T32" fmla="*/ 72 w 773"/>
                <a:gd name="T33" fmla="*/ 74 h 806"/>
                <a:gd name="T34" fmla="*/ 55 w 773"/>
                <a:gd name="T35" fmla="*/ 66 h 806"/>
                <a:gd name="T36" fmla="*/ 55 w 773"/>
                <a:gd name="T37" fmla="*/ 118 h 806"/>
                <a:gd name="T38" fmla="*/ 75 w 773"/>
                <a:gd name="T39" fmla="*/ 125 h 806"/>
                <a:gd name="T40" fmla="*/ 74 w 773"/>
                <a:gd name="T41" fmla="*/ 239 h 806"/>
                <a:gd name="T42" fmla="*/ 12 w 773"/>
                <a:gd name="T43" fmla="*/ 313 h 806"/>
                <a:gd name="T44" fmla="*/ 0 w 773"/>
                <a:gd name="T45" fmla="*/ 333 h 806"/>
                <a:gd name="T46" fmla="*/ 2 w 773"/>
                <a:gd name="T47" fmla="*/ 378 h 806"/>
                <a:gd name="T48" fmla="*/ 35 w 773"/>
                <a:gd name="T49" fmla="*/ 374 h 806"/>
                <a:gd name="T50" fmla="*/ 72 w 773"/>
                <a:gd name="T51" fmla="*/ 388 h 806"/>
                <a:gd name="T52" fmla="*/ 82 w 773"/>
                <a:gd name="T53" fmla="*/ 428 h 806"/>
                <a:gd name="T54" fmla="*/ 112 w 773"/>
                <a:gd name="T55" fmla="*/ 438 h 806"/>
                <a:gd name="T56" fmla="*/ 110 w 773"/>
                <a:gd name="T57" fmla="*/ 463 h 806"/>
                <a:gd name="T58" fmla="*/ 99 w 773"/>
                <a:gd name="T59" fmla="*/ 504 h 806"/>
                <a:gd name="T60" fmla="*/ 121 w 773"/>
                <a:gd name="T61" fmla="*/ 513 h 806"/>
                <a:gd name="T62" fmla="*/ 144 w 773"/>
                <a:gd name="T63" fmla="*/ 532 h 806"/>
                <a:gd name="T64" fmla="*/ 185 w 773"/>
                <a:gd name="T65" fmla="*/ 559 h 806"/>
                <a:gd name="T66" fmla="*/ 226 w 773"/>
                <a:gd name="T67" fmla="*/ 546 h 806"/>
                <a:gd name="T68" fmla="*/ 229 w 773"/>
                <a:gd name="T69" fmla="*/ 574 h 806"/>
                <a:gd name="T70" fmla="*/ 255 w 773"/>
                <a:gd name="T71" fmla="*/ 579 h 806"/>
                <a:gd name="T72" fmla="*/ 266 w 773"/>
                <a:gd name="T73" fmla="*/ 577 h 806"/>
                <a:gd name="T74" fmla="*/ 256 w 773"/>
                <a:gd name="T75" fmla="*/ 504 h 806"/>
                <a:gd name="T76" fmla="*/ 289 w 773"/>
                <a:gd name="T77" fmla="*/ 490 h 806"/>
                <a:gd name="T78" fmla="*/ 310 w 773"/>
                <a:gd name="T79" fmla="*/ 472 h 806"/>
                <a:gd name="T80" fmla="*/ 361 w 773"/>
                <a:gd name="T81" fmla="*/ 472 h 806"/>
                <a:gd name="T82" fmla="*/ 384 w 773"/>
                <a:gd name="T83" fmla="*/ 470 h 806"/>
                <a:gd name="T84" fmla="*/ 405 w 773"/>
                <a:gd name="T85" fmla="*/ 485 h 806"/>
                <a:gd name="T86" fmla="*/ 422 w 773"/>
                <a:gd name="T87" fmla="*/ 464 h 806"/>
                <a:gd name="T88" fmla="*/ 445 w 773"/>
                <a:gd name="T89" fmla="*/ 465 h 806"/>
                <a:gd name="T90" fmla="*/ 475 w 773"/>
                <a:gd name="T91" fmla="*/ 430 h 806"/>
                <a:gd name="T92" fmla="*/ 506 w 773"/>
                <a:gd name="T93" fmla="*/ 437 h 806"/>
                <a:gd name="T94" fmla="*/ 529 w 773"/>
                <a:gd name="T95" fmla="*/ 411 h 806"/>
                <a:gd name="T96" fmla="*/ 540 w 773"/>
                <a:gd name="T97" fmla="*/ 387 h 806"/>
                <a:gd name="T98" fmla="*/ 481 w 773"/>
                <a:gd name="T99" fmla="*/ 366 h 806"/>
                <a:gd name="T100" fmla="*/ 457 w 773"/>
                <a:gd name="T101" fmla="*/ 350 h 806"/>
                <a:gd name="T102" fmla="*/ 431 w 773"/>
                <a:gd name="T103" fmla="*/ 332 h 806"/>
                <a:gd name="T104" fmla="*/ 439 w 773"/>
                <a:gd name="T105" fmla="*/ 284 h 806"/>
                <a:gd name="T106" fmla="*/ 436 w 773"/>
                <a:gd name="T107" fmla="*/ 196 h 806"/>
                <a:gd name="T108" fmla="*/ 390 w 773"/>
                <a:gd name="T109" fmla="*/ 199 h 806"/>
                <a:gd name="T110" fmla="*/ 382 w 773"/>
                <a:gd name="T111" fmla="*/ 167 h 806"/>
                <a:gd name="T112" fmla="*/ 392 w 773"/>
                <a:gd name="T113" fmla="*/ 136 h 806"/>
                <a:gd name="T114" fmla="*/ 419 w 773"/>
                <a:gd name="T115" fmla="*/ 134 h 806"/>
                <a:gd name="T116" fmla="*/ 467 w 773"/>
                <a:gd name="T117" fmla="*/ 134 h 806"/>
                <a:gd name="T118" fmla="*/ 477 w 773"/>
                <a:gd name="T119" fmla="*/ 107 h 8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3"/>
                <a:gd name="T181" fmla="*/ 0 h 806"/>
                <a:gd name="T182" fmla="*/ 773 w 773"/>
                <a:gd name="T183" fmla="*/ 806 h 8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3" h="806">
                  <a:moveTo>
                    <a:pt x="682" y="148"/>
                  </a:moveTo>
                  <a:lnTo>
                    <a:pt x="675" y="125"/>
                  </a:lnTo>
                  <a:lnTo>
                    <a:pt x="656" y="119"/>
                  </a:lnTo>
                  <a:lnTo>
                    <a:pt x="623" y="139"/>
                  </a:lnTo>
                  <a:lnTo>
                    <a:pt x="601" y="127"/>
                  </a:lnTo>
                  <a:lnTo>
                    <a:pt x="599" y="99"/>
                  </a:lnTo>
                  <a:lnTo>
                    <a:pt x="587" y="86"/>
                  </a:lnTo>
                  <a:lnTo>
                    <a:pt x="587" y="70"/>
                  </a:lnTo>
                  <a:lnTo>
                    <a:pt x="557" y="64"/>
                  </a:lnTo>
                  <a:lnTo>
                    <a:pt x="548" y="72"/>
                  </a:lnTo>
                  <a:lnTo>
                    <a:pt x="553" y="95"/>
                  </a:lnTo>
                  <a:lnTo>
                    <a:pt x="529" y="105"/>
                  </a:lnTo>
                  <a:lnTo>
                    <a:pt x="522" y="122"/>
                  </a:lnTo>
                  <a:lnTo>
                    <a:pt x="529" y="141"/>
                  </a:lnTo>
                  <a:lnTo>
                    <a:pt x="474" y="204"/>
                  </a:lnTo>
                  <a:lnTo>
                    <a:pt x="482" y="279"/>
                  </a:lnTo>
                  <a:lnTo>
                    <a:pt x="455" y="302"/>
                  </a:lnTo>
                  <a:lnTo>
                    <a:pt x="443" y="289"/>
                  </a:lnTo>
                  <a:lnTo>
                    <a:pt x="390" y="320"/>
                  </a:lnTo>
                  <a:lnTo>
                    <a:pt x="371" y="308"/>
                  </a:lnTo>
                  <a:lnTo>
                    <a:pt x="294" y="161"/>
                  </a:lnTo>
                  <a:lnTo>
                    <a:pt x="263" y="139"/>
                  </a:lnTo>
                  <a:lnTo>
                    <a:pt x="239" y="132"/>
                  </a:lnTo>
                  <a:lnTo>
                    <a:pt x="227" y="112"/>
                  </a:lnTo>
                  <a:lnTo>
                    <a:pt x="241" y="90"/>
                  </a:lnTo>
                  <a:lnTo>
                    <a:pt x="219" y="72"/>
                  </a:lnTo>
                  <a:lnTo>
                    <a:pt x="193" y="95"/>
                  </a:lnTo>
                  <a:lnTo>
                    <a:pt x="167" y="99"/>
                  </a:lnTo>
                  <a:lnTo>
                    <a:pt x="148" y="19"/>
                  </a:lnTo>
                  <a:lnTo>
                    <a:pt x="144" y="0"/>
                  </a:lnTo>
                  <a:lnTo>
                    <a:pt x="117" y="33"/>
                  </a:lnTo>
                  <a:lnTo>
                    <a:pt x="107" y="40"/>
                  </a:lnTo>
                  <a:lnTo>
                    <a:pt x="109" y="90"/>
                  </a:lnTo>
                  <a:lnTo>
                    <a:pt x="103" y="101"/>
                  </a:lnTo>
                  <a:lnTo>
                    <a:pt x="89" y="101"/>
                  </a:lnTo>
                  <a:lnTo>
                    <a:pt x="79" y="90"/>
                  </a:lnTo>
                  <a:lnTo>
                    <a:pt x="65" y="105"/>
                  </a:lnTo>
                  <a:lnTo>
                    <a:pt x="79" y="163"/>
                  </a:lnTo>
                  <a:lnTo>
                    <a:pt x="93" y="163"/>
                  </a:lnTo>
                  <a:lnTo>
                    <a:pt x="107" y="172"/>
                  </a:lnTo>
                  <a:lnTo>
                    <a:pt x="112" y="207"/>
                  </a:lnTo>
                  <a:lnTo>
                    <a:pt x="105" y="329"/>
                  </a:lnTo>
                  <a:lnTo>
                    <a:pt x="21" y="404"/>
                  </a:lnTo>
                  <a:lnTo>
                    <a:pt x="17" y="433"/>
                  </a:lnTo>
                  <a:lnTo>
                    <a:pt x="2" y="445"/>
                  </a:lnTo>
                  <a:lnTo>
                    <a:pt x="0" y="460"/>
                  </a:lnTo>
                  <a:lnTo>
                    <a:pt x="12" y="496"/>
                  </a:lnTo>
                  <a:lnTo>
                    <a:pt x="2" y="522"/>
                  </a:lnTo>
                  <a:lnTo>
                    <a:pt x="9" y="527"/>
                  </a:lnTo>
                  <a:lnTo>
                    <a:pt x="50" y="515"/>
                  </a:lnTo>
                  <a:lnTo>
                    <a:pt x="109" y="512"/>
                  </a:lnTo>
                  <a:lnTo>
                    <a:pt x="103" y="536"/>
                  </a:lnTo>
                  <a:lnTo>
                    <a:pt x="114" y="558"/>
                  </a:lnTo>
                  <a:lnTo>
                    <a:pt x="117" y="590"/>
                  </a:lnTo>
                  <a:lnTo>
                    <a:pt x="124" y="602"/>
                  </a:lnTo>
                  <a:lnTo>
                    <a:pt x="160" y="604"/>
                  </a:lnTo>
                  <a:lnTo>
                    <a:pt x="175" y="616"/>
                  </a:lnTo>
                  <a:lnTo>
                    <a:pt x="158" y="638"/>
                  </a:lnTo>
                  <a:lnTo>
                    <a:pt x="155" y="664"/>
                  </a:lnTo>
                  <a:lnTo>
                    <a:pt x="142" y="695"/>
                  </a:lnTo>
                  <a:lnTo>
                    <a:pt x="151" y="705"/>
                  </a:lnTo>
                  <a:lnTo>
                    <a:pt x="172" y="708"/>
                  </a:lnTo>
                  <a:lnTo>
                    <a:pt x="210" y="722"/>
                  </a:lnTo>
                  <a:lnTo>
                    <a:pt x="206" y="734"/>
                  </a:lnTo>
                  <a:lnTo>
                    <a:pt x="230" y="772"/>
                  </a:lnTo>
                  <a:lnTo>
                    <a:pt x="265" y="772"/>
                  </a:lnTo>
                  <a:lnTo>
                    <a:pt x="309" y="747"/>
                  </a:lnTo>
                  <a:lnTo>
                    <a:pt x="323" y="754"/>
                  </a:lnTo>
                  <a:lnTo>
                    <a:pt x="323" y="770"/>
                  </a:lnTo>
                  <a:lnTo>
                    <a:pt x="328" y="792"/>
                  </a:lnTo>
                  <a:lnTo>
                    <a:pt x="340" y="802"/>
                  </a:lnTo>
                  <a:lnTo>
                    <a:pt x="364" y="799"/>
                  </a:lnTo>
                  <a:lnTo>
                    <a:pt x="373" y="805"/>
                  </a:lnTo>
                  <a:lnTo>
                    <a:pt x="381" y="796"/>
                  </a:lnTo>
                  <a:lnTo>
                    <a:pt x="381" y="761"/>
                  </a:lnTo>
                  <a:lnTo>
                    <a:pt x="366" y="696"/>
                  </a:lnTo>
                  <a:lnTo>
                    <a:pt x="376" y="677"/>
                  </a:lnTo>
                  <a:lnTo>
                    <a:pt x="414" y="677"/>
                  </a:lnTo>
                  <a:lnTo>
                    <a:pt x="423" y="677"/>
                  </a:lnTo>
                  <a:lnTo>
                    <a:pt x="443" y="652"/>
                  </a:lnTo>
                  <a:lnTo>
                    <a:pt x="495" y="670"/>
                  </a:lnTo>
                  <a:lnTo>
                    <a:pt x="517" y="650"/>
                  </a:lnTo>
                  <a:lnTo>
                    <a:pt x="529" y="662"/>
                  </a:lnTo>
                  <a:lnTo>
                    <a:pt x="550" y="648"/>
                  </a:lnTo>
                  <a:lnTo>
                    <a:pt x="570" y="669"/>
                  </a:lnTo>
                  <a:lnTo>
                    <a:pt x="579" y="669"/>
                  </a:lnTo>
                  <a:lnTo>
                    <a:pt x="585" y="657"/>
                  </a:lnTo>
                  <a:lnTo>
                    <a:pt x="603" y="640"/>
                  </a:lnTo>
                  <a:lnTo>
                    <a:pt x="611" y="646"/>
                  </a:lnTo>
                  <a:lnTo>
                    <a:pt x="636" y="642"/>
                  </a:lnTo>
                  <a:lnTo>
                    <a:pt x="660" y="621"/>
                  </a:lnTo>
                  <a:lnTo>
                    <a:pt x="680" y="593"/>
                  </a:lnTo>
                  <a:lnTo>
                    <a:pt x="709" y="587"/>
                  </a:lnTo>
                  <a:lnTo>
                    <a:pt x="723" y="602"/>
                  </a:lnTo>
                  <a:lnTo>
                    <a:pt x="735" y="571"/>
                  </a:lnTo>
                  <a:lnTo>
                    <a:pt x="757" y="568"/>
                  </a:lnTo>
                  <a:lnTo>
                    <a:pt x="766" y="563"/>
                  </a:lnTo>
                  <a:lnTo>
                    <a:pt x="772" y="534"/>
                  </a:lnTo>
                  <a:lnTo>
                    <a:pt x="763" y="518"/>
                  </a:lnTo>
                  <a:lnTo>
                    <a:pt x="689" y="505"/>
                  </a:lnTo>
                  <a:lnTo>
                    <a:pt x="675" y="483"/>
                  </a:lnTo>
                  <a:lnTo>
                    <a:pt x="654" y="483"/>
                  </a:lnTo>
                  <a:lnTo>
                    <a:pt x="634" y="483"/>
                  </a:lnTo>
                  <a:lnTo>
                    <a:pt x="618" y="459"/>
                  </a:lnTo>
                  <a:lnTo>
                    <a:pt x="620" y="445"/>
                  </a:lnTo>
                  <a:lnTo>
                    <a:pt x="629" y="392"/>
                  </a:lnTo>
                  <a:lnTo>
                    <a:pt x="601" y="363"/>
                  </a:lnTo>
                  <a:lnTo>
                    <a:pt x="623" y="271"/>
                  </a:lnTo>
                  <a:lnTo>
                    <a:pt x="608" y="257"/>
                  </a:lnTo>
                  <a:lnTo>
                    <a:pt x="558" y="274"/>
                  </a:lnTo>
                  <a:lnTo>
                    <a:pt x="548" y="253"/>
                  </a:lnTo>
                  <a:lnTo>
                    <a:pt x="548" y="231"/>
                  </a:lnTo>
                  <a:lnTo>
                    <a:pt x="537" y="221"/>
                  </a:lnTo>
                  <a:lnTo>
                    <a:pt x="561" y="187"/>
                  </a:lnTo>
                  <a:lnTo>
                    <a:pt x="587" y="196"/>
                  </a:lnTo>
                  <a:lnTo>
                    <a:pt x="599" y="185"/>
                  </a:lnTo>
                  <a:lnTo>
                    <a:pt x="647" y="192"/>
                  </a:lnTo>
                  <a:lnTo>
                    <a:pt x="668" y="185"/>
                  </a:lnTo>
                  <a:lnTo>
                    <a:pt x="682" y="148"/>
                  </a:lnTo>
                </a:path>
              </a:pathLst>
            </a:custGeom>
            <a:solidFill>
              <a:schemeClr val="accent2"/>
            </a:solidFill>
            <a:ln w="6350" cap="flat" cmpd="sng">
              <a:solidFill>
                <a:schemeClr val="bg1"/>
              </a:solidFill>
              <a:prstDash val="solid"/>
              <a:round/>
              <a:headEnd type="none" w="sm" len="sm"/>
              <a:tailEnd type="none" w="sm" len="sm"/>
            </a:ln>
          </p:spPr>
          <p:txBody>
            <a:bodyPr/>
            <a:lstStyle/>
            <a:p>
              <a:endParaRPr lang="zh-CN" altLang="en-US" sz="700"/>
            </a:p>
          </p:txBody>
        </p:sp>
        <p:sp>
          <p:nvSpPr>
            <p:cNvPr id="14" name="Freeform 1073"/>
            <p:cNvSpPr>
              <a:spLocks/>
            </p:cNvSpPr>
            <p:nvPr/>
          </p:nvSpPr>
          <p:spPr bwMode="auto">
            <a:xfrm rot="356891">
              <a:off x="7280605" y="4604858"/>
              <a:ext cx="611495" cy="861415"/>
            </a:xfrm>
            <a:custGeom>
              <a:avLst/>
              <a:gdLst>
                <a:gd name="T0" fmla="*/ 6 w 404"/>
                <a:gd name="T1" fmla="*/ 89 h 566"/>
                <a:gd name="T2" fmla="*/ 25 w 404"/>
                <a:gd name="T3" fmla="*/ 125 h 566"/>
                <a:gd name="T4" fmla="*/ 26 w 404"/>
                <a:gd name="T5" fmla="*/ 144 h 566"/>
                <a:gd name="T6" fmla="*/ 16 w 404"/>
                <a:gd name="T7" fmla="*/ 163 h 566"/>
                <a:gd name="T8" fmla="*/ 4 w 404"/>
                <a:gd name="T9" fmla="*/ 174 h 566"/>
                <a:gd name="T10" fmla="*/ 0 w 404"/>
                <a:gd name="T11" fmla="*/ 210 h 566"/>
                <a:gd name="T12" fmla="*/ 4 w 404"/>
                <a:gd name="T13" fmla="*/ 214 h 566"/>
                <a:gd name="T14" fmla="*/ 12 w 404"/>
                <a:gd name="T15" fmla="*/ 211 h 566"/>
                <a:gd name="T16" fmla="*/ 16 w 404"/>
                <a:gd name="T17" fmla="*/ 214 h 566"/>
                <a:gd name="T18" fmla="*/ 16 w 404"/>
                <a:gd name="T19" fmla="*/ 236 h 566"/>
                <a:gd name="T20" fmla="*/ 26 w 404"/>
                <a:gd name="T21" fmla="*/ 261 h 566"/>
                <a:gd name="T22" fmla="*/ 37 w 404"/>
                <a:gd name="T23" fmla="*/ 265 h 566"/>
                <a:gd name="T24" fmla="*/ 38 w 404"/>
                <a:gd name="T25" fmla="*/ 304 h 566"/>
                <a:gd name="T26" fmla="*/ 33 w 404"/>
                <a:gd name="T27" fmla="*/ 330 h 566"/>
                <a:gd name="T28" fmla="*/ 38 w 404"/>
                <a:gd name="T29" fmla="*/ 341 h 566"/>
                <a:gd name="T30" fmla="*/ 50 w 404"/>
                <a:gd name="T31" fmla="*/ 353 h 566"/>
                <a:gd name="T32" fmla="*/ 81 w 404"/>
                <a:gd name="T33" fmla="*/ 345 h 566"/>
                <a:gd name="T34" fmla="*/ 87 w 404"/>
                <a:gd name="T35" fmla="*/ 356 h 566"/>
                <a:gd name="T36" fmla="*/ 77 w 404"/>
                <a:gd name="T37" fmla="*/ 369 h 566"/>
                <a:gd name="T38" fmla="*/ 62 w 404"/>
                <a:gd name="T39" fmla="*/ 392 h 566"/>
                <a:gd name="T40" fmla="*/ 62 w 404"/>
                <a:gd name="T41" fmla="*/ 399 h 566"/>
                <a:gd name="T42" fmla="*/ 70 w 404"/>
                <a:gd name="T43" fmla="*/ 406 h 566"/>
                <a:gd name="T44" fmla="*/ 134 w 404"/>
                <a:gd name="T45" fmla="*/ 381 h 566"/>
                <a:gd name="T46" fmla="*/ 155 w 404"/>
                <a:gd name="T47" fmla="*/ 392 h 566"/>
                <a:gd name="T48" fmla="*/ 161 w 404"/>
                <a:gd name="T49" fmla="*/ 387 h 566"/>
                <a:gd name="T50" fmla="*/ 155 w 404"/>
                <a:gd name="T51" fmla="*/ 372 h 566"/>
                <a:gd name="T52" fmla="*/ 157 w 404"/>
                <a:gd name="T53" fmla="*/ 365 h 566"/>
                <a:gd name="T54" fmla="*/ 166 w 404"/>
                <a:gd name="T55" fmla="*/ 305 h 566"/>
                <a:gd name="T56" fmla="*/ 175 w 404"/>
                <a:gd name="T57" fmla="*/ 292 h 566"/>
                <a:gd name="T58" fmla="*/ 179 w 404"/>
                <a:gd name="T59" fmla="*/ 276 h 566"/>
                <a:gd name="T60" fmla="*/ 191 w 404"/>
                <a:gd name="T61" fmla="*/ 252 h 566"/>
                <a:gd name="T62" fmla="*/ 184 w 404"/>
                <a:gd name="T63" fmla="*/ 243 h 566"/>
                <a:gd name="T64" fmla="*/ 185 w 404"/>
                <a:gd name="T65" fmla="*/ 222 h 566"/>
                <a:gd name="T66" fmla="*/ 212 w 404"/>
                <a:gd name="T67" fmla="*/ 191 h 566"/>
                <a:gd name="T68" fmla="*/ 210 w 404"/>
                <a:gd name="T69" fmla="*/ 171 h 566"/>
                <a:gd name="T70" fmla="*/ 227 w 404"/>
                <a:gd name="T71" fmla="*/ 142 h 566"/>
                <a:gd name="T72" fmla="*/ 244 w 404"/>
                <a:gd name="T73" fmla="*/ 146 h 566"/>
                <a:gd name="T74" fmla="*/ 278 w 404"/>
                <a:gd name="T75" fmla="*/ 120 h 566"/>
                <a:gd name="T76" fmla="*/ 285 w 404"/>
                <a:gd name="T77" fmla="*/ 107 h 566"/>
                <a:gd name="T78" fmla="*/ 263 w 404"/>
                <a:gd name="T79" fmla="*/ 66 h 566"/>
                <a:gd name="T80" fmla="*/ 250 w 404"/>
                <a:gd name="T81" fmla="*/ 46 h 566"/>
                <a:gd name="T82" fmla="*/ 259 w 404"/>
                <a:gd name="T83" fmla="*/ 36 h 566"/>
                <a:gd name="T84" fmla="*/ 246 w 404"/>
                <a:gd name="T85" fmla="*/ 24 h 566"/>
                <a:gd name="T86" fmla="*/ 214 w 404"/>
                <a:gd name="T87" fmla="*/ 24 h 566"/>
                <a:gd name="T88" fmla="*/ 199 w 404"/>
                <a:gd name="T89" fmla="*/ 8 h 566"/>
                <a:gd name="T90" fmla="*/ 173 w 404"/>
                <a:gd name="T91" fmla="*/ 35 h 566"/>
                <a:gd name="T92" fmla="*/ 164 w 404"/>
                <a:gd name="T93" fmla="*/ 30 h 566"/>
                <a:gd name="T94" fmla="*/ 175 w 404"/>
                <a:gd name="T95" fmla="*/ 10 h 566"/>
                <a:gd name="T96" fmla="*/ 173 w 404"/>
                <a:gd name="T97" fmla="*/ 4 h 566"/>
                <a:gd name="T98" fmla="*/ 164 w 404"/>
                <a:gd name="T99" fmla="*/ 0 h 566"/>
                <a:gd name="T100" fmla="*/ 134 w 404"/>
                <a:gd name="T101" fmla="*/ 17 h 566"/>
                <a:gd name="T102" fmla="*/ 107 w 404"/>
                <a:gd name="T103" fmla="*/ 25 h 566"/>
                <a:gd name="T104" fmla="*/ 87 w 404"/>
                <a:gd name="T105" fmla="*/ 24 h 566"/>
                <a:gd name="T106" fmla="*/ 45 w 404"/>
                <a:gd name="T107" fmla="*/ 65 h 566"/>
                <a:gd name="T108" fmla="*/ 21 w 404"/>
                <a:gd name="T109" fmla="*/ 73 h 566"/>
                <a:gd name="T110" fmla="*/ 6 w 404"/>
                <a:gd name="T111" fmla="*/ 89 h 566"/>
                <a:gd name="T112" fmla="*/ 6 w 404"/>
                <a:gd name="T113" fmla="*/ 89 h 5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4"/>
                <a:gd name="T172" fmla="*/ 0 h 566"/>
                <a:gd name="T173" fmla="*/ 404 w 404"/>
                <a:gd name="T174" fmla="*/ 566 h 56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4" h="566">
                  <a:moveTo>
                    <a:pt x="9" y="124"/>
                  </a:moveTo>
                  <a:lnTo>
                    <a:pt x="35" y="174"/>
                  </a:lnTo>
                  <a:lnTo>
                    <a:pt x="37" y="201"/>
                  </a:lnTo>
                  <a:lnTo>
                    <a:pt x="23" y="227"/>
                  </a:lnTo>
                  <a:lnTo>
                    <a:pt x="4" y="242"/>
                  </a:lnTo>
                  <a:lnTo>
                    <a:pt x="0" y="291"/>
                  </a:lnTo>
                  <a:lnTo>
                    <a:pt x="6" y="298"/>
                  </a:lnTo>
                  <a:lnTo>
                    <a:pt x="18" y="293"/>
                  </a:lnTo>
                  <a:lnTo>
                    <a:pt x="23" y="298"/>
                  </a:lnTo>
                  <a:lnTo>
                    <a:pt x="23" y="329"/>
                  </a:lnTo>
                  <a:lnTo>
                    <a:pt x="37" y="363"/>
                  </a:lnTo>
                  <a:lnTo>
                    <a:pt x="52" y="370"/>
                  </a:lnTo>
                  <a:lnTo>
                    <a:pt x="54" y="423"/>
                  </a:lnTo>
                  <a:lnTo>
                    <a:pt x="46" y="459"/>
                  </a:lnTo>
                  <a:lnTo>
                    <a:pt x="54" y="474"/>
                  </a:lnTo>
                  <a:lnTo>
                    <a:pt x="71" y="491"/>
                  </a:lnTo>
                  <a:lnTo>
                    <a:pt x="114" y="480"/>
                  </a:lnTo>
                  <a:lnTo>
                    <a:pt x="123" y="495"/>
                  </a:lnTo>
                  <a:lnTo>
                    <a:pt x="109" y="514"/>
                  </a:lnTo>
                  <a:lnTo>
                    <a:pt x="87" y="546"/>
                  </a:lnTo>
                  <a:lnTo>
                    <a:pt x="87" y="555"/>
                  </a:lnTo>
                  <a:lnTo>
                    <a:pt x="100" y="565"/>
                  </a:lnTo>
                  <a:lnTo>
                    <a:pt x="188" y="529"/>
                  </a:lnTo>
                  <a:lnTo>
                    <a:pt x="219" y="546"/>
                  </a:lnTo>
                  <a:lnTo>
                    <a:pt x="228" y="538"/>
                  </a:lnTo>
                  <a:lnTo>
                    <a:pt x="219" y="517"/>
                  </a:lnTo>
                  <a:lnTo>
                    <a:pt x="221" y="507"/>
                  </a:lnTo>
                  <a:lnTo>
                    <a:pt x="234" y="425"/>
                  </a:lnTo>
                  <a:lnTo>
                    <a:pt x="247" y="406"/>
                  </a:lnTo>
                  <a:lnTo>
                    <a:pt x="254" y="384"/>
                  </a:lnTo>
                  <a:lnTo>
                    <a:pt x="269" y="350"/>
                  </a:lnTo>
                  <a:lnTo>
                    <a:pt x="260" y="337"/>
                  </a:lnTo>
                  <a:lnTo>
                    <a:pt x="262" y="309"/>
                  </a:lnTo>
                  <a:lnTo>
                    <a:pt x="300" y="266"/>
                  </a:lnTo>
                  <a:lnTo>
                    <a:pt x="297" y="238"/>
                  </a:lnTo>
                  <a:lnTo>
                    <a:pt x="321" y="196"/>
                  </a:lnTo>
                  <a:lnTo>
                    <a:pt x="345" y="203"/>
                  </a:lnTo>
                  <a:lnTo>
                    <a:pt x="393" y="168"/>
                  </a:lnTo>
                  <a:lnTo>
                    <a:pt x="403" y="150"/>
                  </a:lnTo>
                  <a:lnTo>
                    <a:pt x="372" y="93"/>
                  </a:lnTo>
                  <a:lnTo>
                    <a:pt x="352" y="64"/>
                  </a:lnTo>
                  <a:lnTo>
                    <a:pt x="367" y="50"/>
                  </a:lnTo>
                  <a:lnTo>
                    <a:pt x="348" y="33"/>
                  </a:lnTo>
                  <a:lnTo>
                    <a:pt x="302" y="33"/>
                  </a:lnTo>
                  <a:lnTo>
                    <a:pt x="281" y="11"/>
                  </a:lnTo>
                  <a:lnTo>
                    <a:pt x="245" y="48"/>
                  </a:lnTo>
                  <a:lnTo>
                    <a:pt x="231" y="42"/>
                  </a:lnTo>
                  <a:lnTo>
                    <a:pt x="247" y="13"/>
                  </a:lnTo>
                  <a:lnTo>
                    <a:pt x="245" y="4"/>
                  </a:lnTo>
                  <a:lnTo>
                    <a:pt x="231" y="0"/>
                  </a:lnTo>
                  <a:lnTo>
                    <a:pt x="188" y="24"/>
                  </a:lnTo>
                  <a:lnTo>
                    <a:pt x="152" y="35"/>
                  </a:lnTo>
                  <a:lnTo>
                    <a:pt x="124" y="33"/>
                  </a:lnTo>
                  <a:lnTo>
                    <a:pt x="63" y="90"/>
                  </a:lnTo>
                  <a:lnTo>
                    <a:pt x="30" y="101"/>
                  </a:lnTo>
                  <a:lnTo>
                    <a:pt x="9" y="124"/>
                  </a:lnTo>
                </a:path>
              </a:pathLst>
            </a:custGeom>
            <a:solidFill>
              <a:schemeClr val="accent2"/>
            </a:solidFill>
            <a:ln w="6350" cap="flat" cmpd="sng">
              <a:solidFill>
                <a:schemeClr val="bg1"/>
              </a:solidFill>
              <a:prstDash val="solid"/>
              <a:round/>
              <a:headEnd type="none" w="sm" len="sm"/>
              <a:tailEnd type="none" w="sm" len="sm"/>
            </a:ln>
          </p:spPr>
          <p:txBody>
            <a:bodyPr/>
            <a:lstStyle/>
            <a:p>
              <a:endParaRPr lang="zh-CN" altLang="en-US" sz="700"/>
            </a:p>
          </p:txBody>
        </p:sp>
        <p:sp>
          <p:nvSpPr>
            <p:cNvPr id="15" name="Freeform 1074"/>
            <p:cNvSpPr>
              <a:spLocks/>
            </p:cNvSpPr>
            <p:nvPr/>
          </p:nvSpPr>
          <p:spPr bwMode="auto">
            <a:xfrm rot="356891">
              <a:off x="6661813" y="4626818"/>
              <a:ext cx="699821" cy="800250"/>
            </a:xfrm>
            <a:custGeom>
              <a:avLst/>
              <a:gdLst>
                <a:gd name="T0" fmla="*/ 277 w 465"/>
                <a:gd name="T1" fmla="*/ 47 h 524"/>
                <a:gd name="T2" fmla="*/ 271 w 465"/>
                <a:gd name="T3" fmla="*/ 13 h 524"/>
                <a:gd name="T4" fmla="*/ 247 w 465"/>
                <a:gd name="T5" fmla="*/ 19 h 524"/>
                <a:gd name="T6" fmla="*/ 229 w 465"/>
                <a:gd name="T7" fmla="*/ 31 h 524"/>
                <a:gd name="T8" fmla="*/ 213 w 465"/>
                <a:gd name="T9" fmla="*/ 18 h 524"/>
                <a:gd name="T10" fmla="*/ 183 w 465"/>
                <a:gd name="T11" fmla="*/ 22 h 524"/>
                <a:gd name="T12" fmla="*/ 88 w 465"/>
                <a:gd name="T13" fmla="*/ 0 h 524"/>
                <a:gd name="T14" fmla="*/ 94 w 465"/>
                <a:gd name="T15" fmla="*/ 25 h 524"/>
                <a:gd name="T16" fmla="*/ 51 w 465"/>
                <a:gd name="T17" fmla="*/ 25 h 524"/>
                <a:gd name="T18" fmla="*/ 15 w 465"/>
                <a:gd name="T19" fmla="*/ 72 h 524"/>
                <a:gd name="T20" fmla="*/ 30 w 465"/>
                <a:gd name="T21" fmla="*/ 181 h 524"/>
                <a:gd name="T22" fmla="*/ 4 w 465"/>
                <a:gd name="T23" fmla="*/ 221 h 524"/>
                <a:gd name="T24" fmla="*/ 40 w 465"/>
                <a:gd name="T25" fmla="*/ 227 h 524"/>
                <a:gd name="T26" fmla="*/ 46 w 465"/>
                <a:gd name="T27" fmla="*/ 295 h 524"/>
                <a:gd name="T28" fmla="*/ 78 w 465"/>
                <a:gd name="T29" fmla="*/ 277 h 524"/>
                <a:gd name="T30" fmla="*/ 89 w 465"/>
                <a:gd name="T31" fmla="*/ 293 h 524"/>
                <a:gd name="T32" fmla="*/ 120 w 465"/>
                <a:gd name="T33" fmla="*/ 271 h 524"/>
                <a:gd name="T34" fmla="*/ 151 w 465"/>
                <a:gd name="T35" fmla="*/ 271 h 524"/>
                <a:gd name="T36" fmla="*/ 166 w 465"/>
                <a:gd name="T37" fmla="*/ 297 h 524"/>
                <a:gd name="T38" fmla="*/ 148 w 465"/>
                <a:gd name="T39" fmla="*/ 342 h 524"/>
                <a:gd name="T40" fmla="*/ 148 w 465"/>
                <a:gd name="T41" fmla="*/ 363 h 524"/>
                <a:gd name="T42" fmla="*/ 178 w 465"/>
                <a:gd name="T43" fmla="*/ 379 h 524"/>
                <a:gd name="T44" fmla="*/ 201 w 465"/>
                <a:gd name="T45" fmla="*/ 371 h 524"/>
                <a:gd name="T46" fmla="*/ 213 w 465"/>
                <a:gd name="T47" fmla="*/ 342 h 524"/>
                <a:gd name="T48" fmla="*/ 235 w 465"/>
                <a:gd name="T49" fmla="*/ 338 h 524"/>
                <a:gd name="T50" fmla="*/ 265 w 465"/>
                <a:gd name="T51" fmla="*/ 341 h 524"/>
                <a:gd name="T52" fmla="*/ 260 w 465"/>
                <a:gd name="T53" fmla="*/ 322 h 524"/>
                <a:gd name="T54" fmla="*/ 307 w 465"/>
                <a:gd name="T55" fmla="*/ 315 h 524"/>
                <a:gd name="T56" fmla="*/ 317 w 465"/>
                <a:gd name="T57" fmla="*/ 293 h 524"/>
                <a:gd name="T58" fmla="*/ 320 w 465"/>
                <a:gd name="T59" fmla="*/ 228 h 524"/>
                <a:gd name="T60" fmla="*/ 301 w 465"/>
                <a:gd name="T61" fmla="*/ 199 h 524"/>
                <a:gd name="T62" fmla="*/ 297 w 465"/>
                <a:gd name="T63" fmla="*/ 173 h 524"/>
                <a:gd name="T64" fmla="*/ 284 w 465"/>
                <a:gd name="T65" fmla="*/ 172 h 524"/>
                <a:gd name="T66" fmla="*/ 301 w 465"/>
                <a:gd name="T67" fmla="*/ 125 h 524"/>
                <a:gd name="T68" fmla="*/ 308 w 465"/>
                <a:gd name="T69" fmla="*/ 86 h 524"/>
                <a:gd name="T70" fmla="*/ 291 w 465"/>
                <a:gd name="T71" fmla="*/ 50 h 5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5"/>
                <a:gd name="T109" fmla="*/ 0 h 524"/>
                <a:gd name="T110" fmla="*/ 465 w 465"/>
                <a:gd name="T111" fmla="*/ 524 h 5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5" h="524">
                  <a:moveTo>
                    <a:pt x="418" y="69"/>
                  </a:moveTo>
                  <a:lnTo>
                    <a:pt x="398" y="64"/>
                  </a:lnTo>
                  <a:lnTo>
                    <a:pt x="389" y="50"/>
                  </a:lnTo>
                  <a:lnTo>
                    <a:pt x="389" y="19"/>
                  </a:lnTo>
                  <a:lnTo>
                    <a:pt x="378" y="4"/>
                  </a:lnTo>
                  <a:lnTo>
                    <a:pt x="356" y="26"/>
                  </a:lnTo>
                  <a:lnTo>
                    <a:pt x="346" y="42"/>
                  </a:lnTo>
                  <a:lnTo>
                    <a:pt x="330" y="42"/>
                  </a:lnTo>
                  <a:lnTo>
                    <a:pt x="325" y="18"/>
                  </a:lnTo>
                  <a:lnTo>
                    <a:pt x="306" y="24"/>
                  </a:lnTo>
                  <a:lnTo>
                    <a:pt x="280" y="42"/>
                  </a:lnTo>
                  <a:lnTo>
                    <a:pt x="262" y="31"/>
                  </a:lnTo>
                  <a:lnTo>
                    <a:pt x="227" y="6"/>
                  </a:lnTo>
                  <a:lnTo>
                    <a:pt x="126" y="0"/>
                  </a:lnTo>
                  <a:lnTo>
                    <a:pt x="116" y="11"/>
                  </a:lnTo>
                  <a:lnTo>
                    <a:pt x="136" y="35"/>
                  </a:lnTo>
                  <a:lnTo>
                    <a:pt x="112" y="50"/>
                  </a:lnTo>
                  <a:lnTo>
                    <a:pt x="74" y="35"/>
                  </a:lnTo>
                  <a:lnTo>
                    <a:pt x="35" y="69"/>
                  </a:lnTo>
                  <a:lnTo>
                    <a:pt x="21" y="99"/>
                  </a:lnTo>
                  <a:lnTo>
                    <a:pt x="24" y="172"/>
                  </a:lnTo>
                  <a:lnTo>
                    <a:pt x="43" y="249"/>
                  </a:lnTo>
                  <a:lnTo>
                    <a:pt x="0" y="298"/>
                  </a:lnTo>
                  <a:lnTo>
                    <a:pt x="4" y="305"/>
                  </a:lnTo>
                  <a:lnTo>
                    <a:pt x="43" y="293"/>
                  </a:lnTo>
                  <a:lnTo>
                    <a:pt x="57" y="311"/>
                  </a:lnTo>
                  <a:lnTo>
                    <a:pt x="45" y="366"/>
                  </a:lnTo>
                  <a:lnTo>
                    <a:pt x="67" y="406"/>
                  </a:lnTo>
                  <a:lnTo>
                    <a:pt x="90" y="412"/>
                  </a:lnTo>
                  <a:lnTo>
                    <a:pt x="112" y="382"/>
                  </a:lnTo>
                  <a:lnTo>
                    <a:pt x="122" y="406"/>
                  </a:lnTo>
                  <a:lnTo>
                    <a:pt x="129" y="404"/>
                  </a:lnTo>
                  <a:lnTo>
                    <a:pt x="164" y="370"/>
                  </a:lnTo>
                  <a:lnTo>
                    <a:pt x="172" y="373"/>
                  </a:lnTo>
                  <a:lnTo>
                    <a:pt x="188" y="364"/>
                  </a:lnTo>
                  <a:lnTo>
                    <a:pt x="217" y="373"/>
                  </a:lnTo>
                  <a:lnTo>
                    <a:pt x="217" y="404"/>
                  </a:lnTo>
                  <a:lnTo>
                    <a:pt x="238" y="408"/>
                  </a:lnTo>
                  <a:lnTo>
                    <a:pt x="232" y="438"/>
                  </a:lnTo>
                  <a:lnTo>
                    <a:pt x="212" y="472"/>
                  </a:lnTo>
                  <a:lnTo>
                    <a:pt x="203" y="501"/>
                  </a:lnTo>
                  <a:lnTo>
                    <a:pt x="212" y="501"/>
                  </a:lnTo>
                  <a:lnTo>
                    <a:pt x="236" y="479"/>
                  </a:lnTo>
                  <a:lnTo>
                    <a:pt x="256" y="523"/>
                  </a:lnTo>
                  <a:lnTo>
                    <a:pt x="272" y="512"/>
                  </a:lnTo>
                  <a:lnTo>
                    <a:pt x="289" y="512"/>
                  </a:lnTo>
                  <a:lnTo>
                    <a:pt x="306" y="498"/>
                  </a:lnTo>
                  <a:lnTo>
                    <a:pt x="306" y="472"/>
                  </a:lnTo>
                  <a:lnTo>
                    <a:pt x="315" y="463"/>
                  </a:lnTo>
                  <a:lnTo>
                    <a:pt x="337" y="465"/>
                  </a:lnTo>
                  <a:lnTo>
                    <a:pt x="374" y="483"/>
                  </a:lnTo>
                  <a:lnTo>
                    <a:pt x="380" y="470"/>
                  </a:lnTo>
                  <a:lnTo>
                    <a:pt x="372" y="455"/>
                  </a:lnTo>
                  <a:lnTo>
                    <a:pt x="374" y="443"/>
                  </a:lnTo>
                  <a:lnTo>
                    <a:pt x="398" y="423"/>
                  </a:lnTo>
                  <a:lnTo>
                    <a:pt x="440" y="435"/>
                  </a:lnTo>
                  <a:lnTo>
                    <a:pt x="464" y="419"/>
                  </a:lnTo>
                  <a:lnTo>
                    <a:pt x="456" y="404"/>
                  </a:lnTo>
                  <a:lnTo>
                    <a:pt x="464" y="368"/>
                  </a:lnTo>
                  <a:lnTo>
                    <a:pt x="461" y="315"/>
                  </a:lnTo>
                  <a:lnTo>
                    <a:pt x="446" y="308"/>
                  </a:lnTo>
                  <a:lnTo>
                    <a:pt x="433" y="274"/>
                  </a:lnTo>
                  <a:lnTo>
                    <a:pt x="433" y="243"/>
                  </a:lnTo>
                  <a:lnTo>
                    <a:pt x="427" y="238"/>
                  </a:lnTo>
                  <a:lnTo>
                    <a:pt x="416" y="243"/>
                  </a:lnTo>
                  <a:lnTo>
                    <a:pt x="409" y="236"/>
                  </a:lnTo>
                  <a:lnTo>
                    <a:pt x="413" y="187"/>
                  </a:lnTo>
                  <a:lnTo>
                    <a:pt x="433" y="172"/>
                  </a:lnTo>
                  <a:lnTo>
                    <a:pt x="446" y="146"/>
                  </a:lnTo>
                  <a:lnTo>
                    <a:pt x="444" y="119"/>
                  </a:lnTo>
                  <a:lnTo>
                    <a:pt x="418" y="69"/>
                  </a:lnTo>
                </a:path>
              </a:pathLst>
            </a:custGeom>
            <a:solidFill>
              <a:schemeClr val="accent1"/>
            </a:solidFill>
            <a:ln w="6350" cap="flat" cmpd="sng">
              <a:solidFill>
                <a:schemeClr val="accent1"/>
              </a:solidFill>
              <a:prstDash val="solid"/>
              <a:round/>
              <a:headEnd type="none" w="sm" len="sm"/>
              <a:tailEnd type="none" w="sm" len="sm"/>
            </a:ln>
          </p:spPr>
          <p:txBody>
            <a:bodyPr/>
            <a:lstStyle/>
            <a:p>
              <a:endParaRPr lang="zh-CN" altLang="en-US" sz="700"/>
            </a:p>
          </p:txBody>
        </p:sp>
        <p:sp>
          <p:nvSpPr>
            <p:cNvPr id="16" name="Freeform 1075"/>
            <p:cNvSpPr>
              <a:spLocks/>
            </p:cNvSpPr>
            <p:nvPr/>
          </p:nvSpPr>
          <p:spPr bwMode="auto">
            <a:xfrm rot="356891">
              <a:off x="5976673" y="4714860"/>
              <a:ext cx="781355" cy="700005"/>
            </a:xfrm>
            <a:custGeom>
              <a:avLst/>
              <a:gdLst>
                <a:gd name="T0" fmla="*/ 100 w 520"/>
                <a:gd name="T1" fmla="*/ 110 h 459"/>
                <a:gd name="T2" fmla="*/ 91 w 520"/>
                <a:gd name="T3" fmla="*/ 137 h 459"/>
                <a:gd name="T4" fmla="*/ 75 w 520"/>
                <a:gd name="T5" fmla="*/ 143 h 459"/>
                <a:gd name="T6" fmla="*/ 42 w 520"/>
                <a:gd name="T7" fmla="*/ 137 h 459"/>
                <a:gd name="T8" fmla="*/ 35 w 520"/>
                <a:gd name="T9" fmla="*/ 145 h 459"/>
                <a:gd name="T10" fmla="*/ 17 w 520"/>
                <a:gd name="T11" fmla="*/ 138 h 459"/>
                <a:gd name="T12" fmla="*/ 0 w 520"/>
                <a:gd name="T13" fmla="*/ 163 h 459"/>
                <a:gd name="T14" fmla="*/ 8 w 520"/>
                <a:gd name="T15" fmla="*/ 171 h 459"/>
                <a:gd name="T16" fmla="*/ 8 w 520"/>
                <a:gd name="T17" fmla="*/ 187 h 459"/>
                <a:gd name="T18" fmla="*/ 15 w 520"/>
                <a:gd name="T19" fmla="*/ 201 h 459"/>
                <a:gd name="T20" fmla="*/ 49 w 520"/>
                <a:gd name="T21" fmla="*/ 190 h 459"/>
                <a:gd name="T22" fmla="*/ 58 w 520"/>
                <a:gd name="T23" fmla="*/ 200 h 459"/>
                <a:gd name="T24" fmla="*/ 44 w 520"/>
                <a:gd name="T25" fmla="*/ 267 h 459"/>
                <a:gd name="T26" fmla="*/ 64 w 520"/>
                <a:gd name="T27" fmla="*/ 287 h 459"/>
                <a:gd name="T28" fmla="*/ 58 w 520"/>
                <a:gd name="T29" fmla="*/ 327 h 459"/>
                <a:gd name="T30" fmla="*/ 78 w 520"/>
                <a:gd name="T31" fmla="*/ 328 h 459"/>
                <a:gd name="T32" fmla="*/ 98 w 520"/>
                <a:gd name="T33" fmla="*/ 307 h 459"/>
                <a:gd name="T34" fmla="*/ 107 w 520"/>
                <a:gd name="T35" fmla="*/ 313 h 459"/>
                <a:gd name="T36" fmla="*/ 148 w 520"/>
                <a:gd name="T37" fmla="*/ 331 h 459"/>
                <a:gd name="T38" fmla="*/ 157 w 520"/>
                <a:gd name="T39" fmla="*/ 327 h 459"/>
                <a:gd name="T40" fmla="*/ 158 w 520"/>
                <a:gd name="T41" fmla="*/ 311 h 459"/>
                <a:gd name="T42" fmla="*/ 165 w 520"/>
                <a:gd name="T43" fmla="*/ 302 h 459"/>
                <a:gd name="T44" fmla="*/ 223 w 520"/>
                <a:gd name="T45" fmla="*/ 264 h 459"/>
                <a:gd name="T46" fmla="*/ 234 w 520"/>
                <a:gd name="T47" fmla="*/ 277 h 459"/>
                <a:gd name="T48" fmla="*/ 268 w 520"/>
                <a:gd name="T49" fmla="*/ 287 h 459"/>
                <a:gd name="T50" fmla="*/ 288 w 520"/>
                <a:gd name="T51" fmla="*/ 261 h 459"/>
                <a:gd name="T52" fmla="*/ 296 w 520"/>
                <a:gd name="T53" fmla="*/ 267 h 459"/>
                <a:gd name="T54" fmla="*/ 311 w 520"/>
                <a:gd name="T55" fmla="*/ 267 h 459"/>
                <a:gd name="T56" fmla="*/ 311 w 520"/>
                <a:gd name="T57" fmla="*/ 259 h 459"/>
                <a:gd name="T58" fmla="*/ 329 w 520"/>
                <a:gd name="T59" fmla="*/ 252 h 459"/>
                <a:gd name="T60" fmla="*/ 329 w 520"/>
                <a:gd name="T61" fmla="*/ 246 h 459"/>
                <a:gd name="T62" fmla="*/ 336 w 520"/>
                <a:gd name="T63" fmla="*/ 238 h 459"/>
                <a:gd name="T64" fmla="*/ 341 w 520"/>
                <a:gd name="T65" fmla="*/ 240 h 459"/>
                <a:gd name="T66" fmla="*/ 359 w 520"/>
                <a:gd name="T67" fmla="*/ 221 h 459"/>
                <a:gd name="T68" fmla="*/ 344 w 520"/>
                <a:gd name="T69" fmla="*/ 192 h 459"/>
                <a:gd name="T70" fmla="*/ 351 w 520"/>
                <a:gd name="T71" fmla="*/ 152 h 459"/>
                <a:gd name="T72" fmla="*/ 342 w 520"/>
                <a:gd name="T73" fmla="*/ 138 h 459"/>
                <a:gd name="T74" fmla="*/ 315 w 520"/>
                <a:gd name="T75" fmla="*/ 147 h 459"/>
                <a:gd name="T76" fmla="*/ 312 w 520"/>
                <a:gd name="T77" fmla="*/ 143 h 459"/>
                <a:gd name="T78" fmla="*/ 342 w 520"/>
                <a:gd name="T79" fmla="*/ 107 h 459"/>
                <a:gd name="T80" fmla="*/ 329 w 520"/>
                <a:gd name="T81" fmla="*/ 51 h 459"/>
                <a:gd name="T82" fmla="*/ 309 w 520"/>
                <a:gd name="T83" fmla="*/ 67 h 459"/>
                <a:gd name="T84" fmla="*/ 291 w 520"/>
                <a:gd name="T85" fmla="*/ 48 h 459"/>
                <a:gd name="T86" fmla="*/ 274 w 520"/>
                <a:gd name="T87" fmla="*/ 24 h 459"/>
                <a:gd name="T88" fmla="*/ 273 w 520"/>
                <a:gd name="T89" fmla="*/ 10 h 459"/>
                <a:gd name="T90" fmla="*/ 261 w 520"/>
                <a:gd name="T91" fmla="*/ 6 h 459"/>
                <a:gd name="T92" fmla="*/ 248 w 520"/>
                <a:gd name="T93" fmla="*/ 12 h 459"/>
                <a:gd name="T94" fmla="*/ 225 w 520"/>
                <a:gd name="T95" fmla="*/ 0 h 459"/>
                <a:gd name="T96" fmla="*/ 213 w 520"/>
                <a:gd name="T97" fmla="*/ 28 h 459"/>
                <a:gd name="T98" fmla="*/ 195 w 520"/>
                <a:gd name="T99" fmla="*/ 29 h 459"/>
                <a:gd name="T100" fmla="*/ 180 w 520"/>
                <a:gd name="T101" fmla="*/ 51 h 459"/>
                <a:gd name="T102" fmla="*/ 172 w 520"/>
                <a:gd name="T103" fmla="*/ 46 h 459"/>
                <a:gd name="T104" fmla="*/ 158 w 520"/>
                <a:gd name="T105" fmla="*/ 51 h 459"/>
                <a:gd name="T106" fmla="*/ 136 w 520"/>
                <a:gd name="T107" fmla="*/ 39 h 459"/>
                <a:gd name="T108" fmla="*/ 119 w 520"/>
                <a:gd name="T109" fmla="*/ 59 h 459"/>
                <a:gd name="T110" fmla="*/ 119 w 520"/>
                <a:gd name="T111" fmla="*/ 68 h 459"/>
                <a:gd name="T112" fmla="*/ 152 w 520"/>
                <a:gd name="T113" fmla="*/ 89 h 459"/>
                <a:gd name="T114" fmla="*/ 160 w 520"/>
                <a:gd name="T115" fmla="*/ 102 h 459"/>
                <a:gd name="T116" fmla="*/ 136 w 520"/>
                <a:gd name="T117" fmla="*/ 111 h 459"/>
                <a:gd name="T118" fmla="*/ 100 w 520"/>
                <a:gd name="T119" fmla="*/ 110 h 459"/>
                <a:gd name="T120" fmla="*/ 100 w 520"/>
                <a:gd name="T121" fmla="*/ 110 h 4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0"/>
                <a:gd name="T184" fmla="*/ 0 h 459"/>
                <a:gd name="T185" fmla="*/ 520 w 520"/>
                <a:gd name="T186" fmla="*/ 459 h 4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0" h="459">
                  <a:moveTo>
                    <a:pt x="145" y="153"/>
                  </a:moveTo>
                  <a:lnTo>
                    <a:pt x="131" y="190"/>
                  </a:lnTo>
                  <a:lnTo>
                    <a:pt x="109" y="197"/>
                  </a:lnTo>
                  <a:lnTo>
                    <a:pt x="61" y="190"/>
                  </a:lnTo>
                  <a:lnTo>
                    <a:pt x="50" y="201"/>
                  </a:lnTo>
                  <a:lnTo>
                    <a:pt x="24" y="192"/>
                  </a:lnTo>
                  <a:lnTo>
                    <a:pt x="0" y="226"/>
                  </a:lnTo>
                  <a:lnTo>
                    <a:pt x="11" y="236"/>
                  </a:lnTo>
                  <a:lnTo>
                    <a:pt x="11" y="258"/>
                  </a:lnTo>
                  <a:lnTo>
                    <a:pt x="21" y="279"/>
                  </a:lnTo>
                  <a:lnTo>
                    <a:pt x="70" y="263"/>
                  </a:lnTo>
                  <a:lnTo>
                    <a:pt x="85" y="276"/>
                  </a:lnTo>
                  <a:lnTo>
                    <a:pt x="64" y="369"/>
                  </a:lnTo>
                  <a:lnTo>
                    <a:pt x="92" y="398"/>
                  </a:lnTo>
                  <a:lnTo>
                    <a:pt x="83" y="451"/>
                  </a:lnTo>
                  <a:lnTo>
                    <a:pt x="112" y="453"/>
                  </a:lnTo>
                  <a:lnTo>
                    <a:pt x="142" y="424"/>
                  </a:lnTo>
                  <a:lnTo>
                    <a:pt x="155" y="433"/>
                  </a:lnTo>
                  <a:lnTo>
                    <a:pt x="214" y="458"/>
                  </a:lnTo>
                  <a:lnTo>
                    <a:pt x="226" y="451"/>
                  </a:lnTo>
                  <a:lnTo>
                    <a:pt x="228" y="431"/>
                  </a:lnTo>
                  <a:lnTo>
                    <a:pt x="238" y="419"/>
                  </a:lnTo>
                  <a:lnTo>
                    <a:pt x="322" y="364"/>
                  </a:lnTo>
                  <a:lnTo>
                    <a:pt x="337" y="383"/>
                  </a:lnTo>
                  <a:lnTo>
                    <a:pt x="387" y="398"/>
                  </a:lnTo>
                  <a:lnTo>
                    <a:pt x="416" y="361"/>
                  </a:lnTo>
                  <a:lnTo>
                    <a:pt x="429" y="369"/>
                  </a:lnTo>
                  <a:lnTo>
                    <a:pt x="449" y="369"/>
                  </a:lnTo>
                  <a:lnTo>
                    <a:pt x="449" y="358"/>
                  </a:lnTo>
                  <a:lnTo>
                    <a:pt x="475" y="349"/>
                  </a:lnTo>
                  <a:lnTo>
                    <a:pt x="475" y="340"/>
                  </a:lnTo>
                  <a:lnTo>
                    <a:pt x="486" y="329"/>
                  </a:lnTo>
                  <a:lnTo>
                    <a:pt x="492" y="332"/>
                  </a:lnTo>
                  <a:lnTo>
                    <a:pt x="519" y="305"/>
                  </a:lnTo>
                  <a:lnTo>
                    <a:pt x="497" y="265"/>
                  </a:lnTo>
                  <a:lnTo>
                    <a:pt x="508" y="209"/>
                  </a:lnTo>
                  <a:lnTo>
                    <a:pt x="494" y="192"/>
                  </a:lnTo>
                  <a:lnTo>
                    <a:pt x="456" y="204"/>
                  </a:lnTo>
                  <a:lnTo>
                    <a:pt x="451" y="197"/>
                  </a:lnTo>
                  <a:lnTo>
                    <a:pt x="494" y="148"/>
                  </a:lnTo>
                  <a:lnTo>
                    <a:pt x="475" y="71"/>
                  </a:lnTo>
                  <a:lnTo>
                    <a:pt x="446" y="93"/>
                  </a:lnTo>
                  <a:lnTo>
                    <a:pt x="420" y="66"/>
                  </a:lnTo>
                  <a:lnTo>
                    <a:pt x="396" y="33"/>
                  </a:lnTo>
                  <a:lnTo>
                    <a:pt x="394" y="13"/>
                  </a:lnTo>
                  <a:lnTo>
                    <a:pt x="377" y="9"/>
                  </a:lnTo>
                  <a:lnTo>
                    <a:pt x="357" y="16"/>
                  </a:lnTo>
                  <a:lnTo>
                    <a:pt x="324" y="0"/>
                  </a:lnTo>
                  <a:lnTo>
                    <a:pt x="308" y="38"/>
                  </a:lnTo>
                  <a:lnTo>
                    <a:pt x="281" y="40"/>
                  </a:lnTo>
                  <a:lnTo>
                    <a:pt x="260" y="71"/>
                  </a:lnTo>
                  <a:lnTo>
                    <a:pt x="248" y="64"/>
                  </a:lnTo>
                  <a:lnTo>
                    <a:pt x="228" y="71"/>
                  </a:lnTo>
                  <a:lnTo>
                    <a:pt x="197" y="53"/>
                  </a:lnTo>
                  <a:lnTo>
                    <a:pt x="173" y="81"/>
                  </a:lnTo>
                  <a:lnTo>
                    <a:pt x="173" y="95"/>
                  </a:lnTo>
                  <a:lnTo>
                    <a:pt x="221" y="122"/>
                  </a:lnTo>
                  <a:lnTo>
                    <a:pt x="232" y="141"/>
                  </a:lnTo>
                  <a:lnTo>
                    <a:pt x="197" y="154"/>
                  </a:lnTo>
                  <a:lnTo>
                    <a:pt x="145" y="15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7" name="Freeform 1076"/>
            <p:cNvSpPr>
              <a:spLocks/>
            </p:cNvSpPr>
            <p:nvPr/>
          </p:nvSpPr>
          <p:spPr bwMode="auto">
            <a:xfrm rot="356891">
              <a:off x="7850676" y="4416444"/>
              <a:ext cx="492593" cy="582772"/>
            </a:xfrm>
            <a:custGeom>
              <a:avLst/>
              <a:gdLst>
                <a:gd name="T0" fmla="*/ 164 w 327"/>
                <a:gd name="T1" fmla="*/ 264 h 381"/>
                <a:gd name="T2" fmla="*/ 129 w 327"/>
                <a:gd name="T3" fmla="*/ 277 h 381"/>
                <a:gd name="T4" fmla="*/ 109 w 327"/>
                <a:gd name="T5" fmla="*/ 256 h 381"/>
                <a:gd name="T6" fmla="*/ 97 w 327"/>
                <a:gd name="T7" fmla="*/ 274 h 381"/>
                <a:gd name="T8" fmla="*/ 74 w 327"/>
                <a:gd name="T9" fmla="*/ 274 h 381"/>
                <a:gd name="T10" fmla="*/ 65 w 327"/>
                <a:gd name="T11" fmla="*/ 254 h 381"/>
                <a:gd name="T12" fmla="*/ 54 w 327"/>
                <a:gd name="T13" fmla="*/ 224 h 381"/>
                <a:gd name="T14" fmla="*/ 35 w 327"/>
                <a:gd name="T15" fmla="*/ 223 h 381"/>
                <a:gd name="T16" fmla="*/ 13 w 327"/>
                <a:gd name="T17" fmla="*/ 180 h 381"/>
                <a:gd name="T18" fmla="*/ 0 w 327"/>
                <a:gd name="T19" fmla="*/ 158 h 381"/>
                <a:gd name="T20" fmla="*/ 10 w 327"/>
                <a:gd name="T21" fmla="*/ 149 h 381"/>
                <a:gd name="T22" fmla="*/ 13 w 327"/>
                <a:gd name="T23" fmla="*/ 145 h 381"/>
                <a:gd name="T24" fmla="*/ 36 w 327"/>
                <a:gd name="T25" fmla="*/ 111 h 381"/>
                <a:gd name="T26" fmla="*/ 35 w 327"/>
                <a:gd name="T27" fmla="*/ 85 h 381"/>
                <a:gd name="T28" fmla="*/ 42 w 327"/>
                <a:gd name="T29" fmla="*/ 72 h 381"/>
                <a:gd name="T30" fmla="*/ 59 w 327"/>
                <a:gd name="T31" fmla="*/ 69 h 381"/>
                <a:gd name="T32" fmla="*/ 65 w 327"/>
                <a:gd name="T33" fmla="*/ 61 h 381"/>
                <a:gd name="T34" fmla="*/ 59 w 327"/>
                <a:gd name="T35" fmla="*/ 48 h 381"/>
                <a:gd name="T36" fmla="*/ 68 w 327"/>
                <a:gd name="T37" fmla="*/ 35 h 381"/>
                <a:gd name="T38" fmla="*/ 68 w 327"/>
                <a:gd name="T39" fmla="*/ 10 h 381"/>
                <a:gd name="T40" fmla="*/ 80 w 327"/>
                <a:gd name="T41" fmla="*/ 4 h 381"/>
                <a:gd name="T42" fmla="*/ 101 w 327"/>
                <a:gd name="T43" fmla="*/ 15 h 381"/>
                <a:gd name="T44" fmla="*/ 129 w 327"/>
                <a:gd name="T45" fmla="*/ 21 h 381"/>
                <a:gd name="T46" fmla="*/ 146 w 327"/>
                <a:gd name="T47" fmla="*/ 0 h 381"/>
                <a:gd name="T48" fmla="*/ 168 w 327"/>
                <a:gd name="T49" fmla="*/ 18 h 381"/>
                <a:gd name="T50" fmla="*/ 158 w 327"/>
                <a:gd name="T51" fmla="*/ 26 h 381"/>
                <a:gd name="T52" fmla="*/ 146 w 327"/>
                <a:gd name="T53" fmla="*/ 43 h 381"/>
                <a:gd name="T54" fmla="*/ 129 w 327"/>
                <a:gd name="T55" fmla="*/ 48 h 381"/>
                <a:gd name="T56" fmla="*/ 123 w 327"/>
                <a:gd name="T57" fmla="*/ 53 h 381"/>
                <a:gd name="T58" fmla="*/ 140 w 327"/>
                <a:gd name="T59" fmla="*/ 62 h 381"/>
                <a:gd name="T60" fmla="*/ 170 w 327"/>
                <a:gd name="T61" fmla="*/ 48 h 381"/>
                <a:gd name="T62" fmla="*/ 221 w 327"/>
                <a:gd name="T63" fmla="*/ 70 h 381"/>
                <a:gd name="T64" fmla="*/ 227 w 327"/>
                <a:gd name="T65" fmla="*/ 115 h 381"/>
                <a:gd name="T66" fmla="*/ 206 w 327"/>
                <a:gd name="T67" fmla="*/ 115 h 381"/>
                <a:gd name="T68" fmla="*/ 204 w 327"/>
                <a:gd name="T69" fmla="*/ 129 h 381"/>
                <a:gd name="T70" fmla="*/ 215 w 327"/>
                <a:gd name="T71" fmla="*/ 148 h 381"/>
                <a:gd name="T72" fmla="*/ 206 w 327"/>
                <a:gd name="T73" fmla="*/ 158 h 381"/>
                <a:gd name="T74" fmla="*/ 217 w 327"/>
                <a:gd name="T75" fmla="*/ 176 h 381"/>
                <a:gd name="T76" fmla="*/ 200 w 327"/>
                <a:gd name="T77" fmla="*/ 198 h 381"/>
                <a:gd name="T78" fmla="*/ 192 w 327"/>
                <a:gd name="T79" fmla="*/ 187 h 381"/>
                <a:gd name="T80" fmla="*/ 168 w 327"/>
                <a:gd name="T81" fmla="*/ 254 h 381"/>
                <a:gd name="T82" fmla="*/ 164 w 327"/>
                <a:gd name="T83" fmla="*/ 264 h 381"/>
                <a:gd name="T84" fmla="*/ 164 w 327"/>
                <a:gd name="T85" fmla="*/ 264 h 3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7"/>
                <a:gd name="T130" fmla="*/ 0 h 381"/>
                <a:gd name="T131" fmla="*/ 327 w 327"/>
                <a:gd name="T132" fmla="*/ 381 h 3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7" h="381">
                  <a:moveTo>
                    <a:pt x="236" y="361"/>
                  </a:moveTo>
                  <a:lnTo>
                    <a:pt x="186" y="380"/>
                  </a:lnTo>
                  <a:lnTo>
                    <a:pt x="157" y="351"/>
                  </a:lnTo>
                  <a:lnTo>
                    <a:pt x="139" y="375"/>
                  </a:lnTo>
                  <a:lnTo>
                    <a:pt x="107" y="375"/>
                  </a:lnTo>
                  <a:lnTo>
                    <a:pt x="93" y="348"/>
                  </a:lnTo>
                  <a:lnTo>
                    <a:pt x="78" y="308"/>
                  </a:lnTo>
                  <a:lnTo>
                    <a:pt x="50" y="305"/>
                  </a:lnTo>
                  <a:lnTo>
                    <a:pt x="19" y="247"/>
                  </a:lnTo>
                  <a:lnTo>
                    <a:pt x="0" y="218"/>
                  </a:lnTo>
                  <a:lnTo>
                    <a:pt x="14" y="204"/>
                  </a:lnTo>
                  <a:lnTo>
                    <a:pt x="19" y="199"/>
                  </a:lnTo>
                  <a:lnTo>
                    <a:pt x="52" y="152"/>
                  </a:lnTo>
                  <a:lnTo>
                    <a:pt x="50" y="115"/>
                  </a:lnTo>
                  <a:lnTo>
                    <a:pt x="60" y="99"/>
                  </a:lnTo>
                  <a:lnTo>
                    <a:pt x="86" y="95"/>
                  </a:lnTo>
                  <a:lnTo>
                    <a:pt x="93" y="84"/>
                  </a:lnTo>
                  <a:lnTo>
                    <a:pt x="84" y="66"/>
                  </a:lnTo>
                  <a:lnTo>
                    <a:pt x="98" y="48"/>
                  </a:lnTo>
                  <a:lnTo>
                    <a:pt x="98" y="13"/>
                  </a:lnTo>
                  <a:lnTo>
                    <a:pt x="115" y="4"/>
                  </a:lnTo>
                  <a:lnTo>
                    <a:pt x="146" y="21"/>
                  </a:lnTo>
                  <a:lnTo>
                    <a:pt x="184" y="28"/>
                  </a:lnTo>
                  <a:lnTo>
                    <a:pt x="210" y="0"/>
                  </a:lnTo>
                  <a:lnTo>
                    <a:pt x="240" y="24"/>
                  </a:lnTo>
                  <a:lnTo>
                    <a:pt x="227" y="35"/>
                  </a:lnTo>
                  <a:lnTo>
                    <a:pt x="210" y="59"/>
                  </a:lnTo>
                  <a:lnTo>
                    <a:pt x="186" y="66"/>
                  </a:lnTo>
                  <a:lnTo>
                    <a:pt x="177" y="72"/>
                  </a:lnTo>
                  <a:lnTo>
                    <a:pt x="201" y="86"/>
                  </a:lnTo>
                  <a:lnTo>
                    <a:pt x="244" y="66"/>
                  </a:lnTo>
                  <a:lnTo>
                    <a:pt x="317" y="97"/>
                  </a:lnTo>
                  <a:lnTo>
                    <a:pt x="326" y="158"/>
                  </a:lnTo>
                  <a:lnTo>
                    <a:pt x="295" y="158"/>
                  </a:lnTo>
                  <a:lnTo>
                    <a:pt x="292" y="177"/>
                  </a:lnTo>
                  <a:lnTo>
                    <a:pt x="308" y="202"/>
                  </a:lnTo>
                  <a:lnTo>
                    <a:pt x="295" y="218"/>
                  </a:lnTo>
                  <a:lnTo>
                    <a:pt x="311" y="242"/>
                  </a:lnTo>
                  <a:lnTo>
                    <a:pt x="287" y="271"/>
                  </a:lnTo>
                  <a:lnTo>
                    <a:pt x="275" y="257"/>
                  </a:lnTo>
                  <a:lnTo>
                    <a:pt x="240" y="348"/>
                  </a:lnTo>
                  <a:lnTo>
                    <a:pt x="236" y="361"/>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8" name="Freeform 1077"/>
            <p:cNvSpPr>
              <a:spLocks/>
            </p:cNvSpPr>
            <p:nvPr/>
          </p:nvSpPr>
          <p:spPr bwMode="auto">
            <a:xfrm rot="356891">
              <a:off x="7425225" y="3948355"/>
              <a:ext cx="613193" cy="742482"/>
            </a:xfrm>
            <a:custGeom>
              <a:avLst/>
              <a:gdLst>
                <a:gd name="T0" fmla="*/ 68 w 406"/>
                <a:gd name="T1" fmla="*/ 0 h 488"/>
                <a:gd name="T2" fmla="*/ 116 w 406"/>
                <a:gd name="T3" fmla="*/ 30 h 488"/>
                <a:gd name="T4" fmla="*/ 155 w 406"/>
                <a:gd name="T5" fmla="*/ 47 h 488"/>
                <a:gd name="T6" fmla="*/ 174 w 406"/>
                <a:gd name="T7" fmla="*/ 50 h 488"/>
                <a:gd name="T8" fmla="*/ 183 w 406"/>
                <a:gd name="T9" fmla="*/ 93 h 488"/>
                <a:gd name="T10" fmla="*/ 213 w 406"/>
                <a:gd name="T11" fmla="*/ 111 h 488"/>
                <a:gd name="T12" fmla="*/ 237 w 406"/>
                <a:gd name="T13" fmla="*/ 96 h 488"/>
                <a:gd name="T14" fmla="*/ 245 w 406"/>
                <a:gd name="T15" fmla="*/ 120 h 488"/>
                <a:gd name="T16" fmla="*/ 217 w 406"/>
                <a:gd name="T17" fmla="*/ 135 h 488"/>
                <a:gd name="T18" fmla="*/ 205 w 406"/>
                <a:gd name="T19" fmla="*/ 159 h 488"/>
                <a:gd name="T20" fmla="*/ 237 w 406"/>
                <a:gd name="T21" fmla="*/ 188 h 488"/>
                <a:gd name="T22" fmla="*/ 285 w 406"/>
                <a:gd name="T23" fmla="*/ 211 h 488"/>
                <a:gd name="T24" fmla="*/ 275 w 406"/>
                <a:gd name="T25" fmla="*/ 250 h 488"/>
                <a:gd name="T26" fmla="*/ 276 w 406"/>
                <a:gd name="T27" fmla="*/ 271 h 488"/>
                <a:gd name="T28" fmla="*/ 251 w 406"/>
                <a:gd name="T29" fmla="*/ 286 h 488"/>
                <a:gd name="T30" fmla="*/ 229 w 406"/>
                <a:gd name="T31" fmla="*/ 346 h 488"/>
                <a:gd name="T32" fmla="*/ 213 w 406"/>
                <a:gd name="T33" fmla="*/ 337 h 488"/>
                <a:gd name="T34" fmla="*/ 165 w 406"/>
                <a:gd name="T35" fmla="*/ 321 h 488"/>
                <a:gd name="T36" fmla="*/ 130 w 406"/>
                <a:gd name="T37" fmla="*/ 343 h 488"/>
                <a:gd name="T38" fmla="*/ 140 w 406"/>
                <a:gd name="T39" fmla="*/ 316 h 488"/>
                <a:gd name="T40" fmla="*/ 99 w 406"/>
                <a:gd name="T41" fmla="*/ 330 h 488"/>
                <a:gd name="T42" fmla="*/ 79 w 406"/>
                <a:gd name="T43" fmla="*/ 256 h 488"/>
                <a:gd name="T44" fmla="*/ 60 w 406"/>
                <a:gd name="T45" fmla="*/ 244 h 488"/>
                <a:gd name="T46" fmla="*/ 46 w 406"/>
                <a:gd name="T47" fmla="*/ 207 h 488"/>
                <a:gd name="T48" fmla="*/ 64 w 406"/>
                <a:gd name="T49" fmla="*/ 182 h 488"/>
                <a:gd name="T50" fmla="*/ 53 w 406"/>
                <a:gd name="T51" fmla="*/ 147 h 488"/>
                <a:gd name="T52" fmla="*/ 17 w 406"/>
                <a:gd name="T53" fmla="*/ 143 h 488"/>
                <a:gd name="T54" fmla="*/ 17 w 406"/>
                <a:gd name="T55" fmla="*/ 108 h 488"/>
                <a:gd name="T56" fmla="*/ 32 w 406"/>
                <a:gd name="T57" fmla="*/ 80 h 488"/>
                <a:gd name="T58" fmla="*/ 37 w 406"/>
                <a:gd name="T59" fmla="*/ 42 h 488"/>
                <a:gd name="T60" fmla="*/ 60 w 406"/>
                <a:gd name="T61" fmla="*/ 65 h 488"/>
                <a:gd name="T62" fmla="*/ 85 w 406"/>
                <a:gd name="T63" fmla="*/ 45 h 488"/>
                <a:gd name="T64" fmla="*/ 60 w 406"/>
                <a:gd name="T65" fmla="*/ 17 h 488"/>
                <a:gd name="T66" fmla="*/ 56 w 406"/>
                <a:gd name="T67" fmla="*/ 4 h 4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6"/>
                <a:gd name="T103" fmla="*/ 0 h 488"/>
                <a:gd name="T104" fmla="*/ 406 w 406"/>
                <a:gd name="T105" fmla="*/ 488 h 4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6" h="488">
                  <a:moveTo>
                    <a:pt x="80" y="4"/>
                  </a:moveTo>
                  <a:lnTo>
                    <a:pt x="96" y="0"/>
                  </a:lnTo>
                  <a:lnTo>
                    <a:pt x="144" y="19"/>
                  </a:lnTo>
                  <a:lnTo>
                    <a:pt x="165" y="41"/>
                  </a:lnTo>
                  <a:lnTo>
                    <a:pt x="205" y="52"/>
                  </a:lnTo>
                  <a:lnTo>
                    <a:pt x="220" y="66"/>
                  </a:lnTo>
                  <a:lnTo>
                    <a:pt x="242" y="62"/>
                  </a:lnTo>
                  <a:lnTo>
                    <a:pt x="247" y="70"/>
                  </a:lnTo>
                  <a:lnTo>
                    <a:pt x="240" y="117"/>
                  </a:lnTo>
                  <a:lnTo>
                    <a:pt x="261" y="130"/>
                  </a:lnTo>
                  <a:lnTo>
                    <a:pt x="271" y="147"/>
                  </a:lnTo>
                  <a:lnTo>
                    <a:pt x="304" y="154"/>
                  </a:lnTo>
                  <a:lnTo>
                    <a:pt x="316" y="132"/>
                  </a:lnTo>
                  <a:lnTo>
                    <a:pt x="337" y="134"/>
                  </a:lnTo>
                  <a:lnTo>
                    <a:pt x="350" y="151"/>
                  </a:lnTo>
                  <a:lnTo>
                    <a:pt x="347" y="168"/>
                  </a:lnTo>
                  <a:lnTo>
                    <a:pt x="308" y="172"/>
                  </a:lnTo>
                  <a:lnTo>
                    <a:pt x="308" y="189"/>
                  </a:lnTo>
                  <a:lnTo>
                    <a:pt x="308" y="202"/>
                  </a:lnTo>
                  <a:lnTo>
                    <a:pt x="292" y="221"/>
                  </a:lnTo>
                  <a:lnTo>
                    <a:pt x="304" y="240"/>
                  </a:lnTo>
                  <a:lnTo>
                    <a:pt x="337" y="262"/>
                  </a:lnTo>
                  <a:lnTo>
                    <a:pt x="338" y="288"/>
                  </a:lnTo>
                  <a:lnTo>
                    <a:pt x="405" y="295"/>
                  </a:lnTo>
                  <a:lnTo>
                    <a:pt x="405" y="330"/>
                  </a:lnTo>
                  <a:lnTo>
                    <a:pt x="391" y="348"/>
                  </a:lnTo>
                  <a:lnTo>
                    <a:pt x="400" y="366"/>
                  </a:lnTo>
                  <a:lnTo>
                    <a:pt x="393" y="377"/>
                  </a:lnTo>
                  <a:lnTo>
                    <a:pt x="367" y="381"/>
                  </a:lnTo>
                  <a:lnTo>
                    <a:pt x="356" y="397"/>
                  </a:lnTo>
                  <a:lnTo>
                    <a:pt x="359" y="434"/>
                  </a:lnTo>
                  <a:lnTo>
                    <a:pt x="326" y="481"/>
                  </a:lnTo>
                  <a:lnTo>
                    <a:pt x="321" y="487"/>
                  </a:lnTo>
                  <a:lnTo>
                    <a:pt x="302" y="469"/>
                  </a:lnTo>
                  <a:lnTo>
                    <a:pt x="256" y="469"/>
                  </a:lnTo>
                  <a:lnTo>
                    <a:pt x="235" y="447"/>
                  </a:lnTo>
                  <a:lnTo>
                    <a:pt x="199" y="484"/>
                  </a:lnTo>
                  <a:lnTo>
                    <a:pt x="185" y="478"/>
                  </a:lnTo>
                  <a:lnTo>
                    <a:pt x="201" y="450"/>
                  </a:lnTo>
                  <a:lnTo>
                    <a:pt x="199" y="440"/>
                  </a:lnTo>
                  <a:lnTo>
                    <a:pt x="185" y="436"/>
                  </a:lnTo>
                  <a:lnTo>
                    <a:pt x="141" y="460"/>
                  </a:lnTo>
                  <a:lnTo>
                    <a:pt x="100" y="381"/>
                  </a:lnTo>
                  <a:lnTo>
                    <a:pt x="113" y="356"/>
                  </a:lnTo>
                  <a:lnTo>
                    <a:pt x="108" y="348"/>
                  </a:lnTo>
                  <a:lnTo>
                    <a:pt x="86" y="341"/>
                  </a:lnTo>
                  <a:lnTo>
                    <a:pt x="50" y="320"/>
                  </a:lnTo>
                  <a:lnTo>
                    <a:pt x="65" y="288"/>
                  </a:lnTo>
                  <a:lnTo>
                    <a:pt x="86" y="277"/>
                  </a:lnTo>
                  <a:lnTo>
                    <a:pt x="91" y="253"/>
                  </a:lnTo>
                  <a:lnTo>
                    <a:pt x="82" y="209"/>
                  </a:lnTo>
                  <a:lnTo>
                    <a:pt x="77" y="204"/>
                  </a:lnTo>
                  <a:lnTo>
                    <a:pt x="56" y="226"/>
                  </a:lnTo>
                  <a:lnTo>
                    <a:pt x="24" y="200"/>
                  </a:lnTo>
                  <a:lnTo>
                    <a:pt x="0" y="170"/>
                  </a:lnTo>
                  <a:lnTo>
                    <a:pt x="24" y="151"/>
                  </a:lnTo>
                  <a:lnTo>
                    <a:pt x="29" y="120"/>
                  </a:lnTo>
                  <a:lnTo>
                    <a:pt x="45" y="110"/>
                  </a:lnTo>
                  <a:lnTo>
                    <a:pt x="43" y="67"/>
                  </a:lnTo>
                  <a:lnTo>
                    <a:pt x="53" y="59"/>
                  </a:lnTo>
                  <a:lnTo>
                    <a:pt x="74" y="72"/>
                  </a:lnTo>
                  <a:lnTo>
                    <a:pt x="86" y="90"/>
                  </a:lnTo>
                  <a:lnTo>
                    <a:pt x="113" y="72"/>
                  </a:lnTo>
                  <a:lnTo>
                    <a:pt x="122" y="62"/>
                  </a:lnTo>
                  <a:lnTo>
                    <a:pt x="117" y="41"/>
                  </a:lnTo>
                  <a:lnTo>
                    <a:pt x="86" y="24"/>
                  </a:lnTo>
                  <a:lnTo>
                    <a:pt x="80" y="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9" name="Freeform 1078"/>
            <p:cNvSpPr>
              <a:spLocks/>
            </p:cNvSpPr>
            <p:nvPr/>
          </p:nvSpPr>
          <p:spPr bwMode="auto">
            <a:xfrm rot="356891">
              <a:off x="8201370" y="4356552"/>
              <a:ext cx="108710" cy="113836"/>
            </a:xfrm>
            <a:custGeom>
              <a:avLst/>
              <a:gdLst>
                <a:gd name="T0" fmla="*/ 19 w 73"/>
                <a:gd name="T1" fmla="*/ 51 h 76"/>
                <a:gd name="T2" fmla="*/ 0 w 73"/>
                <a:gd name="T3" fmla="*/ 34 h 76"/>
                <a:gd name="T4" fmla="*/ 9 w 73"/>
                <a:gd name="T5" fmla="*/ 23 h 76"/>
                <a:gd name="T6" fmla="*/ 16 w 73"/>
                <a:gd name="T7" fmla="*/ 0 h 76"/>
                <a:gd name="T8" fmla="*/ 38 w 73"/>
                <a:gd name="T9" fmla="*/ 9 h 76"/>
                <a:gd name="T10" fmla="*/ 48 w 73"/>
                <a:gd name="T11" fmla="*/ 24 h 76"/>
                <a:gd name="T12" fmla="*/ 40 w 73"/>
                <a:gd name="T13" fmla="*/ 34 h 76"/>
                <a:gd name="T14" fmla="*/ 19 w 73"/>
                <a:gd name="T15" fmla="*/ 51 h 76"/>
                <a:gd name="T16" fmla="*/ 19 w 73"/>
                <a:gd name="T17" fmla="*/ 51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76"/>
                <a:gd name="T29" fmla="*/ 73 w 73"/>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76">
                  <a:moveTo>
                    <a:pt x="29" y="75"/>
                  </a:moveTo>
                  <a:lnTo>
                    <a:pt x="0" y="50"/>
                  </a:lnTo>
                  <a:lnTo>
                    <a:pt x="12" y="33"/>
                  </a:lnTo>
                  <a:lnTo>
                    <a:pt x="24" y="0"/>
                  </a:lnTo>
                  <a:lnTo>
                    <a:pt x="56" y="13"/>
                  </a:lnTo>
                  <a:lnTo>
                    <a:pt x="72" y="35"/>
                  </a:lnTo>
                  <a:lnTo>
                    <a:pt x="60" y="50"/>
                  </a:lnTo>
                  <a:lnTo>
                    <a:pt x="29" y="7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0" name="Freeform 1079"/>
            <p:cNvSpPr>
              <a:spLocks/>
            </p:cNvSpPr>
            <p:nvPr/>
          </p:nvSpPr>
          <p:spPr bwMode="auto">
            <a:xfrm rot="356891">
              <a:off x="7589945" y="3858013"/>
              <a:ext cx="721903" cy="586169"/>
            </a:xfrm>
            <a:custGeom>
              <a:avLst/>
              <a:gdLst>
                <a:gd name="T0" fmla="*/ 312 w 478"/>
                <a:gd name="T1" fmla="*/ 219 h 385"/>
                <a:gd name="T2" fmla="*/ 304 w 478"/>
                <a:gd name="T3" fmla="*/ 243 h 385"/>
                <a:gd name="T4" fmla="*/ 295 w 478"/>
                <a:gd name="T5" fmla="*/ 255 h 385"/>
                <a:gd name="T6" fmla="*/ 277 w 478"/>
                <a:gd name="T7" fmla="*/ 276 h 385"/>
                <a:gd name="T8" fmla="*/ 251 w 478"/>
                <a:gd name="T9" fmla="*/ 272 h 385"/>
                <a:gd name="T10" fmla="*/ 229 w 478"/>
                <a:gd name="T11" fmla="*/ 259 h 385"/>
                <a:gd name="T12" fmla="*/ 217 w 478"/>
                <a:gd name="T13" fmla="*/ 266 h 385"/>
                <a:gd name="T14" fmla="*/ 170 w 478"/>
                <a:gd name="T15" fmla="*/ 260 h 385"/>
                <a:gd name="T16" fmla="*/ 169 w 478"/>
                <a:gd name="T17" fmla="*/ 241 h 385"/>
                <a:gd name="T18" fmla="*/ 146 w 478"/>
                <a:gd name="T19" fmla="*/ 225 h 385"/>
                <a:gd name="T20" fmla="*/ 138 w 478"/>
                <a:gd name="T21" fmla="*/ 211 h 385"/>
                <a:gd name="T22" fmla="*/ 148 w 478"/>
                <a:gd name="T23" fmla="*/ 197 h 385"/>
                <a:gd name="T24" fmla="*/ 148 w 478"/>
                <a:gd name="T25" fmla="*/ 189 h 385"/>
                <a:gd name="T26" fmla="*/ 148 w 478"/>
                <a:gd name="T27" fmla="*/ 177 h 385"/>
                <a:gd name="T28" fmla="*/ 176 w 478"/>
                <a:gd name="T29" fmla="*/ 174 h 385"/>
                <a:gd name="T30" fmla="*/ 178 w 478"/>
                <a:gd name="T31" fmla="*/ 161 h 385"/>
                <a:gd name="T32" fmla="*/ 169 w 478"/>
                <a:gd name="T33" fmla="*/ 149 h 385"/>
                <a:gd name="T34" fmla="*/ 155 w 478"/>
                <a:gd name="T35" fmla="*/ 148 h 385"/>
                <a:gd name="T36" fmla="*/ 146 w 478"/>
                <a:gd name="T37" fmla="*/ 163 h 385"/>
                <a:gd name="T38" fmla="*/ 124 w 478"/>
                <a:gd name="T39" fmla="*/ 159 h 385"/>
                <a:gd name="T40" fmla="*/ 116 w 478"/>
                <a:gd name="T41" fmla="*/ 145 h 385"/>
                <a:gd name="T42" fmla="*/ 101 w 478"/>
                <a:gd name="T43" fmla="*/ 136 h 385"/>
                <a:gd name="T44" fmla="*/ 105 w 478"/>
                <a:gd name="T45" fmla="*/ 102 h 385"/>
                <a:gd name="T46" fmla="*/ 103 w 478"/>
                <a:gd name="T47" fmla="*/ 97 h 385"/>
                <a:gd name="T48" fmla="*/ 87 w 478"/>
                <a:gd name="T49" fmla="*/ 100 h 385"/>
                <a:gd name="T50" fmla="*/ 76 w 478"/>
                <a:gd name="T51" fmla="*/ 90 h 385"/>
                <a:gd name="T52" fmla="*/ 48 w 478"/>
                <a:gd name="T53" fmla="*/ 82 h 385"/>
                <a:gd name="T54" fmla="*/ 34 w 478"/>
                <a:gd name="T55" fmla="*/ 65 h 385"/>
                <a:gd name="T56" fmla="*/ 0 w 478"/>
                <a:gd name="T57" fmla="*/ 52 h 385"/>
                <a:gd name="T58" fmla="*/ 4 w 478"/>
                <a:gd name="T59" fmla="*/ 36 h 385"/>
                <a:gd name="T60" fmla="*/ 17 w 478"/>
                <a:gd name="T61" fmla="*/ 30 h 385"/>
                <a:gd name="T62" fmla="*/ 41 w 478"/>
                <a:gd name="T63" fmla="*/ 52 h 385"/>
                <a:gd name="T64" fmla="*/ 48 w 478"/>
                <a:gd name="T65" fmla="*/ 52 h 385"/>
                <a:gd name="T66" fmla="*/ 72 w 478"/>
                <a:gd name="T67" fmla="*/ 49 h 385"/>
                <a:gd name="T68" fmla="*/ 85 w 478"/>
                <a:gd name="T69" fmla="*/ 38 h 385"/>
                <a:gd name="T70" fmla="*/ 104 w 478"/>
                <a:gd name="T71" fmla="*/ 53 h 385"/>
                <a:gd name="T72" fmla="*/ 112 w 478"/>
                <a:gd name="T73" fmla="*/ 39 h 385"/>
                <a:gd name="T74" fmla="*/ 114 w 478"/>
                <a:gd name="T75" fmla="*/ 31 h 385"/>
                <a:gd name="T76" fmla="*/ 130 w 478"/>
                <a:gd name="T77" fmla="*/ 22 h 385"/>
                <a:gd name="T78" fmla="*/ 132 w 478"/>
                <a:gd name="T79" fmla="*/ 4 h 385"/>
                <a:gd name="T80" fmla="*/ 148 w 478"/>
                <a:gd name="T81" fmla="*/ 0 h 385"/>
                <a:gd name="T82" fmla="*/ 188 w 478"/>
                <a:gd name="T83" fmla="*/ 26 h 385"/>
                <a:gd name="T84" fmla="*/ 215 w 478"/>
                <a:gd name="T85" fmla="*/ 38 h 385"/>
                <a:gd name="T86" fmla="*/ 269 w 478"/>
                <a:gd name="T87" fmla="*/ 128 h 385"/>
                <a:gd name="T88" fmla="*/ 266 w 478"/>
                <a:gd name="T89" fmla="*/ 138 h 385"/>
                <a:gd name="T90" fmla="*/ 301 w 478"/>
                <a:gd name="T91" fmla="*/ 156 h 385"/>
                <a:gd name="T92" fmla="*/ 310 w 478"/>
                <a:gd name="T93" fmla="*/ 171 h 385"/>
                <a:gd name="T94" fmla="*/ 327 w 478"/>
                <a:gd name="T95" fmla="*/ 179 h 385"/>
                <a:gd name="T96" fmla="*/ 335 w 478"/>
                <a:gd name="T97" fmla="*/ 194 h 385"/>
                <a:gd name="T98" fmla="*/ 325 w 478"/>
                <a:gd name="T99" fmla="*/ 199 h 385"/>
                <a:gd name="T100" fmla="*/ 308 w 478"/>
                <a:gd name="T101" fmla="*/ 194 h 385"/>
                <a:gd name="T102" fmla="*/ 282 w 478"/>
                <a:gd name="T103" fmla="*/ 194 h 385"/>
                <a:gd name="T104" fmla="*/ 259 w 478"/>
                <a:gd name="T105" fmla="*/ 185 h 385"/>
                <a:gd name="T106" fmla="*/ 249 w 478"/>
                <a:gd name="T107" fmla="*/ 194 h 385"/>
                <a:gd name="T108" fmla="*/ 270 w 478"/>
                <a:gd name="T109" fmla="*/ 199 h 385"/>
                <a:gd name="T110" fmla="*/ 293 w 478"/>
                <a:gd name="T111" fmla="*/ 210 h 385"/>
                <a:gd name="T112" fmla="*/ 312 w 478"/>
                <a:gd name="T113" fmla="*/ 219 h 385"/>
                <a:gd name="T114" fmla="*/ 312 w 478"/>
                <a:gd name="T115" fmla="*/ 219 h 3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78"/>
                <a:gd name="T175" fmla="*/ 0 h 385"/>
                <a:gd name="T176" fmla="*/ 478 w 478"/>
                <a:gd name="T177" fmla="*/ 385 h 38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78" h="385">
                  <a:moveTo>
                    <a:pt x="444" y="304"/>
                  </a:moveTo>
                  <a:lnTo>
                    <a:pt x="433" y="337"/>
                  </a:lnTo>
                  <a:lnTo>
                    <a:pt x="420" y="355"/>
                  </a:lnTo>
                  <a:lnTo>
                    <a:pt x="394" y="384"/>
                  </a:lnTo>
                  <a:lnTo>
                    <a:pt x="356" y="377"/>
                  </a:lnTo>
                  <a:lnTo>
                    <a:pt x="326" y="359"/>
                  </a:lnTo>
                  <a:lnTo>
                    <a:pt x="308" y="369"/>
                  </a:lnTo>
                  <a:lnTo>
                    <a:pt x="242" y="362"/>
                  </a:lnTo>
                  <a:lnTo>
                    <a:pt x="241" y="335"/>
                  </a:lnTo>
                  <a:lnTo>
                    <a:pt x="208" y="313"/>
                  </a:lnTo>
                  <a:lnTo>
                    <a:pt x="196" y="294"/>
                  </a:lnTo>
                  <a:lnTo>
                    <a:pt x="212" y="275"/>
                  </a:lnTo>
                  <a:lnTo>
                    <a:pt x="212" y="262"/>
                  </a:lnTo>
                  <a:lnTo>
                    <a:pt x="212" y="245"/>
                  </a:lnTo>
                  <a:lnTo>
                    <a:pt x="251" y="241"/>
                  </a:lnTo>
                  <a:lnTo>
                    <a:pt x="253" y="224"/>
                  </a:lnTo>
                  <a:lnTo>
                    <a:pt x="241" y="207"/>
                  </a:lnTo>
                  <a:lnTo>
                    <a:pt x="220" y="205"/>
                  </a:lnTo>
                  <a:lnTo>
                    <a:pt x="208" y="227"/>
                  </a:lnTo>
                  <a:lnTo>
                    <a:pt x="175" y="220"/>
                  </a:lnTo>
                  <a:lnTo>
                    <a:pt x="165" y="202"/>
                  </a:lnTo>
                  <a:lnTo>
                    <a:pt x="144" y="190"/>
                  </a:lnTo>
                  <a:lnTo>
                    <a:pt x="150" y="142"/>
                  </a:lnTo>
                  <a:lnTo>
                    <a:pt x="146" y="134"/>
                  </a:lnTo>
                  <a:lnTo>
                    <a:pt x="124" y="139"/>
                  </a:lnTo>
                  <a:lnTo>
                    <a:pt x="109" y="125"/>
                  </a:lnTo>
                  <a:lnTo>
                    <a:pt x="69" y="114"/>
                  </a:lnTo>
                  <a:lnTo>
                    <a:pt x="48" y="92"/>
                  </a:lnTo>
                  <a:lnTo>
                    <a:pt x="0" y="72"/>
                  </a:lnTo>
                  <a:lnTo>
                    <a:pt x="4" y="50"/>
                  </a:lnTo>
                  <a:lnTo>
                    <a:pt x="24" y="41"/>
                  </a:lnTo>
                  <a:lnTo>
                    <a:pt x="59" y="72"/>
                  </a:lnTo>
                  <a:lnTo>
                    <a:pt x="69" y="72"/>
                  </a:lnTo>
                  <a:lnTo>
                    <a:pt x="102" y="68"/>
                  </a:lnTo>
                  <a:lnTo>
                    <a:pt x="122" y="53"/>
                  </a:lnTo>
                  <a:lnTo>
                    <a:pt x="148" y="74"/>
                  </a:lnTo>
                  <a:lnTo>
                    <a:pt x="160" y="55"/>
                  </a:lnTo>
                  <a:lnTo>
                    <a:pt x="162" y="43"/>
                  </a:lnTo>
                  <a:lnTo>
                    <a:pt x="184" y="31"/>
                  </a:lnTo>
                  <a:lnTo>
                    <a:pt x="189" y="4"/>
                  </a:lnTo>
                  <a:lnTo>
                    <a:pt x="212" y="0"/>
                  </a:lnTo>
                  <a:lnTo>
                    <a:pt x="267" y="36"/>
                  </a:lnTo>
                  <a:lnTo>
                    <a:pt x="306" y="53"/>
                  </a:lnTo>
                  <a:lnTo>
                    <a:pt x="383" y="178"/>
                  </a:lnTo>
                  <a:lnTo>
                    <a:pt x="378" y="192"/>
                  </a:lnTo>
                  <a:lnTo>
                    <a:pt x="428" y="216"/>
                  </a:lnTo>
                  <a:lnTo>
                    <a:pt x="442" y="238"/>
                  </a:lnTo>
                  <a:lnTo>
                    <a:pt x="466" y="249"/>
                  </a:lnTo>
                  <a:lnTo>
                    <a:pt x="477" y="270"/>
                  </a:lnTo>
                  <a:lnTo>
                    <a:pt x="462" y="277"/>
                  </a:lnTo>
                  <a:lnTo>
                    <a:pt x="438" y="269"/>
                  </a:lnTo>
                  <a:lnTo>
                    <a:pt x="400" y="269"/>
                  </a:lnTo>
                  <a:lnTo>
                    <a:pt x="368" y="258"/>
                  </a:lnTo>
                  <a:lnTo>
                    <a:pt x="354" y="269"/>
                  </a:lnTo>
                  <a:lnTo>
                    <a:pt x="385" y="277"/>
                  </a:lnTo>
                  <a:lnTo>
                    <a:pt x="416" y="291"/>
                  </a:lnTo>
                  <a:lnTo>
                    <a:pt x="444" y="30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1" name="Freeform 1080"/>
            <p:cNvSpPr>
              <a:spLocks/>
            </p:cNvSpPr>
            <p:nvPr/>
          </p:nvSpPr>
          <p:spPr bwMode="auto">
            <a:xfrm rot="356891">
              <a:off x="6638049" y="4162230"/>
              <a:ext cx="986884" cy="626946"/>
            </a:xfrm>
            <a:custGeom>
              <a:avLst/>
              <a:gdLst>
                <a:gd name="T0" fmla="*/ 63 w 654"/>
                <a:gd name="T1" fmla="*/ 275 h 411"/>
                <a:gd name="T2" fmla="*/ 116 w 654"/>
                <a:gd name="T3" fmla="*/ 261 h 411"/>
                <a:gd name="T4" fmla="*/ 120 w 654"/>
                <a:gd name="T5" fmla="*/ 233 h 411"/>
                <a:gd name="T6" fmla="*/ 198 w 654"/>
                <a:gd name="T7" fmla="*/ 230 h 411"/>
                <a:gd name="T8" fmla="*/ 235 w 654"/>
                <a:gd name="T9" fmla="*/ 256 h 411"/>
                <a:gd name="T10" fmla="*/ 267 w 654"/>
                <a:gd name="T11" fmla="*/ 238 h 411"/>
                <a:gd name="T12" fmla="*/ 281 w 654"/>
                <a:gd name="T13" fmla="*/ 256 h 411"/>
                <a:gd name="T14" fmla="*/ 304 w 654"/>
                <a:gd name="T15" fmla="*/ 228 h 411"/>
                <a:gd name="T16" fmla="*/ 311 w 654"/>
                <a:gd name="T17" fmla="*/ 261 h 411"/>
                <a:gd name="T18" fmla="*/ 331 w 654"/>
                <a:gd name="T19" fmla="*/ 275 h 411"/>
                <a:gd name="T20" fmla="*/ 370 w 654"/>
                <a:gd name="T21" fmla="*/ 250 h 411"/>
                <a:gd name="T22" fmla="*/ 433 w 654"/>
                <a:gd name="T23" fmla="*/ 210 h 411"/>
                <a:gd name="T24" fmla="*/ 428 w 654"/>
                <a:gd name="T25" fmla="*/ 145 h 411"/>
                <a:gd name="T26" fmla="*/ 434 w 654"/>
                <a:gd name="T27" fmla="*/ 122 h 411"/>
                <a:gd name="T28" fmla="*/ 393 w 654"/>
                <a:gd name="T29" fmla="*/ 101 h 411"/>
                <a:gd name="T30" fmla="*/ 364 w 654"/>
                <a:gd name="T31" fmla="*/ 101 h 411"/>
                <a:gd name="T32" fmla="*/ 322 w 654"/>
                <a:gd name="T33" fmla="*/ 84 h 411"/>
                <a:gd name="T34" fmla="*/ 298 w 654"/>
                <a:gd name="T35" fmla="*/ 57 h 411"/>
                <a:gd name="T36" fmla="*/ 275 w 654"/>
                <a:gd name="T37" fmla="*/ 56 h 411"/>
                <a:gd name="T38" fmla="*/ 224 w 654"/>
                <a:gd name="T39" fmla="*/ 56 h 411"/>
                <a:gd name="T40" fmla="*/ 131 w 654"/>
                <a:gd name="T41" fmla="*/ 0 h 411"/>
                <a:gd name="T42" fmla="*/ 112 w 654"/>
                <a:gd name="T43" fmla="*/ 6 h 411"/>
                <a:gd name="T44" fmla="*/ 54 w 654"/>
                <a:gd name="T45" fmla="*/ 6 h 411"/>
                <a:gd name="T46" fmla="*/ 63 w 654"/>
                <a:gd name="T47" fmla="*/ 28 h 411"/>
                <a:gd name="T48" fmla="*/ 88 w 654"/>
                <a:gd name="T49" fmla="*/ 35 h 411"/>
                <a:gd name="T50" fmla="*/ 60 w 654"/>
                <a:gd name="T51" fmla="*/ 56 h 411"/>
                <a:gd name="T52" fmla="*/ 60 w 654"/>
                <a:gd name="T53" fmla="*/ 82 h 411"/>
                <a:gd name="T54" fmla="*/ 76 w 654"/>
                <a:gd name="T55" fmla="*/ 107 h 411"/>
                <a:gd name="T56" fmla="*/ 97 w 654"/>
                <a:gd name="T57" fmla="*/ 163 h 411"/>
                <a:gd name="T58" fmla="*/ 83 w 654"/>
                <a:gd name="T59" fmla="*/ 172 h 411"/>
                <a:gd name="T60" fmla="*/ 12 w 654"/>
                <a:gd name="T61" fmla="*/ 201 h 411"/>
                <a:gd name="T62" fmla="*/ 10 w 654"/>
                <a:gd name="T63" fmla="*/ 226 h 411"/>
                <a:gd name="T64" fmla="*/ 23 w 654"/>
                <a:gd name="T65" fmla="*/ 257 h 411"/>
                <a:gd name="T66" fmla="*/ 53 w 654"/>
                <a:gd name="T67" fmla="*/ 296 h 4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4"/>
                <a:gd name="T103" fmla="*/ 0 h 411"/>
                <a:gd name="T104" fmla="*/ 654 w 654"/>
                <a:gd name="T105" fmla="*/ 411 h 4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4" h="411">
                  <a:moveTo>
                    <a:pt x="76" y="410"/>
                  </a:moveTo>
                  <a:lnTo>
                    <a:pt x="90" y="380"/>
                  </a:lnTo>
                  <a:lnTo>
                    <a:pt x="129" y="346"/>
                  </a:lnTo>
                  <a:lnTo>
                    <a:pt x="166" y="361"/>
                  </a:lnTo>
                  <a:lnTo>
                    <a:pt x="190" y="346"/>
                  </a:lnTo>
                  <a:lnTo>
                    <a:pt x="171" y="322"/>
                  </a:lnTo>
                  <a:lnTo>
                    <a:pt x="181" y="310"/>
                  </a:lnTo>
                  <a:lnTo>
                    <a:pt x="282" y="317"/>
                  </a:lnTo>
                  <a:lnTo>
                    <a:pt x="317" y="342"/>
                  </a:lnTo>
                  <a:lnTo>
                    <a:pt x="335" y="353"/>
                  </a:lnTo>
                  <a:lnTo>
                    <a:pt x="361" y="335"/>
                  </a:lnTo>
                  <a:lnTo>
                    <a:pt x="380" y="329"/>
                  </a:lnTo>
                  <a:lnTo>
                    <a:pt x="385" y="353"/>
                  </a:lnTo>
                  <a:lnTo>
                    <a:pt x="401" y="353"/>
                  </a:lnTo>
                  <a:lnTo>
                    <a:pt x="411" y="337"/>
                  </a:lnTo>
                  <a:lnTo>
                    <a:pt x="433" y="315"/>
                  </a:lnTo>
                  <a:lnTo>
                    <a:pt x="444" y="330"/>
                  </a:lnTo>
                  <a:lnTo>
                    <a:pt x="444" y="361"/>
                  </a:lnTo>
                  <a:lnTo>
                    <a:pt x="454" y="375"/>
                  </a:lnTo>
                  <a:lnTo>
                    <a:pt x="473" y="380"/>
                  </a:lnTo>
                  <a:lnTo>
                    <a:pt x="495" y="357"/>
                  </a:lnTo>
                  <a:lnTo>
                    <a:pt x="528" y="346"/>
                  </a:lnTo>
                  <a:lnTo>
                    <a:pt x="588" y="289"/>
                  </a:lnTo>
                  <a:lnTo>
                    <a:pt x="617" y="291"/>
                  </a:lnTo>
                  <a:lnTo>
                    <a:pt x="653" y="279"/>
                  </a:lnTo>
                  <a:lnTo>
                    <a:pt x="611" y="200"/>
                  </a:lnTo>
                  <a:lnTo>
                    <a:pt x="624" y="176"/>
                  </a:lnTo>
                  <a:lnTo>
                    <a:pt x="619" y="168"/>
                  </a:lnTo>
                  <a:lnTo>
                    <a:pt x="598" y="161"/>
                  </a:lnTo>
                  <a:lnTo>
                    <a:pt x="561" y="139"/>
                  </a:lnTo>
                  <a:lnTo>
                    <a:pt x="543" y="127"/>
                  </a:lnTo>
                  <a:lnTo>
                    <a:pt x="519" y="139"/>
                  </a:lnTo>
                  <a:lnTo>
                    <a:pt x="492" y="117"/>
                  </a:lnTo>
                  <a:lnTo>
                    <a:pt x="458" y="117"/>
                  </a:lnTo>
                  <a:lnTo>
                    <a:pt x="432" y="101"/>
                  </a:lnTo>
                  <a:lnTo>
                    <a:pt x="425" y="79"/>
                  </a:lnTo>
                  <a:lnTo>
                    <a:pt x="411" y="66"/>
                  </a:lnTo>
                  <a:lnTo>
                    <a:pt x="392" y="77"/>
                  </a:lnTo>
                  <a:lnTo>
                    <a:pt x="375" y="69"/>
                  </a:lnTo>
                  <a:lnTo>
                    <a:pt x="320" y="77"/>
                  </a:lnTo>
                  <a:lnTo>
                    <a:pt x="260" y="64"/>
                  </a:lnTo>
                  <a:lnTo>
                    <a:pt x="188" y="0"/>
                  </a:lnTo>
                  <a:lnTo>
                    <a:pt x="169" y="16"/>
                  </a:lnTo>
                  <a:lnTo>
                    <a:pt x="160" y="9"/>
                  </a:lnTo>
                  <a:lnTo>
                    <a:pt x="145" y="9"/>
                  </a:lnTo>
                  <a:lnTo>
                    <a:pt x="78" y="9"/>
                  </a:lnTo>
                  <a:lnTo>
                    <a:pt x="69" y="17"/>
                  </a:lnTo>
                  <a:lnTo>
                    <a:pt x="90" y="38"/>
                  </a:lnTo>
                  <a:lnTo>
                    <a:pt x="109" y="42"/>
                  </a:lnTo>
                  <a:lnTo>
                    <a:pt x="126" y="48"/>
                  </a:lnTo>
                  <a:lnTo>
                    <a:pt x="118" y="62"/>
                  </a:lnTo>
                  <a:lnTo>
                    <a:pt x="85" y="77"/>
                  </a:lnTo>
                  <a:lnTo>
                    <a:pt x="78" y="103"/>
                  </a:lnTo>
                  <a:lnTo>
                    <a:pt x="85" y="112"/>
                  </a:lnTo>
                  <a:lnTo>
                    <a:pt x="90" y="146"/>
                  </a:lnTo>
                  <a:lnTo>
                    <a:pt x="109" y="147"/>
                  </a:lnTo>
                  <a:lnTo>
                    <a:pt x="129" y="173"/>
                  </a:lnTo>
                  <a:lnTo>
                    <a:pt x="138" y="225"/>
                  </a:lnTo>
                  <a:lnTo>
                    <a:pt x="131" y="243"/>
                  </a:lnTo>
                  <a:lnTo>
                    <a:pt x="118" y="238"/>
                  </a:lnTo>
                  <a:lnTo>
                    <a:pt x="81" y="267"/>
                  </a:lnTo>
                  <a:lnTo>
                    <a:pt x="17" y="278"/>
                  </a:lnTo>
                  <a:lnTo>
                    <a:pt x="0" y="295"/>
                  </a:lnTo>
                  <a:lnTo>
                    <a:pt x="13" y="313"/>
                  </a:lnTo>
                  <a:lnTo>
                    <a:pt x="16" y="351"/>
                  </a:lnTo>
                  <a:lnTo>
                    <a:pt x="33" y="355"/>
                  </a:lnTo>
                  <a:lnTo>
                    <a:pt x="76" y="41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2" name="Freeform 1081"/>
            <p:cNvSpPr>
              <a:spLocks/>
            </p:cNvSpPr>
            <p:nvPr/>
          </p:nvSpPr>
          <p:spPr bwMode="auto">
            <a:xfrm rot="356891">
              <a:off x="5248636" y="3956266"/>
              <a:ext cx="1584790" cy="1219913"/>
            </a:xfrm>
            <a:custGeom>
              <a:avLst/>
              <a:gdLst>
                <a:gd name="T0" fmla="*/ 286 w 1051"/>
                <a:gd name="T1" fmla="*/ 49 h 799"/>
                <a:gd name="T2" fmla="*/ 274 w 1051"/>
                <a:gd name="T3" fmla="*/ 18 h 799"/>
                <a:gd name="T4" fmla="*/ 320 w 1051"/>
                <a:gd name="T5" fmla="*/ 0 h 799"/>
                <a:gd name="T6" fmla="*/ 329 w 1051"/>
                <a:gd name="T7" fmla="*/ 33 h 799"/>
                <a:gd name="T8" fmla="*/ 373 w 1051"/>
                <a:gd name="T9" fmla="*/ 72 h 799"/>
                <a:gd name="T10" fmla="*/ 396 w 1051"/>
                <a:gd name="T11" fmla="*/ 72 h 799"/>
                <a:gd name="T12" fmla="*/ 414 w 1051"/>
                <a:gd name="T13" fmla="*/ 108 h 799"/>
                <a:gd name="T14" fmla="*/ 460 w 1051"/>
                <a:gd name="T15" fmla="*/ 103 h 799"/>
                <a:gd name="T16" fmla="*/ 481 w 1051"/>
                <a:gd name="T17" fmla="*/ 85 h 799"/>
                <a:gd name="T18" fmla="*/ 495 w 1051"/>
                <a:gd name="T19" fmla="*/ 103 h 799"/>
                <a:gd name="T20" fmla="*/ 545 w 1051"/>
                <a:gd name="T21" fmla="*/ 97 h 799"/>
                <a:gd name="T22" fmla="*/ 555 w 1051"/>
                <a:gd name="T23" fmla="*/ 111 h 799"/>
                <a:gd name="T24" fmla="*/ 607 w 1051"/>
                <a:gd name="T25" fmla="*/ 133 h 799"/>
                <a:gd name="T26" fmla="*/ 670 w 1051"/>
                <a:gd name="T27" fmla="*/ 141 h 799"/>
                <a:gd name="T28" fmla="*/ 700 w 1051"/>
                <a:gd name="T29" fmla="*/ 150 h 799"/>
                <a:gd name="T30" fmla="*/ 727 w 1051"/>
                <a:gd name="T31" fmla="*/ 170 h 799"/>
                <a:gd name="T32" fmla="*/ 730 w 1051"/>
                <a:gd name="T33" fmla="*/ 220 h 799"/>
                <a:gd name="T34" fmla="*/ 694 w 1051"/>
                <a:gd name="T35" fmla="*/ 238 h 799"/>
                <a:gd name="T36" fmla="*/ 637 w 1051"/>
                <a:gd name="T37" fmla="*/ 259 h 799"/>
                <a:gd name="T38" fmla="*/ 649 w 1051"/>
                <a:gd name="T39" fmla="*/ 298 h 799"/>
                <a:gd name="T40" fmla="*/ 692 w 1051"/>
                <a:gd name="T41" fmla="*/ 341 h 799"/>
                <a:gd name="T42" fmla="*/ 672 w 1051"/>
                <a:gd name="T43" fmla="*/ 411 h 799"/>
                <a:gd name="T44" fmla="*/ 637 w 1051"/>
                <a:gd name="T45" fmla="*/ 368 h 799"/>
                <a:gd name="T46" fmla="*/ 624 w 1051"/>
                <a:gd name="T47" fmla="*/ 350 h 799"/>
                <a:gd name="T48" fmla="*/ 587 w 1051"/>
                <a:gd name="T49" fmla="*/ 343 h 799"/>
                <a:gd name="T50" fmla="*/ 557 w 1051"/>
                <a:gd name="T51" fmla="*/ 372 h 799"/>
                <a:gd name="T52" fmla="*/ 533 w 1051"/>
                <a:gd name="T53" fmla="*/ 390 h 799"/>
                <a:gd name="T54" fmla="*/ 498 w 1051"/>
                <a:gd name="T55" fmla="*/ 382 h 799"/>
                <a:gd name="T56" fmla="*/ 481 w 1051"/>
                <a:gd name="T57" fmla="*/ 412 h 799"/>
                <a:gd name="T58" fmla="*/ 522 w 1051"/>
                <a:gd name="T59" fmla="*/ 446 h 799"/>
                <a:gd name="T60" fmla="*/ 461 w 1051"/>
                <a:gd name="T61" fmla="*/ 455 h 799"/>
                <a:gd name="T62" fmla="*/ 443 w 1051"/>
                <a:gd name="T63" fmla="*/ 433 h 799"/>
                <a:gd name="T64" fmla="*/ 404 w 1051"/>
                <a:gd name="T65" fmla="*/ 439 h 799"/>
                <a:gd name="T66" fmla="*/ 396 w 1051"/>
                <a:gd name="T67" fmla="*/ 410 h 799"/>
                <a:gd name="T68" fmla="*/ 375 w 1051"/>
                <a:gd name="T69" fmla="*/ 394 h 799"/>
                <a:gd name="T70" fmla="*/ 370 w 1051"/>
                <a:gd name="T71" fmla="*/ 416 h 799"/>
                <a:gd name="T72" fmla="*/ 349 w 1051"/>
                <a:gd name="T73" fmla="*/ 434 h 799"/>
                <a:gd name="T74" fmla="*/ 315 w 1051"/>
                <a:gd name="T75" fmla="*/ 495 h 799"/>
                <a:gd name="T76" fmla="*/ 303 w 1051"/>
                <a:gd name="T77" fmla="*/ 566 h 799"/>
                <a:gd name="T78" fmla="*/ 257 w 1051"/>
                <a:gd name="T79" fmla="*/ 579 h 799"/>
                <a:gd name="T80" fmla="*/ 190 w 1051"/>
                <a:gd name="T81" fmla="*/ 464 h 799"/>
                <a:gd name="T82" fmla="*/ 152 w 1051"/>
                <a:gd name="T83" fmla="*/ 442 h 799"/>
                <a:gd name="T84" fmla="*/ 153 w 1051"/>
                <a:gd name="T85" fmla="*/ 412 h 799"/>
                <a:gd name="T86" fmla="*/ 120 w 1051"/>
                <a:gd name="T87" fmla="*/ 416 h 799"/>
                <a:gd name="T88" fmla="*/ 88 w 1051"/>
                <a:gd name="T89" fmla="*/ 361 h 799"/>
                <a:gd name="T90" fmla="*/ 83 w 1051"/>
                <a:gd name="T91" fmla="*/ 254 h 799"/>
                <a:gd name="T92" fmla="*/ 78 w 1051"/>
                <a:gd name="T93" fmla="*/ 197 h 799"/>
                <a:gd name="T94" fmla="*/ 0 w 1051"/>
                <a:gd name="T95" fmla="*/ 95 h 799"/>
                <a:gd name="T96" fmla="*/ 11 w 1051"/>
                <a:gd name="T97" fmla="*/ 67 h 799"/>
                <a:gd name="T98" fmla="*/ 115 w 1051"/>
                <a:gd name="T99" fmla="*/ 72 h 799"/>
                <a:gd name="T100" fmla="*/ 148 w 1051"/>
                <a:gd name="T101" fmla="*/ 79 h 799"/>
                <a:gd name="T102" fmla="*/ 203 w 1051"/>
                <a:gd name="T103" fmla="*/ 107 h 799"/>
                <a:gd name="T104" fmla="*/ 210 w 1051"/>
                <a:gd name="T105" fmla="*/ 75 h 799"/>
                <a:gd name="T106" fmla="*/ 243 w 1051"/>
                <a:gd name="T107" fmla="*/ 81 h 799"/>
                <a:gd name="T108" fmla="*/ 277 w 1051"/>
                <a:gd name="T109" fmla="*/ 74 h 799"/>
                <a:gd name="T110" fmla="*/ 277 w 1051"/>
                <a:gd name="T111" fmla="*/ 72 h 7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1"/>
                <a:gd name="T169" fmla="*/ 0 h 799"/>
                <a:gd name="T170" fmla="*/ 1051 w 1051"/>
                <a:gd name="T171" fmla="*/ 799 h 7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1" h="799">
                  <a:moveTo>
                    <a:pt x="396" y="99"/>
                  </a:moveTo>
                  <a:lnTo>
                    <a:pt x="409" y="67"/>
                  </a:lnTo>
                  <a:lnTo>
                    <a:pt x="394" y="50"/>
                  </a:lnTo>
                  <a:lnTo>
                    <a:pt x="392" y="24"/>
                  </a:lnTo>
                  <a:lnTo>
                    <a:pt x="447" y="0"/>
                  </a:lnTo>
                  <a:lnTo>
                    <a:pt x="459" y="0"/>
                  </a:lnTo>
                  <a:lnTo>
                    <a:pt x="468" y="19"/>
                  </a:lnTo>
                  <a:lnTo>
                    <a:pt x="471" y="46"/>
                  </a:lnTo>
                  <a:lnTo>
                    <a:pt x="497" y="63"/>
                  </a:lnTo>
                  <a:lnTo>
                    <a:pt x="533" y="99"/>
                  </a:lnTo>
                  <a:lnTo>
                    <a:pt x="552" y="85"/>
                  </a:lnTo>
                  <a:lnTo>
                    <a:pt x="565" y="99"/>
                  </a:lnTo>
                  <a:lnTo>
                    <a:pt x="569" y="133"/>
                  </a:lnTo>
                  <a:lnTo>
                    <a:pt x="591" y="149"/>
                  </a:lnTo>
                  <a:lnTo>
                    <a:pt x="648" y="154"/>
                  </a:lnTo>
                  <a:lnTo>
                    <a:pt x="657" y="142"/>
                  </a:lnTo>
                  <a:lnTo>
                    <a:pt x="655" y="127"/>
                  </a:lnTo>
                  <a:lnTo>
                    <a:pt x="688" y="118"/>
                  </a:lnTo>
                  <a:lnTo>
                    <a:pt x="705" y="123"/>
                  </a:lnTo>
                  <a:lnTo>
                    <a:pt x="708" y="142"/>
                  </a:lnTo>
                  <a:lnTo>
                    <a:pt x="722" y="145"/>
                  </a:lnTo>
                  <a:lnTo>
                    <a:pt x="780" y="133"/>
                  </a:lnTo>
                  <a:lnTo>
                    <a:pt x="791" y="138"/>
                  </a:lnTo>
                  <a:lnTo>
                    <a:pt x="793" y="154"/>
                  </a:lnTo>
                  <a:lnTo>
                    <a:pt x="817" y="160"/>
                  </a:lnTo>
                  <a:lnTo>
                    <a:pt x="868" y="184"/>
                  </a:lnTo>
                  <a:lnTo>
                    <a:pt x="896" y="173"/>
                  </a:lnTo>
                  <a:lnTo>
                    <a:pt x="957" y="195"/>
                  </a:lnTo>
                  <a:lnTo>
                    <a:pt x="971" y="213"/>
                  </a:lnTo>
                  <a:lnTo>
                    <a:pt x="1001" y="207"/>
                  </a:lnTo>
                  <a:lnTo>
                    <a:pt x="1021" y="208"/>
                  </a:lnTo>
                  <a:lnTo>
                    <a:pt x="1040" y="234"/>
                  </a:lnTo>
                  <a:lnTo>
                    <a:pt x="1050" y="286"/>
                  </a:lnTo>
                  <a:lnTo>
                    <a:pt x="1043" y="304"/>
                  </a:lnTo>
                  <a:lnTo>
                    <a:pt x="1030" y="299"/>
                  </a:lnTo>
                  <a:lnTo>
                    <a:pt x="992" y="328"/>
                  </a:lnTo>
                  <a:lnTo>
                    <a:pt x="928" y="339"/>
                  </a:lnTo>
                  <a:lnTo>
                    <a:pt x="911" y="356"/>
                  </a:lnTo>
                  <a:lnTo>
                    <a:pt x="925" y="374"/>
                  </a:lnTo>
                  <a:lnTo>
                    <a:pt x="927" y="412"/>
                  </a:lnTo>
                  <a:lnTo>
                    <a:pt x="944" y="416"/>
                  </a:lnTo>
                  <a:lnTo>
                    <a:pt x="988" y="470"/>
                  </a:lnTo>
                  <a:lnTo>
                    <a:pt x="990" y="544"/>
                  </a:lnTo>
                  <a:lnTo>
                    <a:pt x="961" y="566"/>
                  </a:lnTo>
                  <a:lnTo>
                    <a:pt x="935" y="540"/>
                  </a:lnTo>
                  <a:lnTo>
                    <a:pt x="911" y="506"/>
                  </a:lnTo>
                  <a:lnTo>
                    <a:pt x="909" y="487"/>
                  </a:lnTo>
                  <a:lnTo>
                    <a:pt x="892" y="482"/>
                  </a:lnTo>
                  <a:lnTo>
                    <a:pt x="872" y="489"/>
                  </a:lnTo>
                  <a:lnTo>
                    <a:pt x="839" y="473"/>
                  </a:lnTo>
                  <a:lnTo>
                    <a:pt x="823" y="511"/>
                  </a:lnTo>
                  <a:lnTo>
                    <a:pt x="796" y="513"/>
                  </a:lnTo>
                  <a:lnTo>
                    <a:pt x="775" y="544"/>
                  </a:lnTo>
                  <a:lnTo>
                    <a:pt x="762" y="537"/>
                  </a:lnTo>
                  <a:lnTo>
                    <a:pt x="743" y="544"/>
                  </a:lnTo>
                  <a:lnTo>
                    <a:pt x="712" y="526"/>
                  </a:lnTo>
                  <a:lnTo>
                    <a:pt x="688" y="555"/>
                  </a:lnTo>
                  <a:lnTo>
                    <a:pt x="688" y="568"/>
                  </a:lnTo>
                  <a:lnTo>
                    <a:pt x="736" y="595"/>
                  </a:lnTo>
                  <a:lnTo>
                    <a:pt x="746" y="614"/>
                  </a:lnTo>
                  <a:lnTo>
                    <a:pt x="712" y="627"/>
                  </a:lnTo>
                  <a:lnTo>
                    <a:pt x="659" y="626"/>
                  </a:lnTo>
                  <a:lnTo>
                    <a:pt x="653" y="603"/>
                  </a:lnTo>
                  <a:lnTo>
                    <a:pt x="633" y="597"/>
                  </a:lnTo>
                  <a:lnTo>
                    <a:pt x="600" y="617"/>
                  </a:lnTo>
                  <a:lnTo>
                    <a:pt x="578" y="605"/>
                  </a:lnTo>
                  <a:lnTo>
                    <a:pt x="576" y="576"/>
                  </a:lnTo>
                  <a:lnTo>
                    <a:pt x="565" y="564"/>
                  </a:lnTo>
                  <a:lnTo>
                    <a:pt x="565" y="548"/>
                  </a:lnTo>
                  <a:lnTo>
                    <a:pt x="535" y="542"/>
                  </a:lnTo>
                  <a:lnTo>
                    <a:pt x="526" y="550"/>
                  </a:lnTo>
                  <a:lnTo>
                    <a:pt x="530" y="573"/>
                  </a:lnTo>
                  <a:lnTo>
                    <a:pt x="506" y="583"/>
                  </a:lnTo>
                  <a:lnTo>
                    <a:pt x="499" y="599"/>
                  </a:lnTo>
                  <a:lnTo>
                    <a:pt x="506" y="619"/>
                  </a:lnTo>
                  <a:lnTo>
                    <a:pt x="451" y="682"/>
                  </a:lnTo>
                  <a:lnTo>
                    <a:pt x="459" y="757"/>
                  </a:lnTo>
                  <a:lnTo>
                    <a:pt x="433" y="780"/>
                  </a:lnTo>
                  <a:lnTo>
                    <a:pt x="420" y="766"/>
                  </a:lnTo>
                  <a:lnTo>
                    <a:pt x="368" y="798"/>
                  </a:lnTo>
                  <a:lnTo>
                    <a:pt x="348" y="786"/>
                  </a:lnTo>
                  <a:lnTo>
                    <a:pt x="272" y="639"/>
                  </a:lnTo>
                  <a:lnTo>
                    <a:pt x="241" y="617"/>
                  </a:lnTo>
                  <a:lnTo>
                    <a:pt x="217" y="610"/>
                  </a:lnTo>
                  <a:lnTo>
                    <a:pt x="205" y="590"/>
                  </a:lnTo>
                  <a:lnTo>
                    <a:pt x="219" y="568"/>
                  </a:lnTo>
                  <a:lnTo>
                    <a:pt x="197" y="550"/>
                  </a:lnTo>
                  <a:lnTo>
                    <a:pt x="171" y="573"/>
                  </a:lnTo>
                  <a:lnTo>
                    <a:pt x="145" y="576"/>
                  </a:lnTo>
                  <a:lnTo>
                    <a:pt x="126" y="497"/>
                  </a:lnTo>
                  <a:lnTo>
                    <a:pt x="122" y="477"/>
                  </a:lnTo>
                  <a:lnTo>
                    <a:pt x="118" y="350"/>
                  </a:lnTo>
                  <a:lnTo>
                    <a:pt x="93" y="286"/>
                  </a:lnTo>
                  <a:lnTo>
                    <a:pt x="112" y="272"/>
                  </a:lnTo>
                  <a:lnTo>
                    <a:pt x="61" y="180"/>
                  </a:lnTo>
                  <a:lnTo>
                    <a:pt x="0" y="131"/>
                  </a:lnTo>
                  <a:lnTo>
                    <a:pt x="9" y="103"/>
                  </a:lnTo>
                  <a:lnTo>
                    <a:pt x="16" y="94"/>
                  </a:lnTo>
                  <a:lnTo>
                    <a:pt x="105" y="80"/>
                  </a:lnTo>
                  <a:lnTo>
                    <a:pt x="164" y="99"/>
                  </a:lnTo>
                  <a:lnTo>
                    <a:pt x="199" y="87"/>
                  </a:lnTo>
                  <a:lnTo>
                    <a:pt x="212" y="109"/>
                  </a:lnTo>
                  <a:lnTo>
                    <a:pt x="256" y="154"/>
                  </a:lnTo>
                  <a:lnTo>
                    <a:pt x="291" y="147"/>
                  </a:lnTo>
                  <a:lnTo>
                    <a:pt x="291" y="120"/>
                  </a:lnTo>
                  <a:lnTo>
                    <a:pt x="300" y="103"/>
                  </a:lnTo>
                  <a:lnTo>
                    <a:pt x="335" y="89"/>
                  </a:lnTo>
                  <a:lnTo>
                    <a:pt x="348" y="111"/>
                  </a:lnTo>
                  <a:lnTo>
                    <a:pt x="368" y="96"/>
                  </a:lnTo>
                  <a:lnTo>
                    <a:pt x="396" y="101"/>
                  </a:lnTo>
                  <a:lnTo>
                    <a:pt x="396" y="99"/>
                  </a:lnTo>
                </a:path>
              </a:pathLst>
            </a:custGeom>
            <a:solidFill>
              <a:schemeClr val="accent5"/>
            </a:solidFill>
            <a:ln w="6350" cap="flat" cmpd="sng">
              <a:solidFill>
                <a:schemeClr val="bg1"/>
              </a:solidFill>
              <a:prstDash val="solid"/>
              <a:round/>
              <a:headEnd type="none" w="sm" len="sm"/>
              <a:tailEnd type="none" w="sm" len="sm"/>
            </a:ln>
          </p:spPr>
          <p:txBody>
            <a:bodyPr/>
            <a:lstStyle/>
            <a:p>
              <a:endParaRPr lang="zh-CN" altLang="en-US" sz="700"/>
            </a:p>
          </p:txBody>
        </p:sp>
        <p:sp>
          <p:nvSpPr>
            <p:cNvPr id="23" name="Freeform 1082"/>
            <p:cNvSpPr>
              <a:spLocks/>
            </p:cNvSpPr>
            <p:nvPr/>
          </p:nvSpPr>
          <p:spPr bwMode="auto">
            <a:xfrm rot="356891">
              <a:off x="2993399" y="3304327"/>
              <a:ext cx="2491840" cy="1376224"/>
            </a:xfrm>
            <a:custGeom>
              <a:avLst/>
              <a:gdLst>
                <a:gd name="T0" fmla="*/ 703 w 1652"/>
                <a:gd name="T1" fmla="*/ 622 h 902"/>
                <a:gd name="T2" fmla="*/ 722 w 1652"/>
                <a:gd name="T3" fmla="*/ 644 h 902"/>
                <a:gd name="T4" fmla="*/ 780 w 1652"/>
                <a:gd name="T5" fmla="*/ 622 h 902"/>
                <a:gd name="T6" fmla="*/ 817 w 1652"/>
                <a:gd name="T7" fmla="*/ 594 h 902"/>
                <a:gd name="T8" fmla="*/ 862 w 1652"/>
                <a:gd name="T9" fmla="*/ 577 h 902"/>
                <a:gd name="T10" fmla="*/ 908 w 1652"/>
                <a:gd name="T11" fmla="*/ 560 h 902"/>
                <a:gd name="T12" fmla="*/ 983 w 1652"/>
                <a:gd name="T13" fmla="*/ 548 h 902"/>
                <a:gd name="T14" fmla="*/ 985 w 1652"/>
                <a:gd name="T15" fmla="*/ 577 h 902"/>
                <a:gd name="T16" fmla="*/ 1008 w 1652"/>
                <a:gd name="T17" fmla="*/ 581 h 902"/>
                <a:gd name="T18" fmla="*/ 993 w 1652"/>
                <a:gd name="T19" fmla="*/ 618 h 902"/>
                <a:gd name="T20" fmla="*/ 1008 w 1652"/>
                <a:gd name="T21" fmla="*/ 622 h 902"/>
                <a:gd name="T22" fmla="*/ 1072 w 1652"/>
                <a:gd name="T23" fmla="*/ 618 h 902"/>
                <a:gd name="T24" fmla="*/ 1110 w 1652"/>
                <a:gd name="T25" fmla="*/ 631 h 902"/>
                <a:gd name="T26" fmla="*/ 1127 w 1652"/>
                <a:gd name="T27" fmla="*/ 638 h 902"/>
                <a:gd name="T28" fmla="*/ 1130 w 1652"/>
                <a:gd name="T29" fmla="*/ 594 h 902"/>
                <a:gd name="T30" fmla="*/ 1156 w 1652"/>
                <a:gd name="T31" fmla="*/ 566 h 902"/>
                <a:gd name="T32" fmla="*/ 1136 w 1652"/>
                <a:gd name="T33" fmla="*/ 427 h 902"/>
                <a:gd name="T34" fmla="*/ 1114 w 1652"/>
                <a:gd name="T35" fmla="*/ 350 h 902"/>
                <a:gd name="T36" fmla="*/ 1059 w 1652"/>
                <a:gd name="T37" fmla="*/ 322 h 902"/>
                <a:gd name="T38" fmla="*/ 1023 w 1652"/>
                <a:gd name="T39" fmla="*/ 392 h 902"/>
                <a:gd name="T40" fmla="*/ 956 w 1652"/>
                <a:gd name="T41" fmla="*/ 356 h 902"/>
                <a:gd name="T42" fmla="*/ 835 w 1652"/>
                <a:gd name="T43" fmla="*/ 310 h 902"/>
                <a:gd name="T44" fmla="*/ 784 w 1652"/>
                <a:gd name="T45" fmla="*/ 302 h 902"/>
                <a:gd name="T46" fmla="*/ 685 w 1652"/>
                <a:gd name="T47" fmla="*/ 259 h 902"/>
                <a:gd name="T48" fmla="*/ 638 w 1652"/>
                <a:gd name="T49" fmla="*/ 140 h 902"/>
                <a:gd name="T50" fmla="*/ 656 w 1652"/>
                <a:gd name="T51" fmla="*/ 102 h 902"/>
                <a:gd name="T52" fmla="*/ 654 w 1652"/>
                <a:gd name="T53" fmla="*/ 51 h 902"/>
                <a:gd name="T54" fmla="*/ 662 w 1652"/>
                <a:gd name="T55" fmla="*/ 25 h 902"/>
                <a:gd name="T56" fmla="*/ 576 w 1652"/>
                <a:gd name="T57" fmla="*/ 0 h 902"/>
                <a:gd name="T58" fmla="*/ 514 w 1652"/>
                <a:gd name="T59" fmla="*/ 8 h 902"/>
                <a:gd name="T60" fmla="*/ 434 w 1652"/>
                <a:gd name="T61" fmla="*/ 35 h 902"/>
                <a:gd name="T62" fmla="*/ 359 w 1652"/>
                <a:gd name="T63" fmla="*/ 45 h 902"/>
                <a:gd name="T64" fmla="*/ 306 w 1652"/>
                <a:gd name="T65" fmla="*/ 15 h 902"/>
                <a:gd name="T66" fmla="*/ 222 w 1652"/>
                <a:gd name="T67" fmla="*/ 31 h 902"/>
                <a:gd name="T68" fmla="*/ 187 w 1652"/>
                <a:gd name="T69" fmla="*/ 12 h 902"/>
                <a:gd name="T70" fmla="*/ 123 w 1652"/>
                <a:gd name="T71" fmla="*/ 20 h 902"/>
                <a:gd name="T72" fmla="*/ 93 w 1652"/>
                <a:gd name="T73" fmla="*/ 62 h 902"/>
                <a:gd name="T74" fmla="*/ 76 w 1652"/>
                <a:gd name="T75" fmla="*/ 84 h 902"/>
                <a:gd name="T76" fmla="*/ 54 w 1652"/>
                <a:gd name="T77" fmla="*/ 96 h 902"/>
                <a:gd name="T78" fmla="*/ 44 w 1652"/>
                <a:gd name="T79" fmla="*/ 113 h 902"/>
                <a:gd name="T80" fmla="*/ 62 w 1652"/>
                <a:gd name="T81" fmla="*/ 150 h 902"/>
                <a:gd name="T82" fmla="*/ 59 w 1652"/>
                <a:gd name="T83" fmla="*/ 188 h 902"/>
                <a:gd name="T84" fmla="*/ 17 w 1652"/>
                <a:gd name="T85" fmla="*/ 176 h 902"/>
                <a:gd name="T86" fmla="*/ 0 w 1652"/>
                <a:gd name="T87" fmla="*/ 189 h 902"/>
                <a:gd name="T88" fmla="*/ 9 w 1652"/>
                <a:gd name="T89" fmla="*/ 225 h 902"/>
                <a:gd name="T90" fmla="*/ 6 w 1652"/>
                <a:gd name="T91" fmla="*/ 258 h 902"/>
                <a:gd name="T92" fmla="*/ 24 w 1652"/>
                <a:gd name="T93" fmla="*/ 270 h 902"/>
                <a:gd name="T94" fmla="*/ 76 w 1652"/>
                <a:gd name="T95" fmla="*/ 321 h 902"/>
                <a:gd name="T96" fmla="*/ 107 w 1652"/>
                <a:gd name="T97" fmla="*/ 367 h 902"/>
                <a:gd name="T98" fmla="*/ 127 w 1652"/>
                <a:gd name="T99" fmla="*/ 383 h 902"/>
                <a:gd name="T100" fmla="*/ 163 w 1652"/>
                <a:gd name="T101" fmla="*/ 380 h 902"/>
                <a:gd name="T102" fmla="*/ 244 w 1652"/>
                <a:gd name="T103" fmla="*/ 474 h 902"/>
                <a:gd name="T104" fmla="*/ 270 w 1652"/>
                <a:gd name="T105" fmla="*/ 465 h 902"/>
                <a:gd name="T106" fmla="*/ 278 w 1652"/>
                <a:gd name="T107" fmla="*/ 502 h 902"/>
                <a:gd name="T108" fmla="*/ 328 w 1652"/>
                <a:gd name="T109" fmla="*/ 524 h 902"/>
                <a:gd name="T110" fmla="*/ 369 w 1652"/>
                <a:gd name="T111" fmla="*/ 568 h 902"/>
                <a:gd name="T112" fmla="*/ 377 w 1652"/>
                <a:gd name="T113" fmla="*/ 588 h 902"/>
                <a:gd name="T114" fmla="*/ 425 w 1652"/>
                <a:gd name="T115" fmla="*/ 585 h 902"/>
                <a:gd name="T116" fmla="*/ 504 w 1652"/>
                <a:gd name="T117" fmla="*/ 604 h 902"/>
                <a:gd name="T118" fmla="*/ 541 w 1652"/>
                <a:gd name="T119" fmla="*/ 615 h 902"/>
                <a:gd name="T120" fmla="*/ 543 w 1652"/>
                <a:gd name="T121" fmla="*/ 652 h 902"/>
                <a:gd name="T122" fmla="*/ 611 w 1652"/>
                <a:gd name="T123" fmla="*/ 596 h 902"/>
                <a:gd name="T124" fmla="*/ 666 w 1652"/>
                <a:gd name="T125" fmla="*/ 618 h 9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52"/>
                <a:gd name="T190" fmla="*/ 0 h 902"/>
                <a:gd name="T191" fmla="*/ 1652 w 1652"/>
                <a:gd name="T192" fmla="*/ 902 h 9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52" h="902">
                  <a:moveTo>
                    <a:pt x="952" y="853"/>
                  </a:moveTo>
                  <a:lnTo>
                    <a:pt x="1005" y="860"/>
                  </a:lnTo>
                  <a:lnTo>
                    <a:pt x="1023" y="884"/>
                  </a:lnTo>
                  <a:lnTo>
                    <a:pt x="1031" y="889"/>
                  </a:lnTo>
                  <a:lnTo>
                    <a:pt x="1110" y="874"/>
                  </a:lnTo>
                  <a:lnTo>
                    <a:pt x="1114" y="860"/>
                  </a:lnTo>
                  <a:lnTo>
                    <a:pt x="1129" y="851"/>
                  </a:lnTo>
                  <a:lnTo>
                    <a:pt x="1167" y="821"/>
                  </a:lnTo>
                  <a:lnTo>
                    <a:pt x="1200" y="816"/>
                  </a:lnTo>
                  <a:lnTo>
                    <a:pt x="1231" y="797"/>
                  </a:lnTo>
                  <a:lnTo>
                    <a:pt x="1289" y="763"/>
                  </a:lnTo>
                  <a:lnTo>
                    <a:pt x="1296" y="774"/>
                  </a:lnTo>
                  <a:lnTo>
                    <a:pt x="1340" y="790"/>
                  </a:lnTo>
                  <a:lnTo>
                    <a:pt x="1404" y="756"/>
                  </a:lnTo>
                  <a:lnTo>
                    <a:pt x="1423" y="770"/>
                  </a:lnTo>
                  <a:lnTo>
                    <a:pt x="1406" y="797"/>
                  </a:lnTo>
                  <a:lnTo>
                    <a:pt x="1413" y="803"/>
                  </a:lnTo>
                  <a:lnTo>
                    <a:pt x="1439" y="803"/>
                  </a:lnTo>
                  <a:lnTo>
                    <a:pt x="1440" y="814"/>
                  </a:lnTo>
                  <a:lnTo>
                    <a:pt x="1418" y="853"/>
                  </a:lnTo>
                  <a:lnTo>
                    <a:pt x="1425" y="860"/>
                  </a:lnTo>
                  <a:lnTo>
                    <a:pt x="1439" y="860"/>
                  </a:lnTo>
                  <a:lnTo>
                    <a:pt x="1502" y="877"/>
                  </a:lnTo>
                  <a:lnTo>
                    <a:pt x="1530" y="853"/>
                  </a:lnTo>
                  <a:lnTo>
                    <a:pt x="1572" y="887"/>
                  </a:lnTo>
                  <a:lnTo>
                    <a:pt x="1585" y="872"/>
                  </a:lnTo>
                  <a:lnTo>
                    <a:pt x="1596" y="882"/>
                  </a:lnTo>
                  <a:lnTo>
                    <a:pt x="1609" y="882"/>
                  </a:lnTo>
                  <a:lnTo>
                    <a:pt x="1616" y="872"/>
                  </a:lnTo>
                  <a:lnTo>
                    <a:pt x="1614" y="821"/>
                  </a:lnTo>
                  <a:lnTo>
                    <a:pt x="1624" y="814"/>
                  </a:lnTo>
                  <a:lnTo>
                    <a:pt x="1651" y="781"/>
                  </a:lnTo>
                  <a:lnTo>
                    <a:pt x="1647" y="653"/>
                  </a:lnTo>
                  <a:lnTo>
                    <a:pt x="1622" y="589"/>
                  </a:lnTo>
                  <a:lnTo>
                    <a:pt x="1640" y="576"/>
                  </a:lnTo>
                  <a:lnTo>
                    <a:pt x="1590" y="483"/>
                  </a:lnTo>
                  <a:lnTo>
                    <a:pt x="1528" y="434"/>
                  </a:lnTo>
                  <a:lnTo>
                    <a:pt x="1511" y="445"/>
                  </a:lnTo>
                  <a:lnTo>
                    <a:pt x="1513" y="474"/>
                  </a:lnTo>
                  <a:lnTo>
                    <a:pt x="1461" y="542"/>
                  </a:lnTo>
                  <a:lnTo>
                    <a:pt x="1373" y="525"/>
                  </a:lnTo>
                  <a:lnTo>
                    <a:pt x="1366" y="491"/>
                  </a:lnTo>
                  <a:lnTo>
                    <a:pt x="1311" y="448"/>
                  </a:lnTo>
                  <a:lnTo>
                    <a:pt x="1191" y="428"/>
                  </a:lnTo>
                  <a:lnTo>
                    <a:pt x="1138" y="419"/>
                  </a:lnTo>
                  <a:lnTo>
                    <a:pt x="1119" y="417"/>
                  </a:lnTo>
                  <a:lnTo>
                    <a:pt x="1073" y="380"/>
                  </a:lnTo>
                  <a:lnTo>
                    <a:pt x="978" y="357"/>
                  </a:lnTo>
                  <a:lnTo>
                    <a:pt x="913" y="229"/>
                  </a:lnTo>
                  <a:lnTo>
                    <a:pt x="911" y="194"/>
                  </a:lnTo>
                  <a:lnTo>
                    <a:pt x="937" y="180"/>
                  </a:lnTo>
                  <a:lnTo>
                    <a:pt x="937" y="141"/>
                  </a:lnTo>
                  <a:lnTo>
                    <a:pt x="956" y="93"/>
                  </a:lnTo>
                  <a:lnTo>
                    <a:pt x="935" y="70"/>
                  </a:lnTo>
                  <a:lnTo>
                    <a:pt x="963" y="46"/>
                  </a:lnTo>
                  <a:lnTo>
                    <a:pt x="945" y="35"/>
                  </a:lnTo>
                  <a:lnTo>
                    <a:pt x="902" y="35"/>
                  </a:lnTo>
                  <a:lnTo>
                    <a:pt x="823" y="0"/>
                  </a:lnTo>
                  <a:lnTo>
                    <a:pt x="772" y="0"/>
                  </a:lnTo>
                  <a:lnTo>
                    <a:pt x="734" y="11"/>
                  </a:lnTo>
                  <a:lnTo>
                    <a:pt x="689" y="11"/>
                  </a:lnTo>
                  <a:lnTo>
                    <a:pt x="621" y="48"/>
                  </a:lnTo>
                  <a:lnTo>
                    <a:pt x="567" y="42"/>
                  </a:lnTo>
                  <a:lnTo>
                    <a:pt x="512" y="62"/>
                  </a:lnTo>
                  <a:lnTo>
                    <a:pt x="466" y="46"/>
                  </a:lnTo>
                  <a:lnTo>
                    <a:pt x="437" y="21"/>
                  </a:lnTo>
                  <a:lnTo>
                    <a:pt x="365" y="11"/>
                  </a:lnTo>
                  <a:lnTo>
                    <a:pt x="317" y="43"/>
                  </a:lnTo>
                  <a:lnTo>
                    <a:pt x="291" y="33"/>
                  </a:lnTo>
                  <a:lnTo>
                    <a:pt x="268" y="16"/>
                  </a:lnTo>
                  <a:lnTo>
                    <a:pt x="217" y="2"/>
                  </a:lnTo>
                  <a:lnTo>
                    <a:pt x="177" y="28"/>
                  </a:lnTo>
                  <a:lnTo>
                    <a:pt x="164" y="69"/>
                  </a:lnTo>
                  <a:lnTo>
                    <a:pt x="133" y="86"/>
                  </a:lnTo>
                  <a:lnTo>
                    <a:pt x="129" y="110"/>
                  </a:lnTo>
                  <a:lnTo>
                    <a:pt x="109" y="117"/>
                  </a:lnTo>
                  <a:lnTo>
                    <a:pt x="86" y="115"/>
                  </a:lnTo>
                  <a:lnTo>
                    <a:pt x="78" y="132"/>
                  </a:lnTo>
                  <a:lnTo>
                    <a:pt x="74" y="156"/>
                  </a:lnTo>
                  <a:lnTo>
                    <a:pt x="62" y="156"/>
                  </a:lnTo>
                  <a:lnTo>
                    <a:pt x="62" y="180"/>
                  </a:lnTo>
                  <a:lnTo>
                    <a:pt x="89" y="207"/>
                  </a:lnTo>
                  <a:lnTo>
                    <a:pt x="89" y="245"/>
                  </a:lnTo>
                  <a:lnTo>
                    <a:pt x="83" y="260"/>
                  </a:lnTo>
                  <a:lnTo>
                    <a:pt x="43" y="265"/>
                  </a:lnTo>
                  <a:lnTo>
                    <a:pt x="24" y="243"/>
                  </a:lnTo>
                  <a:lnTo>
                    <a:pt x="2" y="245"/>
                  </a:lnTo>
                  <a:lnTo>
                    <a:pt x="0" y="262"/>
                  </a:lnTo>
                  <a:lnTo>
                    <a:pt x="10" y="291"/>
                  </a:lnTo>
                  <a:lnTo>
                    <a:pt x="12" y="311"/>
                  </a:lnTo>
                  <a:lnTo>
                    <a:pt x="12" y="337"/>
                  </a:lnTo>
                  <a:lnTo>
                    <a:pt x="9" y="356"/>
                  </a:lnTo>
                  <a:lnTo>
                    <a:pt x="10" y="371"/>
                  </a:lnTo>
                  <a:lnTo>
                    <a:pt x="34" y="373"/>
                  </a:lnTo>
                  <a:lnTo>
                    <a:pt x="50" y="397"/>
                  </a:lnTo>
                  <a:lnTo>
                    <a:pt x="109" y="443"/>
                  </a:lnTo>
                  <a:lnTo>
                    <a:pt x="109" y="459"/>
                  </a:lnTo>
                  <a:lnTo>
                    <a:pt x="153" y="508"/>
                  </a:lnTo>
                  <a:lnTo>
                    <a:pt x="165" y="525"/>
                  </a:lnTo>
                  <a:lnTo>
                    <a:pt x="181" y="530"/>
                  </a:lnTo>
                  <a:lnTo>
                    <a:pt x="208" y="503"/>
                  </a:lnTo>
                  <a:lnTo>
                    <a:pt x="232" y="525"/>
                  </a:lnTo>
                  <a:lnTo>
                    <a:pt x="332" y="611"/>
                  </a:lnTo>
                  <a:lnTo>
                    <a:pt x="349" y="655"/>
                  </a:lnTo>
                  <a:lnTo>
                    <a:pt x="372" y="655"/>
                  </a:lnTo>
                  <a:lnTo>
                    <a:pt x="385" y="642"/>
                  </a:lnTo>
                  <a:lnTo>
                    <a:pt x="396" y="653"/>
                  </a:lnTo>
                  <a:lnTo>
                    <a:pt x="396" y="693"/>
                  </a:lnTo>
                  <a:lnTo>
                    <a:pt x="455" y="725"/>
                  </a:lnTo>
                  <a:lnTo>
                    <a:pt x="468" y="723"/>
                  </a:lnTo>
                  <a:lnTo>
                    <a:pt x="476" y="756"/>
                  </a:lnTo>
                  <a:lnTo>
                    <a:pt x="528" y="785"/>
                  </a:lnTo>
                  <a:lnTo>
                    <a:pt x="529" y="805"/>
                  </a:lnTo>
                  <a:lnTo>
                    <a:pt x="538" y="812"/>
                  </a:lnTo>
                  <a:lnTo>
                    <a:pt x="581" y="809"/>
                  </a:lnTo>
                  <a:lnTo>
                    <a:pt x="607" y="809"/>
                  </a:lnTo>
                  <a:lnTo>
                    <a:pt x="641" y="836"/>
                  </a:lnTo>
                  <a:lnTo>
                    <a:pt x="720" y="834"/>
                  </a:lnTo>
                  <a:lnTo>
                    <a:pt x="762" y="831"/>
                  </a:lnTo>
                  <a:lnTo>
                    <a:pt x="772" y="850"/>
                  </a:lnTo>
                  <a:lnTo>
                    <a:pt x="763" y="887"/>
                  </a:lnTo>
                  <a:lnTo>
                    <a:pt x="775" y="901"/>
                  </a:lnTo>
                  <a:lnTo>
                    <a:pt x="818" y="862"/>
                  </a:lnTo>
                  <a:lnTo>
                    <a:pt x="873" y="823"/>
                  </a:lnTo>
                  <a:lnTo>
                    <a:pt x="913" y="829"/>
                  </a:lnTo>
                  <a:lnTo>
                    <a:pt x="952" y="853"/>
                  </a:lnTo>
                </a:path>
              </a:pathLst>
            </a:custGeom>
            <a:solidFill>
              <a:schemeClr val="accent4"/>
            </a:solidFill>
            <a:ln w="6350" cap="flat" cmpd="sng">
              <a:solidFill>
                <a:schemeClr val="bg1"/>
              </a:solidFill>
              <a:prstDash val="solid"/>
              <a:round/>
              <a:headEnd type="none" w="sm" len="sm"/>
              <a:tailEnd type="none" w="sm" len="sm"/>
            </a:ln>
          </p:spPr>
          <p:txBody>
            <a:bodyPr/>
            <a:lstStyle/>
            <a:p>
              <a:endParaRPr lang="zh-CN" altLang="en-US" sz="700"/>
            </a:p>
          </p:txBody>
        </p:sp>
        <p:sp>
          <p:nvSpPr>
            <p:cNvPr id="24" name="Freeform 1083"/>
            <p:cNvSpPr>
              <a:spLocks/>
            </p:cNvSpPr>
            <p:nvPr/>
          </p:nvSpPr>
          <p:spPr bwMode="auto">
            <a:xfrm rot="356891">
              <a:off x="4410631" y="3056858"/>
              <a:ext cx="1606872" cy="1174038"/>
            </a:xfrm>
            <a:custGeom>
              <a:avLst/>
              <a:gdLst>
                <a:gd name="T0" fmla="*/ 59 w 1067"/>
                <a:gd name="T1" fmla="*/ 207 h 770"/>
                <a:gd name="T2" fmla="*/ 96 w 1067"/>
                <a:gd name="T3" fmla="*/ 185 h 770"/>
                <a:gd name="T4" fmla="*/ 80 w 1067"/>
                <a:gd name="T5" fmla="*/ 172 h 770"/>
                <a:gd name="T6" fmla="*/ 103 w 1067"/>
                <a:gd name="T7" fmla="*/ 152 h 770"/>
                <a:gd name="T8" fmla="*/ 74 w 1067"/>
                <a:gd name="T9" fmla="*/ 91 h 770"/>
                <a:gd name="T10" fmla="*/ 93 w 1067"/>
                <a:gd name="T11" fmla="*/ 36 h 770"/>
                <a:gd name="T12" fmla="*/ 242 w 1067"/>
                <a:gd name="T13" fmla="*/ 0 h 770"/>
                <a:gd name="T14" fmla="*/ 333 w 1067"/>
                <a:gd name="T15" fmla="*/ 20 h 770"/>
                <a:gd name="T16" fmla="*/ 386 w 1067"/>
                <a:gd name="T17" fmla="*/ 52 h 770"/>
                <a:gd name="T18" fmla="*/ 436 w 1067"/>
                <a:gd name="T19" fmla="*/ 31 h 770"/>
                <a:gd name="T20" fmla="*/ 501 w 1067"/>
                <a:gd name="T21" fmla="*/ 24 h 770"/>
                <a:gd name="T22" fmla="*/ 584 w 1067"/>
                <a:gd name="T23" fmla="*/ 47 h 770"/>
                <a:gd name="T24" fmla="*/ 636 w 1067"/>
                <a:gd name="T25" fmla="*/ 109 h 770"/>
                <a:gd name="T26" fmla="*/ 683 w 1067"/>
                <a:gd name="T27" fmla="*/ 127 h 770"/>
                <a:gd name="T28" fmla="*/ 729 w 1067"/>
                <a:gd name="T29" fmla="*/ 214 h 770"/>
                <a:gd name="T30" fmla="*/ 739 w 1067"/>
                <a:gd name="T31" fmla="*/ 273 h 770"/>
                <a:gd name="T32" fmla="*/ 713 w 1067"/>
                <a:gd name="T33" fmla="*/ 315 h 770"/>
                <a:gd name="T34" fmla="*/ 685 w 1067"/>
                <a:gd name="T35" fmla="*/ 342 h 770"/>
                <a:gd name="T36" fmla="*/ 673 w 1067"/>
                <a:gd name="T37" fmla="*/ 380 h 770"/>
                <a:gd name="T38" fmla="*/ 641 w 1067"/>
                <a:gd name="T39" fmla="*/ 362 h 770"/>
                <a:gd name="T40" fmla="*/ 643 w 1067"/>
                <a:gd name="T41" fmla="*/ 391 h 770"/>
                <a:gd name="T42" fmla="*/ 691 w 1067"/>
                <a:gd name="T43" fmla="*/ 419 h 770"/>
                <a:gd name="T44" fmla="*/ 715 w 1067"/>
                <a:gd name="T45" fmla="*/ 432 h 770"/>
                <a:gd name="T46" fmla="*/ 706 w 1067"/>
                <a:gd name="T47" fmla="*/ 455 h 770"/>
                <a:gd name="T48" fmla="*/ 673 w 1067"/>
                <a:gd name="T49" fmla="*/ 463 h 770"/>
                <a:gd name="T50" fmla="*/ 639 w 1067"/>
                <a:gd name="T51" fmla="*/ 458 h 770"/>
                <a:gd name="T52" fmla="*/ 633 w 1067"/>
                <a:gd name="T53" fmla="*/ 489 h 770"/>
                <a:gd name="T54" fmla="*/ 578 w 1067"/>
                <a:gd name="T55" fmla="*/ 461 h 770"/>
                <a:gd name="T56" fmla="*/ 544 w 1067"/>
                <a:gd name="T57" fmla="*/ 454 h 770"/>
                <a:gd name="T58" fmla="*/ 440 w 1067"/>
                <a:gd name="T59" fmla="*/ 450 h 770"/>
                <a:gd name="T60" fmla="*/ 429 w 1067"/>
                <a:gd name="T61" fmla="*/ 477 h 770"/>
                <a:gd name="T62" fmla="*/ 419 w 1067"/>
                <a:gd name="T63" fmla="*/ 506 h 770"/>
                <a:gd name="T64" fmla="*/ 322 w 1067"/>
                <a:gd name="T65" fmla="*/ 543 h 770"/>
                <a:gd name="T66" fmla="*/ 278 w 1067"/>
                <a:gd name="T67" fmla="*/ 487 h 770"/>
                <a:gd name="T68" fmla="*/ 158 w 1067"/>
                <a:gd name="T69" fmla="*/ 467 h 770"/>
                <a:gd name="T70" fmla="*/ 113 w 1067"/>
                <a:gd name="T71" fmla="*/ 438 h 770"/>
                <a:gd name="T72" fmla="*/ 2 w 1067"/>
                <a:gd name="T73" fmla="*/ 328 h 770"/>
                <a:gd name="T74" fmla="*/ 18 w 1067"/>
                <a:gd name="T75" fmla="*/ 294 h 770"/>
                <a:gd name="T76" fmla="*/ 31 w 1067"/>
                <a:gd name="T77" fmla="*/ 232 h 770"/>
                <a:gd name="T78" fmla="*/ 36 w 1067"/>
                <a:gd name="T79" fmla="*/ 197 h 7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7"/>
                <a:gd name="T121" fmla="*/ 0 h 770"/>
                <a:gd name="T122" fmla="*/ 1067 w 1067"/>
                <a:gd name="T123" fmla="*/ 770 h 7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7" h="770">
                  <a:moveTo>
                    <a:pt x="52" y="272"/>
                  </a:moveTo>
                  <a:lnTo>
                    <a:pt x="86" y="286"/>
                  </a:lnTo>
                  <a:lnTo>
                    <a:pt x="146" y="267"/>
                  </a:lnTo>
                  <a:lnTo>
                    <a:pt x="138" y="255"/>
                  </a:lnTo>
                  <a:lnTo>
                    <a:pt x="122" y="255"/>
                  </a:lnTo>
                  <a:lnTo>
                    <a:pt x="115" y="238"/>
                  </a:lnTo>
                  <a:lnTo>
                    <a:pt x="119" y="222"/>
                  </a:lnTo>
                  <a:lnTo>
                    <a:pt x="148" y="209"/>
                  </a:lnTo>
                  <a:lnTo>
                    <a:pt x="167" y="176"/>
                  </a:lnTo>
                  <a:lnTo>
                    <a:pt x="107" y="125"/>
                  </a:lnTo>
                  <a:lnTo>
                    <a:pt x="105" y="72"/>
                  </a:lnTo>
                  <a:lnTo>
                    <a:pt x="133" y="50"/>
                  </a:lnTo>
                  <a:lnTo>
                    <a:pt x="334" y="10"/>
                  </a:lnTo>
                  <a:lnTo>
                    <a:pt x="347" y="0"/>
                  </a:lnTo>
                  <a:lnTo>
                    <a:pt x="378" y="4"/>
                  </a:lnTo>
                  <a:lnTo>
                    <a:pt x="478" y="28"/>
                  </a:lnTo>
                  <a:lnTo>
                    <a:pt x="509" y="46"/>
                  </a:lnTo>
                  <a:lnTo>
                    <a:pt x="554" y="72"/>
                  </a:lnTo>
                  <a:lnTo>
                    <a:pt x="581" y="70"/>
                  </a:lnTo>
                  <a:lnTo>
                    <a:pt x="626" y="43"/>
                  </a:lnTo>
                  <a:lnTo>
                    <a:pt x="683" y="52"/>
                  </a:lnTo>
                  <a:lnTo>
                    <a:pt x="719" y="33"/>
                  </a:lnTo>
                  <a:lnTo>
                    <a:pt x="796" y="81"/>
                  </a:lnTo>
                  <a:lnTo>
                    <a:pt x="838" y="65"/>
                  </a:lnTo>
                  <a:lnTo>
                    <a:pt x="860" y="118"/>
                  </a:lnTo>
                  <a:lnTo>
                    <a:pt x="912" y="151"/>
                  </a:lnTo>
                  <a:lnTo>
                    <a:pt x="951" y="187"/>
                  </a:lnTo>
                  <a:lnTo>
                    <a:pt x="980" y="176"/>
                  </a:lnTo>
                  <a:lnTo>
                    <a:pt x="1035" y="248"/>
                  </a:lnTo>
                  <a:lnTo>
                    <a:pt x="1046" y="295"/>
                  </a:lnTo>
                  <a:lnTo>
                    <a:pt x="1066" y="323"/>
                  </a:lnTo>
                  <a:lnTo>
                    <a:pt x="1059" y="378"/>
                  </a:lnTo>
                  <a:lnTo>
                    <a:pt x="1015" y="414"/>
                  </a:lnTo>
                  <a:lnTo>
                    <a:pt x="1023" y="436"/>
                  </a:lnTo>
                  <a:lnTo>
                    <a:pt x="1006" y="453"/>
                  </a:lnTo>
                  <a:lnTo>
                    <a:pt x="984" y="474"/>
                  </a:lnTo>
                  <a:lnTo>
                    <a:pt x="984" y="511"/>
                  </a:lnTo>
                  <a:lnTo>
                    <a:pt x="965" y="527"/>
                  </a:lnTo>
                  <a:lnTo>
                    <a:pt x="941" y="520"/>
                  </a:lnTo>
                  <a:lnTo>
                    <a:pt x="920" y="500"/>
                  </a:lnTo>
                  <a:lnTo>
                    <a:pt x="910" y="522"/>
                  </a:lnTo>
                  <a:lnTo>
                    <a:pt x="923" y="542"/>
                  </a:lnTo>
                  <a:lnTo>
                    <a:pt x="958" y="546"/>
                  </a:lnTo>
                  <a:lnTo>
                    <a:pt x="991" y="580"/>
                  </a:lnTo>
                  <a:lnTo>
                    <a:pt x="1011" y="580"/>
                  </a:lnTo>
                  <a:lnTo>
                    <a:pt x="1026" y="597"/>
                  </a:lnTo>
                  <a:lnTo>
                    <a:pt x="1013" y="628"/>
                  </a:lnTo>
                  <a:lnTo>
                    <a:pt x="1013" y="630"/>
                  </a:lnTo>
                  <a:lnTo>
                    <a:pt x="984" y="626"/>
                  </a:lnTo>
                  <a:lnTo>
                    <a:pt x="965" y="641"/>
                  </a:lnTo>
                  <a:lnTo>
                    <a:pt x="951" y="619"/>
                  </a:lnTo>
                  <a:lnTo>
                    <a:pt x="917" y="633"/>
                  </a:lnTo>
                  <a:lnTo>
                    <a:pt x="908" y="650"/>
                  </a:lnTo>
                  <a:lnTo>
                    <a:pt x="908" y="676"/>
                  </a:lnTo>
                  <a:lnTo>
                    <a:pt x="872" y="683"/>
                  </a:lnTo>
                  <a:lnTo>
                    <a:pt x="829" y="638"/>
                  </a:lnTo>
                  <a:lnTo>
                    <a:pt x="815" y="617"/>
                  </a:lnTo>
                  <a:lnTo>
                    <a:pt x="781" y="628"/>
                  </a:lnTo>
                  <a:lnTo>
                    <a:pt x="722" y="610"/>
                  </a:lnTo>
                  <a:lnTo>
                    <a:pt x="632" y="623"/>
                  </a:lnTo>
                  <a:lnTo>
                    <a:pt x="626" y="633"/>
                  </a:lnTo>
                  <a:lnTo>
                    <a:pt x="616" y="660"/>
                  </a:lnTo>
                  <a:lnTo>
                    <a:pt x="599" y="672"/>
                  </a:lnTo>
                  <a:lnTo>
                    <a:pt x="602" y="701"/>
                  </a:lnTo>
                  <a:lnTo>
                    <a:pt x="549" y="769"/>
                  </a:lnTo>
                  <a:lnTo>
                    <a:pt x="461" y="751"/>
                  </a:lnTo>
                  <a:lnTo>
                    <a:pt x="454" y="718"/>
                  </a:lnTo>
                  <a:lnTo>
                    <a:pt x="399" y="674"/>
                  </a:lnTo>
                  <a:lnTo>
                    <a:pt x="279" y="655"/>
                  </a:lnTo>
                  <a:lnTo>
                    <a:pt x="227" y="645"/>
                  </a:lnTo>
                  <a:lnTo>
                    <a:pt x="207" y="643"/>
                  </a:lnTo>
                  <a:lnTo>
                    <a:pt x="162" y="606"/>
                  </a:lnTo>
                  <a:lnTo>
                    <a:pt x="67" y="583"/>
                  </a:lnTo>
                  <a:lnTo>
                    <a:pt x="2" y="455"/>
                  </a:lnTo>
                  <a:lnTo>
                    <a:pt x="0" y="421"/>
                  </a:lnTo>
                  <a:lnTo>
                    <a:pt x="26" y="407"/>
                  </a:lnTo>
                  <a:lnTo>
                    <a:pt x="26" y="368"/>
                  </a:lnTo>
                  <a:lnTo>
                    <a:pt x="45" y="320"/>
                  </a:lnTo>
                  <a:lnTo>
                    <a:pt x="23" y="297"/>
                  </a:lnTo>
                  <a:lnTo>
                    <a:pt x="52" y="272"/>
                  </a:lnTo>
                </a:path>
              </a:pathLst>
            </a:custGeom>
            <a:solidFill>
              <a:schemeClr val="accent1"/>
            </a:solidFill>
            <a:ln w="6350" cap="flat" cmpd="sng">
              <a:solidFill>
                <a:schemeClr val="accent1"/>
              </a:solidFill>
              <a:prstDash val="solid"/>
              <a:round/>
              <a:headEnd type="none" w="sm" len="sm"/>
              <a:tailEnd type="none" w="sm" len="sm"/>
            </a:ln>
          </p:spPr>
          <p:txBody>
            <a:bodyPr/>
            <a:lstStyle/>
            <a:p>
              <a:endParaRPr lang="zh-CN" altLang="en-US" sz="700"/>
            </a:p>
          </p:txBody>
        </p:sp>
        <p:sp>
          <p:nvSpPr>
            <p:cNvPr id="25" name="Freeform 1084"/>
            <p:cNvSpPr>
              <a:spLocks/>
            </p:cNvSpPr>
            <p:nvPr/>
          </p:nvSpPr>
          <p:spPr bwMode="auto">
            <a:xfrm rot="356891">
              <a:off x="4992195" y="2650480"/>
              <a:ext cx="1741062" cy="1517244"/>
            </a:xfrm>
            <a:custGeom>
              <a:avLst/>
              <a:gdLst>
                <a:gd name="T0" fmla="*/ 4 w 1155"/>
                <a:gd name="T1" fmla="*/ 115 h 994"/>
                <a:gd name="T2" fmla="*/ 123 w 1155"/>
                <a:gd name="T3" fmla="*/ 46 h 994"/>
                <a:gd name="T4" fmla="*/ 157 w 1155"/>
                <a:gd name="T5" fmla="*/ 0 h 994"/>
                <a:gd name="T6" fmla="*/ 203 w 1155"/>
                <a:gd name="T7" fmla="*/ 25 h 994"/>
                <a:gd name="T8" fmla="*/ 239 w 1155"/>
                <a:gd name="T9" fmla="*/ 146 h 994"/>
                <a:gd name="T10" fmla="*/ 336 w 1155"/>
                <a:gd name="T11" fmla="*/ 137 h 994"/>
                <a:gd name="T12" fmla="*/ 351 w 1155"/>
                <a:gd name="T13" fmla="*/ 169 h 994"/>
                <a:gd name="T14" fmla="*/ 359 w 1155"/>
                <a:gd name="T15" fmla="*/ 234 h 994"/>
                <a:gd name="T16" fmla="*/ 375 w 1155"/>
                <a:gd name="T17" fmla="*/ 252 h 994"/>
                <a:gd name="T18" fmla="*/ 471 w 1155"/>
                <a:gd name="T19" fmla="*/ 271 h 994"/>
                <a:gd name="T20" fmla="*/ 554 w 1155"/>
                <a:gd name="T21" fmla="*/ 267 h 994"/>
                <a:gd name="T22" fmla="*/ 528 w 1155"/>
                <a:gd name="T23" fmla="*/ 314 h 994"/>
                <a:gd name="T24" fmla="*/ 556 w 1155"/>
                <a:gd name="T25" fmla="*/ 378 h 994"/>
                <a:gd name="T26" fmla="*/ 622 w 1155"/>
                <a:gd name="T27" fmla="*/ 468 h 994"/>
                <a:gd name="T28" fmla="*/ 647 w 1155"/>
                <a:gd name="T29" fmla="*/ 516 h 994"/>
                <a:gd name="T30" fmla="*/ 681 w 1155"/>
                <a:gd name="T31" fmla="*/ 500 h 994"/>
                <a:gd name="T32" fmla="*/ 692 w 1155"/>
                <a:gd name="T33" fmla="*/ 458 h 994"/>
                <a:gd name="T34" fmla="*/ 697 w 1155"/>
                <a:gd name="T35" fmla="*/ 389 h 994"/>
                <a:gd name="T36" fmla="*/ 727 w 1155"/>
                <a:gd name="T37" fmla="*/ 403 h 994"/>
                <a:gd name="T38" fmla="*/ 807 w 1155"/>
                <a:gd name="T39" fmla="*/ 464 h 994"/>
                <a:gd name="T40" fmla="*/ 796 w 1155"/>
                <a:gd name="T41" fmla="*/ 519 h 994"/>
                <a:gd name="T42" fmla="*/ 754 w 1155"/>
                <a:gd name="T43" fmla="*/ 534 h 994"/>
                <a:gd name="T44" fmla="*/ 710 w 1155"/>
                <a:gd name="T45" fmla="*/ 540 h 994"/>
                <a:gd name="T46" fmla="*/ 690 w 1155"/>
                <a:gd name="T47" fmla="*/ 556 h 994"/>
                <a:gd name="T48" fmla="*/ 697 w 1155"/>
                <a:gd name="T49" fmla="*/ 596 h 994"/>
                <a:gd name="T50" fmla="*/ 687 w 1155"/>
                <a:gd name="T51" fmla="*/ 646 h 994"/>
                <a:gd name="T52" fmla="*/ 662 w 1155"/>
                <a:gd name="T53" fmla="*/ 671 h 994"/>
                <a:gd name="T54" fmla="*/ 634 w 1155"/>
                <a:gd name="T55" fmla="*/ 711 h 994"/>
                <a:gd name="T56" fmla="*/ 572 w 1155"/>
                <a:gd name="T57" fmla="*/ 704 h 994"/>
                <a:gd name="T58" fmla="*/ 547 w 1155"/>
                <a:gd name="T59" fmla="*/ 679 h 994"/>
                <a:gd name="T60" fmla="*/ 501 w 1155"/>
                <a:gd name="T61" fmla="*/ 623 h 994"/>
                <a:gd name="T62" fmla="*/ 448 w 1155"/>
                <a:gd name="T63" fmla="*/ 624 h 994"/>
                <a:gd name="T64" fmla="*/ 413 w 1155"/>
                <a:gd name="T65" fmla="*/ 620 h 994"/>
                <a:gd name="T66" fmla="*/ 387 w 1155"/>
                <a:gd name="T67" fmla="*/ 587 h 994"/>
                <a:gd name="T68" fmla="*/ 431 w 1155"/>
                <a:gd name="T69" fmla="*/ 595 h 994"/>
                <a:gd name="T70" fmla="*/ 458 w 1155"/>
                <a:gd name="T71" fmla="*/ 540 h 994"/>
                <a:gd name="T72" fmla="*/ 487 w 1155"/>
                <a:gd name="T73" fmla="*/ 458 h 994"/>
                <a:gd name="T74" fmla="*/ 429 w 1155"/>
                <a:gd name="T75" fmla="*/ 351 h 994"/>
                <a:gd name="T76" fmla="*/ 344 w 1155"/>
                <a:gd name="T77" fmla="*/ 310 h 994"/>
                <a:gd name="T78" fmla="*/ 246 w 1155"/>
                <a:gd name="T79" fmla="*/ 248 h 994"/>
                <a:gd name="T80" fmla="*/ 149 w 1155"/>
                <a:gd name="T81" fmla="*/ 274 h 994"/>
                <a:gd name="T82" fmla="*/ 77 w 1155"/>
                <a:gd name="T83" fmla="*/ 244 h 9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5"/>
                <a:gd name="T127" fmla="*/ 0 h 994"/>
                <a:gd name="T128" fmla="*/ 1155 w 1155"/>
                <a:gd name="T129" fmla="*/ 994 h 9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5" h="994">
                  <a:moveTo>
                    <a:pt x="10" y="313"/>
                  </a:moveTo>
                  <a:lnTo>
                    <a:pt x="0" y="185"/>
                  </a:lnTo>
                  <a:lnTo>
                    <a:pt x="5" y="158"/>
                  </a:lnTo>
                  <a:lnTo>
                    <a:pt x="43" y="140"/>
                  </a:lnTo>
                  <a:lnTo>
                    <a:pt x="96" y="96"/>
                  </a:lnTo>
                  <a:lnTo>
                    <a:pt x="177" y="63"/>
                  </a:lnTo>
                  <a:lnTo>
                    <a:pt x="210" y="48"/>
                  </a:lnTo>
                  <a:lnTo>
                    <a:pt x="210" y="17"/>
                  </a:lnTo>
                  <a:lnTo>
                    <a:pt x="225" y="0"/>
                  </a:lnTo>
                  <a:lnTo>
                    <a:pt x="239" y="2"/>
                  </a:lnTo>
                  <a:lnTo>
                    <a:pt x="292" y="10"/>
                  </a:lnTo>
                  <a:lnTo>
                    <a:pt x="291" y="34"/>
                  </a:lnTo>
                  <a:lnTo>
                    <a:pt x="301" y="72"/>
                  </a:lnTo>
                  <a:lnTo>
                    <a:pt x="295" y="134"/>
                  </a:lnTo>
                  <a:lnTo>
                    <a:pt x="341" y="202"/>
                  </a:lnTo>
                  <a:lnTo>
                    <a:pt x="365" y="217"/>
                  </a:lnTo>
                  <a:lnTo>
                    <a:pt x="402" y="188"/>
                  </a:lnTo>
                  <a:lnTo>
                    <a:pt x="481" y="188"/>
                  </a:lnTo>
                  <a:lnTo>
                    <a:pt x="500" y="195"/>
                  </a:lnTo>
                  <a:lnTo>
                    <a:pt x="512" y="213"/>
                  </a:lnTo>
                  <a:lnTo>
                    <a:pt x="503" y="233"/>
                  </a:lnTo>
                  <a:lnTo>
                    <a:pt x="459" y="268"/>
                  </a:lnTo>
                  <a:lnTo>
                    <a:pt x="464" y="286"/>
                  </a:lnTo>
                  <a:lnTo>
                    <a:pt x="514" y="323"/>
                  </a:lnTo>
                  <a:lnTo>
                    <a:pt x="534" y="323"/>
                  </a:lnTo>
                  <a:lnTo>
                    <a:pt x="540" y="332"/>
                  </a:lnTo>
                  <a:lnTo>
                    <a:pt x="536" y="347"/>
                  </a:lnTo>
                  <a:lnTo>
                    <a:pt x="567" y="372"/>
                  </a:lnTo>
                  <a:lnTo>
                    <a:pt x="639" y="383"/>
                  </a:lnTo>
                  <a:lnTo>
                    <a:pt x="674" y="374"/>
                  </a:lnTo>
                  <a:lnTo>
                    <a:pt x="718" y="330"/>
                  </a:lnTo>
                  <a:lnTo>
                    <a:pt x="770" y="335"/>
                  </a:lnTo>
                  <a:lnTo>
                    <a:pt x="792" y="368"/>
                  </a:lnTo>
                  <a:lnTo>
                    <a:pt x="780" y="398"/>
                  </a:lnTo>
                  <a:lnTo>
                    <a:pt x="784" y="417"/>
                  </a:lnTo>
                  <a:lnTo>
                    <a:pt x="755" y="434"/>
                  </a:lnTo>
                  <a:lnTo>
                    <a:pt x="742" y="449"/>
                  </a:lnTo>
                  <a:lnTo>
                    <a:pt x="746" y="487"/>
                  </a:lnTo>
                  <a:lnTo>
                    <a:pt x="797" y="522"/>
                  </a:lnTo>
                  <a:lnTo>
                    <a:pt x="818" y="518"/>
                  </a:lnTo>
                  <a:lnTo>
                    <a:pt x="878" y="590"/>
                  </a:lnTo>
                  <a:lnTo>
                    <a:pt x="890" y="646"/>
                  </a:lnTo>
                  <a:lnTo>
                    <a:pt x="885" y="672"/>
                  </a:lnTo>
                  <a:lnTo>
                    <a:pt x="926" y="694"/>
                  </a:lnTo>
                  <a:lnTo>
                    <a:pt x="926" y="711"/>
                  </a:lnTo>
                  <a:lnTo>
                    <a:pt x="964" y="721"/>
                  </a:lnTo>
                  <a:lnTo>
                    <a:pt x="974" y="721"/>
                  </a:lnTo>
                  <a:lnTo>
                    <a:pt x="974" y="690"/>
                  </a:lnTo>
                  <a:lnTo>
                    <a:pt x="1003" y="685"/>
                  </a:lnTo>
                  <a:lnTo>
                    <a:pt x="1009" y="648"/>
                  </a:lnTo>
                  <a:lnTo>
                    <a:pt x="990" y="632"/>
                  </a:lnTo>
                  <a:lnTo>
                    <a:pt x="974" y="617"/>
                  </a:lnTo>
                  <a:lnTo>
                    <a:pt x="981" y="547"/>
                  </a:lnTo>
                  <a:lnTo>
                    <a:pt x="996" y="537"/>
                  </a:lnTo>
                  <a:lnTo>
                    <a:pt x="1022" y="549"/>
                  </a:lnTo>
                  <a:lnTo>
                    <a:pt x="1033" y="544"/>
                  </a:lnTo>
                  <a:lnTo>
                    <a:pt x="1040" y="557"/>
                  </a:lnTo>
                  <a:lnTo>
                    <a:pt x="1110" y="593"/>
                  </a:lnTo>
                  <a:lnTo>
                    <a:pt x="1148" y="617"/>
                  </a:lnTo>
                  <a:lnTo>
                    <a:pt x="1154" y="639"/>
                  </a:lnTo>
                  <a:lnTo>
                    <a:pt x="1134" y="668"/>
                  </a:lnTo>
                  <a:lnTo>
                    <a:pt x="1145" y="701"/>
                  </a:lnTo>
                  <a:lnTo>
                    <a:pt x="1139" y="716"/>
                  </a:lnTo>
                  <a:lnTo>
                    <a:pt x="1086" y="721"/>
                  </a:lnTo>
                  <a:lnTo>
                    <a:pt x="1075" y="728"/>
                  </a:lnTo>
                  <a:lnTo>
                    <a:pt x="1079" y="736"/>
                  </a:lnTo>
                  <a:lnTo>
                    <a:pt x="1079" y="752"/>
                  </a:lnTo>
                  <a:lnTo>
                    <a:pt x="1038" y="756"/>
                  </a:lnTo>
                  <a:lnTo>
                    <a:pt x="1016" y="745"/>
                  </a:lnTo>
                  <a:lnTo>
                    <a:pt x="988" y="745"/>
                  </a:lnTo>
                  <a:lnTo>
                    <a:pt x="983" y="752"/>
                  </a:lnTo>
                  <a:lnTo>
                    <a:pt x="988" y="767"/>
                  </a:lnTo>
                  <a:lnTo>
                    <a:pt x="974" y="783"/>
                  </a:lnTo>
                  <a:lnTo>
                    <a:pt x="969" y="800"/>
                  </a:lnTo>
                  <a:lnTo>
                    <a:pt x="996" y="822"/>
                  </a:lnTo>
                  <a:lnTo>
                    <a:pt x="976" y="862"/>
                  </a:lnTo>
                  <a:lnTo>
                    <a:pt x="985" y="882"/>
                  </a:lnTo>
                  <a:lnTo>
                    <a:pt x="983" y="891"/>
                  </a:lnTo>
                  <a:lnTo>
                    <a:pt x="952" y="891"/>
                  </a:lnTo>
                  <a:lnTo>
                    <a:pt x="930" y="901"/>
                  </a:lnTo>
                  <a:lnTo>
                    <a:pt x="948" y="926"/>
                  </a:lnTo>
                  <a:lnTo>
                    <a:pt x="937" y="957"/>
                  </a:lnTo>
                  <a:lnTo>
                    <a:pt x="904" y="966"/>
                  </a:lnTo>
                  <a:lnTo>
                    <a:pt x="906" y="981"/>
                  </a:lnTo>
                  <a:lnTo>
                    <a:pt x="897" y="993"/>
                  </a:lnTo>
                  <a:lnTo>
                    <a:pt x="840" y="988"/>
                  </a:lnTo>
                  <a:lnTo>
                    <a:pt x="818" y="972"/>
                  </a:lnTo>
                  <a:lnTo>
                    <a:pt x="814" y="937"/>
                  </a:lnTo>
                  <a:lnTo>
                    <a:pt x="801" y="923"/>
                  </a:lnTo>
                  <a:lnTo>
                    <a:pt x="782" y="937"/>
                  </a:lnTo>
                  <a:lnTo>
                    <a:pt x="746" y="901"/>
                  </a:lnTo>
                  <a:lnTo>
                    <a:pt x="720" y="884"/>
                  </a:lnTo>
                  <a:lnTo>
                    <a:pt x="718" y="858"/>
                  </a:lnTo>
                  <a:lnTo>
                    <a:pt x="709" y="838"/>
                  </a:lnTo>
                  <a:lnTo>
                    <a:pt x="696" y="838"/>
                  </a:lnTo>
                  <a:lnTo>
                    <a:pt x="641" y="862"/>
                  </a:lnTo>
                  <a:lnTo>
                    <a:pt x="643" y="889"/>
                  </a:lnTo>
                  <a:lnTo>
                    <a:pt x="624" y="889"/>
                  </a:lnTo>
                  <a:lnTo>
                    <a:pt x="591" y="855"/>
                  </a:lnTo>
                  <a:lnTo>
                    <a:pt x="555" y="851"/>
                  </a:lnTo>
                  <a:lnTo>
                    <a:pt x="543" y="831"/>
                  </a:lnTo>
                  <a:lnTo>
                    <a:pt x="553" y="809"/>
                  </a:lnTo>
                  <a:lnTo>
                    <a:pt x="574" y="829"/>
                  </a:lnTo>
                  <a:lnTo>
                    <a:pt x="598" y="836"/>
                  </a:lnTo>
                  <a:lnTo>
                    <a:pt x="617" y="820"/>
                  </a:lnTo>
                  <a:lnTo>
                    <a:pt x="617" y="783"/>
                  </a:lnTo>
                  <a:lnTo>
                    <a:pt x="639" y="762"/>
                  </a:lnTo>
                  <a:lnTo>
                    <a:pt x="656" y="745"/>
                  </a:lnTo>
                  <a:lnTo>
                    <a:pt x="648" y="723"/>
                  </a:lnTo>
                  <a:lnTo>
                    <a:pt x="691" y="687"/>
                  </a:lnTo>
                  <a:lnTo>
                    <a:pt x="698" y="632"/>
                  </a:lnTo>
                  <a:lnTo>
                    <a:pt x="679" y="604"/>
                  </a:lnTo>
                  <a:lnTo>
                    <a:pt x="667" y="557"/>
                  </a:lnTo>
                  <a:lnTo>
                    <a:pt x="613" y="484"/>
                  </a:lnTo>
                  <a:lnTo>
                    <a:pt x="584" y="496"/>
                  </a:lnTo>
                  <a:lnTo>
                    <a:pt x="545" y="460"/>
                  </a:lnTo>
                  <a:lnTo>
                    <a:pt x="492" y="427"/>
                  </a:lnTo>
                  <a:lnTo>
                    <a:pt x="471" y="374"/>
                  </a:lnTo>
                  <a:lnTo>
                    <a:pt x="428" y="390"/>
                  </a:lnTo>
                  <a:lnTo>
                    <a:pt x="352" y="342"/>
                  </a:lnTo>
                  <a:lnTo>
                    <a:pt x="315" y="361"/>
                  </a:lnTo>
                  <a:lnTo>
                    <a:pt x="258" y="352"/>
                  </a:lnTo>
                  <a:lnTo>
                    <a:pt x="213" y="378"/>
                  </a:lnTo>
                  <a:lnTo>
                    <a:pt x="186" y="381"/>
                  </a:lnTo>
                  <a:lnTo>
                    <a:pt x="141" y="354"/>
                  </a:lnTo>
                  <a:lnTo>
                    <a:pt x="110" y="337"/>
                  </a:lnTo>
                  <a:lnTo>
                    <a:pt x="10" y="31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6" name="Freeform 1085"/>
            <p:cNvSpPr>
              <a:spLocks/>
            </p:cNvSpPr>
            <p:nvPr/>
          </p:nvSpPr>
          <p:spPr bwMode="auto">
            <a:xfrm rot="356891">
              <a:off x="2857264" y="1387863"/>
              <a:ext cx="2571675" cy="1991278"/>
            </a:xfrm>
            <a:custGeom>
              <a:avLst/>
              <a:gdLst>
                <a:gd name="T0" fmla="*/ 818 w 1707"/>
                <a:gd name="T1" fmla="*/ 31 h 1305"/>
                <a:gd name="T2" fmla="*/ 854 w 1707"/>
                <a:gd name="T3" fmla="*/ 80 h 1305"/>
                <a:gd name="T4" fmla="*/ 906 w 1707"/>
                <a:gd name="T5" fmla="*/ 115 h 1305"/>
                <a:gd name="T6" fmla="*/ 950 w 1707"/>
                <a:gd name="T7" fmla="*/ 206 h 1305"/>
                <a:gd name="T8" fmla="*/ 926 w 1707"/>
                <a:gd name="T9" fmla="*/ 278 h 1305"/>
                <a:gd name="T10" fmla="*/ 1054 w 1707"/>
                <a:gd name="T11" fmla="*/ 338 h 1305"/>
                <a:gd name="T12" fmla="*/ 1144 w 1707"/>
                <a:gd name="T13" fmla="*/ 408 h 1305"/>
                <a:gd name="T14" fmla="*/ 1190 w 1707"/>
                <a:gd name="T15" fmla="*/ 511 h 1305"/>
                <a:gd name="T16" fmla="*/ 1157 w 1707"/>
                <a:gd name="T17" fmla="*/ 558 h 1305"/>
                <a:gd name="T18" fmla="*/ 1037 w 1707"/>
                <a:gd name="T19" fmla="*/ 627 h 1305"/>
                <a:gd name="T20" fmla="*/ 1019 w 1707"/>
                <a:gd name="T21" fmla="*/ 735 h 1305"/>
                <a:gd name="T22" fmla="*/ 849 w 1707"/>
                <a:gd name="T23" fmla="*/ 788 h 1305"/>
                <a:gd name="T24" fmla="*/ 880 w 1707"/>
                <a:gd name="T25" fmla="*/ 886 h 1305"/>
                <a:gd name="T26" fmla="*/ 860 w 1707"/>
                <a:gd name="T27" fmla="*/ 921 h 1305"/>
                <a:gd name="T28" fmla="*/ 836 w 1707"/>
                <a:gd name="T29" fmla="*/ 942 h 1305"/>
                <a:gd name="T30" fmla="*/ 769 w 1707"/>
                <a:gd name="T31" fmla="*/ 925 h 1305"/>
                <a:gd name="T32" fmla="*/ 652 w 1707"/>
                <a:gd name="T33" fmla="*/ 907 h 1305"/>
                <a:gd name="T34" fmla="*/ 536 w 1707"/>
                <a:gd name="T35" fmla="*/ 930 h 1305"/>
                <a:gd name="T36" fmla="*/ 446 w 1707"/>
                <a:gd name="T37" fmla="*/ 914 h 1305"/>
                <a:gd name="T38" fmla="*/ 343 w 1707"/>
                <a:gd name="T39" fmla="*/ 923 h 1305"/>
                <a:gd name="T40" fmla="*/ 286 w 1707"/>
                <a:gd name="T41" fmla="*/ 894 h 1305"/>
                <a:gd name="T42" fmla="*/ 224 w 1707"/>
                <a:gd name="T43" fmla="*/ 850 h 1305"/>
                <a:gd name="T44" fmla="*/ 91 w 1707"/>
                <a:gd name="T45" fmla="*/ 824 h 1305"/>
                <a:gd name="T46" fmla="*/ 73 w 1707"/>
                <a:gd name="T47" fmla="*/ 771 h 1305"/>
                <a:gd name="T48" fmla="*/ 45 w 1707"/>
                <a:gd name="T49" fmla="*/ 733 h 1305"/>
                <a:gd name="T50" fmla="*/ 27 w 1707"/>
                <a:gd name="T51" fmla="*/ 696 h 1305"/>
                <a:gd name="T52" fmla="*/ 45 w 1707"/>
                <a:gd name="T53" fmla="*/ 653 h 1305"/>
                <a:gd name="T54" fmla="*/ 7 w 1707"/>
                <a:gd name="T55" fmla="*/ 601 h 1305"/>
                <a:gd name="T56" fmla="*/ 4 w 1707"/>
                <a:gd name="T57" fmla="*/ 544 h 1305"/>
                <a:gd name="T58" fmla="*/ 27 w 1707"/>
                <a:gd name="T59" fmla="*/ 508 h 1305"/>
                <a:gd name="T60" fmla="*/ 94 w 1707"/>
                <a:gd name="T61" fmla="*/ 484 h 1305"/>
                <a:gd name="T62" fmla="*/ 127 w 1707"/>
                <a:gd name="T63" fmla="*/ 487 h 1305"/>
                <a:gd name="T64" fmla="*/ 163 w 1707"/>
                <a:gd name="T65" fmla="*/ 507 h 1305"/>
                <a:gd name="T66" fmla="*/ 286 w 1707"/>
                <a:gd name="T67" fmla="*/ 463 h 1305"/>
                <a:gd name="T68" fmla="*/ 387 w 1707"/>
                <a:gd name="T69" fmla="*/ 394 h 1305"/>
                <a:gd name="T70" fmla="*/ 420 w 1707"/>
                <a:gd name="T71" fmla="*/ 363 h 1305"/>
                <a:gd name="T72" fmla="*/ 401 w 1707"/>
                <a:gd name="T73" fmla="*/ 248 h 1305"/>
                <a:gd name="T74" fmla="*/ 490 w 1707"/>
                <a:gd name="T75" fmla="*/ 226 h 1305"/>
                <a:gd name="T76" fmla="*/ 531 w 1707"/>
                <a:gd name="T77" fmla="*/ 248 h 1305"/>
                <a:gd name="T78" fmla="*/ 577 w 1707"/>
                <a:gd name="T79" fmla="*/ 118 h 1305"/>
                <a:gd name="T80" fmla="*/ 649 w 1707"/>
                <a:gd name="T81" fmla="*/ 136 h 1305"/>
                <a:gd name="T82" fmla="*/ 711 w 1707"/>
                <a:gd name="T83" fmla="*/ 60 h 1305"/>
                <a:gd name="T84" fmla="*/ 766 w 1707"/>
                <a:gd name="T85" fmla="*/ 26 h 1305"/>
                <a:gd name="T86" fmla="*/ 812 w 1707"/>
                <a:gd name="T87" fmla="*/ 7 h 13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7"/>
                <a:gd name="T133" fmla="*/ 0 h 1305"/>
                <a:gd name="T134" fmla="*/ 1707 w 1707"/>
                <a:gd name="T135" fmla="*/ 1305 h 13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7" h="1305">
                  <a:moveTo>
                    <a:pt x="1165" y="10"/>
                  </a:moveTo>
                  <a:lnTo>
                    <a:pt x="1182" y="10"/>
                  </a:lnTo>
                  <a:lnTo>
                    <a:pt x="1172" y="43"/>
                  </a:lnTo>
                  <a:lnTo>
                    <a:pt x="1186" y="63"/>
                  </a:lnTo>
                  <a:lnTo>
                    <a:pt x="1189" y="77"/>
                  </a:lnTo>
                  <a:lnTo>
                    <a:pt x="1224" y="110"/>
                  </a:lnTo>
                  <a:lnTo>
                    <a:pt x="1232" y="138"/>
                  </a:lnTo>
                  <a:lnTo>
                    <a:pt x="1278" y="140"/>
                  </a:lnTo>
                  <a:lnTo>
                    <a:pt x="1298" y="158"/>
                  </a:lnTo>
                  <a:lnTo>
                    <a:pt x="1309" y="158"/>
                  </a:lnTo>
                  <a:lnTo>
                    <a:pt x="1335" y="215"/>
                  </a:lnTo>
                  <a:lnTo>
                    <a:pt x="1361" y="284"/>
                  </a:lnTo>
                  <a:lnTo>
                    <a:pt x="1349" y="326"/>
                  </a:lnTo>
                  <a:lnTo>
                    <a:pt x="1351" y="342"/>
                  </a:lnTo>
                  <a:lnTo>
                    <a:pt x="1327" y="383"/>
                  </a:lnTo>
                  <a:lnTo>
                    <a:pt x="1333" y="417"/>
                  </a:lnTo>
                  <a:lnTo>
                    <a:pt x="1418" y="453"/>
                  </a:lnTo>
                  <a:lnTo>
                    <a:pt x="1511" y="467"/>
                  </a:lnTo>
                  <a:lnTo>
                    <a:pt x="1607" y="533"/>
                  </a:lnTo>
                  <a:lnTo>
                    <a:pt x="1638" y="544"/>
                  </a:lnTo>
                  <a:lnTo>
                    <a:pt x="1640" y="562"/>
                  </a:lnTo>
                  <a:lnTo>
                    <a:pt x="1660" y="604"/>
                  </a:lnTo>
                  <a:lnTo>
                    <a:pt x="1679" y="658"/>
                  </a:lnTo>
                  <a:lnTo>
                    <a:pt x="1706" y="706"/>
                  </a:lnTo>
                  <a:lnTo>
                    <a:pt x="1691" y="723"/>
                  </a:lnTo>
                  <a:lnTo>
                    <a:pt x="1691" y="754"/>
                  </a:lnTo>
                  <a:lnTo>
                    <a:pt x="1657" y="769"/>
                  </a:lnTo>
                  <a:lnTo>
                    <a:pt x="1576" y="802"/>
                  </a:lnTo>
                  <a:lnTo>
                    <a:pt x="1524" y="846"/>
                  </a:lnTo>
                  <a:lnTo>
                    <a:pt x="1486" y="865"/>
                  </a:lnTo>
                  <a:lnTo>
                    <a:pt x="1480" y="891"/>
                  </a:lnTo>
                  <a:lnTo>
                    <a:pt x="1491" y="1019"/>
                  </a:lnTo>
                  <a:lnTo>
                    <a:pt x="1460" y="1014"/>
                  </a:lnTo>
                  <a:lnTo>
                    <a:pt x="1447" y="1025"/>
                  </a:lnTo>
                  <a:lnTo>
                    <a:pt x="1246" y="1065"/>
                  </a:lnTo>
                  <a:lnTo>
                    <a:pt x="1217" y="1087"/>
                  </a:lnTo>
                  <a:lnTo>
                    <a:pt x="1220" y="1140"/>
                  </a:lnTo>
                  <a:lnTo>
                    <a:pt x="1280" y="1191"/>
                  </a:lnTo>
                  <a:lnTo>
                    <a:pt x="1261" y="1224"/>
                  </a:lnTo>
                  <a:lnTo>
                    <a:pt x="1232" y="1237"/>
                  </a:lnTo>
                  <a:lnTo>
                    <a:pt x="1228" y="1253"/>
                  </a:lnTo>
                  <a:lnTo>
                    <a:pt x="1234" y="1270"/>
                  </a:lnTo>
                  <a:lnTo>
                    <a:pt x="1250" y="1270"/>
                  </a:lnTo>
                  <a:lnTo>
                    <a:pt x="1258" y="1282"/>
                  </a:lnTo>
                  <a:lnTo>
                    <a:pt x="1199" y="1301"/>
                  </a:lnTo>
                  <a:lnTo>
                    <a:pt x="1165" y="1287"/>
                  </a:lnTo>
                  <a:lnTo>
                    <a:pt x="1146" y="1277"/>
                  </a:lnTo>
                  <a:lnTo>
                    <a:pt x="1103" y="1277"/>
                  </a:lnTo>
                  <a:lnTo>
                    <a:pt x="1024" y="1241"/>
                  </a:lnTo>
                  <a:lnTo>
                    <a:pt x="974" y="1241"/>
                  </a:lnTo>
                  <a:lnTo>
                    <a:pt x="935" y="1253"/>
                  </a:lnTo>
                  <a:lnTo>
                    <a:pt x="890" y="1253"/>
                  </a:lnTo>
                  <a:lnTo>
                    <a:pt x="823" y="1290"/>
                  </a:lnTo>
                  <a:lnTo>
                    <a:pt x="768" y="1284"/>
                  </a:lnTo>
                  <a:lnTo>
                    <a:pt x="713" y="1304"/>
                  </a:lnTo>
                  <a:lnTo>
                    <a:pt x="667" y="1287"/>
                  </a:lnTo>
                  <a:lnTo>
                    <a:pt x="639" y="1263"/>
                  </a:lnTo>
                  <a:lnTo>
                    <a:pt x="567" y="1253"/>
                  </a:lnTo>
                  <a:lnTo>
                    <a:pt x="519" y="1285"/>
                  </a:lnTo>
                  <a:lnTo>
                    <a:pt x="492" y="1275"/>
                  </a:lnTo>
                  <a:lnTo>
                    <a:pt x="469" y="1257"/>
                  </a:lnTo>
                  <a:lnTo>
                    <a:pt x="418" y="1244"/>
                  </a:lnTo>
                  <a:lnTo>
                    <a:pt x="409" y="1234"/>
                  </a:lnTo>
                  <a:lnTo>
                    <a:pt x="387" y="1232"/>
                  </a:lnTo>
                  <a:lnTo>
                    <a:pt x="354" y="1181"/>
                  </a:lnTo>
                  <a:lnTo>
                    <a:pt x="321" y="1173"/>
                  </a:lnTo>
                  <a:lnTo>
                    <a:pt x="235" y="1200"/>
                  </a:lnTo>
                  <a:lnTo>
                    <a:pt x="203" y="1191"/>
                  </a:lnTo>
                  <a:lnTo>
                    <a:pt x="131" y="1138"/>
                  </a:lnTo>
                  <a:lnTo>
                    <a:pt x="110" y="1135"/>
                  </a:lnTo>
                  <a:lnTo>
                    <a:pt x="93" y="1101"/>
                  </a:lnTo>
                  <a:lnTo>
                    <a:pt x="105" y="1065"/>
                  </a:lnTo>
                  <a:lnTo>
                    <a:pt x="102" y="1048"/>
                  </a:lnTo>
                  <a:lnTo>
                    <a:pt x="76" y="1029"/>
                  </a:lnTo>
                  <a:lnTo>
                    <a:pt x="65" y="1012"/>
                  </a:lnTo>
                  <a:lnTo>
                    <a:pt x="10" y="981"/>
                  </a:lnTo>
                  <a:lnTo>
                    <a:pt x="10" y="972"/>
                  </a:lnTo>
                  <a:lnTo>
                    <a:pt x="38" y="961"/>
                  </a:lnTo>
                  <a:lnTo>
                    <a:pt x="53" y="971"/>
                  </a:lnTo>
                  <a:lnTo>
                    <a:pt x="69" y="954"/>
                  </a:lnTo>
                  <a:lnTo>
                    <a:pt x="65" y="901"/>
                  </a:lnTo>
                  <a:lnTo>
                    <a:pt x="69" y="858"/>
                  </a:lnTo>
                  <a:lnTo>
                    <a:pt x="32" y="822"/>
                  </a:lnTo>
                  <a:lnTo>
                    <a:pt x="10" y="829"/>
                  </a:lnTo>
                  <a:lnTo>
                    <a:pt x="0" y="802"/>
                  </a:lnTo>
                  <a:lnTo>
                    <a:pt x="14" y="776"/>
                  </a:lnTo>
                  <a:lnTo>
                    <a:pt x="5" y="752"/>
                  </a:lnTo>
                  <a:lnTo>
                    <a:pt x="29" y="730"/>
                  </a:lnTo>
                  <a:lnTo>
                    <a:pt x="38" y="721"/>
                  </a:lnTo>
                  <a:lnTo>
                    <a:pt x="38" y="701"/>
                  </a:lnTo>
                  <a:lnTo>
                    <a:pt x="72" y="685"/>
                  </a:lnTo>
                  <a:lnTo>
                    <a:pt x="105" y="679"/>
                  </a:lnTo>
                  <a:lnTo>
                    <a:pt x="134" y="668"/>
                  </a:lnTo>
                  <a:lnTo>
                    <a:pt x="158" y="675"/>
                  </a:lnTo>
                  <a:lnTo>
                    <a:pt x="177" y="668"/>
                  </a:lnTo>
                  <a:lnTo>
                    <a:pt x="181" y="672"/>
                  </a:lnTo>
                  <a:lnTo>
                    <a:pt x="185" y="694"/>
                  </a:lnTo>
                  <a:lnTo>
                    <a:pt x="201" y="701"/>
                  </a:lnTo>
                  <a:lnTo>
                    <a:pt x="235" y="699"/>
                  </a:lnTo>
                  <a:lnTo>
                    <a:pt x="280" y="653"/>
                  </a:lnTo>
                  <a:lnTo>
                    <a:pt x="365" y="670"/>
                  </a:lnTo>
                  <a:lnTo>
                    <a:pt x="409" y="639"/>
                  </a:lnTo>
                  <a:lnTo>
                    <a:pt x="536" y="610"/>
                  </a:lnTo>
                  <a:lnTo>
                    <a:pt x="545" y="593"/>
                  </a:lnTo>
                  <a:lnTo>
                    <a:pt x="555" y="544"/>
                  </a:lnTo>
                  <a:lnTo>
                    <a:pt x="591" y="516"/>
                  </a:lnTo>
                  <a:lnTo>
                    <a:pt x="601" y="516"/>
                  </a:lnTo>
                  <a:lnTo>
                    <a:pt x="601" y="501"/>
                  </a:lnTo>
                  <a:lnTo>
                    <a:pt x="603" y="378"/>
                  </a:lnTo>
                  <a:lnTo>
                    <a:pt x="610" y="352"/>
                  </a:lnTo>
                  <a:lnTo>
                    <a:pt x="575" y="342"/>
                  </a:lnTo>
                  <a:lnTo>
                    <a:pt x="574" y="330"/>
                  </a:lnTo>
                  <a:lnTo>
                    <a:pt x="610" y="320"/>
                  </a:lnTo>
                  <a:lnTo>
                    <a:pt x="704" y="313"/>
                  </a:lnTo>
                  <a:lnTo>
                    <a:pt x="720" y="330"/>
                  </a:lnTo>
                  <a:lnTo>
                    <a:pt x="753" y="339"/>
                  </a:lnTo>
                  <a:lnTo>
                    <a:pt x="761" y="342"/>
                  </a:lnTo>
                  <a:lnTo>
                    <a:pt x="775" y="323"/>
                  </a:lnTo>
                  <a:lnTo>
                    <a:pt x="756" y="306"/>
                  </a:lnTo>
                  <a:lnTo>
                    <a:pt x="827" y="163"/>
                  </a:lnTo>
                  <a:lnTo>
                    <a:pt x="838" y="154"/>
                  </a:lnTo>
                  <a:lnTo>
                    <a:pt x="902" y="187"/>
                  </a:lnTo>
                  <a:lnTo>
                    <a:pt x="930" y="187"/>
                  </a:lnTo>
                  <a:lnTo>
                    <a:pt x="943" y="205"/>
                  </a:lnTo>
                  <a:lnTo>
                    <a:pt x="1005" y="185"/>
                  </a:lnTo>
                  <a:lnTo>
                    <a:pt x="1019" y="84"/>
                  </a:lnTo>
                  <a:lnTo>
                    <a:pt x="1046" y="65"/>
                  </a:lnTo>
                  <a:lnTo>
                    <a:pt x="1077" y="63"/>
                  </a:lnTo>
                  <a:lnTo>
                    <a:pt x="1098" y="36"/>
                  </a:lnTo>
                  <a:lnTo>
                    <a:pt x="1107" y="10"/>
                  </a:lnTo>
                  <a:lnTo>
                    <a:pt x="1125" y="0"/>
                  </a:lnTo>
                  <a:lnTo>
                    <a:pt x="1165" y="10"/>
                  </a:lnTo>
                </a:path>
              </a:pathLst>
            </a:custGeom>
            <a:solidFill>
              <a:schemeClr val="accent5"/>
            </a:solidFill>
            <a:ln w="6350" cap="flat" cmpd="sng">
              <a:solidFill>
                <a:schemeClr val="bg1"/>
              </a:solidFill>
              <a:prstDash val="solid"/>
              <a:round/>
              <a:headEnd type="none" w="sm" len="sm"/>
              <a:tailEnd type="none" w="sm" len="sm"/>
            </a:ln>
          </p:spPr>
          <p:txBody>
            <a:bodyPr/>
            <a:lstStyle/>
            <a:p>
              <a:endParaRPr lang="zh-CN" altLang="en-US" sz="700"/>
            </a:p>
          </p:txBody>
        </p:sp>
        <p:sp>
          <p:nvSpPr>
            <p:cNvPr id="27" name="Freeform 1086"/>
            <p:cNvSpPr>
              <a:spLocks/>
            </p:cNvSpPr>
            <p:nvPr/>
          </p:nvSpPr>
          <p:spPr bwMode="auto">
            <a:xfrm rot="356891">
              <a:off x="6361154" y="3183719"/>
              <a:ext cx="633576" cy="1160447"/>
            </a:xfrm>
            <a:custGeom>
              <a:avLst/>
              <a:gdLst>
                <a:gd name="T0" fmla="*/ 244 w 420"/>
                <a:gd name="T1" fmla="*/ 328 h 761"/>
                <a:gd name="T2" fmla="*/ 238 w 420"/>
                <a:gd name="T3" fmla="*/ 185 h 761"/>
                <a:gd name="T4" fmla="*/ 258 w 420"/>
                <a:gd name="T5" fmla="*/ 137 h 761"/>
                <a:gd name="T6" fmla="*/ 257 w 420"/>
                <a:gd name="T7" fmla="*/ 74 h 761"/>
                <a:gd name="T8" fmla="*/ 268 w 420"/>
                <a:gd name="T9" fmla="*/ 28 h 761"/>
                <a:gd name="T10" fmla="*/ 259 w 420"/>
                <a:gd name="T11" fmla="*/ 0 h 761"/>
                <a:gd name="T12" fmla="*/ 215 w 420"/>
                <a:gd name="T13" fmla="*/ 15 h 761"/>
                <a:gd name="T14" fmla="*/ 200 w 420"/>
                <a:gd name="T15" fmla="*/ 56 h 761"/>
                <a:gd name="T16" fmla="*/ 183 w 420"/>
                <a:gd name="T17" fmla="*/ 69 h 761"/>
                <a:gd name="T18" fmla="*/ 125 w 420"/>
                <a:gd name="T19" fmla="*/ 139 h 761"/>
                <a:gd name="T20" fmla="*/ 82 w 420"/>
                <a:gd name="T21" fmla="*/ 137 h 761"/>
                <a:gd name="T22" fmla="*/ 72 w 420"/>
                <a:gd name="T23" fmla="*/ 183 h 761"/>
                <a:gd name="T24" fmla="*/ 125 w 420"/>
                <a:gd name="T25" fmla="*/ 217 h 761"/>
                <a:gd name="T26" fmla="*/ 156 w 420"/>
                <a:gd name="T27" fmla="*/ 250 h 761"/>
                <a:gd name="T28" fmla="*/ 151 w 420"/>
                <a:gd name="T29" fmla="*/ 295 h 761"/>
                <a:gd name="T30" fmla="*/ 109 w 420"/>
                <a:gd name="T31" fmla="*/ 311 h 761"/>
                <a:gd name="T32" fmla="*/ 103 w 420"/>
                <a:gd name="T33" fmla="*/ 320 h 761"/>
                <a:gd name="T34" fmla="*/ 75 w 420"/>
                <a:gd name="T35" fmla="*/ 336 h 761"/>
                <a:gd name="T36" fmla="*/ 40 w 420"/>
                <a:gd name="T37" fmla="*/ 328 h 761"/>
                <a:gd name="T38" fmla="*/ 40 w 420"/>
                <a:gd name="T39" fmla="*/ 343 h 761"/>
                <a:gd name="T40" fmla="*/ 27 w 420"/>
                <a:gd name="T41" fmla="*/ 367 h 761"/>
                <a:gd name="T42" fmla="*/ 32 w 420"/>
                <a:gd name="T43" fmla="*/ 413 h 761"/>
                <a:gd name="T44" fmla="*/ 36 w 420"/>
                <a:gd name="T45" fmla="*/ 433 h 761"/>
                <a:gd name="T46" fmla="*/ 0 w 420"/>
                <a:gd name="T47" fmla="*/ 441 h 761"/>
                <a:gd name="T48" fmla="*/ 4 w 420"/>
                <a:gd name="T49" fmla="*/ 481 h 761"/>
                <a:gd name="T50" fmla="*/ 18 w 420"/>
                <a:gd name="T51" fmla="*/ 498 h 761"/>
                <a:gd name="T52" fmla="*/ 68 w 420"/>
                <a:gd name="T53" fmla="*/ 491 h 761"/>
                <a:gd name="T54" fmla="*/ 78 w 420"/>
                <a:gd name="T55" fmla="*/ 507 h 761"/>
                <a:gd name="T56" fmla="*/ 131 w 420"/>
                <a:gd name="T57" fmla="*/ 529 h 761"/>
                <a:gd name="T58" fmla="*/ 193 w 420"/>
                <a:gd name="T59" fmla="*/ 537 h 761"/>
                <a:gd name="T60" fmla="*/ 224 w 420"/>
                <a:gd name="T61" fmla="*/ 546 h 761"/>
                <a:gd name="T62" fmla="*/ 216 w 420"/>
                <a:gd name="T63" fmla="*/ 514 h 761"/>
                <a:gd name="T64" fmla="*/ 244 w 420"/>
                <a:gd name="T65" fmla="*/ 484 h 761"/>
                <a:gd name="T66" fmla="*/ 238 w 420"/>
                <a:gd name="T67" fmla="*/ 469 h 761"/>
                <a:gd name="T68" fmla="*/ 210 w 420"/>
                <a:gd name="T69" fmla="*/ 451 h 761"/>
                <a:gd name="T70" fmla="*/ 263 w 420"/>
                <a:gd name="T71" fmla="*/ 446 h 761"/>
                <a:gd name="T72" fmla="*/ 279 w 420"/>
                <a:gd name="T73" fmla="*/ 451 h 761"/>
                <a:gd name="T74" fmla="*/ 293 w 420"/>
                <a:gd name="T75" fmla="*/ 420 h 761"/>
                <a:gd name="T76" fmla="*/ 251 w 420"/>
                <a:gd name="T77" fmla="*/ 347 h 7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0"/>
                <a:gd name="T118" fmla="*/ 0 h 761"/>
                <a:gd name="T119" fmla="*/ 420 w 420"/>
                <a:gd name="T120" fmla="*/ 761 h 7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0" h="761">
                  <a:moveTo>
                    <a:pt x="359" y="480"/>
                  </a:moveTo>
                  <a:lnTo>
                    <a:pt x="349" y="453"/>
                  </a:lnTo>
                  <a:lnTo>
                    <a:pt x="368" y="385"/>
                  </a:lnTo>
                  <a:lnTo>
                    <a:pt x="340" y="255"/>
                  </a:lnTo>
                  <a:lnTo>
                    <a:pt x="359" y="222"/>
                  </a:lnTo>
                  <a:lnTo>
                    <a:pt x="368" y="191"/>
                  </a:lnTo>
                  <a:lnTo>
                    <a:pt x="342" y="138"/>
                  </a:lnTo>
                  <a:lnTo>
                    <a:pt x="366" y="101"/>
                  </a:lnTo>
                  <a:lnTo>
                    <a:pt x="370" y="65"/>
                  </a:lnTo>
                  <a:lnTo>
                    <a:pt x="383" y="39"/>
                  </a:lnTo>
                  <a:lnTo>
                    <a:pt x="381" y="8"/>
                  </a:lnTo>
                  <a:lnTo>
                    <a:pt x="370" y="0"/>
                  </a:lnTo>
                  <a:lnTo>
                    <a:pt x="352" y="19"/>
                  </a:lnTo>
                  <a:lnTo>
                    <a:pt x="306" y="21"/>
                  </a:lnTo>
                  <a:lnTo>
                    <a:pt x="282" y="56"/>
                  </a:lnTo>
                  <a:lnTo>
                    <a:pt x="285" y="77"/>
                  </a:lnTo>
                  <a:lnTo>
                    <a:pt x="280" y="89"/>
                  </a:lnTo>
                  <a:lnTo>
                    <a:pt x="261" y="96"/>
                  </a:lnTo>
                  <a:lnTo>
                    <a:pt x="188" y="200"/>
                  </a:lnTo>
                  <a:lnTo>
                    <a:pt x="179" y="193"/>
                  </a:lnTo>
                  <a:lnTo>
                    <a:pt x="160" y="188"/>
                  </a:lnTo>
                  <a:lnTo>
                    <a:pt x="117" y="191"/>
                  </a:lnTo>
                  <a:lnTo>
                    <a:pt x="105" y="210"/>
                  </a:lnTo>
                  <a:lnTo>
                    <a:pt x="103" y="253"/>
                  </a:lnTo>
                  <a:lnTo>
                    <a:pt x="109" y="266"/>
                  </a:lnTo>
                  <a:lnTo>
                    <a:pt x="179" y="301"/>
                  </a:lnTo>
                  <a:lnTo>
                    <a:pt x="217" y="325"/>
                  </a:lnTo>
                  <a:lnTo>
                    <a:pt x="223" y="347"/>
                  </a:lnTo>
                  <a:lnTo>
                    <a:pt x="203" y="376"/>
                  </a:lnTo>
                  <a:lnTo>
                    <a:pt x="215" y="409"/>
                  </a:lnTo>
                  <a:lnTo>
                    <a:pt x="208" y="424"/>
                  </a:lnTo>
                  <a:lnTo>
                    <a:pt x="155" y="429"/>
                  </a:lnTo>
                  <a:lnTo>
                    <a:pt x="144" y="436"/>
                  </a:lnTo>
                  <a:lnTo>
                    <a:pt x="148" y="444"/>
                  </a:lnTo>
                  <a:lnTo>
                    <a:pt x="148" y="460"/>
                  </a:lnTo>
                  <a:lnTo>
                    <a:pt x="107" y="465"/>
                  </a:lnTo>
                  <a:lnTo>
                    <a:pt x="85" y="453"/>
                  </a:lnTo>
                  <a:lnTo>
                    <a:pt x="57" y="453"/>
                  </a:lnTo>
                  <a:lnTo>
                    <a:pt x="52" y="460"/>
                  </a:lnTo>
                  <a:lnTo>
                    <a:pt x="57" y="475"/>
                  </a:lnTo>
                  <a:lnTo>
                    <a:pt x="43" y="491"/>
                  </a:lnTo>
                  <a:lnTo>
                    <a:pt x="38" y="508"/>
                  </a:lnTo>
                  <a:lnTo>
                    <a:pt x="65" y="530"/>
                  </a:lnTo>
                  <a:lnTo>
                    <a:pt x="45" y="571"/>
                  </a:lnTo>
                  <a:lnTo>
                    <a:pt x="54" y="590"/>
                  </a:lnTo>
                  <a:lnTo>
                    <a:pt x="52" y="599"/>
                  </a:lnTo>
                  <a:lnTo>
                    <a:pt x="21" y="599"/>
                  </a:lnTo>
                  <a:lnTo>
                    <a:pt x="0" y="610"/>
                  </a:lnTo>
                  <a:lnTo>
                    <a:pt x="17" y="634"/>
                  </a:lnTo>
                  <a:lnTo>
                    <a:pt x="6" y="665"/>
                  </a:lnTo>
                  <a:lnTo>
                    <a:pt x="24" y="670"/>
                  </a:lnTo>
                  <a:lnTo>
                    <a:pt x="26" y="689"/>
                  </a:lnTo>
                  <a:lnTo>
                    <a:pt x="41" y="692"/>
                  </a:lnTo>
                  <a:lnTo>
                    <a:pt x="98" y="680"/>
                  </a:lnTo>
                  <a:lnTo>
                    <a:pt x="109" y="685"/>
                  </a:lnTo>
                  <a:lnTo>
                    <a:pt x="112" y="701"/>
                  </a:lnTo>
                  <a:lnTo>
                    <a:pt x="136" y="707"/>
                  </a:lnTo>
                  <a:lnTo>
                    <a:pt x="186" y="731"/>
                  </a:lnTo>
                  <a:lnTo>
                    <a:pt x="215" y="720"/>
                  </a:lnTo>
                  <a:lnTo>
                    <a:pt x="275" y="742"/>
                  </a:lnTo>
                  <a:lnTo>
                    <a:pt x="289" y="760"/>
                  </a:lnTo>
                  <a:lnTo>
                    <a:pt x="320" y="754"/>
                  </a:lnTo>
                  <a:lnTo>
                    <a:pt x="315" y="720"/>
                  </a:lnTo>
                  <a:lnTo>
                    <a:pt x="309" y="711"/>
                  </a:lnTo>
                  <a:lnTo>
                    <a:pt x="315" y="685"/>
                  </a:lnTo>
                  <a:lnTo>
                    <a:pt x="349" y="670"/>
                  </a:lnTo>
                  <a:lnTo>
                    <a:pt x="357" y="656"/>
                  </a:lnTo>
                  <a:lnTo>
                    <a:pt x="340" y="650"/>
                  </a:lnTo>
                  <a:lnTo>
                    <a:pt x="320" y="646"/>
                  </a:lnTo>
                  <a:lnTo>
                    <a:pt x="299" y="625"/>
                  </a:lnTo>
                  <a:lnTo>
                    <a:pt x="309" y="617"/>
                  </a:lnTo>
                  <a:lnTo>
                    <a:pt x="375" y="617"/>
                  </a:lnTo>
                  <a:lnTo>
                    <a:pt x="390" y="617"/>
                  </a:lnTo>
                  <a:lnTo>
                    <a:pt x="399" y="624"/>
                  </a:lnTo>
                  <a:lnTo>
                    <a:pt x="419" y="608"/>
                  </a:lnTo>
                  <a:lnTo>
                    <a:pt x="419" y="581"/>
                  </a:lnTo>
                  <a:lnTo>
                    <a:pt x="359" y="491"/>
                  </a:lnTo>
                  <a:lnTo>
                    <a:pt x="359" y="48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8" name="Freeform 1087"/>
            <p:cNvSpPr>
              <a:spLocks/>
            </p:cNvSpPr>
            <p:nvPr/>
          </p:nvSpPr>
          <p:spPr bwMode="auto">
            <a:xfrm rot="356891">
              <a:off x="6878257" y="3682185"/>
              <a:ext cx="764367" cy="701703"/>
            </a:xfrm>
            <a:custGeom>
              <a:avLst/>
              <a:gdLst>
                <a:gd name="T0" fmla="*/ 41 w 506"/>
                <a:gd name="T1" fmla="*/ 231 h 460"/>
                <a:gd name="T2" fmla="*/ 92 w 506"/>
                <a:gd name="T3" fmla="*/ 278 h 460"/>
                <a:gd name="T4" fmla="*/ 134 w 506"/>
                <a:gd name="T5" fmla="*/ 287 h 460"/>
                <a:gd name="T6" fmla="*/ 173 w 506"/>
                <a:gd name="T7" fmla="*/ 280 h 460"/>
                <a:gd name="T8" fmla="*/ 185 w 506"/>
                <a:gd name="T9" fmla="*/ 287 h 460"/>
                <a:gd name="T10" fmla="*/ 198 w 506"/>
                <a:gd name="T11" fmla="*/ 280 h 460"/>
                <a:gd name="T12" fmla="*/ 208 w 506"/>
                <a:gd name="T13" fmla="*/ 288 h 460"/>
                <a:gd name="T14" fmla="*/ 213 w 506"/>
                <a:gd name="T15" fmla="*/ 304 h 460"/>
                <a:gd name="T16" fmla="*/ 232 w 506"/>
                <a:gd name="T17" fmla="*/ 316 h 460"/>
                <a:gd name="T18" fmla="*/ 256 w 506"/>
                <a:gd name="T19" fmla="*/ 316 h 460"/>
                <a:gd name="T20" fmla="*/ 275 w 506"/>
                <a:gd name="T21" fmla="*/ 332 h 460"/>
                <a:gd name="T22" fmla="*/ 291 w 506"/>
                <a:gd name="T23" fmla="*/ 323 h 460"/>
                <a:gd name="T24" fmla="*/ 304 w 506"/>
                <a:gd name="T25" fmla="*/ 332 h 460"/>
                <a:gd name="T26" fmla="*/ 315 w 506"/>
                <a:gd name="T27" fmla="*/ 309 h 460"/>
                <a:gd name="T28" fmla="*/ 330 w 506"/>
                <a:gd name="T29" fmla="*/ 301 h 460"/>
                <a:gd name="T30" fmla="*/ 333 w 506"/>
                <a:gd name="T31" fmla="*/ 284 h 460"/>
                <a:gd name="T32" fmla="*/ 326 w 506"/>
                <a:gd name="T33" fmla="*/ 251 h 460"/>
                <a:gd name="T34" fmla="*/ 324 w 506"/>
                <a:gd name="T35" fmla="*/ 249 h 460"/>
                <a:gd name="T36" fmla="*/ 309 w 506"/>
                <a:gd name="T37" fmla="*/ 264 h 460"/>
                <a:gd name="T38" fmla="*/ 285 w 506"/>
                <a:gd name="T39" fmla="*/ 245 h 460"/>
                <a:gd name="T40" fmla="*/ 269 w 506"/>
                <a:gd name="T41" fmla="*/ 224 h 460"/>
                <a:gd name="T42" fmla="*/ 285 w 506"/>
                <a:gd name="T43" fmla="*/ 210 h 460"/>
                <a:gd name="T44" fmla="*/ 289 w 506"/>
                <a:gd name="T45" fmla="*/ 188 h 460"/>
                <a:gd name="T46" fmla="*/ 301 w 506"/>
                <a:gd name="T47" fmla="*/ 180 h 460"/>
                <a:gd name="T48" fmla="*/ 299 w 506"/>
                <a:gd name="T49" fmla="*/ 150 h 460"/>
                <a:gd name="T50" fmla="*/ 307 w 506"/>
                <a:gd name="T51" fmla="*/ 145 h 460"/>
                <a:gd name="T52" fmla="*/ 321 w 506"/>
                <a:gd name="T53" fmla="*/ 153 h 460"/>
                <a:gd name="T54" fmla="*/ 330 w 506"/>
                <a:gd name="T55" fmla="*/ 167 h 460"/>
                <a:gd name="T56" fmla="*/ 348 w 506"/>
                <a:gd name="T57" fmla="*/ 153 h 460"/>
                <a:gd name="T58" fmla="*/ 355 w 506"/>
                <a:gd name="T59" fmla="*/ 145 h 460"/>
                <a:gd name="T60" fmla="*/ 352 w 506"/>
                <a:gd name="T61" fmla="*/ 130 h 460"/>
                <a:gd name="T62" fmla="*/ 330 w 506"/>
                <a:gd name="T63" fmla="*/ 118 h 460"/>
                <a:gd name="T64" fmla="*/ 325 w 506"/>
                <a:gd name="T65" fmla="*/ 103 h 460"/>
                <a:gd name="T66" fmla="*/ 286 w 506"/>
                <a:gd name="T67" fmla="*/ 109 h 460"/>
                <a:gd name="T68" fmla="*/ 262 w 506"/>
                <a:gd name="T69" fmla="*/ 86 h 460"/>
                <a:gd name="T70" fmla="*/ 251 w 506"/>
                <a:gd name="T71" fmla="*/ 83 h 460"/>
                <a:gd name="T72" fmla="*/ 251 w 506"/>
                <a:gd name="T73" fmla="*/ 68 h 460"/>
                <a:gd name="T74" fmla="*/ 305 w 506"/>
                <a:gd name="T75" fmla="*/ 6 h 460"/>
                <a:gd name="T76" fmla="*/ 285 w 506"/>
                <a:gd name="T77" fmla="*/ 12 h 460"/>
                <a:gd name="T78" fmla="*/ 273 w 506"/>
                <a:gd name="T79" fmla="*/ 20 h 460"/>
                <a:gd name="T80" fmla="*/ 269 w 506"/>
                <a:gd name="T81" fmla="*/ 13 h 460"/>
                <a:gd name="T82" fmla="*/ 269 w 506"/>
                <a:gd name="T83" fmla="*/ 4 h 460"/>
                <a:gd name="T84" fmla="*/ 259 w 506"/>
                <a:gd name="T85" fmla="*/ 0 h 460"/>
                <a:gd name="T86" fmla="*/ 234 w 506"/>
                <a:gd name="T87" fmla="*/ 10 h 460"/>
                <a:gd name="T88" fmla="*/ 173 w 506"/>
                <a:gd name="T89" fmla="*/ 2 h 460"/>
                <a:gd name="T90" fmla="*/ 169 w 506"/>
                <a:gd name="T91" fmla="*/ 54 h 460"/>
                <a:gd name="T92" fmla="*/ 140 w 506"/>
                <a:gd name="T93" fmla="*/ 78 h 460"/>
                <a:gd name="T94" fmla="*/ 100 w 506"/>
                <a:gd name="T95" fmla="*/ 86 h 460"/>
                <a:gd name="T96" fmla="*/ 45 w 506"/>
                <a:gd name="T97" fmla="*/ 126 h 460"/>
                <a:gd name="T98" fmla="*/ 0 w 506"/>
                <a:gd name="T99" fmla="*/ 138 h 460"/>
                <a:gd name="T100" fmla="*/ 0 w 506"/>
                <a:gd name="T101" fmla="*/ 146 h 460"/>
                <a:gd name="T102" fmla="*/ 41 w 506"/>
                <a:gd name="T103" fmla="*/ 212 h 460"/>
                <a:gd name="T104" fmla="*/ 41 w 506"/>
                <a:gd name="T105" fmla="*/ 231 h 460"/>
                <a:gd name="T106" fmla="*/ 41 w 506"/>
                <a:gd name="T107" fmla="*/ 231 h 4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06"/>
                <a:gd name="T163" fmla="*/ 0 h 460"/>
                <a:gd name="T164" fmla="*/ 506 w 506"/>
                <a:gd name="T165" fmla="*/ 460 h 4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06" h="460">
                  <a:moveTo>
                    <a:pt x="59" y="319"/>
                  </a:moveTo>
                  <a:lnTo>
                    <a:pt x="131" y="384"/>
                  </a:lnTo>
                  <a:lnTo>
                    <a:pt x="191" y="396"/>
                  </a:lnTo>
                  <a:lnTo>
                    <a:pt x="246" y="388"/>
                  </a:lnTo>
                  <a:lnTo>
                    <a:pt x="263" y="396"/>
                  </a:lnTo>
                  <a:lnTo>
                    <a:pt x="282" y="386"/>
                  </a:lnTo>
                  <a:lnTo>
                    <a:pt x="296" y="399"/>
                  </a:lnTo>
                  <a:lnTo>
                    <a:pt x="303" y="421"/>
                  </a:lnTo>
                  <a:lnTo>
                    <a:pt x="329" y="437"/>
                  </a:lnTo>
                  <a:lnTo>
                    <a:pt x="364" y="437"/>
                  </a:lnTo>
                  <a:lnTo>
                    <a:pt x="390" y="459"/>
                  </a:lnTo>
                  <a:lnTo>
                    <a:pt x="414" y="447"/>
                  </a:lnTo>
                  <a:lnTo>
                    <a:pt x="432" y="459"/>
                  </a:lnTo>
                  <a:lnTo>
                    <a:pt x="447" y="427"/>
                  </a:lnTo>
                  <a:lnTo>
                    <a:pt x="469" y="416"/>
                  </a:lnTo>
                  <a:lnTo>
                    <a:pt x="474" y="392"/>
                  </a:lnTo>
                  <a:lnTo>
                    <a:pt x="464" y="348"/>
                  </a:lnTo>
                  <a:lnTo>
                    <a:pt x="460" y="343"/>
                  </a:lnTo>
                  <a:lnTo>
                    <a:pt x="438" y="365"/>
                  </a:lnTo>
                  <a:lnTo>
                    <a:pt x="406" y="339"/>
                  </a:lnTo>
                  <a:lnTo>
                    <a:pt x="382" y="309"/>
                  </a:lnTo>
                  <a:lnTo>
                    <a:pt x="406" y="291"/>
                  </a:lnTo>
                  <a:lnTo>
                    <a:pt x="412" y="259"/>
                  </a:lnTo>
                  <a:lnTo>
                    <a:pt x="428" y="249"/>
                  </a:lnTo>
                  <a:lnTo>
                    <a:pt x="425" y="207"/>
                  </a:lnTo>
                  <a:lnTo>
                    <a:pt x="436" y="199"/>
                  </a:lnTo>
                  <a:lnTo>
                    <a:pt x="456" y="211"/>
                  </a:lnTo>
                  <a:lnTo>
                    <a:pt x="469" y="230"/>
                  </a:lnTo>
                  <a:lnTo>
                    <a:pt x="495" y="211"/>
                  </a:lnTo>
                  <a:lnTo>
                    <a:pt x="505" y="201"/>
                  </a:lnTo>
                  <a:lnTo>
                    <a:pt x="500" y="180"/>
                  </a:lnTo>
                  <a:lnTo>
                    <a:pt x="469" y="163"/>
                  </a:lnTo>
                  <a:lnTo>
                    <a:pt x="462" y="143"/>
                  </a:lnTo>
                  <a:lnTo>
                    <a:pt x="407" y="150"/>
                  </a:lnTo>
                  <a:lnTo>
                    <a:pt x="373" y="119"/>
                  </a:lnTo>
                  <a:lnTo>
                    <a:pt x="357" y="115"/>
                  </a:lnTo>
                  <a:lnTo>
                    <a:pt x="357" y="95"/>
                  </a:lnTo>
                  <a:lnTo>
                    <a:pt x="434" y="9"/>
                  </a:lnTo>
                  <a:lnTo>
                    <a:pt x="406" y="16"/>
                  </a:lnTo>
                  <a:lnTo>
                    <a:pt x="388" y="28"/>
                  </a:lnTo>
                  <a:lnTo>
                    <a:pt x="382" y="18"/>
                  </a:lnTo>
                  <a:lnTo>
                    <a:pt x="382" y="4"/>
                  </a:lnTo>
                  <a:lnTo>
                    <a:pt x="368" y="0"/>
                  </a:lnTo>
                  <a:lnTo>
                    <a:pt x="333" y="13"/>
                  </a:lnTo>
                  <a:lnTo>
                    <a:pt x="246" y="2"/>
                  </a:lnTo>
                  <a:lnTo>
                    <a:pt x="241" y="75"/>
                  </a:lnTo>
                  <a:lnTo>
                    <a:pt x="199" y="108"/>
                  </a:lnTo>
                  <a:lnTo>
                    <a:pt x="143" y="119"/>
                  </a:lnTo>
                  <a:lnTo>
                    <a:pt x="64" y="174"/>
                  </a:lnTo>
                  <a:lnTo>
                    <a:pt x="0" y="192"/>
                  </a:lnTo>
                  <a:lnTo>
                    <a:pt x="0" y="203"/>
                  </a:lnTo>
                  <a:lnTo>
                    <a:pt x="59" y="293"/>
                  </a:lnTo>
                  <a:lnTo>
                    <a:pt x="59" y="319"/>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9" name="Freeform 1088"/>
            <p:cNvSpPr>
              <a:spLocks/>
            </p:cNvSpPr>
            <p:nvPr/>
          </p:nvSpPr>
          <p:spPr bwMode="auto">
            <a:xfrm rot="356891">
              <a:off x="6903931" y="3036605"/>
              <a:ext cx="441635" cy="925978"/>
            </a:xfrm>
            <a:custGeom>
              <a:avLst/>
              <a:gdLst>
                <a:gd name="T0" fmla="*/ 13 w 292"/>
                <a:gd name="T1" fmla="*/ 440 h 606"/>
                <a:gd name="T2" fmla="*/ 59 w 292"/>
                <a:gd name="T3" fmla="*/ 427 h 606"/>
                <a:gd name="T4" fmla="*/ 114 w 292"/>
                <a:gd name="T5" fmla="*/ 387 h 606"/>
                <a:gd name="T6" fmla="*/ 153 w 292"/>
                <a:gd name="T7" fmla="*/ 379 h 606"/>
                <a:gd name="T8" fmla="*/ 184 w 292"/>
                <a:gd name="T9" fmla="*/ 355 h 606"/>
                <a:gd name="T10" fmla="*/ 186 w 292"/>
                <a:gd name="T11" fmla="*/ 301 h 606"/>
                <a:gd name="T12" fmla="*/ 172 w 292"/>
                <a:gd name="T13" fmla="*/ 282 h 606"/>
                <a:gd name="T14" fmla="*/ 177 w 292"/>
                <a:gd name="T15" fmla="*/ 266 h 606"/>
                <a:gd name="T16" fmla="*/ 186 w 292"/>
                <a:gd name="T17" fmla="*/ 252 h 606"/>
                <a:gd name="T18" fmla="*/ 191 w 292"/>
                <a:gd name="T19" fmla="*/ 229 h 606"/>
                <a:gd name="T20" fmla="*/ 199 w 292"/>
                <a:gd name="T21" fmla="*/ 213 h 606"/>
                <a:gd name="T22" fmla="*/ 184 w 292"/>
                <a:gd name="T23" fmla="*/ 182 h 606"/>
                <a:gd name="T24" fmla="*/ 162 w 292"/>
                <a:gd name="T25" fmla="*/ 156 h 606"/>
                <a:gd name="T26" fmla="*/ 174 w 292"/>
                <a:gd name="T27" fmla="*/ 113 h 606"/>
                <a:gd name="T28" fmla="*/ 200 w 292"/>
                <a:gd name="T29" fmla="*/ 96 h 606"/>
                <a:gd name="T30" fmla="*/ 206 w 292"/>
                <a:gd name="T31" fmla="*/ 68 h 606"/>
                <a:gd name="T32" fmla="*/ 194 w 292"/>
                <a:gd name="T33" fmla="*/ 45 h 606"/>
                <a:gd name="T34" fmla="*/ 194 w 292"/>
                <a:gd name="T35" fmla="*/ 15 h 606"/>
                <a:gd name="T36" fmla="*/ 177 w 292"/>
                <a:gd name="T37" fmla="*/ 0 h 606"/>
                <a:gd name="T38" fmla="*/ 137 w 292"/>
                <a:gd name="T39" fmla="*/ 20 h 606"/>
                <a:gd name="T40" fmla="*/ 132 w 292"/>
                <a:gd name="T41" fmla="*/ 14 h 606"/>
                <a:gd name="T42" fmla="*/ 110 w 292"/>
                <a:gd name="T43" fmla="*/ 31 h 606"/>
                <a:gd name="T44" fmla="*/ 93 w 292"/>
                <a:gd name="T45" fmla="*/ 29 h 606"/>
                <a:gd name="T46" fmla="*/ 59 w 292"/>
                <a:gd name="T47" fmla="*/ 80 h 606"/>
                <a:gd name="T48" fmla="*/ 47 w 292"/>
                <a:gd name="T49" fmla="*/ 80 h 606"/>
                <a:gd name="T50" fmla="*/ 29 w 292"/>
                <a:gd name="T51" fmla="*/ 96 h 606"/>
                <a:gd name="T52" fmla="*/ 30 w 292"/>
                <a:gd name="T53" fmla="*/ 119 h 606"/>
                <a:gd name="T54" fmla="*/ 21 w 292"/>
                <a:gd name="T55" fmla="*/ 138 h 606"/>
                <a:gd name="T56" fmla="*/ 18 w 292"/>
                <a:gd name="T57" fmla="*/ 164 h 606"/>
                <a:gd name="T58" fmla="*/ 2 w 292"/>
                <a:gd name="T59" fmla="*/ 191 h 606"/>
                <a:gd name="T60" fmla="*/ 20 w 292"/>
                <a:gd name="T61" fmla="*/ 229 h 606"/>
                <a:gd name="T62" fmla="*/ 13 w 292"/>
                <a:gd name="T63" fmla="*/ 252 h 606"/>
                <a:gd name="T64" fmla="*/ 0 w 292"/>
                <a:gd name="T65" fmla="*/ 277 h 606"/>
                <a:gd name="T66" fmla="*/ 20 w 292"/>
                <a:gd name="T67" fmla="*/ 371 h 606"/>
                <a:gd name="T68" fmla="*/ 6 w 292"/>
                <a:gd name="T69" fmla="*/ 421 h 606"/>
                <a:gd name="T70" fmla="*/ 13 w 292"/>
                <a:gd name="T71" fmla="*/ 440 h 606"/>
                <a:gd name="T72" fmla="*/ 13 w 292"/>
                <a:gd name="T73" fmla="*/ 440 h 6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2"/>
                <a:gd name="T112" fmla="*/ 0 h 606"/>
                <a:gd name="T113" fmla="*/ 292 w 292"/>
                <a:gd name="T114" fmla="*/ 606 h 6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2" h="606">
                  <a:moveTo>
                    <a:pt x="19" y="605"/>
                  </a:moveTo>
                  <a:lnTo>
                    <a:pt x="83" y="587"/>
                  </a:lnTo>
                  <a:lnTo>
                    <a:pt x="162" y="532"/>
                  </a:lnTo>
                  <a:lnTo>
                    <a:pt x="217" y="520"/>
                  </a:lnTo>
                  <a:lnTo>
                    <a:pt x="260" y="488"/>
                  </a:lnTo>
                  <a:lnTo>
                    <a:pt x="264" y="414"/>
                  </a:lnTo>
                  <a:lnTo>
                    <a:pt x="244" y="388"/>
                  </a:lnTo>
                  <a:lnTo>
                    <a:pt x="251" y="366"/>
                  </a:lnTo>
                  <a:lnTo>
                    <a:pt x="264" y="346"/>
                  </a:lnTo>
                  <a:lnTo>
                    <a:pt x="269" y="315"/>
                  </a:lnTo>
                  <a:lnTo>
                    <a:pt x="281" y="293"/>
                  </a:lnTo>
                  <a:lnTo>
                    <a:pt x="260" y="250"/>
                  </a:lnTo>
                  <a:lnTo>
                    <a:pt x="229" y="214"/>
                  </a:lnTo>
                  <a:lnTo>
                    <a:pt x="246" y="156"/>
                  </a:lnTo>
                  <a:lnTo>
                    <a:pt x="284" y="132"/>
                  </a:lnTo>
                  <a:lnTo>
                    <a:pt x="291" y="95"/>
                  </a:lnTo>
                  <a:lnTo>
                    <a:pt x="275" y="62"/>
                  </a:lnTo>
                  <a:lnTo>
                    <a:pt x="275" y="21"/>
                  </a:lnTo>
                  <a:lnTo>
                    <a:pt x="251" y="0"/>
                  </a:lnTo>
                  <a:lnTo>
                    <a:pt x="194" y="28"/>
                  </a:lnTo>
                  <a:lnTo>
                    <a:pt x="186" y="20"/>
                  </a:lnTo>
                  <a:lnTo>
                    <a:pt x="155" y="42"/>
                  </a:lnTo>
                  <a:lnTo>
                    <a:pt x="131" y="40"/>
                  </a:lnTo>
                  <a:lnTo>
                    <a:pt x="83" y="110"/>
                  </a:lnTo>
                  <a:lnTo>
                    <a:pt x="67" y="110"/>
                  </a:lnTo>
                  <a:lnTo>
                    <a:pt x="41" y="132"/>
                  </a:lnTo>
                  <a:lnTo>
                    <a:pt x="43" y="163"/>
                  </a:lnTo>
                  <a:lnTo>
                    <a:pt x="30" y="190"/>
                  </a:lnTo>
                  <a:lnTo>
                    <a:pt x="26" y="225"/>
                  </a:lnTo>
                  <a:lnTo>
                    <a:pt x="2" y="262"/>
                  </a:lnTo>
                  <a:lnTo>
                    <a:pt x="28" y="315"/>
                  </a:lnTo>
                  <a:lnTo>
                    <a:pt x="19" y="346"/>
                  </a:lnTo>
                  <a:lnTo>
                    <a:pt x="0" y="380"/>
                  </a:lnTo>
                  <a:lnTo>
                    <a:pt x="28" y="510"/>
                  </a:lnTo>
                  <a:lnTo>
                    <a:pt x="9" y="578"/>
                  </a:lnTo>
                  <a:lnTo>
                    <a:pt x="19" y="605"/>
                  </a:lnTo>
                </a:path>
              </a:pathLst>
            </a:custGeom>
            <a:solidFill>
              <a:schemeClr val="accent4"/>
            </a:solidFill>
            <a:ln w="6350" cap="flat" cmpd="sng">
              <a:solidFill>
                <a:schemeClr val="bg1"/>
              </a:solidFill>
              <a:prstDash val="solid"/>
              <a:round/>
              <a:headEnd type="none" w="sm" len="sm"/>
              <a:tailEnd type="none" w="sm" len="sm"/>
            </a:ln>
          </p:spPr>
          <p:txBody>
            <a:bodyPr/>
            <a:lstStyle/>
            <a:p>
              <a:endParaRPr lang="zh-CN" altLang="en-US" sz="700"/>
            </a:p>
          </p:txBody>
        </p:sp>
        <p:sp>
          <p:nvSpPr>
            <p:cNvPr id="30" name="Freeform 1089"/>
            <p:cNvSpPr>
              <a:spLocks/>
            </p:cNvSpPr>
            <p:nvPr/>
          </p:nvSpPr>
          <p:spPr bwMode="auto">
            <a:xfrm rot="356891">
              <a:off x="7455721" y="3400310"/>
              <a:ext cx="828914" cy="575977"/>
            </a:xfrm>
            <a:custGeom>
              <a:avLst/>
              <a:gdLst>
                <a:gd name="T0" fmla="*/ 85 w 549"/>
                <a:gd name="T1" fmla="*/ 263 h 378"/>
                <a:gd name="T2" fmla="*/ 88 w 549"/>
                <a:gd name="T3" fmla="*/ 248 h 378"/>
                <a:gd name="T4" fmla="*/ 102 w 549"/>
                <a:gd name="T5" fmla="*/ 241 h 378"/>
                <a:gd name="T6" fmla="*/ 126 w 549"/>
                <a:gd name="T7" fmla="*/ 263 h 378"/>
                <a:gd name="T8" fmla="*/ 134 w 549"/>
                <a:gd name="T9" fmla="*/ 263 h 378"/>
                <a:gd name="T10" fmla="*/ 157 w 549"/>
                <a:gd name="T11" fmla="*/ 260 h 378"/>
                <a:gd name="T12" fmla="*/ 171 w 549"/>
                <a:gd name="T13" fmla="*/ 248 h 378"/>
                <a:gd name="T14" fmla="*/ 188 w 549"/>
                <a:gd name="T15" fmla="*/ 265 h 378"/>
                <a:gd name="T16" fmla="*/ 197 w 549"/>
                <a:gd name="T17" fmla="*/ 251 h 378"/>
                <a:gd name="T18" fmla="*/ 199 w 549"/>
                <a:gd name="T19" fmla="*/ 242 h 378"/>
                <a:gd name="T20" fmla="*/ 214 w 549"/>
                <a:gd name="T21" fmla="*/ 234 h 378"/>
                <a:gd name="T22" fmla="*/ 218 w 549"/>
                <a:gd name="T23" fmla="*/ 214 h 378"/>
                <a:gd name="T24" fmla="*/ 235 w 549"/>
                <a:gd name="T25" fmla="*/ 212 h 378"/>
                <a:gd name="T26" fmla="*/ 276 w 549"/>
                <a:gd name="T27" fmla="*/ 136 h 378"/>
                <a:gd name="T28" fmla="*/ 269 w 549"/>
                <a:gd name="T29" fmla="*/ 124 h 378"/>
                <a:gd name="T30" fmla="*/ 276 w 549"/>
                <a:gd name="T31" fmla="*/ 115 h 378"/>
                <a:gd name="T32" fmla="*/ 287 w 549"/>
                <a:gd name="T33" fmla="*/ 119 h 378"/>
                <a:gd name="T34" fmla="*/ 300 w 549"/>
                <a:gd name="T35" fmla="*/ 111 h 378"/>
                <a:gd name="T36" fmla="*/ 308 w 549"/>
                <a:gd name="T37" fmla="*/ 93 h 378"/>
                <a:gd name="T38" fmla="*/ 344 w 549"/>
                <a:gd name="T39" fmla="*/ 59 h 378"/>
                <a:gd name="T40" fmla="*/ 371 w 549"/>
                <a:gd name="T41" fmla="*/ 50 h 378"/>
                <a:gd name="T42" fmla="*/ 385 w 549"/>
                <a:gd name="T43" fmla="*/ 38 h 378"/>
                <a:gd name="T44" fmla="*/ 380 w 549"/>
                <a:gd name="T45" fmla="*/ 12 h 378"/>
                <a:gd name="T46" fmla="*/ 362 w 549"/>
                <a:gd name="T47" fmla="*/ 10 h 378"/>
                <a:gd name="T48" fmla="*/ 320 w 549"/>
                <a:gd name="T49" fmla="*/ 13 h 378"/>
                <a:gd name="T50" fmla="*/ 292 w 549"/>
                <a:gd name="T51" fmla="*/ 0 h 378"/>
                <a:gd name="T52" fmla="*/ 274 w 549"/>
                <a:gd name="T53" fmla="*/ 4 h 378"/>
                <a:gd name="T54" fmla="*/ 231 w 549"/>
                <a:gd name="T55" fmla="*/ 59 h 378"/>
                <a:gd name="T56" fmla="*/ 218 w 549"/>
                <a:gd name="T57" fmla="*/ 68 h 378"/>
                <a:gd name="T58" fmla="*/ 191 w 549"/>
                <a:gd name="T59" fmla="*/ 56 h 378"/>
                <a:gd name="T60" fmla="*/ 188 w 549"/>
                <a:gd name="T61" fmla="*/ 41 h 378"/>
                <a:gd name="T62" fmla="*/ 182 w 549"/>
                <a:gd name="T63" fmla="*/ 15 h 378"/>
                <a:gd name="T64" fmla="*/ 167 w 549"/>
                <a:gd name="T65" fmla="*/ 6 h 378"/>
                <a:gd name="T66" fmla="*/ 143 w 549"/>
                <a:gd name="T67" fmla="*/ 12 h 378"/>
                <a:gd name="T68" fmla="*/ 127 w 549"/>
                <a:gd name="T69" fmla="*/ 2 h 378"/>
                <a:gd name="T70" fmla="*/ 104 w 549"/>
                <a:gd name="T71" fmla="*/ 31 h 378"/>
                <a:gd name="T72" fmla="*/ 80 w 549"/>
                <a:gd name="T73" fmla="*/ 38 h 378"/>
                <a:gd name="T74" fmla="*/ 46 w 549"/>
                <a:gd name="T75" fmla="*/ 69 h 378"/>
                <a:gd name="T76" fmla="*/ 10 w 549"/>
                <a:gd name="T77" fmla="*/ 140 h 378"/>
                <a:gd name="T78" fmla="*/ 18 w 549"/>
                <a:gd name="T79" fmla="*/ 159 h 378"/>
                <a:gd name="T80" fmla="*/ 18 w 549"/>
                <a:gd name="T81" fmla="*/ 167 h 378"/>
                <a:gd name="T82" fmla="*/ 18 w 549"/>
                <a:gd name="T83" fmla="*/ 176 h 378"/>
                <a:gd name="T84" fmla="*/ 21 w 549"/>
                <a:gd name="T85" fmla="*/ 184 h 378"/>
                <a:gd name="T86" fmla="*/ 35 w 549"/>
                <a:gd name="T87" fmla="*/ 175 h 378"/>
                <a:gd name="T88" fmla="*/ 53 w 549"/>
                <a:gd name="T89" fmla="*/ 170 h 378"/>
                <a:gd name="T90" fmla="*/ 0 w 549"/>
                <a:gd name="T91" fmla="*/ 231 h 378"/>
                <a:gd name="T92" fmla="*/ 0 w 549"/>
                <a:gd name="T93" fmla="*/ 246 h 378"/>
                <a:gd name="T94" fmla="*/ 11 w 549"/>
                <a:gd name="T95" fmla="*/ 248 h 378"/>
                <a:gd name="T96" fmla="*/ 35 w 549"/>
                <a:gd name="T97" fmla="*/ 272 h 378"/>
                <a:gd name="T98" fmla="*/ 74 w 549"/>
                <a:gd name="T99" fmla="*/ 267 h 378"/>
                <a:gd name="T100" fmla="*/ 85 w 549"/>
                <a:gd name="T101" fmla="*/ 263 h 378"/>
                <a:gd name="T102" fmla="*/ 85 w 549"/>
                <a:gd name="T103" fmla="*/ 263 h 3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9"/>
                <a:gd name="T157" fmla="*/ 0 h 378"/>
                <a:gd name="T158" fmla="*/ 549 w 549"/>
                <a:gd name="T159" fmla="*/ 378 h 3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9" h="378">
                  <a:moveTo>
                    <a:pt x="121" y="365"/>
                  </a:moveTo>
                  <a:lnTo>
                    <a:pt x="125" y="343"/>
                  </a:lnTo>
                  <a:lnTo>
                    <a:pt x="145" y="334"/>
                  </a:lnTo>
                  <a:lnTo>
                    <a:pt x="180" y="365"/>
                  </a:lnTo>
                  <a:lnTo>
                    <a:pt x="191" y="365"/>
                  </a:lnTo>
                  <a:lnTo>
                    <a:pt x="224" y="360"/>
                  </a:lnTo>
                  <a:lnTo>
                    <a:pt x="243" y="345"/>
                  </a:lnTo>
                  <a:lnTo>
                    <a:pt x="269" y="367"/>
                  </a:lnTo>
                  <a:lnTo>
                    <a:pt x="281" y="348"/>
                  </a:lnTo>
                  <a:lnTo>
                    <a:pt x="283" y="336"/>
                  </a:lnTo>
                  <a:lnTo>
                    <a:pt x="305" y="324"/>
                  </a:lnTo>
                  <a:lnTo>
                    <a:pt x="311" y="297"/>
                  </a:lnTo>
                  <a:lnTo>
                    <a:pt x="334" y="293"/>
                  </a:lnTo>
                  <a:lnTo>
                    <a:pt x="394" y="189"/>
                  </a:lnTo>
                  <a:lnTo>
                    <a:pt x="384" y="172"/>
                  </a:lnTo>
                  <a:lnTo>
                    <a:pt x="394" y="160"/>
                  </a:lnTo>
                  <a:lnTo>
                    <a:pt x="408" y="165"/>
                  </a:lnTo>
                  <a:lnTo>
                    <a:pt x="427" y="154"/>
                  </a:lnTo>
                  <a:lnTo>
                    <a:pt x="439" y="129"/>
                  </a:lnTo>
                  <a:lnTo>
                    <a:pt x="489" y="83"/>
                  </a:lnTo>
                  <a:lnTo>
                    <a:pt x="528" y="70"/>
                  </a:lnTo>
                  <a:lnTo>
                    <a:pt x="548" y="52"/>
                  </a:lnTo>
                  <a:lnTo>
                    <a:pt x="542" y="16"/>
                  </a:lnTo>
                  <a:lnTo>
                    <a:pt x="515" y="13"/>
                  </a:lnTo>
                  <a:lnTo>
                    <a:pt x="456" y="19"/>
                  </a:lnTo>
                  <a:lnTo>
                    <a:pt x="415" y="0"/>
                  </a:lnTo>
                  <a:lnTo>
                    <a:pt x="390" y="4"/>
                  </a:lnTo>
                  <a:lnTo>
                    <a:pt x="329" y="83"/>
                  </a:lnTo>
                  <a:lnTo>
                    <a:pt x="311" y="95"/>
                  </a:lnTo>
                  <a:lnTo>
                    <a:pt x="272" y="77"/>
                  </a:lnTo>
                  <a:lnTo>
                    <a:pt x="269" y="57"/>
                  </a:lnTo>
                  <a:lnTo>
                    <a:pt x="260" y="21"/>
                  </a:lnTo>
                  <a:lnTo>
                    <a:pt x="239" y="9"/>
                  </a:lnTo>
                  <a:lnTo>
                    <a:pt x="204" y="17"/>
                  </a:lnTo>
                  <a:lnTo>
                    <a:pt x="181" y="2"/>
                  </a:lnTo>
                  <a:lnTo>
                    <a:pt x="149" y="43"/>
                  </a:lnTo>
                  <a:lnTo>
                    <a:pt x="114" y="52"/>
                  </a:lnTo>
                  <a:lnTo>
                    <a:pt x="66" y="96"/>
                  </a:lnTo>
                  <a:lnTo>
                    <a:pt x="13" y="194"/>
                  </a:lnTo>
                  <a:lnTo>
                    <a:pt x="26" y="220"/>
                  </a:lnTo>
                  <a:lnTo>
                    <a:pt x="25" y="231"/>
                  </a:lnTo>
                  <a:lnTo>
                    <a:pt x="25" y="244"/>
                  </a:lnTo>
                  <a:lnTo>
                    <a:pt x="30" y="255"/>
                  </a:lnTo>
                  <a:lnTo>
                    <a:pt x="49" y="242"/>
                  </a:lnTo>
                  <a:lnTo>
                    <a:pt x="76" y="235"/>
                  </a:lnTo>
                  <a:lnTo>
                    <a:pt x="0" y="321"/>
                  </a:lnTo>
                  <a:lnTo>
                    <a:pt x="0" y="341"/>
                  </a:lnTo>
                  <a:lnTo>
                    <a:pt x="16" y="345"/>
                  </a:lnTo>
                  <a:lnTo>
                    <a:pt x="50" y="377"/>
                  </a:lnTo>
                  <a:lnTo>
                    <a:pt x="105" y="370"/>
                  </a:lnTo>
                  <a:lnTo>
                    <a:pt x="121" y="36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1" name="Freeform 1090"/>
            <p:cNvSpPr>
              <a:spLocks/>
            </p:cNvSpPr>
            <p:nvPr/>
          </p:nvSpPr>
          <p:spPr bwMode="auto">
            <a:xfrm rot="356891">
              <a:off x="7270097" y="2735720"/>
              <a:ext cx="684534" cy="1002436"/>
            </a:xfrm>
            <a:custGeom>
              <a:avLst/>
              <a:gdLst>
                <a:gd name="T0" fmla="*/ 125 w 455"/>
                <a:gd name="T1" fmla="*/ 459 h 658"/>
                <a:gd name="T2" fmla="*/ 152 w 455"/>
                <a:gd name="T3" fmla="*/ 369 h 658"/>
                <a:gd name="T4" fmla="*/ 210 w 455"/>
                <a:gd name="T5" fmla="*/ 331 h 658"/>
                <a:gd name="T6" fmla="*/ 223 w 455"/>
                <a:gd name="T7" fmla="*/ 295 h 658"/>
                <a:gd name="T8" fmla="*/ 198 w 455"/>
                <a:gd name="T9" fmla="*/ 282 h 658"/>
                <a:gd name="T10" fmla="*/ 167 w 455"/>
                <a:gd name="T11" fmla="*/ 265 h 658"/>
                <a:gd name="T12" fmla="*/ 151 w 455"/>
                <a:gd name="T13" fmla="*/ 221 h 658"/>
                <a:gd name="T14" fmla="*/ 122 w 455"/>
                <a:gd name="T15" fmla="*/ 223 h 658"/>
                <a:gd name="T16" fmla="*/ 91 w 455"/>
                <a:gd name="T17" fmla="*/ 216 h 658"/>
                <a:gd name="T18" fmla="*/ 113 w 455"/>
                <a:gd name="T19" fmla="*/ 168 h 658"/>
                <a:gd name="T20" fmla="*/ 139 w 455"/>
                <a:gd name="T21" fmla="*/ 120 h 658"/>
                <a:gd name="T22" fmla="*/ 182 w 455"/>
                <a:gd name="T23" fmla="*/ 140 h 658"/>
                <a:gd name="T24" fmla="*/ 199 w 455"/>
                <a:gd name="T25" fmla="*/ 171 h 658"/>
                <a:gd name="T26" fmla="*/ 203 w 455"/>
                <a:gd name="T27" fmla="*/ 199 h 658"/>
                <a:gd name="T28" fmla="*/ 228 w 455"/>
                <a:gd name="T29" fmla="*/ 229 h 658"/>
                <a:gd name="T30" fmla="*/ 289 w 455"/>
                <a:gd name="T31" fmla="*/ 212 h 658"/>
                <a:gd name="T32" fmla="*/ 315 w 455"/>
                <a:gd name="T33" fmla="*/ 157 h 658"/>
                <a:gd name="T34" fmla="*/ 283 w 455"/>
                <a:gd name="T35" fmla="*/ 128 h 658"/>
                <a:gd name="T36" fmla="*/ 267 w 455"/>
                <a:gd name="T37" fmla="*/ 82 h 658"/>
                <a:gd name="T38" fmla="*/ 210 w 455"/>
                <a:gd name="T39" fmla="*/ 52 h 658"/>
                <a:gd name="T40" fmla="*/ 178 w 455"/>
                <a:gd name="T41" fmla="*/ 0 h 658"/>
                <a:gd name="T42" fmla="*/ 139 w 455"/>
                <a:gd name="T43" fmla="*/ 30 h 658"/>
                <a:gd name="T44" fmla="*/ 141 w 455"/>
                <a:gd name="T45" fmla="*/ 53 h 658"/>
                <a:gd name="T46" fmla="*/ 102 w 455"/>
                <a:gd name="T47" fmla="*/ 66 h 658"/>
                <a:gd name="T48" fmla="*/ 81 w 455"/>
                <a:gd name="T49" fmla="*/ 74 h 658"/>
                <a:gd name="T50" fmla="*/ 45 w 455"/>
                <a:gd name="T51" fmla="*/ 84 h 658"/>
                <a:gd name="T52" fmla="*/ 36 w 455"/>
                <a:gd name="T53" fmla="*/ 53 h 658"/>
                <a:gd name="T54" fmla="*/ 6 w 455"/>
                <a:gd name="T55" fmla="*/ 97 h 658"/>
                <a:gd name="T56" fmla="*/ 19 w 455"/>
                <a:gd name="T57" fmla="*/ 167 h 658"/>
                <a:gd name="T58" fmla="*/ 36 w 455"/>
                <a:gd name="T59" fmla="*/ 212 h 658"/>
                <a:gd name="T60" fmla="*/ 43 w 455"/>
                <a:gd name="T61" fmla="*/ 261 h 658"/>
                <a:gd name="T62" fmla="*/ 4 w 455"/>
                <a:gd name="T63" fmla="*/ 321 h 658"/>
                <a:gd name="T64" fmla="*/ 41 w 455"/>
                <a:gd name="T65" fmla="*/ 377 h 658"/>
                <a:gd name="T66" fmla="*/ 29 w 455"/>
                <a:gd name="T67" fmla="*/ 416 h 658"/>
                <a:gd name="T68" fmla="*/ 15 w 455"/>
                <a:gd name="T69" fmla="*/ 447 h 658"/>
                <a:gd name="T70" fmla="*/ 89 w 455"/>
                <a:gd name="T71" fmla="*/ 473 h 658"/>
                <a:gd name="T72" fmla="*/ 124 w 455"/>
                <a:gd name="T73" fmla="*/ 466 h 6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55"/>
                <a:gd name="T112" fmla="*/ 0 h 658"/>
                <a:gd name="T113" fmla="*/ 455 w 455"/>
                <a:gd name="T114" fmla="*/ 658 h 6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55" h="658">
                  <a:moveTo>
                    <a:pt x="178" y="647"/>
                  </a:moveTo>
                  <a:lnTo>
                    <a:pt x="179" y="637"/>
                  </a:lnTo>
                  <a:lnTo>
                    <a:pt x="166" y="610"/>
                  </a:lnTo>
                  <a:lnTo>
                    <a:pt x="219" y="513"/>
                  </a:lnTo>
                  <a:lnTo>
                    <a:pt x="267" y="469"/>
                  </a:lnTo>
                  <a:lnTo>
                    <a:pt x="303" y="460"/>
                  </a:lnTo>
                  <a:lnTo>
                    <a:pt x="335" y="418"/>
                  </a:lnTo>
                  <a:lnTo>
                    <a:pt x="322" y="409"/>
                  </a:lnTo>
                  <a:lnTo>
                    <a:pt x="311" y="379"/>
                  </a:lnTo>
                  <a:lnTo>
                    <a:pt x="284" y="390"/>
                  </a:lnTo>
                  <a:lnTo>
                    <a:pt x="243" y="379"/>
                  </a:lnTo>
                  <a:lnTo>
                    <a:pt x="241" y="368"/>
                  </a:lnTo>
                  <a:lnTo>
                    <a:pt x="239" y="298"/>
                  </a:lnTo>
                  <a:lnTo>
                    <a:pt x="217" y="306"/>
                  </a:lnTo>
                  <a:lnTo>
                    <a:pt x="203" y="319"/>
                  </a:lnTo>
                  <a:lnTo>
                    <a:pt x="176" y="310"/>
                  </a:lnTo>
                  <a:lnTo>
                    <a:pt x="138" y="317"/>
                  </a:lnTo>
                  <a:lnTo>
                    <a:pt x="131" y="300"/>
                  </a:lnTo>
                  <a:lnTo>
                    <a:pt x="136" y="266"/>
                  </a:lnTo>
                  <a:lnTo>
                    <a:pt x="164" y="233"/>
                  </a:lnTo>
                  <a:lnTo>
                    <a:pt x="171" y="196"/>
                  </a:lnTo>
                  <a:lnTo>
                    <a:pt x="200" y="167"/>
                  </a:lnTo>
                  <a:lnTo>
                    <a:pt x="250" y="194"/>
                  </a:lnTo>
                  <a:lnTo>
                    <a:pt x="263" y="194"/>
                  </a:lnTo>
                  <a:lnTo>
                    <a:pt x="272" y="231"/>
                  </a:lnTo>
                  <a:lnTo>
                    <a:pt x="287" y="238"/>
                  </a:lnTo>
                  <a:lnTo>
                    <a:pt x="293" y="262"/>
                  </a:lnTo>
                  <a:lnTo>
                    <a:pt x="291" y="277"/>
                  </a:lnTo>
                  <a:lnTo>
                    <a:pt x="322" y="300"/>
                  </a:lnTo>
                  <a:lnTo>
                    <a:pt x="327" y="317"/>
                  </a:lnTo>
                  <a:lnTo>
                    <a:pt x="353" y="329"/>
                  </a:lnTo>
                  <a:lnTo>
                    <a:pt x="416" y="293"/>
                  </a:lnTo>
                  <a:lnTo>
                    <a:pt x="416" y="273"/>
                  </a:lnTo>
                  <a:lnTo>
                    <a:pt x="454" y="218"/>
                  </a:lnTo>
                  <a:lnTo>
                    <a:pt x="427" y="180"/>
                  </a:lnTo>
                  <a:lnTo>
                    <a:pt x="408" y="178"/>
                  </a:lnTo>
                  <a:lnTo>
                    <a:pt x="370" y="154"/>
                  </a:lnTo>
                  <a:lnTo>
                    <a:pt x="384" y="115"/>
                  </a:lnTo>
                  <a:lnTo>
                    <a:pt x="327" y="110"/>
                  </a:lnTo>
                  <a:lnTo>
                    <a:pt x="303" y="72"/>
                  </a:lnTo>
                  <a:lnTo>
                    <a:pt x="305" y="52"/>
                  </a:lnTo>
                  <a:lnTo>
                    <a:pt x="256" y="0"/>
                  </a:lnTo>
                  <a:lnTo>
                    <a:pt x="226" y="16"/>
                  </a:lnTo>
                  <a:lnTo>
                    <a:pt x="200" y="42"/>
                  </a:lnTo>
                  <a:lnTo>
                    <a:pt x="208" y="62"/>
                  </a:lnTo>
                  <a:lnTo>
                    <a:pt x="202" y="74"/>
                  </a:lnTo>
                  <a:lnTo>
                    <a:pt x="164" y="77"/>
                  </a:lnTo>
                  <a:lnTo>
                    <a:pt x="147" y="93"/>
                  </a:lnTo>
                  <a:lnTo>
                    <a:pt x="131" y="86"/>
                  </a:lnTo>
                  <a:lnTo>
                    <a:pt x="116" y="101"/>
                  </a:lnTo>
                  <a:lnTo>
                    <a:pt x="81" y="127"/>
                  </a:lnTo>
                  <a:lnTo>
                    <a:pt x="66" y="117"/>
                  </a:lnTo>
                  <a:lnTo>
                    <a:pt x="66" y="81"/>
                  </a:lnTo>
                  <a:lnTo>
                    <a:pt x="52" y="74"/>
                  </a:lnTo>
                  <a:lnTo>
                    <a:pt x="33" y="83"/>
                  </a:lnTo>
                  <a:lnTo>
                    <a:pt x="9" y="134"/>
                  </a:lnTo>
                  <a:lnTo>
                    <a:pt x="0" y="182"/>
                  </a:lnTo>
                  <a:lnTo>
                    <a:pt x="28" y="231"/>
                  </a:lnTo>
                  <a:lnTo>
                    <a:pt x="52" y="253"/>
                  </a:lnTo>
                  <a:lnTo>
                    <a:pt x="52" y="293"/>
                  </a:lnTo>
                  <a:lnTo>
                    <a:pt x="68" y="326"/>
                  </a:lnTo>
                  <a:lnTo>
                    <a:pt x="61" y="363"/>
                  </a:lnTo>
                  <a:lnTo>
                    <a:pt x="24" y="387"/>
                  </a:lnTo>
                  <a:lnTo>
                    <a:pt x="6" y="445"/>
                  </a:lnTo>
                  <a:lnTo>
                    <a:pt x="37" y="480"/>
                  </a:lnTo>
                  <a:lnTo>
                    <a:pt x="59" y="524"/>
                  </a:lnTo>
                  <a:lnTo>
                    <a:pt x="46" y="546"/>
                  </a:lnTo>
                  <a:lnTo>
                    <a:pt x="42" y="577"/>
                  </a:lnTo>
                  <a:lnTo>
                    <a:pt x="28" y="597"/>
                  </a:lnTo>
                  <a:lnTo>
                    <a:pt x="21" y="619"/>
                  </a:lnTo>
                  <a:lnTo>
                    <a:pt x="42" y="645"/>
                  </a:lnTo>
                  <a:lnTo>
                    <a:pt x="129" y="657"/>
                  </a:lnTo>
                  <a:lnTo>
                    <a:pt x="164" y="643"/>
                  </a:lnTo>
                  <a:lnTo>
                    <a:pt x="178" y="647"/>
                  </a:lnTo>
                </a:path>
              </a:pathLst>
            </a:custGeom>
            <a:solidFill>
              <a:schemeClr val="accent1"/>
            </a:solidFill>
            <a:ln w="6350" cap="flat" cmpd="sng">
              <a:solidFill>
                <a:schemeClr val="accent1"/>
              </a:solidFill>
              <a:prstDash val="solid"/>
              <a:round/>
              <a:headEnd type="none" w="sm" len="sm"/>
              <a:tailEnd type="none" w="sm" len="sm"/>
            </a:ln>
          </p:spPr>
          <p:txBody>
            <a:bodyPr/>
            <a:lstStyle/>
            <a:p>
              <a:endParaRPr lang="zh-CN" altLang="en-US" sz="700"/>
            </a:p>
          </p:txBody>
        </p:sp>
        <p:sp>
          <p:nvSpPr>
            <p:cNvPr id="32" name="Freeform 1091"/>
            <p:cNvSpPr>
              <a:spLocks/>
            </p:cNvSpPr>
            <p:nvPr/>
          </p:nvSpPr>
          <p:spPr bwMode="auto">
            <a:xfrm rot="356891">
              <a:off x="7632736" y="3094679"/>
              <a:ext cx="134190" cy="244663"/>
            </a:xfrm>
            <a:custGeom>
              <a:avLst/>
              <a:gdLst>
                <a:gd name="T0" fmla="*/ 51 w 89"/>
                <a:gd name="T1" fmla="*/ 108 h 160"/>
                <a:gd name="T2" fmla="*/ 32 w 89"/>
                <a:gd name="T3" fmla="*/ 116 h 160"/>
                <a:gd name="T4" fmla="*/ 4 w 89"/>
                <a:gd name="T5" fmla="*/ 108 h 160"/>
                <a:gd name="T6" fmla="*/ 2 w 89"/>
                <a:gd name="T7" fmla="*/ 100 h 160"/>
                <a:gd name="T8" fmla="*/ 0 w 89"/>
                <a:gd name="T9" fmla="*/ 48 h 160"/>
                <a:gd name="T10" fmla="*/ 20 w 89"/>
                <a:gd name="T11" fmla="*/ 39 h 160"/>
                <a:gd name="T12" fmla="*/ 17 w 89"/>
                <a:gd name="T13" fmla="*/ 29 h 160"/>
                <a:gd name="T14" fmla="*/ 21 w 89"/>
                <a:gd name="T15" fmla="*/ 10 h 160"/>
                <a:gd name="T16" fmla="*/ 23 w 89"/>
                <a:gd name="T17" fmla="*/ 0 h 160"/>
                <a:gd name="T18" fmla="*/ 34 w 89"/>
                <a:gd name="T19" fmla="*/ 5 h 160"/>
                <a:gd name="T20" fmla="*/ 38 w 89"/>
                <a:gd name="T21" fmla="*/ 23 h 160"/>
                <a:gd name="T22" fmla="*/ 36 w 89"/>
                <a:gd name="T23" fmla="*/ 33 h 160"/>
                <a:gd name="T24" fmla="*/ 59 w 89"/>
                <a:gd name="T25" fmla="*/ 50 h 160"/>
                <a:gd name="T26" fmla="*/ 61 w 89"/>
                <a:gd name="T27" fmla="*/ 62 h 160"/>
                <a:gd name="T28" fmla="*/ 48 w 89"/>
                <a:gd name="T29" fmla="*/ 72 h 160"/>
                <a:gd name="T30" fmla="*/ 45 w 89"/>
                <a:gd name="T31" fmla="*/ 93 h 160"/>
                <a:gd name="T32" fmla="*/ 51 w 89"/>
                <a:gd name="T33" fmla="*/ 108 h 160"/>
                <a:gd name="T34" fmla="*/ 51 w 89"/>
                <a:gd name="T35" fmla="*/ 108 h 1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9"/>
                <a:gd name="T55" fmla="*/ 0 h 160"/>
                <a:gd name="T56" fmla="*/ 89 w 89"/>
                <a:gd name="T57" fmla="*/ 160 h 1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9" h="160">
                  <a:moveTo>
                    <a:pt x="72" y="148"/>
                  </a:moveTo>
                  <a:lnTo>
                    <a:pt x="45" y="159"/>
                  </a:lnTo>
                  <a:lnTo>
                    <a:pt x="4" y="148"/>
                  </a:lnTo>
                  <a:lnTo>
                    <a:pt x="2" y="137"/>
                  </a:lnTo>
                  <a:lnTo>
                    <a:pt x="0" y="66"/>
                  </a:lnTo>
                  <a:lnTo>
                    <a:pt x="28" y="53"/>
                  </a:lnTo>
                  <a:lnTo>
                    <a:pt x="24" y="40"/>
                  </a:lnTo>
                  <a:lnTo>
                    <a:pt x="30" y="13"/>
                  </a:lnTo>
                  <a:lnTo>
                    <a:pt x="33" y="0"/>
                  </a:lnTo>
                  <a:lnTo>
                    <a:pt x="48" y="6"/>
                  </a:lnTo>
                  <a:lnTo>
                    <a:pt x="54" y="31"/>
                  </a:lnTo>
                  <a:lnTo>
                    <a:pt x="52" y="46"/>
                  </a:lnTo>
                  <a:lnTo>
                    <a:pt x="83" y="69"/>
                  </a:lnTo>
                  <a:lnTo>
                    <a:pt x="88" y="86"/>
                  </a:lnTo>
                  <a:lnTo>
                    <a:pt x="69" y="99"/>
                  </a:lnTo>
                  <a:lnTo>
                    <a:pt x="64" y="127"/>
                  </a:lnTo>
                  <a:lnTo>
                    <a:pt x="72" y="148"/>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3" name="Freeform 1092"/>
            <p:cNvSpPr>
              <a:spLocks/>
            </p:cNvSpPr>
            <p:nvPr/>
          </p:nvSpPr>
          <p:spPr bwMode="auto">
            <a:xfrm rot="356891">
              <a:off x="7480809" y="2987315"/>
              <a:ext cx="214022" cy="232769"/>
            </a:xfrm>
            <a:custGeom>
              <a:avLst/>
              <a:gdLst>
                <a:gd name="T0" fmla="*/ 75 w 142"/>
                <a:gd name="T1" fmla="*/ 93 h 153"/>
                <a:gd name="T2" fmla="*/ 74 w 142"/>
                <a:gd name="T3" fmla="*/ 78 h 153"/>
                <a:gd name="T4" fmla="*/ 68 w 142"/>
                <a:gd name="T5" fmla="*/ 65 h 153"/>
                <a:gd name="T6" fmla="*/ 96 w 142"/>
                <a:gd name="T7" fmla="*/ 56 h 153"/>
                <a:gd name="T8" fmla="*/ 98 w 142"/>
                <a:gd name="T9" fmla="*/ 45 h 153"/>
                <a:gd name="T10" fmla="*/ 91 w 142"/>
                <a:gd name="T11" fmla="*/ 19 h 153"/>
                <a:gd name="T12" fmla="*/ 83 w 142"/>
                <a:gd name="T13" fmla="*/ 19 h 153"/>
                <a:gd name="T14" fmla="*/ 47 w 142"/>
                <a:gd name="T15" fmla="*/ 0 h 153"/>
                <a:gd name="T16" fmla="*/ 28 w 142"/>
                <a:gd name="T17" fmla="*/ 20 h 153"/>
                <a:gd name="T18" fmla="*/ 23 w 142"/>
                <a:gd name="T19" fmla="*/ 47 h 153"/>
                <a:gd name="T20" fmla="*/ 4 w 142"/>
                <a:gd name="T21" fmla="*/ 72 h 153"/>
                <a:gd name="T22" fmla="*/ 0 w 142"/>
                <a:gd name="T23" fmla="*/ 95 h 153"/>
                <a:gd name="T24" fmla="*/ 4 w 142"/>
                <a:gd name="T25" fmla="*/ 107 h 153"/>
                <a:gd name="T26" fmla="*/ 31 w 142"/>
                <a:gd name="T27" fmla="*/ 102 h 153"/>
                <a:gd name="T28" fmla="*/ 51 w 142"/>
                <a:gd name="T29" fmla="*/ 109 h 153"/>
                <a:gd name="T30" fmla="*/ 59 w 142"/>
                <a:gd name="T31" fmla="*/ 99 h 153"/>
                <a:gd name="T32" fmla="*/ 75 w 142"/>
                <a:gd name="T33" fmla="*/ 93 h 153"/>
                <a:gd name="T34" fmla="*/ 75 w 142"/>
                <a:gd name="T35" fmla="*/ 93 h 1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153"/>
                <a:gd name="T56" fmla="*/ 142 w 142"/>
                <a:gd name="T57" fmla="*/ 153 h 1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153">
                  <a:moveTo>
                    <a:pt x="107" y="130"/>
                  </a:moveTo>
                  <a:lnTo>
                    <a:pt x="105" y="108"/>
                  </a:lnTo>
                  <a:lnTo>
                    <a:pt x="98" y="92"/>
                  </a:lnTo>
                  <a:lnTo>
                    <a:pt x="138" y="77"/>
                  </a:lnTo>
                  <a:lnTo>
                    <a:pt x="141" y="63"/>
                  </a:lnTo>
                  <a:lnTo>
                    <a:pt x="131" y="26"/>
                  </a:lnTo>
                  <a:lnTo>
                    <a:pt x="119" y="26"/>
                  </a:lnTo>
                  <a:lnTo>
                    <a:pt x="68" y="0"/>
                  </a:lnTo>
                  <a:lnTo>
                    <a:pt x="40" y="28"/>
                  </a:lnTo>
                  <a:lnTo>
                    <a:pt x="33" y="65"/>
                  </a:lnTo>
                  <a:lnTo>
                    <a:pt x="4" y="99"/>
                  </a:lnTo>
                  <a:lnTo>
                    <a:pt x="0" y="132"/>
                  </a:lnTo>
                  <a:lnTo>
                    <a:pt x="6" y="149"/>
                  </a:lnTo>
                  <a:lnTo>
                    <a:pt x="44" y="142"/>
                  </a:lnTo>
                  <a:lnTo>
                    <a:pt x="72" y="152"/>
                  </a:lnTo>
                  <a:lnTo>
                    <a:pt x="85" y="138"/>
                  </a:lnTo>
                  <a:lnTo>
                    <a:pt x="107" y="13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4" name="Freeform 1093"/>
            <p:cNvSpPr>
              <a:spLocks/>
            </p:cNvSpPr>
            <p:nvPr/>
          </p:nvSpPr>
          <p:spPr bwMode="auto">
            <a:xfrm rot="356891">
              <a:off x="6218349" y="3198611"/>
              <a:ext cx="348213" cy="611655"/>
            </a:xfrm>
            <a:custGeom>
              <a:avLst/>
              <a:gdLst>
                <a:gd name="T0" fmla="*/ 152 w 230"/>
                <a:gd name="T1" fmla="*/ 163 h 400"/>
                <a:gd name="T2" fmla="*/ 153 w 230"/>
                <a:gd name="T3" fmla="*/ 131 h 400"/>
                <a:gd name="T4" fmla="*/ 162 w 230"/>
                <a:gd name="T5" fmla="*/ 117 h 400"/>
                <a:gd name="T6" fmla="*/ 158 w 230"/>
                <a:gd name="T7" fmla="*/ 103 h 400"/>
                <a:gd name="T8" fmla="*/ 107 w 230"/>
                <a:gd name="T9" fmla="*/ 84 h 400"/>
                <a:gd name="T10" fmla="*/ 111 w 230"/>
                <a:gd name="T11" fmla="*/ 62 h 400"/>
                <a:gd name="T12" fmla="*/ 127 w 230"/>
                <a:gd name="T13" fmla="*/ 40 h 400"/>
                <a:gd name="T14" fmla="*/ 118 w 230"/>
                <a:gd name="T15" fmla="*/ 5 h 400"/>
                <a:gd name="T16" fmla="*/ 113 w 230"/>
                <a:gd name="T17" fmla="*/ 0 h 400"/>
                <a:gd name="T18" fmla="*/ 80 w 230"/>
                <a:gd name="T19" fmla="*/ 23 h 400"/>
                <a:gd name="T20" fmla="*/ 65 w 230"/>
                <a:gd name="T21" fmla="*/ 74 h 400"/>
                <a:gd name="T22" fmla="*/ 61 w 230"/>
                <a:gd name="T23" fmla="*/ 110 h 400"/>
                <a:gd name="T24" fmla="*/ 33 w 230"/>
                <a:gd name="T25" fmla="*/ 131 h 400"/>
                <a:gd name="T26" fmla="*/ 19 w 230"/>
                <a:gd name="T27" fmla="*/ 138 h 400"/>
                <a:gd name="T28" fmla="*/ 0 w 230"/>
                <a:gd name="T29" fmla="*/ 142 h 400"/>
                <a:gd name="T30" fmla="*/ 42 w 230"/>
                <a:gd name="T31" fmla="*/ 196 h 400"/>
                <a:gd name="T32" fmla="*/ 50 w 230"/>
                <a:gd name="T33" fmla="*/ 237 h 400"/>
                <a:gd name="T34" fmla="*/ 47 w 230"/>
                <a:gd name="T35" fmla="*/ 256 h 400"/>
                <a:gd name="T36" fmla="*/ 76 w 230"/>
                <a:gd name="T37" fmla="*/ 272 h 400"/>
                <a:gd name="T38" fmla="*/ 76 w 230"/>
                <a:gd name="T39" fmla="*/ 284 h 400"/>
                <a:gd name="T40" fmla="*/ 102 w 230"/>
                <a:gd name="T41" fmla="*/ 291 h 400"/>
                <a:gd name="T42" fmla="*/ 109 w 230"/>
                <a:gd name="T43" fmla="*/ 291 h 400"/>
                <a:gd name="T44" fmla="*/ 109 w 230"/>
                <a:gd name="T45" fmla="*/ 267 h 400"/>
                <a:gd name="T46" fmla="*/ 129 w 230"/>
                <a:gd name="T47" fmla="*/ 265 h 400"/>
                <a:gd name="T48" fmla="*/ 135 w 230"/>
                <a:gd name="T49" fmla="*/ 238 h 400"/>
                <a:gd name="T50" fmla="*/ 120 w 230"/>
                <a:gd name="T51" fmla="*/ 226 h 400"/>
                <a:gd name="T52" fmla="*/ 109 w 230"/>
                <a:gd name="T53" fmla="*/ 215 h 400"/>
                <a:gd name="T54" fmla="*/ 114 w 230"/>
                <a:gd name="T55" fmla="*/ 164 h 400"/>
                <a:gd name="T56" fmla="*/ 125 w 230"/>
                <a:gd name="T57" fmla="*/ 158 h 400"/>
                <a:gd name="T58" fmla="*/ 143 w 230"/>
                <a:gd name="T59" fmla="*/ 166 h 400"/>
                <a:gd name="T60" fmla="*/ 152 w 230"/>
                <a:gd name="T61" fmla="*/ 163 h 400"/>
                <a:gd name="T62" fmla="*/ 152 w 230"/>
                <a:gd name="T63" fmla="*/ 163 h 4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0"/>
                <a:gd name="T97" fmla="*/ 0 h 400"/>
                <a:gd name="T98" fmla="*/ 230 w 230"/>
                <a:gd name="T99" fmla="*/ 400 h 4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0" h="400">
                  <a:moveTo>
                    <a:pt x="214" y="223"/>
                  </a:moveTo>
                  <a:lnTo>
                    <a:pt x="216" y="180"/>
                  </a:lnTo>
                  <a:lnTo>
                    <a:pt x="229" y="160"/>
                  </a:lnTo>
                  <a:lnTo>
                    <a:pt x="223" y="141"/>
                  </a:lnTo>
                  <a:lnTo>
                    <a:pt x="152" y="114"/>
                  </a:lnTo>
                  <a:lnTo>
                    <a:pt x="157" y="86"/>
                  </a:lnTo>
                  <a:lnTo>
                    <a:pt x="178" y="55"/>
                  </a:lnTo>
                  <a:lnTo>
                    <a:pt x="166" y="6"/>
                  </a:lnTo>
                  <a:lnTo>
                    <a:pt x="159" y="0"/>
                  </a:lnTo>
                  <a:lnTo>
                    <a:pt x="113" y="31"/>
                  </a:lnTo>
                  <a:lnTo>
                    <a:pt x="92" y="101"/>
                  </a:lnTo>
                  <a:lnTo>
                    <a:pt x="85" y="150"/>
                  </a:lnTo>
                  <a:lnTo>
                    <a:pt x="47" y="180"/>
                  </a:lnTo>
                  <a:lnTo>
                    <a:pt x="26" y="189"/>
                  </a:lnTo>
                  <a:lnTo>
                    <a:pt x="0" y="196"/>
                  </a:lnTo>
                  <a:lnTo>
                    <a:pt x="59" y="269"/>
                  </a:lnTo>
                  <a:lnTo>
                    <a:pt x="71" y="324"/>
                  </a:lnTo>
                  <a:lnTo>
                    <a:pt x="66" y="350"/>
                  </a:lnTo>
                  <a:lnTo>
                    <a:pt x="107" y="372"/>
                  </a:lnTo>
                  <a:lnTo>
                    <a:pt x="107" y="389"/>
                  </a:lnTo>
                  <a:lnTo>
                    <a:pt x="144" y="399"/>
                  </a:lnTo>
                  <a:lnTo>
                    <a:pt x="154" y="399"/>
                  </a:lnTo>
                  <a:lnTo>
                    <a:pt x="154" y="367"/>
                  </a:lnTo>
                  <a:lnTo>
                    <a:pt x="183" y="363"/>
                  </a:lnTo>
                  <a:lnTo>
                    <a:pt x="190" y="326"/>
                  </a:lnTo>
                  <a:lnTo>
                    <a:pt x="170" y="310"/>
                  </a:lnTo>
                  <a:lnTo>
                    <a:pt x="154" y="295"/>
                  </a:lnTo>
                  <a:lnTo>
                    <a:pt x="161" y="225"/>
                  </a:lnTo>
                  <a:lnTo>
                    <a:pt x="176" y="216"/>
                  </a:lnTo>
                  <a:lnTo>
                    <a:pt x="202" y="227"/>
                  </a:lnTo>
                  <a:lnTo>
                    <a:pt x="214" y="22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5" name="Freeform 1094"/>
            <p:cNvSpPr>
              <a:spLocks/>
            </p:cNvSpPr>
            <p:nvPr/>
          </p:nvSpPr>
          <p:spPr bwMode="auto">
            <a:xfrm rot="356891">
              <a:off x="5556958" y="964881"/>
              <a:ext cx="2826463" cy="2594437"/>
            </a:xfrm>
            <a:custGeom>
              <a:avLst/>
              <a:gdLst>
                <a:gd name="T0" fmla="*/ 428 w 1876"/>
                <a:gd name="T1" fmla="*/ 1194 h 1700"/>
                <a:gd name="T2" fmla="*/ 484 w 1876"/>
                <a:gd name="T3" fmla="*/ 1090 h 1700"/>
                <a:gd name="T4" fmla="*/ 524 w 1876"/>
                <a:gd name="T5" fmla="*/ 1187 h 1700"/>
                <a:gd name="T6" fmla="*/ 577 w 1876"/>
                <a:gd name="T7" fmla="*/ 1208 h 1700"/>
                <a:gd name="T8" fmla="*/ 644 w 1876"/>
                <a:gd name="T9" fmla="*/ 1104 h 1700"/>
                <a:gd name="T10" fmla="*/ 712 w 1876"/>
                <a:gd name="T11" fmla="*/ 1069 h 1700"/>
                <a:gd name="T12" fmla="*/ 791 w 1876"/>
                <a:gd name="T13" fmla="*/ 1003 h 1700"/>
                <a:gd name="T14" fmla="*/ 839 w 1876"/>
                <a:gd name="T15" fmla="*/ 938 h 1700"/>
                <a:gd name="T16" fmla="*/ 885 w 1876"/>
                <a:gd name="T17" fmla="*/ 865 h 1700"/>
                <a:gd name="T18" fmla="*/ 930 w 1876"/>
                <a:gd name="T19" fmla="*/ 868 h 1700"/>
                <a:gd name="T20" fmla="*/ 985 w 1876"/>
                <a:gd name="T21" fmla="*/ 851 h 1700"/>
                <a:gd name="T22" fmla="*/ 1052 w 1876"/>
                <a:gd name="T23" fmla="*/ 844 h 1700"/>
                <a:gd name="T24" fmla="*/ 1116 w 1876"/>
                <a:gd name="T25" fmla="*/ 869 h 1700"/>
                <a:gd name="T26" fmla="*/ 1150 w 1876"/>
                <a:gd name="T27" fmla="*/ 843 h 1700"/>
                <a:gd name="T28" fmla="*/ 1217 w 1876"/>
                <a:gd name="T29" fmla="*/ 777 h 1700"/>
                <a:gd name="T30" fmla="*/ 1276 w 1876"/>
                <a:gd name="T31" fmla="*/ 743 h 1700"/>
                <a:gd name="T32" fmla="*/ 1291 w 1876"/>
                <a:gd name="T33" fmla="*/ 686 h 1700"/>
                <a:gd name="T34" fmla="*/ 1220 w 1876"/>
                <a:gd name="T35" fmla="*/ 646 h 1700"/>
                <a:gd name="T36" fmla="*/ 1202 w 1876"/>
                <a:gd name="T37" fmla="*/ 564 h 1700"/>
                <a:gd name="T38" fmla="*/ 1224 w 1876"/>
                <a:gd name="T39" fmla="*/ 536 h 1700"/>
                <a:gd name="T40" fmla="*/ 1232 w 1876"/>
                <a:gd name="T41" fmla="*/ 473 h 1700"/>
                <a:gd name="T42" fmla="*/ 1232 w 1876"/>
                <a:gd name="T43" fmla="*/ 457 h 1700"/>
                <a:gd name="T44" fmla="*/ 1250 w 1876"/>
                <a:gd name="T45" fmla="*/ 336 h 1700"/>
                <a:gd name="T46" fmla="*/ 1275 w 1876"/>
                <a:gd name="T47" fmla="*/ 348 h 1700"/>
                <a:gd name="T48" fmla="*/ 1284 w 1876"/>
                <a:gd name="T49" fmla="*/ 191 h 1700"/>
                <a:gd name="T50" fmla="*/ 1200 w 1876"/>
                <a:gd name="T51" fmla="*/ 124 h 1700"/>
                <a:gd name="T52" fmla="*/ 1135 w 1876"/>
                <a:gd name="T53" fmla="*/ 83 h 1700"/>
                <a:gd name="T54" fmla="*/ 1072 w 1876"/>
                <a:gd name="T55" fmla="*/ 63 h 1700"/>
                <a:gd name="T56" fmla="*/ 1061 w 1876"/>
                <a:gd name="T57" fmla="*/ 0 h 1700"/>
                <a:gd name="T58" fmla="*/ 1035 w 1876"/>
                <a:gd name="T59" fmla="*/ 63 h 1700"/>
                <a:gd name="T60" fmla="*/ 1004 w 1876"/>
                <a:gd name="T61" fmla="*/ 232 h 1700"/>
                <a:gd name="T62" fmla="*/ 918 w 1876"/>
                <a:gd name="T63" fmla="*/ 298 h 1700"/>
                <a:gd name="T64" fmla="*/ 861 w 1876"/>
                <a:gd name="T65" fmla="*/ 419 h 1700"/>
                <a:gd name="T66" fmla="*/ 950 w 1876"/>
                <a:gd name="T67" fmla="*/ 440 h 1700"/>
                <a:gd name="T68" fmla="*/ 1076 w 1876"/>
                <a:gd name="T69" fmla="*/ 484 h 1700"/>
                <a:gd name="T70" fmla="*/ 987 w 1876"/>
                <a:gd name="T71" fmla="*/ 523 h 1700"/>
                <a:gd name="T72" fmla="*/ 915 w 1876"/>
                <a:gd name="T73" fmla="*/ 573 h 1700"/>
                <a:gd name="T74" fmla="*/ 820 w 1876"/>
                <a:gd name="T75" fmla="*/ 663 h 1700"/>
                <a:gd name="T76" fmla="*/ 707 w 1876"/>
                <a:gd name="T77" fmla="*/ 680 h 1700"/>
                <a:gd name="T78" fmla="*/ 683 w 1876"/>
                <a:gd name="T79" fmla="*/ 794 h 1700"/>
                <a:gd name="T80" fmla="*/ 508 w 1876"/>
                <a:gd name="T81" fmla="*/ 871 h 1700"/>
                <a:gd name="T82" fmla="*/ 361 w 1876"/>
                <a:gd name="T83" fmla="*/ 919 h 1700"/>
                <a:gd name="T84" fmla="*/ 130 w 1876"/>
                <a:gd name="T85" fmla="*/ 863 h 1700"/>
                <a:gd name="T86" fmla="*/ 7 w 1876"/>
                <a:gd name="T87" fmla="*/ 905 h 1700"/>
                <a:gd name="T88" fmla="*/ 77 w 1876"/>
                <a:gd name="T89" fmla="*/ 988 h 1700"/>
                <a:gd name="T90" fmla="*/ 147 w 1876"/>
                <a:gd name="T91" fmla="*/ 1021 h 1700"/>
                <a:gd name="T92" fmla="*/ 169 w 1876"/>
                <a:gd name="T93" fmla="*/ 1086 h 1700"/>
                <a:gd name="T94" fmla="*/ 242 w 1876"/>
                <a:gd name="T95" fmla="*/ 1130 h 1700"/>
                <a:gd name="T96" fmla="*/ 349 w 1876"/>
                <a:gd name="T97" fmla="*/ 1119 h 1700"/>
                <a:gd name="T98" fmla="*/ 314 w 1876"/>
                <a:gd name="T99" fmla="*/ 1178 h 1700"/>
                <a:gd name="T100" fmla="*/ 367 w 1876"/>
                <a:gd name="T101" fmla="*/ 1228 h 17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76"/>
                <a:gd name="T154" fmla="*/ 0 h 1700"/>
                <a:gd name="T155" fmla="*/ 1876 w 1876"/>
                <a:gd name="T156" fmla="*/ 1700 h 17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76" h="1700">
                  <a:moveTo>
                    <a:pt x="527" y="1694"/>
                  </a:moveTo>
                  <a:lnTo>
                    <a:pt x="553" y="1687"/>
                  </a:lnTo>
                  <a:lnTo>
                    <a:pt x="575" y="1678"/>
                  </a:lnTo>
                  <a:lnTo>
                    <a:pt x="613" y="1648"/>
                  </a:lnTo>
                  <a:lnTo>
                    <a:pt x="620" y="1598"/>
                  </a:lnTo>
                  <a:lnTo>
                    <a:pt x="641" y="1528"/>
                  </a:lnTo>
                  <a:lnTo>
                    <a:pt x="687" y="1497"/>
                  </a:lnTo>
                  <a:lnTo>
                    <a:pt x="694" y="1504"/>
                  </a:lnTo>
                  <a:lnTo>
                    <a:pt x="706" y="1552"/>
                  </a:lnTo>
                  <a:lnTo>
                    <a:pt x="685" y="1583"/>
                  </a:lnTo>
                  <a:lnTo>
                    <a:pt x="680" y="1612"/>
                  </a:lnTo>
                  <a:lnTo>
                    <a:pt x="751" y="1639"/>
                  </a:lnTo>
                  <a:lnTo>
                    <a:pt x="757" y="1658"/>
                  </a:lnTo>
                  <a:lnTo>
                    <a:pt x="799" y="1656"/>
                  </a:lnTo>
                  <a:lnTo>
                    <a:pt x="819" y="1660"/>
                  </a:lnTo>
                  <a:lnTo>
                    <a:pt x="828" y="1667"/>
                  </a:lnTo>
                  <a:lnTo>
                    <a:pt x="900" y="1564"/>
                  </a:lnTo>
                  <a:lnTo>
                    <a:pt x="919" y="1557"/>
                  </a:lnTo>
                  <a:lnTo>
                    <a:pt x="924" y="1544"/>
                  </a:lnTo>
                  <a:lnTo>
                    <a:pt x="922" y="1523"/>
                  </a:lnTo>
                  <a:lnTo>
                    <a:pt x="946" y="1489"/>
                  </a:lnTo>
                  <a:lnTo>
                    <a:pt x="991" y="1487"/>
                  </a:lnTo>
                  <a:lnTo>
                    <a:pt x="1010" y="1467"/>
                  </a:lnTo>
                  <a:lnTo>
                    <a:pt x="1020" y="1475"/>
                  </a:lnTo>
                  <a:lnTo>
                    <a:pt x="1046" y="1453"/>
                  </a:lnTo>
                  <a:lnTo>
                    <a:pt x="1062" y="1453"/>
                  </a:lnTo>
                  <a:lnTo>
                    <a:pt x="1110" y="1383"/>
                  </a:lnTo>
                  <a:lnTo>
                    <a:pt x="1134" y="1385"/>
                  </a:lnTo>
                  <a:lnTo>
                    <a:pt x="1165" y="1363"/>
                  </a:lnTo>
                  <a:lnTo>
                    <a:pt x="1173" y="1371"/>
                  </a:lnTo>
                  <a:lnTo>
                    <a:pt x="1230" y="1343"/>
                  </a:lnTo>
                  <a:lnTo>
                    <a:pt x="1202" y="1294"/>
                  </a:lnTo>
                  <a:lnTo>
                    <a:pt x="1211" y="1246"/>
                  </a:lnTo>
                  <a:lnTo>
                    <a:pt x="1235" y="1195"/>
                  </a:lnTo>
                  <a:lnTo>
                    <a:pt x="1254" y="1186"/>
                  </a:lnTo>
                  <a:lnTo>
                    <a:pt x="1268" y="1193"/>
                  </a:lnTo>
                  <a:lnTo>
                    <a:pt x="1268" y="1229"/>
                  </a:lnTo>
                  <a:lnTo>
                    <a:pt x="1283" y="1239"/>
                  </a:lnTo>
                  <a:lnTo>
                    <a:pt x="1319" y="1212"/>
                  </a:lnTo>
                  <a:lnTo>
                    <a:pt x="1333" y="1197"/>
                  </a:lnTo>
                  <a:lnTo>
                    <a:pt x="1349" y="1204"/>
                  </a:lnTo>
                  <a:lnTo>
                    <a:pt x="1367" y="1188"/>
                  </a:lnTo>
                  <a:lnTo>
                    <a:pt x="1404" y="1186"/>
                  </a:lnTo>
                  <a:lnTo>
                    <a:pt x="1410" y="1173"/>
                  </a:lnTo>
                  <a:lnTo>
                    <a:pt x="1402" y="1154"/>
                  </a:lnTo>
                  <a:lnTo>
                    <a:pt x="1428" y="1127"/>
                  </a:lnTo>
                  <a:lnTo>
                    <a:pt x="1458" y="1111"/>
                  </a:lnTo>
                  <a:lnTo>
                    <a:pt x="1507" y="1164"/>
                  </a:lnTo>
                  <a:lnTo>
                    <a:pt x="1505" y="1184"/>
                  </a:lnTo>
                  <a:lnTo>
                    <a:pt x="1529" y="1222"/>
                  </a:lnTo>
                  <a:lnTo>
                    <a:pt x="1586" y="1226"/>
                  </a:lnTo>
                  <a:lnTo>
                    <a:pt x="1599" y="1200"/>
                  </a:lnTo>
                  <a:lnTo>
                    <a:pt x="1584" y="1123"/>
                  </a:lnTo>
                  <a:lnTo>
                    <a:pt x="1597" y="1109"/>
                  </a:lnTo>
                  <a:lnTo>
                    <a:pt x="1623" y="1127"/>
                  </a:lnTo>
                  <a:lnTo>
                    <a:pt x="1647" y="1162"/>
                  </a:lnTo>
                  <a:lnTo>
                    <a:pt x="1685" y="1104"/>
                  </a:lnTo>
                  <a:lnTo>
                    <a:pt x="1702" y="1101"/>
                  </a:lnTo>
                  <a:lnTo>
                    <a:pt x="1730" y="1072"/>
                  </a:lnTo>
                  <a:lnTo>
                    <a:pt x="1744" y="1072"/>
                  </a:lnTo>
                  <a:lnTo>
                    <a:pt x="1768" y="1048"/>
                  </a:lnTo>
                  <a:lnTo>
                    <a:pt x="1781" y="1048"/>
                  </a:lnTo>
                  <a:lnTo>
                    <a:pt x="1794" y="1025"/>
                  </a:lnTo>
                  <a:lnTo>
                    <a:pt x="1829" y="1025"/>
                  </a:lnTo>
                  <a:lnTo>
                    <a:pt x="1860" y="995"/>
                  </a:lnTo>
                  <a:lnTo>
                    <a:pt x="1875" y="979"/>
                  </a:lnTo>
                  <a:lnTo>
                    <a:pt x="1875" y="961"/>
                  </a:lnTo>
                  <a:lnTo>
                    <a:pt x="1850" y="947"/>
                  </a:lnTo>
                  <a:lnTo>
                    <a:pt x="1850" y="915"/>
                  </a:lnTo>
                  <a:lnTo>
                    <a:pt x="1805" y="858"/>
                  </a:lnTo>
                  <a:lnTo>
                    <a:pt x="1761" y="899"/>
                  </a:lnTo>
                  <a:lnTo>
                    <a:pt x="1748" y="891"/>
                  </a:lnTo>
                  <a:lnTo>
                    <a:pt x="1745" y="867"/>
                  </a:lnTo>
                  <a:lnTo>
                    <a:pt x="1728" y="840"/>
                  </a:lnTo>
                  <a:lnTo>
                    <a:pt x="1723" y="809"/>
                  </a:lnTo>
                  <a:lnTo>
                    <a:pt x="1723" y="778"/>
                  </a:lnTo>
                  <a:lnTo>
                    <a:pt x="1693" y="756"/>
                  </a:lnTo>
                  <a:lnTo>
                    <a:pt x="1689" y="742"/>
                  </a:lnTo>
                  <a:lnTo>
                    <a:pt x="1697" y="723"/>
                  </a:lnTo>
                  <a:lnTo>
                    <a:pt x="1754" y="740"/>
                  </a:lnTo>
                  <a:lnTo>
                    <a:pt x="1757" y="711"/>
                  </a:lnTo>
                  <a:lnTo>
                    <a:pt x="1776" y="689"/>
                  </a:lnTo>
                  <a:lnTo>
                    <a:pt x="1764" y="677"/>
                  </a:lnTo>
                  <a:lnTo>
                    <a:pt x="1766" y="653"/>
                  </a:lnTo>
                  <a:lnTo>
                    <a:pt x="1794" y="639"/>
                  </a:lnTo>
                  <a:lnTo>
                    <a:pt x="1800" y="631"/>
                  </a:lnTo>
                  <a:lnTo>
                    <a:pt x="1797" y="622"/>
                  </a:lnTo>
                  <a:lnTo>
                    <a:pt x="1766" y="631"/>
                  </a:lnTo>
                  <a:lnTo>
                    <a:pt x="1711" y="590"/>
                  </a:lnTo>
                  <a:lnTo>
                    <a:pt x="1709" y="580"/>
                  </a:lnTo>
                  <a:lnTo>
                    <a:pt x="1735" y="547"/>
                  </a:lnTo>
                  <a:lnTo>
                    <a:pt x="1790" y="463"/>
                  </a:lnTo>
                  <a:lnTo>
                    <a:pt x="1794" y="456"/>
                  </a:lnTo>
                  <a:lnTo>
                    <a:pt x="1802" y="456"/>
                  </a:lnTo>
                  <a:lnTo>
                    <a:pt x="1821" y="478"/>
                  </a:lnTo>
                  <a:lnTo>
                    <a:pt x="1826" y="480"/>
                  </a:lnTo>
                  <a:lnTo>
                    <a:pt x="1826" y="378"/>
                  </a:lnTo>
                  <a:lnTo>
                    <a:pt x="1845" y="370"/>
                  </a:lnTo>
                  <a:lnTo>
                    <a:pt x="1845" y="330"/>
                  </a:lnTo>
                  <a:lnTo>
                    <a:pt x="1840" y="264"/>
                  </a:lnTo>
                  <a:lnTo>
                    <a:pt x="1862" y="176"/>
                  </a:lnTo>
                  <a:lnTo>
                    <a:pt x="1797" y="125"/>
                  </a:lnTo>
                  <a:lnTo>
                    <a:pt x="1745" y="169"/>
                  </a:lnTo>
                  <a:lnTo>
                    <a:pt x="1719" y="171"/>
                  </a:lnTo>
                  <a:lnTo>
                    <a:pt x="1706" y="187"/>
                  </a:lnTo>
                  <a:lnTo>
                    <a:pt x="1663" y="180"/>
                  </a:lnTo>
                  <a:lnTo>
                    <a:pt x="1640" y="154"/>
                  </a:lnTo>
                  <a:lnTo>
                    <a:pt x="1627" y="114"/>
                  </a:lnTo>
                  <a:lnTo>
                    <a:pt x="1630" y="99"/>
                  </a:lnTo>
                  <a:lnTo>
                    <a:pt x="1594" y="77"/>
                  </a:lnTo>
                  <a:lnTo>
                    <a:pt x="1575" y="110"/>
                  </a:lnTo>
                  <a:lnTo>
                    <a:pt x="1537" y="87"/>
                  </a:lnTo>
                  <a:lnTo>
                    <a:pt x="1531" y="81"/>
                  </a:lnTo>
                  <a:lnTo>
                    <a:pt x="1553" y="21"/>
                  </a:lnTo>
                  <a:lnTo>
                    <a:pt x="1536" y="0"/>
                  </a:lnTo>
                  <a:lnTo>
                    <a:pt x="1520" y="0"/>
                  </a:lnTo>
                  <a:lnTo>
                    <a:pt x="1481" y="26"/>
                  </a:lnTo>
                  <a:lnTo>
                    <a:pt x="1448" y="77"/>
                  </a:lnTo>
                  <a:lnTo>
                    <a:pt x="1460" y="84"/>
                  </a:lnTo>
                  <a:lnTo>
                    <a:pt x="1484" y="87"/>
                  </a:lnTo>
                  <a:lnTo>
                    <a:pt x="1505" y="137"/>
                  </a:lnTo>
                  <a:lnTo>
                    <a:pt x="1494" y="158"/>
                  </a:lnTo>
                  <a:lnTo>
                    <a:pt x="1474" y="187"/>
                  </a:lnTo>
                  <a:lnTo>
                    <a:pt x="1439" y="320"/>
                  </a:lnTo>
                  <a:lnTo>
                    <a:pt x="1452" y="342"/>
                  </a:lnTo>
                  <a:lnTo>
                    <a:pt x="1441" y="359"/>
                  </a:lnTo>
                  <a:lnTo>
                    <a:pt x="1360" y="419"/>
                  </a:lnTo>
                  <a:lnTo>
                    <a:pt x="1316" y="412"/>
                  </a:lnTo>
                  <a:lnTo>
                    <a:pt x="1292" y="403"/>
                  </a:lnTo>
                  <a:lnTo>
                    <a:pt x="1288" y="414"/>
                  </a:lnTo>
                  <a:lnTo>
                    <a:pt x="1252" y="557"/>
                  </a:lnTo>
                  <a:lnTo>
                    <a:pt x="1235" y="578"/>
                  </a:lnTo>
                  <a:lnTo>
                    <a:pt x="1244" y="602"/>
                  </a:lnTo>
                  <a:lnTo>
                    <a:pt x="1266" y="622"/>
                  </a:lnTo>
                  <a:lnTo>
                    <a:pt x="1303" y="602"/>
                  </a:lnTo>
                  <a:lnTo>
                    <a:pt x="1362" y="607"/>
                  </a:lnTo>
                  <a:lnTo>
                    <a:pt x="1380" y="578"/>
                  </a:lnTo>
                  <a:lnTo>
                    <a:pt x="1410" y="569"/>
                  </a:lnTo>
                  <a:lnTo>
                    <a:pt x="1470" y="590"/>
                  </a:lnTo>
                  <a:lnTo>
                    <a:pt x="1542" y="668"/>
                  </a:lnTo>
                  <a:lnTo>
                    <a:pt x="1542" y="684"/>
                  </a:lnTo>
                  <a:lnTo>
                    <a:pt x="1527" y="694"/>
                  </a:lnTo>
                  <a:lnTo>
                    <a:pt x="1443" y="699"/>
                  </a:lnTo>
                  <a:lnTo>
                    <a:pt x="1415" y="721"/>
                  </a:lnTo>
                  <a:lnTo>
                    <a:pt x="1393" y="718"/>
                  </a:lnTo>
                  <a:lnTo>
                    <a:pt x="1378" y="742"/>
                  </a:lnTo>
                  <a:lnTo>
                    <a:pt x="1338" y="752"/>
                  </a:lnTo>
                  <a:lnTo>
                    <a:pt x="1312" y="790"/>
                  </a:lnTo>
                  <a:lnTo>
                    <a:pt x="1307" y="820"/>
                  </a:lnTo>
                  <a:lnTo>
                    <a:pt x="1250" y="858"/>
                  </a:lnTo>
                  <a:lnTo>
                    <a:pt x="1216" y="862"/>
                  </a:lnTo>
                  <a:lnTo>
                    <a:pt x="1176" y="915"/>
                  </a:lnTo>
                  <a:lnTo>
                    <a:pt x="1139" y="937"/>
                  </a:lnTo>
                  <a:lnTo>
                    <a:pt x="1067" y="921"/>
                  </a:lnTo>
                  <a:lnTo>
                    <a:pt x="1042" y="911"/>
                  </a:lnTo>
                  <a:lnTo>
                    <a:pt x="1014" y="939"/>
                  </a:lnTo>
                  <a:lnTo>
                    <a:pt x="1000" y="990"/>
                  </a:lnTo>
                  <a:lnTo>
                    <a:pt x="1041" y="1048"/>
                  </a:lnTo>
                  <a:lnTo>
                    <a:pt x="1014" y="1074"/>
                  </a:lnTo>
                  <a:lnTo>
                    <a:pt x="979" y="1096"/>
                  </a:lnTo>
                  <a:lnTo>
                    <a:pt x="926" y="1162"/>
                  </a:lnTo>
                  <a:lnTo>
                    <a:pt x="859" y="1193"/>
                  </a:lnTo>
                  <a:lnTo>
                    <a:pt x="747" y="1204"/>
                  </a:lnTo>
                  <a:lnTo>
                    <a:pt x="728" y="1202"/>
                  </a:lnTo>
                  <a:lnTo>
                    <a:pt x="599" y="1257"/>
                  </a:lnTo>
                  <a:lnTo>
                    <a:pt x="541" y="1294"/>
                  </a:lnTo>
                  <a:lnTo>
                    <a:pt x="522" y="1285"/>
                  </a:lnTo>
                  <a:lnTo>
                    <a:pt x="517" y="1268"/>
                  </a:lnTo>
                  <a:lnTo>
                    <a:pt x="438" y="1263"/>
                  </a:lnTo>
                  <a:lnTo>
                    <a:pt x="345" y="1234"/>
                  </a:lnTo>
                  <a:lnTo>
                    <a:pt x="321" y="1207"/>
                  </a:lnTo>
                  <a:lnTo>
                    <a:pt x="187" y="1191"/>
                  </a:lnTo>
                  <a:lnTo>
                    <a:pt x="163" y="1202"/>
                  </a:lnTo>
                  <a:lnTo>
                    <a:pt x="1" y="1186"/>
                  </a:lnTo>
                  <a:lnTo>
                    <a:pt x="0" y="1210"/>
                  </a:lnTo>
                  <a:lnTo>
                    <a:pt x="10" y="1248"/>
                  </a:lnTo>
                  <a:lnTo>
                    <a:pt x="3" y="1310"/>
                  </a:lnTo>
                  <a:lnTo>
                    <a:pt x="50" y="1378"/>
                  </a:lnTo>
                  <a:lnTo>
                    <a:pt x="74" y="1393"/>
                  </a:lnTo>
                  <a:lnTo>
                    <a:pt x="110" y="1364"/>
                  </a:lnTo>
                  <a:lnTo>
                    <a:pt x="189" y="1364"/>
                  </a:lnTo>
                  <a:lnTo>
                    <a:pt x="209" y="1371"/>
                  </a:lnTo>
                  <a:lnTo>
                    <a:pt x="220" y="1389"/>
                  </a:lnTo>
                  <a:lnTo>
                    <a:pt x="211" y="1409"/>
                  </a:lnTo>
                  <a:lnTo>
                    <a:pt x="168" y="1444"/>
                  </a:lnTo>
                  <a:lnTo>
                    <a:pt x="172" y="1462"/>
                  </a:lnTo>
                  <a:lnTo>
                    <a:pt x="223" y="1499"/>
                  </a:lnTo>
                  <a:lnTo>
                    <a:pt x="242" y="1499"/>
                  </a:lnTo>
                  <a:lnTo>
                    <a:pt x="249" y="1508"/>
                  </a:lnTo>
                  <a:lnTo>
                    <a:pt x="244" y="1523"/>
                  </a:lnTo>
                  <a:lnTo>
                    <a:pt x="275" y="1548"/>
                  </a:lnTo>
                  <a:lnTo>
                    <a:pt x="347" y="1559"/>
                  </a:lnTo>
                  <a:lnTo>
                    <a:pt x="383" y="1550"/>
                  </a:lnTo>
                  <a:lnTo>
                    <a:pt x="426" y="1506"/>
                  </a:lnTo>
                  <a:lnTo>
                    <a:pt x="479" y="1511"/>
                  </a:lnTo>
                  <a:lnTo>
                    <a:pt x="501" y="1544"/>
                  </a:lnTo>
                  <a:lnTo>
                    <a:pt x="488" y="1574"/>
                  </a:lnTo>
                  <a:lnTo>
                    <a:pt x="493" y="1593"/>
                  </a:lnTo>
                  <a:lnTo>
                    <a:pt x="464" y="1610"/>
                  </a:lnTo>
                  <a:lnTo>
                    <a:pt x="450" y="1625"/>
                  </a:lnTo>
                  <a:lnTo>
                    <a:pt x="455" y="1663"/>
                  </a:lnTo>
                  <a:lnTo>
                    <a:pt x="505" y="1699"/>
                  </a:lnTo>
                  <a:lnTo>
                    <a:pt x="527" y="1694"/>
                  </a:lnTo>
                </a:path>
              </a:pathLst>
            </a:custGeom>
            <a:solidFill>
              <a:schemeClr val="accent5"/>
            </a:solidFill>
            <a:ln w="6350" cap="flat" cmpd="sng">
              <a:solidFill>
                <a:schemeClr val="bg1"/>
              </a:solidFill>
              <a:prstDash val="solid"/>
              <a:round/>
              <a:headEnd type="none" w="sm" len="sm"/>
              <a:tailEnd type="none" w="sm" len="sm"/>
            </a:ln>
          </p:spPr>
          <p:txBody>
            <a:bodyPr/>
            <a:lstStyle/>
            <a:p>
              <a:endParaRPr lang="zh-CN" altLang="en-US" sz="700"/>
            </a:p>
          </p:txBody>
        </p:sp>
        <p:sp>
          <p:nvSpPr>
            <p:cNvPr id="36" name="Freeform 1095"/>
            <p:cNvSpPr>
              <a:spLocks/>
            </p:cNvSpPr>
            <p:nvPr/>
          </p:nvSpPr>
          <p:spPr bwMode="auto">
            <a:xfrm rot="356891">
              <a:off x="7865835" y="2548769"/>
              <a:ext cx="738890" cy="728890"/>
            </a:xfrm>
            <a:custGeom>
              <a:avLst/>
              <a:gdLst>
                <a:gd name="T0" fmla="*/ 283 w 491"/>
                <a:gd name="T1" fmla="*/ 240 h 478"/>
                <a:gd name="T2" fmla="*/ 319 w 491"/>
                <a:gd name="T3" fmla="*/ 184 h 478"/>
                <a:gd name="T4" fmla="*/ 341 w 491"/>
                <a:gd name="T5" fmla="*/ 156 h 478"/>
                <a:gd name="T6" fmla="*/ 338 w 491"/>
                <a:gd name="T7" fmla="*/ 129 h 478"/>
                <a:gd name="T8" fmla="*/ 314 w 491"/>
                <a:gd name="T9" fmla="*/ 101 h 478"/>
                <a:gd name="T10" fmla="*/ 310 w 491"/>
                <a:gd name="T11" fmla="*/ 76 h 478"/>
                <a:gd name="T12" fmla="*/ 267 w 491"/>
                <a:gd name="T13" fmla="*/ 14 h 478"/>
                <a:gd name="T14" fmla="*/ 265 w 491"/>
                <a:gd name="T15" fmla="*/ 20 h 478"/>
                <a:gd name="T16" fmla="*/ 255 w 491"/>
                <a:gd name="T17" fmla="*/ 31 h 478"/>
                <a:gd name="T18" fmla="*/ 237 w 491"/>
                <a:gd name="T19" fmla="*/ 8 h 478"/>
                <a:gd name="T20" fmla="*/ 210 w 491"/>
                <a:gd name="T21" fmla="*/ 0 h 478"/>
                <a:gd name="T22" fmla="*/ 210 w 491"/>
                <a:gd name="T23" fmla="*/ 8 h 478"/>
                <a:gd name="T24" fmla="*/ 210 w 491"/>
                <a:gd name="T25" fmla="*/ 20 h 478"/>
                <a:gd name="T26" fmla="*/ 198 w 491"/>
                <a:gd name="T27" fmla="*/ 31 h 478"/>
                <a:gd name="T28" fmla="*/ 177 w 491"/>
                <a:gd name="T29" fmla="*/ 53 h 478"/>
                <a:gd name="T30" fmla="*/ 154 w 491"/>
                <a:gd name="T31" fmla="*/ 53 h 478"/>
                <a:gd name="T32" fmla="*/ 144 w 491"/>
                <a:gd name="T33" fmla="*/ 70 h 478"/>
                <a:gd name="T34" fmla="*/ 136 w 491"/>
                <a:gd name="T35" fmla="*/ 70 h 478"/>
                <a:gd name="T36" fmla="*/ 119 w 491"/>
                <a:gd name="T37" fmla="*/ 88 h 478"/>
                <a:gd name="T38" fmla="*/ 109 w 491"/>
                <a:gd name="T39" fmla="*/ 88 h 478"/>
                <a:gd name="T40" fmla="*/ 89 w 491"/>
                <a:gd name="T41" fmla="*/ 109 h 478"/>
                <a:gd name="T42" fmla="*/ 77 w 491"/>
                <a:gd name="T43" fmla="*/ 111 h 478"/>
                <a:gd name="T44" fmla="*/ 51 w 491"/>
                <a:gd name="T45" fmla="*/ 153 h 478"/>
                <a:gd name="T46" fmla="*/ 35 w 491"/>
                <a:gd name="T47" fmla="*/ 128 h 478"/>
                <a:gd name="T48" fmla="*/ 16 w 491"/>
                <a:gd name="T49" fmla="*/ 115 h 478"/>
                <a:gd name="T50" fmla="*/ 8 w 491"/>
                <a:gd name="T51" fmla="*/ 124 h 478"/>
                <a:gd name="T52" fmla="*/ 18 w 491"/>
                <a:gd name="T53" fmla="*/ 180 h 478"/>
                <a:gd name="T54" fmla="*/ 10 w 491"/>
                <a:gd name="T55" fmla="*/ 200 h 478"/>
                <a:gd name="T56" fmla="*/ 0 w 491"/>
                <a:gd name="T57" fmla="*/ 228 h 478"/>
                <a:gd name="T58" fmla="*/ 26 w 491"/>
                <a:gd name="T59" fmla="*/ 245 h 478"/>
                <a:gd name="T60" fmla="*/ 39 w 491"/>
                <a:gd name="T61" fmla="*/ 248 h 478"/>
                <a:gd name="T62" fmla="*/ 58 w 491"/>
                <a:gd name="T63" fmla="*/ 275 h 478"/>
                <a:gd name="T64" fmla="*/ 71 w 491"/>
                <a:gd name="T65" fmla="*/ 266 h 478"/>
                <a:gd name="T66" fmla="*/ 93 w 491"/>
                <a:gd name="T67" fmla="*/ 240 h 478"/>
                <a:gd name="T68" fmla="*/ 113 w 491"/>
                <a:gd name="T69" fmla="*/ 201 h 478"/>
                <a:gd name="T70" fmla="*/ 151 w 491"/>
                <a:gd name="T71" fmla="*/ 193 h 478"/>
                <a:gd name="T72" fmla="*/ 174 w 491"/>
                <a:gd name="T73" fmla="*/ 216 h 478"/>
                <a:gd name="T74" fmla="*/ 156 w 491"/>
                <a:gd name="T75" fmla="*/ 256 h 478"/>
                <a:gd name="T76" fmla="*/ 136 w 491"/>
                <a:gd name="T77" fmla="*/ 291 h 478"/>
                <a:gd name="T78" fmla="*/ 155 w 491"/>
                <a:gd name="T79" fmla="*/ 304 h 478"/>
                <a:gd name="T80" fmla="*/ 154 w 491"/>
                <a:gd name="T81" fmla="*/ 321 h 478"/>
                <a:gd name="T82" fmla="*/ 137 w 491"/>
                <a:gd name="T83" fmla="*/ 337 h 478"/>
                <a:gd name="T84" fmla="*/ 141 w 491"/>
                <a:gd name="T85" fmla="*/ 345 h 478"/>
                <a:gd name="T86" fmla="*/ 168 w 491"/>
                <a:gd name="T87" fmla="*/ 330 h 478"/>
                <a:gd name="T88" fmla="*/ 207 w 491"/>
                <a:gd name="T89" fmla="*/ 278 h 478"/>
                <a:gd name="T90" fmla="*/ 264 w 491"/>
                <a:gd name="T91" fmla="*/ 243 h 478"/>
                <a:gd name="T92" fmla="*/ 283 w 491"/>
                <a:gd name="T93" fmla="*/ 240 h 478"/>
                <a:gd name="T94" fmla="*/ 283 w 491"/>
                <a:gd name="T95" fmla="*/ 240 h 4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1"/>
                <a:gd name="T145" fmla="*/ 0 h 478"/>
                <a:gd name="T146" fmla="*/ 491 w 491"/>
                <a:gd name="T147" fmla="*/ 478 h 4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1" h="478">
                  <a:moveTo>
                    <a:pt x="406" y="331"/>
                  </a:moveTo>
                  <a:lnTo>
                    <a:pt x="458" y="254"/>
                  </a:lnTo>
                  <a:lnTo>
                    <a:pt x="490" y="216"/>
                  </a:lnTo>
                  <a:lnTo>
                    <a:pt x="485" y="178"/>
                  </a:lnTo>
                  <a:lnTo>
                    <a:pt x="451" y="139"/>
                  </a:lnTo>
                  <a:lnTo>
                    <a:pt x="446" y="106"/>
                  </a:lnTo>
                  <a:lnTo>
                    <a:pt x="384" y="20"/>
                  </a:lnTo>
                  <a:lnTo>
                    <a:pt x="380" y="28"/>
                  </a:lnTo>
                  <a:lnTo>
                    <a:pt x="367" y="42"/>
                  </a:lnTo>
                  <a:lnTo>
                    <a:pt x="341" y="11"/>
                  </a:lnTo>
                  <a:lnTo>
                    <a:pt x="303" y="0"/>
                  </a:lnTo>
                  <a:lnTo>
                    <a:pt x="301" y="11"/>
                  </a:lnTo>
                  <a:lnTo>
                    <a:pt x="301" y="28"/>
                  </a:lnTo>
                  <a:lnTo>
                    <a:pt x="286" y="44"/>
                  </a:lnTo>
                  <a:lnTo>
                    <a:pt x="255" y="74"/>
                  </a:lnTo>
                  <a:lnTo>
                    <a:pt x="221" y="74"/>
                  </a:lnTo>
                  <a:lnTo>
                    <a:pt x="207" y="97"/>
                  </a:lnTo>
                  <a:lnTo>
                    <a:pt x="195" y="97"/>
                  </a:lnTo>
                  <a:lnTo>
                    <a:pt x="171" y="122"/>
                  </a:lnTo>
                  <a:lnTo>
                    <a:pt x="157" y="122"/>
                  </a:lnTo>
                  <a:lnTo>
                    <a:pt x="129" y="150"/>
                  </a:lnTo>
                  <a:lnTo>
                    <a:pt x="111" y="154"/>
                  </a:lnTo>
                  <a:lnTo>
                    <a:pt x="74" y="212"/>
                  </a:lnTo>
                  <a:lnTo>
                    <a:pt x="50" y="177"/>
                  </a:lnTo>
                  <a:lnTo>
                    <a:pt x="23" y="159"/>
                  </a:lnTo>
                  <a:lnTo>
                    <a:pt x="11" y="172"/>
                  </a:lnTo>
                  <a:lnTo>
                    <a:pt x="26" y="250"/>
                  </a:lnTo>
                  <a:lnTo>
                    <a:pt x="13" y="276"/>
                  </a:lnTo>
                  <a:lnTo>
                    <a:pt x="0" y="315"/>
                  </a:lnTo>
                  <a:lnTo>
                    <a:pt x="37" y="339"/>
                  </a:lnTo>
                  <a:lnTo>
                    <a:pt x="57" y="342"/>
                  </a:lnTo>
                  <a:lnTo>
                    <a:pt x="83" y="380"/>
                  </a:lnTo>
                  <a:lnTo>
                    <a:pt x="102" y="368"/>
                  </a:lnTo>
                  <a:lnTo>
                    <a:pt x="133" y="331"/>
                  </a:lnTo>
                  <a:lnTo>
                    <a:pt x="164" y="278"/>
                  </a:lnTo>
                  <a:lnTo>
                    <a:pt x="217" y="267"/>
                  </a:lnTo>
                  <a:lnTo>
                    <a:pt x="250" y="300"/>
                  </a:lnTo>
                  <a:lnTo>
                    <a:pt x="225" y="353"/>
                  </a:lnTo>
                  <a:lnTo>
                    <a:pt x="195" y="402"/>
                  </a:lnTo>
                  <a:lnTo>
                    <a:pt x="223" y="421"/>
                  </a:lnTo>
                  <a:lnTo>
                    <a:pt x="221" y="445"/>
                  </a:lnTo>
                  <a:lnTo>
                    <a:pt x="198" y="467"/>
                  </a:lnTo>
                  <a:lnTo>
                    <a:pt x="203" y="477"/>
                  </a:lnTo>
                  <a:lnTo>
                    <a:pt x="243" y="457"/>
                  </a:lnTo>
                  <a:lnTo>
                    <a:pt x="298" y="384"/>
                  </a:lnTo>
                  <a:lnTo>
                    <a:pt x="379" y="337"/>
                  </a:lnTo>
                  <a:lnTo>
                    <a:pt x="406" y="331"/>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7" name="Freeform 1096"/>
            <p:cNvSpPr>
              <a:spLocks/>
            </p:cNvSpPr>
            <p:nvPr/>
          </p:nvSpPr>
          <p:spPr bwMode="auto">
            <a:xfrm rot="356891">
              <a:off x="8080696" y="2174886"/>
              <a:ext cx="1066719" cy="745879"/>
            </a:xfrm>
            <a:custGeom>
              <a:avLst/>
              <a:gdLst>
                <a:gd name="T0" fmla="*/ 477 w 709"/>
                <a:gd name="T1" fmla="*/ 98 h 488"/>
                <a:gd name="T2" fmla="*/ 438 w 709"/>
                <a:gd name="T3" fmla="*/ 91 h 488"/>
                <a:gd name="T4" fmla="*/ 423 w 709"/>
                <a:gd name="T5" fmla="*/ 87 h 488"/>
                <a:gd name="T6" fmla="*/ 390 w 709"/>
                <a:gd name="T7" fmla="*/ 109 h 488"/>
                <a:gd name="T8" fmla="*/ 375 w 709"/>
                <a:gd name="T9" fmla="*/ 118 h 488"/>
                <a:gd name="T10" fmla="*/ 345 w 709"/>
                <a:gd name="T11" fmla="*/ 94 h 488"/>
                <a:gd name="T12" fmla="*/ 319 w 709"/>
                <a:gd name="T13" fmla="*/ 69 h 488"/>
                <a:gd name="T14" fmla="*/ 313 w 709"/>
                <a:gd name="T15" fmla="*/ 103 h 488"/>
                <a:gd name="T16" fmla="*/ 286 w 709"/>
                <a:gd name="T17" fmla="*/ 69 h 488"/>
                <a:gd name="T18" fmla="*/ 264 w 709"/>
                <a:gd name="T19" fmla="*/ 46 h 488"/>
                <a:gd name="T20" fmla="*/ 213 w 709"/>
                <a:gd name="T21" fmla="*/ 46 h 488"/>
                <a:gd name="T22" fmla="*/ 187 w 709"/>
                <a:gd name="T23" fmla="*/ 26 h 488"/>
                <a:gd name="T24" fmla="*/ 150 w 709"/>
                <a:gd name="T25" fmla="*/ 40 h 488"/>
                <a:gd name="T26" fmla="*/ 112 w 709"/>
                <a:gd name="T27" fmla="*/ 30 h 488"/>
                <a:gd name="T28" fmla="*/ 60 w 709"/>
                <a:gd name="T29" fmla="*/ 7 h 488"/>
                <a:gd name="T30" fmla="*/ 45 w 709"/>
                <a:gd name="T31" fmla="*/ 44 h 488"/>
                <a:gd name="T32" fmla="*/ 0 w 709"/>
                <a:gd name="T33" fmla="*/ 46 h 488"/>
                <a:gd name="T34" fmla="*/ 24 w 709"/>
                <a:gd name="T35" fmla="*/ 72 h 488"/>
                <a:gd name="T36" fmla="*/ 27 w 709"/>
                <a:gd name="T37" fmla="*/ 117 h 488"/>
                <a:gd name="T38" fmla="*/ 40 w 709"/>
                <a:gd name="T39" fmla="*/ 154 h 488"/>
                <a:gd name="T40" fmla="*/ 80 w 709"/>
                <a:gd name="T41" fmla="*/ 130 h 488"/>
                <a:gd name="T42" fmla="*/ 112 w 709"/>
                <a:gd name="T43" fmla="*/ 195 h 488"/>
                <a:gd name="T44" fmla="*/ 130 w 709"/>
                <a:gd name="T45" fmla="*/ 197 h 488"/>
                <a:gd name="T46" fmla="*/ 175 w 709"/>
                <a:gd name="T47" fmla="*/ 228 h 488"/>
                <a:gd name="T48" fmla="*/ 187 w 709"/>
                <a:gd name="T49" fmla="*/ 212 h 488"/>
                <a:gd name="T50" fmla="*/ 233 w 709"/>
                <a:gd name="T51" fmla="*/ 298 h 488"/>
                <a:gd name="T52" fmla="*/ 260 w 709"/>
                <a:gd name="T53" fmla="*/ 354 h 488"/>
                <a:gd name="T54" fmla="*/ 301 w 709"/>
                <a:gd name="T55" fmla="*/ 280 h 488"/>
                <a:gd name="T56" fmla="*/ 332 w 709"/>
                <a:gd name="T57" fmla="*/ 290 h 488"/>
                <a:gd name="T58" fmla="*/ 380 w 709"/>
                <a:gd name="T59" fmla="*/ 273 h 488"/>
                <a:gd name="T60" fmla="*/ 368 w 709"/>
                <a:gd name="T61" fmla="*/ 240 h 488"/>
                <a:gd name="T62" fmla="*/ 413 w 709"/>
                <a:gd name="T63" fmla="*/ 202 h 488"/>
                <a:gd name="T64" fmla="*/ 430 w 709"/>
                <a:gd name="T65" fmla="*/ 166 h 488"/>
                <a:gd name="T66" fmla="*/ 446 w 709"/>
                <a:gd name="T67" fmla="*/ 146 h 488"/>
                <a:gd name="T68" fmla="*/ 463 w 709"/>
                <a:gd name="T69" fmla="*/ 164 h 488"/>
                <a:gd name="T70" fmla="*/ 492 w 709"/>
                <a:gd name="T71" fmla="*/ 107 h 488"/>
                <a:gd name="T72" fmla="*/ 490 w 709"/>
                <a:gd name="T73" fmla="*/ 98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09"/>
                <a:gd name="T112" fmla="*/ 0 h 488"/>
                <a:gd name="T113" fmla="*/ 709 w 709"/>
                <a:gd name="T114" fmla="*/ 488 h 4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09" h="488">
                  <a:moveTo>
                    <a:pt x="704" y="135"/>
                  </a:moveTo>
                  <a:lnTo>
                    <a:pt x="686" y="135"/>
                  </a:lnTo>
                  <a:lnTo>
                    <a:pt x="664" y="135"/>
                  </a:lnTo>
                  <a:lnTo>
                    <a:pt x="631" y="125"/>
                  </a:lnTo>
                  <a:lnTo>
                    <a:pt x="620" y="105"/>
                  </a:lnTo>
                  <a:lnTo>
                    <a:pt x="609" y="120"/>
                  </a:lnTo>
                  <a:lnTo>
                    <a:pt x="594" y="110"/>
                  </a:lnTo>
                  <a:lnTo>
                    <a:pt x="561" y="149"/>
                  </a:lnTo>
                  <a:lnTo>
                    <a:pt x="554" y="161"/>
                  </a:lnTo>
                  <a:lnTo>
                    <a:pt x="539" y="162"/>
                  </a:lnTo>
                  <a:lnTo>
                    <a:pt x="517" y="138"/>
                  </a:lnTo>
                  <a:lnTo>
                    <a:pt x="496" y="130"/>
                  </a:lnTo>
                  <a:lnTo>
                    <a:pt x="473" y="85"/>
                  </a:lnTo>
                  <a:lnTo>
                    <a:pt x="458" y="96"/>
                  </a:lnTo>
                  <a:lnTo>
                    <a:pt x="462" y="135"/>
                  </a:lnTo>
                  <a:lnTo>
                    <a:pt x="451" y="142"/>
                  </a:lnTo>
                  <a:lnTo>
                    <a:pt x="422" y="110"/>
                  </a:lnTo>
                  <a:lnTo>
                    <a:pt x="412" y="96"/>
                  </a:lnTo>
                  <a:lnTo>
                    <a:pt x="390" y="96"/>
                  </a:lnTo>
                  <a:lnTo>
                    <a:pt x="379" y="63"/>
                  </a:lnTo>
                  <a:lnTo>
                    <a:pt x="348" y="48"/>
                  </a:lnTo>
                  <a:lnTo>
                    <a:pt x="307" y="63"/>
                  </a:lnTo>
                  <a:lnTo>
                    <a:pt x="290" y="61"/>
                  </a:lnTo>
                  <a:lnTo>
                    <a:pt x="269" y="36"/>
                  </a:lnTo>
                  <a:lnTo>
                    <a:pt x="237" y="55"/>
                  </a:lnTo>
                  <a:lnTo>
                    <a:pt x="216" y="55"/>
                  </a:lnTo>
                  <a:lnTo>
                    <a:pt x="194" y="65"/>
                  </a:lnTo>
                  <a:lnTo>
                    <a:pt x="161" y="41"/>
                  </a:lnTo>
                  <a:lnTo>
                    <a:pt x="139" y="0"/>
                  </a:lnTo>
                  <a:lnTo>
                    <a:pt x="87" y="10"/>
                  </a:lnTo>
                  <a:lnTo>
                    <a:pt x="67" y="32"/>
                  </a:lnTo>
                  <a:lnTo>
                    <a:pt x="65" y="61"/>
                  </a:lnTo>
                  <a:lnTo>
                    <a:pt x="8" y="43"/>
                  </a:lnTo>
                  <a:lnTo>
                    <a:pt x="0" y="63"/>
                  </a:lnTo>
                  <a:lnTo>
                    <a:pt x="3" y="77"/>
                  </a:lnTo>
                  <a:lnTo>
                    <a:pt x="34" y="99"/>
                  </a:lnTo>
                  <a:lnTo>
                    <a:pt x="34" y="130"/>
                  </a:lnTo>
                  <a:lnTo>
                    <a:pt x="38" y="161"/>
                  </a:lnTo>
                  <a:lnTo>
                    <a:pt x="56" y="187"/>
                  </a:lnTo>
                  <a:lnTo>
                    <a:pt x="58" y="211"/>
                  </a:lnTo>
                  <a:lnTo>
                    <a:pt x="72" y="219"/>
                  </a:lnTo>
                  <a:lnTo>
                    <a:pt x="115" y="178"/>
                  </a:lnTo>
                  <a:lnTo>
                    <a:pt x="161" y="236"/>
                  </a:lnTo>
                  <a:lnTo>
                    <a:pt x="161" y="268"/>
                  </a:lnTo>
                  <a:lnTo>
                    <a:pt x="185" y="282"/>
                  </a:lnTo>
                  <a:lnTo>
                    <a:pt x="187" y="270"/>
                  </a:lnTo>
                  <a:lnTo>
                    <a:pt x="225" y="282"/>
                  </a:lnTo>
                  <a:lnTo>
                    <a:pt x="252" y="313"/>
                  </a:lnTo>
                  <a:lnTo>
                    <a:pt x="264" y="299"/>
                  </a:lnTo>
                  <a:lnTo>
                    <a:pt x="269" y="291"/>
                  </a:lnTo>
                  <a:lnTo>
                    <a:pt x="331" y="376"/>
                  </a:lnTo>
                  <a:lnTo>
                    <a:pt x="335" y="409"/>
                  </a:lnTo>
                  <a:lnTo>
                    <a:pt x="370" y="449"/>
                  </a:lnTo>
                  <a:lnTo>
                    <a:pt x="374" y="487"/>
                  </a:lnTo>
                  <a:lnTo>
                    <a:pt x="405" y="467"/>
                  </a:lnTo>
                  <a:lnTo>
                    <a:pt x="434" y="385"/>
                  </a:lnTo>
                  <a:lnTo>
                    <a:pt x="446" y="381"/>
                  </a:lnTo>
                  <a:lnTo>
                    <a:pt x="477" y="398"/>
                  </a:lnTo>
                  <a:lnTo>
                    <a:pt x="528" y="392"/>
                  </a:lnTo>
                  <a:lnTo>
                    <a:pt x="546" y="376"/>
                  </a:lnTo>
                  <a:lnTo>
                    <a:pt x="522" y="339"/>
                  </a:lnTo>
                  <a:lnTo>
                    <a:pt x="528" y="330"/>
                  </a:lnTo>
                  <a:lnTo>
                    <a:pt x="577" y="315"/>
                  </a:lnTo>
                  <a:lnTo>
                    <a:pt x="594" y="277"/>
                  </a:lnTo>
                  <a:lnTo>
                    <a:pt x="620" y="265"/>
                  </a:lnTo>
                  <a:lnTo>
                    <a:pt x="620" y="229"/>
                  </a:lnTo>
                  <a:lnTo>
                    <a:pt x="627" y="204"/>
                  </a:lnTo>
                  <a:lnTo>
                    <a:pt x="642" y="200"/>
                  </a:lnTo>
                  <a:lnTo>
                    <a:pt x="654" y="214"/>
                  </a:lnTo>
                  <a:lnTo>
                    <a:pt x="666" y="224"/>
                  </a:lnTo>
                  <a:lnTo>
                    <a:pt x="699" y="180"/>
                  </a:lnTo>
                  <a:lnTo>
                    <a:pt x="708" y="147"/>
                  </a:lnTo>
                  <a:lnTo>
                    <a:pt x="704" y="13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8" name="Freeform 1097"/>
            <p:cNvSpPr>
              <a:spLocks/>
            </p:cNvSpPr>
            <p:nvPr/>
          </p:nvSpPr>
          <p:spPr bwMode="auto">
            <a:xfrm rot="356891">
              <a:off x="7927905" y="1069078"/>
              <a:ext cx="1460794" cy="1354137"/>
            </a:xfrm>
            <a:custGeom>
              <a:avLst/>
              <a:gdLst>
                <a:gd name="T0" fmla="*/ 207 w 970"/>
                <a:gd name="T1" fmla="*/ 523 h 888"/>
                <a:gd name="T2" fmla="*/ 245 w 970"/>
                <a:gd name="T3" fmla="*/ 571 h 888"/>
                <a:gd name="T4" fmla="*/ 274 w 970"/>
                <a:gd name="T5" fmla="*/ 563 h 888"/>
                <a:gd name="T6" fmla="*/ 311 w 970"/>
                <a:gd name="T7" fmla="*/ 568 h 888"/>
                <a:gd name="T8" fmla="*/ 352 w 970"/>
                <a:gd name="T9" fmla="*/ 558 h 888"/>
                <a:gd name="T10" fmla="*/ 381 w 970"/>
                <a:gd name="T11" fmla="*/ 593 h 888"/>
                <a:gd name="T12" fmla="*/ 403 w 970"/>
                <a:gd name="T13" fmla="*/ 603 h 888"/>
                <a:gd name="T14" fmla="*/ 432 w 970"/>
                <a:gd name="T15" fmla="*/ 622 h 888"/>
                <a:gd name="T16" fmla="*/ 439 w 970"/>
                <a:gd name="T17" fmla="*/ 585 h 888"/>
                <a:gd name="T18" fmla="*/ 470 w 970"/>
                <a:gd name="T19" fmla="*/ 624 h 888"/>
                <a:gd name="T20" fmla="*/ 495 w 970"/>
                <a:gd name="T21" fmla="*/ 640 h 888"/>
                <a:gd name="T22" fmla="*/ 523 w 970"/>
                <a:gd name="T23" fmla="*/ 603 h 888"/>
                <a:gd name="T24" fmla="*/ 542 w 970"/>
                <a:gd name="T25" fmla="*/ 600 h 888"/>
                <a:gd name="T26" fmla="*/ 572 w 970"/>
                <a:gd name="T27" fmla="*/ 622 h 888"/>
                <a:gd name="T28" fmla="*/ 599 w 970"/>
                <a:gd name="T29" fmla="*/ 622 h 888"/>
                <a:gd name="T30" fmla="*/ 588 w 970"/>
                <a:gd name="T31" fmla="*/ 571 h 888"/>
                <a:gd name="T32" fmla="*/ 576 w 970"/>
                <a:gd name="T33" fmla="*/ 512 h 888"/>
                <a:gd name="T34" fmla="*/ 642 w 970"/>
                <a:gd name="T35" fmla="*/ 484 h 888"/>
                <a:gd name="T36" fmla="*/ 648 w 970"/>
                <a:gd name="T37" fmla="*/ 454 h 888"/>
                <a:gd name="T38" fmla="*/ 655 w 970"/>
                <a:gd name="T39" fmla="*/ 423 h 888"/>
                <a:gd name="T40" fmla="*/ 661 w 970"/>
                <a:gd name="T41" fmla="*/ 302 h 888"/>
                <a:gd name="T42" fmla="*/ 656 w 970"/>
                <a:gd name="T43" fmla="*/ 252 h 888"/>
                <a:gd name="T44" fmla="*/ 653 w 970"/>
                <a:gd name="T45" fmla="*/ 228 h 888"/>
                <a:gd name="T46" fmla="*/ 610 w 970"/>
                <a:gd name="T47" fmla="*/ 264 h 888"/>
                <a:gd name="T48" fmla="*/ 565 w 970"/>
                <a:gd name="T49" fmla="*/ 308 h 888"/>
                <a:gd name="T50" fmla="*/ 481 w 970"/>
                <a:gd name="T51" fmla="*/ 308 h 888"/>
                <a:gd name="T52" fmla="*/ 473 w 970"/>
                <a:gd name="T53" fmla="*/ 275 h 888"/>
                <a:gd name="T54" fmla="*/ 443 w 970"/>
                <a:gd name="T55" fmla="*/ 252 h 888"/>
                <a:gd name="T56" fmla="*/ 390 w 970"/>
                <a:gd name="T57" fmla="*/ 236 h 888"/>
                <a:gd name="T58" fmla="*/ 347 w 970"/>
                <a:gd name="T59" fmla="*/ 232 h 888"/>
                <a:gd name="T60" fmla="*/ 309 w 970"/>
                <a:gd name="T61" fmla="*/ 205 h 888"/>
                <a:gd name="T62" fmla="*/ 292 w 970"/>
                <a:gd name="T63" fmla="*/ 172 h 888"/>
                <a:gd name="T64" fmla="*/ 261 w 970"/>
                <a:gd name="T65" fmla="*/ 136 h 888"/>
                <a:gd name="T66" fmla="*/ 231 w 970"/>
                <a:gd name="T67" fmla="*/ 80 h 888"/>
                <a:gd name="T68" fmla="*/ 194 w 970"/>
                <a:gd name="T69" fmla="*/ 24 h 888"/>
                <a:gd name="T70" fmla="*/ 137 w 970"/>
                <a:gd name="T71" fmla="*/ 13 h 888"/>
                <a:gd name="T72" fmla="*/ 73 w 970"/>
                <a:gd name="T73" fmla="*/ 0 h 888"/>
                <a:gd name="T74" fmla="*/ 4 w 970"/>
                <a:gd name="T75" fmla="*/ 31 h 888"/>
                <a:gd name="T76" fmla="*/ 0 w 970"/>
                <a:gd name="T77" fmla="*/ 91 h 888"/>
                <a:gd name="T78" fmla="*/ 30 w 970"/>
                <a:gd name="T79" fmla="*/ 112 h 888"/>
                <a:gd name="T80" fmla="*/ 68 w 970"/>
                <a:gd name="T81" fmla="*/ 103 h 888"/>
                <a:gd name="T82" fmla="*/ 75 w 970"/>
                <a:gd name="T83" fmla="*/ 145 h 888"/>
                <a:gd name="T84" fmla="*/ 121 w 970"/>
                <a:gd name="T85" fmla="*/ 168 h 888"/>
                <a:gd name="T86" fmla="*/ 149 w 970"/>
                <a:gd name="T87" fmla="*/ 154 h 888"/>
                <a:gd name="T88" fmla="*/ 231 w 970"/>
                <a:gd name="T89" fmla="*/ 160 h 888"/>
                <a:gd name="T90" fmla="*/ 218 w 970"/>
                <a:gd name="T91" fmla="*/ 271 h 888"/>
                <a:gd name="T92" fmla="*/ 205 w 970"/>
                <a:gd name="T93" fmla="*/ 306 h 888"/>
                <a:gd name="T94" fmla="*/ 201 w 970"/>
                <a:gd name="T95" fmla="*/ 378 h 888"/>
                <a:gd name="T96" fmla="*/ 183 w 970"/>
                <a:gd name="T97" fmla="*/ 363 h 888"/>
                <a:gd name="T98" fmla="*/ 142 w 970"/>
                <a:gd name="T99" fmla="*/ 428 h 888"/>
                <a:gd name="T100" fmla="*/ 125 w 970"/>
                <a:gd name="T101" fmla="*/ 460 h 888"/>
                <a:gd name="T102" fmla="*/ 184 w 970"/>
                <a:gd name="T103" fmla="*/ 482 h 888"/>
                <a:gd name="T104" fmla="*/ 183 w 970"/>
                <a:gd name="T105" fmla="*/ 495 h 888"/>
                <a:gd name="T106" fmla="*/ 161 w 970"/>
                <a:gd name="T107" fmla="*/ 522 h 888"/>
                <a:gd name="T108" fmla="*/ 170 w 970"/>
                <a:gd name="T109" fmla="*/ 530 h 8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70"/>
                <a:gd name="T166" fmla="*/ 0 h 888"/>
                <a:gd name="T167" fmla="*/ 970 w 970"/>
                <a:gd name="T168" fmla="*/ 888 h 88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70" h="888">
                  <a:moveTo>
                    <a:pt x="244" y="734"/>
                  </a:moveTo>
                  <a:lnTo>
                    <a:pt x="297" y="724"/>
                  </a:lnTo>
                  <a:lnTo>
                    <a:pt x="318" y="766"/>
                  </a:lnTo>
                  <a:lnTo>
                    <a:pt x="351" y="790"/>
                  </a:lnTo>
                  <a:lnTo>
                    <a:pt x="373" y="779"/>
                  </a:lnTo>
                  <a:lnTo>
                    <a:pt x="394" y="779"/>
                  </a:lnTo>
                  <a:lnTo>
                    <a:pt x="426" y="761"/>
                  </a:lnTo>
                  <a:lnTo>
                    <a:pt x="447" y="785"/>
                  </a:lnTo>
                  <a:lnTo>
                    <a:pt x="463" y="787"/>
                  </a:lnTo>
                  <a:lnTo>
                    <a:pt x="505" y="772"/>
                  </a:lnTo>
                  <a:lnTo>
                    <a:pt x="535" y="787"/>
                  </a:lnTo>
                  <a:lnTo>
                    <a:pt x="547" y="821"/>
                  </a:lnTo>
                  <a:lnTo>
                    <a:pt x="569" y="821"/>
                  </a:lnTo>
                  <a:lnTo>
                    <a:pt x="579" y="835"/>
                  </a:lnTo>
                  <a:lnTo>
                    <a:pt x="607" y="867"/>
                  </a:lnTo>
                  <a:lnTo>
                    <a:pt x="619" y="860"/>
                  </a:lnTo>
                  <a:lnTo>
                    <a:pt x="614" y="821"/>
                  </a:lnTo>
                  <a:lnTo>
                    <a:pt x="629" y="809"/>
                  </a:lnTo>
                  <a:lnTo>
                    <a:pt x="652" y="854"/>
                  </a:lnTo>
                  <a:lnTo>
                    <a:pt x="674" y="862"/>
                  </a:lnTo>
                  <a:lnTo>
                    <a:pt x="695" y="887"/>
                  </a:lnTo>
                  <a:lnTo>
                    <a:pt x="710" y="885"/>
                  </a:lnTo>
                  <a:lnTo>
                    <a:pt x="717" y="874"/>
                  </a:lnTo>
                  <a:lnTo>
                    <a:pt x="750" y="835"/>
                  </a:lnTo>
                  <a:lnTo>
                    <a:pt x="765" y="845"/>
                  </a:lnTo>
                  <a:lnTo>
                    <a:pt x="777" y="830"/>
                  </a:lnTo>
                  <a:lnTo>
                    <a:pt x="787" y="850"/>
                  </a:lnTo>
                  <a:lnTo>
                    <a:pt x="820" y="860"/>
                  </a:lnTo>
                  <a:lnTo>
                    <a:pt x="842" y="860"/>
                  </a:lnTo>
                  <a:lnTo>
                    <a:pt x="860" y="860"/>
                  </a:lnTo>
                  <a:lnTo>
                    <a:pt x="849" y="845"/>
                  </a:lnTo>
                  <a:lnTo>
                    <a:pt x="844" y="790"/>
                  </a:lnTo>
                  <a:lnTo>
                    <a:pt x="805" y="730"/>
                  </a:lnTo>
                  <a:lnTo>
                    <a:pt x="827" y="708"/>
                  </a:lnTo>
                  <a:lnTo>
                    <a:pt x="849" y="669"/>
                  </a:lnTo>
                  <a:lnTo>
                    <a:pt x="921" y="669"/>
                  </a:lnTo>
                  <a:lnTo>
                    <a:pt x="937" y="657"/>
                  </a:lnTo>
                  <a:lnTo>
                    <a:pt x="930" y="628"/>
                  </a:lnTo>
                  <a:lnTo>
                    <a:pt x="947" y="600"/>
                  </a:lnTo>
                  <a:lnTo>
                    <a:pt x="941" y="585"/>
                  </a:lnTo>
                  <a:lnTo>
                    <a:pt x="947" y="558"/>
                  </a:lnTo>
                  <a:lnTo>
                    <a:pt x="947" y="419"/>
                  </a:lnTo>
                  <a:lnTo>
                    <a:pt x="969" y="375"/>
                  </a:lnTo>
                  <a:lnTo>
                    <a:pt x="942" y="349"/>
                  </a:lnTo>
                  <a:lnTo>
                    <a:pt x="947" y="331"/>
                  </a:lnTo>
                  <a:lnTo>
                    <a:pt x="937" y="315"/>
                  </a:lnTo>
                  <a:lnTo>
                    <a:pt x="908" y="327"/>
                  </a:lnTo>
                  <a:lnTo>
                    <a:pt x="875" y="365"/>
                  </a:lnTo>
                  <a:lnTo>
                    <a:pt x="842" y="380"/>
                  </a:lnTo>
                  <a:lnTo>
                    <a:pt x="810" y="426"/>
                  </a:lnTo>
                  <a:lnTo>
                    <a:pt x="729" y="452"/>
                  </a:lnTo>
                  <a:lnTo>
                    <a:pt x="691" y="426"/>
                  </a:lnTo>
                  <a:lnTo>
                    <a:pt x="695" y="408"/>
                  </a:lnTo>
                  <a:lnTo>
                    <a:pt x="678" y="380"/>
                  </a:lnTo>
                  <a:lnTo>
                    <a:pt x="667" y="349"/>
                  </a:lnTo>
                  <a:lnTo>
                    <a:pt x="636" y="349"/>
                  </a:lnTo>
                  <a:lnTo>
                    <a:pt x="581" y="320"/>
                  </a:lnTo>
                  <a:lnTo>
                    <a:pt x="559" y="327"/>
                  </a:lnTo>
                  <a:lnTo>
                    <a:pt x="535" y="315"/>
                  </a:lnTo>
                  <a:lnTo>
                    <a:pt x="497" y="320"/>
                  </a:lnTo>
                  <a:lnTo>
                    <a:pt x="463" y="309"/>
                  </a:lnTo>
                  <a:lnTo>
                    <a:pt x="444" y="283"/>
                  </a:lnTo>
                  <a:lnTo>
                    <a:pt x="426" y="261"/>
                  </a:lnTo>
                  <a:lnTo>
                    <a:pt x="418" y="238"/>
                  </a:lnTo>
                  <a:lnTo>
                    <a:pt x="394" y="209"/>
                  </a:lnTo>
                  <a:lnTo>
                    <a:pt x="375" y="187"/>
                  </a:lnTo>
                  <a:lnTo>
                    <a:pt x="341" y="137"/>
                  </a:lnTo>
                  <a:lnTo>
                    <a:pt x="330" y="110"/>
                  </a:lnTo>
                  <a:lnTo>
                    <a:pt x="291" y="59"/>
                  </a:lnTo>
                  <a:lnTo>
                    <a:pt x="279" y="33"/>
                  </a:lnTo>
                  <a:lnTo>
                    <a:pt x="229" y="6"/>
                  </a:lnTo>
                  <a:lnTo>
                    <a:pt x="196" y="18"/>
                  </a:lnTo>
                  <a:lnTo>
                    <a:pt x="167" y="11"/>
                  </a:lnTo>
                  <a:lnTo>
                    <a:pt x="105" y="0"/>
                  </a:lnTo>
                  <a:lnTo>
                    <a:pt x="19" y="28"/>
                  </a:lnTo>
                  <a:lnTo>
                    <a:pt x="4" y="44"/>
                  </a:lnTo>
                  <a:lnTo>
                    <a:pt x="21" y="66"/>
                  </a:lnTo>
                  <a:lnTo>
                    <a:pt x="0" y="126"/>
                  </a:lnTo>
                  <a:lnTo>
                    <a:pt x="5" y="132"/>
                  </a:lnTo>
                  <a:lnTo>
                    <a:pt x="43" y="155"/>
                  </a:lnTo>
                  <a:lnTo>
                    <a:pt x="62" y="122"/>
                  </a:lnTo>
                  <a:lnTo>
                    <a:pt x="98" y="143"/>
                  </a:lnTo>
                  <a:lnTo>
                    <a:pt x="95" y="158"/>
                  </a:lnTo>
                  <a:lnTo>
                    <a:pt x="108" y="199"/>
                  </a:lnTo>
                  <a:lnTo>
                    <a:pt x="131" y="225"/>
                  </a:lnTo>
                  <a:lnTo>
                    <a:pt x="174" y="232"/>
                  </a:lnTo>
                  <a:lnTo>
                    <a:pt x="187" y="216"/>
                  </a:lnTo>
                  <a:lnTo>
                    <a:pt x="213" y="214"/>
                  </a:lnTo>
                  <a:lnTo>
                    <a:pt x="265" y="170"/>
                  </a:lnTo>
                  <a:lnTo>
                    <a:pt x="330" y="221"/>
                  </a:lnTo>
                  <a:lnTo>
                    <a:pt x="308" y="309"/>
                  </a:lnTo>
                  <a:lnTo>
                    <a:pt x="313" y="375"/>
                  </a:lnTo>
                  <a:lnTo>
                    <a:pt x="313" y="415"/>
                  </a:lnTo>
                  <a:lnTo>
                    <a:pt x="294" y="423"/>
                  </a:lnTo>
                  <a:lnTo>
                    <a:pt x="294" y="525"/>
                  </a:lnTo>
                  <a:lnTo>
                    <a:pt x="289" y="522"/>
                  </a:lnTo>
                  <a:lnTo>
                    <a:pt x="270" y="501"/>
                  </a:lnTo>
                  <a:lnTo>
                    <a:pt x="262" y="501"/>
                  </a:lnTo>
                  <a:lnTo>
                    <a:pt x="258" y="508"/>
                  </a:lnTo>
                  <a:lnTo>
                    <a:pt x="203" y="592"/>
                  </a:lnTo>
                  <a:lnTo>
                    <a:pt x="177" y="625"/>
                  </a:lnTo>
                  <a:lnTo>
                    <a:pt x="179" y="635"/>
                  </a:lnTo>
                  <a:lnTo>
                    <a:pt x="234" y="676"/>
                  </a:lnTo>
                  <a:lnTo>
                    <a:pt x="265" y="666"/>
                  </a:lnTo>
                  <a:lnTo>
                    <a:pt x="268" y="676"/>
                  </a:lnTo>
                  <a:lnTo>
                    <a:pt x="262" y="684"/>
                  </a:lnTo>
                  <a:lnTo>
                    <a:pt x="234" y="698"/>
                  </a:lnTo>
                  <a:lnTo>
                    <a:pt x="231" y="722"/>
                  </a:lnTo>
                  <a:lnTo>
                    <a:pt x="244" y="734"/>
                  </a:lnTo>
                </a:path>
              </a:pathLst>
            </a:custGeom>
            <a:solidFill>
              <a:schemeClr val="accent2"/>
            </a:solidFill>
            <a:ln w="6350" cap="flat" cmpd="sng">
              <a:solidFill>
                <a:schemeClr val="bg1"/>
              </a:solidFill>
              <a:prstDash val="solid"/>
              <a:round/>
              <a:headEnd type="none" w="sm" len="sm"/>
              <a:tailEnd type="none" w="sm" len="sm"/>
            </a:ln>
          </p:spPr>
          <p:txBody>
            <a:bodyPr/>
            <a:lstStyle/>
            <a:p>
              <a:endParaRPr lang="zh-CN" altLang="en-US" sz="700"/>
            </a:p>
          </p:txBody>
        </p:sp>
        <p:sp>
          <p:nvSpPr>
            <p:cNvPr id="39" name="Freeform 1098"/>
            <p:cNvSpPr>
              <a:spLocks/>
            </p:cNvSpPr>
            <p:nvPr/>
          </p:nvSpPr>
          <p:spPr bwMode="auto">
            <a:xfrm rot="356891">
              <a:off x="7623705" y="3113584"/>
              <a:ext cx="64546" cy="81554"/>
            </a:xfrm>
            <a:custGeom>
              <a:avLst/>
              <a:gdLst>
                <a:gd name="T0" fmla="*/ 30 w 42"/>
                <a:gd name="T1" fmla="*/ 0 h 54"/>
                <a:gd name="T2" fmla="*/ 24 w 42"/>
                <a:gd name="T3" fmla="*/ 18 h 54"/>
                <a:gd name="T4" fmla="*/ 28 w 42"/>
                <a:gd name="T5" fmla="*/ 28 h 54"/>
                <a:gd name="T6" fmla="*/ 6 w 42"/>
                <a:gd name="T7" fmla="*/ 37 h 54"/>
                <a:gd name="T8" fmla="*/ 5 w 42"/>
                <a:gd name="T9" fmla="*/ 22 h 54"/>
                <a:gd name="T10" fmla="*/ 0 w 42"/>
                <a:gd name="T11" fmla="*/ 10 h 54"/>
                <a:gd name="T12" fmla="*/ 30 w 42"/>
                <a:gd name="T13" fmla="*/ 0 h 54"/>
                <a:gd name="T14" fmla="*/ 30 w 42"/>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54"/>
                <a:gd name="T26" fmla="*/ 42 w 42"/>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54">
                  <a:moveTo>
                    <a:pt x="41" y="0"/>
                  </a:moveTo>
                  <a:lnTo>
                    <a:pt x="33" y="26"/>
                  </a:lnTo>
                  <a:lnTo>
                    <a:pt x="38" y="39"/>
                  </a:lnTo>
                  <a:lnTo>
                    <a:pt x="9" y="53"/>
                  </a:lnTo>
                  <a:lnTo>
                    <a:pt x="7" y="31"/>
                  </a:lnTo>
                  <a:lnTo>
                    <a:pt x="0" y="14"/>
                  </a:lnTo>
                  <a:lnTo>
                    <a:pt x="41" y="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40" name="未知"/>
            <p:cNvSpPr>
              <a:spLocks/>
            </p:cNvSpPr>
            <p:nvPr/>
          </p:nvSpPr>
          <p:spPr bwMode="auto">
            <a:xfrm rot="459960">
              <a:off x="6216472" y="4259879"/>
              <a:ext cx="630433" cy="615788"/>
            </a:xfrm>
            <a:custGeom>
              <a:avLst/>
              <a:gdLst>
                <a:gd name="T0" fmla="*/ 19050 w 360"/>
                <a:gd name="T1" fmla="*/ 393700 h 324"/>
                <a:gd name="T2" fmla="*/ 100013 w 360"/>
                <a:gd name="T3" fmla="*/ 455613 h 324"/>
                <a:gd name="T4" fmla="*/ 50800 w 360"/>
                <a:gd name="T5" fmla="*/ 417513 h 324"/>
                <a:gd name="T6" fmla="*/ 19050 w 360"/>
                <a:gd name="T7" fmla="*/ 384175 h 324"/>
                <a:gd name="T8" fmla="*/ 9525 w 360"/>
                <a:gd name="T9" fmla="*/ 336550 h 324"/>
                <a:gd name="T10" fmla="*/ 0 w 360"/>
                <a:gd name="T11" fmla="*/ 298450 h 324"/>
                <a:gd name="T12" fmla="*/ 42863 w 360"/>
                <a:gd name="T13" fmla="*/ 288925 h 324"/>
                <a:gd name="T14" fmla="*/ 95250 w 360"/>
                <a:gd name="T15" fmla="*/ 288925 h 324"/>
                <a:gd name="T16" fmla="*/ 104775 w 360"/>
                <a:gd name="T17" fmla="*/ 274638 h 324"/>
                <a:gd name="T18" fmla="*/ 142875 w 360"/>
                <a:gd name="T19" fmla="*/ 269875 h 324"/>
                <a:gd name="T20" fmla="*/ 185738 w 360"/>
                <a:gd name="T21" fmla="*/ 222250 h 324"/>
                <a:gd name="T22" fmla="*/ 204788 w 360"/>
                <a:gd name="T23" fmla="*/ 207963 h 324"/>
                <a:gd name="T24" fmla="*/ 242888 w 360"/>
                <a:gd name="T25" fmla="*/ 198438 h 324"/>
                <a:gd name="T26" fmla="*/ 271463 w 360"/>
                <a:gd name="T27" fmla="*/ 165100 h 324"/>
                <a:gd name="T28" fmla="*/ 319088 w 360"/>
                <a:gd name="T29" fmla="*/ 155575 h 324"/>
                <a:gd name="T30" fmla="*/ 319088 w 360"/>
                <a:gd name="T31" fmla="*/ 112713 h 324"/>
                <a:gd name="T32" fmla="*/ 342900 w 360"/>
                <a:gd name="T33" fmla="*/ 65088 h 324"/>
                <a:gd name="T34" fmla="*/ 352425 w 360"/>
                <a:gd name="T35" fmla="*/ 26988 h 324"/>
                <a:gd name="T36" fmla="*/ 358775 w 360"/>
                <a:gd name="T37" fmla="*/ 0 h 324"/>
                <a:gd name="T38" fmla="*/ 442913 w 360"/>
                <a:gd name="T39" fmla="*/ 30163 h 324"/>
                <a:gd name="T40" fmla="*/ 460375 w 360"/>
                <a:gd name="T41" fmla="*/ 53975 h 324"/>
                <a:gd name="T42" fmla="*/ 506413 w 360"/>
                <a:gd name="T43" fmla="*/ 42863 h 324"/>
                <a:gd name="T44" fmla="*/ 531813 w 360"/>
                <a:gd name="T45" fmla="*/ 49213 h 324"/>
                <a:gd name="T46" fmla="*/ 563563 w 360"/>
                <a:gd name="T47" fmla="*/ 79375 h 324"/>
                <a:gd name="T48" fmla="*/ 571500 w 360"/>
                <a:gd name="T49" fmla="*/ 144463 h 324"/>
                <a:gd name="T50" fmla="*/ 563563 w 360"/>
                <a:gd name="T51" fmla="*/ 169863 h 324"/>
                <a:gd name="T52" fmla="*/ 544513 w 360"/>
                <a:gd name="T53" fmla="*/ 163513 h 324"/>
                <a:gd name="T54" fmla="*/ 492125 w 360"/>
                <a:gd name="T55" fmla="*/ 204788 h 324"/>
                <a:gd name="T56" fmla="*/ 403225 w 360"/>
                <a:gd name="T57" fmla="*/ 219075 h 324"/>
                <a:gd name="T58" fmla="*/ 379413 w 360"/>
                <a:gd name="T59" fmla="*/ 242888 h 324"/>
                <a:gd name="T60" fmla="*/ 395288 w 360"/>
                <a:gd name="T61" fmla="*/ 265113 h 324"/>
                <a:gd name="T62" fmla="*/ 403225 w 360"/>
                <a:gd name="T63" fmla="*/ 314325 h 324"/>
                <a:gd name="T64" fmla="*/ 423863 w 360"/>
                <a:gd name="T65" fmla="*/ 322263 h 324"/>
                <a:gd name="T66" fmla="*/ 487363 w 360"/>
                <a:gd name="T67" fmla="*/ 393700 h 324"/>
                <a:gd name="T68" fmla="*/ 492125 w 360"/>
                <a:gd name="T69" fmla="*/ 490538 h 324"/>
                <a:gd name="T70" fmla="*/ 447675 w 360"/>
                <a:gd name="T71" fmla="*/ 514350 h 324"/>
                <a:gd name="T72" fmla="*/ 417513 w 360"/>
                <a:gd name="T73" fmla="*/ 484188 h 324"/>
                <a:gd name="T74" fmla="*/ 379413 w 360"/>
                <a:gd name="T75" fmla="*/ 434975 h 324"/>
                <a:gd name="T76" fmla="*/ 379413 w 360"/>
                <a:gd name="T77" fmla="*/ 411163 h 324"/>
                <a:gd name="T78" fmla="*/ 352425 w 360"/>
                <a:gd name="T79" fmla="*/ 404813 h 324"/>
                <a:gd name="T80" fmla="*/ 327025 w 360"/>
                <a:gd name="T81" fmla="*/ 417513 h 324"/>
                <a:gd name="T82" fmla="*/ 276225 w 360"/>
                <a:gd name="T83" fmla="*/ 393700 h 324"/>
                <a:gd name="T84" fmla="*/ 257175 w 360"/>
                <a:gd name="T85" fmla="*/ 442913 h 324"/>
                <a:gd name="T86" fmla="*/ 220663 w 360"/>
                <a:gd name="T87" fmla="*/ 447675 h 324"/>
                <a:gd name="T88" fmla="*/ 187325 w 360"/>
                <a:gd name="T89" fmla="*/ 490538 h 324"/>
                <a:gd name="T90" fmla="*/ 173038 w 360"/>
                <a:gd name="T91" fmla="*/ 477838 h 324"/>
                <a:gd name="T92" fmla="*/ 141288 w 360"/>
                <a:gd name="T93" fmla="*/ 490538 h 324"/>
                <a:gd name="T94" fmla="*/ 104775 w 360"/>
                <a:gd name="T95" fmla="*/ 465138 h 324"/>
                <a:gd name="T96" fmla="*/ 19050 w 360"/>
                <a:gd name="T97" fmla="*/ 393700 h 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connsiteX0" fmla="*/ 1833 w 10000"/>
                <a:gd name="connsiteY0" fmla="*/ 9043 h 10000"/>
                <a:gd name="connsiteX1" fmla="*/ 1750 w 10000"/>
                <a:gd name="connsiteY1" fmla="*/ 8858 h 10000"/>
                <a:gd name="connsiteX2" fmla="*/ 889 w 10000"/>
                <a:gd name="connsiteY2" fmla="*/ 8117 h 10000"/>
                <a:gd name="connsiteX3" fmla="*/ 333 w 10000"/>
                <a:gd name="connsiteY3" fmla="*/ 7469 h 10000"/>
                <a:gd name="connsiteX4" fmla="*/ 167 w 10000"/>
                <a:gd name="connsiteY4" fmla="*/ 6543 h 10000"/>
                <a:gd name="connsiteX5" fmla="*/ 0 w 10000"/>
                <a:gd name="connsiteY5" fmla="*/ 5802 h 10000"/>
                <a:gd name="connsiteX6" fmla="*/ 750 w 10000"/>
                <a:gd name="connsiteY6" fmla="*/ 5617 h 10000"/>
                <a:gd name="connsiteX7" fmla="*/ 1667 w 10000"/>
                <a:gd name="connsiteY7" fmla="*/ 5617 h 10000"/>
                <a:gd name="connsiteX8" fmla="*/ 1833 w 10000"/>
                <a:gd name="connsiteY8" fmla="*/ 5340 h 10000"/>
                <a:gd name="connsiteX9" fmla="*/ 2500 w 10000"/>
                <a:gd name="connsiteY9" fmla="*/ 5247 h 10000"/>
                <a:gd name="connsiteX10" fmla="*/ 3250 w 10000"/>
                <a:gd name="connsiteY10" fmla="*/ 4321 h 10000"/>
                <a:gd name="connsiteX11" fmla="*/ 3583 w 10000"/>
                <a:gd name="connsiteY11" fmla="*/ 4043 h 10000"/>
                <a:gd name="connsiteX12" fmla="*/ 4250 w 10000"/>
                <a:gd name="connsiteY12" fmla="*/ 3858 h 10000"/>
                <a:gd name="connsiteX13" fmla="*/ 4750 w 10000"/>
                <a:gd name="connsiteY13" fmla="*/ 3210 h 10000"/>
                <a:gd name="connsiteX14" fmla="*/ 5583 w 10000"/>
                <a:gd name="connsiteY14" fmla="*/ 3025 h 10000"/>
                <a:gd name="connsiteX15" fmla="*/ 5583 w 10000"/>
                <a:gd name="connsiteY15" fmla="*/ 2191 h 10000"/>
                <a:gd name="connsiteX16" fmla="*/ 6000 w 10000"/>
                <a:gd name="connsiteY16" fmla="*/ 1265 h 10000"/>
                <a:gd name="connsiteX17" fmla="*/ 6167 w 10000"/>
                <a:gd name="connsiteY17" fmla="*/ 525 h 10000"/>
                <a:gd name="connsiteX18" fmla="*/ 6278 w 10000"/>
                <a:gd name="connsiteY18" fmla="*/ 0 h 10000"/>
                <a:gd name="connsiteX19" fmla="*/ 7750 w 10000"/>
                <a:gd name="connsiteY19" fmla="*/ 586 h 10000"/>
                <a:gd name="connsiteX20" fmla="*/ 8056 w 10000"/>
                <a:gd name="connsiteY20" fmla="*/ 1049 h 10000"/>
                <a:gd name="connsiteX21" fmla="*/ 8861 w 10000"/>
                <a:gd name="connsiteY21" fmla="*/ 833 h 10000"/>
                <a:gd name="connsiteX22" fmla="*/ 9306 w 10000"/>
                <a:gd name="connsiteY22" fmla="*/ 957 h 10000"/>
                <a:gd name="connsiteX23" fmla="*/ 9861 w 10000"/>
                <a:gd name="connsiteY23" fmla="*/ 1543 h 10000"/>
                <a:gd name="connsiteX24" fmla="*/ 10000 w 10000"/>
                <a:gd name="connsiteY24" fmla="*/ 2809 h 10000"/>
                <a:gd name="connsiteX25" fmla="*/ 9861 w 10000"/>
                <a:gd name="connsiteY25" fmla="*/ 3302 h 10000"/>
                <a:gd name="connsiteX26" fmla="*/ 9528 w 10000"/>
                <a:gd name="connsiteY26" fmla="*/ 3179 h 10000"/>
                <a:gd name="connsiteX27" fmla="*/ 8611 w 10000"/>
                <a:gd name="connsiteY27" fmla="*/ 3981 h 10000"/>
                <a:gd name="connsiteX28" fmla="*/ 7056 w 10000"/>
                <a:gd name="connsiteY28" fmla="*/ 4259 h 10000"/>
                <a:gd name="connsiteX29" fmla="*/ 6639 w 10000"/>
                <a:gd name="connsiteY29" fmla="*/ 4722 h 10000"/>
                <a:gd name="connsiteX30" fmla="*/ 6917 w 10000"/>
                <a:gd name="connsiteY30" fmla="*/ 5154 h 10000"/>
                <a:gd name="connsiteX31" fmla="*/ 7056 w 10000"/>
                <a:gd name="connsiteY31" fmla="*/ 6111 h 10000"/>
                <a:gd name="connsiteX32" fmla="*/ 7417 w 10000"/>
                <a:gd name="connsiteY32" fmla="*/ 6265 h 10000"/>
                <a:gd name="connsiteX33" fmla="*/ 8528 w 10000"/>
                <a:gd name="connsiteY33" fmla="*/ 7654 h 10000"/>
                <a:gd name="connsiteX34" fmla="*/ 8611 w 10000"/>
                <a:gd name="connsiteY34" fmla="*/ 9537 h 10000"/>
                <a:gd name="connsiteX35" fmla="*/ 7833 w 10000"/>
                <a:gd name="connsiteY35" fmla="*/ 10000 h 10000"/>
                <a:gd name="connsiteX36" fmla="*/ 7306 w 10000"/>
                <a:gd name="connsiteY36" fmla="*/ 9414 h 10000"/>
                <a:gd name="connsiteX37" fmla="*/ 6639 w 10000"/>
                <a:gd name="connsiteY37" fmla="*/ 8457 h 10000"/>
                <a:gd name="connsiteX38" fmla="*/ 6639 w 10000"/>
                <a:gd name="connsiteY38" fmla="*/ 7994 h 10000"/>
                <a:gd name="connsiteX39" fmla="*/ 6167 w 10000"/>
                <a:gd name="connsiteY39" fmla="*/ 7870 h 10000"/>
                <a:gd name="connsiteX40" fmla="*/ 5722 w 10000"/>
                <a:gd name="connsiteY40" fmla="*/ 8117 h 10000"/>
                <a:gd name="connsiteX41" fmla="*/ 4833 w 10000"/>
                <a:gd name="connsiteY41" fmla="*/ 7654 h 10000"/>
                <a:gd name="connsiteX42" fmla="*/ 4500 w 10000"/>
                <a:gd name="connsiteY42" fmla="*/ 8611 h 10000"/>
                <a:gd name="connsiteX43" fmla="*/ 3861 w 10000"/>
                <a:gd name="connsiteY43" fmla="*/ 8704 h 10000"/>
                <a:gd name="connsiteX44" fmla="*/ 3278 w 10000"/>
                <a:gd name="connsiteY44" fmla="*/ 9537 h 10000"/>
                <a:gd name="connsiteX45" fmla="*/ 3028 w 10000"/>
                <a:gd name="connsiteY45" fmla="*/ 9290 h 10000"/>
                <a:gd name="connsiteX46" fmla="*/ 2472 w 10000"/>
                <a:gd name="connsiteY46" fmla="*/ 9537 h 10000"/>
                <a:gd name="connsiteX47" fmla="*/ 1833 w 10000"/>
                <a:gd name="connsiteY47" fmla="*/ 9043 h 10000"/>
                <a:gd name="connsiteX0" fmla="*/ 1833 w 10000"/>
                <a:gd name="connsiteY0" fmla="*/ 9043 h 10000"/>
                <a:gd name="connsiteX1" fmla="*/ 889 w 10000"/>
                <a:gd name="connsiteY1" fmla="*/ 8117 h 10000"/>
                <a:gd name="connsiteX2" fmla="*/ 333 w 10000"/>
                <a:gd name="connsiteY2" fmla="*/ 7469 h 10000"/>
                <a:gd name="connsiteX3" fmla="*/ 167 w 10000"/>
                <a:gd name="connsiteY3" fmla="*/ 6543 h 10000"/>
                <a:gd name="connsiteX4" fmla="*/ 0 w 10000"/>
                <a:gd name="connsiteY4" fmla="*/ 5802 h 10000"/>
                <a:gd name="connsiteX5" fmla="*/ 750 w 10000"/>
                <a:gd name="connsiteY5" fmla="*/ 5617 h 10000"/>
                <a:gd name="connsiteX6" fmla="*/ 1667 w 10000"/>
                <a:gd name="connsiteY6" fmla="*/ 5617 h 10000"/>
                <a:gd name="connsiteX7" fmla="*/ 1833 w 10000"/>
                <a:gd name="connsiteY7" fmla="*/ 5340 h 10000"/>
                <a:gd name="connsiteX8" fmla="*/ 2500 w 10000"/>
                <a:gd name="connsiteY8" fmla="*/ 5247 h 10000"/>
                <a:gd name="connsiteX9" fmla="*/ 3250 w 10000"/>
                <a:gd name="connsiteY9" fmla="*/ 4321 h 10000"/>
                <a:gd name="connsiteX10" fmla="*/ 3583 w 10000"/>
                <a:gd name="connsiteY10" fmla="*/ 4043 h 10000"/>
                <a:gd name="connsiteX11" fmla="*/ 4250 w 10000"/>
                <a:gd name="connsiteY11" fmla="*/ 3858 h 10000"/>
                <a:gd name="connsiteX12" fmla="*/ 4750 w 10000"/>
                <a:gd name="connsiteY12" fmla="*/ 3210 h 10000"/>
                <a:gd name="connsiteX13" fmla="*/ 5583 w 10000"/>
                <a:gd name="connsiteY13" fmla="*/ 3025 h 10000"/>
                <a:gd name="connsiteX14" fmla="*/ 5583 w 10000"/>
                <a:gd name="connsiteY14" fmla="*/ 2191 h 10000"/>
                <a:gd name="connsiteX15" fmla="*/ 6000 w 10000"/>
                <a:gd name="connsiteY15" fmla="*/ 1265 h 10000"/>
                <a:gd name="connsiteX16" fmla="*/ 6167 w 10000"/>
                <a:gd name="connsiteY16" fmla="*/ 525 h 10000"/>
                <a:gd name="connsiteX17" fmla="*/ 6278 w 10000"/>
                <a:gd name="connsiteY17" fmla="*/ 0 h 10000"/>
                <a:gd name="connsiteX18" fmla="*/ 7750 w 10000"/>
                <a:gd name="connsiteY18" fmla="*/ 586 h 10000"/>
                <a:gd name="connsiteX19" fmla="*/ 8056 w 10000"/>
                <a:gd name="connsiteY19" fmla="*/ 1049 h 10000"/>
                <a:gd name="connsiteX20" fmla="*/ 8861 w 10000"/>
                <a:gd name="connsiteY20" fmla="*/ 833 h 10000"/>
                <a:gd name="connsiteX21" fmla="*/ 9306 w 10000"/>
                <a:gd name="connsiteY21" fmla="*/ 957 h 10000"/>
                <a:gd name="connsiteX22" fmla="*/ 9861 w 10000"/>
                <a:gd name="connsiteY22" fmla="*/ 1543 h 10000"/>
                <a:gd name="connsiteX23" fmla="*/ 10000 w 10000"/>
                <a:gd name="connsiteY23" fmla="*/ 2809 h 10000"/>
                <a:gd name="connsiteX24" fmla="*/ 9861 w 10000"/>
                <a:gd name="connsiteY24" fmla="*/ 3302 h 10000"/>
                <a:gd name="connsiteX25" fmla="*/ 9528 w 10000"/>
                <a:gd name="connsiteY25" fmla="*/ 3179 h 10000"/>
                <a:gd name="connsiteX26" fmla="*/ 8611 w 10000"/>
                <a:gd name="connsiteY26" fmla="*/ 3981 h 10000"/>
                <a:gd name="connsiteX27" fmla="*/ 7056 w 10000"/>
                <a:gd name="connsiteY27" fmla="*/ 4259 h 10000"/>
                <a:gd name="connsiteX28" fmla="*/ 6639 w 10000"/>
                <a:gd name="connsiteY28" fmla="*/ 4722 h 10000"/>
                <a:gd name="connsiteX29" fmla="*/ 6917 w 10000"/>
                <a:gd name="connsiteY29" fmla="*/ 5154 h 10000"/>
                <a:gd name="connsiteX30" fmla="*/ 7056 w 10000"/>
                <a:gd name="connsiteY30" fmla="*/ 6111 h 10000"/>
                <a:gd name="connsiteX31" fmla="*/ 7417 w 10000"/>
                <a:gd name="connsiteY31" fmla="*/ 6265 h 10000"/>
                <a:gd name="connsiteX32" fmla="*/ 8528 w 10000"/>
                <a:gd name="connsiteY32" fmla="*/ 7654 h 10000"/>
                <a:gd name="connsiteX33" fmla="*/ 8611 w 10000"/>
                <a:gd name="connsiteY33" fmla="*/ 9537 h 10000"/>
                <a:gd name="connsiteX34" fmla="*/ 7833 w 10000"/>
                <a:gd name="connsiteY34" fmla="*/ 10000 h 10000"/>
                <a:gd name="connsiteX35" fmla="*/ 7306 w 10000"/>
                <a:gd name="connsiteY35" fmla="*/ 9414 h 10000"/>
                <a:gd name="connsiteX36" fmla="*/ 6639 w 10000"/>
                <a:gd name="connsiteY36" fmla="*/ 8457 h 10000"/>
                <a:gd name="connsiteX37" fmla="*/ 6639 w 10000"/>
                <a:gd name="connsiteY37" fmla="*/ 7994 h 10000"/>
                <a:gd name="connsiteX38" fmla="*/ 6167 w 10000"/>
                <a:gd name="connsiteY38" fmla="*/ 7870 h 10000"/>
                <a:gd name="connsiteX39" fmla="*/ 5722 w 10000"/>
                <a:gd name="connsiteY39" fmla="*/ 8117 h 10000"/>
                <a:gd name="connsiteX40" fmla="*/ 4833 w 10000"/>
                <a:gd name="connsiteY40" fmla="*/ 7654 h 10000"/>
                <a:gd name="connsiteX41" fmla="*/ 4500 w 10000"/>
                <a:gd name="connsiteY41" fmla="*/ 8611 h 10000"/>
                <a:gd name="connsiteX42" fmla="*/ 3861 w 10000"/>
                <a:gd name="connsiteY42" fmla="*/ 8704 h 10000"/>
                <a:gd name="connsiteX43" fmla="*/ 3278 w 10000"/>
                <a:gd name="connsiteY43" fmla="*/ 9537 h 10000"/>
                <a:gd name="connsiteX44" fmla="*/ 3028 w 10000"/>
                <a:gd name="connsiteY44" fmla="*/ 9290 h 10000"/>
                <a:gd name="connsiteX45" fmla="*/ 2472 w 10000"/>
                <a:gd name="connsiteY45" fmla="*/ 9537 h 10000"/>
                <a:gd name="connsiteX46" fmla="*/ 1833 w 10000"/>
                <a:gd name="connsiteY46" fmla="*/ 904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000" h="10000">
                  <a:moveTo>
                    <a:pt x="1833" y="9043"/>
                  </a:moveTo>
                  <a:cubicBezTo>
                    <a:pt x="1569" y="8807"/>
                    <a:pt x="1139" y="8379"/>
                    <a:pt x="889" y="8117"/>
                  </a:cubicBezTo>
                  <a:lnTo>
                    <a:pt x="333" y="7469"/>
                  </a:lnTo>
                  <a:cubicBezTo>
                    <a:pt x="278" y="7160"/>
                    <a:pt x="222" y="6852"/>
                    <a:pt x="167" y="6543"/>
                  </a:cubicBezTo>
                  <a:cubicBezTo>
                    <a:pt x="111" y="6296"/>
                    <a:pt x="56" y="6049"/>
                    <a:pt x="0" y="5802"/>
                  </a:cubicBezTo>
                  <a:lnTo>
                    <a:pt x="750" y="5617"/>
                  </a:lnTo>
                  <a:lnTo>
                    <a:pt x="1667" y="5617"/>
                  </a:lnTo>
                  <a:lnTo>
                    <a:pt x="1833" y="5340"/>
                  </a:lnTo>
                  <a:lnTo>
                    <a:pt x="2500" y="5247"/>
                  </a:lnTo>
                  <a:lnTo>
                    <a:pt x="3250" y="4321"/>
                  </a:lnTo>
                  <a:lnTo>
                    <a:pt x="3583" y="4043"/>
                  </a:lnTo>
                  <a:lnTo>
                    <a:pt x="4250" y="3858"/>
                  </a:lnTo>
                  <a:lnTo>
                    <a:pt x="4750" y="3210"/>
                  </a:lnTo>
                  <a:lnTo>
                    <a:pt x="5583" y="3025"/>
                  </a:lnTo>
                  <a:lnTo>
                    <a:pt x="5583" y="2191"/>
                  </a:lnTo>
                  <a:lnTo>
                    <a:pt x="6000" y="1265"/>
                  </a:lnTo>
                  <a:cubicBezTo>
                    <a:pt x="6056" y="1018"/>
                    <a:pt x="6111" y="772"/>
                    <a:pt x="6167" y="525"/>
                  </a:cubicBezTo>
                  <a:lnTo>
                    <a:pt x="6278" y="0"/>
                  </a:lnTo>
                  <a:lnTo>
                    <a:pt x="7750" y="586"/>
                  </a:lnTo>
                  <a:lnTo>
                    <a:pt x="8056" y="1049"/>
                  </a:lnTo>
                  <a:lnTo>
                    <a:pt x="8861" y="833"/>
                  </a:lnTo>
                  <a:lnTo>
                    <a:pt x="9306" y="957"/>
                  </a:lnTo>
                  <a:lnTo>
                    <a:pt x="9861" y="1543"/>
                  </a:lnTo>
                  <a:cubicBezTo>
                    <a:pt x="9907" y="1965"/>
                    <a:pt x="9954" y="2387"/>
                    <a:pt x="10000" y="2809"/>
                  </a:cubicBezTo>
                  <a:cubicBezTo>
                    <a:pt x="9954" y="2973"/>
                    <a:pt x="9907" y="3138"/>
                    <a:pt x="9861" y="3302"/>
                  </a:cubicBezTo>
                  <a:lnTo>
                    <a:pt x="9528" y="3179"/>
                  </a:lnTo>
                  <a:lnTo>
                    <a:pt x="8611" y="3981"/>
                  </a:lnTo>
                  <a:lnTo>
                    <a:pt x="7056" y="4259"/>
                  </a:lnTo>
                  <a:lnTo>
                    <a:pt x="6639" y="4722"/>
                  </a:lnTo>
                  <a:lnTo>
                    <a:pt x="6917" y="5154"/>
                  </a:lnTo>
                  <a:cubicBezTo>
                    <a:pt x="6963" y="5473"/>
                    <a:pt x="7010" y="5792"/>
                    <a:pt x="7056" y="6111"/>
                  </a:cubicBezTo>
                  <a:lnTo>
                    <a:pt x="7417" y="6265"/>
                  </a:lnTo>
                  <a:lnTo>
                    <a:pt x="8528" y="7654"/>
                  </a:lnTo>
                  <a:cubicBezTo>
                    <a:pt x="8556" y="8282"/>
                    <a:pt x="8583" y="8909"/>
                    <a:pt x="8611" y="9537"/>
                  </a:cubicBezTo>
                  <a:lnTo>
                    <a:pt x="7833" y="10000"/>
                  </a:lnTo>
                  <a:lnTo>
                    <a:pt x="7306" y="9414"/>
                  </a:lnTo>
                  <a:lnTo>
                    <a:pt x="6639" y="8457"/>
                  </a:lnTo>
                  <a:lnTo>
                    <a:pt x="6639" y="7994"/>
                  </a:lnTo>
                  <a:lnTo>
                    <a:pt x="6167" y="7870"/>
                  </a:lnTo>
                  <a:lnTo>
                    <a:pt x="5722" y="8117"/>
                  </a:lnTo>
                  <a:lnTo>
                    <a:pt x="4833" y="7654"/>
                  </a:lnTo>
                  <a:lnTo>
                    <a:pt x="4500" y="8611"/>
                  </a:lnTo>
                  <a:lnTo>
                    <a:pt x="3861" y="8704"/>
                  </a:lnTo>
                  <a:lnTo>
                    <a:pt x="3278" y="9537"/>
                  </a:lnTo>
                  <a:lnTo>
                    <a:pt x="3028" y="9290"/>
                  </a:lnTo>
                  <a:lnTo>
                    <a:pt x="2472" y="9537"/>
                  </a:lnTo>
                  <a:lnTo>
                    <a:pt x="1833" y="9043"/>
                  </a:lnTo>
                  <a:close/>
                </a:path>
              </a:pathLst>
            </a:custGeom>
            <a:grpFill/>
            <a:ln w="6350" cap="flat" cmpd="sng">
              <a:solidFill>
                <a:schemeClr val="bg1"/>
              </a:solidFill>
              <a:prstDash val="solid"/>
              <a:round/>
              <a:headEnd type="none" w="sm" len="sm"/>
              <a:tailEnd type="none" w="sm" len="sm"/>
            </a:ln>
          </p:spPr>
          <p:txBody>
            <a:bodyPr/>
            <a:lstStyle/>
            <a:p>
              <a:endParaRPr lang="zh-CN" altLang="en-US" sz="700"/>
            </a:p>
          </p:txBody>
        </p:sp>
      </p:grpSp>
      <p:cxnSp>
        <p:nvCxnSpPr>
          <p:cNvPr id="41" name="肘形连接符 47"/>
          <p:cNvCxnSpPr/>
          <p:nvPr/>
        </p:nvCxnSpPr>
        <p:spPr>
          <a:xfrm flipV="1">
            <a:off x="5585803" y="2002258"/>
            <a:ext cx="1964694" cy="631065"/>
          </a:xfrm>
          <a:prstGeom prst="bentConnector3">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肘形连接符 53"/>
          <p:cNvCxnSpPr>
            <a:endCxn id="48" idx="2"/>
          </p:cNvCxnSpPr>
          <p:nvPr/>
        </p:nvCxnSpPr>
        <p:spPr>
          <a:xfrm rot="5400000" flipH="1" flipV="1">
            <a:off x="5915032" y="2140122"/>
            <a:ext cx="132758" cy="2441136"/>
          </a:xfrm>
          <a:prstGeom prst="bentConnector2">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肘形连接符 59"/>
          <p:cNvCxnSpPr/>
          <p:nvPr/>
        </p:nvCxnSpPr>
        <p:spPr>
          <a:xfrm rot="16200000" flipH="1">
            <a:off x="5986479" y="4226592"/>
            <a:ext cx="42826" cy="2883469"/>
          </a:xfrm>
          <a:prstGeom prst="bentConnector2">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7201978" y="1676686"/>
            <a:ext cx="697037" cy="697037"/>
            <a:chOff x="7201978" y="1676686"/>
            <a:chExt cx="697037" cy="697037"/>
          </a:xfrm>
        </p:grpSpPr>
        <p:sp>
          <p:nvSpPr>
            <p:cNvPr id="45" name="椭圆 60"/>
            <p:cNvSpPr/>
            <p:nvPr/>
          </p:nvSpPr>
          <p:spPr>
            <a:xfrm>
              <a:off x="7201978" y="1676686"/>
              <a:ext cx="697037" cy="697037"/>
            </a:xfrm>
            <a:prstGeom prst="ellipse">
              <a:avLst/>
            </a:prstGeom>
            <a:solidFill>
              <a:schemeClr val="accent1"/>
            </a:solidFill>
            <a:ln>
              <a:solidFill>
                <a:schemeClr val="accent1">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itchFamily="34" charset="-122"/>
                <a:ea typeface="微软雅黑" pitchFamily="34" charset="-122"/>
              </a:endParaRPr>
            </a:p>
          </p:txBody>
        </p:sp>
        <p:sp>
          <p:nvSpPr>
            <p:cNvPr id="46" name="TextBox 45"/>
            <p:cNvSpPr txBox="1"/>
            <p:nvPr/>
          </p:nvSpPr>
          <p:spPr>
            <a:xfrm>
              <a:off x="7252618" y="1830786"/>
              <a:ext cx="583814" cy="369332"/>
            </a:xfrm>
            <a:prstGeom prst="rect">
              <a:avLst/>
            </a:prstGeom>
            <a:noFill/>
          </p:spPr>
          <p:txBody>
            <a:bodyPr wrap="none" rtlCol="0">
              <a:spAutoFit/>
            </a:bodyPr>
            <a:lstStyle/>
            <a:p>
              <a:r>
                <a:rPr lang="en-US" altLang="zh-CN" dirty="0" smtClean="0">
                  <a:solidFill>
                    <a:schemeClr val="bg1"/>
                  </a:solidFill>
                  <a:ea typeface="微软雅黑" pitchFamily="34" charset="-122"/>
                </a:rPr>
                <a:t>20%</a:t>
              </a:r>
              <a:endParaRPr lang="zh-CN" altLang="en-US" dirty="0">
                <a:solidFill>
                  <a:schemeClr val="bg1"/>
                </a:solidFill>
                <a:ea typeface="微软雅黑" pitchFamily="34" charset="-122"/>
              </a:endParaRPr>
            </a:p>
          </p:txBody>
        </p:sp>
      </p:grpSp>
      <p:grpSp>
        <p:nvGrpSpPr>
          <p:cNvPr id="47" name="Group 46"/>
          <p:cNvGrpSpPr/>
          <p:nvPr/>
        </p:nvGrpSpPr>
        <p:grpSpPr>
          <a:xfrm>
            <a:off x="7201978" y="2945792"/>
            <a:ext cx="697037" cy="697037"/>
            <a:chOff x="7201978" y="2945792"/>
            <a:chExt cx="697037" cy="697037"/>
          </a:xfrm>
        </p:grpSpPr>
        <p:sp>
          <p:nvSpPr>
            <p:cNvPr id="48" name="椭圆 62"/>
            <p:cNvSpPr/>
            <p:nvPr/>
          </p:nvSpPr>
          <p:spPr>
            <a:xfrm>
              <a:off x="7201978" y="2945792"/>
              <a:ext cx="697037" cy="697037"/>
            </a:xfrm>
            <a:prstGeom prst="ellipse">
              <a:avLst/>
            </a:prstGeom>
            <a:solidFill>
              <a:schemeClr val="accent2"/>
            </a:solidFill>
            <a:ln>
              <a:solidFill>
                <a:schemeClr val="accent2">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itchFamily="34" charset="-122"/>
                <a:ea typeface="微软雅黑" pitchFamily="34" charset="-122"/>
              </a:endParaRPr>
            </a:p>
          </p:txBody>
        </p:sp>
        <p:sp>
          <p:nvSpPr>
            <p:cNvPr id="49" name="TextBox 48"/>
            <p:cNvSpPr txBox="1"/>
            <p:nvPr/>
          </p:nvSpPr>
          <p:spPr>
            <a:xfrm>
              <a:off x="7252618" y="3110183"/>
              <a:ext cx="583814" cy="369332"/>
            </a:xfrm>
            <a:prstGeom prst="rect">
              <a:avLst/>
            </a:prstGeom>
            <a:noFill/>
          </p:spPr>
          <p:txBody>
            <a:bodyPr wrap="none" rtlCol="0">
              <a:spAutoFit/>
            </a:bodyPr>
            <a:lstStyle/>
            <a:p>
              <a:r>
                <a:rPr lang="en-US" altLang="zh-CN" dirty="0" smtClean="0">
                  <a:solidFill>
                    <a:schemeClr val="bg1"/>
                  </a:solidFill>
                  <a:ea typeface="微软雅黑" pitchFamily="34" charset="-122"/>
                </a:rPr>
                <a:t>20%</a:t>
              </a:r>
              <a:endParaRPr lang="zh-CN" altLang="en-US" dirty="0">
                <a:solidFill>
                  <a:schemeClr val="bg1"/>
                </a:solidFill>
                <a:ea typeface="微软雅黑" pitchFamily="34" charset="-122"/>
              </a:endParaRPr>
            </a:p>
          </p:txBody>
        </p:sp>
      </p:grpSp>
      <p:grpSp>
        <p:nvGrpSpPr>
          <p:cNvPr id="50" name="Group 49"/>
          <p:cNvGrpSpPr/>
          <p:nvPr/>
        </p:nvGrpSpPr>
        <p:grpSpPr>
          <a:xfrm>
            <a:off x="7201978" y="4117771"/>
            <a:ext cx="697037" cy="697037"/>
            <a:chOff x="7201978" y="4117771"/>
            <a:chExt cx="697037" cy="697037"/>
          </a:xfrm>
        </p:grpSpPr>
        <p:sp>
          <p:nvSpPr>
            <p:cNvPr id="51" name="椭圆 64"/>
            <p:cNvSpPr/>
            <p:nvPr/>
          </p:nvSpPr>
          <p:spPr>
            <a:xfrm>
              <a:off x="7201978" y="4117771"/>
              <a:ext cx="697037" cy="697037"/>
            </a:xfrm>
            <a:prstGeom prst="ellipse">
              <a:avLst/>
            </a:prstGeom>
            <a:solidFill>
              <a:schemeClr val="accent4"/>
            </a:solidFill>
            <a:ln>
              <a:solidFill>
                <a:schemeClr val="accent4">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itchFamily="34" charset="-122"/>
                <a:ea typeface="微软雅黑" pitchFamily="34" charset="-122"/>
              </a:endParaRPr>
            </a:p>
          </p:txBody>
        </p:sp>
        <p:sp>
          <p:nvSpPr>
            <p:cNvPr id="52" name="TextBox 51"/>
            <p:cNvSpPr txBox="1"/>
            <p:nvPr/>
          </p:nvSpPr>
          <p:spPr>
            <a:xfrm>
              <a:off x="7252618" y="4271872"/>
              <a:ext cx="583814" cy="369332"/>
            </a:xfrm>
            <a:prstGeom prst="rect">
              <a:avLst/>
            </a:prstGeom>
            <a:noFill/>
          </p:spPr>
          <p:txBody>
            <a:bodyPr wrap="none" rtlCol="0">
              <a:spAutoFit/>
            </a:bodyPr>
            <a:lstStyle/>
            <a:p>
              <a:r>
                <a:rPr lang="en-US" altLang="zh-CN" dirty="0" smtClean="0">
                  <a:solidFill>
                    <a:schemeClr val="bg1"/>
                  </a:solidFill>
                  <a:ea typeface="微软雅黑" pitchFamily="34" charset="-122"/>
                </a:rPr>
                <a:t>20%</a:t>
              </a:r>
              <a:endParaRPr lang="zh-CN" altLang="en-US" dirty="0">
                <a:solidFill>
                  <a:schemeClr val="bg1"/>
                </a:solidFill>
                <a:ea typeface="微软雅黑" pitchFamily="34" charset="-122"/>
              </a:endParaRPr>
            </a:p>
          </p:txBody>
        </p:sp>
      </p:grpSp>
      <p:grpSp>
        <p:nvGrpSpPr>
          <p:cNvPr id="53" name="Group 52"/>
          <p:cNvGrpSpPr/>
          <p:nvPr/>
        </p:nvGrpSpPr>
        <p:grpSpPr>
          <a:xfrm>
            <a:off x="7201978" y="5385278"/>
            <a:ext cx="697037" cy="697037"/>
            <a:chOff x="7201978" y="5385278"/>
            <a:chExt cx="697037" cy="697037"/>
          </a:xfrm>
        </p:grpSpPr>
        <p:sp>
          <p:nvSpPr>
            <p:cNvPr id="54" name="椭圆 68"/>
            <p:cNvSpPr/>
            <p:nvPr/>
          </p:nvSpPr>
          <p:spPr>
            <a:xfrm>
              <a:off x="7201978" y="5385278"/>
              <a:ext cx="697037" cy="697037"/>
            </a:xfrm>
            <a:prstGeom prst="ellipse">
              <a:avLst/>
            </a:prstGeom>
            <a:solidFill>
              <a:schemeClr val="accent5"/>
            </a:solidFill>
            <a:ln>
              <a:solidFill>
                <a:schemeClr val="accent5">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itchFamily="34" charset="-122"/>
                <a:ea typeface="微软雅黑" pitchFamily="34" charset="-122"/>
              </a:endParaRPr>
            </a:p>
          </p:txBody>
        </p:sp>
        <p:sp>
          <p:nvSpPr>
            <p:cNvPr id="55" name="TextBox 54"/>
            <p:cNvSpPr txBox="1"/>
            <p:nvPr/>
          </p:nvSpPr>
          <p:spPr>
            <a:xfrm>
              <a:off x="7252618" y="5539378"/>
              <a:ext cx="583814" cy="369332"/>
            </a:xfrm>
            <a:prstGeom prst="rect">
              <a:avLst/>
            </a:prstGeom>
            <a:noFill/>
          </p:spPr>
          <p:txBody>
            <a:bodyPr wrap="none" rtlCol="0">
              <a:spAutoFit/>
            </a:bodyPr>
            <a:lstStyle/>
            <a:p>
              <a:r>
                <a:rPr lang="en-US" altLang="zh-CN" dirty="0" smtClean="0">
                  <a:solidFill>
                    <a:schemeClr val="bg1"/>
                  </a:solidFill>
                  <a:ea typeface="微软雅黑" pitchFamily="34" charset="-122"/>
                </a:rPr>
                <a:t>20%</a:t>
              </a:r>
              <a:endParaRPr lang="zh-CN" altLang="en-US" dirty="0">
                <a:solidFill>
                  <a:schemeClr val="bg1"/>
                </a:solidFill>
                <a:ea typeface="微软雅黑" pitchFamily="34" charset="-122"/>
              </a:endParaRPr>
            </a:p>
          </p:txBody>
        </p:sp>
      </p:grpSp>
      <p:sp>
        <p:nvSpPr>
          <p:cNvPr id="56" name="Rectangle 55"/>
          <p:cNvSpPr/>
          <p:nvPr/>
        </p:nvSpPr>
        <p:spPr>
          <a:xfrm>
            <a:off x="7965505" y="1661564"/>
            <a:ext cx="4241107"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57" name="Rectangle 56"/>
          <p:cNvSpPr/>
          <p:nvPr/>
        </p:nvSpPr>
        <p:spPr>
          <a:xfrm>
            <a:off x="7965504" y="2924978"/>
            <a:ext cx="4241107"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58" name="Rectangle 57"/>
          <p:cNvSpPr/>
          <p:nvPr/>
        </p:nvSpPr>
        <p:spPr>
          <a:xfrm>
            <a:off x="7965504" y="4105809"/>
            <a:ext cx="4241107"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
        <p:nvSpPr>
          <p:cNvPr id="59" name="Rectangle 58"/>
          <p:cNvSpPr/>
          <p:nvPr/>
        </p:nvSpPr>
        <p:spPr>
          <a:xfrm>
            <a:off x="7965504" y="5385278"/>
            <a:ext cx="4241107"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343926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wipe(left)">
                                      <p:cBhvr>
                                        <p:cTn id="17" dur="500"/>
                                        <p:tgtEl>
                                          <p:spTgt spid="42"/>
                                        </p:tgtEl>
                                      </p:cBhvr>
                                    </p:animEffect>
                                  </p:childTnLst>
                                </p:cTn>
                              </p:par>
                            </p:childTnLst>
                          </p:cTn>
                        </p:par>
                        <p:par>
                          <p:cTn id="18" fill="hold">
                            <p:stCondLst>
                              <p:cond delay="2000"/>
                            </p:stCondLst>
                            <p:childTnLst>
                              <p:par>
                                <p:cTn id="19" presetID="22" presetClass="entr" presetSubtype="8"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wipe(left)">
                                      <p:cBhvr>
                                        <p:cTn id="25" dur="500"/>
                                        <p:tgtEl>
                                          <p:spTgt spid="43"/>
                                        </p:tgtEl>
                                      </p:cBhvr>
                                    </p:animEffect>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p:cTn id="29" dur="500" fill="hold"/>
                                        <p:tgtEl>
                                          <p:spTgt spid="44"/>
                                        </p:tgtEl>
                                        <p:attrNameLst>
                                          <p:attrName>ppt_w</p:attrName>
                                        </p:attrNameLst>
                                      </p:cBhvr>
                                      <p:tavLst>
                                        <p:tav tm="0">
                                          <p:val>
                                            <p:fltVal val="0"/>
                                          </p:val>
                                        </p:tav>
                                        <p:tav tm="100000">
                                          <p:val>
                                            <p:strVal val="#ppt_w"/>
                                          </p:val>
                                        </p:tav>
                                      </p:tavLst>
                                    </p:anim>
                                    <p:anim calcmode="lin" valueType="num">
                                      <p:cBhvr>
                                        <p:cTn id="30" dur="500" fill="hold"/>
                                        <p:tgtEl>
                                          <p:spTgt spid="44"/>
                                        </p:tgtEl>
                                        <p:attrNameLst>
                                          <p:attrName>ppt_h</p:attrName>
                                        </p:attrNameLst>
                                      </p:cBhvr>
                                      <p:tavLst>
                                        <p:tav tm="0">
                                          <p:val>
                                            <p:fltVal val="0"/>
                                          </p:val>
                                        </p:tav>
                                        <p:tav tm="100000">
                                          <p:val>
                                            <p:strVal val="#ppt_h"/>
                                          </p:val>
                                        </p:tav>
                                      </p:tavLst>
                                    </p:anim>
                                    <p:animEffect transition="in" filter="fade">
                                      <p:cBhvr>
                                        <p:cTn id="31" dur="500"/>
                                        <p:tgtEl>
                                          <p:spTgt spid="44"/>
                                        </p:tgtEl>
                                      </p:cBhvr>
                                    </p:animEffect>
                                  </p:childTnLst>
                                </p:cTn>
                              </p:par>
                            </p:childTnLst>
                          </p:cTn>
                        </p:par>
                        <p:par>
                          <p:cTn id="32" fill="hold">
                            <p:stCondLst>
                              <p:cond delay="3500"/>
                            </p:stCondLst>
                            <p:childTnLst>
                              <p:par>
                                <p:cTn id="33" presetID="12" presetClass="entr" presetSubtype="8" fill="hold" grpId="0" nodeType="afterEffect">
                                  <p:stCondLst>
                                    <p:cond delay="0"/>
                                  </p:stCondLst>
                                  <p:childTnLst>
                                    <p:set>
                                      <p:cBhvr>
                                        <p:cTn id="34" dur="1" fill="hold">
                                          <p:stCondLst>
                                            <p:cond delay="0"/>
                                          </p:stCondLst>
                                        </p:cTn>
                                        <p:tgtEl>
                                          <p:spTgt spid="56"/>
                                        </p:tgtEl>
                                        <p:attrNameLst>
                                          <p:attrName>style.visibility</p:attrName>
                                        </p:attrNameLst>
                                      </p:cBhvr>
                                      <p:to>
                                        <p:strVal val="visible"/>
                                      </p:to>
                                    </p:set>
                                    <p:anim calcmode="lin" valueType="num">
                                      <p:cBhvr additive="base">
                                        <p:cTn id="35" dur="500"/>
                                        <p:tgtEl>
                                          <p:spTgt spid="56"/>
                                        </p:tgtEl>
                                        <p:attrNameLst>
                                          <p:attrName>ppt_x</p:attrName>
                                        </p:attrNameLst>
                                      </p:cBhvr>
                                      <p:tavLst>
                                        <p:tav tm="0">
                                          <p:val>
                                            <p:strVal val="#ppt_x-#ppt_w*1.125000"/>
                                          </p:val>
                                        </p:tav>
                                        <p:tav tm="100000">
                                          <p:val>
                                            <p:strVal val="#ppt_x"/>
                                          </p:val>
                                        </p:tav>
                                      </p:tavLst>
                                    </p:anim>
                                    <p:animEffect transition="in" filter="wipe(right)">
                                      <p:cBhvr>
                                        <p:cTn id="36" dur="500"/>
                                        <p:tgtEl>
                                          <p:spTgt spid="56"/>
                                        </p:tgtEl>
                                      </p:cBhvr>
                                    </p:animEffect>
                                  </p:childTnLst>
                                </p:cTn>
                              </p:par>
                            </p:childTnLst>
                          </p:cTn>
                        </p:par>
                        <p:par>
                          <p:cTn id="37" fill="hold">
                            <p:stCondLst>
                              <p:cond delay="4000"/>
                            </p:stCondLst>
                            <p:childTnLst>
                              <p:par>
                                <p:cTn id="38" presetID="53" presetClass="entr" presetSubtype="16" fill="hold" nodeType="afterEffect">
                                  <p:stCondLst>
                                    <p:cond delay="0"/>
                                  </p:stCondLst>
                                  <p:childTnLst>
                                    <p:set>
                                      <p:cBhvr>
                                        <p:cTn id="39" dur="1" fill="hold">
                                          <p:stCondLst>
                                            <p:cond delay="0"/>
                                          </p:stCondLst>
                                        </p:cTn>
                                        <p:tgtEl>
                                          <p:spTgt spid="47"/>
                                        </p:tgtEl>
                                        <p:attrNameLst>
                                          <p:attrName>style.visibility</p:attrName>
                                        </p:attrNameLst>
                                      </p:cBhvr>
                                      <p:to>
                                        <p:strVal val="visible"/>
                                      </p:to>
                                    </p:set>
                                    <p:anim calcmode="lin" valueType="num">
                                      <p:cBhvr>
                                        <p:cTn id="40" dur="500" fill="hold"/>
                                        <p:tgtEl>
                                          <p:spTgt spid="47"/>
                                        </p:tgtEl>
                                        <p:attrNameLst>
                                          <p:attrName>ppt_w</p:attrName>
                                        </p:attrNameLst>
                                      </p:cBhvr>
                                      <p:tavLst>
                                        <p:tav tm="0">
                                          <p:val>
                                            <p:fltVal val="0"/>
                                          </p:val>
                                        </p:tav>
                                        <p:tav tm="100000">
                                          <p:val>
                                            <p:strVal val="#ppt_w"/>
                                          </p:val>
                                        </p:tav>
                                      </p:tavLst>
                                    </p:anim>
                                    <p:anim calcmode="lin" valueType="num">
                                      <p:cBhvr>
                                        <p:cTn id="41" dur="500" fill="hold"/>
                                        <p:tgtEl>
                                          <p:spTgt spid="47"/>
                                        </p:tgtEl>
                                        <p:attrNameLst>
                                          <p:attrName>ppt_h</p:attrName>
                                        </p:attrNameLst>
                                      </p:cBhvr>
                                      <p:tavLst>
                                        <p:tav tm="0">
                                          <p:val>
                                            <p:fltVal val="0"/>
                                          </p:val>
                                        </p:tav>
                                        <p:tav tm="100000">
                                          <p:val>
                                            <p:strVal val="#ppt_h"/>
                                          </p:val>
                                        </p:tav>
                                      </p:tavLst>
                                    </p:anim>
                                    <p:animEffect transition="in" filter="fade">
                                      <p:cBhvr>
                                        <p:cTn id="42" dur="500"/>
                                        <p:tgtEl>
                                          <p:spTgt spid="47"/>
                                        </p:tgtEl>
                                      </p:cBhvr>
                                    </p:animEffect>
                                  </p:childTnLst>
                                </p:cTn>
                              </p:par>
                            </p:childTnLst>
                          </p:cTn>
                        </p:par>
                        <p:par>
                          <p:cTn id="43" fill="hold">
                            <p:stCondLst>
                              <p:cond delay="4500"/>
                            </p:stCondLst>
                            <p:childTnLst>
                              <p:par>
                                <p:cTn id="44" presetID="12" presetClass="entr" presetSubtype="8" fill="hold" grpId="0" nodeType="afterEffect">
                                  <p:stCondLst>
                                    <p:cond delay="0"/>
                                  </p:stCondLst>
                                  <p:childTnLst>
                                    <p:set>
                                      <p:cBhvr>
                                        <p:cTn id="45" dur="1" fill="hold">
                                          <p:stCondLst>
                                            <p:cond delay="0"/>
                                          </p:stCondLst>
                                        </p:cTn>
                                        <p:tgtEl>
                                          <p:spTgt spid="57"/>
                                        </p:tgtEl>
                                        <p:attrNameLst>
                                          <p:attrName>style.visibility</p:attrName>
                                        </p:attrNameLst>
                                      </p:cBhvr>
                                      <p:to>
                                        <p:strVal val="visible"/>
                                      </p:to>
                                    </p:set>
                                    <p:anim calcmode="lin" valueType="num">
                                      <p:cBhvr additive="base">
                                        <p:cTn id="46" dur="500"/>
                                        <p:tgtEl>
                                          <p:spTgt spid="57"/>
                                        </p:tgtEl>
                                        <p:attrNameLst>
                                          <p:attrName>ppt_x</p:attrName>
                                        </p:attrNameLst>
                                      </p:cBhvr>
                                      <p:tavLst>
                                        <p:tav tm="0">
                                          <p:val>
                                            <p:strVal val="#ppt_x-#ppt_w*1.125000"/>
                                          </p:val>
                                        </p:tav>
                                        <p:tav tm="100000">
                                          <p:val>
                                            <p:strVal val="#ppt_x"/>
                                          </p:val>
                                        </p:tav>
                                      </p:tavLst>
                                    </p:anim>
                                    <p:animEffect transition="in" filter="wipe(right)">
                                      <p:cBhvr>
                                        <p:cTn id="47" dur="500"/>
                                        <p:tgtEl>
                                          <p:spTgt spid="57"/>
                                        </p:tgtEl>
                                      </p:cBhvr>
                                    </p:animEffect>
                                  </p:childTnLst>
                                </p:cTn>
                              </p:par>
                            </p:childTnLst>
                          </p:cTn>
                        </p:par>
                        <p:par>
                          <p:cTn id="48" fill="hold">
                            <p:stCondLst>
                              <p:cond delay="5000"/>
                            </p:stCondLst>
                            <p:childTnLst>
                              <p:par>
                                <p:cTn id="49" presetID="53" presetClass="entr" presetSubtype="16" fill="hold" nodeType="afterEffect">
                                  <p:stCondLst>
                                    <p:cond delay="0"/>
                                  </p:stCondLst>
                                  <p:childTnLst>
                                    <p:set>
                                      <p:cBhvr>
                                        <p:cTn id="50" dur="1" fill="hold">
                                          <p:stCondLst>
                                            <p:cond delay="0"/>
                                          </p:stCondLst>
                                        </p:cTn>
                                        <p:tgtEl>
                                          <p:spTgt spid="50"/>
                                        </p:tgtEl>
                                        <p:attrNameLst>
                                          <p:attrName>style.visibility</p:attrName>
                                        </p:attrNameLst>
                                      </p:cBhvr>
                                      <p:to>
                                        <p:strVal val="visible"/>
                                      </p:to>
                                    </p:set>
                                    <p:anim calcmode="lin" valueType="num">
                                      <p:cBhvr>
                                        <p:cTn id="51" dur="500" fill="hold"/>
                                        <p:tgtEl>
                                          <p:spTgt spid="50"/>
                                        </p:tgtEl>
                                        <p:attrNameLst>
                                          <p:attrName>ppt_w</p:attrName>
                                        </p:attrNameLst>
                                      </p:cBhvr>
                                      <p:tavLst>
                                        <p:tav tm="0">
                                          <p:val>
                                            <p:fltVal val="0"/>
                                          </p:val>
                                        </p:tav>
                                        <p:tav tm="100000">
                                          <p:val>
                                            <p:strVal val="#ppt_w"/>
                                          </p:val>
                                        </p:tav>
                                      </p:tavLst>
                                    </p:anim>
                                    <p:anim calcmode="lin" valueType="num">
                                      <p:cBhvr>
                                        <p:cTn id="52" dur="500" fill="hold"/>
                                        <p:tgtEl>
                                          <p:spTgt spid="50"/>
                                        </p:tgtEl>
                                        <p:attrNameLst>
                                          <p:attrName>ppt_h</p:attrName>
                                        </p:attrNameLst>
                                      </p:cBhvr>
                                      <p:tavLst>
                                        <p:tav tm="0">
                                          <p:val>
                                            <p:fltVal val="0"/>
                                          </p:val>
                                        </p:tav>
                                        <p:tav tm="100000">
                                          <p:val>
                                            <p:strVal val="#ppt_h"/>
                                          </p:val>
                                        </p:tav>
                                      </p:tavLst>
                                    </p:anim>
                                    <p:animEffect transition="in" filter="fade">
                                      <p:cBhvr>
                                        <p:cTn id="53" dur="500"/>
                                        <p:tgtEl>
                                          <p:spTgt spid="50"/>
                                        </p:tgtEl>
                                      </p:cBhvr>
                                    </p:animEffect>
                                  </p:childTnLst>
                                </p:cTn>
                              </p:par>
                            </p:childTnLst>
                          </p:cTn>
                        </p:par>
                        <p:par>
                          <p:cTn id="54" fill="hold">
                            <p:stCondLst>
                              <p:cond delay="5500"/>
                            </p:stCondLst>
                            <p:childTnLst>
                              <p:par>
                                <p:cTn id="55" presetID="12" presetClass="entr" presetSubtype="8" fill="hold" grpId="0" nodeType="afterEffect">
                                  <p:stCondLst>
                                    <p:cond delay="0"/>
                                  </p:stCondLst>
                                  <p:childTnLst>
                                    <p:set>
                                      <p:cBhvr>
                                        <p:cTn id="56" dur="1" fill="hold">
                                          <p:stCondLst>
                                            <p:cond delay="0"/>
                                          </p:stCondLst>
                                        </p:cTn>
                                        <p:tgtEl>
                                          <p:spTgt spid="59"/>
                                        </p:tgtEl>
                                        <p:attrNameLst>
                                          <p:attrName>style.visibility</p:attrName>
                                        </p:attrNameLst>
                                      </p:cBhvr>
                                      <p:to>
                                        <p:strVal val="visible"/>
                                      </p:to>
                                    </p:set>
                                    <p:anim calcmode="lin" valueType="num">
                                      <p:cBhvr additive="base">
                                        <p:cTn id="57" dur="500"/>
                                        <p:tgtEl>
                                          <p:spTgt spid="59"/>
                                        </p:tgtEl>
                                        <p:attrNameLst>
                                          <p:attrName>ppt_x</p:attrName>
                                        </p:attrNameLst>
                                      </p:cBhvr>
                                      <p:tavLst>
                                        <p:tav tm="0">
                                          <p:val>
                                            <p:strVal val="#ppt_x-#ppt_w*1.125000"/>
                                          </p:val>
                                        </p:tav>
                                        <p:tav tm="100000">
                                          <p:val>
                                            <p:strVal val="#ppt_x"/>
                                          </p:val>
                                        </p:tav>
                                      </p:tavLst>
                                    </p:anim>
                                    <p:animEffect transition="in" filter="wipe(right)">
                                      <p:cBhvr>
                                        <p:cTn id="58" dur="500"/>
                                        <p:tgtEl>
                                          <p:spTgt spid="59"/>
                                        </p:tgtEl>
                                      </p:cBhvr>
                                    </p:animEffect>
                                  </p:childTnLst>
                                </p:cTn>
                              </p:par>
                            </p:childTnLst>
                          </p:cTn>
                        </p:par>
                        <p:par>
                          <p:cTn id="59" fill="hold">
                            <p:stCondLst>
                              <p:cond delay="6000"/>
                            </p:stCondLst>
                            <p:childTnLst>
                              <p:par>
                                <p:cTn id="60" presetID="53" presetClass="entr" presetSubtype="16" fill="hold" nodeType="afterEffect">
                                  <p:stCondLst>
                                    <p:cond delay="0"/>
                                  </p:stCondLst>
                                  <p:childTnLst>
                                    <p:set>
                                      <p:cBhvr>
                                        <p:cTn id="61" dur="1" fill="hold">
                                          <p:stCondLst>
                                            <p:cond delay="0"/>
                                          </p:stCondLst>
                                        </p:cTn>
                                        <p:tgtEl>
                                          <p:spTgt spid="53"/>
                                        </p:tgtEl>
                                        <p:attrNameLst>
                                          <p:attrName>style.visibility</p:attrName>
                                        </p:attrNameLst>
                                      </p:cBhvr>
                                      <p:to>
                                        <p:strVal val="visible"/>
                                      </p:to>
                                    </p:set>
                                    <p:anim calcmode="lin" valueType="num">
                                      <p:cBhvr>
                                        <p:cTn id="62" dur="500" fill="hold"/>
                                        <p:tgtEl>
                                          <p:spTgt spid="53"/>
                                        </p:tgtEl>
                                        <p:attrNameLst>
                                          <p:attrName>ppt_w</p:attrName>
                                        </p:attrNameLst>
                                      </p:cBhvr>
                                      <p:tavLst>
                                        <p:tav tm="0">
                                          <p:val>
                                            <p:fltVal val="0"/>
                                          </p:val>
                                        </p:tav>
                                        <p:tav tm="100000">
                                          <p:val>
                                            <p:strVal val="#ppt_w"/>
                                          </p:val>
                                        </p:tav>
                                      </p:tavLst>
                                    </p:anim>
                                    <p:anim calcmode="lin" valueType="num">
                                      <p:cBhvr>
                                        <p:cTn id="63" dur="500" fill="hold"/>
                                        <p:tgtEl>
                                          <p:spTgt spid="53"/>
                                        </p:tgtEl>
                                        <p:attrNameLst>
                                          <p:attrName>ppt_h</p:attrName>
                                        </p:attrNameLst>
                                      </p:cBhvr>
                                      <p:tavLst>
                                        <p:tav tm="0">
                                          <p:val>
                                            <p:fltVal val="0"/>
                                          </p:val>
                                        </p:tav>
                                        <p:tav tm="100000">
                                          <p:val>
                                            <p:strVal val="#ppt_h"/>
                                          </p:val>
                                        </p:tav>
                                      </p:tavLst>
                                    </p:anim>
                                    <p:animEffect transition="in" filter="fade">
                                      <p:cBhvr>
                                        <p:cTn id="64" dur="500"/>
                                        <p:tgtEl>
                                          <p:spTgt spid="53"/>
                                        </p:tgtEl>
                                      </p:cBhvr>
                                    </p:animEffect>
                                  </p:childTnLst>
                                </p:cTn>
                              </p:par>
                            </p:childTnLst>
                          </p:cTn>
                        </p:par>
                        <p:par>
                          <p:cTn id="65" fill="hold">
                            <p:stCondLst>
                              <p:cond delay="6500"/>
                            </p:stCondLst>
                            <p:childTnLst>
                              <p:par>
                                <p:cTn id="66" presetID="12" presetClass="entr" presetSubtype="8" fill="hold" grpId="0" nodeType="afterEffect">
                                  <p:stCondLst>
                                    <p:cond delay="0"/>
                                  </p:stCondLst>
                                  <p:childTnLst>
                                    <p:set>
                                      <p:cBhvr>
                                        <p:cTn id="67" dur="1" fill="hold">
                                          <p:stCondLst>
                                            <p:cond delay="0"/>
                                          </p:stCondLst>
                                        </p:cTn>
                                        <p:tgtEl>
                                          <p:spTgt spid="58"/>
                                        </p:tgtEl>
                                        <p:attrNameLst>
                                          <p:attrName>style.visibility</p:attrName>
                                        </p:attrNameLst>
                                      </p:cBhvr>
                                      <p:to>
                                        <p:strVal val="visible"/>
                                      </p:to>
                                    </p:set>
                                    <p:anim calcmode="lin" valueType="num">
                                      <p:cBhvr additive="base">
                                        <p:cTn id="68" dur="500"/>
                                        <p:tgtEl>
                                          <p:spTgt spid="58"/>
                                        </p:tgtEl>
                                        <p:attrNameLst>
                                          <p:attrName>ppt_x</p:attrName>
                                        </p:attrNameLst>
                                      </p:cBhvr>
                                      <p:tavLst>
                                        <p:tav tm="0">
                                          <p:val>
                                            <p:strVal val="#ppt_x-#ppt_w*1.125000"/>
                                          </p:val>
                                        </p:tav>
                                        <p:tav tm="100000">
                                          <p:val>
                                            <p:strVal val="#ppt_x"/>
                                          </p:val>
                                        </p:tav>
                                      </p:tavLst>
                                    </p:anim>
                                    <p:animEffect transition="in" filter="wipe(right)">
                                      <p:cBhvr>
                                        <p:cTn id="69"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59"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98</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grpSp>
        <p:nvGrpSpPr>
          <p:cNvPr id="62" name="组合 1"/>
          <p:cNvGrpSpPr>
            <a:grpSpLocks/>
          </p:cNvGrpSpPr>
          <p:nvPr/>
        </p:nvGrpSpPr>
        <p:grpSpPr bwMode="auto">
          <a:xfrm>
            <a:off x="6236386" y="1375088"/>
            <a:ext cx="5750929" cy="5061881"/>
            <a:chOff x="2916684" y="995363"/>
            <a:chExt cx="6119812" cy="4895850"/>
          </a:xfrm>
          <a:solidFill>
            <a:schemeClr val="bg1">
              <a:lumMod val="85000"/>
            </a:schemeClr>
          </a:solidFill>
        </p:grpSpPr>
        <p:sp>
          <p:nvSpPr>
            <p:cNvPr id="63" name="Freeform 5"/>
            <p:cNvSpPr>
              <a:spLocks/>
            </p:cNvSpPr>
            <p:nvPr/>
          </p:nvSpPr>
          <p:spPr bwMode="invGray">
            <a:xfrm>
              <a:off x="6484287" y="5608265"/>
              <a:ext cx="336178" cy="282948"/>
            </a:xfrm>
            <a:custGeom>
              <a:avLst/>
              <a:gdLst>
                <a:gd name="T0" fmla="*/ 48 w 177"/>
                <a:gd name="T1" fmla="*/ 16 h 161"/>
                <a:gd name="T2" fmla="*/ 64 w 177"/>
                <a:gd name="T3" fmla="*/ 16 h 161"/>
                <a:gd name="T4" fmla="*/ 80 w 177"/>
                <a:gd name="T5" fmla="*/ 8 h 161"/>
                <a:gd name="T6" fmla="*/ 96 w 177"/>
                <a:gd name="T7" fmla="*/ 16 h 161"/>
                <a:gd name="T8" fmla="*/ 120 w 177"/>
                <a:gd name="T9" fmla="*/ 0 h 161"/>
                <a:gd name="T10" fmla="*/ 152 w 177"/>
                <a:gd name="T11" fmla="*/ 8 h 161"/>
                <a:gd name="T12" fmla="*/ 168 w 177"/>
                <a:gd name="T13" fmla="*/ 0 h 161"/>
                <a:gd name="T14" fmla="*/ 176 w 177"/>
                <a:gd name="T15" fmla="*/ 32 h 161"/>
                <a:gd name="T16" fmla="*/ 152 w 177"/>
                <a:gd name="T17" fmla="*/ 48 h 161"/>
                <a:gd name="T18" fmla="*/ 144 w 177"/>
                <a:gd name="T19" fmla="*/ 104 h 161"/>
                <a:gd name="T20" fmla="*/ 128 w 177"/>
                <a:gd name="T21" fmla="*/ 120 h 161"/>
                <a:gd name="T22" fmla="*/ 128 w 177"/>
                <a:gd name="T23" fmla="*/ 144 h 161"/>
                <a:gd name="T24" fmla="*/ 104 w 177"/>
                <a:gd name="T25" fmla="*/ 136 h 161"/>
                <a:gd name="T26" fmla="*/ 96 w 177"/>
                <a:gd name="T27" fmla="*/ 144 h 161"/>
                <a:gd name="T28" fmla="*/ 96 w 177"/>
                <a:gd name="T29" fmla="*/ 160 h 161"/>
                <a:gd name="T30" fmla="*/ 80 w 177"/>
                <a:gd name="T31" fmla="*/ 160 h 161"/>
                <a:gd name="T32" fmla="*/ 48 w 177"/>
                <a:gd name="T33" fmla="*/ 144 h 161"/>
                <a:gd name="T34" fmla="*/ 8 w 177"/>
                <a:gd name="T35" fmla="*/ 136 h 161"/>
                <a:gd name="T36" fmla="*/ 0 w 177"/>
                <a:gd name="T37" fmla="*/ 88 h 161"/>
                <a:gd name="T38" fmla="*/ 0 w 177"/>
                <a:gd name="T39" fmla="*/ 64 h 161"/>
                <a:gd name="T40" fmla="*/ 40 w 177"/>
                <a:gd name="T41" fmla="*/ 32 h 161"/>
                <a:gd name="T42" fmla="*/ 48 w 177"/>
                <a:gd name="T43" fmla="*/ 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161">
                  <a:moveTo>
                    <a:pt x="48" y="16"/>
                  </a:moveTo>
                  <a:lnTo>
                    <a:pt x="64" y="16"/>
                  </a:lnTo>
                  <a:lnTo>
                    <a:pt x="80" y="8"/>
                  </a:lnTo>
                  <a:lnTo>
                    <a:pt x="96" y="16"/>
                  </a:lnTo>
                  <a:lnTo>
                    <a:pt x="120" y="0"/>
                  </a:lnTo>
                  <a:lnTo>
                    <a:pt x="152" y="8"/>
                  </a:lnTo>
                  <a:lnTo>
                    <a:pt x="168" y="0"/>
                  </a:lnTo>
                  <a:lnTo>
                    <a:pt x="176" y="32"/>
                  </a:lnTo>
                  <a:lnTo>
                    <a:pt x="152" y="48"/>
                  </a:lnTo>
                  <a:lnTo>
                    <a:pt x="144" y="104"/>
                  </a:lnTo>
                  <a:lnTo>
                    <a:pt x="128" y="120"/>
                  </a:lnTo>
                  <a:lnTo>
                    <a:pt x="128" y="144"/>
                  </a:lnTo>
                  <a:lnTo>
                    <a:pt x="104" y="136"/>
                  </a:lnTo>
                  <a:lnTo>
                    <a:pt x="96" y="144"/>
                  </a:lnTo>
                  <a:lnTo>
                    <a:pt x="96" y="160"/>
                  </a:lnTo>
                  <a:lnTo>
                    <a:pt x="80" y="160"/>
                  </a:lnTo>
                  <a:lnTo>
                    <a:pt x="48" y="144"/>
                  </a:lnTo>
                  <a:lnTo>
                    <a:pt x="8" y="136"/>
                  </a:lnTo>
                  <a:lnTo>
                    <a:pt x="0" y="88"/>
                  </a:lnTo>
                  <a:lnTo>
                    <a:pt x="0" y="64"/>
                  </a:lnTo>
                  <a:lnTo>
                    <a:pt x="40" y="32"/>
                  </a:lnTo>
                  <a:lnTo>
                    <a:pt x="48" y="16"/>
                  </a:lnTo>
                </a:path>
              </a:pathLst>
            </a:custGeom>
            <a:grpFill/>
            <a:ln w="25400" cap="rnd" cmpd="sng">
              <a:solidFill>
                <a:schemeClr val="bg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64" name="Freeform 7"/>
            <p:cNvSpPr>
              <a:spLocks/>
            </p:cNvSpPr>
            <p:nvPr/>
          </p:nvSpPr>
          <p:spPr bwMode="invGray">
            <a:xfrm>
              <a:off x="7693500" y="995363"/>
              <a:ext cx="1342996" cy="1226106"/>
            </a:xfrm>
            <a:custGeom>
              <a:avLst/>
              <a:gdLst>
                <a:gd name="T0" fmla="*/ 16 w 705"/>
                <a:gd name="T1" fmla="*/ 64 h 697"/>
                <a:gd name="T2" fmla="*/ 32 w 705"/>
                <a:gd name="T3" fmla="*/ 104 h 697"/>
                <a:gd name="T4" fmla="*/ 72 w 705"/>
                <a:gd name="T5" fmla="*/ 104 h 697"/>
                <a:gd name="T6" fmla="*/ 104 w 705"/>
                <a:gd name="T7" fmla="*/ 176 h 697"/>
                <a:gd name="T8" fmla="*/ 160 w 705"/>
                <a:gd name="T9" fmla="*/ 160 h 697"/>
                <a:gd name="T10" fmla="*/ 232 w 705"/>
                <a:gd name="T11" fmla="*/ 168 h 697"/>
                <a:gd name="T12" fmla="*/ 216 w 705"/>
                <a:gd name="T13" fmla="*/ 312 h 697"/>
                <a:gd name="T14" fmla="*/ 192 w 705"/>
                <a:gd name="T15" fmla="*/ 392 h 697"/>
                <a:gd name="T16" fmla="*/ 104 w 705"/>
                <a:gd name="T17" fmla="*/ 464 h 697"/>
                <a:gd name="T18" fmla="*/ 152 w 705"/>
                <a:gd name="T19" fmla="*/ 488 h 697"/>
                <a:gd name="T20" fmla="*/ 136 w 705"/>
                <a:gd name="T21" fmla="*/ 520 h 697"/>
                <a:gd name="T22" fmla="*/ 176 w 705"/>
                <a:gd name="T23" fmla="*/ 544 h 697"/>
                <a:gd name="T24" fmla="*/ 192 w 705"/>
                <a:gd name="T25" fmla="*/ 576 h 697"/>
                <a:gd name="T26" fmla="*/ 288 w 705"/>
                <a:gd name="T27" fmla="*/ 584 h 697"/>
                <a:gd name="T28" fmla="*/ 320 w 705"/>
                <a:gd name="T29" fmla="*/ 592 h 697"/>
                <a:gd name="T30" fmla="*/ 384 w 705"/>
                <a:gd name="T31" fmla="*/ 640 h 697"/>
                <a:gd name="T32" fmla="*/ 424 w 705"/>
                <a:gd name="T33" fmla="*/ 664 h 697"/>
                <a:gd name="T34" fmla="*/ 432 w 705"/>
                <a:gd name="T35" fmla="*/ 624 h 697"/>
                <a:gd name="T36" fmla="*/ 480 w 705"/>
                <a:gd name="T37" fmla="*/ 696 h 697"/>
                <a:gd name="T38" fmla="*/ 496 w 705"/>
                <a:gd name="T39" fmla="*/ 680 h 697"/>
                <a:gd name="T40" fmla="*/ 552 w 705"/>
                <a:gd name="T41" fmla="*/ 680 h 697"/>
                <a:gd name="T42" fmla="*/ 592 w 705"/>
                <a:gd name="T43" fmla="*/ 632 h 697"/>
                <a:gd name="T44" fmla="*/ 600 w 705"/>
                <a:gd name="T45" fmla="*/ 528 h 697"/>
                <a:gd name="T46" fmla="*/ 664 w 705"/>
                <a:gd name="T47" fmla="*/ 536 h 697"/>
                <a:gd name="T48" fmla="*/ 680 w 705"/>
                <a:gd name="T49" fmla="*/ 344 h 697"/>
                <a:gd name="T50" fmla="*/ 696 w 705"/>
                <a:gd name="T51" fmla="*/ 296 h 697"/>
                <a:gd name="T52" fmla="*/ 704 w 705"/>
                <a:gd name="T53" fmla="*/ 256 h 697"/>
                <a:gd name="T54" fmla="*/ 608 w 705"/>
                <a:gd name="T55" fmla="*/ 320 h 697"/>
                <a:gd name="T56" fmla="*/ 560 w 705"/>
                <a:gd name="T57" fmla="*/ 360 h 697"/>
                <a:gd name="T58" fmla="*/ 488 w 705"/>
                <a:gd name="T59" fmla="*/ 304 h 697"/>
                <a:gd name="T60" fmla="*/ 440 w 705"/>
                <a:gd name="T61" fmla="*/ 280 h 697"/>
                <a:gd name="T62" fmla="*/ 376 w 705"/>
                <a:gd name="T63" fmla="*/ 256 h 697"/>
                <a:gd name="T64" fmla="*/ 360 w 705"/>
                <a:gd name="T65" fmla="*/ 240 h 697"/>
                <a:gd name="T66" fmla="*/ 336 w 705"/>
                <a:gd name="T67" fmla="*/ 248 h 697"/>
                <a:gd name="T68" fmla="*/ 264 w 705"/>
                <a:gd name="T69" fmla="*/ 128 h 697"/>
                <a:gd name="T70" fmla="*/ 248 w 705"/>
                <a:gd name="T71" fmla="*/ 88 h 697"/>
                <a:gd name="T72" fmla="*/ 144 w 705"/>
                <a:gd name="T73" fmla="*/ 24 h 697"/>
                <a:gd name="T74" fmla="*/ 16 w 705"/>
                <a:gd name="T75" fmla="*/ 16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5" h="697">
                  <a:moveTo>
                    <a:pt x="8" y="32"/>
                  </a:moveTo>
                  <a:lnTo>
                    <a:pt x="16" y="64"/>
                  </a:lnTo>
                  <a:lnTo>
                    <a:pt x="0" y="96"/>
                  </a:lnTo>
                  <a:lnTo>
                    <a:pt x="32" y="104"/>
                  </a:lnTo>
                  <a:lnTo>
                    <a:pt x="48" y="88"/>
                  </a:lnTo>
                  <a:lnTo>
                    <a:pt x="72" y="104"/>
                  </a:lnTo>
                  <a:lnTo>
                    <a:pt x="88" y="152"/>
                  </a:lnTo>
                  <a:lnTo>
                    <a:pt x="104" y="176"/>
                  </a:lnTo>
                  <a:lnTo>
                    <a:pt x="144" y="160"/>
                  </a:lnTo>
                  <a:lnTo>
                    <a:pt x="160" y="160"/>
                  </a:lnTo>
                  <a:lnTo>
                    <a:pt x="192" y="128"/>
                  </a:lnTo>
                  <a:lnTo>
                    <a:pt x="232" y="168"/>
                  </a:lnTo>
                  <a:lnTo>
                    <a:pt x="208" y="248"/>
                  </a:lnTo>
                  <a:lnTo>
                    <a:pt x="216" y="312"/>
                  </a:lnTo>
                  <a:lnTo>
                    <a:pt x="192" y="336"/>
                  </a:lnTo>
                  <a:lnTo>
                    <a:pt x="192" y="392"/>
                  </a:lnTo>
                  <a:lnTo>
                    <a:pt x="176" y="368"/>
                  </a:lnTo>
                  <a:lnTo>
                    <a:pt x="104" y="464"/>
                  </a:lnTo>
                  <a:lnTo>
                    <a:pt x="128" y="504"/>
                  </a:lnTo>
                  <a:lnTo>
                    <a:pt x="152" y="488"/>
                  </a:lnTo>
                  <a:lnTo>
                    <a:pt x="160" y="504"/>
                  </a:lnTo>
                  <a:lnTo>
                    <a:pt x="136" y="520"/>
                  </a:lnTo>
                  <a:lnTo>
                    <a:pt x="136" y="544"/>
                  </a:lnTo>
                  <a:lnTo>
                    <a:pt x="176" y="544"/>
                  </a:lnTo>
                  <a:lnTo>
                    <a:pt x="192" y="536"/>
                  </a:lnTo>
                  <a:lnTo>
                    <a:pt x="192" y="576"/>
                  </a:lnTo>
                  <a:lnTo>
                    <a:pt x="232" y="600"/>
                  </a:lnTo>
                  <a:lnTo>
                    <a:pt x="288" y="584"/>
                  </a:lnTo>
                  <a:lnTo>
                    <a:pt x="288" y="608"/>
                  </a:lnTo>
                  <a:lnTo>
                    <a:pt x="320" y="592"/>
                  </a:lnTo>
                  <a:lnTo>
                    <a:pt x="368" y="640"/>
                  </a:lnTo>
                  <a:lnTo>
                    <a:pt x="384" y="640"/>
                  </a:lnTo>
                  <a:lnTo>
                    <a:pt x="400" y="672"/>
                  </a:lnTo>
                  <a:lnTo>
                    <a:pt x="424" y="664"/>
                  </a:lnTo>
                  <a:lnTo>
                    <a:pt x="424" y="632"/>
                  </a:lnTo>
                  <a:lnTo>
                    <a:pt x="432" y="624"/>
                  </a:lnTo>
                  <a:lnTo>
                    <a:pt x="432" y="664"/>
                  </a:lnTo>
                  <a:lnTo>
                    <a:pt x="480" y="696"/>
                  </a:lnTo>
                  <a:lnTo>
                    <a:pt x="488" y="672"/>
                  </a:lnTo>
                  <a:lnTo>
                    <a:pt x="496" y="680"/>
                  </a:lnTo>
                  <a:lnTo>
                    <a:pt x="528" y="648"/>
                  </a:lnTo>
                  <a:lnTo>
                    <a:pt x="552" y="680"/>
                  </a:lnTo>
                  <a:lnTo>
                    <a:pt x="600" y="680"/>
                  </a:lnTo>
                  <a:lnTo>
                    <a:pt x="592" y="632"/>
                  </a:lnTo>
                  <a:lnTo>
                    <a:pt x="568" y="576"/>
                  </a:lnTo>
                  <a:lnTo>
                    <a:pt x="600" y="528"/>
                  </a:lnTo>
                  <a:lnTo>
                    <a:pt x="632" y="520"/>
                  </a:lnTo>
                  <a:lnTo>
                    <a:pt x="664" y="536"/>
                  </a:lnTo>
                  <a:lnTo>
                    <a:pt x="688" y="424"/>
                  </a:lnTo>
                  <a:lnTo>
                    <a:pt x="680" y="344"/>
                  </a:lnTo>
                  <a:lnTo>
                    <a:pt x="696" y="328"/>
                  </a:lnTo>
                  <a:lnTo>
                    <a:pt x="696" y="296"/>
                  </a:lnTo>
                  <a:lnTo>
                    <a:pt x="680" y="288"/>
                  </a:lnTo>
                  <a:lnTo>
                    <a:pt x="704" y="256"/>
                  </a:lnTo>
                  <a:lnTo>
                    <a:pt x="680" y="256"/>
                  </a:lnTo>
                  <a:lnTo>
                    <a:pt x="608" y="320"/>
                  </a:lnTo>
                  <a:lnTo>
                    <a:pt x="608" y="336"/>
                  </a:lnTo>
                  <a:lnTo>
                    <a:pt x="560" y="360"/>
                  </a:lnTo>
                  <a:lnTo>
                    <a:pt x="520" y="360"/>
                  </a:lnTo>
                  <a:lnTo>
                    <a:pt x="488" y="304"/>
                  </a:lnTo>
                  <a:lnTo>
                    <a:pt x="488" y="280"/>
                  </a:lnTo>
                  <a:lnTo>
                    <a:pt x="440" y="280"/>
                  </a:lnTo>
                  <a:lnTo>
                    <a:pt x="416" y="256"/>
                  </a:lnTo>
                  <a:lnTo>
                    <a:pt x="376" y="256"/>
                  </a:lnTo>
                  <a:lnTo>
                    <a:pt x="376" y="240"/>
                  </a:lnTo>
                  <a:lnTo>
                    <a:pt x="360" y="240"/>
                  </a:lnTo>
                  <a:lnTo>
                    <a:pt x="360" y="256"/>
                  </a:lnTo>
                  <a:lnTo>
                    <a:pt x="336" y="248"/>
                  </a:lnTo>
                  <a:lnTo>
                    <a:pt x="296" y="176"/>
                  </a:lnTo>
                  <a:lnTo>
                    <a:pt x="264" y="128"/>
                  </a:lnTo>
                  <a:lnTo>
                    <a:pt x="248" y="104"/>
                  </a:lnTo>
                  <a:lnTo>
                    <a:pt x="248" y="88"/>
                  </a:lnTo>
                  <a:lnTo>
                    <a:pt x="200" y="24"/>
                  </a:lnTo>
                  <a:lnTo>
                    <a:pt x="144" y="24"/>
                  </a:lnTo>
                  <a:lnTo>
                    <a:pt x="104" y="0"/>
                  </a:lnTo>
                  <a:lnTo>
                    <a:pt x="16" y="16"/>
                  </a:lnTo>
                  <a:lnTo>
                    <a:pt x="8" y="32"/>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65" name="Freeform 8"/>
            <p:cNvSpPr>
              <a:spLocks/>
            </p:cNvSpPr>
            <p:nvPr/>
          </p:nvSpPr>
          <p:spPr bwMode="invGray">
            <a:xfrm>
              <a:off x="7828999" y="1938521"/>
              <a:ext cx="1006819" cy="706511"/>
            </a:xfrm>
            <a:custGeom>
              <a:avLst/>
              <a:gdLst>
                <a:gd name="T0" fmla="*/ 528 w 529"/>
                <a:gd name="T1" fmla="*/ 144 h 401"/>
                <a:gd name="T2" fmla="*/ 480 w 529"/>
                <a:gd name="T3" fmla="*/ 144 h 401"/>
                <a:gd name="T4" fmla="*/ 456 w 529"/>
                <a:gd name="T5" fmla="*/ 120 h 401"/>
                <a:gd name="T6" fmla="*/ 424 w 529"/>
                <a:gd name="T7" fmla="*/ 152 h 401"/>
                <a:gd name="T8" fmla="*/ 416 w 529"/>
                <a:gd name="T9" fmla="*/ 136 h 401"/>
                <a:gd name="T10" fmla="*/ 408 w 529"/>
                <a:gd name="T11" fmla="*/ 160 h 401"/>
                <a:gd name="T12" fmla="*/ 360 w 529"/>
                <a:gd name="T13" fmla="*/ 128 h 401"/>
                <a:gd name="T14" fmla="*/ 360 w 529"/>
                <a:gd name="T15" fmla="*/ 88 h 401"/>
                <a:gd name="T16" fmla="*/ 344 w 529"/>
                <a:gd name="T17" fmla="*/ 96 h 401"/>
                <a:gd name="T18" fmla="*/ 352 w 529"/>
                <a:gd name="T19" fmla="*/ 128 h 401"/>
                <a:gd name="T20" fmla="*/ 328 w 529"/>
                <a:gd name="T21" fmla="*/ 128 h 401"/>
                <a:gd name="T22" fmla="*/ 312 w 529"/>
                <a:gd name="T23" fmla="*/ 104 h 401"/>
                <a:gd name="T24" fmla="*/ 296 w 529"/>
                <a:gd name="T25" fmla="*/ 104 h 401"/>
                <a:gd name="T26" fmla="*/ 248 w 529"/>
                <a:gd name="T27" fmla="*/ 56 h 401"/>
                <a:gd name="T28" fmla="*/ 216 w 529"/>
                <a:gd name="T29" fmla="*/ 72 h 401"/>
                <a:gd name="T30" fmla="*/ 216 w 529"/>
                <a:gd name="T31" fmla="*/ 56 h 401"/>
                <a:gd name="T32" fmla="*/ 160 w 529"/>
                <a:gd name="T33" fmla="*/ 64 h 401"/>
                <a:gd name="T34" fmla="*/ 120 w 529"/>
                <a:gd name="T35" fmla="*/ 40 h 401"/>
                <a:gd name="T36" fmla="*/ 120 w 529"/>
                <a:gd name="T37" fmla="*/ 0 h 401"/>
                <a:gd name="T38" fmla="*/ 104 w 529"/>
                <a:gd name="T39" fmla="*/ 8 h 401"/>
                <a:gd name="T40" fmla="*/ 64 w 529"/>
                <a:gd name="T41" fmla="*/ 8 h 401"/>
                <a:gd name="T42" fmla="*/ 72 w 529"/>
                <a:gd name="T43" fmla="*/ 56 h 401"/>
                <a:gd name="T44" fmla="*/ 48 w 529"/>
                <a:gd name="T45" fmla="*/ 56 h 401"/>
                <a:gd name="T46" fmla="*/ 8 w 529"/>
                <a:gd name="T47" fmla="*/ 32 h 401"/>
                <a:gd name="T48" fmla="*/ 0 w 529"/>
                <a:gd name="T49" fmla="*/ 56 h 401"/>
                <a:gd name="T50" fmla="*/ 32 w 529"/>
                <a:gd name="T51" fmla="*/ 88 h 401"/>
                <a:gd name="T52" fmla="*/ 24 w 529"/>
                <a:gd name="T53" fmla="*/ 120 h 401"/>
                <a:gd name="T54" fmla="*/ 48 w 529"/>
                <a:gd name="T55" fmla="*/ 160 h 401"/>
                <a:gd name="T56" fmla="*/ 88 w 529"/>
                <a:gd name="T57" fmla="*/ 136 h 401"/>
                <a:gd name="T58" fmla="*/ 112 w 529"/>
                <a:gd name="T59" fmla="*/ 184 h 401"/>
                <a:gd name="T60" fmla="*/ 112 w 529"/>
                <a:gd name="T61" fmla="*/ 224 h 401"/>
                <a:gd name="T62" fmla="*/ 152 w 529"/>
                <a:gd name="T63" fmla="*/ 224 h 401"/>
                <a:gd name="T64" fmla="*/ 168 w 529"/>
                <a:gd name="T65" fmla="*/ 264 h 401"/>
                <a:gd name="T66" fmla="*/ 176 w 529"/>
                <a:gd name="T67" fmla="*/ 232 h 401"/>
                <a:gd name="T68" fmla="*/ 208 w 529"/>
                <a:gd name="T69" fmla="*/ 280 h 401"/>
                <a:gd name="T70" fmla="*/ 232 w 529"/>
                <a:gd name="T71" fmla="*/ 320 h 401"/>
                <a:gd name="T72" fmla="*/ 232 w 529"/>
                <a:gd name="T73" fmla="*/ 344 h 401"/>
                <a:gd name="T74" fmla="*/ 264 w 529"/>
                <a:gd name="T75" fmla="*/ 400 h 401"/>
                <a:gd name="T76" fmla="*/ 288 w 529"/>
                <a:gd name="T77" fmla="*/ 376 h 401"/>
                <a:gd name="T78" fmla="*/ 304 w 529"/>
                <a:gd name="T79" fmla="*/ 328 h 401"/>
                <a:gd name="T80" fmla="*/ 320 w 529"/>
                <a:gd name="T81" fmla="*/ 320 h 401"/>
                <a:gd name="T82" fmla="*/ 336 w 529"/>
                <a:gd name="T83" fmla="*/ 328 h 401"/>
                <a:gd name="T84" fmla="*/ 328 w 529"/>
                <a:gd name="T85" fmla="*/ 344 h 401"/>
                <a:gd name="T86" fmla="*/ 376 w 529"/>
                <a:gd name="T87" fmla="*/ 344 h 401"/>
                <a:gd name="T88" fmla="*/ 392 w 529"/>
                <a:gd name="T89" fmla="*/ 328 h 401"/>
                <a:gd name="T90" fmla="*/ 392 w 529"/>
                <a:gd name="T91" fmla="*/ 312 h 401"/>
                <a:gd name="T92" fmla="*/ 384 w 529"/>
                <a:gd name="T93" fmla="*/ 296 h 401"/>
                <a:gd name="T94" fmla="*/ 432 w 529"/>
                <a:gd name="T95" fmla="*/ 272 h 401"/>
                <a:gd name="T96" fmla="*/ 440 w 529"/>
                <a:gd name="T97" fmla="*/ 264 h 401"/>
                <a:gd name="T98" fmla="*/ 440 w 529"/>
                <a:gd name="T99" fmla="*/ 248 h 401"/>
                <a:gd name="T100" fmla="*/ 456 w 529"/>
                <a:gd name="T101" fmla="*/ 240 h 401"/>
                <a:gd name="T102" fmla="*/ 456 w 529"/>
                <a:gd name="T103" fmla="*/ 192 h 401"/>
                <a:gd name="T104" fmla="*/ 472 w 529"/>
                <a:gd name="T105" fmla="*/ 192 h 401"/>
                <a:gd name="T106" fmla="*/ 480 w 529"/>
                <a:gd name="T107" fmla="*/ 216 h 401"/>
                <a:gd name="T108" fmla="*/ 504 w 529"/>
                <a:gd name="T109" fmla="*/ 232 h 401"/>
                <a:gd name="T110" fmla="*/ 512 w 529"/>
                <a:gd name="T111" fmla="*/ 224 h 401"/>
                <a:gd name="T112" fmla="*/ 504 w 529"/>
                <a:gd name="T113" fmla="*/ 208 h 401"/>
                <a:gd name="T114" fmla="*/ 504 w 529"/>
                <a:gd name="T115" fmla="*/ 192 h 401"/>
                <a:gd name="T116" fmla="*/ 528 w 529"/>
                <a:gd name="T117" fmla="*/ 184 h 401"/>
                <a:gd name="T118" fmla="*/ 528 w 529"/>
                <a:gd name="T119" fmla="*/ 14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9" h="401">
                  <a:moveTo>
                    <a:pt x="528" y="144"/>
                  </a:moveTo>
                  <a:lnTo>
                    <a:pt x="480" y="144"/>
                  </a:lnTo>
                  <a:lnTo>
                    <a:pt x="456" y="120"/>
                  </a:lnTo>
                  <a:lnTo>
                    <a:pt x="424" y="152"/>
                  </a:lnTo>
                  <a:lnTo>
                    <a:pt x="416" y="136"/>
                  </a:lnTo>
                  <a:lnTo>
                    <a:pt x="408" y="160"/>
                  </a:lnTo>
                  <a:lnTo>
                    <a:pt x="360" y="128"/>
                  </a:lnTo>
                  <a:lnTo>
                    <a:pt x="360" y="88"/>
                  </a:lnTo>
                  <a:lnTo>
                    <a:pt x="344" y="96"/>
                  </a:lnTo>
                  <a:lnTo>
                    <a:pt x="352" y="128"/>
                  </a:lnTo>
                  <a:lnTo>
                    <a:pt x="328" y="128"/>
                  </a:lnTo>
                  <a:lnTo>
                    <a:pt x="312" y="104"/>
                  </a:lnTo>
                  <a:lnTo>
                    <a:pt x="296" y="104"/>
                  </a:lnTo>
                  <a:lnTo>
                    <a:pt x="248" y="56"/>
                  </a:lnTo>
                  <a:lnTo>
                    <a:pt x="216" y="72"/>
                  </a:lnTo>
                  <a:lnTo>
                    <a:pt x="216" y="56"/>
                  </a:lnTo>
                  <a:lnTo>
                    <a:pt x="160" y="64"/>
                  </a:lnTo>
                  <a:lnTo>
                    <a:pt x="120" y="40"/>
                  </a:lnTo>
                  <a:lnTo>
                    <a:pt x="120" y="0"/>
                  </a:lnTo>
                  <a:lnTo>
                    <a:pt x="104" y="8"/>
                  </a:lnTo>
                  <a:lnTo>
                    <a:pt x="64" y="8"/>
                  </a:lnTo>
                  <a:lnTo>
                    <a:pt x="72" y="56"/>
                  </a:lnTo>
                  <a:lnTo>
                    <a:pt x="48" y="56"/>
                  </a:lnTo>
                  <a:lnTo>
                    <a:pt x="8" y="32"/>
                  </a:lnTo>
                  <a:lnTo>
                    <a:pt x="0" y="56"/>
                  </a:lnTo>
                  <a:lnTo>
                    <a:pt x="32" y="88"/>
                  </a:lnTo>
                  <a:lnTo>
                    <a:pt x="24" y="120"/>
                  </a:lnTo>
                  <a:lnTo>
                    <a:pt x="48" y="160"/>
                  </a:lnTo>
                  <a:lnTo>
                    <a:pt x="88" y="136"/>
                  </a:lnTo>
                  <a:lnTo>
                    <a:pt x="112" y="184"/>
                  </a:lnTo>
                  <a:lnTo>
                    <a:pt x="112" y="224"/>
                  </a:lnTo>
                  <a:lnTo>
                    <a:pt x="152" y="224"/>
                  </a:lnTo>
                  <a:lnTo>
                    <a:pt x="168" y="264"/>
                  </a:lnTo>
                  <a:lnTo>
                    <a:pt x="176" y="232"/>
                  </a:lnTo>
                  <a:lnTo>
                    <a:pt x="208" y="280"/>
                  </a:lnTo>
                  <a:lnTo>
                    <a:pt x="232" y="320"/>
                  </a:lnTo>
                  <a:lnTo>
                    <a:pt x="232" y="344"/>
                  </a:lnTo>
                  <a:lnTo>
                    <a:pt x="264" y="400"/>
                  </a:lnTo>
                  <a:lnTo>
                    <a:pt x="288" y="376"/>
                  </a:lnTo>
                  <a:lnTo>
                    <a:pt x="304" y="328"/>
                  </a:lnTo>
                  <a:lnTo>
                    <a:pt x="320" y="320"/>
                  </a:lnTo>
                  <a:lnTo>
                    <a:pt x="336" y="328"/>
                  </a:lnTo>
                  <a:lnTo>
                    <a:pt x="328" y="344"/>
                  </a:lnTo>
                  <a:lnTo>
                    <a:pt x="376" y="344"/>
                  </a:lnTo>
                  <a:lnTo>
                    <a:pt x="392" y="328"/>
                  </a:lnTo>
                  <a:lnTo>
                    <a:pt x="392" y="312"/>
                  </a:lnTo>
                  <a:lnTo>
                    <a:pt x="384" y="296"/>
                  </a:lnTo>
                  <a:lnTo>
                    <a:pt x="432" y="272"/>
                  </a:lnTo>
                  <a:lnTo>
                    <a:pt x="440" y="264"/>
                  </a:lnTo>
                  <a:lnTo>
                    <a:pt x="440" y="248"/>
                  </a:lnTo>
                  <a:lnTo>
                    <a:pt x="456" y="240"/>
                  </a:lnTo>
                  <a:lnTo>
                    <a:pt x="456" y="192"/>
                  </a:lnTo>
                  <a:lnTo>
                    <a:pt x="472" y="192"/>
                  </a:lnTo>
                  <a:lnTo>
                    <a:pt x="480" y="216"/>
                  </a:lnTo>
                  <a:lnTo>
                    <a:pt x="504" y="232"/>
                  </a:lnTo>
                  <a:lnTo>
                    <a:pt x="512" y="224"/>
                  </a:lnTo>
                  <a:lnTo>
                    <a:pt x="504" y="208"/>
                  </a:lnTo>
                  <a:lnTo>
                    <a:pt x="504" y="192"/>
                  </a:lnTo>
                  <a:lnTo>
                    <a:pt x="528" y="184"/>
                  </a:lnTo>
                  <a:lnTo>
                    <a:pt x="528" y="144"/>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66" name="Freeform 9"/>
            <p:cNvSpPr>
              <a:spLocks/>
            </p:cNvSpPr>
            <p:nvPr/>
          </p:nvSpPr>
          <p:spPr bwMode="gray">
            <a:xfrm>
              <a:off x="7616315" y="2331219"/>
              <a:ext cx="718667" cy="692793"/>
            </a:xfrm>
            <a:custGeom>
              <a:avLst/>
              <a:gdLst>
                <a:gd name="T0" fmla="*/ 376 w 377"/>
                <a:gd name="T1" fmla="*/ 176 h 393"/>
                <a:gd name="T2" fmla="*/ 336 w 377"/>
                <a:gd name="T3" fmla="*/ 120 h 393"/>
                <a:gd name="T4" fmla="*/ 344 w 377"/>
                <a:gd name="T5" fmla="*/ 96 h 393"/>
                <a:gd name="T6" fmla="*/ 312 w 377"/>
                <a:gd name="T7" fmla="*/ 40 h 393"/>
                <a:gd name="T8" fmla="*/ 288 w 377"/>
                <a:gd name="T9" fmla="*/ 8 h 393"/>
                <a:gd name="T10" fmla="*/ 280 w 377"/>
                <a:gd name="T11" fmla="*/ 40 h 393"/>
                <a:gd name="T12" fmla="*/ 264 w 377"/>
                <a:gd name="T13" fmla="*/ 0 h 393"/>
                <a:gd name="T14" fmla="*/ 232 w 377"/>
                <a:gd name="T15" fmla="*/ 0 h 393"/>
                <a:gd name="T16" fmla="*/ 240 w 377"/>
                <a:gd name="T17" fmla="*/ 24 h 393"/>
                <a:gd name="T18" fmla="*/ 200 w 377"/>
                <a:gd name="T19" fmla="*/ 56 h 393"/>
                <a:gd name="T20" fmla="*/ 176 w 377"/>
                <a:gd name="T21" fmla="*/ 56 h 393"/>
                <a:gd name="T22" fmla="*/ 48 w 377"/>
                <a:gd name="T23" fmla="*/ 144 h 393"/>
                <a:gd name="T24" fmla="*/ 24 w 377"/>
                <a:gd name="T25" fmla="*/ 112 h 393"/>
                <a:gd name="T26" fmla="*/ 8 w 377"/>
                <a:gd name="T27" fmla="*/ 112 h 393"/>
                <a:gd name="T28" fmla="*/ 16 w 377"/>
                <a:gd name="T29" fmla="*/ 136 h 393"/>
                <a:gd name="T30" fmla="*/ 16 w 377"/>
                <a:gd name="T31" fmla="*/ 160 h 393"/>
                <a:gd name="T32" fmla="*/ 24 w 377"/>
                <a:gd name="T33" fmla="*/ 184 h 393"/>
                <a:gd name="T34" fmla="*/ 8 w 377"/>
                <a:gd name="T35" fmla="*/ 184 h 393"/>
                <a:gd name="T36" fmla="*/ 8 w 377"/>
                <a:gd name="T37" fmla="*/ 216 h 393"/>
                <a:gd name="T38" fmla="*/ 0 w 377"/>
                <a:gd name="T39" fmla="*/ 232 h 393"/>
                <a:gd name="T40" fmla="*/ 32 w 377"/>
                <a:gd name="T41" fmla="*/ 240 h 393"/>
                <a:gd name="T42" fmla="*/ 64 w 377"/>
                <a:gd name="T43" fmla="*/ 296 h 393"/>
                <a:gd name="T44" fmla="*/ 104 w 377"/>
                <a:gd name="T45" fmla="*/ 240 h 393"/>
                <a:gd name="T46" fmla="*/ 120 w 377"/>
                <a:gd name="T47" fmla="*/ 208 h 393"/>
                <a:gd name="T48" fmla="*/ 160 w 377"/>
                <a:gd name="T49" fmla="*/ 200 h 393"/>
                <a:gd name="T50" fmla="*/ 184 w 377"/>
                <a:gd name="T51" fmla="*/ 216 h 393"/>
                <a:gd name="T52" fmla="*/ 184 w 377"/>
                <a:gd name="T53" fmla="*/ 224 h 393"/>
                <a:gd name="T54" fmla="*/ 192 w 377"/>
                <a:gd name="T55" fmla="*/ 224 h 393"/>
                <a:gd name="T56" fmla="*/ 168 w 377"/>
                <a:gd name="T57" fmla="*/ 280 h 393"/>
                <a:gd name="T58" fmla="*/ 152 w 377"/>
                <a:gd name="T59" fmla="*/ 280 h 393"/>
                <a:gd name="T60" fmla="*/ 160 w 377"/>
                <a:gd name="T61" fmla="*/ 312 h 393"/>
                <a:gd name="T62" fmla="*/ 152 w 377"/>
                <a:gd name="T63" fmla="*/ 320 h 393"/>
                <a:gd name="T64" fmla="*/ 168 w 377"/>
                <a:gd name="T65" fmla="*/ 320 h 393"/>
                <a:gd name="T66" fmla="*/ 136 w 377"/>
                <a:gd name="T67" fmla="*/ 376 h 393"/>
                <a:gd name="T68" fmla="*/ 144 w 377"/>
                <a:gd name="T69" fmla="*/ 392 h 393"/>
                <a:gd name="T70" fmla="*/ 160 w 377"/>
                <a:gd name="T71" fmla="*/ 376 h 393"/>
                <a:gd name="T72" fmla="*/ 168 w 377"/>
                <a:gd name="T73" fmla="*/ 352 h 393"/>
                <a:gd name="T74" fmla="*/ 184 w 377"/>
                <a:gd name="T75" fmla="*/ 352 h 393"/>
                <a:gd name="T76" fmla="*/ 200 w 377"/>
                <a:gd name="T77" fmla="*/ 336 h 393"/>
                <a:gd name="T78" fmla="*/ 200 w 377"/>
                <a:gd name="T79" fmla="*/ 312 h 393"/>
                <a:gd name="T80" fmla="*/ 256 w 377"/>
                <a:gd name="T81" fmla="*/ 280 h 393"/>
                <a:gd name="T82" fmla="*/ 304 w 377"/>
                <a:gd name="T83" fmla="*/ 264 h 393"/>
                <a:gd name="T84" fmla="*/ 312 w 377"/>
                <a:gd name="T85" fmla="*/ 224 h 393"/>
                <a:gd name="T86" fmla="*/ 344 w 377"/>
                <a:gd name="T87" fmla="*/ 200 h 393"/>
                <a:gd name="T88" fmla="*/ 368 w 377"/>
                <a:gd name="T89" fmla="*/ 192 h 393"/>
                <a:gd name="T90" fmla="*/ 376 w 377"/>
                <a:gd name="T91" fmla="*/ 17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7" h="393">
                  <a:moveTo>
                    <a:pt x="376" y="176"/>
                  </a:moveTo>
                  <a:lnTo>
                    <a:pt x="336" y="120"/>
                  </a:lnTo>
                  <a:lnTo>
                    <a:pt x="344" y="96"/>
                  </a:lnTo>
                  <a:lnTo>
                    <a:pt x="312" y="40"/>
                  </a:lnTo>
                  <a:lnTo>
                    <a:pt x="288" y="8"/>
                  </a:lnTo>
                  <a:lnTo>
                    <a:pt x="280" y="40"/>
                  </a:lnTo>
                  <a:lnTo>
                    <a:pt x="264" y="0"/>
                  </a:lnTo>
                  <a:lnTo>
                    <a:pt x="232" y="0"/>
                  </a:lnTo>
                  <a:lnTo>
                    <a:pt x="240" y="24"/>
                  </a:lnTo>
                  <a:lnTo>
                    <a:pt x="200" y="56"/>
                  </a:lnTo>
                  <a:lnTo>
                    <a:pt x="176" y="56"/>
                  </a:lnTo>
                  <a:lnTo>
                    <a:pt x="48" y="144"/>
                  </a:lnTo>
                  <a:lnTo>
                    <a:pt x="24" y="112"/>
                  </a:lnTo>
                  <a:lnTo>
                    <a:pt x="8" y="112"/>
                  </a:lnTo>
                  <a:lnTo>
                    <a:pt x="16" y="136"/>
                  </a:lnTo>
                  <a:lnTo>
                    <a:pt x="16" y="160"/>
                  </a:lnTo>
                  <a:lnTo>
                    <a:pt x="24" y="184"/>
                  </a:lnTo>
                  <a:lnTo>
                    <a:pt x="8" y="184"/>
                  </a:lnTo>
                  <a:lnTo>
                    <a:pt x="8" y="216"/>
                  </a:lnTo>
                  <a:lnTo>
                    <a:pt x="0" y="232"/>
                  </a:lnTo>
                  <a:lnTo>
                    <a:pt x="32" y="240"/>
                  </a:lnTo>
                  <a:lnTo>
                    <a:pt x="64" y="296"/>
                  </a:lnTo>
                  <a:lnTo>
                    <a:pt x="104" y="240"/>
                  </a:lnTo>
                  <a:lnTo>
                    <a:pt x="120" y="208"/>
                  </a:lnTo>
                  <a:lnTo>
                    <a:pt x="160" y="200"/>
                  </a:lnTo>
                  <a:lnTo>
                    <a:pt x="184" y="216"/>
                  </a:lnTo>
                  <a:lnTo>
                    <a:pt x="184" y="224"/>
                  </a:lnTo>
                  <a:lnTo>
                    <a:pt x="192" y="224"/>
                  </a:lnTo>
                  <a:lnTo>
                    <a:pt x="168" y="280"/>
                  </a:lnTo>
                  <a:lnTo>
                    <a:pt x="152" y="280"/>
                  </a:lnTo>
                  <a:lnTo>
                    <a:pt x="160" y="312"/>
                  </a:lnTo>
                  <a:lnTo>
                    <a:pt x="152" y="320"/>
                  </a:lnTo>
                  <a:lnTo>
                    <a:pt x="168" y="320"/>
                  </a:lnTo>
                  <a:lnTo>
                    <a:pt x="136" y="376"/>
                  </a:lnTo>
                  <a:lnTo>
                    <a:pt x="144" y="392"/>
                  </a:lnTo>
                  <a:lnTo>
                    <a:pt x="160" y="376"/>
                  </a:lnTo>
                  <a:lnTo>
                    <a:pt x="168" y="352"/>
                  </a:lnTo>
                  <a:lnTo>
                    <a:pt x="184" y="352"/>
                  </a:lnTo>
                  <a:lnTo>
                    <a:pt x="200" y="336"/>
                  </a:lnTo>
                  <a:lnTo>
                    <a:pt x="200" y="312"/>
                  </a:lnTo>
                  <a:lnTo>
                    <a:pt x="256" y="280"/>
                  </a:lnTo>
                  <a:lnTo>
                    <a:pt x="304" y="264"/>
                  </a:lnTo>
                  <a:lnTo>
                    <a:pt x="312" y="224"/>
                  </a:lnTo>
                  <a:lnTo>
                    <a:pt x="344" y="200"/>
                  </a:lnTo>
                  <a:lnTo>
                    <a:pt x="368" y="192"/>
                  </a:lnTo>
                  <a:lnTo>
                    <a:pt x="376" y="176"/>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67" name="Freeform 10"/>
            <p:cNvSpPr>
              <a:spLocks/>
            </p:cNvSpPr>
            <p:nvPr/>
          </p:nvSpPr>
          <p:spPr bwMode="gray">
            <a:xfrm>
              <a:off x="7067453" y="2487268"/>
              <a:ext cx="672356" cy="944874"/>
            </a:xfrm>
            <a:custGeom>
              <a:avLst/>
              <a:gdLst>
                <a:gd name="T0" fmla="*/ 320 w 353"/>
                <a:gd name="T1" fmla="*/ 160 h 537"/>
                <a:gd name="T2" fmla="*/ 296 w 353"/>
                <a:gd name="T3" fmla="*/ 96 h 537"/>
                <a:gd name="T4" fmla="*/ 248 w 353"/>
                <a:gd name="T5" fmla="*/ 88 h 537"/>
                <a:gd name="T6" fmla="*/ 224 w 353"/>
                <a:gd name="T7" fmla="*/ 0 h 537"/>
                <a:gd name="T8" fmla="*/ 176 w 353"/>
                <a:gd name="T9" fmla="*/ 64 h 537"/>
                <a:gd name="T10" fmla="*/ 136 w 353"/>
                <a:gd name="T11" fmla="*/ 80 h 537"/>
                <a:gd name="T12" fmla="*/ 80 w 353"/>
                <a:gd name="T13" fmla="*/ 104 h 537"/>
                <a:gd name="T14" fmla="*/ 32 w 353"/>
                <a:gd name="T15" fmla="*/ 72 h 537"/>
                <a:gd name="T16" fmla="*/ 8 w 353"/>
                <a:gd name="T17" fmla="*/ 120 h 537"/>
                <a:gd name="T18" fmla="*/ 56 w 353"/>
                <a:gd name="T19" fmla="*/ 200 h 537"/>
                <a:gd name="T20" fmla="*/ 24 w 353"/>
                <a:gd name="T21" fmla="*/ 232 h 537"/>
                <a:gd name="T22" fmla="*/ 64 w 353"/>
                <a:gd name="T23" fmla="*/ 272 h 537"/>
                <a:gd name="T24" fmla="*/ 32 w 353"/>
                <a:gd name="T25" fmla="*/ 288 h 537"/>
                <a:gd name="T26" fmla="*/ 16 w 353"/>
                <a:gd name="T27" fmla="*/ 328 h 537"/>
                <a:gd name="T28" fmla="*/ 32 w 353"/>
                <a:gd name="T29" fmla="*/ 400 h 537"/>
                <a:gd name="T30" fmla="*/ 24 w 353"/>
                <a:gd name="T31" fmla="*/ 512 h 537"/>
                <a:gd name="T32" fmla="*/ 88 w 353"/>
                <a:gd name="T33" fmla="*/ 528 h 537"/>
                <a:gd name="T34" fmla="*/ 112 w 353"/>
                <a:gd name="T35" fmla="*/ 512 h 537"/>
                <a:gd name="T36" fmla="*/ 152 w 353"/>
                <a:gd name="T37" fmla="*/ 424 h 537"/>
                <a:gd name="T38" fmla="*/ 232 w 353"/>
                <a:gd name="T39" fmla="*/ 376 h 537"/>
                <a:gd name="T40" fmla="*/ 240 w 353"/>
                <a:gd name="T41" fmla="*/ 344 h 537"/>
                <a:gd name="T42" fmla="*/ 192 w 353"/>
                <a:gd name="T43" fmla="*/ 320 h 537"/>
                <a:gd name="T44" fmla="*/ 184 w 353"/>
                <a:gd name="T45" fmla="*/ 288 h 537"/>
                <a:gd name="T46" fmla="*/ 160 w 353"/>
                <a:gd name="T47" fmla="*/ 264 h 537"/>
                <a:gd name="T48" fmla="*/ 104 w 353"/>
                <a:gd name="T49" fmla="*/ 256 h 537"/>
                <a:gd name="T50" fmla="*/ 136 w 353"/>
                <a:gd name="T51" fmla="*/ 168 h 537"/>
                <a:gd name="T52" fmla="*/ 160 w 353"/>
                <a:gd name="T53" fmla="*/ 136 h 537"/>
                <a:gd name="T54" fmla="*/ 192 w 353"/>
                <a:gd name="T55" fmla="*/ 152 h 537"/>
                <a:gd name="T56" fmla="*/ 208 w 353"/>
                <a:gd name="T57" fmla="*/ 184 h 537"/>
                <a:gd name="T58" fmla="*/ 224 w 353"/>
                <a:gd name="T59" fmla="*/ 200 h 537"/>
                <a:gd name="T60" fmla="*/ 256 w 353"/>
                <a:gd name="T61" fmla="*/ 256 h 537"/>
                <a:gd name="T62" fmla="*/ 272 w 353"/>
                <a:gd name="T63" fmla="*/ 288 h 537"/>
                <a:gd name="T64" fmla="*/ 328 w 353"/>
                <a:gd name="T65" fmla="*/ 21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537">
                  <a:moveTo>
                    <a:pt x="352" y="208"/>
                  </a:moveTo>
                  <a:lnTo>
                    <a:pt x="320" y="160"/>
                  </a:lnTo>
                  <a:lnTo>
                    <a:pt x="288" y="152"/>
                  </a:lnTo>
                  <a:lnTo>
                    <a:pt x="296" y="96"/>
                  </a:lnTo>
                  <a:lnTo>
                    <a:pt x="264" y="104"/>
                  </a:lnTo>
                  <a:lnTo>
                    <a:pt x="248" y="88"/>
                  </a:lnTo>
                  <a:lnTo>
                    <a:pt x="248" y="48"/>
                  </a:lnTo>
                  <a:lnTo>
                    <a:pt x="224" y="0"/>
                  </a:lnTo>
                  <a:lnTo>
                    <a:pt x="176" y="24"/>
                  </a:lnTo>
                  <a:lnTo>
                    <a:pt x="176" y="64"/>
                  </a:lnTo>
                  <a:lnTo>
                    <a:pt x="144" y="56"/>
                  </a:lnTo>
                  <a:lnTo>
                    <a:pt x="136" y="80"/>
                  </a:lnTo>
                  <a:lnTo>
                    <a:pt x="112" y="72"/>
                  </a:lnTo>
                  <a:lnTo>
                    <a:pt x="80" y="104"/>
                  </a:lnTo>
                  <a:lnTo>
                    <a:pt x="56" y="56"/>
                  </a:lnTo>
                  <a:lnTo>
                    <a:pt x="32" y="72"/>
                  </a:lnTo>
                  <a:lnTo>
                    <a:pt x="24" y="112"/>
                  </a:lnTo>
                  <a:lnTo>
                    <a:pt x="8" y="120"/>
                  </a:lnTo>
                  <a:lnTo>
                    <a:pt x="32" y="184"/>
                  </a:lnTo>
                  <a:lnTo>
                    <a:pt x="56" y="200"/>
                  </a:lnTo>
                  <a:lnTo>
                    <a:pt x="32" y="216"/>
                  </a:lnTo>
                  <a:lnTo>
                    <a:pt x="24" y="232"/>
                  </a:lnTo>
                  <a:lnTo>
                    <a:pt x="56" y="232"/>
                  </a:lnTo>
                  <a:lnTo>
                    <a:pt x="64" y="272"/>
                  </a:lnTo>
                  <a:lnTo>
                    <a:pt x="48" y="304"/>
                  </a:lnTo>
                  <a:lnTo>
                    <a:pt x="32" y="288"/>
                  </a:lnTo>
                  <a:lnTo>
                    <a:pt x="16" y="304"/>
                  </a:lnTo>
                  <a:lnTo>
                    <a:pt x="16" y="328"/>
                  </a:lnTo>
                  <a:lnTo>
                    <a:pt x="0" y="344"/>
                  </a:lnTo>
                  <a:lnTo>
                    <a:pt x="32" y="400"/>
                  </a:lnTo>
                  <a:lnTo>
                    <a:pt x="8" y="488"/>
                  </a:lnTo>
                  <a:lnTo>
                    <a:pt x="24" y="512"/>
                  </a:lnTo>
                  <a:lnTo>
                    <a:pt x="72" y="512"/>
                  </a:lnTo>
                  <a:lnTo>
                    <a:pt x="88" y="528"/>
                  </a:lnTo>
                  <a:lnTo>
                    <a:pt x="128" y="536"/>
                  </a:lnTo>
                  <a:lnTo>
                    <a:pt x="112" y="512"/>
                  </a:lnTo>
                  <a:lnTo>
                    <a:pt x="120" y="480"/>
                  </a:lnTo>
                  <a:lnTo>
                    <a:pt x="152" y="424"/>
                  </a:lnTo>
                  <a:lnTo>
                    <a:pt x="192" y="384"/>
                  </a:lnTo>
                  <a:lnTo>
                    <a:pt x="232" y="376"/>
                  </a:lnTo>
                  <a:lnTo>
                    <a:pt x="248" y="360"/>
                  </a:lnTo>
                  <a:lnTo>
                    <a:pt x="240" y="344"/>
                  </a:lnTo>
                  <a:lnTo>
                    <a:pt x="224" y="312"/>
                  </a:lnTo>
                  <a:lnTo>
                    <a:pt x="192" y="320"/>
                  </a:lnTo>
                  <a:lnTo>
                    <a:pt x="176" y="312"/>
                  </a:lnTo>
                  <a:lnTo>
                    <a:pt x="184" y="288"/>
                  </a:lnTo>
                  <a:lnTo>
                    <a:pt x="184" y="248"/>
                  </a:lnTo>
                  <a:lnTo>
                    <a:pt x="160" y="264"/>
                  </a:lnTo>
                  <a:lnTo>
                    <a:pt x="128" y="256"/>
                  </a:lnTo>
                  <a:lnTo>
                    <a:pt x="104" y="256"/>
                  </a:lnTo>
                  <a:lnTo>
                    <a:pt x="104" y="224"/>
                  </a:lnTo>
                  <a:lnTo>
                    <a:pt x="136" y="168"/>
                  </a:lnTo>
                  <a:lnTo>
                    <a:pt x="152" y="168"/>
                  </a:lnTo>
                  <a:lnTo>
                    <a:pt x="160" y="136"/>
                  </a:lnTo>
                  <a:lnTo>
                    <a:pt x="176" y="136"/>
                  </a:lnTo>
                  <a:lnTo>
                    <a:pt x="192" y="152"/>
                  </a:lnTo>
                  <a:lnTo>
                    <a:pt x="216" y="152"/>
                  </a:lnTo>
                  <a:lnTo>
                    <a:pt x="208" y="184"/>
                  </a:lnTo>
                  <a:lnTo>
                    <a:pt x="208" y="200"/>
                  </a:lnTo>
                  <a:lnTo>
                    <a:pt x="224" y="200"/>
                  </a:lnTo>
                  <a:lnTo>
                    <a:pt x="224" y="232"/>
                  </a:lnTo>
                  <a:lnTo>
                    <a:pt x="256" y="256"/>
                  </a:lnTo>
                  <a:lnTo>
                    <a:pt x="264" y="280"/>
                  </a:lnTo>
                  <a:lnTo>
                    <a:pt x="272" y="288"/>
                  </a:lnTo>
                  <a:lnTo>
                    <a:pt x="312" y="256"/>
                  </a:lnTo>
                  <a:lnTo>
                    <a:pt x="328" y="216"/>
                  </a:lnTo>
                  <a:lnTo>
                    <a:pt x="352" y="20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68" name="Freeform 11"/>
            <p:cNvSpPr>
              <a:spLocks/>
            </p:cNvSpPr>
            <p:nvPr/>
          </p:nvSpPr>
          <p:spPr bwMode="gray">
            <a:xfrm>
              <a:off x="7262985" y="2727345"/>
              <a:ext cx="216114" cy="224644"/>
            </a:xfrm>
            <a:custGeom>
              <a:avLst/>
              <a:gdLst>
                <a:gd name="T0" fmla="*/ 112 w 113"/>
                <a:gd name="T1" fmla="*/ 64 h 129"/>
                <a:gd name="T2" fmla="*/ 96 w 113"/>
                <a:gd name="T3" fmla="*/ 40 h 129"/>
                <a:gd name="T4" fmla="*/ 112 w 113"/>
                <a:gd name="T5" fmla="*/ 16 h 129"/>
                <a:gd name="T6" fmla="*/ 80 w 113"/>
                <a:gd name="T7" fmla="*/ 16 h 129"/>
                <a:gd name="T8" fmla="*/ 72 w 113"/>
                <a:gd name="T9" fmla="*/ 0 h 129"/>
                <a:gd name="T10" fmla="*/ 56 w 113"/>
                <a:gd name="T11" fmla="*/ 0 h 129"/>
                <a:gd name="T12" fmla="*/ 48 w 113"/>
                <a:gd name="T13" fmla="*/ 32 h 129"/>
                <a:gd name="T14" fmla="*/ 32 w 113"/>
                <a:gd name="T15" fmla="*/ 32 h 129"/>
                <a:gd name="T16" fmla="*/ 0 w 113"/>
                <a:gd name="T17" fmla="*/ 88 h 129"/>
                <a:gd name="T18" fmla="*/ 0 w 113"/>
                <a:gd name="T19" fmla="*/ 120 h 129"/>
                <a:gd name="T20" fmla="*/ 32 w 113"/>
                <a:gd name="T21" fmla="*/ 120 h 129"/>
                <a:gd name="T22" fmla="*/ 48 w 113"/>
                <a:gd name="T23" fmla="*/ 128 h 129"/>
                <a:gd name="T24" fmla="*/ 80 w 113"/>
                <a:gd name="T25" fmla="*/ 112 h 129"/>
                <a:gd name="T26" fmla="*/ 80 w 113"/>
                <a:gd name="T27" fmla="*/ 96 h 129"/>
                <a:gd name="T28" fmla="*/ 72 w 113"/>
                <a:gd name="T29" fmla="*/ 80 h 129"/>
                <a:gd name="T30" fmla="*/ 96 w 113"/>
                <a:gd name="T31" fmla="*/ 80 h 129"/>
                <a:gd name="T32" fmla="*/ 112 w 113"/>
                <a:gd name="T3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29">
                  <a:moveTo>
                    <a:pt x="112" y="64"/>
                  </a:moveTo>
                  <a:lnTo>
                    <a:pt x="96" y="40"/>
                  </a:lnTo>
                  <a:lnTo>
                    <a:pt x="112" y="16"/>
                  </a:lnTo>
                  <a:lnTo>
                    <a:pt x="80" y="16"/>
                  </a:lnTo>
                  <a:lnTo>
                    <a:pt x="72" y="0"/>
                  </a:lnTo>
                  <a:lnTo>
                    <a:pt x="56" y="0"/>
                  </a:lnTo>
                  <a:lnTo>
                    <a:pt x="48" y="32"/>
                  </a:lnTo>
                  <a:lnTo>
                    <a:pt x="32" y="32"/>
                  </a:lnTo>
                  <a:lnTo>
                    <a:pt x="0" y="88"/>
                  </a:lnTo>
                  <a:lnTo>
                    <a:pt x="0" y="120"/>
                  </a:lnTo>
                  <a:lnTo>
                    <a:pt x="32" y="120"/>
                  </a:lnTo>
                  <a:lnTo>
                    <a:pt x="48" y="128"/>
                  </a:lnTo>
                  <a:lnTo>
                    <a:pt x="80" y="112"/>
                  </a:lnTo>
                  <a:lnTo>
                    <a:pt x="80" y="96"/>
                  </a:lnTo>
                  <a:lnTo>
                    <a:pt x="72" y="80"/>
                  </a:lnTo>
                  <a:lnTo>
                    <a:pt x="96" y="80"/>
                  </a:lnTo>
                  <a:lnTo>
                    <a:pt x="112" y="64"/>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69" name="Freeform 12"/>
            <p:cNvSpPr>
              <a:spLocks/>
            </p:cNvSpPr>
            <p:nvPr/>
          </p:nvSpPr>
          <p:spPr bwMode="gray">
            <a:xfrm>
              <a:off x="7401917" y="2838809"/>
              <a:ext cx="169804" cy="212639"/>
            </a:xfrm>
            <a:custGeom>
              <a:avLst/>
              <a:gdLst>
                <a:gd name="T0" fmla="*/ 88 w 89"/>
                <a:gd name="T1" fmla="*/ 80 h 121"/>
                <a:gd name="T2" fmla="*/ 80 w 89"/>
                <a:gd name="T3" fmla="*/ 56 h 121"/>
                <a:gd name="T4" fmla="*/ 56 w 89"/>
                <a:gd name="T5" fmla="*/ 40 h 121"/>
                <a:gd name="T6" fmla="*/ 48 w 89"/>
                <a:gd name="T7" fmla="*/ 8 h 121"/>
                <a:gd name="T8" fmla="*/ 32 w 89"/>
                <a:gd name="T9" fmla="*/ 0 h 121"/>
                <a:gd name="T10" fmla="*/ 24 w 89"/>
                <a:gd name="T11" fmla="*/ 8 h 121"/>
                <a:gd name="T12" fmla="*/ 32 w 89"/>
                <a:gd name="T13" fmla="*/ 48 h 121"/>
                <a:gd name="T14" fmla="*/ 8 w 89"/>
                <a:gd name="T15" fmla="*/ 48 h 121"/>
                <a:gd name="T16" fmla="*/ 0 w 89"/>
                <a:gd name="T17" fmla="*/ 112 h 121"/>
                <a:gd name="T18" fmla="*/ 16 w 89"/>
                <a:gd name="T19" fmla="*/ 120 h 121"/>
                <a:gd name="T20" fmla="*/ 56 w 89"/>
                <a:gd name="T21" fmla="*/ 112 h 121"/>
                <a:gd name="T22" fmla="*/ 56 w 89"/>
                <a:gd name="T23" fmla="*/ 80 h 121"/>
                <a:gd name="T24" fmla="*/ 88 w 89"/>
                <a:gd name="T25" fmla="*/ 8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21">
                  <a:moveTo>
                    <a:pt x="88" y="80"/>
                  </a:moveTo>
                  <a:lnTo>
                    <a:pt x="80" y="56"/>
                  </a:lnTo>
                  <a:lnTo>
                    <a:pt x="56" y="40"/>
                  </a:lnTo>
                  <a:lnTo>
                    <a:pt x="48" y="8"/>
                  </a:lnTo>
                  <a:lnTo>
                    <a:pt x="32" y="0"/>
                  </a:lnTo>
                  <a:lnTo>
                    <a:pt x="24" y="8"/>
                  </a:lnTo>
                  <a:lnTo>
                    <a:pt x="32" y="48"/>
                  </a:lnTo>
                  <a:lnTo>
                    <a:pt x="8" y="48"/>
                  </a:lnTo>
                  <a:lnTo>
                    <a:pt x="0" y="112"/>
                  </a:lnTo>
                  <a:lnTo>
                    <a:pt x="16" y="120"/>
                  </a:lnTo>
                  <a:lnTo>
                    <a:pt x="56" y="112"/>
                  </a:lnTo>
                  <a:lnTo>
                    <a:pt x="56" y="80"/>
                  </a:lnTo>
                  <a:lnTo>
                    <a:pt x="88" y="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0" name="Freeform 13"/>
            <p:cNvSpPr>
              <a:spLocks/>
            </p:cNvSpPr>
            <p:nvPr/>
          </p:nvSpPr>
          <p:spPr bwMode="gray">
            <a:xfrm>
              <a:off x="7401917" y="2852528"/>
              <a:ext cx="65177" cy="72023"/>
            </a:xfrm>
            <a:custGeom>
              <a:avLst/>
              <a:gdLst>
                <a:gd name="T0" fmla="*/ 32 w 33"/>
                <a:gd name="T1" fmla="*/ 40 h 41"/>
                <a:gd name="T2" fmla="*/ 8 w 33"/>
                <a:gd name="T3" fmla="*/ 40 h 41"/>
                <a:gd name="T4" fmla="*/ 8 w 33"/>
                <a:gd name="T5" fmla="*/ 24 h 41"/>
                <a:gd name="T6" fmla="*/ 0 w 33"/>
                <a:gd name="T7" fmla="*/ 0 h 41"/>
                <a:gd name="T8" fmla="*/ 24 w 33"/>
                <a:gd name="T9" fmla="*/ 8 h 41"/>
                <a:gd name="T10" fmla="*/ 32 w 33"/>
                <a:gd name="T11" fmla="*/ 40 h 41"/>
              </a:gdLst>
              <a:ahLst/>
              <a:cxnLst>
                <a:cxn ang="0">
                  <a:pos x="T0" y="T1"/>
                </a:cxn>
                <a:cxn ang="0">
                  <a:pos x="T2" y="T3"/>
                </a:cxn>
                <a:cxn ang="0">
                  <a:pos x="T4" y="T5"/>
                </a:cxn>
                <a:cxn ang="0">
                  <a:pos x="T6" y="T7"/>
                </a:cxn>
                <a:cxn ang="0">
                  <a:pos x="T8" y="T9"/>
                </a:cxn>
                <a:cxn ang="0">
                  <a:pos x="T10" y="T11"/>
                </a:cxn>
              </a:cxnLst>
              <a:rect l="0" t="0" r="r" b="b"/>
              <a:pathLst>
                <a:path w="33" h="41">
                  <a:moveTo>
                    <a:pt x="32" y="40"/>
                  </a:moveTo>
                  <a:lnTo>
                    <a:pt x="8" y="40"/>
                  </a:lnTo>
                  <a:lnTo>
                    <a:pt x="8" y="24"/>
                  </a:lnTo>
                  <a:lnTo>
                    <a:pt x="0" y="0"/>
                  </a:lnTo>
                  <a:lnTo>
                    <a:pt x="24" y="8"/>
                  </a:lnTo>
                  <a:lnTo>
                    <a:pt x="32" y="4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1" name="Freeform 14"/>
            <p:cNvSpPr>
              <a:spLocks/>
            </p:cNvSpPr>
            <p:nvPr/>
          </p:nvSpPr>
          <p:spPr bwMode="gray">
            <a:xfrm>
              <a:off x="7249264" y="3106323"/>
              <a:ext cx="826723" cy="509305"/>
            </a:xfrm>
            <a:custGeom>
              <a:avLst/>
              <a:gdLst>
                <a:gd name="T0" fmla="*/ 152 w 433"/>
                <a:gd name="T1" fmla="*/ 8 h 289"/>
                <a:gd name="T2" fmla="*/ 136 w 433"/>
                <a:gd name="T3" fmla="*/ 24 h 289"/>
                <a:gd name="T4" fmla="*/ 96 w 433"/>
                <a:gd name="T5" fmla="*/ 32 h 289"/>
                <a:gd name="T6" fmla="*/ 56 w 433"/>
                <a:gd name="T7" fmla="*/ 72 h 289"/>
                <a:gd name="T8" fmla="*/ 16 w 433"/>
                <a:gd name="T9" fmla="*/ 128 h 289"/>
                <a:gd name="T10" fmla="*/ 16 w 433"/>
                <a:gd name="T11" fmla="*/ 160 h 289"/>
                <a:gd name="T12" fmla="*/ 32 w 433"/>
                <a:gd name="T13" fmla="*/ 184 h 289"/>
                <a:gd name="T14" fmla="*/ 48 w 433"/>
                <a:gd name="T15" fmla="*/ 176 h 289"/>
                <a:gd name="T16" fmla="*/ 64 w 433"/>
                <a:gd name="T17" fmla="*/ 176 h 289"/>
                <a:gd name="T18" fmla="*/ 8 w 433"/>
                <a:gd name="T19" fmla="*/ 224 h 289"/>
                <a:gd name="T20" fmla="*/ 0 w 433"/>
                <a:gd name="T21" fmla="*/ 248 h 289"/>
                <a:gd name="T22" fmla="*/ 16 w 433"/>
                <a:gd name="T23" fmla="*/ 256 h 289"/>
                <a:gd name="T24" fmla="*/ 48 w 433"/>
                <a:gd name="T25" fmla="*/ 288 h 289"/>
                <a:gd name="T26" fmla="*/ 80 w 433"/>
                <a:gd name="T27" fmla="*/ 288 h 289"/>
                <a:gd name="T28" fmla="*/ 96 w 433"/>
                <a:gd name="T29" fmla="*/ 272 h 289"/>
                <a:gd name="T30" fmla="*/ 96 w 433"/>
                <a:gd name="T31" fmla="*/ 256 h 289"/>
                <a:gd name="T32" fmla="*/ 112 w 433"/>
                <a:gd name="T33" fmla="*/ 264 h 289"/>
                <a:gd name="T34" fmla="*/ 120 w 433"/>
                <a:gd name="T35" fmla="*/ 272 h 289"/>
                <a:gd name="T36" fmla="*/ 152 w 433"/>
                <a:gd name="T37" fmla="*/ 288 h 289"/>
                <a:gd name="T38" fmla="*/ 168 w 433"/>
                <a:gd name="T39" fmla="*/ 272 h 289"/>
                <a:gd name="T40" fmla="*/ 192 w 433"/>
                <a:gd name="T41" fmla="*/ 272 h 289"/>
                <a:gd name="T42" fmla="*/ 192 w 433"/>
                <a:gd name="T43" fmla="*/ 288 h 289"/>
                <a:gd name="T44" fmla="*/ 208 w 433"/>
                <a:gd name="T45" fmla="*/ 280 h 289"/>
                <a:gd name="T46" fmla="*/ 240 w 433"/>
                <a:gd name="T47" fmla="*/ 232 h 289"/>
                <a:gd name="T48" fmla="*/ 256 w 433"/>
                <a:gd name="T49" fmla="*/ 232 h 289"/>
                <a:gd name="T50" fmla="*/ 296 w 433"/>
                <a:gd name="T51" fmla="*/ 168 h 289"/>
                <a:gd name="T52" fmla="*/ 296 w 433"/>
                <a:gd name="T53" fmla="*/ 144 h 289"/>
                <a:gd name="T54" fmla="*/ 304 w 433"/>
                <a:gd name="T55" fmla="*/ 136 h 289"/>
                <a:gd name="T56" fmla="*/ 312 w 433"/>
                <a:gd name="T57" fmla="*/ 152 h 289"/>
                <a:gd name="T58" fmla="*/ 344 w 433"/>
                <a:gd name="T59" fmla="*/ 96 h 289"/>
                <a:gd name="T60" fmla="*/ 376 w 433"/>
                <a:gd name="T61" fmla="*/ 80 h 289"/>
                <a:gd name="T62" fmla="*/ 376 w 433"/>
                <a:gd name="T63" fmla="*/ 88 h 289"/>
                <a:gd name="T64" fmla="*/ 400 w 433"/>
                <a:gd name="T65" fmla="*/ 64 h 289"/>
                <a:gd name="T66" fmla="*/ 416 w 433"/>
                <a:gd name="T67" fmla="*/ 72 h 289"/>
                <a:gd name="T68" fmla="*/ 432 w 433"/>
                <a:gd name="T69" fmla="*/ 24 h 289"/>
                <a:gd name="T70" fmla="*/ 424 w 433"/>
                <a:gd name="T71" fmla="*/ 16 h 289"/>
                <a:gd name="T72" fmla="*/ 400 w 433"/>
                <a:gd name="T73" fmla="*/ 16 h 289"/>
                <a:gd name="T74" fmla="*/ 384 w 433"/>
                <a:gd name="T75" fmla="*/ 24 h 289"/>
                <a:gd name="T76" fmla="*/ 344 w 433"/>
                <a:gd name="T77" fmla="*/ 24 h 289"/>
                <a:gd name="T78" fmla="*/ 328 w 433"/>
                <a:gd name="T79" fmla="*/ 0 h 289"/>
                <a:gd name="T80" fmla="*/ 272 w 433"/>
                <a:gd name="T81" fmla="*/ 40 h 289"/>
                <a:gd name="T82" fmla="*/ 264 w 433"/>
                <a:gd name="T83" fmla="*/ 64 h 289"/>
                <a:gd name="T84" fmla="*/ 248 w 433"/>
                <a:gd name="T85" fmla="*/ 64 h 289"/>
                <a:gd name="T86" fmla="*/ 200 w 433"/>
                <a:gd name="T87" fmla="*/ 64 h 289"/>
                <a:gd name="T88" fmla="*/ 200 w 433"/>
                <a:gd name="T89" fmla="*/ 48 h 289"/>
                <a:gd name="T90" fmla="*/ 216 w 433"/>
                <a:gd name="T91" fmla="*/ 32 h 289"/>
                <a:gd name="T92" fmla="*/ 200 w 433"/>
                <a:gd name="T93" fmla="*/ 0 h 289"/>
                <a:gd name="T94" fmla="*/ 176 w 433"/>
                <a:gd name="T95" fmla="*/ 0 h 289"/>
                <a:gd name="T96" fmla="*/ 168 w 433"/>
                <a:gd name="T97" fmla="*/ 0 h 289"/>
                <a:gd name="T98" fmla="*/ 160 w 433"/>
                <a:gd name="T99" fmla="*/ 16 h 289"/>
                <a:gd name="T100" fmla="*/ 152 w 433"/>
                <a:gd name="T101"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3" h="289">
                  <a:moveTo>
                    <a:pt x="152" y="8"/>
                  </a:moveTo>
                  <a:lnTo>
                    <a:pt x="136" y="24"/>
                  </a:lnTo>
                  <a:lnTo>
                    <a:pt x="96" y="32"/>
                  </a:lnTo>
                  <a:lnTo>
                    <a:pt x="56" y="72"/>
                  </a:lnTo>
                  <a:lnTo>
                    <a:pt x="16" y="128"/>
                  </a:lnTo>
                  <a:lnTo>
                    <a:pt x="16" y="160"/>
                  </a:lnTo>
                  <a:lnTo>
                    <a:pt x="32" y="184"/>
                  </a:lnTo>
                  <a:lnTo>
                    <a:pt x="48" y="176"/>
                  </a:lnTo>
                  <a:lnTo>
                    <a:pt x="64" y="176"/>
                  </a:lnTo>
                  <a:lnTo>
                    <a:pt x="8" y="224"/>
                  </a:lnTo>
                  <a:lnTo>
                    <a:pt x="0" y="248"/>
                  </a:lnTo>
                  <a:lnTo>
                    <a:pt x="16" y="256"/>
                  </a:lnTo>
                  <a:lnTo>
                    <a:pt x="48" y="288"/>
                  </a:lnTo>
                  <a:lnTo>
                    <a:pt x="80" y="288"/>
                  </a:lnTo>
                  <a:lnTo>
                    <a:pt x="96" y="272"/>
                  </a:lnTo>
                  <a:lnTo>
                    <a:pt x="96" y="256"/>
                  </a:lnTo>
                  <a:lnTo>
                    <a:pt x="112" y="264"/>
                  </a:lnTo>
                  <a:lnTo>
                    <a:pt x="120" y="272"/>
                  </a:lnTo>
                  <a:lnTo>
                    <a:pt x="152" y="288"/>
                  </a:lnTo>
                  <a:lnTo>
                    <a:pt x="168" y="272"/>
                  </a:lnTo>
                  <a:lnTo>
                    <a:pt x="192" y="272"/>
                  </a:lnTo>
                  <a:lnTo>
                    <a:pt x="192" y="288"/>
                  </a:lnTo>
                  <a:lnTo>
                    <a:pt x="208" y="280"/>
                  </a:lnTo>
                  <a:lnTo>
                    <a:pt x="240" y="232"/>
                  </a:lnTo>
                  <a:lnTo>
                    <a:pt x="256" y="232"/>
                  </a:lnTo>
                  <a:lnTo>
                    <a:pt x="296" y="168"/>
                  </a:lnTo>
                  <a:lnTo>
                    <a:pt x="296" y="144"/>
                  </a:lnTo>
                  <a:lnTo>
                    <a:pt x="304" y="136"/>
                  </a:lnTo>
                  <a:lnTo>
                    <a:pt x="312" y="152"/>
                  </a:lnTo>
                  <a:lnTo>
                    <a:pt x="344" y="96"/>
                  </a:lnTo>
                  <a:lnTo>
                    <a:pt x="376" y="80"/>
                  </a:lnTo>
                  <a:lnTo>
                    <a:pt x="376" y="88"/>
                  </a:lnTo>
                  <a:lnTo>
                    <a:pt x="400" y="64"/>
                  </a:lnTo>
                  <a:lnTo>
                    <a:pt x="416" y="72"/>
                  </a:lnTo>
                  <a:lnTo>
                    <a:pt x="432" y="24"/>
                  </a:lnTo>
                  <a:lnTo>
                    <a:pt x="424" y="16"/>
                  </a:lnTo>
                  <a:lnTo>
                    <a:pt x="400" y="16"/>
                  </a:lnTo>
                  <a:lnTo>
                    <a:pt x="384" y="24"/>
                  </a:lnTo>
                  <a:lnTo>
                    <a:pt x="344" y="24"/>
                  </a:lnTo>
                  <a:lnTo>
                    <a:pt x="328" y="0"/>
                  </a:lnTo>
                  <a:lnTo>
                    <a:pt x="272" y="40"/>
                  </a:lnTo>
                  <a:lnTo>
                    <a:pt x="264" y="64"/>
                  </a:lnTo>
                  <a:lnTo>
                    <a:pt x="248" y="64"/>
                  </a:lnTo>
                  <a:lnTo>
                    <a:pt x="200" y="64"/>
                  </a:lnTo>
                  <a:lnTo>
                    <a:pt x="200" y="48"/>
                  </a:lnTo>
                  <a:lnTo>
                    <a:pt x="216" y="32"/>
                  </a:lnTo>
                  <a:lnTo>
                    <a:pt x="200" y="0"/>
                  </a:lnTo>
                  <a:lnTo>
                    <a:pt x="176" y="0"/>
                  </a:lnTo>
                  <a:lnTo>
                    <a:pt x="168" y="0"/>
                  </a:lnTo>
                  <a:lnTo>
                    <a:pt x="160" y="16"/>
                  </a:lnTo>
                  <a:lnTo>
                    <a:pt x="152" y="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2" name="Freeform 15"/>
            <p:cNvSpPr>
              <a:spLocks/>
            </p:cNvSpPr>
            <p:nvPr/>
          </p:nvSpPr>
          <p:spPr bwMode="gray">
            <a:xfrm>
              <a:off x="7419069" y="3514454"/>
              <a:ext cx="686078" cy="564180"/>
            </a:xfrm>
            <a:custGeom>
              <a:avLst/>
              <a:gdLst>
                <a:gd name="T0" fmla="*/ 168 w 361"/>
                <a:gd name="T1" fmla="*/ 0 h 321"/>
                <a:gd name="T2" fmla="*/ 152 w 361"/>
                <a:gd name="T3" fmla="*/ 0 h 321"/>
                <a:gd name="T4" fmla="*/ 120 w 361"/>
                <a:gd name="T5" fmla="*/ 48 h 321"/>
                <a:gd name="T6" fmla="*/ 96 w 361"/>
                <a:gd name="T7" fmla="*/ 56 h 321"/>
                <a:gd name="T8" fmla="*/ 96 w 361"/>
                <a:gd name="T9" fmla="*/ 40 h 321"/>
                <a:gd name="T10" fmla="*/ 80 w 361"/>
                <a:gd name="T11" fmla="*/ 40 h 321"/>
                <a:gd name="T12" fmla="*/ 64 w 361"/>
                <a:gd name="T13" fmla="*/ 56 h 321"/>
                <a:gd name="T14" fmla="*/ 32 w 361"/>
                <a:gd name="T15" fmla="*/ 40 h 321"/>
                <a:gd name="T16" fmla="*/ 24 w 361"/>
                <a:gd name="T17" fmla="*/ 32 h 321"/>
                <a:gd name="T18" fmla="*/ 8 w 361"/>
                <a:gd name="T19" fmla="*/ 24 h 321"/>
                <a:gd name="T20" fmla="*/ 8 w 361"/>
                <a:gd name="T21" fmla="*/ 40 h 321"/>
                <a:gd name="T22" fmla="*/ 0 w 361"/>
                <a:gd name="T23" fmla="*/ 48 h 321"/>
                <a:gd name="T24" fmla="*/ 32 w 361"/>
                <a:gd name="T25" fmla="*/ 56 h 321"/>
                <a:gd name="T26" fmla="*/ 40 w 361"/>
                <a:gd name="T27" fmla="*/ 80 h 321"/>
                <a:gd name="T28" fmla="*/ 56 w 361"/>
                <a:gd name="T29" fmla="*/ 80 h 321"/>
                <a:gd name="T30" fmla="*/ 80 w 361"/>
                <a:gd name="T31" fmla="*/ 112 h 321"/>
                <a:gd name="T32" fmla="*/ 104 w 361"/>
                <a:gd name="T33" fmla="*/ 104 h 321"/>
                <a:gd name="T34" fmla="*/ 104 w 361"/>
                <a:gd name="T35" fmla="*/ 144 h 321"/>
                <a:gd name="T36" fmla="*/ 136 w 361"/>
                <a:gd name="T37" fmla="*/ 184 h 321"/>
                <a:gd name="T38" fmla="*/ 152 w 361"/>
                <a:gd name="T39" fmla="*/ 184 h 321"/>
                <a:gd name="T40" fmla="*/ 160 w 361"/>
                <a:gd name="T41" fmla="*/ 168 h 321"/>
                <a:gd name="T42" fmla="*/ 184 w 361"/>
                <a:gd name="T43" fmla="*/ 192 h 321"/>
                <a:gd name="T44" fmla="*/ 168 w 361"/>
                <a:gd name="T45" fmla="*/ 208 h 321"/>
                <a:gd name="T46" fmla="*/ 160 w 361"/>
                <a:gd name="T47" fmla="*/ 200 h 321"/>
                <a:gd name="T48" fmla="*/ 144 w 361"/>
                <a:gd name="T49" fmla="*/ 192 h 321"/>
                <a:gd name="T50" fmla="*/ 144 w 361"/>
                <a:gd name="T51" fmla="*/ 224 h 321"/>
                <a:gd name="T52" fmla="*/ 136 w 361"/>
                <a:gd name="T53" fmla="*/ 240 h 321"/>
                <a:gd name="T54" fmla="*/ 160 w 361"/>
                <a:gd name="T55" fmla="*/ 272 h 321"/>
                <a:gd name="T56" fmla="*/ 160 w 361"/>
                <a:gd name="T57" fmla="*/ 296 h 321"/>
                <a:gd name="T58" fmla="*/ 200 w 361"/>
                <a:gd name="T59" fmla="*/ 296 h 321"/>
                <a:gd name="T60" fmla="*/ 216 w 361"/>
                <a:gd name="T61" fmla="*/ 312 h 321"/>
                <a:gd name="T62" fmla="*/ 240 w 361"/>
                <a:gd name="T63" fmla="*/ 304 h 321"/>
                <a:gd name="T64" fmla="*/ 272 w 361"/>
                <a:gd name="T65" fmla="*/ 320 h 321"/>
                <a:gd name="T66" fmla="*/ 296 w 361"/>
                <a:gd name="T67" fmla="*/ 296 h 321"/>
                <a:gd name="T68" fmla="*/ 320 w 361"/>
                <a:gd name="T69" fmla="*/ 256 h 321"/>
                <a:gd name="T70" fmla="*/ 288 w 361"/>
                <a:gd name="T71" fmla="*/ 240 h 321"/>
                <a:gd name="T72" fmla="*/ 320 w 361"/>
                <a:gd name="T73" fmla="*/ 232 h 321"/>
                <a:gd name="T74" fmla="*/ 328 w 361"/>
                <a:gd name="T75" fmla="*/ 240 h 321"/>
                <a:gd name="T76" fmla="*/ 360 w 361"/>
                <a:gd name="T77" fmla="*/ 232 h 321"/>
                <a:gd name="T78" fmla="*/ 360 w 361"/>
                <a:gd name="T79" fmla="*/ 224 h 321"/>
                <a:gd name="T80" fmla="*/ 320 w 361"/>
                <a:gd name="T81" fmla="*/ 200 h 321"/>
                <a:gd name="T82" fmla="*/ 320 w 361"/>
                <a:gd name="T83" fmla="*/ 184 h 321"/>
                <a:gd name="T84" fmla="*/ 304 w 361"/>
                <a:gd name="T85" fmla="*/ 176 h 321"/>
                <a:gd name="T86" fmla="*/ 288 w 361"/>
                <a:gd name="T87" fmla="*/ 168 h 321"/>
                <a:gd name="T88" fmla="*/ 272 w 361"/>
                <a:gd name="T89" fmla="*/ 128 h 321"/>
                <a:gd name="T90" fmla="*/ 232 w 361"/>
                <a:gd name="T91" fmla="*/ 64 h 321"/>
                <a:gd name="T92" fmla="*/ 232 w 361"/>
                <a:gd name="T93" fmla="*/ 40 h 321"/>
                <a:gd name="T94" fmla="*/ 192 w 361"/>
                <a:gd name="T95" fmla="*/ 32 h 321"/>
                <a:gd name="T96" fmla="*/ 176 w 361"/>
                <a:gd name="T97" fmla="*/ 24 h 321"/>
                <a:gd name="T98" fmla="*/ 168 w 361"/>
                <a:gd name="T9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1" h="321">
                  <a:moveTo>
                    <a:pt x="168" y="0"/>
                  </a:moveTo>
                  <a:lnTo>
                    <a:pt x="152" y="0"/>
                  </a:lnTo>
                  <a:lnTo>
                    <a:pt x="120" y="48"/>
                  </a:lnTo>
                  <a:lnTo>
                    <a:pt x="96" y="56"/>
                  </a:lnTo>
                  <a:lnTo>
                    <a:pt x="96" y="40"/>
                  </a:lnTo>
                  <a:lnTo>
                    <a:pt x="80" y="40"/>
                  </a:lnTo>
                  <a:lnTo>
                    <a:pt x="64" y="56"/>
                  </a:lnTo>
                  <a:lnTo>
                    <a:pt x="32" y="40"/>
                  </a:lnTo>
                  <a:lnTo>
                    <a:pt x="24" y="32"/>
                  </a:lnTo>
                  <a:lnTo>
                    <a:pt x="8" y="24"/>
                  </a:lnTo>
                  <a:lnTo>
                    <a:pt x="8" y="40"/>
                  </a:lnTo>
                  <a:lnTo>
                    <a:pt x="0" y="48"/>
                  </a:lnTo>
                  <a:lnTo>
                    <a:pt x="32" y="56"/>
                  </a:lnTo>
                  <a:lnTo>
                    <a:pt x="40" y="80"/>
                  </a:lnTo>
                  <a:lnTo>
                    <a:pt x="56" y="80"/>
                  </a:lnTo>
                  <a:lnTo>
                    <a:pt x="80" y="112"/>
                  </a:lnTo>
                  <a:lnTo>
                    <a:pt x="104" y="104"/>
                  </a:lnTo>
                  <a:lnTo>
                    <a:pt x="104" y="144"/>
                  </a:lnTo>
                  <a:lnTo>
                    <a:pt x="136" y="184"/>
                  </a:lnTo>
                  <a:lnTo>
                    <a:pt x="152" y="184"/>
                  </a:lnTo>
                  <a:lnTo>
                    <a:pt x="160" y="168"/>
                  </a:lnTo>
                  <a:lnTo>
                    <a:pt x="184" y="192"/>
                  </a:lnTo>
                  <a:lnTo>
                    <a:pt x="168" y="208"/>
                  </a:lnTo>
                  <a:lnTo>
                    <a:pt x="160" y="200"/>
                  </a:lnTo>
                  <a:lnTo>
                    <a:pt x="144" y="192"/>
                  </a:lnTo>
                  <a:lnTo>
                    <a:pt x="144" y="224"/>
                  </a:lnTo>
                  <a:lnTo>
                    <a:pt x="136" y="240"/>
                  </a:lnTo>
                  <a:lnTo>
                    <a:pt x="160" y="272"/>
                  </a:lnTo>
                  <a:lnTo>
                    <a:pt x="160" y="296"/>
                  </a:lnTo>
                  <a:lnTo>
                    <a:pt x="200" y="296"/>
                  </a:lnTo>
                  <a:lnTo>
                    <a:pt x="216" y="312"/>
                  </a:lnTo>
                  <a:lnTo>
                    <a:pt x="240" y="304"/>
                  </a:lnTo>
                  <a:lnTo>
                    <a:pt x="272" y="320"/>
                  </a:lnTo>
                  <a:lnTo>
                    <a:pt x="296" y="296"/>
                  </a:lnTo>
                  <a:lnTo>
                    <a:pt x="320" y="256"/>
                  </a:lnTo>
                  <a:lnTo>
                    <a:pt x="288" y="240"/>
                  </a:lnTo>
                  <a:lnTo>
                    <a:pt x="320" y="232"/>
                  </a:lnTo>
                  <a:lnTo>
                    <a:pt x="328" y="240"/>
                  </a:lnTo>
                  <a:lnTo>
                    <a:pt x="360" y="232"/>
                  </a:lnTo>
                  <a:lnTo>
                    <a:pt x="360" y="224"/>
                  </a:lnTo>
                  <a:lnTo>
                    <a:pt x="320" y="200"/>
                  </a:lnTo>
                  <a:lnTo>
                    <a:pt x="320" y="184"/>
                  </a:lnTo>
                  <a:lnTo>
                    <a:pt x="304" y="176"/>
                  </a:lnTo>
                  <a:lnTo>
                    <a:pt x="288" y="168"/>
                  </a:lnTo>
                  <a:lnTo>
                    <a:pt x="272" y="128"/>
                  </a:lnTo>
                  <a:lnTo>
                    <a:pt x="232" y="64"/>
                  </a:lnTo>
                  <a:lnTo>
                    <a:pt x="232" y="40"/>
                  </a:lnTo>
                  <a:lnTo>
                    <a:pt x="192" y="32"/>
                  </a:lnTo>
                  <a:lnTo>
                    <a:pt x="176" y="24"/>
                  </a:lnTo>
                  <a:lnTo>
                    <a:pt x="168" y="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3" name="Freeform 16"/>
            <p:cNvSpPr>
              <a:spLocks/>
            </p:cNvSpPr>
            <p:nvPr/>
          </p:nvSpPr>
          <p:spPr bwMode="invGray">
            <a:xfrm>
              <a:off x="7981652" y="3965455"/>
              <a:ext cx="123494" cy="97746"/>
            </a:xfrm>
            <a:custGeom>
              <a:avLst/>
              <a:gdLst>
                <a:gd name="T0" fmla="*/ 24 w 65"/>
                <a:gd name="T1" fmla="*/ 0 h 57"/>
                <a:gd name="T2" fmla="*/ 0 w 65"/>
                <a:gd name="T3" fmla="*/ 40 h 57"/>
                <a:gd name="T4" fmla="*/ 24 w 65"/>
                <a:gd name="T5" fmla="*/ 56 h 57"/>
                <a:gd name="T6" fmla="*/ 64 w 65"/>
                <a:gd name="T7" fmla="*/ 40 h 57"/>
                <a:gd name="T8" fmla="*/ 64 w 65"/>
                <a:gd name="T9" fmla="*/ 24 h 57"/>
                <a:gd name="T10" fmla="*/ 24 w 65"/>
                <a:gd name="T11" fmla="*/ 0 h 57"/>
              </a:gdLst>
              <a:ahLst/>
              <a:cxnLst>
                <a:cxn ang="0">
                  <a:pos x="T0" y="T1"/>
                </a:cxn>
                <a:cxn ang="0">
                  <a:pos x="T2" y="T3"/>
                </a:cxn>
                <a:cxn ang="0">
                  <a:pos x="T4" y="T5"/>
                </a:cxn>
                <a:cxn ang="0">
                  <a:pos x="T6" y="T7"/>
                </a:cxn>
                <a:cxn ang="0">
                  <a:pos x="T8" y="T9"/>
                </a:cxn>
                <a:cxn ang="0">
                  <a:pos x="T10" y="T11"/>
                </a:cxn>
              </a:cxnLst>
              <a:rect l="0" t="0" r="r" b="b"/>
              <a:pathLst>
                <a:path w="65" h="57">
                  <a:moveTo>
                    <a:pt x="24" y="0"/>
                  </a:moveTo>
                  <a:lnTo>
                    <a:pt x="0" y="40"/>
                  </a:lnTo>
                  <a:lnTo>
                    <a:pt x="24" y="56"/>
                  </a:lnTo>
                  <a:lnTo>
                    <a:pt x="64" y="40"/>
                  </a:lnTo>
                  <a:lnTo>
                    <a:pt x="64" y="24"/>
                  </a:lnTo>
                  <a:lnTo>
                    <a:pt x="24" y="0"/>
                  </a:lnTo>
                </a:path>
              </a:pathLst>
            </a:custGeom>
            <a:grpFill/>
            <a:ln w="12700" cap="rnd" cmpd="sng">
              <a:solidFill>
                <a:schemeClr val="bg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4" name="Freeform 17"/>
            <p:cNvSpPr>
              <a:spLocks/>
            </p:cNvSpPr>
            <p:nvPr/>
          </p:nvSpPr>
          <p:spPr bwMode="gray">
            <a:xfrm>
              <a:off x="7678062" y="4034048"/>
              <a:ext cx="456242" cy="521309"/>
            </a:xfrm>
            <a:custGeom>
              <a:avLst/>
              <a:gdLst>
                <a:gd name="T0" fmla="*/ 184 w 241"/>
                <a:gd name="T1" fmla="*/ 16 h 297"/>
                <a:gd name="T2" fmla="*/ 160 w 241"/>
                <a:gd name="T3" fmla="*/ 0 h 297"/>
                <a:gd name="T4" fmla="*/ 136 w 241"/>
                <a:gd name="T5" fmla="*/ 24 h 297"/>
                <a:gd name="T6" fmla="*/ 104 w 241"/>
                <a:gd name="T7" fmla="*/ 8 h 297"/>
                <a:gd name="T8" fmla="*/ 80 w 241"/>
                <a:gd name="T9" fmla="*/ 16 h 297"/>
                <a:gd name="T10" fmla="*/ 72 w 241"/>
                <a:gd name="T11" fmla="*/ 32 h 297"/>
                <a:gd name="T12" fmla="*/ 64 w 241"/>
                <a:gd name="T13" fmla="*/ 48 h 297"/>
                <a:gd name="T14" fmla="*/ 72 w 241"/>
                <a:gd name="T15" fmla="*/ 72 h 297"/>
                <a:gd name="T16" fmla="*/ 56 w 241"/>
                <a:gd name="T17" fmla="*/ 72 h 297"/>
                <a:gd name="T18" fmla="*/ 48 w 241"/>
                <a:gd name="T19" fmla="*/ 64 h 297"/>
                <a:gd name="T20" fmla="*/ 40 w 241"/>
                <a:gd name="T21" fmla="*/ 64 h 297"/>
                <a:gd name="T22" fmla="*/ 40 w 241"/>
                <a:gd name="T23" fmla="*/ 80 h 297"/>
                <a:gd name="T24" fmla="*/ 40 w 241"/>
                <a:gd name="T25" fmla="*/ 96 h 297"/>
                <a:gd name="T26" fmla="*/ 40 w 241"/>
                <a:gd name="T27" fmla="*/ 96 h 297"/>
                <a:gd name="T28" fmla="*/ 40 w 241"/>
                <a:gd name="T29" fmla="*/ 112 h 297"/>
                <a:gd name="T30" fmla="*/ 8 w 241"/>
                <a:gd name="T31" fmla="*/ 136 h 297"/>
                <a:gd name="T32" fmla="*/ 0 w 241"/>
                <a:gd name="T33" fmla="*/ 144 h 297"/>
                <a:gd name="T34" fmla="*/ 0 w 241"/>
                <a:gd name="T35" fmla="*/ 176 h 297"/>
                <a:gd name="T36" fmla="*/ 24 w 241"/>
                <a:gd name="T37" fmla="*/ 192 h 297"/>
                <a:gd name="T38" fmla="*/ 24 w 241"/>
                <a:gd name="T39" fmla="*/ 232 h 297"/>
                <a:gd name="T40" fmla="*/ 48 w 241"/>
                <a:gd name="T41" fmla="*/ 232 h 297"/>
                <a:gd name="T42" fmla="*/ 48 w 241"/>
                <a:gd name="T43" fmla="*/ 248 h 297"/>
                <a:gd name="T44" fmla="*/ 56 w 241"/>
                <a:gd name="T45" fmla="*/ 264 h 297"/>
                <a:gd name="T46" fmla="*/ 64 w 241"/>
                <a:gd name="T47" fmla="*/ 288 h 297"/>
                <a:gd name="T48" fmla="*/ 88 w 241"/>
                <a:gd name="T49" fmla="*/ 288 h 297"/>
                <a:gd name="T50" fmla="*/ 104 w 241"/>
                <a:gd name="T51" fmla="*/ 264 h 297"/>
                <a:gd name="T52" fmla="*/ 112 w 241"/>
                <a:gd name="T53" fmla="*/ 264 h 297"/>
                <a:gd name="T54" fmla="*/ 112 w 241"/>
                <a:gd name="T55" fmla="*/ 280 h 297"/>
                <a:gd name="T56" fmla="*/ 120 w 241"/>
                <a:gd name="T57" fmla="*/ 288 h 297"/>
                <a:gd name="T58" fmla="*/ 136 w 241"/>
                <a:gd name="T59" fmla="*/ 288 h 297"/>
                <a:gd name="T60" fmla="*/ 136 w 241"/>
                <a:gd name="T61" fmla="*/ 280 h 297"/>
                <a:gd name="T62" fmla="*/ 152 w 241"/>
                <a:gd name="T63" fmla="*/ 280 h 297"/>
                <a:gd name="T64" fmla="*/ 152 w 241"/>
                <a:gd name="T65" fmla="*/ 288 h 297"/>
                <a:gd name="T66" fmla="*/ 160 w 241"/>
                <a:gd name="T67" fmla="*/ 296 h 297"/>
                <a:gd name="T68" fmla="*/ 176 w 241"/>
                <a:gd name="T69" fmla="*/ 288 h 297"/>
                <a:gd name="T70" fmla="*/ 184 w 241"/>
                <a:gd name="T71" fmla="*/ 256 h 297"/>
                <a:gd name="T72" fmla="*/ 184 w 241"/>
                <a:gd name="T73" fmla="*/ 224 h 297"/>
                <a:gd name="T74" fmla="*/ 200 w 241"/>
                <a:gd name="T75" fmla="*/ 224 h 297"/>
                <a:gd name="T76" fmla="*/ 200 w 241"/>
                <a:gd name="T77" fmla="*/ 216 h 297"/>
                <a:gd name="T78" fmla="*/ 200 w 241"/>
                <a:gd name="T79" fmla="*/ 200 h 297"/>
                <a:gd name="T80" fmla="*/ 216 w 241"/>
                <a:gd name="T81" fmla="*/ 216 h 297"/>
                <a:gd name="T82" fmla="*/ 232 w 241"/>
                <a:gd name="T83" fmla="*/ 192 h 297"/>
                <a:gd name="T84" fmla="*/ 216 w 241"/>
                <a:gd name="T85" fmla="*/ 176 h 297"/>
                <a:gd name="T86" fmla="*/ 216 w 241"/>
                <a:gd name="T87" fmla="*/ 168 h 297"/>
                <a:gd name="T88" fmla="*/ 232 w 241"/>
                <a:gd name="T89" fmla="*/ 160 h 297"/>
                <a:gd name="T90" fmla="*/ 224 w 241"/>
                <a:gd name="T91" fmla="*/ 136 h 297"/>
                <a:gd name="T92" fmla="*/ 216 w 241"/>
                <a:gd name="T93" fmla="*/ 128 h 297"/>
                <a:gd name="T94" fmla="*/ 240 w 241"/>
                <a:gd name="T95" fmla="*/ 136 h 297"/>
                <a:gd name="T96" fmla="*/ 240 w 241"/>
                <a:gd name="T97" fmla="*/ 104 h 297"/>
                <a:gd name="T98" fmla="*/ 216 w 241"/>
                <a:gd name="T99" fmla="*/ 120 h 297"/>
                <a:gd name="T100" fmla="*/ 240 w 241"/>
                <a:gd name="T101" fmla="*/ 80 h 297"/>
                <a:gd name="T102" fmla="*/ 200 w 241"/>
                <a:gd name="T103" fmla="*/ 56 h 297"/>
                <a:gd name="T104" fmla="*/ 176 w 241"/>
                <a:gd name="T105" fmla="*/ 56 h 297"/>
                <a:gd name="T106" fmla="*/ 160 w 241"/>
                <a:gd name="T107" fmla="*/ 72 h 297"/>
                <a:gd name="T108" fmla="*/ 152 w 241"/>
                <a:gd name="T109" fmla="*/ 48 h 297"/>
                <a:gd name="T110" fmla="*/ 160 w 241"/>
                <a:gd name="T111" fmla="*/ 40 h 297"/>
                <a:gd name="T112" fmla="*/ 184 w 241"/>
                <a:gd name="T113" fmla="*/ 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297">
                  <a:moveTo>
                    <a:pt x="184" y="16"/>
                  </a:moveTo>
                  <a:lnTo>
                    <a:pt x="160" y="0"/>
                  </a:lnTo>
                  <a:lnTo>
                    <a:pt x="136" y="24"/>
                  </a:lnTo>
                  <a:lnTo>
                    <a:pt x="104" y="8"/>
                  </a:lnTo>
                  <a:lnTo>
                    <a:pt x="80" y="16"/>
                  </a:lnTo>
                  <a:lnTo>
                    <a:pt x="72" y="32"/>
                  </a:lnTo>
                  <a:lnTo>
                    <a:pt x="64" y="48"/>
                  </a:lnTo>
                  <a:lnTo>
                    <a:pt x="72" y="72"/>
                  </a:lnTo>
                  <a:lnTo>
                    <a:pt x="56" y="72"/>
                  </a:lnTo>
                  <a:lnTo>
                    <a:pt x="48" y="64"/>
                  </a:lnTo>
                  <a:lnTo>
                    <a:pt x="40" y="64"/>
                  </a:lnTo>
                  <a:lnTo>
                    <a:pt x="40" y="80"/>
                  </a:lnTo>
                  <a:lnTo>
                    <a:pt x="40" y="96"/>
                  </a:lnTo>
                  <a:lnTo>
                    <a:pt x="40" y="96"/>
                  </a:lnTo>
                  <a:lnTo>
                    <a:pt x="40" y="112"/>
                  </a:lnTo>
                  <a:lnTo>
                    <a:pt x="8" y="136"/>
                  </a:lnTo>
                  <a:lnTo>
                    <a:pt x="0" y="144"/>
                  </a:lnTo>
                  <a:lnTo>
                    <a:pt x="0" y="176"/>
                  </a:lnTo>
                  <a:lnTo>
                    <a:pt x="24" y="192"/>
                  </a:lnTo>
                  <a:lnTo>
                    <a:pt x="24" y="232"/>
                  </a:lnTo>
                  <a:lnTo>
                    <a:pt x="48" y="232"/>
                  </a:lnTo>
                  <a:lnTo>
                    <a:pt x="48" y="248"/>
                  </a:lnTo>
                  <a:lnTo>
                    <a:pt x="56" y="264"/>
                  </a:lnTo>
                  <a:lnTo>
                    <a:pt x="64" y="288"/>
                  </a:lnTo>
                  <a:lnTo>
                    <a:pt x="88" y="288"/>
                  </a:lnTo>
                  <a:lnTo>
                    <a:pt x="104" y="264"/>
                  </a:lnTo>
                  <a:lnTo>
                    <a:pt x="112" y="264"/>
                  </a:lnTo>
                  <a:lnTo>
                    <a:pt x="112" y="280"/>
                  </a:lnTo>
                  <a:lnTo>
                    <a:pt x="120" y="288"/>
                  </a:lnTo>
                  <a:lnTo>
                    <a:pt x="136" y="288"/>
                  </a:lnTo>
                  <a:lnTo>
                    <a:pt x="136" y="280"/>
                  </a:lnTo>
                  <a:lnTo>
                    <a:pt x="152" y="280"/>
                  </a:lnTo>
                  <a:lnTo>
                    <a:pt x="152" y="288"/>
                  </a:lnTo>
                  <a:lnTo>
                    <a:pt x="160" y="296"/>
                  </a:lnTo>
                  <a:lnTo>
                    <a:pt x="176" y="288"/>
                  </a:lnTo>
                  <a:lnTo>
                    <a:pt x="184" y="256"/>
                  </a:lnTo>
                  <a:lnTo>
                    <a:pt x="184" y="224"/>
                  </a:lnTo>
                  <a:lnTo>
                    <a:pt x="200" y="224"/>
                  </a:lnTo>
                  <a:lnTo>
                    <a:pt x="200" y="216"/>
                  </a:lnTo>
                  <a:lnTo>
                    <a:pt x="200" y="200"/>
                  </a:lnTo>
                  <a:lnTo>
                    <a:pt x="216" y="216"/>
                  </a:lnTo>
                  <a:lnTo>
                    <a:pt x="232" y="192"/>
                  </a:lnTo>
                  <a:lnTo>
                    <a:pt x="216" y="176"/>
                  </a:lnTo>
                  <a:lnTo>
                    <a:pt x="216" y="168"/>
                  </a:lnTo>
                  <a:lnTo>
                    <a:pt x="232" y="160"/>
                  </a:lnTo>
                  <a:lnTo>
                    <a:pt x="224" y="136"/>
                  </a:lnTo>
                  <a:lnTo>
                    <a:pt x="216" y="128"/>
                  </a:lnTo>
                  <a:lnTo>
                    <a:pt x="240" y="136"/>
                  </a:lnTo>
                  <a:lnTo>
                    <a:pt x="240" y="104"/>
                  </a:lnTo>
                  <a:lnTo>
                    <a:pt x="216" y="120"/>
                  </a:lnTo>
                  <a:lnTo>
                    <a:pt x="240" y="80"/>
                  </a:lnTo>
                  <a:lnTo>
                    <a:pt x="200" y="56"/>
                  </a:lnTo>
                  <a:lnTo>
                    <a:pt x="176" y="56"/>
                  </a:lnTo>
                  <a:lnTo>
                    <a:pt x="160" y="72"/>
                  </a:lnTo>
                  <a:lnTo>
                    <a:pt x="152" y="48"/>
                  </a:lnTo>
                  <a:lnTo>
                    <a:pt x="160" y="40"/>
                  </a:lnTo>
                  <a:lnTo>
                    <a:pt x="184" y="16"/>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5" name="Freeform 18"/>
            <p:cNvSpPr>
              <a:spLocks/>
            </p:cNvSpPr>
            <p:nvPr/>
          </p:nvSpPr>
          <p:spPr bwMode="gray">
            <a:xfrm>
              <a:off x="7448226" y="4443894"/>
              <a:ext cx="519704" cy="648207"/>
            </a:xfrm>
            <a:custGeom>
              <a:avLst/>
              <a:gdLst>
                <a:gd name="T0" fmla="*/ 272 w 273"/>
                <a:gd name="T1" fmla="*/ 56 h 369"/>
                <a:gd name="T2" fmla="*/ 272 w 273"/>
                <a:gd name="T3" fmla="*/ 48 h 369"/>
                <a:gd name="T4" fmla="*/ 256 w 273"/>
                <a:gd name="T5" fmla="*/ 48 h 369"/>
                <a:gd name="T6" fmla="*/ 256 w 273"/>
                <a:gd name="T7" fmla="*/ 56 h 369"/>
                <a:gd name="T8" fmla="*/ 240 w 273"/>
                <a:gd name="T9" fmla="*/ 56 h 369"/>
                <a:gd name="T10" fmla="*/ 232 w 273"/>
                <a:gd name="T11" fmla="*/ 56 h 369"/>
                <a:gd name="T12" fmla="*/ 232 w 273"/>
                <a:gd name="T13" fmla="*/ 32 h 369"/>
                <a:gd name="T14" fmla="*/ 224 w 273"/>
                <a:gd name="T15" fmla="*/ 32 h 369"/>
                <a:gd name="T16" fmla="*/ 208 w 273"/>
                <a:gd name="T17" fmla="*/ 56 h 369"/>
                <a:gd name="T18" fmla="*/ 184 w 273"/>
                <a:gd name="T19" fmla="*/ 56 h 369"/>
                <a:gd name="T20" fmla="*/ 176 w 273"/>
                <a:gd name="T21" fmla="*/ 32 h 369"/>
                <a:gd name="T22" fmla="*/ 168 w 273"/>
                <a:gd name="T23" fmla="*/ 16 h 369"/>
                <a:gd name="T24" fmla="*/ 160 w 273"/>
                <a:gd name="T25" fmla="*/ 0 h 369"/>
                <a:gd name="T26" fmla="*/ 144 w 273"/>
                <a:gd name="T27" fmla="*/ 0 h 369"/>
                <a:gd name="T28" fmla="*/ 144 w 273"/>
                <a:gd name="T29" fmla="*/ 8 h 369"/>
                <a:gd name="T30" fmla="*/ 112 w 273"/>
                <a:gd name="T31" fmla="*/ 16 h 369"/>
                <a:gd name="T32" fmla="*/ 112 w 273"/>
                <a:gd name="T33" fmla="*/ 32 h 369"/>
                <a:gd name="T34" fmla="*/ 80 w 273"/>
                <a:gd name="T35" fmla="*/ 32 h 369"/>
                <a:gd name="T36" fmla="*/ 64 w 273"/>
                <a:gd name="T37" fmla="*/ 48 h 369"/>
                <a:gd name="T38" fmla="*/ 64 w 273"/>
                <a:gd name="T39" fmla="*/ 72 h 369"/>
                <a:gd name="T40" fmla="*/ 72 w 273"/>
                <a:gd name="T41" fmla="*/ 88 h 369"/>
                <a:gd name="T42" fmla="*/ 48 w 273"/>
                <a:gd name="T43" fmla="*/ 112 h 369"/>
                <a:gd name="T44" fmla="*/ 40 w 273"/>
                <a:gd name="T45" fmla="*/ 112 h 369"/>
                <a:gd name="T46" fmla="*/ 32 w 273"/>
                <a:gd name="T47" fmla="*/ 144 h 369"/>
                <a:gd name="T48" fmla="*/ 32 w 273"/>
                <a:gd name="T49" fmla="*/ 160 h 369"/>
                <a:gd name="T50" fmla="*/ 32 w 273"/>
                <a:gd name="T51" fmla="*/ 176 h 369"/>
                <a:gd name="T52" fmla="*/ 16 w 273"/>
                <a:gd name="T53" fmla="*/ 200 h 369"/>
                <a:gd name="T54" fmla="*/ 8 w 273"/>
                <a:gd name="T55" fmla="*/ 216 h 369"/>
                <a:gd name="T56" fmla="*/ 0 w 273"/>
                <a:gd name="T57" fmla="*/ 256 h 369"/>
                <a:gd name="T58" fmla="*/ 8 w 273"/>
                <a:gd name="T59" fmla="*/ 272 h 369"/>
                <a:gd name="T60" fmla="*/ 56 w 273"/>
                <a:gd name="T61" fmla="*/ 272 h 369"/>
                <a:gd name="T62" fmla="*/ 80 w 273"/>
                <a:gd name="T63" fmla="*/ 328 h 369"/>
                <a:gd name="T64" fmla="*/ 88 w 273"/>
                <a:gd name="T65" fmla="*/ 368 h 369"/>
                <a:gd name="T66" fmla="*/ 112 w 273"/>
                <a:gd name="T67" fmla="*/ 328 h 369"/>
                <a:gd name="T68" fmla="*/ 120 w 273"/>
                <a:gd name="T69" fmla="*/ 336 h 369"/>
                <a:gd name="T70" fmla="*/ 152 w 273"/>
                <a:gd name="T71" fmla="*/ 304 h 369"/>
                <a:gd name="T72" fmla="*/ 152 w 273"/>
                <a:gd name="T73" fmla="*/ 280 h 369"/>
                <a:gd name="T74" fmla="*/ 184 w 273"/>
                <a:gd name="T75" fmla="*/ 272 h 369"/>
                <a:gd name="T76" fmla="*/ 200 w 273"/>
                <a:gd name="T77" fmla="*/ 232 h 369"/>
                <a:gd name="T78" fmla="*/ 216 w 273"/>
                <a:gd name="T79" fmla="*/ 224 h 369"/>
                <a:gd name="T80" fmla="*/ 216 w 273"/>
                <a:gd name="T81" fmla="*/ 200 h 369"/>
                <a:gd name="T82" fmla="*/ 240 w 273"/>
                <a:gd name="T83" fmla="*/ 200 h 369"/>
                <a:gd name="T84" fmla="*/ 248 w 273"/>
                <a:gd name="T85" fmla="*/ 160 h 369"/>
                <a:gd name="T86" fmla="*/ 240 w 273"/>
                <a:gd name="T87" fmla="*/ 128 h 369"/>
                <a:gd name="T88" fmla="*/ 248 w 273"/>
                <a:gd name="T89" fmla="*/ 120 h 369"/>
                <a:gd name="T90" fmla="*/ 232 w 273"/>
                <a:gd name="T91" fmla="*/ 104 h 369"/>
                <a:gd name="T92" fmla="*/ 248 w 273"/>
                <a:gd name="T93" fmla="*/ 96 h 369"/>
                <a:gd name="T94" fmla="*/ 256 w 273"/>
                <a:gd name="T95" fmla="*/ 104 h 369"/>
                <a:gd name="T96" fmla="*/ 272 w 273"/>
                <a:gd name="T97" fmla="*/ 80 h 369"/>
                <a:gd name="T98" fmla="*/ 272 w 273"/>
                <a:gd name="T99" fmla="*/ 5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69">
                  <a:moveTo>
                    <a:pt x="272" y="56"/>
                  </a:moveTo>
                  <a:lnTo>
                    <a:pt x="272" y="48"/>
                  </a:lnTo>
                  <a:lnTo>
                    <a:pt x="256" y="48"/>
                  </a:lnTo>
                  <a:lnTo>
                    <a:pt x="256" y="56"/>
                  </a:lnTo>
                  <a:lnTo>
                    <a:pt x="240" y="56"/>
                  </a:lnTo>
                  <a:lnTo>
                    <a:pt x="232" y="56"/>
                  </a:lnTo>
                  <a:lnTo>
                    <a:pt x="232" y="32"/>
                  </a:lnTo>
                  <a:lnTo>
                    <a:pt x="224" y="32"/>
                  </a:lnTo>
                  <a:lnTo>
                    <a:pt x="208" y="56"/>
                  </a:lnTo>
                  <a:lnTo>
                    <a:pt x="184" y="56"/>
                  </a:lnTo>
                  <a:lnTo>
                    <a:pt x="176" y="32"/>
                  </a:lnTo>
                  <a:lnTo>
                    <a:pt x="168" y="16"/>
                  </a:lnTo>
                  <a:lnTo>
                    <a:pt x="160" y="0"/>
                  </a:lnTo>
                  <a:lnTo>
                    <a:pt x="144" y="0"/>
                  </a:lnTo>
                  <a:lnTo>
                    <a:pt x="144" y="8"/>
                  </a:lnTo>
                  <a:lnTo>
                    <a:pt x="112" y="16"/>
                  </a:lnTo>
                  <a:lnTo>
                    <a:pt x="112" y="32"/>
                  </a:lnTo>
                  <a:lnTo>
                    <a:pt x="80" y="32"/>
                  </a:lnTo>
                  <a:lnTo>
                    <a:pt x="64" y="48"/>
                  </a:lnTo>
                  <a:lnTo>
                    <a:pt x="64" y="72"/>
                  </a:lnTo>
                  <a:lnTo>
                    <a:pt x="72" y="88"/>
                  </a:lnTo>
                  <a:lnTo>
                    <a:pt x="48" y="112"/>
                  </a:lnTo>
                  <a:lnTo>
                    <a:pt x="40" y="112"/>
                  </a:lnTo>
                  <a:lnTo>
                    <a:pt x="32" y="144"/>
                  </a:lnTo>
                  <a:lnTo>
                    <a:pt x="32" y="160"/>
                  </a:lnTo>
                  <a:lnTo>
                    <a:pt x="32" y="176"/>
                  </a:lnTo>
                  <a:lnTo>
                    <a:pt x="16" y="200"/>
                  </a:lnTo>
                  <a:lnTo>
                    <a:pt x="8" y="216"/>
                  </a:lnTo>
                  <a:lnTo>
                    <a:pt x="0" y="256"/>
                  </a:lnTo>
                  <a:lnTo>
                    <a:pt x="8" y="272"/>
                  </a:lnTo>
                  <a:lnTo>
                    <a:pt x="56" y="272"/>
                  </a:lnTo>
                  <a:lnTo>
                    <a:pt x="80" y="328"/>
                  </a:lnTo>
                  <a:lnTo>
                    <a:pt x="88" y="368"/>
                  </a:lnTo>
                  <a:lnTo>
                    <a:pt x="112" y="328"/>
                  </a:lnTo>
                  <a:lnTo>
                    <a:pt x="120" y="336"/>
                  </a:lnTo>
                  <a:lnTo>
                    <a:pt x="152" y="304"/>
                  </a:lnTo>
                  <a:lnTo>
                    <a:pt x="152" y="280"/>
                  </a:lnTo>
                  <a:lnTo>
                    <a:pt x="184" y="272"/>
                  </a:lnTo>
                  <a:lnTo>
                    <a:pt x="200" y="232"/>
                  </a:lnTo>
                  <a:lnTo>
                    <a:pt x="216" y="224"/>
                  </a:lnTo>
                  <a:lnTo>
                    <a:pt x="216" y="200"/>
                  </a:lnTo>
                  <a:lnTo>
                    <a:pt x="240" y="200"/>
                  </a:lnTo>
                  <a:lnTo>
                    <a:pt x="248" y="160"/>
                  </a:lnTo>
                  <a:lnTo>
                    <a:pt x="240" y="128"/>
                  </a:lnTo>
                  <a:lnTo>
                    <a:pt x="248" y="120"/>
                  </a:lnTo>
                  <a:lnTo>
                    <a:pt x="232" y="104"/>
                  </a:lnTo>
                  <a:lnTo>
                    <a:pt x="248" y="96"/>
                  </a:lnTo>
                  <a:lnTo>
                    <a:pt x="256" y="104"/>
                  </a:lnTo>
                  <a:lnTo>
                    <a:pt x="272" y="80"/>
                  </a:lnTo>
                  <a:lnTo>
                    <a:pt x="272" y="56"/>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6" name="Freeform 19"/>
            <p:cNvSpPr>
              <a:spLocks/>
            </p:cNvSpPr>
            <p:nvPr/>
          </p:nvSpPr>
          <p:spPr bwMode="gray">
            <a:xfrm>
              <a:off x="6654092" y="4852024"/>
              <a:ext cx="963939" cy="675644"/>
            </a:xfrm>
            <a:custGeom>
              <a:avLst/>
              <a:gdLst>
                <a:gd name="T0" fmla="*/ 496 w 505"/>
                <a:gd name="T1" fmla="*/ 96 h 385"/>
                <a:gd name="T2" fmla="*/ 424 w 505"/>
                <a:gd name="T3" fmla="*/ 40 h 385"/>
                <a:gd name="T4" fmla="*/ 408 w 505"/>
                <a:gd name="T5" fmla="*/ 56 h 385"/>
                <a:gd name="T6" fmla="*/ 376 w 505"/>
                <a:gd name="T7" fmla="*/ 40 h 385"/>
                <a:gd name="T8" fmla="*/ 312 w 505"/>
                <a:gd name="T9" fmla="*/ 56 h 385"/>
                <a:gd name="T10" fmla="*/ 312 w 505"/>
                <a:gd name="T11" fmla="*/ 0 h 385"/>
                <a:gd name="T12" fmla="*/ 280 w 505"/>
                <a:gd name="T13" fmla="*/ 0 h 385"/>
                <a:gd name="T14" fmla="*/ 216 w 505"/>
                <a:gd name="T15" fmla="*/ 8 h 385"/>
                <a:gd name="T16" fmla="*/ 208 w 505"/>
                <a:gd name="T17" fmla="*/ 40 h 385"/>
                <a:gd name="T18" fmla="*/ 168 w 505"/>
                <a:gd name="T19" fmla="*/ 24 h 385"/>
                <a:gd name="T20" fmla="*/ 144 w 505"/>
                <a:gd name="T21" fmla="*/ 48 h 385"/>
                <a:gd name="T22" fmla="*/ 152 w 505"/>
                <a:gd name="T23" fmla="*/ 88 h 385"/>
                <a:gd name="T24" fmla="*/ 144 w 505"/>
                <a:gd name="T25" fmla="*/ 112 h 385"/>
                <a:gd name="T26" fmla="*/ 112 w 505"/>
                <a:gd name="T27" fmla="*/ 168 h 385"/>
                <a:gd name="T28" fmla="*/ 72 w 505"/>
                <a:gd name="T29" fmla="*/ 224 h 385"/>
                <a:gd name="T30" fmla="*/ 32 w 505"/>
                <a:gd name="T31" fmla="*/ 272 h 385"/>
                <a:gd name="T32" fmla="*/ 0 w 505"/>
                <a:gd name="T33" fmla="*/ 296 h 385"/>
                <a:gd name="T34" fmla="*/ 8 w 505"/>
                <a:gd name="T35" fmla="*/ 312 h 385"/>
                <a:gd name="T36" fmla="*/ 16 w 505"/>
                <a:gd name="T37" fmla="*/ 360 h 385"/>
                <a:gd name="T38" fmla="*/ 56 w 505"/>
                <a:gd name="T39" fmla="*/ 384 h 385"/>
                <a:gd name="T40" fmla="*/ 40 w 505"/>
                <a:gd name="T41" fmla="*/ 344 h 385"/>
                <a:gd name="T42" fmla="*/ 80 w 505"/>
                <a:gd name="T43" fmla="*/ 304 h 385"/>
                <a:gd name="T44" fmla="*/ 152 w 505"/>
                <a:gd name="T45" fmla="*/ 280 h 385"/>
                <a:gd name="T46" fmla="*/ 192 w 505"/>
                <a:gd name="T47" fmla="*/ 296 h 385"/>
                <a:gd name="T48" fmla="*/ 240 w 505"/>
                <a:gd name="T49" fmla="*/ 248 h 385"/>
                <a:gd name="T50" fmla="*/ 264 w 505"/>
                <a:gd name="T51" fmla="*/ 240 h 385"/>
                <a:gd name="T52" fmla="*/ 264 w 505"/>
                <a:gd name="T53" fmla="*/ 216 h 385"/>
                <a:gd name="T54" fmla="*/ 280 w 505"/>
                <a:gd name="T55" fmla="*/ 208 h 385"/>
                <a:gd name="T56" fmla="*/ 336 w 505"/>
                <a:gd name="T57" fmla="*/ 232 h 385"/>
                <a:gd name="T58" fmla="*/ 336 w 505"/>
                <a:gd name="T59" fmla="*/ 200 h 385"/>
                <a:gd name="T60" fmla="*/ 376 w 505"/>
                <a:gd name="T61" fmla="*/ 192 h 385"/>
                <a:gd name="T62" fmla="*/ 392 w 505"/>
                <a:gd name="T63" fmla="*/ 200 h 385"/>
                <a:gd name="T64" fmla="*/ 400 w 505"/>
                <a:gd name="T65" fmla="*/ 184 h 385"/>
                <a:gd name="T66" fmla="*/ 448 w 505"/>
                <a:gd name="T67" fmla="*/ 176 h 385"/>
                <a:gd name="T68" fmla="*/ 480 w 505"/>
                <a:gd name="T69" fmla="*/ 136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5" h="385">
                  <a:moveTo>
                    <a:pt x="504" y="128"/>
                  </a:moveTo>
                  <a:lnTo>
                    <a:pt x="496" y="96"/>
                  </a:lnTo>
                  <a:lnTo>
                    <a:pt x="472" y="40"/>
                  </a:lnTo>
                  <a:lnTo>
                    <a:pt x="424" y="40"/>
                  </a:lnTo>
                  <a:lnTo>
                    <a:pt x="416" y="32"/>
                  </a:lnTo>
                  <a:lnTo>
                    <a:pt x="408" y="56"/>
                  </a:lnTo>
                  <a:lnTo>
                    <a:pt x="392" y="56"/>
                  </a:lnTo>
                  <a:lnTo>
                    <a:pt x="376" y="40"/>
                  </a:lnTo>
                  <a:lnTo>
                    <a:pt x="320" y="64"/>
                  </a:lnTo>
                  <a:lnTo>
                    <a:pt x="312" y="56"/>
                  </a:lnTo>
                  <a:lnTo>
                    <a:pt x="336" y="8"/>
                  </a:lnTo>
                  <a:lnTo>
                    <a:pt x="312" y="0"/>
                  </a:lnTo>
                  <a:lnTo>
                    <a:pt x="296" y="16"/>
                  </a:lnTo>
                  <a:lnTo>
                    <a:pt x="280" y="0"/>
                  </a:lnTo>
                  <a:lnTo>
                    <a:pt x="272" y="8"/>
                  </a:lnTo>
                  <a:lnTo>
                    <a:pt x="216" y="8"/>
                  </a:lnTo>
                  <a:lnTo>
                    <a:pt x="224" y="40"/>
                  </a:lnTo>
                  <a:lnTo>
                    <a:pt x="208" y="40"/>
                  </a:lnTo>
                  <a:lnTo>
                    <a:pt x="176" y="16"/>
                  </a:lnTo>
                  <a:lnTo>
                    <a:pt x="168" y="24"/>
                  </a:lnTo>
                  <a:lnTo>
                    <a:pt x="168" y="48"/>
                  </a:lnTo>
                  <a:lnTo>
                    <a:pt x="144" y="48"/>
                  </a:lnTo>
                  <a:lnTo>
                    <a:pt x="144" y="72"/>
                  </a:lnTo>
                  <a:lnTo>
                    <a:pt x="152" y="88"/>
                  </a:lnTo>
                  <a:lnTo>
                    <a:pt x="144" y="96"/>
                  </a:lnTo>
                  <a:lnTo>
                    <a:pt x="144" y="112"/>
                  </a:lnTo>
                  <a:lnTo>
                    <a:pt x="112" y="144"/>
                  </a:lnTo>
                  <a:lnTo>
                    <a:pt x="112" y="168"/>
                  </a:lnTo>
                  <a:lnTo>
                    <a:pt x="104" y="200"/>
                  </a:lnTo>
                  <a:lnTo>
                    <a:pt x="72" y="224"/>
                  </a:lnTo>
                  <a:lnTo>
                    <a:pt x="48" y="256"/>
                  </a:lnTo>
                  <a:lnTo>
                    <a:pt x="32" y="272"/>
                  </a:lnTo>
                  <a:lnTo>
                    <a:pt x="8" y="280"/>
                  </a:lnTo>
                  <a:lnTo>
                    <a:pt x="0" y="296"/>
                  </a:lnTo>
                  <a:lnTo>
                    <a:pt x="16" y="304"/>
                  </a:lnTo>
                  <a:lnTo>
                    <a:pt x="8" y="312"/>
                  </a:lnTo>
                  <a:lnTo>
                    <a:pt x="8" y="352"/>
                  </a:lnTo>
                  <a:lnTo>
                    <a:pt x="16" y="360"/>
                  </a:lnTo>
                  <a:lnTo>
                    <a:pt x="16" y="384"/>
                  </a:lnTo>
                  <a:lnTo>
                    <a:pt x="56" y="384"/>
                  </a:lnTo>
                  <a:lnTo>
                    <a:pt x="56" y="360"/>
                  </a:lnTo>
                  <a:lnTo>
                    <a:pt x="40" y="344"/>
                  </a:lnTo>
                  <a:lnTo>
                    <a:pt x="48" y="312"/>
                  </a:lnTo>
                  <a:lnTo>
                    <a:pt x="80" y="304"/>
                  </a:lnTo>
                  <a:lnTo>
                    <a:pt x="104" y="304"/>
                  </a:lnTo>
                  <a:lnTo>
                    <a:pt x="152" y="280"/>
                  </a:lnTo>
                  <a:lnTo>
                    <a:pt x="184" y="280"/>
                  </a:lnTo>
                  <a:lnTo>
                    <a:pt x="192" y="296"/>
                  </a:lnTo>
                  <a:lnTo>
                    <a:pt x="208" y="264"/>
                  </a:lnTo>
                  <a:lnTo>
                    <a:pt x="240" y="248"/>
                  </a:lnTo>
                  <a:lnTo>
                    <a:pt x="248" y="224"/>
                  </a:lnTo>
                  <a:lnTo>
                    <a:pt x="264" y="240"/>
                  </a:lnTo>
                  <a:lnTo>
                    <a:pt x="272" y="240"/>
                  </a:lnTo>
                  <a:lnTo>
                    <a:pt x="264" y="216"/>
                  </a:lnTo>
                  <a:lnTo>
                    <a:pt x="264" y="184"/>
                  </a:lnTo>
                  <a:lnTo>
                    <a:pt x="280" y="208"/>
                  </a:lnTo>
                  <a:lnTo>
                    <a:pt x="288" y="232"/>
                  </a:lnTo>
                  <a:lnTo>
                    <a:pt x="336" y="232"/>
                  </a:lnTo>
                  <a:lnTo>
                    <a:pt x="320" y="216"/>
                  </a:lnTo>
                  <a:lnTo>
                    <a:pt x="336" y="200"/>
                  </a:lnTo>
                  <a:lnTo>
                    <a:pt x="360" y="208"/>
                  </a:lnTo>
                  <a:lnTo>
                    <a:pt x="376" y="192"/>
                  </a:lnTo>
                  <a:lnTo>
                    <a:pt x="392" y="192"/>
                  </a:lnTo>
                  <a:lnTo>
                    <a:pt x="392" y="200"/>
                  </a:lnTo>
                  <a:lnTo>
                    <a:pt x="400" y="200"/>
                  </a:lnTo>
                  <a:lnTo>
                    <a:pt x="400" y="184"/>
                  </a:lnTo>
                  <a:lnTo>
                    <a:pt x="424" y="192"/>
                  </a:lnTo>
                  <a:lnTo>
                    <a:pt x="448" y="176"/>
                  </a:lnTo>
                  <a:lnTo>
                    <a:pt x="472" y="168"/>
                  </a:lnTo>
                  <a:lnTo>
                    <a:pt x="480" y="136"/>
                  </a:lnTo>
                  <a:lnTo>
                    <a:pt x="504" y="128"/>
                  </a:lnTo>
                </a:path>
              </a:pathLst>
            </a:custGeom>
            <a:solidFill>
              <a:schemeClr val="accent1"/>
            </a:solidFill>
            <a:ln>
              <a:noFill/>
            </a:ln>
            <a:effectLst/>
            <a:extLst>
              <a:ext uri="{91240B29-F687-4F45-9708-019B960494DF}">
                <a14:hiddenLine xmlns:a14="http://schemas.microsoft.com/office/drawing/2010/main" w="12700" cap="rnd" cmpd="sng">
                  <a:solidFill>
                    <a:srgbClr val="3333FF"/>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7" name="Freeform 20"/>
            <p:cNvSpPr>
              <a:spLocks/>
            </p:cNvSpPr>
            <p:nvPr/>
          </p:nvSpPr>
          <p:spPr bwMode="gray">
            <a:xfrm>
              <a:off x="6012610" y="4725126"/>
              <a:ext cx="948502" cy="675644"/>
            </a:xfrm>
            <a:custGeom>
              <a:avLst/>
              <a:gdLst>
                <a:gd name="T0" fmla="*/ 344 w 497"/>
                <a:gd name="T1" fmla="*/ 344 h 385"/>
                <a:gd name="T2" fmla="*/ 416 w 497"/>
                <a:gd name="T3" fmla="*/ 296 h 385"/>
                <a:gd name="T4" fmla="*/ 448 w 497"/>
                <a:gd name="T5" fmla="*/ 240 h 385"/>
                <a:gd name="T6" fmla="*/ 480 w 497"/>
                <a:gd name="T7" fmla="*/ 184 h 385"/>
                <a:gd name="T8" fmla="*/ 496 w 497"/>
                <a:gd name="T9" fmla="*/ 160 h 385"/>
                <a:gd name="T10" fmla="*/ 480 w 497"/>
                <a:gd name="T11" fmla="*/ 128 h 385"/>
                <a:gd name="T12" fmla="*/ 456 w 497"/>
                <a:gd name="T13" fmla="*/ 96 h 385"/>
                <a:gd name="T14" fmla="*/ 440 w 497"/>
                <a:gd name="T15" fmla="*/ 112 h 385"/>
                <a:gd name="T16" fmla="*/ 424 w 497"/>
                <a:gd name="T17" fmla="*/ 104 h 385"/>
                <a:gd name="T18" fmla="*/ 440 w 497"/>
                <a:gd name="T19" fmla="*/ 56 h 385"/>
                <a:gd name="T20" fmla="*/ 440 w 497"/>
                <a:gd name="T21" fmla="*/ 16 h 385"/>
                <a:gd name="T22" fmla="*/ 408 w 497"/>
                <a:gd name="T23" fmla="*/ 8 h 385"/>
                <a:gd name="T24" fmla="*/ 376 w 497"/>
                <a:gd name="T25" fmla="*/ 24 h 385"/>
                <a:gd name="T26" fmla="*/ 360 w 497"/>
                <a:gd name="T27" fmla="*/ 24 h 385"/>
                <a:gd name="T28" fmla="*/ 320 w 497"/>
                <a:gd name="T29" fmla="*/ 32 h 385"/>
                <a:gd name="T30" fmla="*/ 288 w 497"/>
                <a:gd name="T31" fmla="*/ 64 h 385"/>
                <a:gd name="T32" fmla="*/ 264 w 497"/>
                <a:gd name="T33" fmla="*/ 72 h 385"/>
                <a:gd name="T34" fmla="*/ 224 w 497"/>
                <a:gd name="T35" fmla="*/ 96 h 385"/>
                <a:gd name="T36" fmla="*/ 184 w 497"/>
                <a:gd name="T37" fmla="*/ 88 h 385"/>
                <a:gd name="T38" fmla="*/ 160 w 497"/>
                <a:gd name="T39" fmla="*/ 72 h 385"/>
                <a:gd name="T40" fmla="*/ 144 w 497"/>
                <a:gd name="T41" fmla="*/ 88 h 385"/>
                <a:gd name="T42" fmla="*/ 96 w 497"/>
                <a:gd name="T43" fmla="*/ 128 h 385"/>
                <a:gd name="T44" fmla="*/ 32 w 497"/>
                <a:gd name="T45" fmla="*/ 112 h 385"/>
                <a:gd name="T46" fmla="*/ 0 w 497"/>
                <a:gd name="T47" fmla="*/ 128 h 385"/>
                <a:gd name="T48" fmla="*/ 32 w 497"/>
                <a:gd name="T49" fmla="*/ 144 h 385"/>
                <a:gd name="T50" fmla="*/ 88 w 497"/>
                <a:gd name="T51" fmla="*/ 168 h 385"/>
                <a:gd name="T52" fmla="*/ 104 w 497"/>
                <a:gd name="T53" fmla="*/ 208 h 385"/>
                <a:gd name="T54" fmla="*/ 56 w 497"/>
                <a:gd name="T55" fmla="*/ 224 h 385"/>
                <a:gd name="T56" fmla="*/ 88 w 497"/>
                <a:gd name="T57" fmla="*/ 248 h 385"/>
                <a:gd name="T58" fmla="*/ 136 w 497"/>
                <a:gd name="T59" fmla="*/ 280 h 385"/>
                <a:gd name="T60" fmla="*/ 136 w 497"/>
                <a:gd name="T61" fmla="*/ 304 h 385"/>
                <a:gd name="T62" fmla="*/ 208 w 497"/>
                <a:gd name="T63" fmla="*/ 360 h 385"/>
                <a:gd name="T64" fmla="*/ 248 w 497"/>
                <a:gd name="T65" fmla="*/ 360 h 385"/>
                <a:gd name="T66" fmla="*/ 256 w 497"/>
                <a:gd name="T67" fmla="*/ 344 h 385"/>
                <a:gd name="T68" fmla="*/ 296 w 497"/>
                <a:gd name="T69" fmla="*/ 376 h 385"/>
                <a:gd name="T70" fmla="*/ 336 w 497"/>
                <a:gd name="T71" fmla="*/ 36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85">
                  <a:moveTo>
                    <a:pt x="336" y="368"/>
                  </a:moveTo>
                  <a:lnTo>
                    <a:pt x="344" y="344"/>
                  </a:lnTo>
                  <a:lnTo>
                    <a:pt x="368" y="344"/>
                  </a:lnTo>
                  <a:lnTo>
                    <a:pt x="416" y="296"/>
                  </a:lnTo>
                  <a:lnTo>
                    <a:pt x="440" y="272"/>
                  </a:lnTo>
                  <a:lnTo>
                    <a:pt x="448" y="240"/>
                  </a:lnTo>
                  <a:lnTo>
                    <a:pt x="448" y="216"/>
                  </a:lnTo>
                  <a:lnTo>
                    <a:pt x="480" y="184"/>
                  </a:lnTo>
                  <a:lnTo>
                    <a:pt x="480" y="168"/>
                  </a:lnTo>
                  <a:lnTo>
                    <a:pt x="496" y="160"/>
                  </a:lnTo>
                  <a:lnTo>
                    <a:pt x="480" y="152"/>
                  </a:lnTo>
                  <a:lnTo>
                    <a:pt x="480" y="128"/>
                  </a:lnTo>
                  <a:lnTo>
                    <a:pt x="456" y="128"/>
                  </a:lnTo>
                  <a:lnTo>
                    <a:pt x="456" y="96"/>
                  </a:lnTo>
                  <a:lnTo>
                    <a:pt x="440" y="96"/>
                  </a:lnTo>
                  <a:lnTo>
                    <a:pt x="440" y="112"/>
                  </a:lnTo>
                  <a:lnTo>
                    <a:pt x="424" y="112"/>
                  </a:lnTo>
                  <a:lnTo>
                    <a:pt x="424" y="104"/>
                  </a:lnTo>
                  <a:lnTo>
                    <a:pt x="432" y="64"/>
                  </a:lnTo>
                  <a:lnTo>
                    <a:pt x="440" y="56"/>
                  </a:lnTo>
                  <a:lnTo>
                    <a:pt x="440" y="40"/>
                  </a:lnTo>
                  <a:lnTo>
                    <a:pt x="440" y="16"/>
                  </a:lnTo>
                  <a:lnTo>
                    <a:pt x="432" y="0"/>
                  </a:lnTo>
                  <a:lnTo>
                    <a:pt x="408" y="8"/>
                  </a:lnTo>
                  <a:lnTo>
                    <a:pt x="392" y="8"/>
                  </a:lnTo>
                  <a:lnTo>
                    <a:pt x="376" y="24"/>
                  </a:lnTo>
                  <a:lnTo>
                    <a:pt x="360" y="32"/>
                  </a:lnTo>
                  <a:lnTo>
                    <a:pt x="360" y="24"/>
                  </a:lnTo>
                  <a:lnTo>
                    <a:pt x="344" y="32"/>
                  </a:lnTo>
                  <a:lnTo>
                    <a:pt x="320" y="32"/>
                  </a:lnTo>
                  <a:lnTo>
                    <a:pt x="304" y="40"/>
                  </a:lnTo>
                  <a:lnTo>
                    <a:pt x="288" y="64"/>
                  </a:lnTo>
                  <a:lnTo>
                    <a:pt x="272" y="56"/>
                  </a:lnTo>
                  <a:lnTo>
                    <a:pt x="264" y="72"/>
                  </a:lnTo>
                  <a:lnTo>
                    <a:pt x="232" y="72"/>
                  </a:lnTo>
                  <a:lnTo>
                    <a:pt x="224" y="96"/>
                  </a:lnTo>
                  <a:lnTo>
                    <a:pt x="200" y="104"/>
                  </a:lnTo>
                  <a:lnTo>
                    <a:pt x="184" y="88"/>
                  </a:lnTo>
                  <a:lnTo>
                    <a:pt x="176" y="64"/>
                  </a:lnTo>
                  <a:lnTo>
                    <a:pt x="160" y="72"/>
                  </a:lnTo>
                  <a:lnTo>
                    <a:pt x="160" y="88"/>
                  </a:lnTo>
                  <a:lnTo>
                    <a:pt x="144" y="88"/>
                  </a:lnTo>
                  <a:lnTo>
                    <a:pt x="104" y="112"/>
                  </a:lnTo>
                  <a:lnTo>
                    <a:pt x="96" y="128"/>
                  </a:lnTo>
                  <a:lnTo>
                    <a:pt x="48" y="112"/>
                  </a:lnTo>
                  <a:lnTo>
                    <a:pt x="32" y="112"/>
                  </a:lnTo>
                  <a:lnTo>
                    <a:pt x="24" y="120"/>
                  </a:lnTo>
                  <a:lnTo>
                    <a:pt x="0" y="128"/>
                  </a:lnTo>
                  <a:lnTo>
                    <a:pt x="0" y="144"/>
                  </a:lnTo>
                  <a:lnTo>
                    <a:pt x="32" y="144"/>
                  </a:lnTo>
                  <a:lnTo>
                    <a:pt x="40" y="160"/>
                  </a:lnTo>
                  <a:lnTo>
                    <a:pt x="88" y="168"/>
                  </a:lnTo>
                  <a:lnTo>
                    <a:pt x="96" y="176"/>
                  </a:lnTo>
                  <a:lnTo>
                    <a:pt x="104" y="208"/>
                  </a:lnTo>
                  <a:lnTo>
                    <a:pt x="64" y="208"/>
                  </a:lnTo>
                  <a:lnTo>
                    <a:pt x="56" y="224"/>
                  </a:lnTo>
                  <a:lnTo>
                    <a:pt x="64" y="240"/>
                  </a:lnTo>
                  <a:lnTo>
                    <a:pt x="88" y="248"/>
                  </a:lnTo>
                  <a:lnTo>
                    <a:pt x="136" y="264"/>
                  </a:lnTo>
                  <a:lnTo>
                    <a:pt x="136" y="280"/>
                  </a:lnTo>
                  <a:lnTo>
                    <a:pt x="120" y="288"/>
                  </a:lnTo>
                  <a:lnTo>
                    <a:pt x="136" y="304"/>
                  </a:lnTo>
                  <a:lnTo>
                    <a:pt x="136" y="328"/>
                  </a:lnTo>
                  <a:lnTo>
                    <a:pt x="208" y="360"/>
                  </a:lnTo>
                  <a:lnTo>
                    <a:pt x="224" y="360"/>
                  </a:lnTo>
                  <a:lnTo>
                    <a:pt x="248" y="360"/>
                  </a:lnTo>
                  <a:lnTo>
                    <a:pt x="256" y="368"/>
                  </a:lnTo>
                  <a:lnTo>
                    <a:pt x="256" y="344"/>
                  </a:lnTo>
                  <a:lnTo>
                    <a:pt x="288" y="352"/>
                  </a:lnTo>
                  <a:lnTo>
                    <a:pt x="296" y="376"/>
                  </a:lnTo>
                  <a:lnTo>
                    <a:pt x="312" y="384"/>
                  </a:lnTo>
                  <a:lnTo>
                    <a:pt x="336" y="36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8" name="Freeform 21"/>
            <p:cNvSpPr>
              <a:spLocks/>
            </p:cNvSpPr>
            <p:nvPr/>
          </p:nvSpPr>
          <p:spPr bwMode="invGray">
            <a:xfrm>
              <a:off x="5921704" y="4344433"/>
              <a:ext cx="704945" cy="622484"/>
            </a:xfrm>
            <a:custGeom>
              <a:avLst/>
              <a:gdLst>
                <a:gd name="T0" fmla="*/ 48 w 369"/>
                <a:gd name="T1" fmla="*/ 320 h 353"/>
                <a:gd name="T2" fmla="*/ 32 w 369"/>
                <a:gd name="T3" fmla="*/ 264 h 353"/>
                <a:gd name="T4" fmla="*/ 56 w 369"/>
                <a:gd name="T5" fmla="*/ 192 h 353"/>
                <a:gd name="T6" fmla="*/ 8 w 369"/>
                <a:gd name="T7" fmla="*/ 160 h 353"/>
                <a:gd name="T8" fmla="*/ 16 w 369"/>
                <a:gd name="T9" fmla="*/ 136 h 353"/>
                <a:gd name="T10" fmla="*/ 48 w 369"/>
                <a:gd name="T11" fmla="*/ 136 h 353"/>
                <a:gd name="T12" fmla="*/ 104 w 369"/>
                <a:gd name="T13" fmla="*/ 120 h 353"/>
                <a:gd name="T14" fmla="*/ 168 w 369"/>
                <a:gd name="T15" fmla="*/ 112 h 353"/>
                <a:gd name="T16" fmla="*/ 136 w 369"/>
                <a:gd name="T17" fmla="*/ 80 h 353"/>
                <a:gd name="T18" fmla="*/ 144 w 369"/>
                <a:gd name="T19" fmla="*/ 40 h 353"/>
                <a:gd name="T20" fmla="*/ 184 w 369"/>
                <a:gd name="T21" fmla="*/ 40 h 353"/>
                <a:gd name="T22" fmla="*/ 208 w 369"/>
                <a:gd name="T23" fmla="*/ 48 h 353"/>
                <a:gd name="T24" fmla="*/ 232 w 369"/>
                <a:gd name="T25" fmla="*/ 40 h 353"/>
                <a:gd name="T26" fmla="*/ 248 w 369"/>
                <a:gd name="T27" fmla="*/ 0 h 353"/>
                <a:gd name="T28" fmla="*/ 288 w 369"/>
                <a:gd name="T29" fmla="*/ 16 h 353"/>
                <a:gd name="T30" fmla="*/ 320 w 369"/>
                <a:gd name="T31" fmla="*/ 72 h 353"/>
                <a:gd name="T32" fmla="*/ 344 w 369"/>
                <a:gd name="T33" fmla="*/ 88 h 353"/>
                <a:gd name="T34" fmla="*/ 360 w 369"/>
                <a:gd name="T35" fmla="*/ 64 h 353"/>
                <a:gd name="T36" fmla="*/ 360 w 369"/>
                <a:gd name="T37" fmla="*/ 96 h 353"/>
                <a:gd name="T38" fmla="*/ 360 w 369"/>
                <a:gd name="T39" fmla="*/ 128 h 353"/>
                <a:gd name="T40" fmla="*/ 336 w 369"/>
                <a:gd name="T41" fmla="*/ 168 h 353"/>
                <a:gd name="T42" fmla="*/ 368 w 369"/>
                <a:gd name="T43" fmla="*/ 184 h 353"/>
                <a:gd name="T44" fmla="*/ 360 w 369"/>
                <a:gd name="T45" fmla="*/ 208 h 353"/>
                <a:gd name="T46" fmla="*/ 368 w 369"/>
                <a:gd name="T47" fmla="*/ 232 h 353"/>
                <a:gd name="T48" fmla="*/ 344 w 369"/>
                <a:gd name="T49" fmla="*/ 256 h 353"/>
                <a:gd name="T50" fmla="*/ 344 w 369"/>
                <a:gd name="T51" fmla="*/ 280 h 353"/>
                <a:gd name="T52" fmla="*/ 312 w 369"/>
                <a:gd name="T53" fmla="*/ 288 h 353"/>
                <a:gd name="T54" fmla="*/ 272 w 369"/>
                <a:gd name="T55" fmla="*/ 312 h 353"/>
                <a:gd name="T56" fmla="*/ 232 w 369"/>
                <a:gd name="T57" fmla="*/ 304 h 353"/>
                <a:gd name="T58" fmla="*/ 208 w 369"/>
                <a:gd name="T59" fmla="*/ 288 h 353"/>
                <a:gd name="T60" fmla="*/ 192 w 369"/>
                <a:gd name="T61" fmla="*/ 304 h 353"/>
                <a:gd name="T62" fmla="*/ 144 w 369"/>
                <a:gd name="T63" fmla="*/ 352 h 353"/>
                <a:gd name="T64" fmla="*/ 80 w 369"/>
                <a:gd name="T65" fmla="*/ 32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 h="353">
                  <a:moveTo>
                    <a:pt x="48" y="344"/>
                  </a:moveTo>
                  <a:lnTo>
                    <a:pt x="48" y="320"/>
                  </a:lnTo>
                  <a:lnTo>
                    <a:pt x="64" y="296"/>
                  </a:lnTo>
                  <a:lnTo>
                    <a:pt x="32" y="264"/>
                  </a:lnTo>
                  <a:lnTo>
                    <a:pt x="56" y="224"/>
                  </a:lnTo>
                  <a:lnTo>
                    <a:pt x="56" y="192"/>
                  </a:lnTo>
                  <a:lnTo>
                    <a:pt x="8" y="200"/>
                  </a:lnTo>
                  <a:lnTo>
                    <a:pt x="8" y="160"/>
                  </a:lnTo>
                  <a:lnTo>
                    <a:pt x="0" y="152"/>
                  </a:lnTo>
                  <a:lnTo>
                    <a:pt x="16" y="136"/>
                  </a:lnTo>
                  <a:lnTo>
                    <a:pt x="32" y="144"/>
                  </a:lnTo>
                  <a:lnTo>
                    <a:pt x="48" y="136"/>
                  </a:lnTo>
                  <a:lnTo>
                    <a:pt x="96" y="136"/>
                  </a:lnTo>
                  <a:lnTo>
                    <a:pt x="104" y="120"/>
                  </a:lnTo>
                  <a:lnTo>
                    <a:pt x="112" y="112"/>
                  </a:lnTo>
                  <a:lnTo>
                    <a:pt x="168" y="112"/>
                  </a:lnTo>
                  <a:lnTo>
                    <a:pt x="160" y="80"/>
                  </a:lnTo>
                  <a:lnTo>
                    <a:pt x="136" y="80"/>
                  </a:lnTo>
                  <a:lnTo>
                    <a:pt x="128" y="56"/>
                  </a:lnTo>
                  <a:lnTo>
                    <a:pt x="144" y="40"/>
                  </a:lnTo>
                  <a:lnTo>
                    <a:pt x="168" y="48"/>
                  </a:lnTo>
                  <a:lnTo>
                    <a:pt x="184" y="40"/>
                  </a:lnTo>
                  <a:lnTo>
                    <a:pt x="192" y="56"/>
                  </a:lnTo>
                  <a:lnTo>
                    <a:pt x="208" y="48"/>
                  </a:lnTo>
                  <a:lnTo>
                    <a:pt x="208" y="24"/>
                  </a:lnTo>
                  <a:lnTo>
                    <a:pt x="232" y="40"/>
                  </a:lnTo>
                  <a:lnTo>
                    <a:pt x="240" y="8"/>
                  </a:lnTo>
                  <a:lnTo>
                    <a:pt x="248" y="0"/>
                  </a:lnTo>
                  <a:lnTo>
                    <a:pt x="264" y="16"/>
                  </a:lnTo>
                  <a:lnTo>
                    <a:pt x="288" y="16"/>
                  </a:lnTo>
                  <a:lnTo>
                    <a:pt x="312" y="72"/>
                  </a:lnTo>
                  <a:lnTo>
                    <a:pt x="320" y="72"/>
                  </a:lnTo>
                  <a:lnTo>
                    <a:pt x="328" y="88"/>
                  </a:lnTo>
                  <a:lnTo>
                    <a:pt x="344" y="88"/>
                  </a:lnTo>
                  <a:lnTo>
                    <a:pt x="352" y="72"/>
                  </a:lnTo>
                  <a:lnTo>
                    <a:pt x="360" y="64"/>
                  </a:lnTo>
                  <a:lnTo>
                    <a:pt x="368" y="88"/>
                  </a:lnTo>
                  <a:lnTo>
                    <a:pt x="360" y="96"/>
                  </a:lnTo>
                  <a:lnTo>
                    <a:pt x="360" y="112"/>
                  </a:lnTo>
                  <a:lnTo>
                    <a:pt x="360" y="128"/>
                  </a:lnTo>
                  <a:lnTo>
                    <a:pt x="336" y="152"/>
                  </a:lnTo>
                  <a:lnTo>
                    <a:pt x="336" y="168"/>
                  </a:lnTo>
                  <a:lnTo>
                    <a:pt x="360" y="168"/>
                  </a:lnTo>
                  <a:lnTo>
                    <a:pt x="368" y="184"/>
                  </a:lnTo>
                  <a:lnTo>
                    <a:pt x="360" y="192"/>
                  </a:lnTo>
                  <a:lnTo>
                    <a:pt x="360" y="208"/>
                  </a:lnTo>
                  <a:lnTo>
                    <a:pt x="360" y="232"/>
                  </a:lnTo>
                  <a:lnTo>
                    <a:pt x="368" y="232"/>
                  </a:lnTo>
                  <a:lnTo>
                    <a:pt x="368" y="248"/>
                  </a:lnTo>
                  <a:lnTo>
                    <a:pt x="344" y="256"/>
                  </a:lnTo>
                  <a:lnTo>
                    <a:pt x="344" y="272"/>
                  </a:lnTo>
                  <a:lnTo>
                    <a:pt x="344" y="280"/>
                  </a:lnTo>
                  <a:lnTo>
                    <a:pt x="320" y="272"/>
                  </a:lnTo>
                  <a:lnTo>
                    <a:pt x="312" y="288"/>
                  </a:lnTo>
                  <a:lnTo>
                    <a:pt x="280" y="288"/>
                  </a:lnTo>
                  <a:lnTo>
                    <a:pt x="272" y="312"/>
                  </a:lnTo>
                  <a:lnTo>
                    <a:pt x="248" y="320"/>
                  </a:lnTo>
                  <a:lnTo>
                    <a:pt x="232" y="304"/>
                  </a:lnTo>
                  <a:lnTo>
                    <a:pt x="224" y="280"/>
                  </a:lnTo>
                  <a:lnTo>
                    <a:pt x="208" y="288"/>
                  </a:lnTo>
                  <a:lnTo>
                    <a:pt x="208" y="304"/>
                  </a:lnTo>
                  <a:lnTo>
                    <a:pt x="192" y="304"/>
                  </a:lnTo>
                  <a:lnTo>
                    <a:pt x="152" y="328"/>
                  </a:lnTo>
                  <a:lnTo>
                    <a:pt x="144" y="352"/>
                  </a:lnTo>
                  <a:lnTo>
                    <a:pt x="96" y="328"/>
                  </a:lnTo>
                  <a:lnTo>
                    <a:pt x="80" y="328"/>
                  </a:lnTo>
                  <a:lnTo>
                    <a:pt x="48" y="344"/>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79" name="Freeform 22"/>
            <p:cNvSpPr>
              <a:spLocks/>
            </p:cNvSpPr>
            <p:nvPr/>
          </p:nvSpPr>
          <p:spPr bwMode="invGray">
            <a:xfrm>
              <a:off x="5125854" y="4301562"/>
              <a:ext cx="1085718" cy="1085490"/>
            </a:xfrm>
            <a:custGeom>
              <a:avLst/>
              <a:gdLst>
                <a:gd name="T0" fmla="*/ 528 w 569"/>
                <a:gd name="T1" fmla="*/ 448 h 617"/>
                <a:gd name="T2" fmla="*/ 560 w 569"/>
                <a:gd name="T3" fmla="*/ 416 h 617"/>
                <a:gd name="T4" fmla="*/ 528 w 569"/>
                <a:gd name="T5" fmla="*/ 408 h 617"/>
                <a:gd name="T6" fmla="*/ 496 w 569"/>
                <a:gd name="T7" fmla="*/ 384 h 617"/>
                <a:gd name="T8" fmla="*/ 464 w 569"/>
                <a:gd name="T9" fmla="*/ 360 h 617"/>
                <a:gd name="T10" fmla="*/ 480 w 569"/>
                <a:gd name="T11" fmla="*/ 320 h 617"/>
                <a:gd name="T12" fmla="*/ 472 w 569"/>
                <a:gd name="T13" fmla="*/ 248 h 617"/>
                <a:gd name="T14" fmla="*/ 424 w 569"/>
                <a:gd name="T15" fmla="*/ 224 h 617"/>
                <a:gd name="T16" fmla="*/ 416 w 569"/>
                <a:gd name="T17" fmla="*/ 176 h 617"/>
                <a:gd name="T18" fmla="*/ 448 w 569"/>
                <a:gd name="T19" fmla="*/ 168 h 617"/>
                <a:gd name="T20" fmla="*/ 512 w 569"/>
                <a:gd name="T21" fmla="*/ 160 h 617"/>
                <a:gd name="T22" fmla="*/ 512 w 569"/>
                <a:gd name="T23" fmla="*/ 112 h 617"/>
                <a:gd name="T24" fmla="*/ 464 w 569"/>
                <a:gd name="T25" fmla="*/ 112 h 617"/>
                <a:gd name="T26" fmla="*/ 432 w 569"/>
                <a:gd name="T27" fmla="*/ 64 h 617"/>
                <a:gd name="T28" fmla="*/ 408 w 569"/>
                <a:gd name="T29" fmla="*/ 96 h 617"/>
                <a:gd name="T30" fmla="*/ 384 w 569"/>
                <a:gd name="T31" fmla="*/ 144 h 617"/>
                <a:gd name="T32" fmla="*/ 368 w 569"/>
                <a:gd name="T33" fmla="*/ 240 h 617"/>
                <a:gd name="T34" fmla="*/ 336 w 569"/>
                <a:gd name="T35" fmla="*/ 224 h 617"/>
                <a:gd name="T36" fmla="*/ 288 w 569"/>
                <a:gd name="T37" fmla="*/ 240 h 617"/>
                <a:gd name="T38" fmla="*/ 272 w 569"/>
                <a:gd name="T39" fmla="*/ 224 h 617"/>
                <a:gd name="T40" fmla="*/ 232 w 569"/>
                <a:gd name="T41" fmla="*/ 104 h 617"/>
                <a:gd name="T42" fmla="*/ 216 w 569"/>
                <a:gd name="T43" fmla="*/ 112 h 617"/>
                <a:gd name="T44" fmla="*/ 208 w 569"/>
                <a:gd name="T45" fmla="*/ 72 h 617"/>
                <a:gd name="T46" fmla="*/ 160 w 569"/>
                <a:gd name="T47" fmla="*/ 40 h 617"/>
                <a:gd name="T48" fmla="*/ 136 w 569"/>
                <a:gd name="T49" fmla="*/ 80 h 617"/>
                <a:gd name="T50" fmla="*/ 136 w 569"/>
                <a:gd name="T51" fmla="*/ 0 h 617"/>
                <a:gd name="T52" fmla="*/ 112 w 569"/>
                <a:gd name="T53" fmla="*/ 0 h 617"/>
                <a:gd name="T54" fmla="*/ 96 w 569"/>
                <a:gd name="T55" fmla="*/ 32 h 617"/>
                <a:gd name="T56" fmla="*/ 88 w 569"/>
                <a:gd name="T57" fmla="*/ 64 h 617"/>
                <a:gd name="T58" fmla="*/ 80 w 569"/>
                <a:gd name="T59" fmla="*/ 96 h 617"/>
                <a:gd name="T60" fmla="*/ 104 w 569"/>
                <a:gd name="T61" fmla="*/ 112 h 617"/>
                <a:gd name="T62" fmla="*/ 88 w 569"/>
                <a:gd name="T63" fmla="*/ 240 h 617"/>
                <a:gd name="T64" fmla="*/ 24 w 569"/>
                <a:gd name="T65" fmla="*/ 280 h 617"/>
                <a:gd name="T66" fmla="*/ 8 w 569"/>
                <a:gd name="T67" fmla="*/ 312 h 617"/>
                <a:gd name="T68" fmla="*/ 0 w 569"/>
                <a:gd name="T69" fmla="*/ 376 h 617"/>
                <a:gd name="T70" fmla="*/ 48 w 569"/>
                <a:gd name="T71" fmla="*/ 368 h 617"/>
                <a:gd name="T72" fmla="*/ 80 w 569"/>
                <a:gd name="T73" fmla="*/ 392 h 617"/>
                <a:gd name="T74" fmla="*/ 88 w 569"/>
                <a:gd name="T75" fmla="*/ 408 h 617"/>
                <a:gd name="T76" fmla="*/ 96 w 569"/>
                <a:gd name="T77" fmla="*/ 448 h 617"/>
                <a:gd name="T78" fmla="*/ 120 w 569"/>
                <a:gd name="T79" fmla="*/ 464 h 617"/>
                <a:gd name="T80" fmla="*/ 112 w 569"/>
                <a:gd name="T81" fmla="*/ 504 h 617"/>
                <a:gd name="T82" fmla="*/ 104 w 569"/>
                <a:gd name="T83" fmla="*/ 528 h 617"/>
                <a:gd name="T84" fmla="*/ 144 w 569"/>
                <a:gd name="T85" fmla="*/ 560 h 617"/>
                <a:gd name="T86" fmla="*/ 200 w 569"/>
                <a:gd name="T87" fmla="*/ 576 h 617"/>
                <a:gd name="T88" fmla="*/ 224 w 569"/>
                <a:gd name="T89" fmla="*/ 568 h 617"/>
                <a:gd name="T90" fmla="*/ 232 w 569"/>
                <a:gd name="T91" fmla="*/ 600 h 617"/>
                <a:gd name="T92" fmla="*/ 264 w 569"/>
                <a:gd name="T93" fmla="*/ 592 h 617"/>
                <a:gd name="T94" fmla="*/ 272 w 569"/>
                <a:gd name="T95" fmla="*/ 512 h 617"/>
                <a:gd name="T96" fmla="*/ 328 w 569"/>
                <a:gd name="T97" fmla="*/ 504 h 617"/>
                <a:gd name="T98" fmla="*/ 352 w 569"/>
                <a:gd name="T99" fmla="*/ 512 h 617"/>
                <a:gd name="T100" fmla="*/ 384 w 569"/>
                <a:gd name="T101" fmla="*/ 512 h 617"/>
                <a:gd name="T102" fmla="*/ 416 w 569"/>
                <a:gd name="T103" fmla="*/ 520 h 617"/>
                <a:gd name="T104" fmla="*/ 440 w 569"/>
                <a:gd name="T105" fmla="*/ 504 h 617"/>
                <a:gd name="T106" fmla="*/ 488 w 569"/>
                <a:gd name="T107" fmla="*/ 472 h 617"/>
                <a:gd name="T108" fmla="*/ 520 w 569"/>
                <a:gd name="T109" fmla="*/ 464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9" h="617">
                  <a:moveTo>
                    <a:pt x="520" y="464"/>
                  </a:moveTo>
                  <a:lnTo>
                    <a:pt x="528" y="448"/>
                  </a:lnTo>
                  <a:lnTo>
                    <a:pt x="568" y="448"/>
                  </a:lnTo>
                  <a:lnTo>
                    <a:pt x="560" y="416"/>
                  </a:lnTo>
                  <a:lnTo>
                    <a:pt x="552" y="400"/>
                  </a:lnTo>
                  <a:lnTo>
                    <a:pt x="528" y="408"/>
                  </a:lnTo>
                  <a:lnTo>
                    <a:pt x="504" y="400"/>
                  </a:lnTo>
                  <a:lnTo>
                    <a:pt x="496" y="384"/>
                  </a:lnTo>
                  <a:lnTo>
                    <a:pt x="464" y="384"/>
                  </a:lnTo>
                  <a:lnTo>
                    <a:pt x="464" y="360"/>
                  </a:lnTo>
                  <a:lnTo>
                    <a:pt x="464" y="344"/>
                  </a:lnTo>
                  <a:lnTo>
                    <a:pt x="480" y="320"/>
                  </a:lnTo>
                  <a:lnTo>
                    <a:pt x="448" y="288"/>
                  </a:lnTo>
                  <a:lnTo>
                    <a:pt x="472" y="248"/>
                  </a:lnTo>
                  <a:lnTo>
                    <a:pt x="472" y="216"/>
                  </a:lnTo>
                  <a:lnTo>
                    <a:pt x="424" y="224"/>
                  </a:lnTo>
                  <a:lnTo>
                    <a:pt x="424" y="184"/>
                  </a:lnTo>
                  <a:lnTo>
                    <a:pt x="416" y="176"/>
                  </a:lnTo>
                  <a:lnTo>
                    <a:pt x="432" y="160"/>
                  </a:lnTo>
                  <a:lnTo>
                    <a:pt x="448" y="168"/>
                  </a:lnTo>
                  <a:lnTo>
                    <a:pt x="464" y="152"/>
                  </a:lnTo>
                  <a:lnTo>
                    <a:pt x="512" y="160"/>
                  </a:lnTo>
                  <a:lnTo>
                    <a:pt x="528" y="136"/>
                  </a:lnTo>
                  <a:lnTo>
                    <a:pt x="512" y="112"/>
                  </a:lnTo>
                  <a:lnTo>
                    <a:pt x="488" y="128"/>
                  </a:lnTo>
                  <a:lnTo>
                    <a:pt x="464" y="112"/>
                  </a:lnTo>
                  <a:lnTo>
                    <a:pt x="464" y="64"/>
                  </a:lnTo>
                  <a:lnTo>
                    <a:pt x="432" y="64"/>
                  </a:lnTo>
                  <a:lnTo>
                    <a:pt x="424" y="96"/>
                  </a:lnTo>
                  <a:lnTo>
                    <a:pt x="408" y="96"/>
                  </a:lnTo>
                  <a:lnTo>
                    <a:pt x="408" y="120"/>
                  </a:lnTo>
                  <a:lnTo>
                    <a:pt x="384" y="144"/>
                  </a:lnTo>
                  <a:lnTo>
                    <a:pt x="368" y="144"/>
                  </a:lnTo>
                  <a:lnTo>
                    <a:pt x="368" y="240"/>
                  </a:lnTo>
                  <a:lnTo>
                    <a:pt x="344" y="240"/>
                  </a:lnTo>
                  <a:lnTo>
                    <a:pt x="336" y="224"/>
                  </a:lnTo>
                  <a:lnTo>
                    <a:pt x="320" y="240"/>
                  </a:lnTo>
                  <a:lnTo>
                    <a:pt x="288" y="240"/>
                  </a:lnTo>
                  <a:lnTo>
                    <a:pt x="288" y="232"/>
                  </a:lnTo>
                  <a:lnTo>
                    <a:pt x="272" y="224"/>
                  </a:lnTo>
                  <a:lnTo>
                    <a:pt x="272" y="192"/>
                  </a:lnTo>
                  <a:lnTo>
                    <a:pt x="232" y="104"/>
                  </a:lnTo>
                  <a:lnTo>
                    <a:pt x="216" y="104"/>
                  </a:lnTo>
                  <a:lnTo>
                    <a:pt x="216" y="112"/>
                  </a:lnTo>
                  <a:lnTo>
                    <a:pt x="200" y="88"/>
                  </a:lnTo>
                  <a:lnTo>
                    <a:pt x="208" y="72"/>
                  </a:lnTo>
                  <a:lnTo>
                    <a:pt x="176" y="32"/>
                  </a:lnTo>
                  <a:lnTo>
                    <a:pt x="160" y="40"/>
                  </a:lnTo>
                  <a:lnTo>
                    <a:pt x="152" y="80"/>
                  </a:lnTo>
                  <a:lnTo>
                    <a:pt x="136" y="80"/>
                  </a:lnTo>
                  <a:lnTo>
                    <a:pt x="136" y="64"/>
                  </a:lnTo>
                  <a:lnTo>
                    <a:pt x="136" y="0"/>
                  </a:lnTo>
                  <a:lnTo>
                    <a:pt x="120" y="16"/>
                  </a:lnTo>
                  <a:lnTo>
                    <a:pt x="112" y="0"/>
                  </a:lnTo>
                  <a:lnTo>
                    <a:pt x="96" y="16"/>
                  </a:lnTo>
                  <a:lnTo>
                    <a:pt x="96" y="32"/>
                  </a:lnTo>
                  <a:lnTo>
                    <a:pt x="104" y="64"/>
                  </a:lnTo>
                  <a:lnTo>
                    <a:pt x="88" y="64"/>
                  </a:lnTo>
                  <a:lnTo>
                    <a:pt x="72" y="64"/>
                  </a:lnTo>
                  <a:lnTo>
                    <a:pt x="80" y="96"/>
                  </a:lnTo>
                  <a:lnTo>
                    <a:pt x="80" y="112"/>
                  </a:lnTo>
                  <a:lnTo>
                    <a:pt x="104" y="112"/>
                  </a:lnTo>
                  <a:lnTo>
                    <a:pt x="104" y="168"/>
                  </a:lnTo>
                  <a:lnTo>
                    <a:pt x="88" y="240"/>
                  </a:lnTo>
                  <a:lnTo>
                    <a:pt x="40" y="272"/>
                  </a:lnTo>
                  <a:lnTo>
                    <a:pt x="24" y="280"/>
                  </a:lnTo>
                  <a:lnTo>
                    <a:pt x="16" y="288"/>
                  </a:lnTo>
                  <a:lnTo>
                    <a:pt x="8" y="312"/>
                  </a:lnTo>
                  <a:lnTo>
                    <a:pt x="8" y="360"/>
                  </a:lnTo>
                  <a:lnTo>
                    <a:pt x="0" y="376"/>
                  </a:lnTo>
                  <a:lnTo>
                    <a:pt x="32" y="376"/>
                  </a:lnTo>
                  <a:lnTo>
                    <a:pt x="48" y="368"/>
                  </a:lnTo>
                  <a:lnTo>
                    <a:pt x="88" y="376"/>
                  </a:lnTo>
                  <a:lnTo>
                    <a:pt x="80" y="392"/>
                  </a:lnTo>
                  <a:lnTo>
                    <a:pt x="72" y="392"/>
                  </a:lnTo>
                  <a:lnTo>
                    <a:pt x="88" y="408"/>
                  </a:lnTo>
                  <a:lnTo>
                    <a:pt x="80" y="432"/>
                  </a:lnTo>
                  <a:lnTo>
                    <a:pt x="96" y="448"/>
                  </a:lnTo>
                  <a:lnTo>
                    <a:pt x="120" y="448"/>
                  </a:lnTo>
                  <a:lnTo>
                    <a:pt x="120" y="464"/>
                  </a:lnTo>
                  <a:lnTo>
                    <a:pt x="112" y="472"/>
                  </a:lnTo>
                  <a:lnTo>
                    <a:pt x="112" y="504"/>
                  </a:lnTo>
                  <a:lnTo>
                    <a:pt x="96" y="504"/>
                  </a:lnTo>
                  <a:lnTo>
                    <a:pt x="104" y="528"/>
                  </a:lnTo>
                  <a:lnTo>
                    <a:pt x="144" y="528"/>
                  </a:lnTo>
                  <a:lnTo>
                    <a:pt x="144" y="560"/>
                  </a:lnTo>
                  <a:lnTo>
                    <a:pt x="160" y="568"/>
                  </a:lnTo>
                  <a:lnTo>
                    <a:pt x="200" y="576"/>
                  </a:lnTo>
                  <a:lnTo>
                    <a:pt x="216" y="560"/>
                  </a:lnTo>
                  <a:lnTo>
                    <a:pt x="224" y="568"/>
                  </a:lnTo>
                  <a:lnTo>
                    <a:pt x="216" y="592"/>
                  </a:lnTo>
                  <a:lnTo>
                    <a:pt x="232" y="600"/>
                  </a:lnTo>
                  <a:lnTo>
                    <a:pt x="264" y="616"/>
                  </a:lnTo>
                  <a:lnTo>
                    <a:pt x="264" y="592"/>
                  </a:lnTo>
                  <a:lnTo>
                    <a:pt x="264" y="520"/>
                  </a:lnTo>
                  <a:lnTo>
                    <a:pt x="272" y="512"/>
                  </a:lnTo>
                  <a:lnTo>
                    <a:pt x="320" y="512"/>
                  </a:lnTo>
                  <a:lnTo>
                    <a:pt x="328" y="504"/>
                  </a:lnTo>
                  <a:lnTo>
                    <a:pt x="344" y="504"/>
                  </a:lnTo>
                  <a:lnTo>
                    <a:pt x="352" y="512"/>
                  </a:lnTo>
                  <a:lnTo>
                    <a:pt x="376" y="504"/>
                  </a:lnTo>
                  <a:lnTo>
                    <a:pt x="384" y="512"/>
                  </a:lnTo>
                  <a:lnTo>
                    <a:pt x="392" y="504"/>
                  </a:lnTo>
                  <a:lnTo>
                    <a:pt x="416" y="520"/>
                  </a:lnTo>
                  <a:lnTo>
                    <a:pt x="416" y="504"/>
                  </a:lnTo>
                  <a:lnTo>
                    <a:pt x="440" y="504"/>
                  </a:lnTo>
                  <a:lnTo>
                    <a:pt x="480" y="496"/>
                  </a:lnTo>
                  <a:lnTo>
                    <a:pt x="488" y="472"/>
                  </a:lnTo>
                  <a:lnTo>
                    <a:pt x="504" y="464"/>
                  </a:lnTo>
                  <a:lnTo>
                    <a:pt x="520" y="464"/>
                  </a:lnTo>
                </a:path>
              </a:pathLst>
            </a:custGeom>
            <a:solidFill>
              <a:schemeClr val="accent5"/>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0" name="Freeform 23"/>
            <p:cNvSpPr>
              <a:spLocks/>
            </p:cNvSpPr>
            <p:nvPr/>
          </p:nvSpPr>
          <p:spPr bwMode="invGray">
            <a:xfrm>
              <a:off x="3098495" y="3048019"/>
              <a:ext cx="2308651" cy="1380440"/>
            </a:xfrm>
            <a:custGeom>
              <a:avLst/>
              <a:gdLst>
                <a:gd name="T0" fmla="*/ 1184 w 1209"/>
                <a:gd name="T1" fmla="*/ 728 h 785"/>
                <a:gd name="T2" fmla="*/ 1160 w 1209"/>
                <a:gd name="T3" fmla="*/ 728 h 785"/>
                <a:gd name="T4" fmla="*/ 1160 w 1209"/>
                <a:gd name="T5" fmla="*/ 784 h 785"/>
                <a:gd name="T6" fmla="*/ 1112 w 1209"/>
                <a:gd name="T7" fmla="*/ 760 h 785"/>
                <a:gd name="T8" fmla="*/ 1088 w 1209"/>
                <a:gd name="T9" fmla="*/ 752 h 785"/>
                <a:gd name="T10" fmla="*/ 1024 w 1209"/>
                <a:gd name="T11" fmla="*/ 720 h 785"/>
                <a:gd name="T12" fmla="*/ 1040 w 1209"/>
                <a:gd name="T13" fmla="*/ 696 h 785"/>
                <a:gd name="T14" fmla="*/ 1032 w 1209"/>
                <a:gd name="T15" fmla="*/ 680 h 785"/>
                <a:gd name="T16" fmla="*/ 1000 w 1209"/>
                <a:gd name="T17" fmla="*/ 664 h 785"/>
                <a:gd name="T18" fmla="*/ 976 w 1209"/>
                <a:gd name="T19" fmla="*/ 680 h 785"/>
                <a:gd name="T20" fmla="*/ 928 w 1209"/>
                <a:gd name="T21" fmla="*/ 648 h 785"/>
                <a:gd name="T22" fmla="*/ 832 w 1209"/>
                <a:gd name="T23" fmla="*/ 696 h 785"/>
                <a:gd name="T24" fmla="*/ 808 w 1209"/>
                <a:gd name="T25" fmla="*/ 720 h 785"/>
                <a:gd name="T26" fmla="*/ 728 w 1209"/>
                <a:gd name="T27" fmla="*/ 736 h 785"/>
                <a:gd name="T28" fmla="*/ 656 w 1209"/>
                <a:gd name="T29" fmla="*/ 712 h 785"/>
                <a:gd name="T30" fmla="*/ 632 w 1209"/>
                <a:gd name="T31" fmla="*/ 680 h 785"/>
                <a:gd name="T32" fmla="*/ 584 w 1209"/>
                <a:gd name="T33" fmla="*/ 704 h 785"/>
                <a:gd name="T34" fmla="*/ 536 w 1209"/>
                <a:gd name="T35" fmla="*/ 728 h 785"/>
                <a:gd name="T36" fmla="*/ 456 w 1209"/>
                <a:gd name="T37" fmla="*/ 672 h 785"/>
                <a:gd name="T38" fmla="*/ 408 w 1209"/>
                <a:gd name="T39" fmla="*/ 640 h 785"/>
                <a:gd name="T40" fmla="*/ 360 w 1209"/>
                <a:gd name="T41" fmla="*/ 624 h 785"/>
                <a:gd name="T42" fmla="*/ 320 w 1209"/>
                <a:gd name="T43" fmla="*/ 592 h 785"/>
                <a:gd name="T44" fmla="*/ 272 w 1209"/>
                <a:gd name="T45" fmla="*/ 520 h 785"/>
                <a:gd name="T46" fmla="*/ 248 w 1209"/>
                <a:gd name="T47" fmla="*/ 512 h 785"/>
                <a:gd name="T48" fmla="*/ 208 w 1209"/>
                <a:gd name="T49" fmla="*/ 456 h 785"/>
                <a:gd name="T50" fmla="*/ 160 w 1209"/>
                <a:gd name="T51" fmla="*/ 384 h 785"/>
                <a:gd name="T52" fmla="*/ 120 w 1209"/>
                <a:gd name="T53" fmla="*/ 408 h 785"/>
                <a:gd name="T54" fmla="*/ 64 w 1209"/>
                <a:gd name="T55" fmla="*/ 328 h 785"/>
                <a:gd name="T56" fmla="*/ 32 w 1209"/>
                <a:gd name="T57" fmla="*/ 272 h 785"/>
                <a:gd name="T58" fmla="*/ 0 w 1209"/>
                <a:gd name="T59" fmla="*/ 256 h 785"/>
                <a:gd name="T60" fmla="*/ 16 w 1209"/>
                <a:gd name="T61" fmla="*/ 176 h 785"/>
                <a:gd name="T62" fmla="*/ 48 w 1209"/>
                <a:gd name="T63" fmla="*/ 192 h 785"/>
                <a:gd name="T64" fmla="*/ 80 w 1209"/>
                <a:gd name="T65" fmla="*/ 184 h 785"/>
                <a:gd name="T66" fmla="*/ 80 w 1209"/>
                <a:gd name="T67" fmla="*/ 128 h 785"/>
                <a:gd name="T68" fmla="*/ 56 w 1209"/>
                <a:gd name="T69" fmla="*/ 96 h 785"/>
                <a:gd name="T70" fmla="*/ 80 w 1209"/>
                <a:gd name="T71" fmla="*/ 48 h 785"/>
                <a:gd name="T72" fmla="*/ 152 w 1209"/>
                <a:gd name="T73" fmla="*/ 40 h 785"/>
                <a:gd name="T74" fmla="*/ 208 w 1209"/>
                <a:gd name="T75" fmla="*/ 8 h 785"/>
                <a:gd name="T76" fmla="*/ 288 w 1209"/>
                <a:gd name="T77" fmla="*/ 16 h 785"/>
                <a:gd name="T78" fmla="*/ 344 w 1209"/>
                <a:gd name="T79" fmla="*/ 56 h 785"/>
                <a:gd name="T80" fmla="*/ 432 w 1209"/>
                <a:gd name="T81" fmla="*/ 56 h 785"/>
                <a:gd name="T82" fmla="*/ 528 w 1209"/>
                <a:gd name="T83" fmla="*/ 40 h 785"/>
                <a:gd name="T84" fmla="*/ 664 w 1209"/>
                <a:gd name="T85" fmla="*/ 56 h 785"/>
                <a:gd name="T86" fmla="*/ 712 w 1209"/>
                <a:gd name="T87" fmla="*/ 72 h 785"/>
                <a:gd name="T88" fmla="*/ 704 w 1209"/>
                <a:gd name="T89" fmla="*/ 96 h 785"/>
                <a:gd name="T90" fmla="*/ 728 w 1209"/>
                <a:gd name="T91" fmla="*/ 136 h 785"/>
                <a:gd name="T92" fmla="*/ 712 w 1209"/>
                <a:gd name="T93" fmla="*/ 184 h 785"/>
                <a:gd name="T94" fmla="*/ 696 w 1209"/>
                <a:gd name="T95" fmla="*/ 248 h 785"/>
                <a:gd name="T96" fmla="*/ 736 w 1209"/>
                <a:gd name="T97" fmla="*/ 320 h 785"/>
                <a:gd name="T98" fmla="*/ 832 w 1209"/>
                <a:gd name="T99" fmla="*/ 368 h 785"/>
                <a:gd name="T100" fmla="*/ 936 w 1209"/>
                <a:gd name="T101" fmla="*/ 416 h 785"/>
                <a:gd name="T102" fmla="*/ 992 w 1209"/>
                <a:gd name="T103" fmla="*/ 424 h 785"/>
                <a:gd name="T104" fmla="*/ 1008 w 1209"/>
                <a:gd name="T105" fmla="*/ 480 h 785"/>
                <a:gd name="T106" fmla="*/ 1040 w 1209"/>
                <a:gd name="T107" fmla="*/ 496 h 785"/>
                <a:gd name="T108" fmla="*/ 1056 w 1209"/>
                <a:gd name="T109" fmla="*/ 472 h 785"/>
                <a:gd name="T110" fmla="*/ 1080 w 1209"/>
                <a:gd name="T111" fmla="*/ 480 h 785"/>
                <a:gd name="T112" fmla="*/ 1096 w 1209"/>
                <a:gd name="T113" fmla="*/ 464 h 785"/>
                <a:gd name="T114" fmla="*/ 1136 w 1209"/>
                <a:gd name="T115" fmla="*/ 440 h 785"/>
                <a:gd name="T116" fmla="*/ 1176 w 1209"/>
                <a:gd name="T117" fmla="*/ 456 h 785"/>
                <a:gd name="T118" fmla="*/ 1208 w 1209"/>
                <a:gd name="T119" fmla="*/ 536 h 785"/>
                <a:gd name="T120" fmla="*/ 1208 w 1209"/>
                <a:gd name="T121" fmla="*/ 576 h 785"/>
                <a:gd name="T122" fmla="*/ 1200 w 1209"/>
                <a:gd name="T123" fmla="*/ 71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9" h="785">
                  <a:moveTo>
                    <a:pt x="1200" y="712"/>
                  </a:moveTo>
                  <a:lnTo>
                    <a:pt x="1184" y="728"/>
                  </a:lnTo>
                  <a:lnTo>
                    <a:pt x="1176" y="712"/>
                  </a:lnTo>
                  <a:lnTo>
                    <a:pt x="1160" y="728"/>
                  </a:lnTo>
                  <a:lnTo>
                    <a:pt x="1168" y="776"/>
                  </a:lnTo>
                  <a:lnTo>
                    <a:pt x="1160" y="784"/>
                  </a:lnTo>
                  <a:lnTo>
                    <a:pt x="1136" y="776"/>
                  </a:lnTo>
                  <a:lnTo>
                    <a:pt x="1112" y="760"/>
                  </a:lnTo>
                  <a:lnTo>
                    <a:pt x="1112" y="744"/>
                  </a:lnTo>
                  <a:lnTo>
                    <a:pt x="1088" y="752"/>
                  </a:lnTo>
                  <a:lnTo>
                    <a:pt x="1024" y="728"/>
                  </a:lnTo>
                  <a:lnTo>
                    <a:pt x="1024" y="720"/>
                  </a:lnTo>
                  <a:lnTo>
                    <a:pt x="1040" y="712"/>
                  </a:lnTo>
                  <a:lnTo>
                    <a:pt x="1040" y="696"/>
                  </a:lnTo>
                  <a:lnTo>
                    <a:pt x="1024" y="688"/>
                  </a:lnTo>
                  <a:lnTo>
                    <a:pt x="1032" y="680"/>
                  </a:lnTo>
                  <a:lnTo>
                    <a:pt x="1016" y="656"/>
                  </a:lnTo>
                  <a:lnTo>
                    <a:pt x="1000" y="664"/>
                  </a:lnTo>
                  <a:lnTo>
                    <a:pt x="984" y="672"/>
                  </a:lnTo>
                  <a:lnTo>
                    <a:pt x="976" y="680"/>
                  </a:lnTo>
                  <a:lnTo>
                    <a:pt x="960" y="680"/>
                  </a:lnTo>
                  <a:lnTo>
                    <a:pt x="928" y="648"/>
                  </a:lnTo>
                  <a:lnTo>
                    <a:pt x="864" y="696"/>
                  </a:lnTo>
                  <a:lnTo>
                    <a:pt x="832" y="696"/>
                  </a:lnTo>
                  <a:lnTo>
                    <a:pt x="824" y="720"/>
                  </a:lnTo>
                  <a:lnTo>
                    <a:pt x="808" y="720"/>
                  </a:lnTo>
                  <a:lnTo>
                    <a:pt x="760" y="744"/>
                  </a:lnTo>
                  <a:lnTo>
                    <a:pt x="728" y="736"/>
                  </a:lnTo>
                  <a:lnTo>
                    <a:pt x="712" y="712"/>
                  </a:lnTo>
                  <a:lnTo>
                    <a:pt x="656" y="712"/>
                  </a:lnTo>
                  <a:lnTo>
                    <a:pt x="664" y="688"/>
                  </a:lnTo>
                  <a:lnTo>
                    <a:pt x="632" y="680"/>
                  </a:lnTo>
                  <a:lnTo>
                    <a:pt x="600" y="680"/>
                  </a:lnTo>
                  <a:lnTo>
                    <a:pt x="584" y="704"/>
                  </a:lnTo>
                  <a:lnTo>
                    <a:pt x="552" y="728"/>
                  </a:lnTo>
                  <a:lnTo>
                    <a:pt x="536" y="728"/>
                  </a:lnTo>
                  <a:lnTo>
                    <a:pt x="544" y="680"/>
                  </a:lnTo>
                  <a:lnTo>
                    <a:pt x="456" y="672"/>
                  </a:lnTo>
                  <a:lnTo>
                    <a:pt x="424" y="640"/>
                  </a:lnTo>
                  <a:lnTo>
                    <a:pt x="408" y="640"/>
                  </a:lnTo>
                  <a:lnTo>
                    <a:pt x="392" y="648"/>
                  </a:lnTo>
                  <a:lnTo>
                    <a:pt x="360" y="624"/>
                  </a:lnTo>
                  <a:lnTo>
                    <a:pt x="336" y="600"/>
                  </a:lnTo>
                  <a:lnTo>
                    <a:pt x="320" y="592"/>
                  </a:lnTo>
                  <a:lnTo>
                    <a:pt x="280" y="544"/>
                  </a:lnTo>
                  <a:lnTo>
                    <a:pt x="272" y="520"/>
                  </a:lnTo>
                  <a:lnTo>
                    <a:pt x="264" y="512"/>
                  </a:lnTo>
                  <a:lnTo>
                    <a:pt x="248" y="512"/>
                  </a:lnTo>
                  <a:lnTo>
                    <a:pt x="224" y="464"/>
                  </a:lnTo>
                  <a:lnTo>
                    <a:pt x="208" y="456"/>
                  </a:lnTo>
                  <a:lnTo>
                    <a:pt x="192" y="424"/>
                  </a:lnTo>
                  <a:lnTo>
                    <a:pt x="160" y="384"/>
                  </a:lnTo>
                  <a:lnTo>
                    <a:pt x="144" y="384"/>
                  </a:lnTo>
                  <a:lnTo>
                    <a:pt x="120" y="408"/>
                  </a:lnTo>
                  <a:lnTo>
                    <a:pt x="96" y="376"/>
                  </a:lnTo>
                  <a:lnTo>
                    <a:pt x="64" y="328"/>
                  </a:lnTo>
                  <a:lnTo>
                    <a:pt x="40" y="304"/>
                  </a:lnTo>
                  <a:lnTo>
                    <a:pt x="32" y="272"/>
                  </a:lnTo>
                  <a:lnTo>
                    <a:pt x="8" y="280"/>
                  </a:lnTo>
                  <a:lnTo>
                    <a:pt x="0" y="256"/>
                  </a:lnTo>
                  <a:lnTo>
                    <a:pt x="8" y="248"/>
                  </a:lnTo>
                  <a:lnTo>
                    <a:pt x="16" y="176"/>
                  </a:lnTo>
                  <a:lnTo>
                    <a:pt x="32" y="168"/>
                  </a:lnTo>
                  <a:lnTo>
                    <a:pt x="48" y="192"/>
                  </a:lnTo>
                  <a:lnTo>
                    <a:pt x="64" y="184"/>
                  </a:lnTo>
                  <a:lnTo>
                    <a:pt x="80" y="184"/>
                  </a:lnTo>
                  <a:lnTo>
                    <a:pt x="72" y="144"/>
                  </a:lnTo>
                  <a:lnTo>
                    <a:pt x="80" y="128"/>
                  </a:lnTo>
                  <a:lnTo>
                    <a:pt x="56" y="120"/>
                  </a:lnTo>
                  <a:lnTo>
                    <a:pt x="56" y="96"/>
                  </a:lnTo>
                  <a:lnTo>
                    <a:pt x="64" y="56"/>
                  </a:lnTo>
                  <a:lnTo>
                    <a:pt x="80" y="48"/>
                  </a:lnTo>
                  <a:lnTo>
                    <a:pt x="120" y="56"/>
                  </a:lnTo>
                  <a:lnTo>
                    <a:pt x="152" y="40"/>
                  </a:lnTo>
                  <a:lnTo>
                    <a:pt x="176" y="0"/>
                  </a:lnTo>
                  <a:lnTo>
                    <a:pt x="208" y="8"/>
                  </a:lnTo>
                  <a:lnTo>
                    <a:pt x="272" y="32"/>
                  </a:lnTo>
                  <a:lnTo>
                    <a:pt x="288" y="16"/>
                  </a:lnTo>
                  <a:lnTo>
                    <a:pt x="336" y="24"/>
                  </a:lnTo>
                  <a:lnTo>
                    <a:pt x="344" y="56"/>
                  </a:lnTo>
                  <a:lnTo>
                    <a:pt x="408" y="72"/>
                  </a:lnTo>
                  <a:lnTo>
                    <a:pt x="432" y="56"/>
                  </a:lnTo>
                  <a:lnTo>
                    <a:pt x="504" y="56"/>
                  </a:lnTo>
                  <a:lnTo>
                    <a:pt x="528" y="40"/>
                  </a:lnTo>
                  <a:lnTo>
                    <a:pt x="640" y="32"/>
                  </a:lnTo>
                  <a:lnTo>
                    <a:pt x="664" y="56"/>
                  </a:lnTo>
                  <a:lnTo>
                    <a:pt x="696" y="64"/>
                  </a:lnTo>
                  <a:lnTo>
                    <a:pt x="712" y="72"/>
                  </a:lnTo>
                  <a:lnTo>
                    <a:pt x="720" y="88"/>
                  </a:lnTo>
                  <a:lnTo>
                    <a:pt x="704" y="96"/>
                  </a:lnTo>
                  <a:lnTo>
                    <a:pt x="728" y="104"/>
                  </a:lnTo>
                  <a:lnTo>
                    <a:pt x="728" y="136"/>
                  </a:lnTo>
                  <a:lnTo>
                    <a:pt x="704" y="168"/>
                  </a:lnTo>
                  <a:lnTo>
                    <a:pt x="712" y="184"/>
                  </a:lnTo>
                  <a:lnTo>
                    <a:pt x="704" y="232"/>
                  </a:lnTo>
                  <a:lnTo>
                    <a:pt x="696" y="248"/>
                  </a:lnTo>
                  <a:lnTo>
                    <a:pt x="712" y="296"/>
                  </a:lnTo>
                  <a:lnTo>
                    <a:pt x="736" y="320"/>
                  </a:lnTo>
                  <a:lnTo>
                    <a:pt x="784" y="320"/>
                  </a:lnTo>
                  <a:lnTo>
                    <a:pt x="832" y="368"/>
                  </a:lnTo>
                  <a:lnTo>
                    <a:pt x="864" y="376"/>
                  </a:lnTo>
                  <a:lnTo>
                    <a:pt x="936" y="416"/>
                  </a:lnTo>
                  <a:lnTo>
                    <a:pt x="968" y="400"/>
                  </a:lnTo>
                  <a:lnTo>
                    <a:pt x="992" y="424"/>
                  </a:lnTo>
                  <a:lnTo>
                    <a:pt x="1016" y="448"/>
                  </a:lnTo>
                  <a:lnTo>
                    <a:pt x="1008" y="480"/>
                  </a:lnTo>
                  <a:lnTo>
                    <a:pt x="1040" y="480"/>
                  </a:lnTo>
                  <a:lnTo>
                    <a:pt x="1040" y="496"/>
                  </a:lnTo>
                  <a:lnTo>
                    <a:pt x="1064" y="496"/>
                  </a:lnTo>
                  <a:lnTo>
                    <a:pt x="1056" y="472"/>
                  </a:lnTo>
                  <a:lnTo>
                    <a:pt x="1072" y="472"/>
                  </a:lnTo>
                  <a:lnTo>
                    <a:pt x="1080" y="480"/>
                  </a:lnTo>
                  <a:lnTo>
                    <a:pt x="1096" y="480"/>
                  </a:lnTo>
                  <a:lnTo>
                    <a:pt x="1096" y="464"/>
                  </a:lnTo>
                  <a:lnTo>
                    <a:pt x="1120" y="464"/>
                  </a:lnTo>
                  <a:lnTo>
                    <a:pt x="1136" y="440"/>
                  </a:lnTo>
                  <a:lnTo>
                    <a:pt x="1152" y="432"/>
                  </a:lnTo>
                  <a:lnTo>
                    <a:pt x="1176" y="456"/>
                  </a:lnTo>
                  <a:lnTo>
                    <a:pt x="1176" y="480"/>
                  </a:lnTo>
                  <a:lnTo>
                    <a:pt x="1208" y="536"/>
                  </a:lnTo>
                  <a:lnTo>
                    <a:pt x="1192" y="544"/>
                  </a:lnTo>
                  <a:lnTo>
                    <a:pt x="1208" y="576"/>
                  </a:lnTo>
                  <a:lnTo>
                    <a:pt x="1208" y="608"/>
                  </a:lnTo>
                  <a:lnTo>
                    <a:pt x="1200" y="712"/>
                  </a:lnTo>
                </a:path>
              </a:pathLst>
            </a:custGeom>
            <a:grpFill/>
            <a:ln w="12700" cap="rnd" cmpd="sng">
              <a:solidFill>
                <a:schemeClr val="bg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1" name="Freeform 24"/>
            <p:cNvSpPr>
              <a:spLocks/>
            </p:cNvSpPr>
            <p:nvPr/>
          </p:nvSpPr>
          <p:spPr bwMode="gray">
            <a:xfrm>
              <a:off x="5268215" y="3613914"/>
              <a:ext cx="1449338" cy="1112926"/>
            </a:xfrm>
            <a:custGeom>
              <a:avLst/>
              <a:gdLst>
                <a:gd name="T0" fmla="*/ 696 w 761"/>
                <a:gd name="T1" fmla="*/ 488 h 633"/>
                <a:gd name="T2" fmla="*/ 672 w 761"/>
                <a:gd name="T3" fmla="*/ 504 h 633"/>
                <a:gd name="T4" fmla="*/ 656 w 761"/>
                <a:gd name="T5" fmla="*/ 488 h 633"/>
                <a:gd name="T6" fmla="*/ 608 w 761"/>
                <a:gd name="T7" fmla="*/ 432 h 633"/>
                <a:gd name="T8" fmla="*/ 584 w 761"/>
                <a:gd name="T9" fmla="*/ 424 h 633"/>
                <a:gd name="T10" fmla="*/ 552 w 761"/>
                <a:gd name="T11" fmla="*/ 440 h 633"/>
                <a:gd name="T12" fmla="*/ 536 w 761"/>
                <a:gd name="T13" fmla="*/ 472 h 633"/>
                <a:gd name="T14" fmla="*/ 512 w 761"/>
                <a:gd name="T15" fmla="*/ 464 h 633"/>
                <a:gd name="T16" fmla="*/ 472 w 761"/>
                <a:gd name="T17" fmla="*/ 472 h 633"/>
                <a:gd name="T18" fmla="*/ 504 w 761"/>
                <a:gd name="T19" fmla="*/ 496 h 633"/>
                <a:gd name="T20" fmla="*/ 456 w 761"/>
                <a:gd name="T21" fmla="*/ 528 h 633"/>
                <a:gd name="T22" fmla="*/ 416 w 761"/>
                <a:gd name="T23" fmla="*/ 520 h 633"/>
                <a:gd name="T24" fmla="*/ 392 w 761"/>
                <a:gd name="T25" fmla="*/ 456 h 633"/>
                <a:gd name="T26" fmla="*/ 360 w 761"/>
                <a:gd name="T27" fmla="*/ 488 h 633"/>
                <a:gd name="T28" fmla="*/ 336 w 761"/>
                <a:gd name="T29" fmla="*/ 504 h 633"/>
                <a:gd name="T30" fmla="*/ 296 w 761"/>
                <a:gd name="T31" fmla="*/ 536 h 633"/>
                <a:gd name="T32" fmla="*/ 272 w 761"/>
                <a:gd name="T33" fmla="*/ 632 h 633"/>
                <a:gd name="T34" fmla="*/ 248 w 761"/>
                <a:gd name="T35" fmla="*/ 632 h 633"/>
                <a:gd name="T36" fmla="*/ 216 w 761"/>
                <a:gd name="T37" fmla="*/ 624 h 633"/>
                <a:gd name="T38" fmla="*/ 200 w 761"/>
                <a:gd name="T39" fmla="*/ 576 h 633"/>
                <a:gd name="T40" fmla="*/ 144 w 761"/>
                <a:gd name="T41" fmla="*/ 496 h 633"/>
                <a:gd name="T42" fmla="*/ 128 w 761"/>
                <a:gd name="T43" fmla="*/ 480 h 633"/>
                <a:gd name="T44" fmla="*/ 104 w 761"/>
                <a:gd name="T45" fmla="*/ 424 h 633"/>
                <a:gd name="T46" fmla="*/ 80 w 761"/>
                <a:gd name="T47" fmla="*/ 464 h 633"/>
                <a:gd name="T48" fmla="*/ 72 w 761"/>
                <a:gd name="T49" fmla="*/ 248 h 633"/>
                <a:gd name="T50" fmla="*/ 72 w 761"/>
                <a:gd name="T51" fmla="*/ 216 h 633"/>
                <a:gd name="T52" fmla="*/ 40 w 761"/>
                <a:gd name="T53" fmla="*/ 136 h 633"/>
                <a:gd name="T54" fmla="*/ 0 w 761"/>
                <a:gd name="T55" fmla="*/ 104 h 633"/>
                <a:gd name="T56" fmla="*/ 8 w 761"/>
                <a:gd name="T57" fmla="*/ 64 h 633"/>
                <a:gd name="T58" fmla="*/ 16 w 761"/>
                <a:gd name="T59" fmla="*/ 32 h 633"/>
                <a:gd name="T60" fmla="*/ 32 w 761"/>
                <a:gd name="T61" fmla="*/ 0 h 633"/>
                <a:gd name="T62" fmla="*/ 64 w 761"/>
                <a:gd name="T63" fmla="*/ 16 h 633"/>
                <a:gd name="T64" fmla="*/ 88 w 761"/>
                <a:gd name="T65" fmla="*/ 80 h 633"/>
                <a:gd name="T66" fmla="*/ 128 w 761"/>
                <a:gd name="T67" fmla="*/ 120 h 633"/>
                <a:gd name="T68" fmla="*/ 152 w 761"/>
                <a:gd name="T69" fmla="*/ 104 h 633"/>
                <a:gd name="T70" fmla="*/ 176 w 761"/>
                <a:gd name="T71" fmla="*/ 128 h 633"/>
                <a:gd name="T72" fmla="*/ 224 w 761"/>
                <a:gd name="T73" fmla="*/ 96 h 633"/>
                <a:gd name="T74" fmla="*/ 288 w 761"/>
                <a:gd name="T75" fmla="*/ 96 h 633"/>
                <a:gd name="T76" fmla="*/ 296 w 761"/>
                <a:gd name="T77" fmla="*/ 40 h 633"/>
                <a:gd name="T78" fmla="*/ 320 w 761"/>
                <a:gd name="T79" fmla="*/ 32 h 633"/>
                <a:gd name="T80" fmla="*/ 344 w 761"/>
                <a:gd name="T81" fmla="*/ 48 h 633"/>
                <a:gd name="T82" fmla="*/ 400 w 761"/>
                <a:gd name="T83" fmla="*/ 72 h 633"/>
                <a:gd name="T84" fmla="*/ 416 w 761"/>
                <a:gd name="T85" fmla="*/ 136 h 633"/>
                <a:gd name="T86" fmla="*/ 472 w 761"/>
                <a:gd name="T87" fmla="*/ 160 h 633"/>
                <a:gd name="T88" fmla="*/ 512 w 761"/>
                <a:gd name="T89" fmla="*/ 136 h 633"/>
                <a:gd name="T90" fmla="*/ 552 w 761"/>
                <a:gd name="T91" fmla="*/ 144 h 633"/>
                <a:gd name="T92" fmla="*/ 624 w 761"/>
                <a:gd name="T93" fmla="*/ 184 h 633"/>
                <a:gd name="T94" fmla="*/ 704 w 761"/>
                <a:gd name="T95" fmla="*/ 224 h 633"/>
                <a:gd name="T96" fmla="*/ 760 w 761"/>
                <a:gd name="T97" fmla="*/ 256 h 633"/>
                <a:gd name="T98" fmla="*/ 744 w 761"/>
                <a:gd name="T99" fmla="*/ 296 h 633"/>
                <a:gd name="T100" fmla="*/ 664 w 761"/>
                <a:gd name="T101" fmla="*/ 312 h 633"/>
                <a:gd name="T102" fmla="*/ 648 w 761"/>
                <a:gd name="T103" fmla="*/ 336 h 633"/>
                <a:gd name="T104" fmla="*/ 656 w 761"/>
                <a:gd name="T105" fmla="*/ 360 h 633"/>
                <a:gd name="T106" fmla="*/ 656 w 761"/>
                <a:gd name="T107" fmla="*/ 376 h 633"/>
                <a:gd name="T108" fmla="*/ 704 w 761"/>
                <a:gd name="T109" fmla="*/ 45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1" h="633">
                  <a:moveTo>
                    <a:pt x="696" y="480"/>
                  </a:moveTo>
                  <a:lnTo>
                    <a:pt x="696" y="488"/>
                  </a:lnTo>
                  <a:lnTo>
                    <a:pt x="688" y="504"/>
                  </a:lnTo>
                  <a:lnTo>
                    <a:pt x="672" y="504"/>
                  </a:lnTo>
                  <a:lnTo>
                    <a:pt x="664" y="488"/>
                  </a:lnTo>
                  <a:lnTo>
                    <a:pt x="656" y="488"/>
                  </a:lnTo>
                  <a:lnTo>
                    <a:pt x="632" y="432"/>
                  </a:lnTo>
                  <a:lnTo>
                    <a:pt x="608" y="432"/>
                  </a:lnTo>
                  <a:lnTo>
                    <a:pt x="592" y="416"/>
                  </a:lnTo>
                  <a:lnTo>
                    <a:pt x="584" y="424"/>
                  </a:lnTo>
                  <a:lnTo>
                    <a:pt x="576" y="456"/>
                  </a:lnTo>
                  <a:lnTo>
                    <a:pt x="552" y="440"/>
                  </a:lnTo>
                  <a:lnTo>
                    <a:pt x="552" y="464"/>
                  </a:lnTo>
                  <a:lnTo>
                    <a:pt x="536" y="472"/>
                  </a:lnTo>
                  <a:lnTo>
                    <a:pt x="528" y="464"/>
                  </a:lnTo>
                  <a:lnTo>
                    <a:pt x="512" y="464"/>
                  </a:lnTo>
                  <a:lnTo>
                    <a:pt x="488" y="456"/>
                  </a:lnTo>
                  <a:lnTo>
                    <a:pt x="472" y="472"/>
                  </a:lnTo>
                  <a:lnTo>
                    <a:pt x="480" y="496"/>
                  </a:lnTo>
                  <a:lnTo>
                    <a:pt x="504" y="496"/>
                  </a:lnTo>
                  <a:lnTo>
                    <a:pt x="512" y="528"/>
                  </a:lnTo>
                  <a:lnTo>
                    <a:pt x="456" y="528"/>
                  </a:lnTo>
                  <a:lnTo>
                    <a:pt x="440" y="504"/>
                  </a:lnTo>
                  <a:lnTo>
                    <a:pt x="416" y="520"/>
                  </a:lnTo>
                  <a:lnTo>
                    <a:pt x="392" y="504"/>
                  </a:lnTo>
                  <a:lnTo>
                    <a:pt x="392" y="456"/>
                  </a:lnTo>
                  <a:lnTo>
                    <a:pt x="360" y="456"/>
                  </a:lnTo>
                  <a:lnTo>
                    <a:pt x="360" y="488"/>
                  </a:lnTo>
                  <a:lnTo>
                    <a:pt x="336" y="496"/>
                  </a:lnTo>
                  <a:lnTo>
                    <a:pt x="336" y="504"/>
                  </a:lnTo>
                  <a:lnTo>
                    <a:pt x="312" y="536"/>
                  </a:lnTo>
                  <a:lnTo>
                    <a:pt x="296" y="536"/>
                  </a:lnTo>
                  <a:lnTo>
                    <a:pt x="296" y="632"/>
                  </a:lnTo>
                  <a:lnTo>
                    <a:pt x="272" y="632"/>
                  </a:lnTo>
                  <a:lnTo>
                    <a:pt x="264" y="616"/>
                  </a:lnTo>
                  <a:lnTo>
                    <a:pt x="248" y="632"/>
                  </a:lnTo>
                  <a:lnTo>
                    <a:pt x="216" y="632"/>
                  </a:lnTo>
                  <a:lnTo>
                    <a:pt x="216" y="624"/>
                  </a:lnTo>
                  <a:lnTo>
                    <a:pt x="200" y="616"/>
                  </a:lnTo>
                  <a:lnTo>
                    <a:pt x="200" y="576"/>
                  </a:lnTo>
                  <a:lnTo>
                    <a:pt x="160" y="496"/>
                  </a:lnTo>
                  <a:lnTo>
                    <a:pt x="144" y="496"/>
                  </a:lnTo>
                  <a:lnTo>
                    <a:pt x="144" y="504"/>
                  </a:lnTo>
                  <a:lnTo>
                    <a:pt x="128" y="480"/>
                  </a:lnTo>
                  <a:lnTo>
                    <a:pt x="136" y="472"/>
                  </a:lnTo>
                  <a:lnTo>
                    <a:pt x="104" y="424"/>
                  </a:lnTo>
                  <a:lnTo>
                    <a:pt x="88" y="432"/>
                  </a:lnTo>
                  <a:lnTo>
                    <a:pt x="80" y="464"/>
                  </a:lnTo>
                  <a:lnTo>
                    <a:pt x="64" y="472"/>
                  </a:lnTo>
                  <a:lnTo>
                    <a:pt x="72" y="248"/>
                  </a:lnTo>
                  <a:lnTo>
                    <a:pt x="56" y="224"/>
                  </a:lnTo>
                  <a:lnTo>
                    <a:pt x="72" y="216"/>
                  </a:lnTo>
                  <a:lnTo>
                    <a:pt x="40" y="160"/>
                  </a:lnTo>
                  <a:lnTo>
                    <a:pt x="40" y="136"/>
                  </a:lnTo>
                  <a:lnTo>
                    <a:pt x="16" y="112"/>
                  </a:lnTo>
                  <a:lnTo>
                    <a:pt x="0" y="104"/>
                  </a:lnTo>
                  <a:lnTo>
                    <a:pt x="0" y="96"/>
                  </a:lnTo>
                  <a:lnTo>
                    <a:pt x="8" y="64"/>
                  </a:lnTo>
                  <a:lnTo>
                    <a:pt x="24" y="48"/>
                  </a:lnTo>
                  <a:lnTo>
                    <a:pt x="16" y="32"/>
                  </a:lnTo>
                  <a:lnTo>
                    <a:pt x="16" y="0"/>
                  </a:lnTo>
                  <a:lnTo>
                    <a:pt x="32" y="0"/>
                  </a:lnTo>
                  <a:lnTo>
                    <a:pt x="40" y="16"/>
                  </a:lnTo>
                  <a:lnTo>
                    <a:pt x="64" y="16"/>
                  </a:lnTo>
                  <a:lnTo>
                    <a:pt x="88" y="40"/>
                  </a:lnTo>
                  <a:lnTo>
                    <a:pt x="88" y="80"/>
                  </a:lnTo>
                  <a:lnTo>
                    <a:pt x="104" y="80"/>
                  </a:lnTo>
                  <a:lnTo>
                    <a:pt x="128" y="120"/>
                  </a:lnTo>
                  <a:lnTo>
                    <a:pt x="152" y="112"/>
                  </a:lnTo>
                  <a:lnTo>
                    <a:pt x="152" y="104"/>
                  </a:lnTo>
                  <a:lnTo>
                    <a:pt x="160" y="112"/>
                  </a:lnTo>
                  <a:lnTo>
                    <a:pt x="176" y="128"/>
                  </a:lnTo>
                  <a:lnTo>
                    <a:pt x="216" y="128"/>
                  </a:lnTo>
                  <a:lnTo>
                    <a:pt x="224" y="96"/>
                  </a:lnTo>
                  <a:lnTo>
                    <a:pt x="256" y="88"/>
                  </a:lnTo>
                  <a:lnTo>
                    <a:pt x="288" y="96"/>
                  </a:lnTo>
                  <a:lnTo>
                    <a:pt x="304" y="72"/>
                  </a:lnTo>
                  <a:lnTo>
                    <a:pt x="296" y="40"/>
                  </a:lnTo>
                  <a:lnTo>
                    <a:pt x="296" y="32"/>
                  </a:lnTo>
                  <a:lnTo>
                    <a:pt x="320" y="32"/>
                  </a:lnTo>
                  <a:lnTo>
                    <a:pt x="336" y="24"/>
                  </a:lnTo>
                  <a:lnTo>
                    <a:pt x="344" y="48"/>
                  </a:lnTo>
                  <a:lnTo>
                    <a:pt x="384" y="72"/>
                  </a:lnTo>
                  <a:lnTo>
                    <a:pt x="400" y="72"/>
                  </a:lnTo>
                  <a:lnTo>
                    <a:pt x="400" y="88"/>
                  </a:lnTo>
                  <a:lnTo>
                    <a:pt x="416" y="136"/>
                  </a:lnTo>
                  <a:lnTo>
                    <a:pt x="432" y="152"/>
                  </a:lnTo>
                  <a:lnTo>
                    <a:pt x="472" y="160"/>
                  </a:lnTo>
                  <a:lnTo>
                    <a:pt x="496" y="128"/>
                  </a:lnTo>
                  <a:lnTo>
                    <a:pt x="512" y="136"/>
                  </a:lnTo>
                  <a:lnTo>
                    <a:pt x="520" y="152"/>
                  </a:lnTo>
                  <a:lnTo>
                    <a:pt x="552" y="144"/>
                  </a:lnTo>
                  <a:lnTo>
                    <a:pt x="592" y="176"/>
                  </a:lnTo>
                  <a:lnTo>
                    <a:pt x="624" y="184"/>
                  </a:lnTo>
                  <a:lnTo>
                    <a:pt x="656" y="192"/>
                  </a:lnTo>
                  <a:lnTo>
                    <a:pt x="704" y="224"/>
                  </a:lnTo>
                  <a:lnTo>
                    <a:pt x="728" y="232"/>
                  </a:lnTo>
                  <a:lnTo>
                    <a:pt x="760" y="256"/>
                  </a:lnTo>
                  <a:lnTo>
                    <a:pt x="760" y="296"/>
                  </a:lnTo>
                  <a:lnTo>
                    <a:pt x="744" y="296"/>
                  </a:lnTo>
                  <a:lnTo>
                    <a:pt x="712" y="312"/>
                  </a:lnTo>
                  <a:lnTo>
                    <a:pt x="664" y="312"/>
                  </a:lnTo>
                  <a:lnTo>
                    <a:pt x="648" y="328"/>
                  </a:lnTo>
                  <a:lnTo>
                    <a:pt x="648" y="336"/>
                  </a:lnTo>
                  <a:lnTo>
                    <a:pt x="656" y="352"/>
                  </a:lnTo>
                  <a:lnTo>
                    <a:pt x="656" y="360"/>
                  </a:lnTo>
                  <a:lnTo>
                    <a:pt x="648" y="376"/>
                  </a:lnTo>
                  <a:lnTo>
                    <a:pt x="656" y="376"/>
                  </a:lnTo>
                  <a:lnTo>
                    <a:pt x="696" y="424"/>
                  </a:lnTo>
                  <a:lnTo>
                    <a:pt x="704" y="456"/>
                  </a:lnTo>
                  <a:lnTo>
                    <a:pt x="696" y="4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2" name="Freeform 25"/>
            <p:cNvSpPr>
              <a:spLocks/>
            </p:cNvSpPr>
            <p:nvPr/>
          </p:nvSpPr>
          <p:spPr bwMode="invGray">
            <a:xfrm>
              <a:off x="4427770" y="2838809"/>
              <a:ext cx="1497364" cy="1085489"/>
            </a:xfrm>
            <a:custGeom>
              <a:avLst/>
              <a:gdLst>
                <a:gd name="T0" fmla="*/ 672 w 785"/>
                <a:gd name="T1" fmla="*/ 536 h 617"/>
                <a:gd name="T2" fmla="*/ 616 w 785"/>
                <a:gd name="T3" fmla="*/ 568 h 617"/>
                <a:gd name="T4" fmla="*/ 592 w 785"/>
                <a:gd name="T5" fmla="*/ 544 h 617"/>
                <a:gd name="T6" fmla="*/ 568 w 785"/>
                <a:gd name="T7" fmla="*/ 560 h 617"/>
                <a:gd name="T8" fmla="*/ 528 w 785"/>
                <a:gd name="T9" fmla="*/ 520 h 617"/>
                <a:gd name="T10" fmla="*/ 504 w 785"/>
                <a:gd name="T11" fmla="*/ 456 h 617"/>
                <a:gd name="T12" fmla="*/ 472 w 785"/>
                <a:gd name="T13" fmla="*/ 440 h 617"/>
                <a:gd name="T14" fmla="*/ 456 w 785"/>
                <a:gd name="T15" fmla="*/ 456 h 617"/>
                <a:gd name="T16" fmla="*/ 464 w 785"/>
                <a:gd name="T17" fmla="*/ 480 h 617"/>
                <a:gd name="T18" fmla="*/ 440 w 785"/>
                <a:gd name="T19" fmla="*/ 536 h 617"/>
                <a:gd name="T20" fmla="*/ 456 w 785"/>
                <a:gd name="T21" fmla="*/ 552 h 617"/>
                <a:gd name="T22" fmla="*/ 424 w 785"/>
                <a:gd name="T23" fmla="*/ 584 h 617"/>
                <a:gd name="T24" fmla="*/ 400 w 785"/>
                <a:gd name="T25" fmla="*/ 600 h 617"/>
                <a:gd name="T26" fmla="*/ 376 w 785"/>
                <a:gd name="T27" fmla="*/ 592 h 617"/>
                <a:gd name="T28" fmla="*/ 368 w 785"/>
                <a:gd name="T29" fmla="*/ 608 h 617"/>
                <a:gd name="T30" fmla="*/ 336 w 785"/>
                <a:gd name="T31" fmla="*/ 600 h 617"/>
                <a:gd name="T32" fmla="*/ 320 w 785"/>
                <a:gd name="T33" fmla="*/ 568 h 617"/>
                <a:gd name="T34" fmla="*/ 232 w 785"/>
                <a:gd name="T35" fmla="*/ 536 h 617"/>
                <a:gd name="T36" fmla="*/ 136 w 785"/>
                <a:gd name="T37" fmla="*/ 496 h 617"/>
                <a:gd name="T38" fmla="*/ 40 w 785"/>
                <a:gd name="T39" fmla="*/ 440 h 617"/>
                <a:gd name="T40" fmla="*/ 0 w 785"/>
                <a:gd name="T41" fmla="*/ 368 h 617"/>
                <a:gd name="T42" fmla="*/ 16 w 785"/>
                <a:gd name="T43" fmla="*/ 304 h 617"/>
                <a:gd name="T44" fmla="*/ 32 w 785"/>
                <a:gd name="T45" fmla="*/ 248 h 617"/>
                <a:gd name="T46" fmla="*/ 8 w 785"/>
                <a:gd name="T47" fmla="*/ 216 h 617"/>
                <a:gd name="T48" fmla="*/ 48 w 785"/>
                <a:gd name="T49" fmla="*/ 208 h 617"/>
                <a:gd name="T50" fmla="*/ 104 w 785"/>
                <a:gd name="T51" fmla="*/ 224 h 617"/>
                <a:gd name="T52" fmla="*/ 96 w 785"/>
                <a:gd name="T53" fmla="*/ 184 h 617"/>
                <a:gd name="T54" fmla="*/ 128 w 785"/>
                <a:gd name="T55" fmla="*/ 136 h 617"/>
                <a:gd name="T56" fmla="*/ 88 w 785"/>
                <a:gd name="T57" fmla="*/ 72 h 617"/>
                <a:gd name="T58" fmla="*/ 152 w 785"/>
                <a:gd name="T59" fmla="*/ 16 h 617"/>
                <a:gd name="T60" fmla="*/ 288 w 785"/>
                <a:gd name="T61" fmla="*/ 0 h 617"/>
                <a:gd name="T62" fmla="*/ 384 w 785"/>
                <a:gd name="T63" fmla="*/ 40 h 617"/>
                <a:gd name="T64" fmla="*/ 456 w 785"/>
                <a:gd name="T65" fmla="*/ 104 h 617"/>
                <a:gd name="T66" fmla="*/ 472 w 785"/>
                <a:gd name="T67" fmla="*/ 48 h 617"/>
                <a:gd name="T68" fmla="*/ 528 w 785"/>
                <a:gd name="T69" fmla="*/ 72 h 617"/>
                <a:gd name="T70" fmla="*/ 592 w 785"/>
                <a:gd name="T71" fmla="*/ 96 h 617"/>
                <a:gd name="T72" fmla="*/ 656 w 785"/>
                <a:gd name="T73" fmla="*/ 120 h 617"/>
                <a:gd name="T74" fmla="*/ 728 w 785"/>
                <a:gd name="T75" fmla="*/ 176 h 617"/>
                <a:gd name="T76" fmla="*/ 768 w 785"/>
                <a:gd name="T77" fmla="*/ 232 h 617"/>
                <a:gd name="T78" fmla="*/ 784 w 785"/>
                <a:gd name="T79" fmla="*/ 336 h 617"/>
                <a:gd name="T80" fmla="*/ 752 w 785"/>
                <a:gd name="T81" fmla="*/ 360 h 617"/>
                <a:gd name="T82" fmla="*/ 712 w 785"/>
                <a:gd name="T83" fmla="*/ 408 h 617"/>
                <a:gd name="T84" fmla="*/ 736 w 785"/>
                <a:gd name="T85" fmla="*/ 432 h 617"/>
                <a:gd name="T86" fmla="*/ 704 w 785"/>
                <a:gd name="T87" fmla="*/ 456 h 617"/>
                <a:gd name="T88" fmla="*/ 656 w 785"/>
                <a:gd name="T89" fmla="*/ 448 h 617"/>
                <a:gd name="T90" fmla="*/ 664 w 785"/>
                <a:gd name="T91" fmla="*/ 488 h 617"/>
                <a:gd name="T92" fmla="*/ 712 w 785"/>
                <a:gd name="T93" fmla="*/ 504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5" h="617">
                  <a:moveTo>
                    <a:pt x="704" y="528"/>
                  </a:moveTo>
                  <a:lnTo>
                    <a:pt x="672" y="536"/>
                  </a:lnTo>
                  <a:lnTo>
                    <a:pt x="656" y="568"/>
                  </a:lnTo>
                  <a:lnTo>
                    <a:pt x="616" y="568"/>
                  </a:lnTo>
                  <a:lnTo>
                    <a:pt x="608" y="552"/>
                  </a:lnTo>
                  <a:lnTo>
                    <a:pt x="592" y="544"/>
                  </a:lnTo>
                  <a:lnTo>
                    <a:pt x="592" y="552"/>
                  </a:lnTo>
                  <a:lnTo>
                    <a:pt x="568" y="560"/>
                  </a:lnTo>
                  <a:lnTo>
                    <a:pt x="544" y="520"/>
                  </a:lnTo>
                  <a:lnTo>
                    <a:pt x="528" y="520"/>
                  </a:lnTo>
                  <a:lnTo>
                    <a:pt x="528" y="480"/>
                  </a:lnTo>
                  <a:lnTo>
                    <a:pt x="504" y="456"/>
                  </a:lnTo>
                  <a:lnTo>
                    <a:pt x="488" y="456"/>
                  </a:lnTo>
                  <a:lnTo>
                    <a:pt x="472" y="440"/>
                  </a:lnTo>
                  <a:lnTo>
                    <a:pt x="456" y="440"/>
                  </a:lnTo>
                  <a:lnTo>
                    <a:pt x="456" y="456"/>
                  </a:lnTo>
                  <a:lnTo>
                    <a:pt x="456" y="472"/>
                  </a:lnTo>
                  <a:lnTo>
                    <a:pt x="464" y="480"/>
                  </a:lnTo>
                  <a:lnTo>
                    <a:pt x="448" y="496"/>
                  </a:lnTo>
                  <a:lnTo>
                    <a:pt x="440" y="536"/>
                  </a:lnTo>
                  <a:lnTo>
                    <a:pt x="448" y="552"/>
                  </a:lnTo>
                  <a:lnTo>
                    <a:pt x="456" y="552"/>
                  </a:lnTo>
                  <a:lnTo>
                    <a:pt x="440" y="560"/>
                  </a:lnTo>
                  <a:lnTo>
                    <a:pt x="424" y="584"/>
                  </a:lnTo>
                  <a:lnTo>
                    <a:pt x="400" y="584"/>
                  </a:lnTo>
                  <a:lnTo>
                    <a:pt x="400" y="600"/>
                  </a:lnTo>
                  <a:lnTo>
                    <a:pt x="384" y="608"/>
                  </a:lnTo>
                  <a:lnTo>
                    <a:pt x="376" y="592"/>
                  </a:lnTo>
                  <a:lnTo>
                    <a:pt x="360" y="592"/>
                  </a:lnTo>
                  <a:lnTo>
                    <a:pt x="368" y="608"/>
                  </a:lnTo>
                  <a:lnTo>
                    <a:pt x="352" y="616"/>
                  </a:lnTo>
                  <a:lnTo>
                    <a:pt x="336" y="600"/>
                  </a:lnTo>
                  <a:lnTo>
                    <a:pt x="312" y="600"/>
                  </a:lnTo>
                  <a:lnTo>
                    <a:pt x="320" y="568"/>
                  </a:lnTo>
                  <a:lnTo>
                    <a:pt x="264" y="520"/>
                  </a:lnTo>
                  <a:lnTo>
                    <a:pt x="232" y="536"/>
                  </a:lnTo>
                  <a:lnTo>
                    <a:pt x="168" y="496"/>
                  </a:lnTo>
                  <a:lnTo>
                    <a:pt x="136" y="496"/>
                  </a:lnTo>
                  <a:lnTo>
                    <a:pt x="88" y="440"/>
                  </a:lnTo>
                  <a:lnTo>
                    <a:pt x="40" y="440"/>
                  </a:lnTo>
                  <a:lnTo>
                    <a:pt x="16" y="416"/>
                  </a:lnTo>
                  <a:lnTo>
                    <a:pt x="0" y="368"/>
                  </a:lnTo>
                  <a:lnTo>
                    <a:pt x="8" y="352"/>
                  </a:lnTo>
                  <a:lnTo>
                    <a:pt x="16" y="304"/>
                  </a:lnTo>
                  <a:lnTo>
                    <a:pt x="8" y="280"/>
                  </a:lnTo>
                  <a:lnTo>
                    <a:pt x="32" y="248"/>
                  </a:lnTo>
                  <a:lnTo>
                    <a:pt x="32" y="224"/>
                  </a:lnTo>
                  <a:lnTo>
                    <a:pt x="8" y="216"/>
                  </a:lnTo>
                  <a:lnTo>
                    <a:pt x="16" y="208"/>
                  </a:lnTo>
                  <a:lnTo>
                    <a:pt x="48" y="208"/>
                  </a:lnTo>
                  <a:lnTo>
                    <a:pt x="56" y="200"/>
                  </a:lnTo>
                  <a:lnTo>
                    <a:pt x="104" y="224"/>
                  </a:lnTo>
                  <a:lnTo>
                    <a:pt x="104" y="192"/>
                  </a:lnTo>
                  <a:lnTo>
                    <a:pt x="96" y="184"/>
                  </a:lnTo>
                  <a:lnTo>
                    <a:pt x="96" y="160"/>
                  </a:lnTo>
                  <a:lnTo>
                    <a:pt x="128" y="136"/>
                  </a:lnTo>
                  <a:lnTo>
                    <a:pt x="120" y="112"/>
                  </a:lnTo>
                  <a:lnTo>
                    <a:pt x="88" y="72"/>
                  </a:lnTo>
                  <a:lnTo>
                    <a:pt x="96" y="32"/>
                  </a:lnTo>
                  <a:lnTo>
                    <a:pt x="152" y="16"/>
                  </a:lnTo>
                  <a:lnTo>
                    <a:pt x="256" y="8"/>
                  </a:lnTo>
                  <a:lnTo>
                    <a:pt x="288" y="0"/>
                  </a:lnTo>
                  <a:lnTo>
                    <a:pt x="344" y="24"/>
                  </a:lnTo>
                  <a:lnTo>
                    <a:pt x="384" y="40"/>
                  </a:lnTo>
                  <a:lnTo>
                    <a:pt x="424" y="64"/>
                  </a:lnTo>
                  <a:lnTo>
                    <a:pt x="456" y="104"/>
                  </a:lnTo>
                  <a:lnTo>
                    <a:pt x="472" y="56"/>
                  </a:lnTo>
                  <a:lnTo>
                    <a:pt x="472" y="48"/>
                  </a:lnTo>
                  <a:lnTo>
                    <a:pt x="504" y="64"/>
                  </a:lnTo>
                  <a:lnTo>
                    <a:pt x="528" y="72"/>
                  </a:lnTo>
                  <a:lnTo>
                    <a:pt x="584" y="64"/>
                  </a:lnTo>
                  <a:lnTo>
                    <a:pt x="592" y="96"/>
                  </a:lnTo>
                  <a:lnTo>
                    <a:pt x="640" y="128"/>
                  </a:lnTo>
                  <a:lnTo>
                    <a:pt x="656" y="120"/>
                  </a:lnTo>
                  <a:lnTo>
                    <a:pt x="728" y="192"/>
                  </a:lnTo>
                  <a:lnTo>
                    <a:pt x="728" y="176"/>
                  </a:lnTo>
                  <a:lnTo>
                    <a:pt x="760" y="208"/>
                  </a:lnTo>
                  <a:lnTo>
                    <a:pt x="768" y="232"/>
                  </a:lnTo>
                  <a:lnTo>
                    <a:pt x="776" y="288"/>
                  </a:lnTo>
                  <a:lnTo>
                    <a:pt x="784" y="336"/>
                  </a:lnTo>
                  <a:lnTo>
                    <a:pt x="776" y="360"/>
                  </a:lnTo>
                  <a:lnTo>
                    <a:pt x="752" y="360"/>
                  </a:lnTo>
                  <a:lnTo>
                    <a:pt x="744" y="392"/>
                  </a:lnTo>
                  <a:lnTo>
                    <a:pt x="712" y="408"/>
                  </a:lnTo>
                  <a:lnTo>
                    <a:pt x="712" y="424"/>
                  </a:lnTo>
                  <a:lnTo>
                    <a:pt x="736" y="432"/>
                  </a:lnTo>
                  <a:lnTo>
                    <a:pt x="728" y="440"/>
                  </a:lnTo>
                  <a:lnTo>
                    <a:pt x="704" y="456"/>
                  </a:lnTo>
                  <a:lnTo>
                    <a:pt x="672" y="448"/>
                  </a:lnTo>
                  <a:lnTo>
                    <a:pt x="656" y="448"/>
                  </a:lnTo>
                  <a:lnTo>
                    <a:pt x="648" y="464"/>
                  </a:lnTo>
                  <a:lnTo>
                    <a:pt x="664" y="488"/>
                  </a:lnTo>
                  <a:lnTo>
                    <a:pt x="696" y="496"/>
                  </a:lnTo>
                  <a:lnTo>
                    <a:pt x="712" y="504"/>
                  </a:lnTo>
                  <a:lnTo>
                    <a:pt x="704" y="528"/>
                  </a:lnTo>
                </a:path>
              </a:pathLst>
            </a:custGeom>
            <a:solidFill>
              <a:schemeClr val="accent4"/>
            </a:solidFill>
            <a:ln w="12700" cap="rnd" cmpd="sng">
              <a:solidFill>
                <a:schemeClr val="bg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3" name="Freeform 26"/>
            <p:cNvSpPr>
              <a:spLocks/>
            </p:cNvSpPr>
            <p:nvPr/>
          </p:nvSpPr>
          <p:spPr bwMode="gray">
            <a:xfrm>
              <a:off x="7142922" y="4215820"/>
              <a:ext cx="581451" cy="751097"/>
            </a:xfrm>
            <a:custGeom>
              <a:avLst/>
              <a:gdLst>
                <a:gd name="T0" fmla="*/ 272 w 305"/>
                <a:gd name="T1" fmla="*/ 40 h 425"/>
                <a:gd name="T2" fmla="*/ 280 w 305"/>
                <a:gd name="T3" fmla="*/ 72 h 425"/>
                <a:gd name="T4" fmla="*/ 304 w 305"/>
                <a:gd name="T5" fmla="*/ 88 h 425"/>
                <a:gd name="T6" fmla="*/ 304 w 305"/>
                <a:gd name="T7" fmla="*/ 136 h 425"/>
                <a:gd name="T8" fmla="*/ 272 w 305"/>
                <a:gd name="T9" fmla="*/ 152 h 425"/>
                <a:gd name="T10" fmla="*/ 272 w 305"/>
                <a:gd name="T11" fmla="*/ 160 h 425"/>
                <a:gd name="T12" fmla="*/ 240 w 305"/>
                <a:gd name="T13" fmla="*/ 160 h 425"/>
                <a:gd name="T14" fmla="*/ 224 w 305"/>
                <a:gd name="T15" fmla="*/ 176 h 425"/>
                <a:gd name="T16" fmla="*/ 224 w 305"/>
                <a:gd name="T17" fmla="*/ 200 h 425"/>
                <a:gd name="T18" fmla="*/ 232 w 305"/>
                <a:gd name="T19" fmla="*/ 208 h 425"/>
                <a:gd name="T20" fmla="*/ 208 w 305"/>
                <a:gd name="T21" fmla="*/ 240 h 425"/>
                <a:gd name="T22" fmla="*/ 192 w 305"/>
                <a:gd name="T23" fmla="*/ 240 h 425"/>
                <a:gd name="T24" fmla="*/ 192 w 305"/>
                <a:gd name="T25" fmla="*/ 272 h 425"/>
                <a:gd name="T26" fmla="*/ 192 w 305"/>
                <a:gd name="T27" fmla="*/ 280 h 425"/>
                <a:gd name="T28" fmla="*/ 192 w 305"/>
                <a:gd name="T29" fmla="*/ 304 h 425"/>
                <a:gd name="T30" fmla="*/ 176 w 305"/>
                <a:gd name="T31" fmla="*/ 320 h 425"/>
                <a:gd name="T32" fmla="*/ 168 w 305"/>
                <a:gd name="T33" fmla="*/ 360 h 425"/>
                <a:gd name="T34" fmla="*/ 160 w 305"/>
                <a:gd name="T35" fmla="*/ 384 h 425"/>
                <a:gd name="T36" fmla="*/ 160 w 305"/>
                <a:gd name="T37" fmla="*/ 392 h 425"/>
                <a:gd name="T38" fmla="*/ 152 w 305"/>
                <a:gd name="T39" fmla="*/ 416 h 425"/>
                <a:gd name="T40" fmla="*/ 136 w 305"/>
                <a:gd name="T41" fmla="*/ 416 h 425"/>
                <a:gd name="T42" fmla="*/ 128 w 305"/>
                <a:gd name="T43" fmla="*/ 408 h 425"/>
                <a:gd name="T44" fmla="*/ 64 w 305"/>
                <a:gd name="T45" fmla="*/ 424 h 425"/>
                <a:gd name="T46" fmla="*/ 56 w 305"/>
                <a:gd name="T47" fmla="*/ 416 h 425"/>
                <a:gd name="T48" fmla="*/ 80 w 305"/>
                <a:gd name="T49" fmla="*/ 368 h 425"/>
                <a:gd name="T50" fmla="*/ 56 w 305"/>
                <a:gd name="T51" fmla="*/ 360 h 425"/>
                <a:gd name="T52" fmla="*/ 40 w 305"/>
                <a:gd name="T53" fmla="*/ 368 h 425"/>
                <a:gd name="T54" fmla="*/ 24 w 305"/>
                <a:gd name="T55" fmla="*/ 360 h 425"/>
                <a:gd name="T56" fmla="*/ 24 w 305"/>
                <a:gd name="T57" fmla="*/ 320 h 425"/>
                <a:gd name="T58" fmla="*/ 40 w 305"/>
                <a:gd name="T59" fmla="*/ 312 h 425"/>
                <a:gd name="T60" fmla="*/ 48 w 305"/>
                <a:gd name="T61" fmla="*/ 312 h 425"/>
                <a:gd name="T62" fmla="*/ 48 w 305"/>
                <a:gd name="T63" fmla="*/ 288 h 425"/>
                <a:gd name="T64" fmla="*/ 32 w 305"/>
                <a:gd name="T65" fmla="*/ 288 h 425"/>
                <a:gd name="T66" fmla="*/ 32 w 305"/>
                <a:gd name="T67" fmla="*/ 272 h 425"/>
                <a:gd name="T68" fmla="*/ 16 w 305"/>
                <a:gd name="T69" fmla="*/ 264 h 425"/>
                <a:gd name="T70" fmla="*/ 16 w 305"/>
                <a:gd name="T71" fmla="*/ 216 h 425"/>
                <a:gd name="T72" fmla="*/ 0 w 305"/>
                <a:gd name="T73" fmla="*/ 200 h 425"/>
                <a:gd name="T74" fmla="*/ 8 w 305"/>
                <a:gd name="T75" fmla="*/ 176 h 425"/>
                <a:gd name="T76" fmla="*/ 32 w 305"/>
                <a:gd name="T77" fmla="*/ 152 h 425"/>
                <a:gd name="T78" fmla="*/ 32 w 305"/>
                <a:gd name="T79" fmla="*/ 128 h 425"/>
                <a:gd name="T80" fmla="*/ 24 w 305"/>
                <a:gd name="T81" fmla="*/ 120 h 425"/>
                <a:gd name="T82" fmla="*/ 32 w 305"/>
                <a:gd name="T83" fmla="*/ 104 h 425"/>
                <a:gd name="T84" fmla="*/ 16 w 305"/>
                <a:gd name="T85" fmla="*/ 80 h 425"/>
                <a:gd name="T86" fmla="*/ 32 w 305"/>
                <a:gd name="T87" fmla="*/ 64 h 425"/>
                <a:gd name="T88" fmla="*/ 56 w 305"/>
                <a:gd name="T89" fmla="*/ 56 h 425"/>
                <a:gd name="T90" fmla="*/ 112 w 305"/>
                <a:gd name="T91" fmla="*/ 24 h 425"/>
                <a:gd name="T92" fmla="*/ 144 w 305"/>
                <a:gd name="T93" fmla="*/ 8 h 425"/>
                <a:gd name="T94" fmla="*/ 168 w 305"/>
                <a:gd name="T95" fmla="*/ 8 h 425"/>
                <a:gd name="T96" fmla="*/ 184 w 305"/>
                <a:gd name="T97" fmla="*/ 0 h 425"/>
                <a:gd name="T98" fmla="*/ 192 w 305"/>
                <a:gd name="T99" fmla="*/ 8 h 425"/>
                <a:gd name="T100" fmla="*/ 184 w 305"/>
                <a:gd name="T101" fmla="*/ 16 h 425"/>
                <a:gd name="T102" fmla="*/ 184 w 305"/>
                <a:gd name="T103" fmla="*/ 32 h 425"/>
                <a:gd name="T104" fmla="*/ 208 w 305"/>
                <a:gd name="T105" fmla="*/ 32 h 425"/>
                <a:gd name="T106" fmla="*/ 208 w 305"/>
                <a:gd name="T107" fmla="*/ 16 h 425"/>
                <a:gd name="T108" fmla="*/ 216 w 305"/>
                <a:gd name="T109" fmla="*/ 0 h 425"/>
                <a:gd name="T110" fmla="*/ 232 w 305"/>
                <a:gd name="T111" fmla="*/ 16 h 425"/>
                <a:gd name="T112" fmla="*/ 240 w 305"/>
                <a:gd name="T113" fmla="*/ 32 h 425"/>
                <a:gd name="T114" fmla="*/ 272 w 305"/>
                <a:gd name="T115" fmla="*/ 32 h 425"/>
                <a:gd name="T116" fmla="*/ 272 w 305"/>
                <a:gd name="T117" fmla="*/ 4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5" h="425">
                  <a:moveTo>
                    <a:pt x="272" y="40"/>
                  </a:moveTo>
                  <a:lnTo>
                    <a:pt x="280" y="72"/>
                  </a:lnTo>
                  <a:lnTo>
                    <a:pt x="304" y="88"/>
                  </a:lnTo>
                  <a:lnTo>
                    <a:pt x="304" y="136"/>
                  </a:lnTo>
                  <a:lnTo>
                    <a:pt x="272" y="152"/>
                  </a:lnTo>
                  <a:lnTo>
                    <a:pt x="272" y="160"/>
                  </a:lnTo>
                  <a:lnTo>
                    <a:pt x="240" y="160"/>
                  </a:lnTo>
                  <a:lnTo>
                    <a:pt x="224" y="176"/>
                  </a:lnTo>
                  <a:lnTo>
                    <a:pt x="224" y="200"/>
                  </a:lnTo>
                  <a:lnTo>
                    <a:pt x="232" y="208"/>
                  </a:lnTo>
                  <a:lnTo>
                    <a:pt x="208" y="240"/>
                  </a:lnTo>
                  <a:lnTo>
                    <a:pt x="192" y="240"/>
                  </a:lnTo>
                  <a:lnTo>
                    <a:pt x="192" y="272"/>
                  </a:lnTo>
                  <a:lnTo>
                    <a:pt x="192" y="280"/>
                  </a:lnTo>
                  <a:lnTo>
                    <a:pt x="192" y="304"/>
                  </a:lnTo>
                  <a:lnTo>
                    <a:pt x="176" y="320"/>
                  </a:lnTo>
                  <a:lnTo>
                    <a:pt x="168" y="360"/>
                  </a:lnTo>
                  <a:lnTo>
                    <a:pt x="160" y="384"/>
                  </a:lnTo>
                  <a:lnTo>
                    <a:pt x="160" y="392"/>
                  </a:lnTo>
                  <a:lnTo>
                    <a:pt x="152" y="416"/>
                  </a:lnTo>
                  <a:lnTo>
                    <a:pt x="136" y="416"/>
                  </a:lnTo>
                  <a:lnTo>
                    <a:pt x="128" y="408"/>
                  </a:lnTo>
                  <a:lnTo>
                    <a:pt x="64" y="424"/>
                  </a:lnTo>
                  <a:lnTo>
                    <a:pt x="56" y="416"/>
                  </a:lnTo>
                  <a:lnTo>
                    <a:pt x="80" y="368"/>
                  </a:lnTo>
                  <a:lnTo>
                    <a:pt x="56" y="360"/>
                  </a:lnTo>
                  <a:lnTo>
                    <a:pt x="40" y="368"/>
                  </a:lnTo>
                  <a:lnTo>
                    <a:pt x="24" y="360"/>
                  </a:lnTo>
                  <a:lnTo>
                    <a:pt x="24" y="320"/>
                  </a:lnTo>
                  <a:lnTo>
                    <a:pt x="40" y="312"/>
                  </a:lnTo>
                  <a:lnTo>
                    <a:pt x="48" y="312"/>
                  </a:lnTo>
                  <a:lnTo>
                    <a:pt x="48" y="288"/>
                  </a:lnTo>
                  <a:lnTo>
                    <a:pt x="32" y="288"/>
                  </a:lnTo>
                  <a:lnTo>
                    <a:pt x="32" y="272"/>
                  </a:lnTo>
                  <a:lnTo>
                    <a:pt x="16" y="264"/>
                  </a:lnTo>
                  <a:lnTo>
                    <a:pt x="16" y="216"/>
                  </a:lnTo>
                  <a:lnTo>
                    <a:pt x="0" y="200"/>
                  </a:lnTo>
                  <a:lnTo>
                    <a:pt x="8" y="176"/>
                  </a:lnTo>
                  <a:lnTo>
                    <a:pt x="32" y="152"/>
                  </a:lnTo>
                  <a:lnTo>
                    <a:pt x="32" y="128"/>
                  </a:lnTo>
                  <a:lnTo>
                    <a:pt x="24" y="120"/>
                  </a:lnTo>
                  <a:lnTo>
                    <a:pt x="32" y="104"/>
                  </a:lnTo>
                  <a:lnTo>
                    <a:pt x="16" y="80"/>
                  </a:lnTo>
                  <a:lnTo>
                    <a:pt x="32" y="64"/>
                  </a:lnTo>
                  <a:lnTo>
                    <a:pt x="56" y="56"/>
                  </a:lnTo>
                  <a:lnTo>
                    <a:pt x="112" y="24"/>
                  </a:lnTo>
                  <a:lnTo>
                    <a:pt x="144" y="8"/>
                  </a:lnTo>
                  <a:lnTo>
                    <a:pt x="168" y="8"/>
                  </a:lnTo>
                  <a:lnTo>
                    <a:pt x="184" y="0"/>
                  </a:lnTo>
                  <a:lnTo>
                    <a:pt x="192" y="8"/>
                  </a:lnTo>
                  <a:lnTo>
                    <a:pt x="184" y="16"/>
                  </a:lnTo>
                  <a:lnTo>
                    <a:pt x="184" y="32"/>
                  </a:lnTo>
                  <a:lnTo>
                    <a:pt x="208" y="32"/>
                  </a:lnTo>
                  <a:lnTo>
                    <a:pt x="208" y="16"/>
                  </a:lnTo>
                  <a:lnTo>
                    <a:pt x="216" y="0"/>
                  </a:lnTo>
                  <a:lnTo>
                    <a:pt x="232" y="16"/>
                  </a:lnTo>
                  <a:lnTo>
                    <a:pt x="240" y="32"/>
                  </a:lnTo>
                  <a:lnTo>
                    <a:pt x="272" y="32"/>
                  </a:lnTo>
                  <a:lnTo>
                    <a:pt x="272" y="4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4" name="Freeform 27"/>
            <p:cNvSpPr>
              <a:spLocks/>
            </p:cNvSpPr>
            <p:nvPr/>
          </p:nvSpPr>
          <p:spPr bwMode="gray">
            <a:xfrm>
              <a:off x="6561472" y="4215820"/>
              <a:ext cx="672356" cy="737378"/>
            </a:xfrm>
            <a:custGeom>
              <a:avLst/>
              <a:gdLst>
                <a:gd name="T0" fmla="*/ 336 w 353"/>
                <a:gd name="T1" fmla="*/ 104 h 417"/>
                <a:gd name="T2" fmla="*/ 344 w 353"/>
                <a:gd name="T3" fmla="*/ 128 h 417"/>
                <a:gd name="T4" fmla="*/ 312 w 353"/>
                <a:gd name="T5" fmla="*/ 176 h 417"/>
                <a:gd name="T6" fmla="*/ 320 w 353"/>
                <a:gd name="T7" fmla="*/ 216 h 417"/>
                <a:gd name="T8" fmla="*/ 320 w 353"/>
                <a:gd name="T9" fmla="*/ 264 h 417"/>
                <a:gd name="T10" fmla="*/ 328 w 353"/>
                <a:gd name="T11" fmla="*/ 288 h 417"/>
                <a:gd name="T12" fmla="*/ 352 w 353"/>
                <a:gd name="T13" fmla="*/ 312 h 417"/>
                <a:gd name="T14" fmla="*/ 328 w 353"/>
                <a:gd name="T15" fmla="*/ 320 h 417"/>
                <a:gd name="T16" fmla="*/ 320 w 353"/>
                <a:gd name="T17" fmla="*/ 368 h 417"/>
                <a:gd name="T18" fmla="*/ 272 w 353"/>
                <a:gd name="T19" fmla="*/ 400 h 417"/>
                <a:gd name="T20" fmla="*/ 224 w 353"/>
                <a:gd name="T21" fmla="*/ 376 h 417"/>
                <a:gd name="T22" fmla="*/ 216 w 353"/>
                <a:gd name="T23" fmla="*/ 408 h 417"/>
                <a:gd name="T24" fmla="*/ 192 w 353"/>
                <a:gd name="T25" fmla="*/ 416 h 417"/>
                <a:gd name="T26" fmla="*/ 168 w 353"/>
                <a:gd name="T27" fmla="*/ 384 h 417"/>
                <a:gd name="T28" fmla="*/ 152 w 353"/>
                <a:gd name="T29" fmla="*/ 400 h 417"/>
                <a:gd name="T30" fmla="*/ 144 w 353"/>
                <a:gd name="T31" fmla="*/ 352 h 417"/>
                <a:gd name="T32" fmla="*/ 152 w 353"/>
                <a:gd name="T33" fmla="*/ 312 h 417"/>
                <a:gd name="T34" fmla="*/ 144 w 353"/>
                <a:gd name="T35" fmla="*/ 288 h 417"/>
                <a:gd name="T36" fmla="*/ 96 w 353"/>
                <a:gd name="T37" fmla="*/ 312 h 417"/>
                <a:gd name="T38" fmla="*/ 64 w 353"/>
                <a:gd name="T39" fmla="*/ 304 h 417"/>
                <a:gd name="T40" fmla="*/ 32 w 353"/>
                <a:gd name="T41" fmla="*/ 312 h 417"/>
                <a:gd name="T42" fmla="*/ 24 w 353"/>
                <a:gd name="T43" fmla="*/ 304 h 417"/>
                <a:gd name="T44" fmla="*/ 16 w 353"/>
                <a:gd name="T45" fmla="*/ 264 h 417"/>
                <a:gd name="T46" fmla="*/ 24 w 353"/>
                <a:gd name="T47" fmla="*/ 240 h 417"/>
                <a:gd name="T48" fmla="*/ 0 w 353"/>
                <a:gd name="T49" fmla="*/ 224 h 417"/>
                <a:gd name="T50" fmla="*/ 24 w 353"/>
                <a:gd name="T51" fmla="*/ 168 h 417"/>
                <a:gd name="T52" fmla="*/ 24 w 353"/>
                <a:gd name="T53" fmla="*/ 136 h 417"/>
                <a:gd name="T54" fmla="*/ 24 w 353"/>
                <a:gd name="T55" fmla="*/ 120 h 417"/>
                <a:gd name="T56" fmla="*/ 48 w 353"/>
                <a:gd name="T57" fmla="*/ 32 h 417"/>
                <a:gd name="T58" fmla="*/ 104 w 353"/>
                <a:gd name="T59" fmla="*/ 40 h 417"/>
                <a:gd name="T60" fmla="*/ 112 w 353"/>
                <a:gd name="T61" fmla="*/ 0 h 417"/>
                <a:gd name="T62" fmla="*/ 184 w 353"/>
                <a:gd name="T63" fmla="*/ 16 h 417"/>
                <a:gd name="T64" fmla="*/ 248 w 353"/>
                <a:gd name="T65" fmla="*/ 40 h 417"/>
                <a:gd name="T66" fmla="*/ 288 w 353"/>
                <a:gd name="T67" fmla="*/ 32 h 417"/>
                <a:gd name="T68" fmla="*/ 304 w 353"/>
                <a:gd name="T69"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3" h="417">
                  <a:moveTo>
                    <a:pt x="320" y="80"/>
                  </a:moveTo>
                  <a:lnTo>
                    <a:pt x="336" y="104"/>
                  </a:lnTo>
                  <a:lnTo>
                    <a:pt x="328" y="120"/>
                  </a:lnTo>
                  <a:lnTo>
                    <a:pt x="344" y="128"/>
                  </a:lnTo>
                  <a:lnTo>
                    <a:pt x="328" y="152"/>
                  </a:lnTo>
                  <a:lnTo>
                    <a:pt x="312" y="176"/>
                  </a:lnTo>
                  <a:lnTo>
                    <a:pt x="304" y="200"/>
                  </a:lnTo>
                  <a:lnTo>
                    <a:pt x="320" y="216"/>
                  </a:lnTo>
                  <a:lnTo>
                    <a:pt x="320" y="248"/>
                  </a:lnTo>
                  <a:lnTo>
                    <a:pt x="320" y="264"/>
                  </a:lnTo>
                  <a:lnTo>
                    <a:pt x="336" y="272"/>
                  </a:lnTo>
                  <a:lnTo>
                    <a:pt x="328" y="288"/>
                  </a:lnTo>
                  <a:lnTo>
                    <a:pt x="352" y="288"/>
                  </a:lnTo>
                  <a:lnTo>
                    <a:pt x="352" y="312"/>
                  </a:lnTo>
                  <a:lnTo>
                    <a:pt x="344" y="312"/>
                  </a:lnTo>
                  <a:lnTo>
                    <a:pt x="328" y="320"/>
                  </a:lnTo>
                  <a:lnTo>
                    <a:pt x="328" y="360"/>
                  </a:lnTo>
                  <a:lnTo>
                    <a:pt x="320" y="368"/>
                  </a:lnTo>
                  <a:lnTo>
                    <a:pt x="264" y="368"/>
                  </a:lnTo>
                  <a:lnTo>
                    <a:pt x="272" y="400"/>
                  </a:lnTo>
                  <a:lnTo>
                    <a:pt x="248" y="400"/>
                  </a:lnTo>
                  <a:lnTo>
                    <a:pt x="224" y="376"/>
                  </a:lnTo>
                  <a:lnTo>
                    <a:pt x="216" y="384"/>
                  </a:lnTo>
                  <a:lnTo>
                    <a:pt x="216" y="408"/>
                  </a:lnTo>
                  <a:lnTo>
                    <a:pt x="200" y="408"/>
                  </a:lnTo>
                  <a:lnTo>
                    <a:pt x="192" y="416"/>
                  </a:lnTo>
                  <a:lnTo>
                    <a:pt x="168" y="416"/>
                  </a:lnTo>
                  <a:lnTo>
                    <a:pt x="168" y="384"/>
                  </a:lnTo>
                  <a:lnTo>
                    <a:pt x="152" y="384"/>
                  </a:lnTo>
                  <a:lnTo>
                    <a:pt x="152" y="400"/>
                  </a:lnTo>
                  <a:lnTo>
                    <a:pt x="136" y="400"/>
                  </a:lnTo>
                  <a:lnTo>
                    <a:pt x="144" y="352"/>
                  </a:lnTo>
                  <a:lnTo>
                    <a:pt x="152" y="336"/>
                  </a:lnTo>
                  <a:lnTo>
                    <a:pt x="152" y="312"/>
                  </a:lnTo>
                  <a:lnTo>
                    <a:pt x="152" y="296"/>
                  </a:lnTo>
                  <a:lnTo>
                    <a:pt x="144" y="288"/>
                  </a:lnTo>
                  <a:lnTo>
                    <a:pt x="96" y="296"/>
                  </a:lnTo>
                  <a:lnTo>
                    <a:pt x="96" y="312"/>
                  </a:lnTo>
                  <a:lnTo>
                    <a:pt x="72" y="320"/>
                  </a:lnTo>
                  <a:lnTo>
                    <a:pt x="64" y="304"/>
                  </a:lnTo>
                  <a:lnTo>
                    <a:pt x="56" y="320"/>
                  </a:lnTo>
                  <a:lnTo>
                    <a:pt x="32" y="312"/>
                  </a:lnTo>
                  <a:lnTo>
                    <a:pt x="32" y="304"/>
                  </a:lnTo>
                  <a:lnTo>
                    <a:pt x="24" y="304"/>
                  </a:lnTo>
                  <a:lnTo>
                    <a:pt x="24" y="288"/>
                  </a:lnTo>
                  <a:lnTo>
                    <a:pt x="16" y="264"/>
                  </a:lnTo>
                  <a:lnTo>
                    <a:pt x="32" y="256"/>
                  </a:lnTo>
                  <a:lnTo>
                    <a:pt x="24" y="240"/>
                  </a:lnTo>
                  <a:lnTo>
                    <a:pt x="0" y="240"/>
                  </a:lnTo>
                  <a:lnTo>
                    <a:pt x="0" y="224"/>
                  </a:lnTo>
                  <a:lnTo>
                    <a:pt x="24" y="192"/>
                  </a:lnTo>
                  <a:lnTo>
                    <a:pt x="24" y="168"/>
                  </a:lnTo>
                  <a:lnTo>
                    <a:pt x="32" y="160"/>
                  </a:lnTo>
                  <a:lnTo>
                    <a:pt x="24" y="136"/>
                  </a:lnTo>
                  <a:lnTo>
                    <a:pt x="16" y="136"/>
                  </a:lnTo>
                  <a:lnTo>
                    <a:pt x="24" y="120"/>
                  </a:lnTo>
                  <a:lnTo>
                    <a:pt x="16" y="80"/>
                  </a:lnTo>
                  <a:lnTo>
                    <a:pt x="48" y="32"/>
                  </a:lnTo>
                  <a:lnTo>
                    <a:pt x="80" y="32"/>
                  </a:lnTo>
                  <a:lnTo>
                    <a:pt x="104" y="40"/>
                  </a:lnTo>
                  <a:lnTo>
                    <a:pt x="96" y="8"/>
                  </a:lnTo>
                  <a:lnTo>
                    <a:pt x="112" y="0"/>
                  </a:lnTo>
                  <a:lnTo>
                    <a:pt x="152" y="16"/>
                  </a:lnTo>
                  <a:lnTo>
                    <a:pt x="184" y="16"/>
                  </a:lnTo>
                  <a:lnTo>
                    <a:pt x="208" y="40"/>
                  </a:lnTo>
                  <a:lnTo>
                    <a:pt x="248" y="40"/>
                  </a:lnTo>
                  <a:lnTo>
                    <a:pt x="256" y="48"/>
                  </a:lnTo>
                  <a:lnTo>
                    <a:pt x="288" y="32"/>
                  </a:lnTo>
                  <a:lnTo>
                    <a:pt x="304" y="32"/>
                  </a:lnTo>
                  <a:lnTo>
                    <a:pt x="304" y="80"/>
                  </a:lnTo>
                  <a:lnTo>
                    <a:pt x="320" y="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5" name="Freeform 28"/>
            <p:cNvSpPr>
              <a:spLocks/>
            </p:cNvSpPr>
            <p:nvPr/>
          </p:nvSpPr>
          <p:spPr bwMode="gray">
            <a:xfrm>
              <a:off x="6503155" y="3797401"/>
              <a:ext cx="931350" cy="562465"/>
            </a:xfrm>
            <a:custGeom>
              <a:avLst/>
              <a:gdLst>
                <a:gd name="T0" fmla="*/ 488 w 489"/>
                <a:gd name="T1" fmla="*/ 248 h 321"/>
                <a:gd name="T2" fmla="*/ 448 w 489"/>
                <a:gd name="T3" fmla="*/ 264 h 321"/>
                <a:gd name="T4" fmla="*/ 392 w 489"/>
                <a:gd name="T5" fmla="*/ 296 h 321"/>
                <a:gd name="T6" fmla="*/ 368 w 489"/>
                <a:gd name="T7" fmla="*/ 304 h 321"/>
                <a:gd name="T8" fmla="*/ 352 w 489"/>
                <a:gd name="T9" fmla="*/ 320 h 321"/>
                <a:gd name="T10" fmla="*/ 328 w 489"/>
                <a:gd name="T11" fmla="*/ 320 h 321"/>
                <a:gd name="T12" fmla="*/ 336 w 489"/>
                <a:gd name="T13" fmla="*/ 272 h 321"/>
                <a:gd name="T14" fmla="*/ 320 w 489"/>
                <a:gd name="T15" fmla="*/ 272 h 321"/>
                <a:gd name="T16" fmla="*/ 288 w 489"/>
                <a:gd name="T17" fmla="*/ 288 h 321"/>
                <a:gd name="T18" fmla="*/ 280 w 489"/>
                <a:gd name="T19" fmla="*/ 280 h 321"/>
                <a:gd name="T20" fmla="*/ 240 w 489"/>
                <a:gd name="T21" fmla="*/ 280 h 321"/>
                <a:gd name="T22" fmla="*/ 224 w 489"/>
                <a:gd name="T23" fmla="*/ 256 h 321"/>
                <a:gd name="T24" fmla="*/ 184 w 489"/>
                <a:gd name="T25" fmla="*/ 256 h 321"/>
                <a:gd name="T26" fmla="*/ 144 w 489"/>
                <a:gd name="T27" fmla="*/ 240 h 321"/>
                <a:gd name="T28" fmla="*/ 128 w 489"/>
                <a:gd name="T29" fmla="*/ 248 h 321"/>
                <a:gd name="T30" fmla="*/ 136 w 489"/>
                <a:gd name="T31" fmla="*/ 280 h 321"/>
                <a:gd name="T32" fmla="*/ 112 w 489"/>
                <a:gd name="T33" fmla="*/ 272 h 321"/>
                <a:gd name="T34" fmla="*/ 80 w 489"/>
                <a:gd name="T35" fmla="*/ 272 h 321"/>
                <a:gd name="T36" fmla="*/ 48 w 489"/>
                <a:gd name="T37" fmla="*/ 320 h 321"/>
                <a:gd name="T38" fmla="*/ 8 w 489"/>
                <a:gd name="T39" fmla="*/ 272 h 321"/>
                <a:gd name="T40" fmla="*/ 0 w 489"/>
                <a:gd name="T41" fmla="*/ 272 h 321"/>
                <a:gd name="T42" fmla="*/ 8 w 489"/>
                <a:gd name="T43" fmla="*/ 256 h 321"/>
                <a:gd name="T44" fmla="*/ 16 w 489"/>
                <a:gd name="T45" fmla="*/ 248 h 321"/>
                <a:gd name="T46" fmla="*/ 0 w 489"/>
                <a:gd name="T47" fmla="*/ 232 h 321"/>
                <a:gd name="T48" fmla="*/ 0 w 489"/>
                <a:gd name="T49" fmla="*/ 224 h 321"/>
                <a:gd name="T50" fmla="*/ 16 w 489"/>
                <a:gd name="T51" fmla="*/ 208 h 321"/>
                <a:gd name="T52" fmla="*/ 72 w 489"/>
                <a:gd name="T53" fmla="*/ 208 h 321"/>
                <a:gd name="T54" fmla="*/ 96 w 489"/>
                <a:gd name="T55" fmla="*/ 192 h 321"/>
                <a:gd name="T56" fmla="*/ 112 w 489"/>
                <a:gd name="T57" fmla="*/ 184 h 321"/>
                <a:gd name="T58" fmla="*/ 112 w 489"/>
                <a:gd name="T59" fmla="*/ 160 h 321"/>
                <a:gd name="T60" fmla="*/ 80 w 489"/>
                <a:gd name="T61" fmla="*/ 120 h 321"/>
                <a:gd name="T62" fmla="*/ 72 w 489"/>
                <a:gd name="T63" fmla="*/ 80 h 321"/>
                <a:gd name="T64" fmla="*/ 88 w 489"/>
                <a:gd name="T65" fmla="*/ 56 h 321"/>
                <a:gd name="T66" fmla="*/ 88 w 489"/>
                <a:gd name="T67" fmla="*/ 40 h 321"/>
                <a:gd name="T68" fmla="*/ 72 w 489"/>
                <a:gd name="T69" fmla="*/ 8 h 321"/>
                <a:gd name="T70" fmla="*/ 128 w 489"/>
                <a:gd name="T71" fmla="*/ 8 h 321"/>
                <a:gd name="T72" fmla="*/ 144 w 489"/>
                <a:gd name="T73" fmla="*/ 16 h 321"/>
                <a:gd name="T74" fmla="*/ 168 w 489"/>
                <a:gd name="T75" fmla="*/ 0 h 321"/>
                <a:gd name="T76" fmla="*/ 208 w 489"/>
                <a:gd name="T77" fmla="*/ 72 h 321"/>
                <a:gd name="T78" fmla="*/ 280 w 489"/>
                <a:gd name="T79" fmla="*/ 72 h 321"/>
                <a:gd name="T80" fmla="*/ 296 w 489"/>
                <a:gd name="T81" fmla="*/ 80 h 321"/>
                <a:gd name="T82" fmla="*/ 312 w 489"/>
                <a:gd name="T83" fmla="*/ 72 h 321"/>
                <a:gd name="T84" fmla="*/ 336 w 489"/>
                <a:gd name="T85" fmla="*/ 88 h 321"/>
                <a:gd name="T86" fmla="*/ 336 w 489"/>
                <a:gd name="T87" fmla="*/ 112 h 321"/>
                <a:gd name="T88" fmla="*/ 352 w 489"/>
                <a:gd name="T89" fmla="*/ 128 h 321"/>
                <a:gd name="T90" fmla="*/ 360 w 489"/>
                <a:gd name="T91" fmla="*/ 112 h 321"/>
                <a:gd name="T92" fmla="*/ 376 w 489"/>
                <a:gd name="T93" fmla="*/ 128 h 321"/>
                <a:gd name="T94" fmla="*/ 408 w 489"/>
                <a:gd name="T95" fmla="*/ 128 h 321"/>
                <a:gd name="T96" fmla="*/ 416 w 489"/>
                <a:gd name="T97" fmla="*/ 120 h 321"/>
                <a:gd name="T98" fmla="*/ 464 w 489"/>
                <a:gd name="T99" fmla="*/ 152 h 321"/>
                <a:gd name="T100" fmla="*/ 472 w 489"/>
                <a:gd name="T101" fmla="*/ 192 h 321"/>
                <a:gd name="T102" fmla="*/ 472 w 489"/>
                <a:gd name="T103" fmla="*/ 216 h 321"/>
                <a:gd name="T104" fmla="*/ 488 w 489"/>
                <a:gd name="T105" fmla="*/ 24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9" h="321">
                  <a:moveTo>
                    <a:pt x="488" y="248"/>
                  </a:moveTo>
                  <a:lnTo>
                    <a:pt x="448" y="264"/>
                  </a:lnTo>
                  <a:lnTo>
                    <a:pt x="392" y="296"/>
                  </a:lnTo>
                  <a:lnTo>
                    <a:pt x="368" y="304"/>
                  </a:lnTo>
                  <a:lnTo>
                    <a:pt x="352" y="320"/>
                  </a:lnTo>
                  <a:lnTo>
                    <a:pt x="328" y="320"/>
                  </a:lnTo>
                  <a:lnTo>
                    <a:pt x="336" y="272"/>
                  </a:lnTo>
                  <a:lnTo>
                    <a:pt x="320" y="272"/>
                  </a:lnTo>
                  <a:lnTo>
                    <a:pt x="288" y="288"/>
                  </a:lnTo>
                  <a:lnTo>
                    <a:pt x="280" y="280"/>
                  </a:lnTo>
                  <a:lnTo>
                    <a:pt x="240" y="280"/>
                  </a:lnTo>
                  <a:lnTo>
                    <a:pt x="224" y="256"/>
                  </a:lnTo>
                  <a:lnTo>
                    <a:pt x="184" y="256"/>
                  </a:lnTo>
                  <a:lnTo>
                    <a:pt x="144" y="240"/>
                  </a:lnTo>
                  <a:lnTo>
                    <a:pt x="128" y="248"/>
                  </a:lnTo>
                  <a:lnTo>
                    <a:pt x="136" y="280"/>
                  </a:lnTo>
                  <a:lnTo>
                    <a:pt x="112" y="272"/>
                  </a:lnTo>
                  <a:lnTo>
                    <a:pt x="80" y="272"/>
                  </a:lnTo>
                  <a:lnTo>
                    <a:pt x="48" y="320"/>
                  </a:lnTo>
                  <a:lnTo>
                    <a:pt x="8" y="272"/>
                  </a:lnTo>
                  <a:lnTo>
                    <a:pt x="0" y="272"/>
                  </a:lnTo>
                  <a:lnTo>
                    <a:pt x="8" y="256"/>
                  </a:lnTo>
                  <a:lnTo>
                    <a:pt x="16" y="248"/>
                  </a:lnTo>
                  <a:lnTo>
                    <a:pt x="0" y="232"/>
                  </a:lnTo>
                  <a:lnTo>
                    <a:pt x="0" y="224"/>
                  </a:lnTo>
                  <a:lnTo>
                    <a:pt x="16" y="208"/>
                  </a:lnTo>
                  <a:lnTo>
                    <a:pt x="72" y="208"/>
                  </a:lnTo>
                  <a:lnTo>
                    <a:pt x="96" y="192"/>
                  </a:lnTo>
                  <a:lnTo>
                    <a:pt x="112" y="184"/>
                  </a:lnTo>
                  <a:lnTo>
                    <a:pt x="112" y="160"/>
                  </a:lnTo>
                  <a:lnTo>
                    <a:pt x="80" y="120"/>
                  </a:lnTo>
                  <a:lnTo>
                    <a:pt x="72" y="80"/>
                  </a:lnTo>
                  <a:lnTo>
                    <a:pt x="88" y="56"/>
                  </a:lnTo>
                  <a:lnTo>
                    <a:pt x="88" y="40"/>
                  </a:lnTo>
                  <a:lnTo>
                    <a:pt x="72" y="8"/>
                  </a:lnTo>
                  <a:lnTo>
                    <a:pt x="128" y="8"/>
                  </a:lnTo>
                  <a:lnTo>
                    <a:pt x="144" y="16"/>
                  </a:lnTo>
                  <a:lnTo>
                    <a:pt x="168" y="0"/>
                  </a:lnTo>
                  <a:lnTo>
                    <a:pt x="208" y="72"/>
                  </a:lnTo>
                  <a:lnTo>
                    <a:pt x="280" y="72"/>
                  </a:lnTo>
                  <a:lnTo>
                    <a:pt x="296" y="80"/>
                  </a:lnTo>
                  <a:lnTo>
                    <a:pt x="312" y="72"/>
                  </a:lnTo>
                  <a:lnTo>
                    <a:pt x="336" y="88"/>
                  </a:lnTo>
                  <a:lnTo>
                    <a:pt x="336" y="112"/>
                  </a:lnTo>
                  <a:lnTo>
                    <a:pt x="352" y="128"/>
                  </a:lnTo>
                  <a:lnTo>
                    <a:pt x="360" y="112"/>
                  </a:lnTo>
                  <a:lnTo>
                    <a:pt x="376" y="128"/>
                  </a:lnTo>
                  <a:lnTo>
                    <a:pt x="408" y="128"/>
                  </a:lnTo>
                  <a:lnTo>
                    <a:pt x="416" y="120"/>
                  </a:lnTo>
                  <a:lnTo>
                    <a:pt x="464" y="152"/>
                  </a:lnTo>
                  <a:lnTo>
                    <a:pt x="472" y="192"/>
                  </a:lnTo>
                  <a:lnTo>
                    <a:pt x="472" y="216"/>
                  </a:lnTo>
                  <a:lnTo>
                    <a:pt x="488" y="24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6" name="Freeform 29"/>
            <p:cNvSpPr>
              <a:spLocks/>
            </p:cNvSpPr>
            <p:nvPr/>
          </p:nvSpPr>
          <p:spPr bwMode="gray">
            <a:xfrm>
              <a:off x="7249264" y="3598480"/>
              <a:ext cx="581451" cy="679074"/>
            </a:xfrm>
            <a:custGeom>
              <a:avLst/>
              <a:gdLst>
                <a:gd name="T0" fmla="*/ 88 w 305"/>
                <a:gd name="T1" fmla="*/ 0 h 385"/>
                <a:gd name="T2" fmla="*/ 128 w 305"/>
                <a:gd name="T3" fmla="*/ 32 h 385"/>
                <a:gd name="T4" fmla="*/ 176 w 305"/>
                <a:gd name="T5" fmla="*/ 64 h 385"/>
                <a:gd name="T6" fmla="*/ 200 w 305"/>
                <a:gd name="T7" fmla="*/ 96 h 385"/>
                <a:gd name="T8" fmla="*/ 240 w 305"/>
                <a:gd name="T9" fmla="*/ 136 h 385"/>
                <a:gd name="T10" fmla="*/ 272 w 305"/>
                <a:gd name="T11" fmla="*/ 144 h 385"/>
                <a:gd name="T12" fmla="*/ 248 w 305"/>
                <a:gd name="T13" fmla="*/ 144 h 385"/>
                <a:gd name="T14" fmla="*/ 232 w 305"/>
                <a:gd name="T15" fmla="*/ 176 h 385"/>
                <a:gd name="T16" fmla="*/ 248 w 305"/>
                <a:gd name="T17" fmla="*/ 224 h 385"/>
                <a:gd name="T18" fmla="*/ 288 w 305"/>
                <a:gd name="T19" fmla="*/ 248 h 385"/>
                <a:gd name="T20" fmla="*/ 288 w 305"/>
                <a:gd name="T21" fmla="*/ 296 h 385"/>
                <a:gd name="T22" fmla="*/ 280 w 305"/>
                <a:gd name="T23" fmla="*/ 320 h 385"/>
                <a:gd name="T24" fmla="*/ 264 w 305"/>
                <a:gd name="T25" fmla="*/ 312 h 385"/>
                <a:gd name="T26" fmla="*/ 272 w 305"/>
                <a:gd name="T27" fmla="*/ 344 h 385"/>
                <a:gd name="T28" fmla="*/ 264 w 305"/>
                <a:gd name="T29" fmla="*/ 360 h 385"/>
                <a:gd name="T30" fmla="*/ 224 w 305"/>
                <a:gd name="T31" fmla="*/ 384 h 385"/>
                <a:gd name="T32" fmla="*/ 184 w 305"/>
                <a:gd name="T33" fmla="*/ 384 h 385"/>
                <a:gd name="T34" fmla="*/ 152 w 305"/>
                <a:gd name="T35" fmla="*/ 368 h 385"/>
                <a:gd name="T36" fmla="*/ 128 w 305"/>
                <a:gd name="T37" fmla="*/ 384 h 385"/>
                <a:gd name="T38" fmla="*/ 136 w 305"/>
                <a:gd name="T39" fmla="*/ 360 h 385"/>
                <a:gd name="T40" fmla="*/ 120 w 305"/>
                <a:gd name="T41" fmla="*/ 368 h 385"/>
                <a:gd name="T42" fmla="*/ 80 w 305"/>
                <a:gd name="T43" fmla="*/ 312 h 385"/>
                <a:gd name="T44" fmla="*/ 72 w 305"/>
                <a:gd name="T45" fmla="*/ 264 h 385"/>
                <a:gd name="T46" fmla="*/ 72 w 305"/>
                <a:gd name="T47" fmla="*/ 216 h 385"/>
                <a:gd name="T48" fmla="*/ 72 w 305"/>
                <a:gd name="T49" fmla="*/ 160 h 385"/>
                <a:gd name="T50" fmla="*/ 24 w 305"/>
                <a:gd name="T51" fmla="*/ 152 h 385"/>
                <a:gd name="T52" fmla="*/ 0 w 305"/>
                <a:gd name="T53" fmla="*/ 136 h 385"/>
                <a:gd name="T54" fmla="*/ 32 w 305"/>
                <a:gd name="T55" fmla="*/ 120 h 385"/>
                <a:gd name="T56" fmla="*/ 40 w 305"/>
                <a:gd name="T57" fmla="*/ 40 h 385"/>
                <a:gd name="T58" fmla="*/ 72 w 305"/>
                <a:gd name="T59" fmla="*/ 56 h 385"/>
                <a:gd name="T60" fmla="*/ 104 w 305"/>
                <a:gd name="T61" fmla="*/ 48 h 385"/>
                <a:gd name="T62" fmla="*/ 80 w 305"/>
                <a:gd name="T63" fmla="*/ 16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5" h="385">
                  <a:moveTo>
                    <a:pt x="80" y="8"/>
                  </a:moveTo>
                  <a:lnTo>
                    <a:pt x="88" y="0"/>
                  </a:lnTo>
                  <a:lnTo>
                    <a:pt x="120" y="8"/>
                  </a:lnTo>
                  <a:lnTo>
                    <a:pt x="128" y="32"/>
                  </a:lnTo>
                  <a:lnTo>
                    <a:pt x="152" y="32"/>
                  </a:lnTo>
                  <a:lnTo>
                    <a:pt x="176" y="64"/>
                  </a:lnTo>
                  <a:lnTo>
                    <a:pt x="184" y="56"/>
                  </a:lnTo>
                  <a:lnTo>
                    <a:pt x="200" y="96"/>
                  </a:lnTo>
                  <a:lnTo>
                    <a:pt x="224" y="136"/>
                  </a:lnTo>
                  <a:lnTo>
                    <a:pt x="240" y="136"/>
                  </a:lnTo>
                  <a:lnTo>
                    <a:pt x="256" y="120"/>
                  </a:lnTo>
                  <a:lnTo>
                    <a:pt x="272" y="144"/>
                  </a:lnTo>
                  <a:lnTo>
                    <a:pt x="256" y="160"/>
                  </a:lnTo>
                  <a:lnTo>
                    <a:pt x="248" y="144"/>
                  </a:lnTo>
                  <a:lnTo>
                    <a:pt x="232" y="144"/>
                  </a:lnTo>
                  <a:lnTo>
                    <a:pt x="232" y="176"/>
                  </a:lnTo>
                  <a:lnTo>
                    <a:pt x="224" y="192"/>
                  </a:lnTo>
                  <a:lnTo>
                    <a:pt x="248" y="224"/>
                  </a:lnTo>
                  <a:lnTo>
                    <a:pt x="248" y="248"/>
                  </a:lnTo>
                  <a:lnTo>
                    <a:pt x="288" y="248"/>
                  </a:lnTo>
                  <a:lnTo>
                    <a:pt x="304" y="264"/>
                  </a:lnTo>
                  <a:lnTo>
                    <a:pt x="288" y="296"/>
                  </a:lnTo>
                  <a:lnTo>
                    <a:pt x="296" y="320"/>
                  </a:lnTo>
                  <a:lnTo>
                    <a:pt x="280" y="320"/>
                  </a:lnTo>
                  <a:lnTo>
                    <a:pt x="280" y="312"/>
                  </a:lnTo>
                  <a:lnTo>
                    <a:pt x="264" y="312"/>
                  </a:lnTo>
                  <a:lnTo>
                    <a:pt x="264" y="328"/>
                  </a:lnTo>
                  <a:lnTo>
                    <a:pt x="272" y="344"/>
                  </a:lnTo>
                  <a:lnTo>
                    <a:pt x="264" y="344"/>
                  </a:lnTo>
                  <a:lnTo>
                    <a:pt x="264" y="360"/>
                  </a:lnTo>
                  <a:lnTo>
                    <a:pt x="232" y="384"/>
                  </a:lnTo>
                  <a:lnTo>
                    <a:pt x="224" y="384"/>
                  </a:lnTo>
                  <a:lnTo>
                    <a:pt x="216" y="376"/>
                  </a:lnTo>
                  <a:lnTo>
                    <a:pt x="184" y="384"/>
                  </a:lnTo>
                  <a:lnTo>
                    <a:pt x="168" y="352"/>
                  </a:lnTo>
                  <a:lnTo>
                    <a:pt x="152" y="368"/>
                  </a:lnTo>
                  <a:lnTo>
                    <a:pt x="152" y="384"/>
                  </a:lnTo>
                  <a:lnTo>
                    <a:pt x="128" y="384"/>
                  </a:lnTo>
                  <a:lnTo>
                    <a:pt x="128" y="368"/>
                  </a:lnTo>
                  <a:lnTo>
                    <a:pt x="136" y="360"/>
                  </a:lnTo>
                  <a:lnTo>
                    <a:pt x="128" y="352"/>
                  </a:lnTo>
                  <a:lnTo>
                    <a:pt x="120" y="368"/>
                  </a:lnTo>
                  <a:lnTo>
                    <a:pt x="88" y="360"/>
                  </a:lnTo>
                  <a:lnTo>
                    <a:pt x="80" y="312"/>
                  </a:lnTo>
                  <a:lnTo>
                    <a:pt x="80" y="296"/>
                  </a:lnTo>
                  <a:lnTo>
                    <a:pt x="72" y="264"/>
                  </a:lnTo>
                  <a:lnTo>
                    <a:pt x="32" y="240"/>
                  </a:lnTo>
                  <a:lnTo>
                    <a:pt x="72" y="216"/>
                  </a:lnTo>
                  <a:lnTo>
                    <a:pt x="80" y="216"/>
                  </a:lnTo>
                  <a:lnTo>
                    <a:pt x="72" y="160"/>
                  </a:lnTo>
                  <a:lnTo>
                    <a:pt x="48" y="168"/>
                  </a:lnTo>
                  <a:lnTo>
                    <a:pt x="24" y="152"/>
                  </a:lnTo>
                  <a:lnTo>
                    <a:pt x="16" y="136"/>
                  </a:lnTo>
                  <a:lnTo>
                    <a:pt x="0" y="136"/>
                  </a:lnTo>
                  <a:lnTo>
                    <a:pt x="8" y="120"/>
                  </a:lnTo>
                  <a:lnTo>
                    <a:pt x="32" y="120"/>
                  </a:lnTo>
                  <a:lnTo>
                    <a:pt x="40" y="88"/>
                  </a:lnTo>
                  <a:lnTo>
                    <a:pt x="40" y="40"/>
                  </a:lnTo>
                  <a:lnTo>
                    <a:pt x="48" y="40"/>
                  </a:lnTo>
                  <a:lnTo>
                    <a:pt x="72" y="56"/>
                  </a:lnTo>
                  <a:lnTo>
                    <a:pt x="80" y="72"/>
                  </a:lnTo>
                  <a:lnTo>
                    <a:pt x="104" y="48"/>
                  </a:lnTo>
                  <a:lnTo>
                    <a:pt x="104" y="32"/>
                  </a:lnTo>
                  <a:lnTo>
                    <a:pt x="80" y="16"/>
                  </a:lnTo>
                  <a:lnTo>
                    <a:pt x="80" y="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7" name="Freeform 30"/>
            <p:cNvSpPr>
              <a:spLocks/>
            </p:cNvSpPr>
            <p:nvPr/>
          </p:nvSpPr>
          <p:spPr bwMode="gray">
            <a:xfrm>
              <a:off x="6731275" y="3387556"/>
              <a:ext cx="718667" cy="632773"/>
            </a:xfrm>
            <a:custGeom>
              <a:avLst/>
              <a:gdLst>
                <a:gd name="T0" fmla="*/ 200 w 377"/>
                <a:gd name="T1" fmla="*/ 8 h 361"/>
                <a:gd name="T2" fmla="*/ 248 w 377"/>
                <a:gd name="T3" fmla="*/ 0 h 361"/>
                <a:gd name="T4" fmla="*/ 264 w 377"/>
                <a:gd name="T5" fmla="*/ 16 h 361"/>
                <a:gd name="T6" fmla="*/ 304 w 377"/>
                <a:gd name="T7" fmla="*/ 24 h 361"/>
                <a:gd name="T8" fmla="*/ 320 w 377"/>
                <a:gd name="T9" fmla="*/ 16 h 361"/>
                <a:gd name="T10" fmla="*/ 336 w 377"/>
                <a:gd name="T11" fmla="*/ 16 h 361"/>
                <a:gd name="T12" fmla="*/ 280 w 377"/>
                <a:gd name="T13" fmla="*/ 64 h 361"/>
                <a:gd name="T14" fmla="*/ 272 w 377"/>
                <a:gd name="T15" fmla="*/ 88 h 361"/>
                <a:gd name="T16" fmla="*/ 280 w 377"/>
                <a:gd name="T17" fmla="*/ 96 h 361"/>
                <a:gd name="T18" fmla="*/ 288 w 377"/>
                <a:gd name="T19" fmla="*/ 96 h 361"/>
                <a:gd name="T20" fmla="*/ 320 w 377"/>
                <a:gd name="T21" fmla="*/ 128 h 361"/>
                <a:gd name="T22" fmla="*/ 352 w 377"/>
                <a:gd name="T23" fmla="*/ 128 h 361"/>
                <a:gd name="T24" fmla="*/ 352 w 377"/>
                <a:gd name="T25" fmla="*/ 144 h 361"/>
                <a:gd name="T26" fmla="*/ 376 w 377"/>
                <a:gd name="T27" fmla="*/ 152 h 361"/>
                <a:gd name="T28" fmla="*/ 376 w 377"/>
                <a:gd name="T29" fmla="*/ 168 h 361"/>
                <a:gd name="T30" fmla="*/ 352 w 377"/>
                <a:gd name="T31" fmla="*/ 192 h 361"/>
                <a:gd name="T32" fmla="*/ 352 w 377"/>
                <a:gd name="T33" fmla="*/ 176 h 361"/>
                <a:gd name="T34" fmla="*/ 328 w 377"/>
                <a:gd name="T35" fmla="*/ 160 h 361"/>
                <a:gd name="T36" fmla="*/ 312 w 377"/>
                <a:gd name="T37" fmla="*/ 160 h 361"/>
                <a:gd name="T38" fmla="*/ 312 w 377"/>
                <a:gd name="T39" fmla="*/ 208 h 361"/>
                <a:gd name="T40" fmla="*/ 304 w 377"/>
                <a:gd name="T41" fmla="*/ 240 h 361"/>
                <a:gd name="T42" fmla="*/ 280 w 377"/>
                <a:gd name="T43" fmla="*/ 240 h 361"/>
                <a:gd name="T44" fmla="*/ 272 w 377"/>
                <a:gd name="T45" fmla="*/ 248 h 361"/>
                <a:gd name="T46" fmla="*/ 288 w 377"/>
                <a:gd name="T47" fmla="*/ 256 h 361"/>
                <a:gd name="T48" fmla="*/ 296 w 377"/>
                <a:gd name="T49" fmla="*/ 272 h 361"/>
                <a:gd name="T50" fmla="*/ 320 w 377"/>
                <a:gd name="T51" fmla="*/ 288 h 361"/>
                <a:gd name="T52" fmla="*/ 344 w 377"/>
                <a:gd name="T53" fmla="*/ 280 h 361"/>
                <a:gd name="T54" fmla="*/ 352 w 377"/>
                <a:gd name="T55" fmla="*/ 336 h 361"/>
                <a:gd name="T56" fmla="*/ 304 w 377"/>
                <a:gd name="T57" fmla="*/ 360 h 361"/>
                <a:gd name="T58" fmla="*/ 296 w 377"/>
                <a:gd name="T59" fmla="*/ 352 h 361"/>
                <a:gd name="T60" fmla="*/ 288 w 377"/>
                <a:gd name="T61" fmla="*/ 360 h 361"/>
                <a:gd name="T62" fmla="*/ 256 w 377"/>
                <a:gd name="T63" fmla="*/ 360 h 361"/>
                <a:gd name="T64" fmla="*/ 240 w 377"/>
                <a:gd name="T65" fmla="*/ 344 h 361"/>
                <a:gd name="T66" fmla="*/ 232 w 377"/>
                <a:gd name="T67" fmla="*/ 360 h 361"/>
                <a:gd name="T68" fmla="*/ 216 w 377"/>
                <a:gd name="T69" fmla="*/ 344 h 361"/>
                <a:gd name="T70" fmla="*/ 216 w 377"/>
                <a:gd name="T71" fmla="*/ 320 h 361"/>
                <a:gd name="T72" fmla="*/ 192 w 377"/>
                <a:gd name="T73" fmla="*/ 304 h 361"/>
                <a:gd name="T74" fmla="*/ 176 w 377"/>
                <a:gd name="T75" fmla="*/ 312 h 361"/>
                <a:gd name="T76" fmla="*/ 160 w 377"/>
                <a:gd name="T77" fmla="*/ 304 h 361"/>
                <a:gd name="T78" fmla="*/ 88 w 377"/>
                <a:gd name="T79" fmla="*/ 296 h 361"/>
                <a:gd name="T80" fmla="*/ 48 w 377"/>
                <a:gd name="T81" fmla="*/ 232 h 361"/>
                <a:gd name="T82" fmla="*/ 16 w 377"/>
                <a:gd name="T83" fmla="*/ 184 h 361"/>
                <a:gd name="T84" fmla="*/ 0 w 377"/>
                <a:gd name="T85" fmla="*/ 128 h 361"/>
                <a:gd name="T86" fmla="*/ 32 w 377"/>
                <a:gd name="T87" fmla="*/ 128 h 361"/>
                <a:gd name="T88" fmla="*/ 112 w 377"/>
                <a:gd name="T89" fmla="*/ 80 h 361"/>
                <a:gd name="T90" fmla="*/ 136 w 377"/>
                <a:gd name="T91" fmla="*/ 80 h 361"/>
                <a:gd name="T92" fmla="*/ 168 w 377"/>
                <a:gd name="T93" fmla="*/ 80 h 361"/>
                <a:gd name="T94" fmla="*/ 192 w 377"/>
                <a:gd name="T95" fmla="*/ 48 h 361"/>
                <a:gd name="T96" fmla="*/ 200 w 377"/>
                <a:gd name="T97" fmla="*/ 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7" h="361">
                  <a:moveTo>
                    <a:pt x="200" y="8"/>
                  </a:moveTo>
                  <a:lnTo>
                    <a:pt x="248" y="0"/>
                  </a:lnTo>
                  <a:lnTo>
                    <a:pt x="264" y="16"/>
                  </a:lnTo>
                  <a:lnTo>
                    <a:pt x="304" y="24"/>
                  </a:lnTo>
                  <a:lnTo>
                    <a:pt x="320" y="16"/>
                  </a:lnTo>
                  <a:lnTo>
                    <a:pt x="336" y="16"/>
                  </a:lnTo>
                  <a:lnTo>
                    <a:pt x="280" y="64"/>
                  </a:lnTo>
                  <a:lnTo>
                    <a:pt x="272" y="88"/>
                  </a:lnTo>
                  <a:lnTo>
                    <a:pt x="280" y="96"/>
                  </a:lnTo>
                  <a:lnTo>
                    <a:pt x="288" y="96"/>
                  </a:lnTo>
                  <a:lnTo>
                    <a:pt x="320" y="128"/>
                  </a:lnTo>
                  <a:lnTo>
                    <a:pt x="352" y="128"/>
                  </a:lnTo>
                  <a:lnTo>
                    <a:pt x="352" y="144"/>
                  </a:lnTo>
                  <a:lnTo>
                    <a:pt x="376" y="152"/>
                  </a:lnTo>
                  <a:lnTo>
                    <a:pt x="376" y="168"/>
                  </a:lnTo>
                  <a:lnTo>
                    <a:pt x="352" y="192"/>
                  </a:lnTo>
                  <a:lnTo>
                    <a:pt x="352" y="176"/>
                  </a:lnTo>
                  <a:lnTo>
                    <a:pt x="328" y="160"/>
                  </a:lnTo>
                  <a:lnTo>
                    <a:pt x="312" y="160"/>
                  </a:lnTo>
                  <a:lnTo>
                    <a:pt x="312" y="208"/>
                  </a:lnTo>
                  <a:lnTo>
                    <a:pt x="304" y="240"/>
                  </a:lnTo>
                  <a:lnTo>
                    <a:pt x="280" y="240"/>
                  </a:lnTo>
                  <a:lnTo>
                    <a:pt x="272" y="248"/>
                  </a:lnTo>
                  <a:lnTo>
                    <a:pt x="288" y="256"/>
                  </a:lnTo>
                  <a:lnTo>
                    <a:pt x="296" y="272"/>
                  </a:lnTo>
                  <a:lnTo>
                    <a:pt x="320" y="288"/>
                  </a:lnTo>
                  <a:lnTo>
                    <a:pt x="344" y="280"/>
                  </a:lnTo>
                  <a:lnTo>
                    <a:pt x="352" y="336"/>
                  </a:lnTo>
                  <a:lnTo>
                    <a:pt x="304" y="360"/>
                  </a:lnTo>
                  <a:lnTo>
                    <a:pt x="296" y="352"/>
                  </a:lnTo>
                  <a:lnTo>
                    <a:pt x="288" y="360"/>
                  </a:lnTo>
                  <a:lnTo>
                    <a:pt x="256" y="360"/>
                  </a:lnTo>
                  <a:lnTo>
                    <a:pt x="240" y="344"/>
                  </a:lnTo>
                  <a:lnTo>
                    <a:pt x="232" y="360"/>
                  </a:lnTo>
                  <a:lnTo>
                    <a:pt x="216" y="344"/>
                  </a:lnTo>
                  <a:lnTo>
                    <a:pt x="216" y="320"/>
                  </a:lnTo>
                  <a:lnTo>
                    <a:pt x="192" y="304"/>
                  </a:lnTo>
                  <a:lnTo>
                    <a:pt x="176" y="312"/>
                  </a:lnTo>
                  <a:lnTo>
                    <a:pt x="160" y="304"/>
                  </a:lnTo>
                  <a:lnTo>
                    <a:pt x="88" y="296"/>
                  </a:lnTo>
                  <a:lnTo>
                    <a:pt x="48" y="232"/>
                  </a:lnTo>
                  <a:lnTo>
                    <a:pt x="16" y="184"/>
                  </a:lnTo>
                  <a:lnTo>
                    <a:pt x="0" y="128"/>
                  </a:lnTo>
                  <a:lnTo>
                    <a:pt x="32" y="128"/>
                  </a:lnTo>
                  <a:lnTo>
                    <a:pt x="112" y="80"/>
                  </a:lnTo>
                  <a:lnTo>
                    <a:pt x="136" y="80"/>
                  </a:lnTo>
                  <a:lnTo>
                    <a:pt x="168" y="80"/>
                  </a:lnTo>
                  <a:lnTo>
                    <a:pt x="192" y="48"/>
                  </a:lnTo>
                  <a:lnTo>
                    <a:pt x="200" y="8"/>
                  </a:lnTo>
                </a:path>
              </a:pathLst>
            </a:custGeom>
            <a:solidFill>
              <a:schemeClr val="accent6"/>
            </a:solidFill>
            <a:ln w="12700" cap="rnd" cmpd="sng">
              <a:solidFill>
                <a:schemeClr val="bg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8" name="Freeform 31"/>
            <p:cNvSpPr>
              <a:spLocks/>
            </p:cNvSpPr>
            <p:nvPr/>
          </p:nvSpPr>
          <p:spPr bwMode="invGray">
            <a:xfrm>
              <a:off x="6717554" y="2811372"/>
              <a:ext cx="475109" cy="804256"/>
            </a:xfrm>
            <a:custGeom>
              <a:avLst/>
              <a:gdLst>
                <a:gd name="T0" fmla="*/ 208 w 249"/>
                <a:gd name="T1" fmla="*/ 336 h 457"/>
                <a:gd name="T2" fmla="*/ 200 w 249"/>
                <a:gd name="T3" fmla="*/ 376 h 457"/>
                <a:gd name="T4" fmla="*/ 176 w 249"/>
                <a:gd name="T5" fmla="*/ 408 h 457"/>
                <a:gd name="T6" fmla="*/ 136 w 249"/>
                <a:gd name="T7" fmla="*/ 400 h 457"/>
                <a:gd name="T8" fmla="*/ 80 w 249"/>
                <a:gd name="T9" fmla="*/ 432 h 457"/>
                <a:gd name="T10" fmla="*/ 40 w 249"/>
                <a:gd name="T11" fmla="*/ 456 h 457"/>
                <a:gd name="T12" fmla="*/ 8 w 249"/>
                <a:gd name="T13" fmla="*/ 456 h 457"/>
                <a:gd name="T14" fmla="*/ 0 w 249"/>
                <a:gd name="T15" fmla="*/ 448 h 457"/>
                <a:gd name="T16" fmla="*/ 16 w 249"/>
                <a:gd name="T17" fmla="*/ 384 h 457"/>
                <a:gd name="T18" fmla="*/ 24 w 249"/>
                <a:gd name="T19" fmla="*/ 368 h 457"/>
                <a:gd name="T20" fmla="*/ 8 w 249"/>
                <a:gd name="T21" fmla="*/ 328 h 457"/>
                <a:gd name="T22" fmla="*/ 16 w 249"/>
                <a:gd name="T23" fmla="*/ 264 h 457"/>
                <a:gd name="T24" fmla="*/ 24 w 249"/>
                <a:gd name="T25" fmla="*/ 224 h 457"/>
                <a:gd name="T26" fmla="*/ 32 w 249"/>
                <a:gd name="T27" fmla="*/ 208 h 457"/>
                <a:gd name="T28" fmla="*/ 16 w 249"/>
                <a:gd name="T29" fmla="*/ 192 h 457"/>
                <a:gd name="T30" fmla="*/ 32 w 249"/>
                <a:gd name="T31" fmla="*/ 160 h 457"/>
                <a:gd name="T32" fmla="*/ 56 w 249"/>
                <a:gd name="T33" fmla="*/ 112 h 457"/>
                <a:gd name="T34" fmla="*/ 56 w 249"/>
                <a:gd name="T35" fmla="*/ 80 h 457"/>
                <a:gd name="T36" fmla="*/ 72 w 249"/>
                <a:gd name="T37" fmla="*/ 80 h 457"/>
                <a:gd name="T38" fmla="*/ 120 w 249"/>
                <a:gd name="T39" fmla="*/ 24 h 457"/>
                <a:gd name="T40" fmla="*/ 144 w 249"/>
                <a:gd name="T41" fmla="*/ 16 h 457"/>
                <a:gd name="T42" fmla="*/ 168 w 249"/>
                <a:gd name="T43" fmla="*/ 0 h 457"/>
                <a:gd name="T44" fmla="*/ 176 w 249"/>
                <a:gd name="T45" fmla="*/ 8 h 457"/>
                <a:gd name="T46" fmla="*/ 216 w 249"/>
                <a:gd name="T47" fmla="*/ 0 h 457"/>
                <a:gd name="T48" fmla="*/ 240 w 249"/>
                <a:gd name="T49" fmla="*/ 24 h 457"/>
                <a:gd name="T50" fmla="*/ 216 w 249"/>
                <a:gd name="T51" fmla="*/ 32 h 457"/>
                <a:gd name="T52" fmla="*/ 208 w 249"/>
                <a:gd name="T53" fmla="*/ 48 h 457"/>
                <a:gd name="T54" fmla="*/ 240 w 249"/>
                <a:gd name="T55" fmla="*/ 48 h 457"/>
                <a:gd name="T56" fmla="*/ 248 w 249"/>
                <a:gd name="T57" fmla="*/ 88 h 457"/>
                <a:gd name="T58" fmla="*/ 232 w 249"/>
                <a:gd name="T59" fmla="*/ 120 h 457"/>
                <a:gd name="T60" fmla="*/ 216 w 249"/>
                <a:gd name="T61" fmla="*/ 104 h 457"/>
                <a:gd name="T62" fmla="*/ 192 w 249"/>
                <a:gd name="T63" fmla="*/ 120 h 457"/>
                <a:gd name="T64" fmla="*/ 200 w 249"/>
                <a:gd name="T65" fmla="*/ 136 h 457"/>
                <a:gd name="T66" fmla="*/ 184 w 249"/>
                <a:gd name="T67" fmla="*/ 160 h 457"/>
                <a:gd name="T68" fmla="*/ 224 w 249"/>
                <a:gd name="T69" fmla="*/ 216 h 457"/>
                <a:gd name="T70" fmla="*/ 192 w 249"/>
                <a:gd name="T71" fmla="*/ 304 h 457"/>
                <a:gd name="T72" fmla="*/ 208 w 249"/>
                <a:gd name="T73" fmla="*/ 33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9" h="457">
                  <a:moveTo>
                    <a:pt x="208" y="336"/>
                  </a:moveTo>
                  <a:lnTo>
                    <a:pt x="200" y="376"/>
                  </a:lnTo>
                  <a:lnTo>
                    <a:pt x="176" y="408"/>
                  </a:lnTo>
                  <a:lnTo>
                    <a:pt x="136" y="400"/>
                  </a:lnTo>
                  <a:lnTo>
                    <a:pt x="80" y="432"/>
                  </a:lnTo>
                  <a:lnTo>
                    <a:pt x="40" y="456"/>
                  </a:lnTo>
                  <a:lnTo>
                    <a:pt x="8" y="456"/>
                  </a:lnTo>
                  <a:lnTo>
                    <a:pt x="0" y="448"/>
                  </a:lnTo>
                  <a:lnTo>
                    <a:pt x="16" y="384"/>
                  </a:lnTo>
                  <a:lnTo>
                    <a:pt x="24" y="368"/>
                  </a:lnTo>
                  <a:lnTo>
                    <a:pt x="8" y="328"/>
                  </a:lnTo>
                  <a:lnTo>
                    <a:pt x="16" y="264"/>
                  </a:lnTo>
                  <a:lnTo>
                    <a:pt x="24" y="224"/>
                  </a:lnTo>
                  <a:lnTo>
                    <a:pt x="32" y="208"/>
                  </a:lnTo>
                  <a:lnTo>
                    <a:pt x="16" y="192"/>
                  </a:lnTo>
                  <a:lnTo>
                    <a:pt x="32" y="160"/>
                  </a:lnTo>
                  <a:lnTo>
                    <a:pt x="56" y="112"/>
                  </a:lnTo>
                  <a:lnTo>
                    <a:pt x="56" y="80"/>
                  </a:lnTo>
                  <a:lnTo>
                    <a:pt x="72" y="80"/>
                  </a:lnTo>
                  <a:lnTo>
                    <a:pt x="120" y="24"/>
                  </a:lnTo>
                  <a:lnTo>
                    <a:pt x="144" y="16"/>
                  </a:lnTo>
                  <a:lnTo>
                    <a:pt x="168" y="0"/>
                  </a:lnTo>
                  <a:lnTo>
                    <a:pt x="176" y="8"/>
                  </a:lnTo>
                  <a:lnTo>
                    <a:pt x="216" y="0"/>
                  </a:lnTo>
                  <a:lnTo>
                    <a:pt x="240" y="24"/>
                  </a:lnTo>
                  <a:lnTo>
                    <a:pt x="216" y="32"/>
                  </a:lnTo>
                  <a:lnTo>
                    <a:pt x="208" y="48"/>
                  </a:lnTo>
                  <a:lnTo>
                    <a:pt x="240" y="48"/>
                  </a:lnTo>
                  <a:lnTo>
                    <a:pt x="248" y="88"/>
                  </a:lnTo>
                  <a:lnTo>
                    <a:pt x="232" y="120"/>
                  </a:lnTo>
                  <a:lnTo>
                    <a:pt x="216" y="104"/>
                  </a:lnTo>
                  <a:lnTo>
                    <a:pt x="192" y="120"/>
                  </a:lnTo>
                  <a:lnTo>
                    <a:pt x="200" y="136"/>
                  </a:lnTo>
                  <a:lnTo>
                    <a:pt x="184" y="160"/>
                  </a:lnTo>
                  <a:lnTo>
                    <a:pt x="224" y="216"/>
                  </a:lnTo>
                  <a:lnTo>
                    <a:pt x="192" y="304"/>
                  </a:lnTo>
                  <a:lnTo>
                    <a:pt x="208" y="336"/>
                  </a:lnTo>
                </a:path>
              </a:pathLst>
            </a:custGeom>
            <a:solidFill>
              <a:schemeClr val="accent2"/>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89" name="Freeform 32"/>
            <p:cNvSpPr>
              <a:spLocks/>
            </p:cNvSpPr>
            <p:nvPr/>
          </p:nvSpPr>
          <p:spPr bwMode="gray">
            <a:xfrm>
              <a:off x="6211572" y="2951988"/>
              <a:ext cx="614039" cy="1068341"/>
            </a:xfrm>
            <a:custGeom>
              <a:avLst/>
              <a:gdLst>
                <a:gd name="T0" fmla="*/ 320 w 321"/>
                <a:gd name="T1" fmla="*/ 480 h 609"/>
                <a:gd name="T2" fmla="*/ 296 w 321"/>
                <a:gd name="T3" fmla="*/ 496 h 609"/>
                <a:gd name="T4" fmla="*/ 280 w 321"/>
                <a:gd name="T5" fmla="*/ 488 h 609"/>
                <a:gd name="T6" fmla="*/ 224 w 321"/>
                <a:gd name="T7" fmla="*/ 488 h 609"/>
                <a:gd name="T8" fmla="*/ 240 w 321"/>
                <a:gd name="T9" fmla="*/ 520 h 609"/>
                <a:gd name="T10" fmla="*/ 224 w 321"/>
                <a:gd name="T11" fmla="*/ 560 h 609"/>
                <a:gd name="T12" fmla="*/ 232 w 321"/>
                <a:gd name="T13" fmla="*/ 608 h 609"/>
                <a:gd name="T14" fmla="*/ 200 w 321"/>
                <a:gd name="T15" fmla="*/ 600 h 609"/>
                <a:gd name="T16" fmla="*/ 152 w 321"/>
                <a:gd name="T17" fmla="*/ 568 h 609"/>
                <a:gd name="T18" fmla="*/ 96 w 321"/>
                <a:gd name="T19" fmla="*/ 552 h 609"/>
                <a:gd name="T20" fmla="*/ 56 w 321"/>
                <a:gd name="T21" fmla="*/ 520 h 609"/>
                <a:gd name="T22" fmla="*/ 16 w 321"/>
                <a:gd name="T23" fmla="*/ 520 h 609"/>
                <a:gd name="T24" fmla="*/ 16 w 321"/>
                <a:gd name="T25" fmla="*/ 512 h 609"/>
                <a:gd name="T26" fmla="*/ 0 w 321"/>
                <a:gd name="T27" fmla="*/ 504 h 609"/>
                <a:gd name="T28" fmla="*/ 8 w 321"/>
                <a:gd name="T29" fmla="*/ 496 h 609"/>
                <a:gd name="T30" fmla="*/ 8 w 321"/>
                <a:gd name="T31" fmla="*/ 472 h 609"/>
                <a:gd name="T32" fmla="*/ 0 w 321"/>
                <a:gd name="T33" fmla="*/ 464 h 609"/>
                <a:gd name="T34" fmla="*/ 16 w 321"/>
                <a:gd name="T35" fmla="*/ 456 h 609"/>
                <a:gd name="T36" fmla="*/ 48 w 321"/>
                <a:gd name="T37" fmla="*/ 456 h 609"/>
                <a:gd name="T38" fmla="*/ 48 w 321"/>
                <a:gd name="T39" fmla="*/ 344 h 609"/>
                <a:gd name="T40" fmla="*/ 88 w 321"/>
                <a:gd name="T41" fmla="*/ 344 h 609"/>
                <a:gd name="T42" fmla="*/ 88 w 321"/>
                <a:gd name="T43" fmla="*/ 360 h 609"/>
                <a:gd name="T44" fmla="*/ 112 w 321"/>
                <a:gd name="T45" fmla="*/ 360 h 609"/>
                <a:gd name="T46" fmla="*/ 112 w 321"/>
                <a:gd name="T47" fmla="*/ 328 h 609"/>
                <a:gd name="T48" fmla="*/ 160 w 321"/>
                <a:gd name="T49" fmla="*/ 328 h 609"/>
                <a:gd name="T50" fmla="*/ 168 w 321"/>
                <a:gd name="T51" fmla="*/ 280 h 609"/>
                <a:gd name="T52" fmla="*/ 168 w 321"/>
                <a:gd name="T53" fmla="*/ 248 h 609"/>
                <a:gd name="T54" fmla="*/ 144 w 321"/>
                <a:gd name="T55" fmla="*/ 232 h 609"/>
                <a:gd name="T56" fmla="*/ 112 w 321"/>
                <a:gd name="T57" fmla="*/ 208 h 609"/>
                <a:gd name="T58" fmla="*/ 96 w 321"/>
                <a:gd name="T59" fmla="*/ 184 h 609"/>
                <a:gd name="T60" fmla="*/ 104 w 321"/>
                <a:gd name="T61" fmla="*/ 144 h 609"/>
                <a:gd name="T62" fmla="*/ 120 w 321"/>
                <a:gd name="T63" fmla="*/ 128 h 609"/>
                <a:gd name="T64" fmla="*/ 144 w 321"/>
                <a:gd name="T65" fmla="*/ 144 h 609"/>
                <a:gd name="T66" fmla="*/ 176 w 321"/>
                <a:gd name="T67" fmla="*/ 144 h 609"/>
                <a:gd name="T68" fmla="*/ 184 w 321"/>
                <a:gd name="T69" fmla="*/ 120 h 609"/>
                <a:gd name="T70" fmla="*/ 200 w 321"/>
                <a:gd name="T71" fmla="*/ 120 h 609"/>
                <a:gd name="T72" fmla="*/ 192 w 321"/>
                <a:gd name="T73" fmla="*/ 88 h 609"/>
                <a:gd name="T74" fmla="*/ 248 w 321"/>
                <a:gd name="T75" fmla="*/ 32 h 609"/>
                <a:gd name="T76" fmla="*/ 248 w 321"/>
                <a:gd name="T77" fmla="*/ 16 h 609"/>
                <a:gd name="T78" fmla="*/ 280 w 321"/>
                <a:gd name="T79" fmla="*/ 16 h 609"/>
                <a:gd name="T80" fmla="*/ 288 w 321"/>
                <a:gd name="T81" fmla="*/ 24 h 609"/>
                <a:gd name="T82" fmla="*/ 296 w 321"/>
                <a:gd name="T83" fmla="*/ 8 h 609"/>
                <a:gd name="T84" fmla="*/ 304 w 321"/>
                <a:gd name="T85" fmla="*/ 0 h 609"/>
                <a:gd name="T86" fmla="*/ 320 w 321"/>
                <a:gd name="T87" fmla="*/ 24 h 609"/>
                <a:gd name="T88" fmla="*/ 320 w 321"/>
                <a:gd name="T89" fmla="*/ 32 h 609"/>
                <a:gd name="T90" fmla="*/ 280 w 321"/>
                <a:gd name="T91" fmla="*/ 112 h 609"/>
                <a:gd name="T92" fmla="*/ 296 w 321"/>
                <a:gd name="T93" fmla="*/ 128 h 609"/>
                <a:gd name="T94" fmla="*/ 280 w 321"/>
                <a:gd name="T95" fmla="*/ 184 h 609"/>
                <a:gd name="T96" fmla="*/ 272 w 321"/>
                <a:gd name="T97" fmla="*/ 248 h 609"/>
                <a:gd name="T98" fmla="*/ 288 w 321"/>
                <a:gd name="T99" fmla="*/ 288 h 609"/>
                <a:gd name="T100" fmla="*/ 264 w 321"/>
                <a:gd name="T101" fmla="*/ 360 h 609"/>
                <a:gd name="T102" fmla="*/ 272 w 321"/>
                <a:gd name="T103" fmla="*/ 376 h 609"/>
                <a:gd name="T104" fmla="*/ 288 w 321"/>
                <a:gd name="T105" fmla="*/ 432 h 609"/>
                <a:gd name="T106" fmla="*/ 320 w 321"/>
                <a:gd name="T107" fmla="*/ 48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609">
                  <a:moveTo>
                    <a:pt x="320" y="480"/>
                  </a:moveTo>
                  <a:lnTo>
                    <a:pt x="296" y="496"/>
                  </a:lnTo>
                  <a:lnTo>
                    <a:pt x="280" y="488"/>
                  </a:lnTo>
                  <a:lnTo>
                    <a:pt x="224" y="488"/>
                  </a:lnTo>
                  <a:lnTo>
                    <a:pt x="240" y="520"/>
                  </a:lnTo>
                  <a:lnTo>
                    <a:pt x="224" y="560"/>
                  </a:lnTo>
                  <a:lnTo>
                    <a:pt x="232" y="608"/>
                  </a:lnTo>
                  <a:lnTo>
                    <a:pt x="200" y="600"/>
                  </a:lnTo>
                  <a:lnTo>
                    <a:pt x="152" y="568"/>
                  </a:lnTo>
                  <a:lnTo>
                    <a:pt x="96" y="552"/>
                  </a:lnTo>
                  <a:lnTo>
                    <a:pt x="56" y="520"/>
                  </a:lnTo>
                  <a:lnTo>
                    <a:pt x="16" y="520"/>
                  </a:lnTo>
                  <a:lnTo>
                    <a:pt x="16" y="512"/>
                  </a:lnTo>
                  <a:lnTo>
                    <a:pt x="0" y="504"/>
                  </a:lnTo>
                  <a:lnTo>
                    <a:pt x="8" y="496"/>
                  </a:lnTo>
                  <a:lnTo>
                    <a:pt x="8" y="472"/>
                  </a:lnTo>
                  <a:lnTo>
                    <a:pt x="0" y="464"/>
                  </a:lnTo>
                  <a:lnTo>
                    <a:pt x="16" y="456"/>
                  </a:lnTo>
                  <a:lnTo>
                    <a:pt x="48" y="456"/>
                  </a:lnTo>
                  <a:lnTo>
                    <a:pt x="48" y="344"/>
                  </a:lnTo>
                  <a:lnTo>
                    <a:pt x="88" y="344"/>
                  </a:lnTo>
                  <a:lnTo>
                    <a:pt x="88" y="360"/>
                  </a:lnTo>
                  <a:lnTo>
                    <a:pt x="112" y="360"/>
                  </a:lnTo>
                  <a:lnTo>
                    <a:pt x="112" y="328"/>
                  </a:lnTo>
                  <a:lnTo>
                    <a:pt x="160" y="328"/>
                  </a:lnTo>
                  <a:lnTo>
                    <a:pt x="168" y="280"/>
                  </a:lnTo>
                  <a:lnTo>
                    <a:pt x="168" y="248"/>
                  </a:lnTo>
                  <a:lnTo>
                    <a:pt x="144" y="232"/>
                  </a:lnTo>
                  <a:lnTo>
                    <a:pt x="112" y="208"/>
                  </a:lnTo>
                  <a:lnTo>
                    <a:pt x="96" y="184"/>
                  </a:lnTo>
                  <a:lnTo>
                    <a:pt x="104" y="144"/>
                  </a:lnTo>
                  <a:lnTo>
                    <a:pt x="120" y="128"/>
                  </a:lnTo>
                  <a:lnTo>
                    <a:pt x="144" y="144"/>
                  </a:lnTo>
                  <a:lnTo>
                    <a:pt x="176" y="144"/>
                  </a:lnTo>
                  <a:lnTo>
                    <a:pt x="184" y="120"/>
                  </a:lnTo>
                  <a:lnTo>
                    <a:pt x="200" y="120"/>
                  </a:lnTo>
                  <a:lnTo>
                    <a:pt x="192" y="88"/>
                  </a:lnTo>
                  <a:lnTo>
                    <a:pt x="248" y="32"/>
                  </a:lnTo>
                  <a:lnTo>
                    <a:pt x="248" y="16"/>
                  </a:lnTo>
                  <a:lnTo>
                    <a:pt x="280" y="16"/>
                  </a:lnTo>
                  <a:lnTo>
                    <a:pt x="288" y="24"/>
                  </a:lnTo>
                  <a:lnTo>
                    <a:pt x="296" y="8"/>
                  </a:lnTo>
                  <a:lnTo>
                    <a:pt x="304" y="0"/>
                  </a:lnTo>
                  <a:lnTo>
                    <a:pt x="320" y="24"/>
                  </a:lnTo>
                  <a:lnTo>
                    <a:pt x="320" y="32"/>
                  </a:lnTo>
                  <a:lnTo>
                    <a:pt x="280" y="112"/>
                  </a:lnTo>
                  <a:lnTo>
                    <a:pt x="296" y="128"/>
                  </a:lnTo>
                  <a:lnTo>
                    <a:pt x="280" y="184"/>
                  </a:lnTo>
                  <a:lnTo>
                    <a:pt x="272" y="248"/>
                  </a:lnTo>
                  <a:lnTo>
                    <a:pt x="288" y="288"/>
                  </a:lnTo>
                  <a:lnTo>
                    <a:pt x="264" y="360"/>
                  </a:lnTo>
                  <a:lnTo>
                    <a:pt x="272" y="376"/>
                  </a:lnTo>
                  <a:lnTo>
                    <a:pt x="288" y="432"/>
                  </a:lnTo>
                  <a:lnTo>
                    <a:pt x="320" y="4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90" name="Freeform 33"/>
            <p:cNvSpPr>
              <a:spLocks/>
            </p:cNvSpPr>
            <p:nvPr/>
          </p:nvSpPr>
          <p:spPr bwMode="invGray">
            <a:xfrm>
              <a:off x="6098369" y="2965707"/>
              <a:ext cx="334462" cy="550461"/>
            </a:xfrm>
            <a:custGeom>
              <a:avLst/>
              <a:gdLst>
                <a:gd name="T0" fmla="*/ 176 w 177"/>
                <a:gd name="T1" fmla="*/ 120 h 313"/>
                <a:gd name="T2" fmla="*/ 160 w 177"/>
                <a:gd name="T3" fmla="*/ 104 h 313"/>
                <a:gd name="T4" fmla="*/ 120 w 177"/>
                <a:gd name="T5" fmla="*/ 88 h 313"/>
                <a:gd name="T6" fmla="*/ 136 w 177"/>
                <a:gd name="T7" fmla="*/ 32 h 313"/>
                <a:gd name="T8" fmla="*/ 128 w 177"/>
                <a:gd name="T9" fmla="*/ 0 h 313"/>
                <a:gd name="T10" fmla="*/ 72 w 177"/>
                <a:gd name="T11" fmla="*/ 56 h 313"/>
                <a:gd name="T12" fmla="*/ 64 w 177"/>
                <a:gd name="T13" fmla="*/ 112 h 313"/>
                <a:gd name="T14" fmla="*/ 40 w 177"/>
                <a:gd name="T15" fmla="*/ 120 h 313"/>
                <a:gd name="T16" fmla="*/ 8 w 177"/>
                <a:gd name="T17" fmla="*/ 144 h 313"/>
                <a:gd name="T18" fmla="*/ 0 w 177"/>
                <a:gd name="T19" fmla="*/ 168 h 313"/>
                <a:gd name="T20" fmla="*/ 40 w 177"/>
                <a:gd name="T21" fmla="*/ 192 h 313"/>
                <a:gd name="T22" fmla="*/ 40 w 177"/>
                <a:gd name="T23" fmla="*/ 224 h 313"/>
                <a:gd name="T24" fmla="*/ 48 w 177"/>
                <a:gd name="T25" fmla="*/ 240 h 313"/>
                <a:gd name="T26" fmla="*/ 40 w 177"/>
                <a:gd name="T27" fmla="*/ 264 h 313"/>
                <a:gd name="T28" fmla="*/ 48 w 177"/>
                <a:gd name="T29" fmla="*/ 280 h 313"/>
                <a:gd name="T30" fmla="*/ 96 w 177"/>
                <a:gd name="T31" fmla="*/ 312 h 313"/>
                <a:gd name="T32" fmla="*/ 112 w 177"/>
                <a:gd name="T33" fmla="*/ 312 h 313"/>
                <a:gd name="T34" fmla="*/ 112 w 177"/>
                <a:gd name="T35" fmla="*/ 296 h 313"/>
                <a:gd name="T36" fmla="*/ 128 w 177"/>
                <a:gd name="T37" fmla="*/ 272 h 313"/>
                <a:gd name="T38" fmla="*/ 120 w 177"/>
                <a:gd name="T39" fmla="*/ 240 h 313"/>
                <a:gd name="T40" fmla="*/ 112 w 177"/>
                <a:gd name="T41" fmla="*/ 240 h 313"/>
                <a:gd name="T42" fmla="*/ 104 w 177"/>
                <a:gd name="T43" fmla="*/ 208 h 313"/>
                <a:gd name="T44" fmla="*/ 120 w 177"/>
                <a:gd name="T45" fmla="*/ 208 h 313"/>
                <a:gd name="T46" fmla="*/ 120 w 177"/>
                <a:gd name="T47" fmla="*/ 176 h 313"/>
                <a:gd name="T48" fmla="*/ 136 w 177"/>
                <a:gd name="T49" fmla="*/ 176 h 313"/>
                <a:gd name="T50" fmla="*/ 152 w 177"/>
                <a:gd name="T51" fmla="*/ 184 h 313"/>
                <a:gd name="T52" fmla="*/ 160 w 177"/>
                <a:gd name="T53" fmla="*/ 136 h 313"/>
                <a:gd name="T54" fmla="*/ 176 w 177"/>
                <a:gd name="T55" fmla="*/ 12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7" h="313">
                  <a:moveTo>
                    <a:pt x="176" y="120"/>
                  </a:moveTo>
                  <a:lnTo>
                    <a:pt x="160" y="104"/>
                  </a:lnTo>
                  <a:lnTo>
                    <a:pt x="120" y="88"/>
                  </a:lnTo>
                  <a:lnTo>
                    <a:pt x="136" y="32"/>
                  </a:lnTo>
                  <a:lnTo>
                    <a:pt x="128" y="0"/>
                  </a:lnTo>
                  <a:lnTo>
                    <a:pt x="72" y="56"/>
                  </a:lnTo>
                  <a:lnTo>
                    <a:pt x="64" y="112"/>
                  </a:lnTo>
                  <a:lnTo>
                    <a:pt x="40" y="120"/>
                  </a:lnTo>
                  <a:lnTo>
                    <a:pt x="8" y="144"/>
                  </a:lnTo>
                  <a:lnTo>
                    <a:pt x="0" y="168"/>
                  </a:lnTo>
                  <a:lnTo>
                    <a:pt x="40" y="192"/>
                  </a:lnTo>
                  <a:lnTo>
                    <a:pt x="40" y="224"/>
                  </a:lnTo>
                  <a:lnTo>
                    <a:pt x="48" y="240"/>
                  </a:lnTo>
                  <a:lnTo>
                    <a:pt x="40" y="264"/>
                  </a:lnTo>
                  <a:lnTo>
                    <a:pt x="48" y="280"/>
                  </a:lnTo>
                  <a:lnTo>
                    <a:pt x="96" y="312"/>
                  </a:lnTo>
                  <a:lnTo>
                    <a:pt x="112" y="312"/>
                  </a:lnTo>
                  <a:lnTo>
                    <a:pt x="112" y="296"/>
                  </a:lnTo>
                  <a:lnTo>
                    <a:pt x="128" y="272"/>
                  </a:lnTo>
                  <a:lnTo>
                    <a:pt x="120" y="240"/>
                  </a:lnTo>
                  <a:lnTo>
                    <a:pt x="112" y="240"/>
                  </a:lnTo>
                  <a:lnTo>
                    <a:pt x="104" y="208"/>
                  </a:lnTo>
                  <a:lnTo>
                    <a:pt x="120" y="208"/>
                  </a:lnTo>
                  <a:lnTo>
                    <a:pt x="120" y="176"/>
                  </a:lnTo>
                  <a:lnTo>
                    <a:pt x="136" y="176"/>
                  </a:lnTo>
                  <a:lnTo>
                    <a:pt x="152" y="184"/>
                  </a:lnTo>
                  <a:lnTo>
                    <a:pt x="160" y="136"/>
                  </a:lnTo>
                  <a:lnTo>
                    <a:pt x="176" y="12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91" name="Freeform 34"/>
            <p:cNvSpPr>
              <a:spLocks/>
            </p:cNvSpPr>
            <p:nvPr/>
          </p:nvSpPr>
          <p:spPr bwMode="invGray">
            <a:xfrm>
              <a:off x="4899448" y="2416960"/>
              <a:ext cx="1634580" cy="1478186"/>
            </a:xfrm>
            <a:custGeom>
              <a:avLst/>
              <a:gdLst>
                <a:gd name="T0" fmla="*/ 632 w 857"/>
                <a:gd name="T1" fmla="*/ 480 h 841"/>
                <a:gd name="T2" fmla="*/ 672 w 857"/>
                <a:gd name="T3" fmla="*/ 536 h 841"/>
                <a:gd name="T4" fmla="*/ 672 w 857"/>
                <a:gd name="T5" fmla="*/ 568 h 841"/>
                <a:gd name="T6" fmla="*/ 736 w 857"/>
                <a:gd name="T7" fmla="*/ 624 h 841"/>
                <a:gd name="T8" fmla="*/ 744 w 857"/>
                <a:gd name="T9" fmla="*/ 600 h 841"/>
                <a:gd name="T10" fmla="*/ 752 w 857"/>
                <a:gd name="T11" fmla="*/ 552 h 841"/>
                <a:gd name="T12" fmla="*/ 736 w 857"/>
                <a:gd name="T13" fmla="*/ 520 h 841"/>
                <a:gd name="T14" fmla="*/ 752 w 857"/>
                <a:gd name="T15" fmla="*/ 488 h 841"/>
                <a:gd name="T16" fmla="*/ 800 w 857"/>
                <a:gd name="T17" fmla="*/ 512 h 841"/>
                <a:gd name="T18" fmla="*/ 856 w 857"/>
                <a:gd name="T19" fmla="*/ 552 h 841"/>
                <a:gd name="T20" fmla="*/ 800 w 857"/>
                <a:gd name="T21" fmla="*/ 632 h 841"/>
                <a:gd name="T22" fmla="*/ 776 w 857"/>
                <a:gd name="T23" fmla="*/ 664 h 841"/>
                <a:gd name="T24" fmla="*/ 736 w 857"/>
                <a:gd name="T25" fmla="*/ 648 h 841"/>
                <a:gd name="T26" fmla="*/ 704 w 857"/>
                <a:gd name="T27" fmla="*/ 752 h 841"/>
                <a:gd name="T28" fmla="*/ 696 w 857"/>
                <a:gd name="T29" fmla="*/ 776 h 841"/>
                <a:gd name="T30" fmla="*/ 688 w 857"/>
                <a:gd name="T31" fmla="*/ 808 h 841"/>
                <a:gd name="T32" fmla="*/ 632 w 857"/>
                <a:gd name="T33" fmla="*/ 840 h 841"/>
                <a:gd name="T34" fmla="*/ 592 w 857"/>
                <a:gd name="T35" fmla="*/ 760 h 841"/>
                <a:gd name="T36" fmla="*/ 576 w 857"/>
                <a:gd name="T37" fmla="*/ 752 h 841"/>
                <a:gd name="T38" fmla="*/ 528 w 857"/>
                <a:gd name="T39" fmla="*/ 696 h 841"/>
                <a:gd name="T40" fmla="*/ 496 w 857"/>
                <a:gd name="T41" fmla="*/ 712 h 841"/>
                <a:gd name="T42" fmla="*/ 488 w 857"/>
                <a:gd name="T43" fmla="*/ 728 h 841"/>
                <a:gd name="T44" fmla="*/ 480 w 857"/>
                <a:gd name="T45" fmla="*/ 776 h 841"/>
                <a:gd name="T46" fmla="*/ 464 w 857"/>
                <a:gd name="T47" fmla="*/ 744 h 841"/>
                <a:gd name="T48" fmla="*/ 416 w 857"/>
                <a:gd name="T49" fmla="*/ 728 h 841"/>
                <a:gd name="T50" fmla="*/ 408 w 857"/>
                <a:gd name="T51" fmla="*/ 688 h 841"/>
                <a:gd name="T52" fmla="*/ 456 w 857"/>
                <a:gd name="T53" fmla="*/ 696 h 841"/>
                <a:gd name="T54" fmla="*/ 488 w 857"/>
                <a:gd name="T55" fmla="*/ 672 h 841"/>
                <a:gd name="T56" fmla="*/ 464 w 857"/>
                <a:gd name="T57" fmla="*/ 640 h 841"/>
                <a:gd name="T58" fmla="*/ 504 w 857"/>
                <a:gd name="T59" fmla="*/ 600 h 841"/>
                <a:gd name="T60" fmla="*/ 536 w 857"/>
                <a:gd name="T61" fmla="*/ 568 h 841"/>
                <a:gd name="T62" fmla="*/ 480 w 857"/>
                <a:gd name="T63" fmla="*/ 408 h 841"/>
                <a:gd name="T64" fmla="*/ 408 w 857"/>
                <a:gd name="T65" fmla="*/ 360 h 841"/>
                <a:gd name="T66" fmla="*/ 344 w 857"/>
                <a:gd name="T67" fmla="*/ 336 h 841"/>
                <a:gd name="T68" fmla="*/ 280 w 857"/>
                <a:gd name="T69" fmla="*/ 312 h 841"/>
                <a:gd name="T70" fmla="*/ 208 w 857"/>
                <a:gd name="T71" fmla="*/ 336 h 841"/>
                <a:gd name="T72" fmla="*/ 48 w 857"/>
                <a:gd name="T73" fmla="*/ 240 h 841"/>
                <a:gd name="T74" fmla="*/ 8 w 857"/>
                <a:gd name="T75" fmla="*/ 160 h 841"/>
                <a:gd name="T76" fmla="*/ 48 w 857"/>
                <a:gd name="T77" fmla="*/ 152 h 841"/>
                <a:gd name="T78" fmla="*/ 112 w 857"/>
                <a:gd name="T79" fmla="*/ 96 h 841"/>
                <a:gd name="T80" fmla="*/ 136 w 857"/>
                <a:gd name="T81" fmla="*/ 64 h 841"/>
                <a:gd name="T82" fmla="*/ 216 w 857"/>
                <a:gd name="T83" fmla="*/ 32 h 841"/>
                <a:gd name="T84" fmla="*/ 232 w 857"/>
                <a:gd name="T85" fmla="*/ 0 h 841"/>
                <a:gd name="T86" fmla="*/ 288 w 857"/>
                <a:gd name="T87" fmla="*/ 72 h 841"/>
                <a:gd name="T88" fmla="*/ 296 w 857"/>
                <a:gd name="T89" fmla="*/ 128 h 841"/>
                <a:gd name="T90" fmla="*/ 312 w 857"/>
                <a:gd name="T91" fmla="*/ 176 h 841"/>
                <a:gd name="T92" fmla="*/ 336 w 857"/>
                <a:gd name="T93" fmla="*/ 192 h 841"/>
                <a:gd name="T94" fmla="*/ 408 w 857"/>
                <a:gd name="T95" fmla="*/ 176 h 841"/>
                <a:gd name="T96" fmla="*/ 408 w 857"/>
                <a:gd name="T97" fmla="*/ 216 h 841"/>
                <a:gd name="T98" fmla="*/ 384 w 857"/>
                <a:gd name="T99" fmla="*/ 256 h 841"/>
                <a:gd name="T100" fmla="*/ 432 w 857"/>
                <a:gd name="T101" fmla="*/ 328 h 841"/>
                <a:gd name="T102" fmla="*/ 496 w 857"/>
                <a:gd name="T103" fmla="*/ 344 h 841"/>
                <a:gd name="T104" fmla="*/ 528 w 857"/>
                <a:gd name="T105" fmla="*/ 320 h 841"/>
                <a:gd name="T106" fmla="*/ 584 w 857"/>
                <a:gd name="T107" fmla="*/ 320 h 841"/>
                <a:gd name="T108" fmla="*/ 624 w 857"/>
                <a:gd name="T109" fmla="*/ 336 h 841"/>
                <a:gd name="T110" fmla="*/ 576 w 857"/>
                <a:gd name="T111" fmla="*/ 392 h 841"/>
                <a:gd name="T112" fmla="*/ 600 w 857"/>
                <a:gd name="T113" fmla="*/ 456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7" h="841">
                  <a:moveTo>
                    <a:pt x="640" y="456"/>
                  </a:moveTo>
                  <a:lnTo>
                    <a:pt x="632" y="480"/>
                  </a:lnTo>
                  <a:lnTo>
                    <a:pt x="680" y="504"/>
                  </a:lnTo>
                  <a:lnTo>
                    <a:pt x="672" y="536"/>
                  </a:lnTo>
                  <a:lnTo>
                    <a:pt x="680" y="544"/>
                  </a:lnTo>
                  <a:lnTo>
                    <a:pt x="672" y="568"/>
                  </a:lnTo>
                  <a:lnTo>
                    <a:pt x="680" y="592"/>
                  </a:lnTo>
                  <a:lnTo>
                    <a:pt x="736" y="624"/>
                  </a:lnTo>
                  <a:lnTo>
                    <a:pt x="744" y="624"/>
                  </a:lnTo>
                  <a:lnTo>
                    <a:pt x="744" y="600"/>
                  </a:lnTo>
                  <a:lnTo>
                    <a:pt x="760" y="584"/>
                  </a:lnTo>
                  <a:lnTo>
                    <a:pt x="752" y="552"/>
                  </a:lnTo>
                  <a:lnTo>
                    <a:pt x="736" y="544"/>
                  </a:lnTo>
                  <a:lnTo>
                    <a:pt x="736" y="520"/>
                  </a:lnTo>
                  <a:lnTo>
                    <a:pt x="752" y="520"/>
                  </a:lnTo>
                  <a:lnTo>
                    <a:pt x="752" y="488"/>
                  </a:lnTo>
                  <a:lnTo>
                    <a:pt x="784" y="496"/>
                  </a:lnTo>
                  <a:lnTo>
                    <a:pt x="800" y="512"/>
                  </a:lnTo>
                  <a:lnTo>
                    <a:pt x="840" y="536"/>
                  </a:lnTo>
                  <a:lnTo>
                    <a:pt x="856" y="552"/>
                  </a:lnTo>
                  <a:lnTo>
                    <a:pt x="848" y="632"/>
                  </a:lnTo>
                  <a:lnTo>
                    <a:pt x="800" y="632"/>
                  </a:lnTo>
                  <a:lnTo>
                    <a:pt x="800" y="664"/>
                  </a:lnTo>
                  <a:lnTo>
                    <a:pt x="776" y="664"/>
                  </a:lnTo>
                  <a:lnTo>
                    <a:pt x="776" y="648"/>
                  </a:lnTo>
                  <a:lnTo>
                    <a:pt x="736" y="648"/>
                  </a:lnTo>
                  <a:lnTo>
                    <a:pt x="736" y="760"/>
                  </a:lnTo>
                  <a:lnTo>
                    <a:pt x="704" y="752"/>
                  </a:lnTo>
                  <a:lnTo>
                    <a:pt x="688" y="768"/>
                  </a:lnTo>
                  <a:lnTo>
                    <a:pt x="696" y="776"/>
                  </a:lnTo>
                  <a:lnTo>
                    <a:pt x="704" y="800"/>
                  </a:lnTo>
                  <a:lnTo>
                    <a:pt x="688" y="808"/>
                  </a:lnTo>
                  <a:lnTo>
                    <a:pt x="664" y="840"/>
                  </a:lnTo>
                  <a:lnTo>
                    <a:pt x="632" y="840"/>
                  </a:lnTo>
                  <a:lnTo>
                    <a:pt x="608" y="816"/>
                  </a:lnTo>
                  <a:lnTo>
                    <a:pt x="592" y="760"/>
                  </a:lnTo>
                  <a:lnTo>
                    <a:pt x="592" y="752"/>
                  </a:lnTo>
                  <a:lnTo>
                    <a:pt x="576" y="752"/>
                  </a:lnTo>
                  <a:lnTo>
                    <a:pt x="544" y="736"/>
                  </a:lnTo>
                  <a:lnTo>
                    <a:pt x="528" y="696"/>
                  </a:lnTo>
                  <a:lnTo>
                    <a:pt x="512" y="704"/>
                  </a:lnTo>
                  <a:lnTo>
                    <a:pt x="496" y="712"/>
                  </a:lnTo>
                  <a:lnTo>
                    <a:pt x="488" y="712"/>
                  </a:lnTo>
                  <a:lnTo>
                    <a:pt x="488" y="728"/>
                  </a:lnTo>
                  <a:lnTo>
                    <a:pt x="496" y="752"/>
                  </a:lnTo>
                  <a:lnTo>
                    <a:pt x="480" y="776"/>
                  </a:lnTo>
                  <a:lnTo>
                    <a:pt x="448" y="768"/>
                  </a:lnTo>
                  <a:lnTo>
                    <a:pt x="464" y="744"/>
                  </a:lnTo>
                  <a:lnTo>
                    <a:pt x="448" y="736"/>
                  </a:lnTo>
                  <a:lnTo>
                    <a:pt x="416" y="728"/>
                  </a:lnTo>
                  <a:lnTo>
                    <a:pt x="400" y="704"/>
                  </a:lnTo>
                  <a:lnTo>
                    <a:pt x="408" y="688"/>
                  </a:lnTo>
                  <a:lnTo>
                    <a:pt x="424" y="688"/>
                  </a:lnTo>
                  <a:lnTo>
                    <a:pt x="456" y="696"/>
                  </a:lnTo>
                  <a:lnTo>
                    <a:pt x="480" y="680"/>
                  </a:lnTo>
                  <a:lnTo>
                    <a:pt x="488" y="672"/>
                  </a:lnTo>
                  <a:lnTo>
                    <a:pt x="464" y="664"/>
                  </a:lnTo>
                  <a:lnTo>
                    <a:pt x="464" y="640"/>
                  </a:lnTo>
                  <a:lnTo>
                    <a:pt x="496" y="632"/>
                  </a:lnTo>
                  <a:lnTo>
                    <a:pt x="504" y="600"/>
                  </a:lnTo>
                  <a:lnTo>
                    <a:pt x="528" y="600"/>
                  </a:lnTo>
                  <a:lnTo>
                    <a:pt x="536" y="568"/>
                  </a:lnTo>
                  <a:lnTo>
                    <a:pt x="520" y="480"/>
                  </a:lnTo>
                  <a:lnTo>
                    <a:pt x="480" y="408"/>
                  </a:lnTo>
                  <a:lnTo>
                    <a:pt x="480" y="432"/>
                  </a:lnTo>
                  <a:lnTo>
                    <a:pt x="408" y="360"/>
                  </a:lnTo>
                  <a:lnTo>
                    <a:pt x="392" y="368"/>
                  </a:lnTo>
                  <a:lnTo>
                    <a:pt x="344" y="336"/>
                  </a:lnTo>
                  <a:lnTo>
                    <a:pt x="336" y="304"/>
                  </a:lnTo>
                  <a:lnTo>
                    <a:pt x="280" y="312"/>
                  </a:lnTo>
                  <a:lnTo>
                    <a:pt x="224" y="288"/>
                  </a:lnTo>
                  <a:lnTo>
                    <a:pt x="208" y="336"/>
                  </a:lnTo>
                  <a:lnTo>
                    <a:pt x="136" y="280"/>
                  </a:lnTo>
                  <a:lnTo>
                    <a:pt x="48" y="240"/>
                  </a:lnTo>
                  <a:lnTo>
                    <a:pt x="0" y="248"/>
                  </a:lnTo>
                  <a:lnTo>
                    <a:pt x="8" y="160"/>
                  </a:lnTo>
                  <a:lnTo>
                    <a:pt x="24" y="144"/>
                  </a:lnTo>
                  <a:lnTo>
                    <a:pt x="48" y="152"/>
                  </a:lnTo>
                  <a:lnTo>
                    <a:pt x="72" y="112"/>
                  </a:lnTo>
                  <a:lnTo>
                    <a:pt x="112" y="96"/>
                  </a:lnTo>
                  <a:lnTo>
                    <a:pt x="136" y="80"/>
                  </a:lnTo>
                  <a:lnTo>
                    <a:pt x="136" y="64"/>
                  </a:lnTo>
                  <a:lnTo>
                    <a:pt x="200" y="64"/>
                  </a:lnTo>
                  <a:lnTo>
                    <a:pt x="216" y="32"/>
                  </a:lnTo>
                  <a:lnTo>
                    <a:pt x="216" y="8"/>
                  </a:lnTo>
                  <a:lnTo>
                    <a:pt x="232" y="0"/>
                  </a:lnTo>
                  <a:lnTo>
                    <a:pt x="272" y="8"/>
                  </a:lnTo>
                  <a:lnTo>
                    <a:pt x="288" y="72"/>
                  </a:lnTo>
                  <a:lnTo>
                    <a:pt x="288" y="104"/>
                  </a:lnTo>
                  <a:lnTo>
                    <a:pt x="296" y="128"/>
                  </a:lnTo>
                  <a:lnTo>
                    <a:pt x="312" y="152"/>
                  </a:lnTo>
                  <a:lnTo>
                    <a:pt x="312" y="176"/>
                  </a:lnTo>
                  <a:lnTo>
                    <a:pt x="320" y="192"/>
                  </a:lnTo>
                  <a:lnTo>
                    <a:pt x="336" y="192"/>
                  </a:lnTo>
                  <a:lnTo>
                    <a:pt x="336" y="168"/>
                  </a:lnTo>
                  <a:lnTo>
                    <a:pt x="408" y="176"/>
                  </a:lnTo>
                  <a:lnTo>
                    <a:pt x="408" y="200"/>
                  </a:lnTo>
                  <a:lnTo>
                    <a:pt x="408" y="216"/>
                  </a:lnTo>
                  <a:lnTo>
                    <a:pt x="384" y="240"/>
                  </a:lnTo>
                  <a:lnTo>
                    <a:pt x="384" y="256"/>
                  </a:lnTo>
                  <a:lnTo>
                    <a:pt x="432" y="304"/>
                  </a:lnTo>
                  <a:lnTo>
                    <a:pt x="432" y="328"/>
                  </a:lnTo>
                  <a:lnTo>
                    <a:pt x="488" y="352"/>
                  </a:lnTo>
                  <a:lnTo>
                    <a:pt x="496" y="344"/>
                  </a:lnTo>
                  <a:lnTo>
                    <a:pt x="488" y="312"/>
                  </a:lnTo>
                  <a:lnTo>
                    <a:pt x="528" y="320"/>
                  </a:lnTo>
                  <a:lnTo>
                    <a:pt x="536" y="320"/>
                  </a:lnTo>
                  <a:lnTo>
                    <a:pt x="584" y="320"/>
                  </a:lnTo>
                  <a:lnTo>
                    <a:pt x="608" y="312"/>
                  </a:lnTo>
                  <a:lnTo>
                    <a:pt x="624" y="336"/>
                  </a:lnTo>
                  <a:lnTo>
                    <a:pt x="584" y="368"/>
                  </a:lnTo>
                  <a:lnTo>
                    <a:pt x="576" y="392"/>
                  </a:lnTo>
                  <a:lnTo>
                    <a:pt x="568" y="416"/>
                  </a:lnTo>
                  <a:lnTo>
                    <a:pt x="600" y="456"/>
                  </a:lnTo>
                  <a:lnTo>
                    <a:pt x="640" y="456"/>
                  </a:lnTo>
                </a:path>
              </a:pathLst>
            </a:custGeom>
            <a:solidFill>
              <a:schemeClr val="accent3"/>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92" name="Freeform 35"/>
            <p:cNvSpPr>
              <a:spLocks/>
            </p:cNvSpPr>
            <p:nvPr/>
          </p:nvSpPr>
          <p:spPr bwMode="invGray">
            <a:xfrm>
              <a:off x="5419153" y="1051953"/>
              <a:ext cx="2715151" cy="2182982"/>
            </a:xfrm>
            <a:custGeom>
              <a:avLst/>
              <a:gdLst>
                <a:gd name="T0" fmla="*/ 16 w 1425"/>
                <a:gd name="T1" fmla="*/ 896 h 1241"/>
                <a:gd name="T2" fmla="*/ 64 w 1425"/>
                <a:gd name="T3" fmla="*/ 968 h 1241"/>
                <a:gd name="T4" fmla="*/ 136 w 1425"/>
                <a:gd name="T5" fmla="*/ 976 h 1241"/>
                <a:gd name="T6" fmla="*/ 112 w 1425"/>
                <a:gd name="T7" fmla="*/ 1032 h 1241"/>
                <a:gd name="T8" fmla="*/ 216 w 1425"/>
                <a:gd name="T9" fmla="*/ 1128 h 1241"/>
                <a:gd name="T10" fmla="*/ 256 w 1425"/>
                <a:gd name="T11" fmla="*/ 1096 h 1241"/>
                <a:gd name="T12" fmla="*/ 352 w 1425"/>
                <a:gd name="T13" fmla="*/ 1104 h 1241"/>
                <a:gd name="T14" fmla="*/ 328 w 1425"/>
                <a:gd name="T15" fmla="*/ 1240 h 1241"/>
                <a:gd name="T16" fmla="*/ 424 w 1425"/>
                <a:gd name="T17" fmla="*/ 1200 h 1241"/>
                <a:gd name="T18" fmla="*/ 496 w 1425"/>
                <a:gd name="T19" fmla="*/ 1112 h 1241"/>
                <a:gd name="T20" fmla="*/ 560 w 1425"/>
                <a:gd name="T21" fmla="*/ 1224 h 1241"/>
                <a:gd name="T22" fmla="*/ 600 w 1425"/>
                <a:gd name="T23" fmla="*/ 1200 h 1241"/>
                <a:gd name="T24" fmla="*/ 664 w 1425"/>
                <a:gd name="T25" fmla="*/ 1112 h 1241"/>
                <a:gd name="T26" fmla="*/ 704 w 1425"/>
                <a:gd name="T27" fmla="*/ 1096 h 1241"/>
                <a:gd name="T28" fmla="*/ 736 w 1425"/>
                <a:gd name="T29" fmla="*/ 1096 h 1241"/>
                <a:gd name="T30" fmla="*/ 800 w 1425"/>
                <a:gd name="T31" fmla="*/ 1024 h 1241"/>
                <a:gd name="T32" fmla="*/ 864 w 1425"/>
                <a:gd name="T33" fmla="*/ 1008 h 1241"/>
                <a:gd name="T34" fmla="*/ 896 w 1425"/>
                <a:gd name="T35" fmla="*/ 920 h 1241"/>
                <a:gd name="T36" fmla="*/ 944 w 1425"/>
                <a:gd name="T37" fmla="*/ 912 h 1241"/>
                <a:gd name="T38" fmla="*/ 1008 w 1425"/>
                <a:gd name="T39" fmla="*/ 872 h 1241"/>
                <a:gd name="T40" fmla="*/ 1088 w 1425"/>
                <a:gd name="T41" fmla="*/ 824 h 1241"/>
                <a:gd name="T42" fmla="*/ 1128 w 1425"/>
                <a:gd name="T43" fmla="*/ 920 h 1241"/>
                <a:gd name="T44" fmla="*/ 1176 w 1425"/>
                <a:gd name="T45" fmla="*/ 888 h 1241"/>
                <a:gd name="T46" fmla="*/ 1176 w 1425"/>
                <a:gd name="T47" fmla="*/ 840 h 1241"/>
                <a:gd name="T48" fmla="*/ 1352 w 1425"/>
                <a:gd name="T49" fmla="*/ 784 h 1241"/>
                <a:gd name="T50" fmla="*/ 1376 w 1425"/>
                <a:gd name="T51" fmla="*/ 728 h 1241"/>
                <a:gd name="T52" fmla="*/ 1312 w 1425"/>
                <a:gd name="T53" fmla="*/ 672 h 1241"/>
                <a:gd name="T54" fmla="*/ 1264 w 1425"/>
                <a:gd name="T55" fmla="*/ 560 h 1241"/>
                <a:gd name="T56" fmla="*/ 1336 w 1425"/>
                <a:gd name="T57" fmla="*/ 560 h 1241"/>
                <a:gd name="T58" fmla="*/ 1352 w 1425"/>
                <a:gd name="T59" fmla="*/ 472 h 1241"/>
                <a:gd name="T60" fmla="*/ 1296 w 1425"/>
                <a:gd name="T61" fmla="*/ 432 h 1241"/>
                <a:gd name="T62" fmla="*/ 1392 w 1425"/>
                <a:gd name="T63" fmla="*/ 296 h 1241"/>
                <a:gd name="T64" fmla="*/ 1424 w 1425"/>
                <a:gd name="T65" fmla="*/ 128 h 1241"/>
                <a:gd name="T66" fmla="*/ 1344 w 1425"/>
                <a:gd name="T67" fmla="*/ 128 h 1241"/>
                <a:gd name="T68" fmla="*/ 1264 w 1425"/>
                <a:gd name="T69" fmla="*/ 72 h 1241"/>
                <a:gd name="T70" fmla="*/ 1192 w 1425"/>
                <a:gd name="T71" fmla="*/ 64 h 1241"/>
                <a:gd name="T72" fmla="*/ 1168 w 1425"/>
                <a:gd name="T73" fmla="*/ 0 h 1241"/>
                <a:gd name="T74" fmla="*/ 1160 w 1425"/>
                <a:gd name="T75" fmla="*/ 64 h 1241"/>
                <a:gd name="T76" fmla="*/ 1128 w 1425"/>
                <a:gd name="T77" fmla="*/ 168 h 1241"/>
                <a:gd name="T78" fmla="*/ 1120 w 1425"/>
                <a:gd name="T79" fmla="*/ 240 h 1241"/>
                <a:gd name="T80" fmla="*/ 992 w 1425"/>
                <a:gd name="T81" fmla="*/ 280 h 1241"/>
                <a:gd name="T82" fmla="*/ 992 w 1425"/>
                <a:gd name="T83" fmla="*/ 432 h 1241"/>
                <a:gd name="T84" fmla="*/ 1056 w 1425"/>
                <a:gd name="T85" fmla="*/ 416 h 1241"/>
                <a:gd name="T86" fmla="*/ 1136 w 1425"/>
                <a:gd name="T87" fmla="*/ 448 h 1241"/>
                <a:gd name="T88" fmla="*/ 1136 w 1425"/>
                <a:gd name="T89" fmla="*/ 504 h 1241"/>
                <a:gd name="T90" fmla="*/ 1040 w 1425"/>
                <a:gd name="T91" fmla="*/ 536 h 1241"/>
                <a:gd name="T92" fmla="*/ 992 w 1425"/>
                <a:gd name="T93" fmla="*/ 592 h 1241"/>
                <a:gd name="T94" fmla="*/ 864 w 1425"/>
                <a:gd name="T95" fmla="*/ 664 h 1241"/>
                <a:gd name="T96" fmla="*/ 760 w 1425"/>
                <a:gd name="T97" fmla="*/ 648 h 1241"/>
                <a:gd name="T98" fmla="*/ 768 w 1425"/>
                <a:gd name="T99" fmla="*/ 752 h 1241"/>
                <a:gd name="T100" fmla="*/ 640 w 1425"/>
                <a:gd name="T101" fmla="*/ 848 h 1241"/>
                <a:gd name="T102" fmla="*/ 456 w 1425"/>
                <a:gd name="T103" fmla="*/ 880 h 1241"/>
                <a:gd name="T104" fmla="*/ 352 w 1425"/>
                <a:gd name="T105" fmla="*/ 888 h 1241"/>
                <a:gd name="T106" fmla="*/ 248 w 1425"/>
                <a:gd name="T107" fmla="*/ 864 h 1241"/>
                <a:gd name="T108" fmla="*/ 96 w 1425"/>
                <a:gd name="T109" fmla="*/ 816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5" h="1241">
                  <a:moveTo>
                    <a:pt x="0" y="784"/>
                  </a:moveTo>
                  <a:lnTo>
                    <a:pt x="16" y="848"/>
                  </a:lnTo>
                  <a:lnTo>
                    <a:pt x="16" y="896"/>
                  </a:lnTo>
                  <a:lnTo>
                    <a:pt x="40" y="928"/>
                  </a:lnTo>
                  <a:lnTo>
                    <a:pt x="48" y="968"/>
                  </a:lnTo>
                  <a:lnTo>
                    <a:pt x="64" y="968"/>
                  </a:lnTo>
                  <a:lnTo>
                    <a:pt x="64" y="944"/>
                  </a:lnTo>
                  <a:lnTo>
                    <a:pt x="136" y="952"/>
                  </a:lnTo>
                  <a:lnTo>
                    <a:pt x="136" y="976"/>
                  </a:lnTo>
                  <a:lnTo>
                    <a:pt x="136" y="992"/>
                  </a:lnTo>
                  <a:lnTo>
                    <a:pt x="112" y="1016"/>
                  </a:lnTo>
                  <a:lnTo>
                    <a:pt x="112" y="1032"/>
                  </a:lnTo>
                  <a:lnTo>
                    <a:pt x="160" y="1080"/>
                  </a:lnTo>
                  <a:lnTo>
                    <a:pt x="160" y="1104"/>
                  </a:lnTo>
                  <a:lnTo>
                    <a:pt x="216" y="1128"/>
                  </a:lnTo>
                  <a:lnTo>
                    <a:pt x="224" y="1120"/>
                  </a:lnTo>
                  <a:lnTo>
                    <a:pt x="216" y="1088"/>
                  </a:lnTo>
                  <a:lnTo>
                    <a:pt x="256" y="1096"/>
                  </a:lnTo>
                  <a:lnTo>
                    <a:pt x="264" y="1096"/>
                  </a:lnTo>
                  <a:lnTo>
                    <a:pt x="336" y="1088"/>
                  </a:lnTo>
                  <a:lnTo>
                    <a:pt x="352" y="1104"/>
                  </a:lnTo>
                  <a:lnTo>
                    <a:pt x="312" y="1144"/>
                  </a:lnTo>
                  <a:lnTo>
                    <a:pt x="296" y="1192"/>
                  </a:lnTo>
                  <a:lnTo>
                    <a:pt x="328" y="1240"/>
                  </a:lnTo>
                  <a:lnTo>
                    <a:pt x="376" y="1232"/>
                  </a:lnTo>
                  <a:lnTo>
                    <a:pt x="400" y="1208"/>
                  </a:lnTo>
                  <a:lnTo>
                    <a:pt x="424" y="1200"/>
                  </a:lnTo>
                  <a:lnTo>
                    <a:pt x="432" y="1136"/>
                  </a:lnTo>
                  <a:lnTo>
                    <a:pt x="488" y="1088"/>
                  </a:lnTo>
                  <a:lnTo>
                    <a:pt x="496" y="1112"/>
                  </a:lnTo>
                  <a:lnTo>
                    <a:pt x="480" y="1176"/>
                  </a:lnTo>
                  <a:lnTo>
                    <a:pt x="520" y="1192"/>
                  </a:lnTo>
                  <a:lnTo>
                    <a:pt x="560" y="1224"/>
                  </a:lnTo>
                  <a:lnTo>
                    <a:pt x="576" y="1224"/>
                  </a:lnTo>
                  <a:lnTo>
                    <a:pt x="592" y="1224"/>
                  </a:lnTo>
                  <a:lnTo>
                    <a:pt x="600" y="1200"/>
                  </a:lnTo>
                  <a:lnTo>
                    <a:pt x="616" y="1200"/>
                  </a:lnTo>
                  <a:lnTo>
                    <a:pt x="608" y="1168"/>
                  </a:lnTo>
                  <a:lnTo>
                    <a:pt x="664" y="1112"/>
                  </a:lnTo>
                  <a:lnTo>
                    <a:pt x="664" y="1096"/>
                  </a:lnTo>
                  <a:lnTo>
                    <a:pt x="696" y="1096"/>
                  </a:lnTo>
                  <a:lnTo>
                    <a:pt x="704" y="1096"/>
                  </a:lnTo>
                  <a:lnTo>
                    <a:pt x="712" y="1080"/>
                  </a:lnTo>
                  <a:lnTo>
                    <a:pt x="720" y="1080"/>
                  </a:lnTo>
                  <a:lnTo>
                    <a:pt x="736" y="1096"/>
                  </a:lnTo>
                  <a:lnTo>
                    <a:pt x="736" y="1072"/>
                  </a:lnTo>
                  <a:lnTo>
                    <a:pt x="760" y="1080"/>
                  </a:lnTo>
                  <a:lnTo>
                    <a:pt x="800" y="1024"/>
                  </a:lnTo>
                  <a:lnTo>
                    <a:pt x="832" y="1016"/>
                  </a:lnTo>
                  <a:lnTo>
                    <a:pt x="848" y="1000"/>
                  </a:lnTo>
                  <a:lnTo>
                    <a:pt x="864" y="1008"/>
                  </a:lnTo>
                  <a:lnTo>
                    <a:pt x="896" y="1000"/>
                  </a:lnTo>
                  <a:lnTo>
                    <a:pt x="872" y="928"/>
                  </a:lnTo>
                  <a:lnTo>
                    <a:pt x="896" y="920"/>
                  </a:lnTo>
                  <a:lnTo>
                    <a:pt x="896" y="888"/>
                  </a:lnTo>
                  <a:lnTo>
                    <a:pt x="928" y="872"/>
                  </a:lnTo>
                  <a:lnTo>
                    <a:pt x="944" y="912"/>
                  </a:lnTo>
                  <a:lnTo>
                    <a:pt x="984" y="888"/>
                  </a:lnTo>
                  <a:lnTo>
                    <a:pt x="1000" y="896"/>
                  </a:lnTo>
                  <a:lnTo>
                    <a:pt x="1008" y="872"/>
                  </a:lnTo>
                  <a:lnTo>
                    <a:pt x="1040" y="880"/>
                  </a:lnTo>
                  <a:lnTo>
                    <a:pt x="1040" y="840"/>
                  </a:lnTo>
                  <a:lnTo>
                    <a:pt x="1088" y="824"/>
                  </a:lnTo>
                  <a:lnTo>
                    <a:pt x="1112" y="864"/>
                  </a:lnTo>
                  <a:lnTo>
                    <a:pt x="1112" y="904"/>
                  </a:lnTo>
                  <a:lnTo>
                    <a:pt x="1128" y="920"/>
                  </a:lnTo>
                  <a:lnTo>
                    <a:pt x="1160" y="912"/>
                  </a:lnTo>
                  <a:lnTo>
                    <a:pt x="1176" y="912"/>
                  </a:lnTo>
                  <a:lnTo>
                    <a:pt x="1176" y="888"/>
                  </a:lnTo>
                  <a:lnTo>
                    <a:pt x="1176" y="864"/>
                  </a:lnTo>
                  <a:lnTo>
                    <a:pt x="1160" y="832"/>
                  </a:lnTo>
                  <a:lnTo>
                    <a:pt x="1176" y="840"/>
                  </a:lnTo>
                  <a:lnTo>
                    <a:pt x="1200" y="872"/>
                  </a:lnTo>
                  <a:lnTo>
                    <a:pt x="1328" y="776"/>
                  </a:lnTo>
                  <a:lnTo>
                    <a:pt x="1352" y="784"/>
                  </a:lnTo>
                  <a:lnTo>
                    <a:pt x="1392" y="752"/>
                  </a:lnTo>
                  <a:lnTo>
                    <a:pt x="1392" y="728"/>
                  </a:lnTo>
                  <a:lnTo>
                    <a:pt x="1376" y="728"/>
                  </a:lnTo>
                  <a:lnTo>
                    <a:pt x="1376" y="688"/>
                  </a:lnTo>
                  <a:lnTo>
                    <a:pt x="1352" y="640"/>
                  </a:lnTo>
                  <a:lnTo>
                    <a:pt x="1312" y="672"/>
                  </a:lnTo>
                  <a:lnTo>
                    <a:pt x="1288" y="616"/>
                  </a:lnTo>
                  <a:lnTo>
                    <a:pt x="1296" y="592"/>
                  </a:lnTo>
                  <a:lnTo>
                    <a:pt x="1264" y="560"/>
                  </a:lnTo>
                  <a:lnTo>
                    <a:pt x="1272" y="536"/>
                  </a:lnTo>
                  <a:lnTo>
                    <a:pt x="1312" y="560"/>
                  </a:lnTo>
                  <a:lnTo>
                    <a:pt x="1336" y="560"/>
                  </a:lnTo>
                  <a:lnTo>
                    <a:pt x="1328" y="512"/>
                  </a:lnTo>
                  <a:lnTo>
                    <a:pt x="1328" y="488"/>
                  </a:lnTo>
                  <a:lnTo>
                    <a:pt x="1352" y="472"/>
                  </a:lnTo>
                  <a:lnTo>
                    <a:pt x="1352" y="456"/>
                  </a:lnTo>
                  <a:lnTo>
                    <a:pt x="1320" y="472"/>
                  </a:lnTo>
                  <a:lnTo>
                    <a:pt x="1296" y="432"/>
                  </a:lnTo>
                  <a:lnTo>
                    <a:pt x="1368" y="336"/>
                  </a:lnTo>
                  <a:lnTo>
                    <a:pt x="1384" y="360"/>
                  </a:lnTo>
                  <a:lnTo>
                    <a:pt x="1392" y="296"/>
                  </a:lnTo>
                  <a:lnTo>
                    <a:pt x="1408" y="272"/>
                  </a:lnTo>
                  <a:lnTo>
                    <a:pt x="1400" y="216"/>
                  </a:lnTo>
                  <a:lnTo>
                    <a:pt x="1424" y="128"/>
                  </a:lnTo>
                  <a:lnTo>
                    <a:pt x="1384" y="88"/>
                  </a:lnTo>
                  <a:lnTo>
                    <a:pt x="1360" y="120"/>
                  </a:lnTo>
                  <a:lnTo>
                    <a:pt x="1344" y="128"/>
                  </a:lnTo>
                  <a:lnTo>
                    <a:pt x="1296" y="144"/>
                  </a:lnTo>
                  <a:lnTo>
                    <a:pt x="1280" y="120"/>
                  </a:lnTo>
                  <a:lnTo>
                    <a:pt x="1264" y="72"/>
                  </a:lnTo>
                  <a:lnTo>
                    <a:pt x="1240" y="56"/>
                  </a:lnTo>
                  <a:lnTo>
                    <a:pt x="1224" y="72"/>
                  </a:lnTo>
                  <a:lnTo>
                    <a:pt x="1192" y="64"/>
                  </a:lnTo>
                  <a:lnTo>
                    <a:pt x="1208" y="32"/>
                  </a:lnTo>
                  <a:lnTo>
                    <a:pt x="1200" y="0"/>
                  </a:lnTo>
                  <a:lnTo>
                    <a:pt x="1168" y="0"/>
                  </a:lnTo>
                  <a:lnTo>
                    <a:pt x="1128" y="40"/>
                  </a:lnTo>
                  <a:lnTo>
                    <a:pt x="1128" y="56"/>
                  </a:lnTo>
                  <a:lnTo>
                    <a:pt x="1160" y="64"/>
                  </a:lnTo>
                  <a:lnTo>
                    <a:pt x="1168" y="88"/>
                  </a:lnTo>
                  <a:lnTo>
                    <a:pt x="1136" y="136"/>
                  </a:lnTo>
                  <a:lnTo>
                    <a:pt x="1128" y="168"/>
                  </a:lnTo>
                  <a:lnTo>
                    <a:pt x="1112" y="200"/>
                  </a:lnTo>
                  <a:lnTo>
                    <a:pt x="1112" y="232"/>
                  </a:lnTo>
                  <a:lnTo>
                    <a:pt x="1120" y="240"/>
                  </a:lnTo>
                  <a:lnTo>
                    <a:pt x="1056" y="288"/>
                  </a:lnTo>
                  <a:lnTo>
                    <a:pt x="1016" y="280"/>
                  </a:lnTo>
                  <a:lnTo>
                    <a:pt x="992" y="280"/>
                  </a:lnTo>
                  <a:lnTo>
                    <a:pt x="944" y="416"/>
                  </a:lnTo>
                  <a:lnTo>
                    <a:pt x="960" y="432"/>
                  </a:lnTo>
                  <a:lnTo>
                    <a:pt x="992" y="432"/>
                  </a:lnTo>
                  <a:lnTo>
                    <a:pt x="1032" y="432"/>
                  </a:lnTo>
                  <a:lnTo>
                    <a:pt x="1040" y="440"/>
                  </a:lnTo>
                  <a:lnTo>
                    <a:pt x="1056" y="416"/>
                  </a:lnTo>
                  <a:lnTo>
                    <a:pt x="1080" y="408"/>
                  </a:lnTo>
                  <a:lnTo>
                    <a:pt x="1104" y="416"/>
                  </a:lnTo>
                  <a:lnTo>
                    <a:pt x="1136" y="448"/>
                  </a:lnTo>
                  <a:lnTo>
                    <a:pt x="1160" y="480"/>
                  </a:lnTo>
                  <a:lnTo>
                    <a:pt x="1160" y="512"/>
                  </a:lnTo>
                  <a:lnTo>
                    <a:pt x="1136" y="504"/>
                  </a:lnTo>
                  <a:lnTo>
                    <a:pt x="1088" y="520"/>
                  </a:lnTo>
                  <a:lnTo>
                    <a:pt x="1048" y="520"/>
                  </a:lnTo>
                  <a:lnTo>
                    <a:pt x="1040" y="536"/>
                  </a:lnTo>
                  <a:lnTo>
                    <a:pt x="1016" y="536"/>
                  </a:lnTo>
                  <a:lnTo>
                    <a:pt x="992" y="560"/>
                  </a:lnTo>
                  <a:lnTo>
                    <a:pt x="992" y="592"/>
                  </a:lnTo>
                  <a:lnTo>
                    <a:pt x="968" y="608"/>
                  </a:lnTo>
                  <a:lnTo>
                    <a:pt x="912" y="616"/>
                  </a:lnTo>
                  <a:lnTo>
                    <a:pt x="864" y="664"/>
                  </a:lnTo>
                  <a:lnTo>
                    <a:pt x="800" y="664"/>
                  </a:lnTo>
                  <a:lnTo>
                    <a:pt x="784" y="648"/>
                  </a:lnTo>
                  <a:lnTo>
                    <a:pt x="760" y="648"/>
                  </a:lnTo>
                  <a:lnTo>
                    <a:pt x="752" y="680"/>
                  </a:lnTo>
                  <a:lnTo>
                    <a:pt x="728" y="704"/>
                  </a:lnTo>
                  <a:lnTo>
                    <a:pt x="768" y="752"/>
                  </a:lnTo>
                  <a:lnTo>
                    <a:pt x="720" y="784"/>
                  </a:lnTo>
                  <a:lnTo>
                    <a:pt x="696" y="824"/>
                  </a:lnTo>
                  <a:lnTo>
                    <a:pt x="640" y="848"/>
                  </a:lnTo>
                  <a:lnTo>
                    <a:pt x="560" y="856"/>
                  </a:lnTo>
                  <a:lnTo>
                    <a:pt x="496" y="864"/>
                  </a:lnTo>
                  <a:lnTo>
                    <a:pt x="456" y="880"/>
                  </a:lnTo>
                  <a:lnTo>
                    <a:pt x="408" y="912"/>
                  </a:lnTo>
                  <a:lnTo>
                    <a:pt x="384" y="912"/>
                  </a:lnTo>
                  <a:lnTo>
                    <a:pt x="352" y="888"/>
                  </a:lnTo>
                  <a:lnTo>
                    <a:pt x="312" y="888"/>
                  </a:lnTo>
                  <a:lnTo>
                    <a:pt x="280" y="864"/>
                  </a:lnTo>
                  <a:lnTo>
                    <a:pt x="248" y="864"/>
                  </a:lnTo>
                  <a:lnTo>
                    <a:pt x="224" y="824"/>
                  </a:lnTo>
                  <a:lnTo>
                    <a:pt x="160" y="816"/>
                  </a:lnTo>
                  <a:lnTo>
                    <a:pt x="96" y="816"/>
                  </a:lnTo>
                  <a:lnTo>
                    <a:pt x="64" y="792"/>
                  </a:lnTo>
                  <a:lnTo>
                    <a:pt x="0" y="784"/>
                  </a:lnTo>
                </a:path>
              </a:pathLst>
            </a:custGeom>
            <a:solidFill>
              <a:schemeClr val="accent1"/>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93" name="Freeform 36"/>
            <p:cNvSpPr>
              <a:spLocks/>
            </p:cNvSpPr>
            <p:nvPr/>
          </p:nvSpPr>
          <p:spPr bwMode="invGray">
            <a:xfrm>
              <a:off x="2916684" y="1418927"/>
              <a:ext cx="2427000" cy="1816008"/>
            </a:xfrm>
            <a:custGeom>
              <a:avLst/>
              <a:gdLst>
                <a:gd name="T0" fmla="*/ 1256 w 1273"/>
                <a:gd name="T1" fmla="*/ 576 h 1033"/>
                <a:gd name="T2" fmla="*/ 1240 w 1273"/>
                <a:gd name="T3" fmla="*/ 632 h 1033"/>
                <a:gd name="T4" fmla="*/ 1176 w 1273"/>
                <a:gd name="T5" fmla="*/ 632 h 1033"/>
                <a:gd name="T6" fmla="*/ 1152 w 1273"/>
                <a:gd name="T7" fmla="*/ 664 h 1033"/>
                <a:gd name="T8" fmla="*/ 1080 w 1273"/>
                <a:gd name="T9" fmla="*/ 720 h 1033"/>
                <a:gd name="T10" fmla="*/ 1048 w 1273"/>
                <a:gd name="T11" fmla="*/ 728 h 1033"/>
                <a:gd name="T12" fmla="*/ 936 w 1273"/>
                <a:gd name="T13" fmla="*/ 824 h 1033"/>
                <a:gd name="T14" fmla="*/ 880 w 1273"/>
                <a:gd name="T15" fmla="*/ 880 h 1033"/>
                <a:gd name="T16" fmla="*/ 920 w 1273"/>
                <a:gd name="T17" fmla="*/ 944 h 1033"/>
                <a:gd name="T18" fmla="*/ 888 w 1273"/>
                <a:gd name="T19" fmla="*/ 992 h 1033"/>
                <a:gd name="T20" fmla="*/ 896 w 1273"/>
                <a:gd name="T21" fmla="*/ 1032 h 1033"/>
                <a:gd name="T22" fmla="*/ 840 w 1273"/>
                <a:gd name="T23" fmla="*/ 1016 h 1033"/>
                <a:gd name="T24" fmla="*/ 808 w 1273"/>
                <a:gd name="T25" fmla="*/ 1000 h 1033"/>
                <a:gd name="T26" fmla="*/ 736 w 1273"/>
                <a:gd name="T27" fmla="*/ 960 h 1033"/>
                <a:gd name="T28" fmla="*/ 600 w 1273"/>
                <a:gd name="T29" fmla="*/ 984 h 1033"/>
                <a:gd name="T30" fmla="*/ 512 w 1273"/>
                <a:gd name="T31" fmla="*/ 992 h 1033"/>
                <a:gd name="T32" fmla="*/ 432 w 1273"/>
                <a:gd name="T33" fmla="*/ 952 h 1033"/>
                <a:gd name="T34" fmla="*/ 368 w 1273"/>
                <a:gd name="T35" fmla="*/ 960 h 1033"/>
                <a:gd name="T36" fmla="*/ 272 w 1273"/>
                <a:gd name="T37" fmla="*/ 928 h 1033"/>
                <a:gd name="T38" fmla="*/ 216 w 1273"/>
                <a:gd name="T39" fmla="*/ 984 h 1033"/>
                <a:gd name="T40" fmla="*/ 152 w 1273"/>
                <a:gd name="T41" fmla="*/ 944 h 1033"/>
                <a:gd name="T42" fmla="*/ 104 w 1273"/>
                <a:gd name="T43" fmla="*/ 864 h 1033"/>
                <a:gd name="T44" fmla="*/ 56 w 1273"/>
                <a:gd name="T45" fmla="*/ 800 h 1033"/>
                <a:gd name="T46" fmla="*/ 64 w 1273"/>
                <a:gd name="T47" fmla="*/ 776 h 1033"/>
                <a:gd name="T48" fmla="*/ 40 w 1273"/>
                <a:gd name="T49" fmla="*/ 712 h 1033"/>
                <a:gd name="T50" fmla="*/ 0 w 1273"/>
                <a:gd name="T51" fmla="*/ 688 h 1033"/>
                <a:gd name="T52" fmla="*/ 32 w 1273"/>
                <a:gd name="T53" fmla="*/ 688 h 1033"/>
                <a:gd name="T54" fmla="*/ 32 w 1273"/>
                <a:gd name="T55" fmla="*/ 616 h 1033"/>
                <a:gd name="T56" fmla="*/ 24 w 1273"/>
                <a:gd name="T57" fmla="*/ 568 h 1033"/>
                <a:gd name="T58" fmla="*/ 0 w 1273"/>
                <a:gd name="T59" fmla="*/ 520 h 1033"/>
                <a:gd name="T60" fmla="*/ 88 w 1273"/>
                <a:gd name="T61" fmla="*/ 464 h 1033"/>
                <a:gd name="T62" fmla="*/ 136 w 1273"/>
                <a:gd name="T63" fmla="*/ 456 h 1033"/>
                <a:gd name="T64" fmla="*/ 152 w 1273"/>
                <a:gd name="T65" fmla="*/ 480 h 1033"/>
                <a:gd name="T66" fmla="*/ 200 w 1273"/>
                <a:gd name="T67" fmla="*/ 480 h 1033"/>
                <a:gd name="T68" fmla="*/ 304 w 1273"/>
                <a:gd name="T69" fmla="*/ 456 h 1033"/>
                <a:gd name="T70" fmla="*/ 416 w 1273"/>
                <a:gd name="T71" fmla="*/ 424 h 1033"/>
                <a:gd name="T72" fmla="*/ 424 w 1273"/>
                <a:gd name="T73" fmla="*/ 376 h 1033"/>
                <a:gd name="T74" fmla="*/ 472 w 1273"/>
                <a:gd name="T75" fmla="*/ 232 h 1033"/>
                <a:gd name="T76" fmla="*/ 456 w 1273"/>
                <a:gd name="T77" fmla="*/ 200 h 1033"/>
                <a:gd name="T78" fmla="*/ 592 w 1273"/>
                <a:gd name="T79" fmla="*/ 224 h 1033"/>
                <a:gd name="T80" fmla="*/ 664 w 1273"/>
                <a:gd name="T81" fmla="*/ 96 h 1033"/>
                <a:gd name="T82" fmla="*/ 784 w 1273"/>
                <a:gd name="T83" fmla="*/ 128 h 1033"/>
                <a:gd name="T84" fmla="*/ 784 w 1273"/>
                <a:gd name="T85" fmla="*/ 80 h 1033"/>
                <a:gd name="T86" fmla="*/ 840 w 1273"/>
                <a:gd name="T87" fmla="*/ 40 h 1033"/>
                <a:gd name="T88" fmla="*/ 880 w 1273"/>
                <a:gd name="T89" fmla="*/ 0 h 1033"/>
                <a:gd name="T90" fmla="*/ 928 w 1273"/>
                <a:gd name="T91" fmla="*/ 16 h 1033"/>
                <a:gd name="T92" fmla="*/ 928 w 1273"/>
                <a:gd name="T93" fmla="*/ 48 h 1033"/>
                <a:gd name="T94" fmla="*/ 960 w 1273"/>
                <a:gd name="T95" fmla="*/ 112 h 1033"/>
                <a:gd name="T96" fmla="*/ 1024 w 1273"/>
                <a:gd name="T97" fmla="*/ 144 h 1033"/>
                <a:gd name="T98" fmla="*/ 1040 w 1273"/>
                <a:gd name="T99" fmla="*/ 248 h 1033"/>
                <a:gd name="T100" fmla="*/ 1016 w 1273"/>
                <a:gd name="T101" fmla="*/ 336 h 1033"/>
                <a:gd name="T102" fmla="*/ 1112 w 1273"/>
                <a:gd name="T103" fmla="*/ 368 h 1033"/>
                <a:gd name="T104" fmla="*/ 1208 w 1273"/>
                <a:gd name="T105" fmla="*/ 440 h 1033"/>
                <a:gd name="T106" fmla="*/ 1232 w 1273"/>
                <a:gd name="T107" fmla="*/ 480 h 1033"/>
                <a:gd name="T108" fmla="*/ 1272 w 1273"/>
                <a:gd name="T109" fmla="*/ 568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3" h="1033">
                  <a:moveTo>
                    <a:pt x="1272" y="568"/>
                  </a:moveTo>
                  <a:lnTo>
                    <a:pt x="1256" y="576"/>
                  </a:lnTo>
                  <a:lnTo>
                    <a:pt x="1256" y="600"/>
                  </a:lnTo>
                  <a:lnTo>
                    <a:pt x="1240" y="632"/>
                  </a:lnTo>
                  <a:lnTo>
                    <a:pt x="1208" y="632"/>
                  </a:lnTo>
                  <a:lnTo>
                    <a:pt x="1176" y="632"/>
                  </a:lnTo>
                  <a:lnTo>
                    <a:pt x="1176" y="648"/>
                  </a:lnTo>
                  <a:lnTo>
                    <a:pt x="1152" y="664"/>
                  </a:lnTo>
                  <a:lnTo>
                    <a:pt x="1112" y="680"/>
                  </a:lnTo>
                  <a:lnTo>
                    <a:pt x="1080" y="720"/>
                  </a:lnTo>
                  <a:lnTo>
                    <a:pt x="1064" y="712"/>
                  </a:lnTo>
                  <a:lnTo>
                    <a:pt x="1048" y="728"/>
                  </a:lnTo>
                  <a:lnTo>
                    <a:pt x="1040" y="816"/>
                  </a:lnTo>
                  <a:lnTo>
                    <a:pt x="936" y="824"/>
                  </a:lnTo>
                  <a:lnTo>
                    <a:pt x="888" y="840"/>
                  </a:lnTo>
                  <a:lnTo>
                    <a:pt x="880" y="880"/>
                  </a:lnTo>
                  <a:lnTo>
                    <a:pt x="920" y="928"/>
                  </a:lnTo>
                  <a:lnTo>
                    <a:pt x="920" y="944"/>
                  </a:lnTo>
                  <a:lnTo>
                    <a:pt x="888" y="968"/>
                  </a:lnTo>
                  <a:lnTo>
                    <a:pt x="888" y="992"/>
                  </a:lnTo>
                  <a:lnTo>
                    <a:pt x="896" y="1000"/>
                  </a:lnTo>
                  <a:lnTo>
                    <a:pt x="896" y="1032"/>
                  </a:lnTo>
                  <a:lnTo>
                    <a:pt x="840" y="1008"/>
                  </a:lnTo>
                  <a:lnTo>
                    <a:pt x="840" y="1016"/>
                  </a:lnTo>
                  <a:lnTo>
                    <a:pt x="816" y="1016"/>
                  </a:lnTo>
                  <a:lnTo>
                    <a:pt x="808" y="1000"/>
                  </a:lnTo>
                  <a:lnTo>
                    <a:pt x="760" y="976"/>
                  </a:lnTo>
                  <a:lnTo>
                    <a:pt x="736" y="960"/>
                  </a:lnTo>
                  <a:lnTo>
                    <a:pt x="624" y="968"/>
                  </a:lnTo>
                  <a:lnTo>
                    <a:pt x="600" y="984"/>
                  </a:lnTo>
                  <a:lnTo>
                    <a:pt x="528" y="984"/>
                  </a:lnTo>
                  <a:lnTo>
                    <a:pt x="512" y="992"/>
                  </a:lnTo>
                  <a:lnTo>
                    <a:pt x="440" y="984"/>
                  </a:lnTo>
                  <a:lnTo>
                    <a:pt x="432" y="952"/>
                  </a:lnTo>
                  <a:lnTo>
                    <a:pt x="384" y="944"/>
                  </a:lnTo>
                  <a:lnTo>
                    <a:pt x="368" y="960"/>
                  </a:lnTo>
                  <a:lnTo>
                    <a:pt x="296" y="928"/>
                  </a:lnTo>
                  <a:lnTo>
                    <a:pt x="272" y="928"/>
                  </a:lnTo>
                  <a:lnTo>
                    <a:pt x="248" y="968"/>
                  </a:lnTo>
                  <a:lnTo>
                    <a:pt x="216" y="984"/>
                  </a:lnTo>
                  <a:lnTo>
                    <a:pt x="176" y="976"/>
                  </a:lnTo>
                  <a:lnTo>
                    <a:pt x="152" y="944"/>
                  </a:lnTo>
                  <a:lnTo>
                    <a:pt x="152" y="872"/>
                  </a:lnTo>
                  <a:lnTo>
                    <a:pt x="104" y="864"/>
                  </a:lnTo>
                  <a:lnTo>
                    <a:pt x="72" y="816"/>
                  </a:lnTo>
                  <a:lnTo>
                    <a:pt x="56" y="800"/>
                  </a:lnTo>
                  <a:lnTo>
                    <a:pt x="48" y="784"/>
                  </a:lnTo>
                  <a:lnTo>
                    <a:pt x="64" y="776"/>
                  </a:lnTo>
                  <a:lnTo>
                    <a:pt x="64" y="752"/>
                  </a:lnTo>
                  <a:lnTo>
                    <a:pt x="40" y="712"/>
                  </a:lnTo>
                  <a:lnTo>
                    <a:pt x="16" y="704"/>
                  </a:lnTo>
                  <a:lnTo>
                    <a:pt x="0" y="688"/>
                  </a:lnTo>
                  <a:lnTo>
                    <a:pt x="16" y="680"/>
                  </a:lnTo>
                  <a:lnTo>
                    <a:pt x="32" y="688"/>
                  </a:lnTo>
                  <a:lnTo>
                    <a:pt x="40" y="672"/>
                  </a:lnTo>
                  <a:lnTo>
                    <a:pt x="32" y="616"/>
                  </a:lnTo>
                  <a:lnTo>
                    <a:pt x="48" y="592"/>
                  </a:lnTo>
                  <a:lnTo>
                    <a:pt x="24" y="568"/>
                  </a:lnTo>
                  <a:lnTo>
                    <a:pt x="0" y="568"/>
                  </a:lnTo>
                  <a:lnTo>
                    <a:pt x="0" y="520"/>
                  </a:lnTo>
                  <a:lnTo>
                    <a:pt x="48" y="464"/>
                  </a:lnTo>
                  <a:lnTo>
                    <a:pt x="88" y="464"/>
                  </a:lnTo>
                  <a:lnTo>
                    <a:pt x="112" y="448"/>
                  </a:lnTo>
                  <a:lnTo>
                    <a:pt x="136" y="456"/>
                  </a:lnTo>
                  <a:lnTo>
                    <a:pt x="144" y="448"/>
                  </a:lnTo>
                  <a:lnTo>
                    <a:pt x="152" y="480"/>
                  </a:lnTo>
                  <a:lnTo>
                    <a:pt x="168" y="472"/>
                  </a:lnTo>
                  <a:lnTo>
                    <a:pt x="200" y="480"/>
                  </a:lnTo>
                  <a:lnTo>
                    <a:pt x="208" y="456"/>
                  </a:lnTo>
                  <a:lnTo>
                    <a:pt x="304" y="456"/>
                  </a:lnTo>
                  <a:lnTo>
                    <a:pt x="320" y="432"/>
                  </a:lnTo>
                  <a:lnTo>
                    <a:pt x="416" y="424"/>
                  </a:lnTo>
                  <a:lnTo>
                    <a:pt x="424" y="408"/>
                  </a:lnTo>
                  <a:lnTo>
                    <a:pt x="424" y="376"/>
                  </a:lnTo>
                  <a:lnTo>
                    <a:pt x="464" y="352"/>
                  </a:lnTo>
                  <a:lnTo>
                    <a:pt x="472" y="232"/>
                  </a:lnTo>
                  <a:lnTo>
                    <a:pt x="456" y="224"/>
                  </a:lnTo>
                  <a:lnTo>
                    <a:pt x="456" y="200"/>
                  </a:lnTo>
                  <a:lnTo>
                    <a:pt x="576" y="208"/>
                  </a:lnTo>
                  <a:lnTo>
                    <a:pt x="592" y="224"/>
                  </a:lnTo>
                  <a:lnTo>
                    <a:pt x="608" y="176"/>
                  </a:lnTo>
                  <a:lnTo>
                    <a:pt x="664" y="96"/>
                  </a:lnTo>
                  <a:lnTo>
                    <a:pt x="744" y="136"/>
                  </a:lnTo>
                  <a:lnTo>
                    <a:pt x="784" y="128"/>
                  </a:lnTo>
                  <a:lnTo>
                    <a:pt x="792" y="104"/>
                  </a:lnTo>
                  <a:lnTo>
                    <a:pt x="784" y="80"/>
                  </a:lnTo>
                  <a:lnTo>
                    <a:pt x="816" y="48"/>
                  </a:lnTo>
                  <a:lnTo>
                    <a:pt x="840" y="40"/>
                  </a:lnTo>
                  <a:lnTo>
                    <a:pt x="872" y="24"/>
                  </a:lnTo>
                  <a:lnTo>
                    <a:pt x="880" y="0"/>
                  </a:lnTo>
                  <a:lnTo>
                    <a:pt x="928" y="8"/>
                  </a:lnTo>
                  <a:lnTo>
                    <a:pt x="928" y="16"/>
                  </a:lnTo>
                  <a:lnTo>
                    <a:pt x="912" y="32"/>
                  </a:lnTo>
                  <a:lnTo>
                    <a:pt x="928" y="48"/>
                  </a:lnTo>
                  <a:lnTo>
                    <a:pt x="936" y="72"/>
                  </a:lnTo>
                  <a:lnTo>
                    <a:pt x="960" y="112"/>
                  </a:lnTo>
                  <a:lnTo>
                    <a:pt x="984" y="120"/>
                  </a:lnTo>
                  <a:lnTo>
                    <a:pt x="1024" y="144"/>
                  </a:lnTo>
                  <a:lnTo>
                    <a:pt x="1024" y="200"/>
                  </a:lnTo>
                  <a:lnTo>
                    <a:pt x="1040" y="248"/>
                  </a:lnTo>
                  <a:lnTo>
                    <a:pt x="1008" y="304"/>
                  </a:lnTo>
                  <a:lnTo>
                    <a:pt x="1016" y="336"/>
                  </a:lnTo>
                  <a:lnTo>
                    <a:pt x="1048" y="360"/>
                  </a:lnTo>
                  <a:lnTo>
                    <a:pt x="1112" y="368"/>
                  </a:lnTo>
                  <a:lnTo>
                    <a:pt x="1160" y="392"/>
                  </a:lnTo>
                  <a:lnTo>
                    <a:pt x="1208" y="440"/>
                  </a:lnTo>
                  <a:lnTo>
                    <a:pt x="1232" y="440"/>
                  </a:lnTo>
                  <a:lnTo>
                    <a:pt x="1232" y="480"/>
                  </a:lnTo>
                  <a:lnTo>
                    <a:pt x="1248" y="520"/>
                  </a:lnTo>
                  <a:lnTo>
                    <a:pt x="1272" y="568"/>
                  </a:lnTo>
                </a:path>
              </a:pathLst>
            </a:custGeom>
            <a:grpFill/>
            <a:ln w="12700" cap="rnd" cmpd="sng">
              <a:solidFill>
                <a:schemeClr val="bg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94" name="Freeform 37"/>
            <p:cNvSpPr>
              <a:spLocks/>
            </p:cNvSpPr>
            <p:nvPr/>
          </p:nvSpPr>
          <p:spPr bwMode="invGray">
            <a:xfrm>
              <a:off x="7967931" y="4752564"/>
              <a:ext cx="243558" cy="454430"/>
            </a:xfrm>
            <a:custGeom>
              <a:avLst/>
              <a:gdLst>
                <a:gd name="T0" fmla="*/ 24 w 129"/>
                <a:gd name="T1" fmla="*/ 232 h 257"/>
                <a:gd name="T2" fmla="*/ 32 w 129"/>
                <a:gd name="T3" fmla="*/ 248 h 257"/>
                <a:gd name="T4" fmla="*/ 56 w 129"/>
                <a:gd name="T5" fmla="*/ 256 h 257"/>
                <a:gd name="T6" fmla="*/ 64 w 129"/>
                <a:gd name="T7" fmla="*/ 224 h 257"/>
                <a:gd name="T8" fmla="*/ 104 w 129"/>
                <a:gd name="T9" fmla="*/ 184 h 257"/>
                <a:gd name="T10" fmla="*/ 104 w 129"/>
                <a:gd name="T11" fmla="*/ 128 h 257"/>
                <a:gd name="T12" fmla="*/ 120 w 129"/>
                <a:gd name="T13" fmla="*/ 96 h 257"/>
                <a:gd name="T14" fmla="*/ 128 w 129"/>
                <a:gd name="T15" fmla="*/ 72 h 257"/>
                <a:gd name="T16" fmla="*/ 112 w 129"/>
                <a:gd name="T17" fmla="*/ 56 h 257"/>
                <a:gd name="T18" fmla="*/ 104 w 129"/>
                <a:gd name="T19" fmla="*/ 0 h 257"/>
                <a:gd name="T20" fmla="*/ 64 w 129"/>
                <a:gd name="T21" fmla="*/ 24 h 257"/>
                <a:gd name="T22" fmla="*/ 48 w 129"/>
                <a:gd name="T23" fmla="*/ 24 h 257"/>
                <a:gd name="T24" fmla="*/ 56 w 129"/>
                <a:gd name="T25" fmla="*/ 40 h 257"/>
                <a:gd name="T26" fmla="*/ 24 w 129"/>
                <a:gd name="T27" fmla="*/ 72 h 257"/>
                <a:gd name="T28" fmla="*/ 24 w 129"/>
                <a:gd name="T29" fmla="*/ 112 h 257"/>
                <a:gd name="T30" fmla="*/ 0 w 129"/>
                <a:gd name="T31" fmla="*/ 136 h 257"/>
                <a:gd name="T32" fmla="*/ 8 w 129"/>
                <a:gd name="T33" fmla="*/ 168 h 257"/>
                <a:gd name="T34" fmla="*/ 16 w 129"/>
                <a:gd name="T35" fmla="*/ 224 h 257"/>
                <a:gd name="T36" fmla="*/ 24 w 129"/>
                <a:gd name="T37" fmla="*/ 23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57">
                  <a:moveTo>
                    <a:pt x="24" y="232"/>
                  </a:moveTo>
                  <a:lnTo>
                    <a:pt x="32" y="248"/>
                  </a:lnTo>
                  <a:lnTo>
                    <a:pt x="56" y="256"/>
                  </a:lnTo>
                  <a:lnTo>
                    <a:pt x="64" y="224"/>
                  </a:lnTo>
                  <a:lnTo>
                    <a:pt x="104" y="184"/>
                  </a:lnTo>
                  <a:lnTo>
                    <a:pt x="104" y="128"/>
                  </a:lnTo>
                  <a:lnTo>
                    <a:pt x="120" y="96"/>
                  </a:lnTo>
                  <a:lnTo>
                    <a:pt x="128" y="72"/>
                  </a:lnTo>
                  <a:lnTo>
                    <a:pt x="112" y="56"/>
                  </a:lnTo>
                  <a:lnTo>
                    <a:pt x="104" y="0"/>
                  </a:lnTo>
                  <a:lnTo>
                    <a:pt x="64" y="24"/>
                  </a:lnTo>
                  <a:lnTo>
                    <a:pt x="48" y="24"/>
                  </a:lnTo>
                  <a:lnTo>
                    <a:pt x="56" y="40"/>
                  </a:lnTo>
                  <a:lnTo>
                    <a:pt x="24" y="72"/>
                  </a:lnTo>
                  <a:lnTo>
                    <a:pt x="24" y="112"/>
                  </a:lnTo>
                  <a:lnTo>
                    <a:pt x="0" y="136"/>
                  </a:lnTo>
                  <a:lnTo>
                    <a:pt x="8" y="168"/>
                  </a:lnTo>
                  <a:lnTo>
                    <a:pt x="16" y="224"/>
                  </a:lnTo>
                  <a:lnTo>
                    <a:pt x="24" y="232"/>
                  </a:lnTo>
                </a:path>
              </a:pathLst>
            </a:custGeom>
            <a:grpFill/>
            <a:ln w="25400" cap="rnd" cmpd="sng">
              <a:solidFill>
                <a:schemeClr val="bg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grpSp>
      <p:grpSp>
        <p:nvGrpSpPr>
          <p:cNvPr id="95" name="组合 1463"/>
          <p:cNvGrpSpPr>
            <a:grpSpLocks/>
          </p:cNvGrpSpPr>
          <p:nvPr/>
        </p:nvGrpSpPr>
        <p:grpSpPr bwMode="auto">
          <a:xfrm>
            <a:off x="2661726" y="1749051"/>
            <a:ext cx="4540250" cy="5308600"/>
            <a:chOff x="2868939" y="1036614"/>
            <a:chExt cx="3406121" cy="3981906"/>
          </a:xfrm>
        </p:grpSpPr>
        <p:grpSp>
          <p:nvGrpSpPr>
            <p:cNvPr id="96" name="组合 1456"/>
            <p:cNvGrpSpPr>
              <a:grpSpLocks/>
            </p:cNvGrpSpPr>
            <p:nvPr/>
          </p:nvGrpSpPr>
          <p:grpSpPr bwMode="auto">
            <a:xfrm>
              <a:off x="2868939" y="1036614"/>
              <a:ext cx="3406121" cy="3981906"/>
              <a:chOff x="2698551" y="662563"/>
              <a:chExt cx="3746898" cy="4380289"/>
            </a:xfrm>
          </p:grpSpPr>
          <p:grpSp>
            <p:nvGrpSpPr>
              <p:cNvPr id="107" name="组合 1454"/>
              <p:cNvGrpSpPr>
                <a:grpSpLocks/>
              </p:cNvGrpSpPr>
              <p:nvPr/>
            </p:nvGrpSpPr>
            <p:grpSpPr bwMode="auto">
              <a:xfrm>
                <a:off x="2698551" y="662563"/>
                <a:ext cx="3746898" cy="3759825"/>
                <a:chOff x="1619672" y="-614890"/>
                <a:chExt cx="4995864" cy="5013100"/>
              </a:xfrm>
            </p:grpSpPr>
            <p:sp>
              <p:nvSpPr>
                <p:cNvPr id="109" name="Freeform 8"/>
                <p:cNvSpPr>
                  <a:spLocks/>
                </p:cNvSpPr>
                <p:nvPr/>
              </p:nvSpPr>
              <p:spPr bwMode="auto">
                <a:xfrm flipH="1">
                  <a:off x="4045984" y="1779597"/>
                  <a:ext cx="143238" cy="2618044"/>
                </a:xfrm>
                <a:custGeom>
                  <a:avLst/>
                  <a:gdLst>
                    <a:gd name="T0" fmla="*/ 60 w 66"/>
                    <a:gd name="T1" fmla="*/ 795 h 846"/>
                    <a:gd name="T2" fmla="*/ 40 w 66"/>
                    <a:gd name="T3" fmla="*/ 716 h 846"/>
                    <a:gd name="T4" fmla="*/ 40 w 66"/>
                    <a:gd name="T5" fmla="*/ 0 h 846"/>
                    <a:gd name="T6" fmla="*/ 26 w 66"/>
                    <a:gd name="T7" fmla="*/ 0 h 846"/>
                    <a:gd name="T8" fmla="*/ 26 w 66"/>
                    <a:gd name="T9" fmla="*/ 712 h 846"/>
                    <a:gd name="T10" fmla="*/ 3 w 66"/>
                    <a:gd name="T11" fmla="*/ 799 h 846"/>
                    <a:gd name="T12" fmla="*/ 3 w 66"/>
                    <a:gd name="T13" fmla="*/ 799 h 846"/>
                    <a:gd name="T14" fmla="*/ 3 w 66"/>
                    <a:gd name="T15" fmla="*/ 799 h 846"/>
                    <a:gd name="T16" fmla="*/ 3 w 66"/>
                    <a:gd name="T17" fmla="*/ 799 h 846"/>
                    <a:gd name="T18" fmla="*/ 0 w 66"/>
                    <a:gd name="T19" fmla="*/ 813 h 846"/>
                    <a:gd name="T20" fmla="*/ 33 w 66"/>
                    <a:gd name="T21" fmla="*/ 846 h 846"/>
                    <a:gd name="T22" fmla="*/ 66 w 66"/>
                    <a:gd name="T23" fmla="*/ 813 h 846"/>
                    <a:gd name="T24" fmla="*/ 60 w 66"/>
                    <a:gd name="T25" fmla="*/ 795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846">
                      <a:moveTo>
                        <a:pt x="60" y="795"/>
                      </a:moveTo>
                      <a:cubicBezTo>
                        <a:pt x="45" y="763"/>
                        <a:pt x="41" y="727"/>
                        <a:pt x="40" y="716"/>
                      </a:cubicBezTo>
                      <a:cubicBezTo>
                        <a:pt x="40" y="0"/>
                        <a:pt x="40" y="0"/>
                        <a:pt x="40" y="0"/>
                      </a:cubicBezTo>
                      <a:cubicBezTo>
                        <a:pt x="26" y="0"/>
                        <a:pt x="26" y="0"/>
                        <a:pt x="26" y="0"/>
                      </a:cubicBezTo>
                      <a:cubicBezTo>
                        <a:pt x="26" y="712"/>
                        <a:pt x="26" y="712"/>
                        <a:pt x="26" y="712"/>
                      </a:cubicBezTo>
                      <a:cubicBezTo>
                        <a:pt x="26" y="712"/>
                        <a:pt x="24" y="759"/>
                        <a:pt x="3" y="799"/>
                      </a:cubicBezTo>
                      <a:cubicBezTo>
                        <a:pt x="3" y="799"/>
                        <a:pt x="3" y="799"/>
                        <a:pt x="3" y="799"/>
                      </a:cubicBezTo>
                      <a:cubicBezTo>
                        <a:pt x="3" y="799"/>
                        <a:pt x="3" y="799"/>
                        <a:pt x="3" y="799"/>
                      </a:cubicBezTo>
                      <a:cubicBezTo>
                        <a:pt x="3" y="799"/>
                        <a:pt x="3" y="799"/>
                        <a:pt x="3" y="799"/>
                      </a:cubicBezTo>
                      <a:cubicBezTo>
                        <a:pt x="1" y="803"/>
                        <a:pt x="0" y="808"/>
                        <a:pt x="0" y="813"/>
                      </a:cubicBezTo>
                      <a:cubicBezTo>
                        <a:pt x="0" y="831"/>
                        <a:pt x="15" y="846"/>
                        <a:pt x="33" y="846"/>
                      </a:cubicBezTo>
                      <a:cubicBezTo>
                        <a:pt x="51" y="846"/>
                        <a:pt x="66" y="831"/>
                        <a:pt x="66" y="813"/>
                      </a:cubicBezTo>
                      <a:cubicBezTo>
                        <a:pt x="66" y="806"/>
                        <a:pt x="64" y="800"/>
                        <a:pt x="60" y="79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grpSp>
              <p:nvGrpSpPr>
                <p:cNvPr id="110" name="组合 346"/>
                <p:cNvGrpSpPr>
                  <a:grpSpLocks/>
                </p:cNvGrpSpPr>
                <p:nvPr/>
              </p:nvGrpSpPr>
              <p:grpSpPr bwMode="auto">
                <a:xfrm flipH="1">
                  <a:off x="4117604" y="701265"/>
                  <a:ext cx="2497932" cy="1839648"/>
                  <a:chOff x="1619672" y="213981"/>
                  <a:chExt cx="2497932" cy="1839648"/>
                </a:xfrm>
              </p:grpSpPr>
              <p:sp>
                <p:nvSpPr>
                  <p:cNvPr id="117" name="圆角矩形 1446"/>
                  <p:cNvSpPr/>
                  <p:nvPr/>
                </p:nvSpPr>
                <p:spPr>
                  <a:xfrm>
                    <a:off x="1619672" y="244398"/>
                    <a:ext cx="2497932" cy="1809402"/>
                  </a:xfrm>
                  <a:custGeom>
                    <a:avLst/>
                    <a:gdLst>
                      <a:gd name="connsiteX0" fmla="*/ 0 w 2497138"/>
                      <a:gd name="connsiteY0" fmla="*/ 352582 h 1086842"/>
                      <a:gd name="connsiteX1" fmla="*/ 352582 w 2497138"/>
                      <a:gd name="connsiteY1" fmla="*/ 0 h 1086842"/>
                      <a:gd name="connsiteX2" fmla="*/ 2144556 w 2497138"/>
                      <a:gd name="connsiteY2" fmla="*/ 0 h 1086842"/>
                      <a:gd name="connsiteX3" fmla="*/ 2497138 w 2497138"/>
                      <a:gd name="connsiteY3" fmla="*/ 352582 h 1086842"/>
                      <a:gd name="connsiteX4" fmla="*/ 2497138 w 2497138"/>
                      <a:gd name="connsiteY4" fmla="*/ 734260 h 1086842"/>
                      <a:gd name="connsiteX5" fmla="*/ 2144556 w 2497138"/>
                      <a:gd name="connsiteY5" fmla="*/ 1086842 h 1086842"/>
                      <a:gd name="connsiteX6" fmla="*/ 352582 w 2497138"/>
                      <a:gd name="connsiteY6" fmla="*/ 1086842 h 1086842"/>
                      <a:gd name="connsiteX7" fmla="*/ 0 w 2497138"/>
                      <a:gd name="connsiteY7" fmla="*/ 734260 h 1086842"/>
                      <a:gd name="connsiteX8" fmla="*/ 0 w 2497138"/>
                      <a:gd name="connsiteY8" fmla="*/ 352582 h 108684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21445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312"/>
                      <a:gd name="connsiteX1" fmla="*/ 352582 w 2509838"/>
                      <a:gd name="connsiteY1" fmla="*/ 0 h 1853312"/>
                      <a:gd name="connsiteX2" fmla="*/ 2144556 w 2509838"/>
                      <a:gd name="connsiteY2" fmla="*/ 0 h 1853312"/>
                      <a:gd name="connsiteX3" fmla="*/ 2497138 w 2509838"/>
                      <a:gd name="connsiteY3" fmla="*/ 352582 h 1853312"/>
                      <a:gd name="connsiteX4" fmla="*/ 2509838 w 2509838"/>
                      <a:gd name="connsiteY4" fmla="*/ 1826460 h 1853312"/>
                      <a:gd name="connsiteX5" fmla="*/ 1471456 w 2509838"/>
                      <a:gd name="connsiteY5" fmla="*/ 1086842 h 1853312"/>
                      <a:gd name="connsiteX6" fmla="*/ 352582 w 2509838"/>
                      <a:gd name="connsiteY6" fmla="*/ 1086842 h 1853312"/>
                      <a:gd name="connsiteX7" fmla="*/ 0 w 2509838"/>
                      <a:gd name="connsiteY7" fmla="*/ 734260 h 1853312"/>
                      <a:gd name="connsiteX8" fmla="*/ 0 w 2509838"/>
                      <a:gd name="connsiteY8" fmla="*/ 352582 h 185331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2694"/>
                      <a:gd name="connsiteY0" fmla="*/ 352582 h 1821697"/>
                      <a:gd name="connsiteX1" fmla="*/ 352582 w 2502694"/>
                      <a:gd name="connsiteY1" fmla="*/ 0 h 1821697"/>
                      <a:gd name="connsiteX2" fmla="*/ 2144556 w 2502694"/>
                      <a:gd name="connsiteY2" fmla="*/ 0 h 1821697"/>
                      <a:gd name="connsiteX3" fmla="*/ 2497138 w 2502694"/>
                      <a:gd name="connsiteY3" fmla="*/ 352582 h 1821697"/>
                      <a:gd name="connsiteX4" fmla="*/ 2502694 w 2502694"/>
                      <a:gd name="connsiteY4" fmla="*/ 1821697 h 1821697"/>
                      <a:gd name="connsiteX5" fmla="*/ 1471456 w 2502694"/>
                      <a:gd name="connsiteY5" fmla="*/ 1086842 h 1821697"/>
                      <a:gd name="connsiteX6" fmla="*/ 352582 w 2502694"/>
                      <a:gd name="connsiteY6" fmla="*/ 1086842 h 1821697"/>
                      <a:gd name="connsiteX7" fmla="*/ 0 w 2502694"/>
                      <a:gd name="connsiteY7" fmla="*/ 734260 h 1821697"/>
                      <a:gd name="connsiteX8" fmla="*/ 0 w 2502694"/>
                      <a:gd name="connsiteY8" fmla="*/ 352582 h 1821697"/>
                      <a:gd name="connsiteX0" fmla="*/ 0 w 2497932"/>
                      <a:gd name="connsiteY0" fmla="*/ 352582 h 1807410"/>
                      <a:gd name="connsiteX1" fmla="*/ 352582 w 2497932"/>
                      <a:gd name="connsiteY1" fmla="*/ 0 h 1807410"/>
                      <a:gd name="connsiteX2" fmla="*/ 2144556 w 2497932"/>
                      <a:gd name="connsiteY2" fmla="*/ 0 h 1807410"/>
                      <a:gd name="connsiteX3" fmla="*/ 2497138 w 2497932"/>
                      <a:gd name="connsiteY3" fmla="*/ 352582 h 1807410"/>
                      <a:gd name="connsiteX4" fmla="*/ 2497932 w 2497932"/>
                      <a:gd name="connsiteY4" fmla="*/ 1807410 h 1807410"/>
                      <a:gd name="connsiteX5" fmla="*/ 1471456 w 2497932"/>
                      <a:gd name="connsiteY5" fmla="*/ 1086842 h 1807410"/>
                      <a:gd name="connsiteX6" fmla="*/ 352582 w 2497932"/>
                      <a:gd name="connsiteY6" fmla="*/ 1086842 h 1807410"/>
                      <a:gd name="connsiteX7" fmla="*/ 0 w 2497932"/>
                      <a:gd name="connsiteY7" fmla="*/ 734260 h 1807410"/>
                      <a:gd name="connsiteX8" fmla="*/ 0 w 2497932"/>
                      <a:gd name="connsiteY8" fmla="*/ 352582 h 180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7932" h="1807410">
                        <a:moveTo>
                          <a:pt x="0" y="352582"/>
                        </a:moveTo>
                        <a:cubicBezTo>
                          <a:pt x="0" y="157856"/>
                          <a:pt x="157856" y="0"/>
                          <a:pt x="352582" y="0"/>
                        </a:cubicBezTo>
                        <a:lnTo>
                          <a:pt x="2144556" y="0"/>
                        </a:lnTo>
                        <a:cubicBezTo>
                          <a:pt x="2339282" y="0"/>
                          <a:pt x="2497138" y="157856"/>
                          <a:pt x="2497138" y="352582"/>
                        </a:cubicBezTo>
                        <a:cubicBezTo>
                          <a:pt x="2497138" y="479808"/>
                          <a:pt x="2497932" y="1680184"/>
                          <a:pt x="2497932" y="1807410"/>
                        </a:cubicBezTo>
                        <a:cubicBezTo>
                          <a:pt x="2288382" y="1398886"/>
                          <a:pt x="1863032" y="1086842"/>
                          <a:pt x="1471456" y="1086842"/>
                        </a:cubicBezTo>
                        <a:lnTo>
                          <a:pt x="352582" y="1086842"/>
                        </a:lnTo>
                        <a:cubicBezTo>
                          <a:pt x="157856" y="1086842"/>
                          <a:pt x="0" y="928986"/>
                          <a:pt x="0" y="734260"/>
                        </a:cubicBezTo>
                        <a:lnTo>
                          <a:pt x="0" y="352582"/>
                        </a:lnTo>
                        <a:close/>
                      </a:path>
                    </a:pathLst>
                  </a:custGeom>
                  <a:solidFill>
                    <a:srgbClr val="46434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sp>
                <p:nvSpPr>
                  <p:cNvPr id="118" name="圆角矩形 1446"/>
                  <p:cNvSpPr/>
                  <p:nvPr/>
                </p:nvSpPr>
                <p:spPr>
                  <a:xfrm>
                    <a:off x="1619672" y="212960"/>
                    <a:ext cx="2497932" cy="1809402"/>
                  </a:xfrm>
                  <a:custGeom>
                    <a:avLst/>
                    <a:gdLst>
                      <a:gd name="connsiteX0" fmla="*/ 0 w 2497138"/>
                      <a:gd name="connsiteY0" fmla="*/ 352582 h 1086842"/>
                      <a:gd name="connsiteX1" fmla="*/ 352582 w 2497138"/>
                      <a:gd name="connsiteY1" fmla="*/ 0 h 1086842"/>
                      <a:gd name="connsiteX2" fmla="*/ 2144556 w 2497138"/>
                      <a:gd name="connsiteY2" fmla="*/ 0 h 1086842"/>
                      <a:gd name="connsiteX3" fmla="*/ 2497138 w 2497138"/>
                      <a:gd name="connsiteY3" fmla="*/ 352582 h 1086842"/>
                      <a:gd name="connsiteX4" fmla="*/ 2497138 w 2497138"/>
                      <a:gd name="connsiteY4" fmla="*/ 734260 h 1086842"/>
                      <a:gd name="connsiteX5" fmla="*/ 2144556 w 2497138"/>
                      <a:gd name="connsiteY5" fmla="*/ 1086842 h 1086842"/>
                      <a:gd name="connsiteX6" fmla="*/ 352582 w 2497138"/>
                      <a:gd name="connsiteY6" fmla="*/ 1086842 h 1086842"/>
                      <a:gd name="connsiteX7" fmla="*/ 0 w 2497138"/>
                      <a:gd name="connsiteY7" fmla="*/ 734260 h 1086842"/>
                      <a:gd name="connsiteX8" fmla="*/ 0 w 2497138"/>
                      <a:gd name="connsiteY8" fmla="*/ 352582 h 108684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21445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312"/>
                      <a:gd name="connsiteX1" fmla="*/ 352582 w 2509838"/>
                      <a:gd name="connsiteY1" fmla="*/ 0 h 1853312"/>
                      <a:gd name="connsiteX2" fmla="*/ 2144556 w 2509838"/>
                      <a:gd name="connsiteY2" fmla="*/ 0 h 1853312"/>
                      <a:gd name="connsiteX3" fmla="*/ 2497138 w 2509838"/>
                      <a:gd name="connsiteY3" fmla="*/ 352582 h 1853312"/>
                      <a:gd name="connsiteX4" fmla="*/ 2509838 w 2509838"/>
                      <a:gd name="connsiteY4" fmla="*/ 1826460 h 1853312"/>
                      <a:gd name="connsiteX5" fmla="*/ 1471456 w 2509838"/>
                      <a:gd name="connsiteY5" fmla="*/ 1086842 h 1853312"/>
                      <a:gd name="connsiteX6" fmla="*/ 352582 w 2509838"/>
                      <a:gd name="connsiteY6" fmla="*/ 1086842 h 1853312"/>
                      <a:gd name="connsiteX7" fmla="*/ 0 w 2509838"/>
                      <a:gd name="connsiteY7" fmla="*/ 734260 h 1853312"/>
                      <a:gd name="connsiteX8" fmla="*/ 0 w 2509838"/>
                      <a:gd name="connsiteY8" fmla="*/ 352582 h 185331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2694"/>
                      <a:gd name="connsiteY0" fmla="*/ 352582 h 1821697"/>
                      <a:gd name="connsiteX1" fmla="*/ 352582 w 2502694"/>
                      <a:gd name="connsiteY1" fmla="*/ 0 h 1821697"/>
                      <a:gd name="connsiteX2" fmla="*/ 2144556 w 2502694"/>
                      <a:gd name="connsiteY2" fmla="*/ 0 h 1821697"/>
                      <a:gd name="connsiteX3" fmla="*/ 2497138 w 2502694"/>
                      <a:gd name="connsiteY3" fmla="*/ 352582 h 1821697"/>
                      <a:gd name="connsiteX4" fmla="*/ 2502694 w 2502694"/>
                      <a:gd name="connsiteY4" fmla="*/ 1821697 h 1821697"/>
                      <a:gd name="connsiteX5" fmla="*/ 1471456 w 2502694"/>
                      <a:gd name="connsiteY5" fmla="*/ 1086842 h 1821697"/>
                      <a:gd name="connsiteX6" fmla="*/ 352582 w 2502694"/>
                      <a:gd name="connsiteY6" fmla="*/ 1086842 h 1821697"/>
                      <a:gd name="connsiteX7" fmla="*/ 0 w 2502694"/>
                      <a:gd name="connsiteY7" fmla="*/ 734260 h 1821697"/>
                      <a:gd name="connsiteX8" fmla="*/ 0 w 2502694"/>
                      <a:gd name="connsiteY8" fmla="*/ 352582 h 1821697"/>
                      <a:gd name="connsiteX0" fmla="*/ 0 w 2497932"/>
                      <a:gd name="connsiteY0" fmla="*/ 352582 h 1807410"/>
                      <a:gd name="connsiteX1" fmla="*/ 352582 w 2497932"/>
                      <a:gd name="connsiteY1" fmla="*/ 0 h 1807410"/>
                      <a:gd name="connsiteX2" fmla="*/ 2144556 w 2497932"/>
                      <a:gd name="connsiteY2" fmla="*/ 0 h 1807410"/>
                      <a:gd name="connsiteX3" fmla="*/ 2497138 w 2497932"/>
                      <a:gd name="connsiteY3" fmla="*/ 352582 h 1807410"/>
                      <a:gd name="connsiteX4" fmla="*/ 2497932 w 2497932"/>
                      <a:gd name="connsiteY4" fmla="*/ 1807410 h 1807410"/>
                      <a:gd name="connsiteX5" fmla="*/ 1471456 w 2497932"/>
                      <a:gd name="connsiteY5" fmla="*/ 1086842 h 1807410"/>
                      <a:gd name="connsiteX6" fmla="*/ 352582 w 2497932"/>
                      <a:gd name="connsiteY6" fmla="*/ 1086842 h 1807410"/>
                      <a:gd name="connsiteX7" fmla="*/ 0 w 2497932"/>
                      <a:gd name="connsiteY7" fmla="*/ 734260 h 1807410"/>
                      <a:gd name="connsiteX8" fmla="*/ 0 w 2497932"/>
                      <a:gd name="connsiteY8" fmla="*/ 352582 h 180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7932" h="1807410">
                        <a:moveTo>
                          <a:pt x="0" y="352582"/>
                        </a:moveTo>
                        <a:cubicBezTo>
                          <a:pt x="0" y="157856"/>
                          <a:pt x="157856" y="0"/>
                          <a:pt x="352582" y="0"/>
                        </a:cubicBezTo>
                        <a:lnTo>
                          <a:pt x="2144556" y="0"/>
                        </a:lnTo>
                        <a:cubicBezTo>
                          <a:pt x="2339282" y="0"/>
                          <a:pt x="2497138" y="157856"/>
                          <a:pt x="2497138" y="352582"/>
                        </a:cubicBezTo>
                        <a:cubicBezTo>
                          <a:pt x="2497138" y="479808"/>
                          <a:pt x="2497932" y="1680184"/>
                          <a:pt x="2497932" y="1807410"/>
                        </a:cubicBezTo>
                        <a:cubicBezTo>
                          <a:pt x="2288382" y="1398886"/>
                          <a:pt x="1863032" y="1086842"/>
                          <a:pt x="1471456" y="1086842"/>
                        </a:cubicBezTo>
                        <a:lnTo>
                          <a:pt x="352582" y="1086842"/>
                        </a:lnTo>
                        <a:cubicBezTo>
                          <a:pt x="157856" y="1086842"/>
                          <a:pt x="0" y="928986"/>
                          <a:pt x="0" y="734260"/>
                        </a:cubicBezTo>
                        <a:lnTo>
                          <a:pt x="0" y="3525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grpSp>
            <p:grpSp>
              <p:nvGrpSpPr>
                <p:cNvPr id="111" name="组合 1453"/>
                <p:cNvGrpSpPr>
                  <a:grpSpLocks/>
                </p:cNvGrpSpPr>
                <p:nvPr/>
              </p:nvGrpSpPr>
              <p:grpSpPr bwMode="auto">
                <a:xfrm>
                  <a:off x="1619672" y="213981"/>
                  <a:ext cx="2497932" cy="1839648"/>
                  <a:chOff x="1619672" y="213981"/>
                  <a:chExt cx="2497932" cy="1839648"/>
                </a:xfrm>
              </p:grpSpPr>
              <p:sp>
                <p:nvSpPr>
                  <p:cNvPr id="115" name="圆角矩形 1446"/>
                  <p:cNvSpPr/>
                  <p:nvPr/>
                </p:nvSpPr>
                <p:spPr>
                  <a:xfrm>
                    <a:off x="1619672" y="246147"/>
                    <a:ext cx="2497932" cy="1807656"/>
                  </a:xfrm>
                  <a:custGeom>
                    <a:avLst/>
                    <a:gdLst>
                      <a:gd name="connsiteX0" fmla="*/ 0 w 2497138"/>
                      <a:gd name="connsiteY0" fmla="*/ 352582 h 1086842"/>
                      <a:gd name="connsiteX1" fmla="*/ 352582 w 2497138"/>
                      <a:gd name="connsiteY1" fmla="*/ 0 h 1086842"/>
                      <a:gd name="connsiteX2" fmla="*/ 2144556 w 2497138"/>
                      <a:gd name="connsiteY2" fmla="*/ 0 h 1086842"/>
                      <a:gd name="connsiteX3" fmla="*/ 2497138 w 2497138"/>
                      <a:gd name="connsiteY3" fmla="*/ 352582 h 1086842"/>
                      <a:gd name="connsiteX4" fmla="*/ 2497138 w 2497138"/>
                      <a:gd name="connsiteY4" fmla="*/ 734260 h 1086842"/>
                      <a:gd name="connsiteX5" fmla="*/ 2144556 w 2497138"/>
                      <a:gd name="connsiteY5" fmla="*/ 1086842 h 1086842"/>
                      <a:gd name="connsiteX6" fmla="*/ 352582 w 2497138"/>
                      <a:gd name="connsiteY6" fmla="*/ 1086842 h 1086842"/>
                      <a:gd name="connsiteX7" fmla="*/ 0 w 2497138"/>
                      <a:gd name="connsiteY7" fmla="*/ 734260 h 1086842"/>
                      <a:gd name="connsiteX8" fmla="*/ 0 w 2497138"/>
                      <a:gd name="connsiteY8" fmla="*/ 352582 h 108684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21445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312"/>
                      <a:gd name="connsiteX1" fmla="*/ 352582 w 2509838"/>
                      <a:gd name="connsiteY1" fmla="*/ 0 h 1853312"/>
                      <a:gd name="connsiteX2" fmla="*/ 2144556 w 2509838"/>
                      <a:gd name="connsiteY2" fmla="*/ 0 h 1853312"/>
                      <a:gd name="connsiteX3" fmla="*/ 2497138 w 2509838"/>
                      <a:gd name="connsiteY3" fmla="*/ 352582 h 1853312"/>
                      <a:gd name="connsiteX4" fmla="*/ 2509838 w 2509838"/>
                      <a:gd name="connsiteY4" fmla="*/ 1826460 h 1853312"/>
                      <a:gd name="connsiteX5" fmla="*/ 1471456 w 2509838"/>
                      <a:gd name="connsiteY5" fmla="*/ 1086842 h 1853312"/>
                      <a:gd name="connsiteX6" fmla="*/ 352582 w 2509838"/>
                      <a:gd name="connsiteY6" fmla="*/ 1086842 h 1853312"/>
                      <a:gd name="connsiteX7" fmla="*/ 0 w 2509838"/>
                      <a:gd name="connsiteY7" fmla="*/ 734260 h 1853312"/>
                      <a:gd name="connsiteX8" fmla="*/ 0 w 2509838"/>
                      <a:gd name="connsiteY8" fmla="*/ 352582 h 185331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2694"/>
                      <a:gd name="connsiteY0" fmla="*/ 352582 h 1821697"/>
                      <a:gd name="connsiteX1" fmla="*/ 352582 w 2502694"/>
                      <a:gd name="connsiteY1" fmla="*/ 0 h 1821697"/>
                      <a:gd name="connsiteX2" fmla="*/ 2144556 w 2502694"/>
                      <a:gd name="connsiteY2" fmla="*/ 0 h 1821697"/>
                      <a:gd name="connsiteX3" fmla="*/ 2497138 w 2502694"/>
                      <a:gd name="connsiteY3" fmla="*/ 352582 h 1821697"/>
                      <a:gd name="connsiteX4" fmla="*/ 2502694 w 2502694"/>
                      <a:gd name="connsiteY4" fmla="*/ 1821697 h 1821697"/>
                      <a:gd name="connsiteX5" fmla="*/ 1471456 w 2502694"/>
                      <a:gd name="connsiteY5" fmla="*/ 1086842 h 1821697"/>
                      <a:gd name="connsiteX6" fmla="*/ 352582 w 2502694"/>
                      <a:gd name="connsiteY6" fmla="*/ 1086842 h 1821697"/>
                      <a:gd name="connsiteX7" fmla="*/ 0 w 2502694"/>
                      <a:gd name="connsiteY7" fmla="*/ 734260 h 1821697"/>
                      <a:gd name="connsiteX8" fmla="*/ 0 w 2502694"/>
                      <a:gd name="connsiteY8" fmla="*/ 352582 h 1821697"/>
                      <a:gd name="connsiteX0" fmla="*/ 0 w 2497932"/>
                      <a:gd name="connsiteY0" fmla="*/ 352582 h 1807410"/>
                      <a:gd name="connsiteX1" fmla="*/ 352582 w 2497932"/>
                      <a:gd name="connsiteY1" fmla="*/ 0 h 1807410"/>
                      <a:gd name="connsiteX2" fmla="*/ 2144556 w 2497932"/>
                      <a:gd name="connsiteY2" fmla="*/ 0 h 1807410"/>
                      <a:gd name="connsiteX3" fmla="*/ 2497138 w 2497932"/>
                      <a:gd name="connsiteY3" fmla="*/ 352582 h 1807410"/>
                      <a:gd name="connsiteX4" fmla="*/ 2497932 w 2497932"/>
                      <a:gd name="connsiteY4" fmla="*/ 1807410 h 1807410"/>
                      <a:gd name="connsiteX5" fmla="*/ 1471456 w 2497932"/>
                      <a:gd name="connsiteY5" fmla="*/ 1086842 h 1807410"/>
                      <a:gd name="connsiteX6" fmla="*/ 352582 w 2497932"/>
                      <a:gd name="connsiteY6" fmla="*/ 1086842 h 1807410"/>
                      <a:gd name="connsiteX7" fmla="*/ 0 w 2497932"/>
                      <a:gd name="connsiteY7" fmla="*/ 734260 h 1807410"/>
                      <a:gd name="connsiteX8" fmla="*/ 0 w 2497932"/>
                      <a:gd name="connsiteY8" fmla="*/ 352582 h 180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7932" h="1807410">
                        <a:moveTo>
                          <a:pt x="0" y="352582"/>
                        </a:moveTo>
                        <a:cubicBezTo>
                          <a:pt x="0" y="157856"/>
                          <a:pt x="157856" y="0"/>
                          <a:pt x="352582" y="0"/>
                        </a:cubicBezTo>
                        <a:lnTo>
                          <a:pt x="2144556" y="0"/>
                        </a:lnTo>
                        <a:cubicBezTo>
                          <a:pt x="2339282" y="0"/>
                          <a:pt x="2497138" y="157856"/>
                          <a:pt x="2497138" y="352582"/>
                        </a:cubicBezTo>
                        <a:cubicBezTo>
                          <a:pt x="2497138" y="479808"/>
                          <a:pt x="2497932" y="1680184"/>
                          <a:pt x="2497932" y="1807410"/>
                        </a:cubicBezTo>
                        <a:cubicBezTo>
                          <a:pt x="2288382" y="1398886"/>
                          <a:pt x="1863032" y="1086842"/>
                          <a:pt x="1471456" y="1086842"/>
                        </a:cubicBezTo>
                        <a:lnTo>
                          <a:pt x="352582" y="1086842"/>
                        </a:lnTo>
                        <a:cubicBezTo>
                          <a:pt x="157856" y="1086842"/>
                          <a:pt x="0" y="928986"/>
                          <a:pt x="0" y="734260"/>
                        </a:cubicBezTo>
                        <a:lnTo>
                          <a:pt x="0" y="352582"/>
                        </a:lnTo>
                        <a:close/>
                      </a:path>
                    </a:pathLst>
                  </a:custGeom>
                  <a:solidFill>
                    <a:srgbClr val="46434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sp>
                <p:nvSpPr>
                  <p:cNvPr id="116" name="圆角矩形 1446"/>
                  <p:cNvSpPr/>
                  <p:nvPr/>
                </p:nvSpPr>
                <p:spPr>
                  <a:xfrm>
                    <a:off x="1619672" y="214709"/>
                    <a:ext cx="2497932" cy="1807656"/>
                  </a:xfrm>
                  <a:custGeom>
                    <a:avLst/>
                    <a:gdLst>
                      <a:gd name="connsiteX0" fmla="*/ 0 w 2497138"/>
                      <a:gd name="connsiteY0" fmla="*/ 352582 h 1086842"/>
                      <a:gd name="connsiteX1" fmla="*/ 352582 w 2497138"/>
                      <a:gd name="connsiteY1" fmla="*/ 0 h 1086842"/>
                      <a:gd name="connsiteX2" fmla="*/ 2144556 w 2497138"/>
                      <a:gd name="connsiteY2" fmla="*/ 0 h 1086842"/>
                      <a:gd name="connsiteX3" fmla="*/ 2497138 w 2497138"/>
                      <a:gd name="connsiteY3" fmla="*/ 352582 h 1086842"/>
                      <a:gd name="connsiteX4" fmla="*/ 2497138 w 2497138"/>
                      <a:gd name="connsiteY4" fmla="*/ 734260 h 1086842"/>
                      <a:gd name="connsiteX5" fmla="*/ 2144556 w 2497138"/>
                      <a:gd name="connsiteY5" fmla="*/ 1086842 h 1086842"/>
                      <a:gd name="connsiteX6" fmla="*/ 352582 w 2497138"/>
                      <a:gd name="connsiteY6" fmla="*/ 1086842 h 1086842"/>
                      <a:gd name="connsiteX7" fmla="*/ 0 w 2497138"/>
                      <a:gd name="connsiteY7" fmla="*/ 734260 h 1086842"/>
                      <a:gd name="connsiteX8" fmla="*/ 0 w 2497138"/>
                      <a:gd name="connsiteY8" fmla="*/ 352582 h 108684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21445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312"/>
                      <a:gd name="connsiteX1" fmla="*/ 352582 w 2509838"/>
                      <a:gd name="connsiteY1" fmla="*/ 0 h 1853312"/>
                      <a:gd name="connsiteX2" fmla="*/ 2144556 w 2509838"/>
                      <a:gd name="connsiteY2" fmla="*/ 0 h 1853312"/>
                      <a:gd name="connsiteX3" fmla="*/ 2497138 w 2509838"/>
                      <a:gd name="connsiteY3" fmla="*/ 352582 h 1853312"/>
                      <a:gd name="connsiteX4" fmla="*/ 2509838 w 2509838"/>
                      <a:gd name="connsiteY4" fmla="*/ 1826460 h 1853312"/>
                      <a:gd name="connsiteX5" fmla="*/ 1471456 w 2509838"/>
                      <a:gd name="connsiteY5" fmla="*/ 1086842 h 1853312"/>
                      <a:gd name="connsiteX6" fmla="*/ 352582 w 2509838"/>
                      <a:gd name="connsiteY6" fmla="*/ 1086842 h 1853312"/>
                      <a:gd name="connsiteX7" fmla="*/ 0 w 2509838"/>
                      <a:gd name="connsiteY7" fmla="*/ 734260 h 1853312"/>
                      <a:gd name="connsiteX8" fmla="*/ 0 w 2509838"/>
                      <a:gd name="connsiteY8" fmla="*/ 352582 h 185331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2694"/>
                      <a:gd name="connsiteY0" fmla="*/ 352582 h 1821697"/>
                      <a:gd name="connsiteX1" fmla="*/ 352582 w 2502694"/>
                      <a:gd name="connsiteY1" fmla="*/ 0 h 1821697"/>
                      <a:gd name="connsiteX2" fmla="*/ 2144556 w 2502694"/>
                      <a:gd name="connsiteY2" fmla="*/ 0 h 1821697"/>
                      <a:gd name="connsiteX3" fmla="*/ 2497138 w 2502694"/>
                      <a:gd name="connsiteY3" fmla="*/ 352582 h 1821697"/>
                      <a:gd name="connsiteX4" fmla="*/ 2502694 w 2502694"/>
                      <a:gd name="connsiteY4" fmla="*/ 1821697 h 1821697"/>
                      <a:gd name="connsiteX5" fmla="*/ 1471456 w 2502694"/>
                      <a:gd name="connsiteY5" fmla="*/ 1086842 h 1821697"/>
                      <a:gd name="connsiteX6" fmla="*/ 352582 w 2502694"/>
                      <a:gd name="connsiteY6" fmla="*/ 1086842 h 1821697"/>
                      <a:gd name="connsiteX7" fmla="*/ 0 w 2502694"/>
                      <a:gd name="connsiteY7" fmla="*/ 734260 h 1821697"/>
                      <a:gd name="connsiteX8" fmla="*/ 0 w 2502694"/>
                      <a:gd name="connsiteY8" fmla="*/ 352582 h 1821697"/>
                      <a:gd name="connsiteX0" fmla="*/ 0 w 2497932"/>
                      <a:gd name="connsiteY0" fmla="*/ 352582 h 1807410"/>
                      <a:gd name="connsiteX1" fmla="*/ 352582 w 2497932"/>
                      <a:gd name="connsiteY1" fmla="*/ 0 h 1807410"/>
                      <a:gd name="connsiteX2" fmla="*/ 2144556 w 2497932"/>
                      <a:gd name="connsiteY2" fmla="*/ 0 h 1807410"/>
                      <a:gd name="connsiteX3" fmla="*/ 2497138 w 2497932"/>
                      <a:gd name="connsiteY3" fmla="*/ 352582 h 1807410"/>
                      <a:gd name="connsiteX4" fmla="*/ 2497932 w 2497932"/>
                      <a:gd name="connsiteY4" fmla="*/ 1807410 h 1807410"/>
                      <a:gd name="connsiteX5" fmla="*/ 1471456 w 2497932"/>
                      <a:gd name="connsiteY5" fmla="*/ 1086842 h 1807410"/>
                      <a:gd name="connsiteX6" fmla="*/ 352582 w 2497932"/>
                      <a:gd name="connsiteY6" fmla="*/ 1086842 h 1807410"/>
                      <a:gd name="connsiteX7" fmla="*/ 0 w 2497932"/>
                      <a:gd name="connsiteY7" fmla="*/ 734260 h 1807410"/>
                      <a:gd name="connsiteX8" fmla="*/ 0 w 2497932"/>
                      <a:gd name="connsiteY8" fmla="*/ 352582 h 180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7932" h="1807410">
                        <a:moveTo>
                          <a:pt x="0" y="352582"/>
                        </a:moveTo>
                        <a:cubicBezTo>
                          <a:pt x="0" y="157856"/>
                          <a:pt x="157856" y="0"/>
                          <a:pt x="352582" y="0"/>
                        </a:cubicBezTo>
                        <a:lnTo>
                          <a:pt x="2144556" y="0"/>
                        </a:lnTo>
                        <a:cubicBezTo>
                          <a:pt x="2339282" y="0"/>
                          <a:pt x="2497138" y="157856"/>
                          <a:pt x="2497138" y="352582"/>
                        </a:cubicBezTo>
                        <a:cubicBezTo>
                          <a:pt x="2497138" y="479808"/>
                          <a:pt x="2497932" y="1680184"/>
                          <a:pt x="2497932" y="1807410"/>
                        </a:cubicBezTo>
                        <a:cubicBezTo>
                          <a:pt x="2288382" y="1398886"/>
                          <a:pt x="1863032" y="1086842"/>
                          <a:pt x="1471456" y="1086842"/>
                        </a:cubicBezTo>
                        <a:lnTo>
                          <a:pt x="352582" y="1086842"/>
                        </a:lnTo>
                        <a:cubicBezTo>
                          <a:pt x="157856" y="1086842"/>
                          <a:pt x="0" y="928986"/>
                          <a:pt x="0" y="734260"/>
                        </a:cubicBezTo>
                        <a:lnTo>
                          <a:pt x="0" y="35258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grpSp>
            <p:grpSp>
              <p:nvGrpSpPr>
                <p:cNvPr id="112" name="组合 343"/>
                <p:cNvGrpSpPr>
                  <a:grpSpLocks/>
                </p:cNvGrpSpPr>
                <p:nvPr/>
              </p:nvGrpSpPr>
              <p:grpSpPr bwMode="auto">
                <a:xfrm flipH="1">
                  <a:off x="4117604" y="-614890"/>
                  <a:ext cx="2497932" cy="1839648"/>
                  <a:chOff x="1619672" y="213981"/>
                  <a:chExt cx="2497932" cy="1839648"/>
                </a:xfrm>
              </p:grpSpPr>
              <p:sp>
                <p:nvSpPr>
                  <p:cNvPr id="113" name="圆角矩形 1446"/>
                  <p:cNvSpPr/>
                  <p:nvPr/>
                </p:nvSpPr>
                <p:spPr>
                  <a:xfrm>
                    <a:off x="1619672" y="245418"/>
                    <a:ext cx="2497932" cy="1807655"/>
                  </a:xfrm>
                  <a:custGeom>
                    <a:avLst/>
                    <a:gdLst>
                      <a:gd name="connsiteX0" fmla="*/ 0 w 2497138"/>
                      <a:gd name="connsiteY0" fmla="*/ 352582 h 1086842"/>
                      <a:gd name="connsiteX1" fmla="*/ 352582 w 2497138"/>
                      <a:gd name="connsiteY1" fmla="*/ 0 h 1086842"/>
                      <a:gd name="connsiteX2" fmla="*/ 2144556 w 2497138"/>
                      <a:gd name="connsiteY2" fmla="*/ 0 h 1086842"/>
                      <a:gd name="connsiteX3" fmla="*/ 2497138 w 2497138"/>
                      <a:gd name="connsiteY3" fmla="*/ 352582 h 1086842"/>
                      <a:gd name="connsiteX4" fmla="*/ 2497138 w 2497138"/>
                      <a:gd name="connsiteY4" fmla="*/ 734260 h 1086842"/>
                      <a:gd name="connsiteX5" fmla="*/ 2144556 w 2497138"/>
                      <a:gd name="connsiteY5" fmla="*/ 1086842 h 1086842"/>
                      <a:gd name="connsiteX6" fmla="*/ 352582 w 2497138"/>
                      <a:gd name="connsiteY6" fmla="*/ 1086842 h 1086842"/>
                      <a:gd name="connsiteX7" fmla="*/ 0 w 2497138"/>
                      <a:gd name="connsiteY7" fmla="*/ 734260 h 1086842"/>
                      <a:gd name="connsiteX8" fmla="*/ 0 w 2497138"/>
                      <a:gd name="connsiteY8" fmla="*/ 352582 h 108684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21445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312"/>
                      <a:gd name="connsiteX1" fmla="*/ 352582 w 2509838"/>
                      <a:gd name="connsiteY1" fmla="*/ 0 h 1853312"/>
                      <a:gd name="connsiteX2" fmla="*/ 2144556 w 2509838"/>
                      <a:gd name="connsiteY2" fmla="*/ 0 h 1853312"/>
                      <a:gd name="connsiteX3" fmla="*/ 2497138 w 2509838"/>
                      <a:gd name="connsiteY3" fmla="*/ 352582 h 1853312"/>
                      <a:gd name="connsiteX4" fmla="*/ 2509838 w 2509838"/>
                      <a:gd name="connsiteY4" fmla="*/ 1826460 h 1853312"/>
                      <a:gd name="connsiteX5" fmla="*/ 1471456 w 2509838"/>
                      <a:gd name="connsiteY5" fmla="*/ 1086842 h 1853312"/>
                      <a:gd name="connsiteX6" fmla="*/ 352582 w 2509838"/>
                      <a:gd name="connsiteY6" fmla="*/ 1086842 h 1853312"/>
                      <a:gd name="connsiteX7" fmla="*/ 0 w 2509838"/>
                      <a:gd name="connsiteY7" fmla="*/ 734260 h 1853312"/>
                      <a:gd name="connsiteX8" fmla="*/ 0 w 2509838"/>
                      <a:gd name="connsiteY8" fmla="*/ 352582 h 185331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2694"/>
                      <a:gd name="connsiteY0" fmla="*/ 352582 h 1821697"/>
                      <a:gd name="connsiteX1" fmla="*/ 352582 w 2502694"/>
                      <a:gd name="connsiteY1" fmla="*/ 0 h 1821697"/>
                      <a:gd name="connsiteX2" fmla="*/ 2144556 w 2502694"/>
                      <a:gd name="connsiteY2" fmla="*/ 0 h 1821697"/>
                      <a:gd name="connsiteX3" fmla="*/ 2497138 w 2502694"/>
                      <a:gd name="connsiteY3" fmla="*/ 352582 h 1821697"/>
                      <a:gd name="connsiteX4" fmla="*/ 2502694 w 2502694"/>
                      <a:gd name="connsiteY4" fmla="*/ 1821697 h 1821697"/>
                      <a:gd name="connsiteX5" fmla="*/ 1471456 w 2502694"/>
                      <a:gd name="connsiteY5" fmla="*/ 1086842 h 1821697"/>
                      <a:gd name="connsiteX6" fmla="*/ 352582 w 2502694"/>
                      <a:gd name="connsiteY6" fmla="*/ 1086842 h 1821697"/>
                      <a:gd name="connsiteX7" fmla="*/ 0 w 2502694"/>
                      <a:gd name="connsiteY7" fmla="*/ 734260 h 1821697"/>
                      <a:gd name="connsiteX8" fmla="*/ 0 w 2502694"/>
                      <a:gd name="connsiteY8" fmla="*/ 352582 h 1821697"/>
                      <a:gd name="connsiteX0" fmla="*/ 0 w 2497932"/>
                      <a:gd name="connsiteY0" fmla="*/ 352582 h 1807410"/>
                      <a:gd name="connsiteX1" fmla="*/ 352582 w 2497932"/>
                      <a:gd name="connsiteY1" fmla="*/ 0 h 1807410"/>
                      <a:gd name="connsiteX2" fmla="*/ 2144556 w 2497932"/>
                      <a:gd name="connsiteY2" fmla="*/ 0 h 1807410"/>
                      <a:gd name="connsiteX3" fmla="*/ 2497138 w 2497932"/>
                      <a:gd name="connsiteY3" fmla="*/ 352582 h 1807410"/>
                      <a:gd name="connsiteX4" fmla="*/ 2497932 w 2497932"/>
                      <a:gd name="connsiteY4" fmla="*/ 1807410 h 1807410"/>
                      <a:gd name="connsiteX5" fmla="*/ 1471456 w 2497932"/>
                      <a:gd name="connsiteY5" fmla="*/ 1086842 h 1807410"/>
                      <a:gd name="connsiteX6" fmla="*/ 352582 w 2497932"/>
                      <a:gd name="connsiteY6" fmla="*/ 1086842 h 1807410"/>
                      <a:gd name="connsiteX7" fmla="*/ 0 w 2497932"/>
                      <a:gd name="connsiteY7" fmla="*/ 734260 h 1807410"/>
                      <a:gd name="connsiteX8" fmla="*/ 0 w 2497932"/>
                      <a:gd name="connsiteY8" fmla="*/ 352582 h 180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7932" h="1807410">
                        <a:moveTo>
                          <a:pt x="0" y="352582"/>
                        </a:moveTo>
                        <a:cubicBezTo>
                          <a:pt x="0" y="157856"/>
                          <a:pt x="157856" y="0"/>
                          <a:pt x="352582" y="0"/>
                        </a:cubicBezTo>
                        <a:lnTo>
                          <a:pt x="2144556" y="0"/>
                        </a:lnTo>
                        <a:cubicBezTo>
                          <a:pt x="2339282" y="0"/>
                          <a:pt x="2497138" y="157856"/>
                          <a:pt x="2497138" y="352582"/>
                        </a:cubicBezTo>
                        <a:cubicBezTo>
                          <a:pt x="2497138" y="479808"/>
                          <a:pt x="2497932" y="1680184"/>
                          <a:pt x="2497932" y="1807410"/>
                        </a:cubicBezTo>
                        <a:cubicBezTo>
                          <a:pt x="2288382" y="1398886"/>
                          <a:pt x="1863032" y="1086842"/>
                          <a:pt x="1471456" y="1086842"/>
                        </a:cubicBezTo>
                        <a:lnTo>
                          <a:pt x="352582" y="1086842"/>
                        </a:lnTo>
                        <a:cubicBezTo>
                          <a:pt x="157856" y="1086842"/>
                          <a:pt x="0" y="928986"/>
                          <a:pt x="0" y="734260"/>
                        </a:cubicBezTo>
                        <a:lnTo>
                          <a:pt x="0" y="352582"/>
                        </a:lnTo>
                        <a:close/>
                      </a:path>
                    </a:pathLst>
                  </a:custGeom>
                  <a:solidFill>
                    <a:srgbClr val="46434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sp>
                <p:nvSpPr>
                  <p:cNvPr id="114" name="圆角矩形 1446"/>
                  <p:cNvSpPr/>
                  <p:nvPr/>
                </p:nvSpPr>
                <p:spPr>
                  <a:xfrm>
                    <a:off x="1619672" y="213981"/>
                    <a:ext cx="2497932" cy="1807655"/>
                  </a:xfrm>
                  <a:custGeom>
                    <a:avLst/>
                    <a:gdLst>
                      <a:gd name="connsiteX0" fmla="*/ 0 w 2497138"/>
                      <a:gd name="connsiteY0" fmla="*/ 352582 h 1086842"/>
                      <a:gd name="connsiteX1" fmla="*/ 352582 w 2497138"/>
                      <a:gd name="connsiteY1" fmla="*/ 0 h 1086842"/>
                      <a:gd name="connsiteX2" fmla="*/ 2144556 w 2497138"/>
                      <a:gd name="connsiteY2" fmla="*/ 0 h 1086842"/>
                      <a:gd name="connsiteX3" fmla="*/ 2497138 w 2497138"/>
                      <a:gd name="connsiteY3" fmla="*/ 352582 h 1086842"/>
                      <a:gd name="connsiteX4" fmla="*/ 2497138 w 2497138"/>
                      <a:gd name="connsiteY4" fmla="*/ 734260 h 1086842"/>
                      <a:gd name="connsiteX5" fmla="*/ 2144556 w 2497138"/>
                      <a:gd name="connsiteY5" fmla="*/ 1086842 h 1086842"/>
                      <a:gd name="connsiteX6" fmla="*/ 352582 w 2497138"/>
                      <a:gd name="connsiteY6" fmla="*/ 1086842 h 1086842"/>
                      <a:gd name="connsiteX7" fmla="*/ 0 w 2497138"/>
                      <a:gd name="connsiteY7" fmla="*/ 734260 h 1086842"/>
                      <a:gd name="connsiteX8" fmla="*/ 0 w 2497138"/>
                      <a:gd name="connsiteY8" fmla="*/ 352582 h 108684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21445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53312"/>
                      <a:gd name="connsiteX1" fmla="*/ 352582 w 2509838"/>
                      <a:gd name="connsiteY1" fmla="*/ 0 h 1853312"/>
                      <a:gd name="connsiteX2" fmla="*/ 2144556 w 2509838"/>
                      <a:gd name="connsiteY2" fmla="*/ 0 h 1853312"/>
                      <a:gd name="connsiteX3" fmla="*/ 2497138 w 2509838"/>
                      <a:gd name="connsiteY3" fmla="*/ 352582 h 1853312"/>
                      <a:gd name="connsiteX4" fmla="*/ 2509838 w 2509838"/>
                      <a:gd name="connsiteY4" fmla="*/ 1826460 h 1853312"/>
                      <a:gd name="connsiteX5" fmla="*/ 1471456 w 2509838"/>
                      <a:gd name="connsiteY5" fmla="*/ 1086842 h 1853312"/>
                      <a:gd name="connsiteX6" fmla="*/ 352582 w 2509838"/>
                      <a:gd name="connsiteY6" fmla="*/ 1086842 h 1853312"/>
                      <a:gd name="connsiteX7" fmla="*/ 0 w 2509838"/>
                      <a:gd name="connsiteY7" fmla="*/ 734260 h 1853312"/>
                      <a:gd name="connsiteX8" fmla="*/ 0 w 2509838"/>
                      <a:gd name="connsiteY8" fmla="*/ 352582 h 1853312"/>
                      <a:gd name="connsiteX0" fmla="*/ 0 w 2509838"/>
                      <a:gd name="connsiteY0" fmla="*/ 352582 h 1853157"/>
                      <a:gd name="connsiteX1" fmla="*/ 352582 w 2509838"/>
                      <a:gd name="connsiteY1" fmla="*/ 0 h 1853157"/>
                      <a:gd name="connsiteX2" fmla="*/ 2144556 w 2509838"/>
                      <a:gd name="connsiteY2" fmla="*/ 0 h 1853157"/>
                      <a:gd name="connsiteX3" fmla="*/ 2497138 w 2509838"/>
                      <a:gd name="connsiteY3" fmla="*/ 352582 h 1853157"/>
                      <a:gd name="connsiteX4" fmla="*/ 2509838 w 2509838"/>
                      <a:gd name="connsiteY4" fmla="*/ 1826460 h 1853157"/>
                      <a:gd name="connsiteX5" fmla="*/ 1471456 w 2509838"/>
                      <a:gd name="connsiteY5" fmla="*/ 1086842 h 1853157"/>
                      <a:gd name="connsiteX6" fmla="*/ 352582 w 2509838"/>
                      <a:gd name="connsiteY6" fmla="*/ 1086842 h 1853157"/>
                      <a:gd name="connsiteX7" fmla="*/ 0 w 2509838"/>
                      <a:gd name="connsiteY7" fmla="*/ 734260 h 1853157"/>
                      <a:gd name="connsiteX8" fmla="*/ 0 w 2509838"/>
                      <a:gd name="connsiteY8" fmla="*/ 352582 h 1853157"/>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9838"/>
                      <a:gd name="connsiteY0" fmla="*/ 352582 h 1826460"/>
                      <a:gd name="connsiteX1" fmla="*/ 352582 w 2509838"/>
                      <a:gd name="connsiteY1" fmla="*/ 0 h 1826460"/>
                      <a:gd name="connsiteX2" fmla="*/ 2144556 w 2509838"/>
                      <a:gd name="connsiteY2" fmla="*/ 0 h 1826460"/>
                      <a:gd name="connsiteX3" fmla="*/ 2497138 w 2509838"/>
                      <a:gd name="connsiteY3" fmla="*/ 352582 h 1826460"/>
                      <a:gd name="connsiteX4" fmla="*/ 2509838 w 2509838"/>
                      <a:gd name="connsiteY4" fmla="*/ 1826460 h 1826460"/>
                      <a:gd name="connsiteX5" fmla="*/ 1471456 w 2509838"/>
                      <a:gd name="connsiteY5" fmla="*/ 1086842 h 1826460"/>
                      <a:gd name="connsiteX6" fmla="*/ 352582 w 2509838"/>
                      <a:gd name="connsiteY6" fmla="*/ 1086842 h 1826460"/>
                      <a:gd name="connsiteX7" fmla="*/ 0 w 2509838"/>
                      <a:gd name="connsiteY7" fmla="*/ 734260 h 1826460"/>
                      <a:gd name="connsiteX8" fmla="*/ 0 w 2509838"/>
                      <a:gd name="connsiteY8" fmla="*/ 352582 h 1826460"/>
                      <a:gd name="connsiteX0" fmla="*/ 0 w 2502694"/>
                      <a:gd name="connsiteY0" fmla="*/ 352582 h 1821697"/>
                      <a:gd name="connsiteX1" fmla="*/ 352582 w 2502694"/>
                      <a:gd name="connsiteY1" fmla="*/ 0 h 1821697"/>
                      <a:gd name="connsiteX2" fmla="*/ 2144556 w 2502694"/>
                      <a:gd name="connsiteY2" fmla="*/ 0 h 1821697"/>
                      <a:gd name="connsiteX3" fmla="*/ 2497138 w 2502694"/>
                      <a:gd name="connsiteY3" fmla="*/ 352582 h 1821697"/>
                      <a:gd name="connsiteX4" fmla="*/ 2502694 w 2502694"/>
                      <a:gd name="connsiteY4" fmla="*/ 1821697 h 1821697"/>
                      <a:gd name="connsiteX5" fmla="*/ 1471456 w 2502694"/>
                      <a:gd name="connsiteY5" fmla="*/ 1086842 h 1821697"/>
                      <a:gd name="connsiteX6" fmla="*/ 352582 w 2502694"/>
                      <a:gd name="connsiteY6" fmla="*/ 1086842 h 1821697"/>
                      <a:gd name="connsiteX7" fmla="*/ 0 w 2502694"/>
                      <a:gd name="connsiteY7" fmla="*/ 734260 h 1821697"/>
                      <a:gd name="connsiteX8" fmla="*/ 0 w 2502694"/>
                      <a:gd name="connsiteY8" fmla="*/ 352582 h 1821697"/>
                      <a:gd name="connsiteX0" fmla="*/ 0 w 2497932"/>
                      <a:gd name="connsiteY0" fmla="*/ 352582 h 1807410"/>
                      <a:gd name="connsiteX1" fmla="*/ 352582 w 2497932"/>
                      <a:gd name="connsiteY1" fmla="*/ 0 h 1807410"/>
                      <a:gd name="connsiteX2" fmla="*/ 2144556 w 2497932"/>
                      <a:gd name="connsiteY2" fmla="*/ 0 h 1807410"/>
                      <a:gd name="connsiteX3" fmla="*/ 2497138 w 2497932"/>
                      <a:gd name="connsiteY3" fmla="*/ 352582 h 1807410"/>
                      <a:gd name="connsiteX4" fmla="*/ 2497932 w 2497932"/>
                      <a:gd name="connsiteY4" fmla="*/ 1807410 h 1807410"/>
                      <a:gd name="connsiteX5" fmla="*/ 1471456 w 2497932"/>
                      <a:gd name="connsiteY5" fmla="*/ 1086842 h 1807410"/>
                      <a:gd name="connsiteX6" fmla="*/ 352582 w 2497932"/>
                      <a:gd name="connsiteY6" fmla="*/ 1086842 h 1807410"/>
                      <a:gd name="connsiteX7" fmla="*/ 0 w 2497932"/>
                      <a:gd name="connsiteY7" fmla="*/ 734260 h 1807410"/>
                      <a:gd name="connsiteX8" fmla="*/ 0 w 2497932"/>
                      <a:gd name="connsiteY8" fmla="*/ 352582 h 180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7932" h="1807410">
                        <a:moveTo>
                          <a:pt x="0" y="352582"/>
                        </a:moveTo>
                        <a:cubicBezTo>
                          <a:pt x="0" y="157856"/>
                          <a:pt x="157856" y="0"/>
                          <a:pt x="352582" y="0"/>
                        </a:cubicBezTo>
                        <a:lnTo>
                          <a:pt x="2144556" y="0"/>
                        </a:lnTo>
                        <a:cubicBezTo>
                          <a:pt x="2339282" y="0"/>
                          <a:pt x="2497138" y="157856"/>
                          <a:pt x="2497138" y="352582"/>
                        </a:cubicBezTo>
                        <a:cubicBezTo>
                          <a:pt x="2497138" y="479808"/>
                          <a:pt x="2497932" y="1680184"/>
                          <a:pt x="2497932" y="1807410"/>
                        </a:cubicBezTo>
                        <a:cubicBezTo>
                          <a:pt x="2288382" y="1398886"/>
                          <a:pt x="1863032" y="1086842"/>
                          <a:pt x="1471456" y="1086842"/>
                        </a:cubicBezTo>
                        <a:lnTo>
                          <a:pt x="352582" y="1086842"/>
                        </a:lnTo>
                        <a:cubicBezTo>
                          <a:pt x="157856" y="1086842"/>
                          <a:pt x="0" y="928986"/>
                          <a:pt x="0" y="734260"/>
                        </a:cubicBezTo>
                        <a:lnTo>
                          <a:pt x="0" y="3525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grpSp>
          </p:grpSp>
          <p:sp>
            <p:nvSpPr>
              <p:cNvPr id="108" name="椭圆 1455"/>
              <p:cNvSpPr/>
              <p:nvPr/>
            </p:nvSpPr>
            <p:spPr>
              <a:xfrm>
                <a:off x="4001696" y="3902246"/>
                <a:ext cx="1140606" cy="1140606"/>
              </a:xfrm>
              <a:prstGeom prst="ellipse">
                <a:avLst/>
              </a:prstGeom>
              <a:solidFill>
                <a:schemeClr val="tx1">
                  <a:lumMod val="65000"/>
                  <a:lumOff val="35000"/>
                </a:schemeClr>
              </a:solidFill>
              <a:effectLst>
                <a:softEdge rad="368300"/>
              </a:effectLst>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2400">
                  <a:latin typeface="+mn-ea"/>
                </a:endParaRPr>
              </a:p>
            </p:txBody>
          </p:sp>
        </p:grpSp>
        <p:grpSp>
          <p:nvGrpSpPr>
            <p:cNvPr id="97" name="组合 1462"/>
            <p:cNvGrpSpPr>
              <a:grpSpLocks/>
            </p:cNvGrpSpPr>
            <p:nvPr/>
          </p:nvGrpSpPr>
          <p:grpSpPr bwMode="auto">
            <a:xfrm flipH="1">
              <a:off x="2930284" y="1650354"/>
              <a:ext cx="1682044" cy="696626"/>
              <a:chOff x="2771800" y="1650354"/>
              <a:chExt cx="1682044" cy="696626"/>
            </a:xfrm>
          </p:grpSpPr>
          <p:sp>
            <p:nvSpPr>
              <p:cNvPr id="104" name="TextBox 103"/>
              <p:cNvSpPr txBox="1"/>
              <p:nvPr/>
            </p:nvSpPr>
            <p:spPr>
              <a:xfrm>
                <a:off x="2771636" y="1705822"/>
                <a:ext cx="762209" cy="500120"/>
              </a:xfrm>
              <a:prstGeom prst="rect">
                <a:avLst/>
              </a:prstGeom>
              <a:noFill/>
            </p:spPr>
            <p:txBody>
              <a:bodyPr anchor="ctr" anchorCtr="1">
                <a:spAutoFit/>
              </a:bodyPr>
              <a:lstStyle/>
              <a:p>
                <a:pPr algn="ctr" eaLnBrk="1" fontAlgn="auto" hangingPunct="1">
                  <a:spcBef>
                    <a:spcPts val="0"/>
                  </a:spcBef>
                  <a:spcAft>
                    <a:spcPts val="0"/>
                  </a:spcAft>
                  <a:defRPr/>
                </a:pPr>
                <a:r>
                  <a:rPr lang="en-US" altLang="zh-CN" sz="3733" dirty="0">
                    <a:solidFill>
                      <a:schemeClr val="bg1"/>
                    </a:solidFill>
                    <a:latin typeface="+mn-ea"/>
                  </a:rPr>
                  <a:t>01</a:t>
                </a:r>
                <a:endParaRPr lang="zh-CN" altLang="en-US" sz="2133" dirty="0">
                  <a:solidFill>
                    <a:schemeClr val="bg1"/>
                  </a:solidFill>
                  <a:latin typeface="+mn-ea"/>
                </a:endParaRPr>
              </a:p>
            </p:txBody>
          </p:sp>
          <p:sp>
            <p:nvSpPr>
              <p:cNvPr id="105" name="矩形 1460"/>
              <p:cNvSpPr/>
              <p:nvPr/>
            </p:nvSpPr>
            <p:spPr>
              <a:xfrm>
                <a:off x="3431423" y="1649856"/>
                <a:ext cx="914651" cy="284592"/>
              </a:xfrm>
              <a:prstGeom prst="rect">
                <a:avLst/>
              </a:prstGeom>
            </p:spPr>
            <p:txBody>
              <a:bodyPr wrap="none">
                <a:spAutoFit/>
              </a:bodyPr>
              <a:lstStyle/>
              <a:p>
                <a:pPr algn="ctr" eaLnBrk="1" fontAlgn="auto" hangingPunct="1">
                  <a:spcBef>
                    <a:spcPts val="0"/>
                  </a:spcBef>
                  <a:spcAft>
                    <a:spcPts val="0"/>
                  </a:spcAft>
                  <a:defRPr/>
                </a:pPr>
                <a:r>
                  <a:rPr lang="en-US" altLang="zh-CN" sz="1867">
                    <a:solidFill>
                      <a:schemeClr val="bg1"/>
                    </a:solidFill>
                    <a:latin typeface="+mn-ea"/>
                  </a:rPr>
                  <a:t>Maketting</a:t>
                </a:r>
                <a:endParaRPr lang="zh-CN" altLang="en-US" sz="1867" dirty="0">
                  <a:solidFill>
                    <a:schemeClr val="bg1"/>
                  </a:solidFill>
                  <a:latin typeface="+mn-ea"/>
                </a:endParaRPr>
              </a:p>
            </p:txBody>
          </p:sp>
          <p:sp>
            <p:nvSpPr>
              <p:cNvPr id="106" name="矩形 356"/>
              <p:cNvSpPr/>
              <p:nvPr/>
            </p:nvSpPr>
            <p:spPr>
              <a:xfrm>
                <a:off x="3348057" y="1930876"/>
                <a:ext cx="1105203" cy="415576"/>
              </a:xfrm>
              <a:prstGeom prst="rect">
                <a:avLst/>
              </a:prstGeom>
            </p:spPr>
            <p:txBody>
              <a:bodyPr>
                <a:spAutoFit/>
              </a:bodyPr>
              <a:lstStyle/>
              <a:p>
                <a:pPr algn="r" eaLnBrk="1" fontAlgn="auto" hangingPunct="1">
                  <a:spcBef>
                    <a:spcPts val="0"/>
                  </a:spcBef>
                  <a:spcAft>
                    <a:spcPts val="0"/>
                  </a:spcAft>
                  <a:defRPr/>
                </a:pPr>
                <a:r>
                  <a:rPr lang="en-US" sz="1000">
                    <a:solidFill>
                      <a:schemeClr val="bg1"/>
                    </a:solidFill>
                    <a:latin typeface="+mn-lt"/>
                  </a:rPr>
                  <a:t>Lorem Ipsum has been the industry's standard dummy text ever since </a:t>
                </a:r>
                <a:endParaRPr lang="zh-CN" altLang="en-US" sz="1000" dirty="0">
                  <a:solidFill>
                    <a:schemeClr val="bg1"/>
                  </a:solidFill>
                  <a:latin typeface="+mn-ea"/>
                </a:endParaRPr>
              </a:p>
            </p:txBody>
          </p:sp>
        </p:grpSp>
        <p:grpSp>
          <p:nvGrpSpPr>
            <p:cNvPr id="98" name="组合 363"/>
            <p:cNvGrpSpPr>
              <a:grpSpLocks/>
            </p:cNvGrpSpPr>
            <p:nvPr/>
          </p:nvGrpSpPr>
          <p:grpSpPr bwMode="auto">
            <a:xfrm>
              <a:off x="4499992" y="1075232"/>
              <a:ext cx="1673594" cy="555624"/>
              <a:chOff x="2771800" y="1650354"/>
              <a:chExt cx="1673594" cy="555624"/>
            </a:xfrm>
          </p:grpSpPr>
          <p:sp>
            <p:nvSpPr>
              <p:cNvPr id="102" name="TextBox 101"/>
              <p:cNvSpPr txBox="1"/>
              <p:nvPr/>
            </p:nvSpPr>
            <p:spPr>
              <a:xfrm>
                <a:off x="2772351" y="1705806"/>
                <a:ext cx="762209" cy="500120"/>
              </a:xfrm>
              <a:prstGeom prst="rect">
                <a:avLst/>
              </a:prstGeom>
              <a:noFill/>
            </p:spPr>
            <p:txBody>
              <a:bodyPr anchor="ctr" anchorCtr="1">
                <a:spAutoFit/>
              </a:bodyPr>
              <a:lstStyle/>
              <a:p>
                <a:pPr algn="ctr" eaLnBrk="1" fontAlgn="auto" hangingPunct="1">
                  <a:spcBef>
                    <a:spcPts val="0"/>
                  </a:spcBef>
                  <a:spcAft>
                    <a:spcPts val="0"/>
                  </a:spcAft>
                  <a:defRPr/>
                </a:pPr>
                <a:r>
                  <a:rPr lang="en-US" altLang="zh-CN" sz="3733" dirty="0">
                    <a:solidFill>
                      <a:schemeClr val="bg1"/>
                    </a:solidFill>
                    <a:latin typeface="+mn-ea"/>
                  </a:rPr>
                  <a:t>02</a:t>
                </a:r>
                <a:endParaRPr lang="zh-CN" altLang="en-US" sz="2133" dirty="0">
                  <a:solidFill>
                    <a:schemeClr val="bg1"/>
                  </a:solidFill>
                  <a:latin typeface="+mn-ea"/>
                </a:endParaRPr>
              </a:p>
            </p:txBody>
          </p:sp>
          <p:sp>
            <p:nvSpPr>
              <p:cNvPr id="103" name="矩形 365"/>
              <p:cNvSpPr/>
              <p:nvPr/>
            </p:nvSpPr>
            <p:spPr>
              <a:xfrm>
                <a:off x="3333288" y="1649840"/>
                <a:ext cx="1112349" cy="284592"/>
              </a:xfrm>
              <a:prstGeom prst="rect">
                <a:avLst/>
              </a:prstGeom>
            </p:spPr>
            <p:txBody>
              <a:bodyPr wrap="none">
                <a:spAutoFit/>
              </a:bodyPr>
              <a:lstStyle/>
              <a:p>
                <a:pPr algn="ctr" eaLnBrk="1" fontAlgn="auto" hangingPunct="1">
                  <a:spcBef>
                    <a:spcPts val="0"/>
                  </a:spcBef>
                  <a:spcAft>
                    <a:spcPts val="0"/>
                  </a:spcAft>
                  <a:defRPr/>
                </a:pPr>
                <a:r>
                  <a:rPr lang="en-US" altLang="zh-CN" sz="1867">
                    <a:solidFill>
                      <a:schemeClr val="bg1"/>
                    </a:solidFill>
                    <a:latin typeface="+mn-ea"/>
                  </a:rPr>
                  <a:t>Web Design</a:t>
                </a:r>
                <a:endParaRPr lang="zh-CN" altLang="en-US" sz="1867" dirty="0">
                  <a:solidFill>
                    <a:schemeClr val="bg1"/>
                  </a:solidFill>
                  <a:latin typeface="+mn-ea"/>
                </a:endParaRPr>
              </a:p>
            </p:txBody>
          </p:sp>
        </p:grpSp>
        <p:grpSp>
          <p:nvGrpSpPr>
            <p:cNvPr id="99" name="组合 371"/>
            <p:cNvGrpSpPr>
              <a:grpSpLocks/>
            </p:cNvGrpSpPr>
            <p:nvPr/>
          </p:nvGrpSpPr>
          <p:grpSpPr bwMode="auto">
            <a:xfrm>
              <a:off x="4499992" y="1982371"/>
              <a:ext cx="1731374" cy="555624"/>
              <a:chOff x="2771800" y="1650354"/>
              <a:chExt cx="1731374" cy="555624"/>
            </a:xfrm>
          </p:grpSpPr>
          <p:sp>
            <p:nvSpPr>
              <p:cNvPr id="100" name="TextBox 99"/>
              <p:cNvSpPr txBox="1"/>
              <p:nvPr/>
            </p:nvSpPr>
            <p:spPr>
              <a:xfrm>
                <a:off x="2772351" y="1706027"/>
                <a:ext cx="762209" cy="500120"/>
              </a:xfrm>
              <a:prstGeom prst="rect">
                <a:avLst/>
              </a:prstGeom>
              <a:noFill/>
            </p:spPr>
            <p:txBody>
              <a:bodyPr anchor="ctr" anchorCtr="1">
                <a:spAutoFit/>
              </a:bodyPr>
              <a:lstStyle/>
              <a:p>
                <a:pPr algn="ctr" eaLnBrk="1" fontAlgn="auto" hangingPunct="1">
                  <a:spcBef>
                    <a:spcPts val="0"/>
                  </a:spcBef>
                  <a:spcAft>
                    <a:spcPts val="0"/>
                  </a:spcAft>
                  <a:defRPr/>
                </a:pPr>
                <a:r>
                  <a:rPr lang="en-US" altLang="zh-CN" sz="3733" dirty="0">
                    <a:solidFill>
                      <a:schemeClr val="bg1"/>
                    </a:solidFill>
                    <a:latin typeface="+mn-ea"/>
                  </a:rPr>
                  <a:t>03</a:t>
                </a:r>
                <a:endParaRPr lang="zh-CN" altLang="en-US" sz="2133" dirty="0">
                  <a:solidFill>
                    <a:schemeClr val="bg1"/>
                  </a:solidFill>
                  <a:latin typeface="+mn-ea"/>
                </a:endParaRPr>
              </a:p>
            </p:txBody>
          </p:sp>
          <p:sp>
            <p:nvSpPr>
              <p:cNvPr id="101" name="矩形 373"/>
              <p:cNvSpPr/>
              <p:nvPr/>
            </p:nvSpPr>
            <p:spPr>
              <a:xfrm>
                <a:off x="3274932" y="1650061"/>
                <a:ext cx="1227871" cy="284592"/>
              </a:xfrm>
              <a:prstGeom prst="rect">
                <a:avLst/>
              </a:prstGeom>
            </p:spPr>
            <p:txBody>
              <a:bodyPr wrap="none">
                <a:spAutoFit/>
              </a:bodyPr>
              <a:lstStyle/>
              <a:p>
                <a:pPr algn="ctr" eaLnBrk="1" fontAlgn="auto" hangingPunct="1">
                  <a:spcBef>
                    <a:spcPts val="0"/>
                  </a:spcBef>
                  <a:spcAft>
                    <a:spcPts val="0"/>
                  </a:spcAft>
                  <a:defRPr/>
                </a:pPr>
                <a:r>
                  <a:rPr lang="en-US" altLang="zh-CN" sz="1867">
                    <a:solidFill>
                      <a:schemeClr val="bg1"/>
                    </a:solidFill>
                    <a:latin typeface="+mn-ea"/>
                  </a:rPr>
                  <a:t>HTML Design</a:t>
                </a:r>
                <a:endParaRPr lang="zh-CN" altLang="en-US" sz="1867" dirty="0">
                  <a:solidFill>
                    <a:schemeClr val="bg1"/>
                  </a:solidFill>
                  <a:latin typeface="+mn-ea"/>
                </a:endParaRPr>
              </a:p>
            </p:txBody>
          </p:sp>
        </p:grpSp>
      </p:grpSp>
      <p:grpSp>
        <p:nvGrpSpPr>
          <p:cNvPr id="119" name="组合 416"/>
          <p:cNvGrpSpPr>
            <a:grpSpLocks/>
          </p:cNvGrpSpPr>
          <p:nvPr/>
        </p:nvGrpSpPr>
        <p:grpSpPr bwMode="auto">
          <a:xfrm>
            <a:off x="3734876" y="4092201"/>
            <a:ext cx="1198562" cy="2290762"/>
            <a:chOff x="-1309687" y="3215859"/>
            <a:chExt cx="355600" cy="679450"/>
          </a:xfrm>
        </p:grpSpPr>
        <p:sp>
          <p:nvSpPr>
            <p:cNvPr id="120" name="Freeform 215"/>
            <p:cNvSpPr>
              <a:spLocks/>
            </p:cNvSpPr>
            <p:nvPr/>
          </p:nvSpPr>
          <p:spPr bwMode="auto">
            <a:xfrm>
              <a:off x="-1199946" y="3220568"/>
              <a:ext cx="63113" cy="127132"/>
            </a:xfrm>
            <a:custGeom>
              <a:avLst/>
              <a:gdLst>
                <a:gd name="T0" fmla="*/ 4 w 17"/>
                <a:gd name="T1" fmla="*/ 21 h 34"/>
                <a:gd name="T2" fmla="*/ 4 w 17"/>
                <a:gd name="T3" fmla="*/ 16 h 34"/>
                <a:gd name="T4" fmla="*/ 3 w 17"/>
                <a:gd name="T5" fmla="*/ 15 h 34"/>
                <a:gd name="T6" fmla="*/ 2 w 17"/>
                <a:gd name="T7" fmla="*/ 10 h 34"/>
                <a:gd name="T8" fmla="*/ 3 w 17"/>
                <a:gd name="T9" fmla="*/ 10 h 34"/>
                <a:gd name="T10" fmla="*/ 3 w 17"/>
                <a:gd name="T11" fmla="*/ 4 h 34"/>
                <a:gd name="T12" fmla="*/ 10 w 17"/>
                <a:gd name="T13" fmla="*/ 0 h 34"/>
                <a:gd name="T14" fmla="*/ 17 w 17"/>
                <a:gd name="T15" fmla="*/ 5 h 34"/>
                <a:gd name="T16" fmla="*/ 17 w 17"/>
                <a:gd name="T17" fmla="*/ 9 h 34"/>
                <a:gd name="T18" fmla="*/ 17 w 17"/>
                <a:gd name="T19" fmla="*/ 11 h 34"/>
                <a:gd name="T20" fmla="*/ 17 w 17"/>
                <a:gd name="T21" fmla="*/ 13 h 34"/>
                <a:gd name="T22" fmla="*/ 16 w 17"/>
                <a:gd name="T23" fmla="*/ 18 h 34"/>
                <a:gd name="T24" fmla="*/ 14 w 17"/>
                <a:gd name="T25" fmla="*/ 22 h 34"/>
                <a:gd name="T26" fmla="*/ 15 w 17"/>
                <a:gd name="T27" fmla="*/ 27 h 34"/>
                <a:gd name="T28" fmla="*/ 13 w 17"/>
                <a:gd name="T29" fmla="*/ 34 h 34"/>
                <a:gd name="T30" fmla="*/ 4 w 17"/>
                <a:gd name="T31"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34">
                  <a:moveTo>
                    <a:pt x="4" y="21"/>
                  </a:moveTo>
                  <a:cubicBezTo>
                    <a:pt x="4" y="16"/>
                    <a:pt x="4" y="16"/>
                    <a:pt x="4" y="16"/>
                  </a:cubicBezTo>
                  <a:cubicBezTo>
                    <a:pt x="4" y="16"/>
                    <a:pt x="3" y="16"/>
                    <a:pt x="3" y="15"/>
                  </a:cubicBezTo>
                  <a:cubicBezTo>
                    <a:pt x="2" y="15"/>
                    <a:pt x="0" y="11"/>
                    <a:pt x="2" y="10"/>
                  </a:cubicBezTo>
                  <a:cubicBezTo>
                    <a:pt x="2" y="10"/>
                    <a:pt x="2" y="10"/>
                    <a:pt x="3" y="10"/>
                  </a:cubicBezTo>
                  <a:cubicBezTo>
                    <a:pt x="3" y="10"/>
                    <a:pt x="2" y="5"/>
                    <a:pt x="3" y="4"/>
                  </a:cubicBezTo>
                  <a:cubicBezTo>
                    <a:pt x="4" y="3"/>
                    <a:pt x="7" y="0"/>
                    <a:pt x="10" y="0"/>
                  </a:cubicBezTo>
                  <a:cubicBezTo>
                    <a:pt x="13" y="0"/>
                    <a:pt x="16" y="3"/>
                    <a:pt x="17" y="5"/>
                  </a:cubicBezTo>
                  <a:cubicBezTo>
                    <a:pt x="17" y="6"/>
                    <a:pt x="17" y="9"/>
                    <a:pt x="17" y="9"/>
                  </a:cubicBezTo>
                  <a:cubicBezTo>
                    <a:pt x="17" y="11"/>
                    <a:pt x="17" y="11"/>
                    <a:pt x="17" y="11"/>
                  </a:cubicBezTo>
                  <a:cubicBezTo>
                    <a:pt x="17" y="11"/>
                    <a:pt x="17" y="12"/>
                    <a:pt x="17" y="13"/>
                  </a:cubicBezTo>
                  <a:cubicBezTo>
                    <a:pt x="17" y="15"/>
                    <a:pt x="17" y="17"/>
                    <a:pt x="16" y="18"/>
                  </a:cubicBezTo>
                  <a:cubicBezTo>
                    <a:pt x="16" y="19"/>
                    <a:pt x="14" y="22"/>
                    <a:pt x="14" y="22"/>
                  </a:cubicBezTo>
                  <a:cubicBezTo>
                    <a:pt x="15" y="27"/>
                    <a:pt x="15" y="27"/>
                    <a:pt x="15" y="27"/>
                  </a:cubicBezTo>
                  <a:cubicBezTo>
                    <a:pt x="13" y="34"/>
                    <a:pt x="13" y="34"/>
                    <a:pt x="13" y="34"/>
                  </a:cubicBezTo>
                  <a:lnTo>
                    <a:pt x="4" y="21"/>
                  </a:lnTo>
                  <a:close/>
                </a:path>
              </a:pathLst>
            </a:custGeom>
            <a:solidFill>
              <a:srgbClr val="F2C279"/>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21" name="Freeform 216"/>
            <p:cNvSpPr>
              <a:spLocks/>
            </p:cNvSpPr>
            <p:nvPr/>
          </p:nvSpPr>
          <p:spPr bwMode="auto">
            <a:xfrm>
              <a:off x="-1193823" y="3272833"/>
              <a:ext cx="11304" cy="14597"/>
            </a:xfrm>
            <a:custGeom>
              <a:avLst/>
              <a:gdLst>
                <a:gd name="T0" fmla="*/ 0 w 3"/>
                <a:gd name="T1" fmla="*/ 0 h 4"/>
                <a:gd name="T2" fmla="*/ 1 w 3"/>
                <a:gd name="T3" fmla="*/ 3 h 4"/>
                <a:gd name="T4" fmla="*/ 2 w 3"/>
                <a:gd name="T5" fmla="*/ 4 h 4"/>
                <a:gd name="T6" fmla="*/ 3 w 3"/>
                <a:gd name="T7" fmla="*/ 0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0"/>
                    <a:pt x="1" y="2"/>
                    <a:pt x="1" y="3"/>
                  </a:cubicBezTo>
                  <a:cubicBezTo>
                    <a:pt x="1" y="4"/>
                    <a:pt x="2" y="4"/>
                    <a:pt x="2" y="4"/>
                  </a:cubicBezTo>
                  <a:cubicBezTo>
                    <a:pt x="3" y="0"/>
                    <a:pt x="3" y="0"/>
                    <a:pt x="3" y="0"/>
                  </a:cubicBezTo>
                  <a:lnTo>
                    <a:pt x="0" y="0"/>
                  </a:lnTo>
                  <a:close/>
                </a:path>
              </a:pathLst>
            </a:custGeom>
            <a:solidFill>
              <a:srgbClr val="262423"/>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22" name="Freeform 217"/>
            <p:cNvSpPr>
              <a:spLocks/>
            </p:cNvSpPr>
            <p:nvPr/>
          </p:nvSpPr>
          <p:spPr bwMode="auto">
            <a:xfrm>
              <a:off x="-1189113" y="3272833"/>
              <a:ext cx="44744" cy="74867"/>
            </a:xfrm>
            <a:custGeom>
              <a:avLst/>
              <a:gdLst>
                <a:gd name="T0" fmla="*/ 10 w 12"/>
                <a:gd name="T1" fmla="*/ 20 h 20"/>
                <a:gd name="T2" fmla="*/ 12 w 12"/>
                <a:gd name="T3" fmla="*/ 13 h 20"/>
                <a:gd name="T4" fmla="*/ 11 w 12"/>
                <a:gd name="T5" fmla="*/ 8 h 20"/>
                <a:gd name="T6" fmla="*/ 11 w 12"/>
                <a:gd name="T7" fmla="*/ 8 h 20"/>
                <a:gd name="T8" fmla="*/ 6 w 12"/>
                <a:gd name="T9" fmla="*/ 7 h 20"/>
                <a:gd name="T10" fmla="*/ 1 w 12"/>
                <a:gd name="T11" fmla="*/ 0 h 20"/>
                <a:gd name="T12" fmla="*/ 0 w 12"/>
                <a:gd name="T13" fmla="*/ 2 h 20"/>
                <a:gd name="T14" fmla="*/ 1 w 12"/>
                <a:gd name="T15" fmla="*/ 2 h 20"/>
                <a:gd name="T16" fmla="*/ 1 w 12"/>
                <a:gd name="T17" fmla="*/ 7 h 20"/>
                <a:gd name="T18" fmla="*/ 10 w 12"/>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0">
                  <a:moveTo>
                    <a:pt x="10" y="20"/>
                  </a:moveTo>
                  <a:cubicBezTo>
                    <a:pt x="12" y="13"/>
                    <a:pt x="12" y="13"/>
                    <a:pt x="12" y="13"/>
                  </a:cubicBezTo>
                  <a:cubicBezTo>
                    <a:pt x="11" y="8"/>
                    <a:pt x="11" y="8"/>
                    <a:pt x="11" y="8"/>
                  </a:cubicBezTo>
                  <a:cubicBezTo>
                    <a:pt x="11" y="8"/>
                    <a:pt x="11" y="8"/>
                    <a:pt x="11" y="8"/>
                  </a:cubicBezTo>
                  <a:cubicBezTo>
                    <a:pt x="9" y="8"/>
                    <a:pt x="7" y="7"/>
                    <a:pt x="6" y="7"/>
                  </a:cubicBezTo>
                  <a:cubicBezTo>
                    <a:pt x="5" y="7"/>
                    <a:pt x="1" y="0"/>
                    <a:pt x="1" y="0"/>
                  </a:cubicBezTo>
                  <a:cubicBezTo>
                    <a:pt x="1" y="0"/>
                    <a:pt x="1" y="1"/>
                    <a:pt x="0" y="2"/>
                  </a:cubicBezTo>
                  <a:cubicBezTo>
                    <a:pt x="1" y="2"/>
                    <a:pt x="1" y="2"/>
                    <a:pt x="1" y="2"/>
                  </a:cubicBezTo>
                  <a:cubicBezTo>
                    <a:pt x="1" y="7"/>
                    <a:pt x="1" y="7"/>
                    <a:pt x="1" y="7"/>
                  </a:cubicBezTo>
                  <a:lnTo>
                    <a:pt x="10" y="20"/>
                  </a:lnTo>
                  <a:close/>
                </a:path>
              </a:pathLst>
            </a:custGeom>
            <a:solidFill>
              <a:srgbClr val="D69B6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23" name="Freeform 218"/>
            <p:cNvSpPr>
              <a:spLocks/>
            </p:cNvSpPr>
            <p:nvPr/>
          </p:nvSpPr>
          <p:spPr bwMode="auto">
            <a:xfrm>
              <a:off x="-1241393" y="3358529"/>
              <a:ext cx="193579" cy="217537"/>
            </a:xfrm>
            <a:custGeom>
              <a:avLst/>
              <a:gdLst>
                <a:gd name="T0" fmla="*/ 0 w 52"/>
                <a:gd name="T1" fmla="*/ 58 h 58"/>
                <a:gd name="T2" fmla="*/ 36 w 52"/>
                <a:gd name="T3" fmla="*/ 49 h 58"/>
                <a:gd name="T4" fmla="*/ 47 w 52"/>
                <a:gd name="T5" fmla="*/ 52 h 58"/>
                <a:gd name="T6" fmla="*/ 52 w 52"/>
                <a:gd name="T7" fmla="*/ 41 h 58"/>
                <a:gd name="T8" fmla="*/ 42 w 52"/>
                <a:gd name="T9" fmla="*/ 14 h 58"/>
                <a:gd name="T10" fmla="*/ 29 w 52"/>
                <a:gd name="T11" fmla="*/ 0 h 58"/>
                <a:gd name="T12" fmla="*/ 13 w 52"/>
                <a:gd name="T13" fmla="*/ 27 h 58"/>
                <a:gd name="T14" fmla="*/ 0 w 52"/>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8">
                  <a:moveTo>
                    <a:pt x="0" y="58"/>
                  </a:moveTo>
                  <a:cubicBezTo>
                    <a:pt x="36" y="49"/>
                    <a:pt x="36" y="49"/>
                    <a:pt x="36" y="49"/>
                  </a:cubicBezTo>
                  <a:cubicBezTo>
                    <a:pt x="36" y="49"/>
                    <a:pt x="45" y="53"/>
                    <a:pt x="47" y="52"/>
                  </a:cubicBezTo>
                  <a:cubicBezTo>
                    <a:pt x="49" y="52"/>
                    <a:pt x="52" y="41"/>
                    <a:pt x="52" y="41"/>
                  </a:cubicBezTo>
                  <a:cubicBezTo>
                    <a:pt x="52" y="41"/>
                    <a:pt x="43" y="17"/>
                    <a:pt x="42" y="14"/>
                  </a:cubicBezTo>
                  <a:cubicBezTo>
                    <a:pt x="40" y="10"/>
                    <a:pt x="29" y="0"/>
                    <a:pt x="29" y="0"/>
                  </a:cubicBezTo>
                  <a:cubicBezTo>
                    <a:pt x="13" y="27"/>
                    <a:pt x="13" y="27"/>
                    <a:pt x="13" y="27"/>
                  </a:cubicBez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24" name="Freeform 219"/>
            <p:cNvSpPr>
              <a:spLocks/>
            </p:cNvSpPr>
            <p:nvPr/>
          </p:nvSpPr>
          <p:spPr bwMode="auto">
            <a:xfrm>
              <a:off x="-1182519" y="3812909"/>
              <a:ext cx="98438" cy="52265"/>
            </a:xfrm>
            <a:custGeom>
              <a:avLst/>
              <a:gdLst>
                <a:gd name="T0" fmla="*/ 2 w 26"/>
                <a:gd name="T1" fmla="*/ 9 h 14"/>
                <a:gd name="T2" fmla="*/ 8 w 26"/>
                <a:gd name="T3" fmla="*/ 10 h 14"/>
                <a:gd name="T4" fmla="*/ 15 w 26"/>
                <a:gd name="T5" fmla="*/ 13 h 14"/>
                <a:gd name="T6" fmla="*/ 26 w 26"/>
                <a:gd name="T7" fmla="*/ 13 h 14"/>
                <a:gd name="T8" fmla="*/ 19 w 26"/>
                <a:gd name="T9" fmla="*/ 9 h 14"/>
                <a:gd name="T10" fmla="*/ 14 w 26"/>
                <a:gd name="T11" fmla="*/ 3 h 14"/>
                <a:gd name="T12" fmla="*/ 10 w 26"/>
                <a:gd name="T13" fmla="*/ 0 h 14"/>
                <a:gd name="T14" fmla="*/ 3 w 26"/>
                <a:gd name="T15" fmla="*/ 1 h 14"/>
                <a:gd name="T16" fmla="*/ 2 w 26"/>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4">
                  <a:moveTo>
                    <a:pt x="2" y="9"/>
                  </a:moveTo>
                  <a:cubicBezTo>
                    <a:pt x="2" y="9"/>
                    <a:pt x="6" y="11"/>
                    <a:pt x="8" y="10"/>
                  </a:cubicBezTo>
                  <a:cubicBezTo>
                    <a:pt x="9" y="10"/>
                    <a:pt x="13" y="13"/>
                    <a:pt x="15" y="13"/>
                  </a:cubicBezTo>
                  <a:cubicBezTo>
                    <a:pt x="16" y="14"/>
                    <a:pt x="25" y="14"/>
                    <a:pt x="26" y="13"/>
                  </a:cubicBezTo>
                  <a:cubicBezTo>
                    <a:pt x="26" y="13"/>
                    <a:pt x="25" y="11"/>
                    <a:pt x="19" y="9"/>
                  </a:cubicBezTo>
                  <a:cubicBezTo>
                    <a:pt x="19" y="9"/>
                    <a:pt x="14" y="4"/>
                    <a:pt x="14" y="3"/>
                  </a:cubicBezTo>
                  <a:cubicBezTo>
                    <a:pt x="13" y="1"/>
                    <a:pt x="10" y="0"/>
                    <a:pt x="10" y="0"/>
                  </a:cubicBezTo>
                  <a:cubicBezTo>
                    <a:pt x="3" y="1"/>
                    <a:pt x="3" y="1"/>
                    <a:pt x="3" y="1"/>
                  </a:cubicBezTo>
                  <a:cubicBezTo>
                    <a:pt x="3" y="1"/>
                    <a:pt x="0" y="6"/>
                    <a:pt x="2"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25" name="Freeform 220"/>
            <p:cNvSpPr>
              <a:spLocks/>
            </p:cNvSpPr>
            <p:nvPr/>
          </p:nvSpPr>
          <p:spPr bwMode="auto">
            <a:xfrm>
              <a:off x="-1227263" y="3851048"/>
              <a:ext cx="52280" cy="44261"/>
            </a:xfrm>
            <a:custGeom>
              <a:avLst/>
              <a:gdLst>
                <a:gd name="T0" fmla="*/ 3 w 14"/>
                <a:gd name="T1" fmla="*/ 10 h 12"/>
                <a:gd name="T2" fmla="*/ 10 w 14"/>
                <a:gd name="T3" fmla="*/ 12 h 12"/>
                <a:gd name="T4" fmla="*/ 13 w 14"/>
                <a:gd name="T5" fmla="*/ 6 h 12"/>
                <a:gd name="T6" fmla="*/ 11 w 14"/>
                <a:gd name="T7" fmla="*/ 0 h 12"/>
                <a:gd name="T8" fmla="*/ 6 w 14"/>
                <a:gd name="T9" fmla="*/ 0 h 12"/>
                <a:gd name="T10" fmla="*/ 2 w 14"/>
                <a:gd name="T11" fmla="*/ 6 h 12"/>
                <a:gd name="T12" fmla="*/ 3 w 14"/>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3" y="10"/>
                  </a:moveTo>
                  <a:cubicBezTo>
                    <a:pt x="3" y="10"/>
                    <a:pt x="9" y="12"/>
                    <a:pt x="10" y="12"/>
                  </a:cubicBezTo>
                  <a:cubicBezTo>
                    <a:pt x="11" y="11"/>
                    <a:pt x="14" y="8"/>
                    <a:pt x="13" y="6"/>
                  </a:cubicBezTo>
                  <a:cubicBezTo>
                    <a:pt x="12" y="3"/>
                    <a:pt x="11" y="0"/>
                    <a:pt x="11" y="0"/>
                  </a:cubicBezTo>
                  <a:cubicBezTo>
                    <a:pt x="6" y="0"/>
                    <a:pt x="6" y="0"/>
                    <a:pt x="6" y="0"/>
                  </a:cubicBezTo>
                  <a:cubicBezTo>
                    <a:pt x="6" y="0"/>
                    <a:pt x="2" y="2"/>
                    <a:pt x="2" y="6"/>
                  </a:cubicBezTo>
                  <a:cubicBezTo>
                    <a:pt x="2" y="6"/>
                    <a:pt x="0" y="9"/>
                    <a:pt x="3"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26" name="Freeform 221"/>
            <p:cNvSpPr>
              <a:spLocks/>
            </p:cNvSpPr>
            <p:nvPr/>
          </p:nvSpPr>
          <p:spPr bwMode="auto">
            <a:xfrm>
              <a:off x="-1177809" y="3501671"/>
              <a:ext cx="82424" cy="333368"/>
            </a:xfrm>
            <a:custGeom>
              <a:avLst/>
              <a:gdLst>
                <a:gd name="T0" fmla="*/ 7 w 22"/>
                <a:gd name="T1" fmla="*/ 87 h 89"/>
                <a:gd name="T2" fmla="*/ 15 w 22"/>
                <a:gd name="T3" fmla="*/ 83 h 89"/>
                <a:gd name="T4" fmla="*/ 15 w 22"/>
                <a:gd name="T5" fmla="*/ 72 h 89"/>
                <a:gd name="T6" fmla="*/ 21 w 22"/>
                <a:gd name="T7" fmla="*/ 51 h 89"/>
                <a:gd name="T8" fmla="*/ 21 w 22"/>
                <a:gd name="T9" fmla="*/ 5 h 89"/>
                <a:gd name="T10" fmla="*/ 22 w 22"/>
                <a:gd name="T11" fmla="*/ 0 h 89"/>
                <a:gd name="T12" fmla="*/ 12 w 22"/>
                <a:gd name="T13" fmla="*/ 3 h 89"/>
                <a:gd name="T14" fmla="*/ 3 w 22"/>
                <a:gd name="T15" fmla="*/ 28 h 89"/>
                <a:gd name="T16" fmla="*/ 5 w 22"/>
                <a:gd name="T17" fmla="*/ 46 h 89"/>
                <a:gd name="T18" fmla="*/ 4 w 22"/>
                <a:gd name="T19" fmla="*/ 49 h 89"/>
                <a:gd name="T20" fmla="*/ 4 w 22"/>
                <a:gd name="T21" fmla="*/ 75 h 89"/>
                <a:gd name="T22" fmla="*/ 3 w 22"/>
                <a:gd name="T23" fmla="*/ 77 h 89"/>
                <a:gd name="T24" fmla="*/ 0 w 22"/>
                <a:gd name="T25" fmla="*/ 86 h 89"/>
                <a:gd name="T26" fmla="*/ 1 w 22"/>
                <a:gd name="T27" fmla="*/ 87 h 89"/>
                <a:gd name="T28" fmla="*/ 7 w 22"/>
                <a:gd name="T29" fmla="*/ 8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89">
                  <a:moveTo>
                    <a:pt x="7" y="87"/>
                  </a:moveTo>
                  <a:cubicBezTo>
                    <a:pt x="9" y="87"/>
                    <a:pt x="13" y="86"/>
                    <a:pt x="15" y="83"/>
                  </a:cubicBezTo>
                  <a:cubicBezTo>
                    <a:pt x="15" y="83"/>
                    <a:pt x="14" y="75"/>
                    <a:pt x="15" y="72"/>
                  </a:cubicBezTo>
                  <a:cubicBezTo>
                    <a:pt x="15" y="70"/>
                    <a:pt x="20" y="54"/>
                    <a:pt x="21" y="51"/>
                  </a:cubicBezTo>
                  <a:cubicBezTo>
                    <a:pt x="22" y="49"/>
                    <a:pt x="22" y="11"/>
                    <a:pt x="21" y="5"/>
                  </a:cubicBezTo>
                  <a:cubicBezTo>
                    <a:pt x="22" y="0"/>
                    <a:pt x="22" y="0"/>
                    <a:pt x="22" y="0"/>
                  </a:cubicBezTo>
                  <a:cubicBezTo>
                    <a:pt x="12" y="3"/>
                    <a:pt x="12" y="3"/>
                    <a:pt x="12" y="3"/>
                  </a:cubicBezTo>
                  <a:cubicBezTo>
                    <a:pt x="3" y="28"/>
                    <a:pt x="3" y="28"/>
                    <a:pt x="3" y="28"/>
                  </a:cubicBezTo>
                  <a:cubicBezTo>
                    <a:pt x="3" y="28"/>
                    <a:pt x="5" y="44"/>
                    <a:pt x="5" y="46"/>
                  </a:cubicBezTo>
                  <a:cubicBezTo>
                    <a:pt x="5" y="46"/>
                    <a:pt x="4" y="48"/>
                    <a:pt x="4" y="49"/>
                  </a:cubicBezTo>
                  <a:cubicBezTo>
                    <a:pt x="4" y="49"/>
                    <a:pt x="5" y="74"/>
                    <a:pt x="4" y="75"/>
                  </a:cubicBezTo>
                  <a:cubicBezTo>
                    <a:pt x="4" y="75"/>
                    <a:pt x="4" y="76"/>
                    <a:pt x="3" y="77"/>
                  </a:cubicBezTo>
                  <a:cubicBezTo>
                    <a:pt x="3" y="77"/>
                    <a:pt x="0" y="83"/>
                    <a:pt x="0" y="86"/>
                  </a:cubicBezTo>
                  <a:cubicBezTo>
                    <a:pt x="0" y="86"/>
                    <a:pt x="1" y="87"/>
                    <a:pt x="1" y="87"/>
                  </a:cubicBezTo>
                  <a:cubicBezTo>
                    <a:pt x="3" y="89"/>
                    <a:pt x="5" y="87"/>
                    <a:pt x="7" y="87"/>
                  </a:cubicBezTo>
                  <a:close/>
                </a:path>
              </a:pathLst>
            </a:custGeom>
            <a:solidFill>
              <a:srgbClr val="262423"/>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27" name="Freeform 222"/>
            <p:cNvSpPr>
              <a:spLocks/>
            </p:cNvSpPr>
            <p:nvPr/>
          </p:nvSpPr>
          <p:spPr bwMode="auto">
            <a:xfrm>
              <a:off x="-1177809" y="3501671"/>
              <a:ext cx="82424" cy="333368"/>
            </a:xfrm>
            <a:custGeom>
              <a:avLst/>
              <a:gdLst>
                <a:gd name="T0" fmla="*/ 12 w 22"/>
                <a:gd name="T1" fmla="*/ 3 h 89"/>
                <a:gd name="T2" fmla="*/ 3 w 22"/>
                <a:gd name="T3" fmla="*/ 28 h 89"/>
                <a:gd name="T4" fmla="*/ 5 w 22"/>
                <a:gd name="T5" fmla="*/ 46 h 89"/>
                <a:gd name="T6" fmla="*/ 4 w 22"/>
                <a:gd name="T7" fmla="*/ 49 h 89"/>
                <a:gd name="T8" fmla="*/ 4 w 22"/>
                <a:gd name="T9" fmla="*/ 75 h 89"/>
                <a:gd name="T10" fmla="*/ 3 w 22"/>
                <a:gd name="T11" fmla="*/ 77 h 89"/>
                <a:gd name="T12" fmla="*/ 0 w 22"/>
                <a:gd name="T13" fmla="*/ 86 h 89"/>
                <a:gd name="T14" fmla="*/ 1 w 22"/>
                <a:gd name="T15" fmla="*/ 87 h 89"/>
                <a:gd name="T16" fmla="*/ 7 w 22"/>
                <a:gd name="T17" fmla="*/ 87 h 89"/>
                <a:gd name="T18" fmla="*/ 8 w 22"/>
                <a:gd name="T19" fmla="*/ 87 h 89"/>
                <a:gd name="T20" fmla="*/ 11 w 22"/>
                <a:gd name="T21" fmla="*/ 80 h 89"/>
                <a:gd name="T22" fmla="*/ 14 w 22"/>
                <a:gd name="T23" fmla="*/ 72 h 89"/>
                <a:gd name="T24" fmla="*/ 18 w 22"/>
                <a:gd name="T25" fmla="*/ 57 h 89"/>
                <a:gd name="T26" fmla="*/ 11 w 22"/>
                <a:gd name="T27" fmla="*/ 68 h 89"/>
                <a:gd name="T28" fmla="*/ 18 w 22"/>
                <a:gd name="T29" fmla="*/ 53 h 89"/>
                <a:gd name="T30" fmla="*/ 11 w 22"/>
                <a:gd name="T31" fmla="*/ 62 h 89"/>
                <a:gd name="T32" fmla="*/ 9 w 22"/>
                <a:gd name="T33" fmla="*/ 58 h 89"/>
                <a:gd name="T34" fmla="*/ 16 w 22"/>
                <a:gd name="T35" fmla="*/ 44 h 89"/>
                <a:gd name="T36" fmla="*/ 8 w 22"/>
                <a:gd name="T37" fmla="*/ 54 h 89"/>
                <a:gd name="T38" fmla="*/ 9 w 22"/>
                <a:gd name="T39" fmla="*/ 45 h 89"/>
                <a:gd name="T40" fmla="*/ 12 w 22"/>
                <a:gd name="T41" fmla="*/ 37 h 89"/>
                <a:gd name="T42" fmla="*/ 8 w 22"/>
                <a:gd name="T43" fmla="*/ 37 h 89"/>
                <a:gd name="T44" fmla="*/ 12 w 22"/>
                <a:gd name="T45" fmla="*/ 28 h 89"/>
                <a:gd name="T46" fmla="*/ 21 w 22"/>
                <a:gd name="T47" fmla="*/ 9 h 89"/>
                <a:gd name="T48" fmla="*/ 21 w 22"/>
                <a:gd name="T49" fmla="*/ 5 h 89"/>
                <a:gd name="T50" fmla="*/ 22 w 22"/>
                <a:gd name="T51" fmla="*/ 0 h 89"/>
                <a:gd name="T52" fmla="*/ 12 w 22"/>
                <a:gd name="T53"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89">
                  <a:moveTo>
                    <a:pt x="12" y="3"/>
                  </a:moveTo>
                  <a:cubicBezTo>
                    <a:pt x="3" y="28"/>
                    <a:pt x="3" y="28"/>
                    <a:pt x="3" y="28"/>
                  </a:cubicBezTo>
                  <a:cubicBezTo>
                    <a:pt x="3" y="28"/>
                    <a:pt x="5" y="44"/>
                    <a:pt x="5" y="46"/>
                  </a:cubicBezTo>
                  <a:cubicBezTo>
                    <a:pt x="5" y="46"/>
                    <a:pt x="4" y="48"/>
                    <a:pt x="4" y="49"/>
                  </a:cubicBezTo>
                  <a:cubicBezTo>
                    <a:pt x="4" y="49"/>
                    <a:pt x="5" y="74"/>
                    <a:pt x="4" y="75"/>
                  </a:cubicBezTo>
                  <a:cubicBezTo>
                    <a:pt x="4" y="75"/>
                    <a:pt x="4" y="76"/>
                    <a:pt x="3" y="77"/>
                  </a:cubicBezTo>
                  <a:cubicBezTo>
                    <a:pt x="3" y="77"/>
                    <a:pt x="0" y="83"/>
                    <a:pt x="0" y="86"/>
                  </a:cubicBezTo>
                  <a:cubicBezTo>
                    <a:pt x="0" y="86"/>
                    <a:pt x="1" y="87"/>
                    <a:pt x="1" y="87"/>
                  </a:cubicBezTo>
                  <a:cubicBezTo>
                    <a:pt x="3" y="89"/>
                    <a:pt x="5" y="87"/>
                    <a:pt x="7" y="87"/>
                  </a:cubicBezTo>
                  <a:cubicBezTo>
                    <a:pt x="7" y="87"/>
                    <a:pt x="7" y="87"/>
                    <a:pt x="8" y="87"/>
                  </a:cubicBezTo>
                  <a:cubicBezTo>
                    <a:pt x="9" y="84"/>
                    <a:pt x="10" y="81"/>
                    <a:pt x="11" y="80"/>
                  </a:cubicBezTo>
                  <a:cubicBezTo>
                    <a:pt x="13" y="78"/>
                    <a:pt x="14" y="74"/>
                    <a:pt x="14" y="72"/>
                  </a:cubicBezTo>
                  <a:cubicBezTo>
                    <a:pt x="13" y="70"/>
                    <a:pt x="18" y="57"/>
                    <a:pt x="18" y="57"/>
                  </a:cubicBezTo>
                  <a:cubicBezTo>
                    <a:pt x="11" y="68"/>
                    <a:pt x="11" y="68"/>
                    <a:pt x="11" y="68"/>
                  </a:cubicBezTo>
                  <a:cubicBezTo>
                    <a:pt x="18" y="53"/>
                    <a:pt x="18" y="53"/>
                    <a:pt x="18" y="53"/>
                  </a:cubicBezTo>
                  <a:cubicBezTo>
                    <a:pt x="11" y="62"/>
                    <a:pt x="11" y="62"/>
                    <a:pt x="11" y="62"/>
                  </a:cubicBezTo>
                  <a:cubicBezTo>
                    <a:pt x="11" y="62"/>
                    <a:pt x="8" y="61"/>
                    <a:pt x="9" y="58"/>
                  </a:cubicBezTo>
                  <a:cubicBezTo>
                    <a:pt x="10" y="56"/>
                    <a:pt x="14" y="49"/>
                    <a:pt x="16" y="44"/>
                  </a:cubicBezTo>
                  <a:cubicBezTo>
                    <a:pt x="13" y="49"/>
                    <a:pt x="8" y="54"/>
                    <a:pt x="8" y="54"/>
                  </a:cubicBezTo>
                  <a:cubicBezTo>
                    <a:pt x="8" y="54"/>
                    <a:pt x="9" y="46"/>
                    <a:pt x="9" y="45"/>
                  </a:cubicBezTo>
                  <a:cubicBezTo>
                    <a:pt x="9" y="45"/>
                    <a:pt x="12" y="37"/>
                    <a:pt x="12" y="37"/>
                  </a:cubicBezTo>
                  <a:cubicBezTo>
                    <a:pt x="8" y="37"/>
                    <a:pt x="8" y="37"/>
                    <a:pt x="8" y="37"/>
                  </a:cubicBezTo>
                  <a:cubicBezTo>
                    <a:pt x="8" y="37"/>
                    <a:pt x="13" y="31"/>
                    <a:pt x="12" y="28"/>
                  </a:cubicBezTo>
                  <a:cubicBezTo>
                    <a:pt x="12" y="27"/>
                    <a:pt x="18" y="16"/>
                    <a:pt x="21" y="9"/>
                  </a:cubicBezTo>
                  <a:cubicBezTo>
                    <a:pt x="21" y="7"/>
                    <a:pt x="21" y="6"/>
                    <a:pt x="21" y="5"/>
                  </a:cubicBezTo>
                  <a:cubicBezTo>
                    <a:pt x="22" y="0"/>
                    <a:pt x="22" y="0"/>
                    <a:pt x="22" y="0"/>
                  </a:cubicBez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28" name="Freeform 223"/>
            <p:cNvSpPr>
              <a:spLocks/>
            </p:cNvSpPr>
            <p:nvPr/>
          </p:nvSpPr>
          <p:spPr bwMode="auto">
            <a:xfrm>
              <a:off x="-1114225" y="3647637"/>
              <a:ext cx="10833" cy="16009"/>
            </a:xfrm>
            <a:custGeom>
              <a:avLst/>
              <a:gdLst>
                <a:gd name="T0" fmla="*/ 0 w 3"/>
                <a:gd name="T1" fmla="*/ 4 h 4"/>
                <a:gd name="T2" fmla="*/ 2 w 3"/>
                <a:gd name="T3" fmla="*/ 0 h 4"/>
                <a:gd name="T4" fmla="*/ 0 w 3"/>
                <a:gd name="T5" fmla="*/ 4 h 4"/>
              </a:gdLst>
              <a:ahLst/>
              <a:cxnLst>
                <a:cxn ang="0">
                  <a:pos x="T0" y="T1"/>
                </a:cxn>
                <a:cxn ang="0">
                  <a:pos x="T2" y="T3"/>
                </a:cxn>
                <a:cxn ang="0">
                  <a:pos x="T4" y="T5"/>
                </a:cxn>
              </a:cxnLst>
              <a:rect l="0" t="0" r="r" b="b"/>
              <a:pathLst>
                <a:path w="3" h="4">
                  <a:moveTo>
                    <a:pt x="0" y="4"/>
                  </a:moveTo>
                  <a:cubicBezTo>
                    <a:pt x="1" y="3"/>
                    <a:pt x="1" y="0"/>
                    <a:pt x="2" y="0"/>
                  </a:cubicBezTo>
                  <a:cubicBezTo>
                    <a:pt x="2" y="0"/>
                    <a:pt x="3" y="1"/>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29" name="Freeform 224"/>
            <p:cNvSpPr>
              <a:spLocks/>
            </p:cNvSpPr>
            <p:nvPr/>
          </p:nvSpPr>
          <p:spPr bwMode="auto">
            <a:xfrm>
              <a:off x="-1230089" y="3498375"/>
              <a:ext cx="118690" cy="371508"/>
            </a:xfrm>
            <a:custGeom>
              <a:avLst/>
              <a:gdLst>
                <a:gd name="T0" fmla="*/ 8 w 32"/>
                <a:gd name="T1" fmla="*/ 98 h 99"/>
                <a:gd name="T2" fmla="*/ 16 w 32"/>
                <a:gd name="T3" fmla="*/ 95 h 99"/>
                <a:gd name="T4" fmla="*/ 14 w 32"/>
                <a:gd name="T5" fmla="*/ 89 h 99"/>
                <a:gd name="T6" fmla="*/ 13 w 32"/>
                <a:gd name="T7" fmla="*/ 82 h 99"/>
                <a:gd name="T8" fmla="*/ 17 w 32"/>
                <a:gd name="T9" fmla="*/ 58 h 99"/>
                <a:gd name="T10" fmla="*/ 19 w 32"/>
                <a:gd name="T11" fmla="*/ 44 h 99"/>
                <a:gd name="T12" fmla="*/ 25 w 32"/>
                <a:gd name="T13" fmla="*/ 27 h 99"/>
                <a:gd name="T14" fmla="*/ 32 w 32"/>
                <a:gd name="T15" fmla="*/ 8 h 99"/>
                <a:gd name="T16" fmla="*/ 30 w 32"/>
                <a:gd name="T17" fmla="*/ 1 h 99"/>
                <a:gd name="T18" fmla="*/ 5 w 32"/>
                <a:gd name="T19" fmla="*/ 0 h 99"/>
                <a:gd name="T20" fmla="*/ 2 w 32"/>
                <a:gd name="T21" fmla="*/ 20 h 99"/>
                <a:gd name="T22" fmla="*/ 4 w 32"/>
                <a:gd name="T23" fmla="*/ 33 h 99"/>
                <a:gd name="T24" fmla="*/ 4 w 32"/>
                <a:gd name="T25" fmla="*/ 49 h 99"/>
                <a:gd name="T26" fmla="*/ 0 w 32"/>
                <a:gd name="T27" fmla="*/ 86 h 99"/>
                <a:gd name="T28" fmla="*/ 2 w 32"/>
                <a:gd name="T29" fmla="*/ 91 h 99"/>
                <a:gd name="T30" fmla="*/ 1 w 32"/>
                <a:gd name="T31" fmla="*/ 94 h 99"/>
                <a:gd name="T32" fmla="*/ 8 w 32"/>
                <a:gd name="T33" fmla="*/ 9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99">
                  <a:moveTo>
                    <a:pt x="8" y="98"/>
                  </a:moveTo>
                  <a:cubicBezTo>
                    <a:pt x="10" y="99"/>
                    <a:pt x="15" y="97"/>
                    <a:pt x="16" y="95"/>
                  </a:cubicBezTo>
                  <a:cubicBezTo>
                    <a:pt x="17" y="94"/>
                    <a:pt x="17" y="91"/>
                    <a:pt x="14" y="89"/>
                  </a:cubicBezTo>
                  <a:cubicBezTo>
                    <a:pt x="12" y="87"/>
                    <a:pt x="13" y="82"/>
                    <a:pt x="13" y="82"/>
                  </a:cubicBezTo>
                  <a:cubicBezTo>
                    <a:pt x="12" y="82"/>
                    <a:pt x="17" y="61"/>
                    <a:pt x="17" y="58"/>
                  </a:cubicBezTo>
                  <a:cubicBezTo>
                    <a:pt x="16" y="55"/>
                    <a:pt x="19" y="46"/>
                    <a:pt x="19" y="44"/>
                  </a:cubicBezTo>
                  <a:cubicBezTo>
                    <a:pt x="19" y="43"/>
                    <a:pt x="24" y="29"/>
                    <a:pt x="25" y="27"/>
                  </a:cubicBezTo>
                  <a:cubicBezTo>
                    <a:pt x="26" y="26"/>
                    <a:pt x="31" y="11"/>
                    <a:pt x="32" y="8"/>
                  </a:cubicBezTo>
                  <a:cubicBezTo>
                    <a:pt x="32" y="4"/>
                    <a:pt x="30" y="1"/>
                    <a:pt x="30" y="1"/>
                  </a:cubicBezTo>
                  <a:cubicBezTo>
                    <a:pt x="5" y="0"/>
                    <a:pt x="5" y="0"/>
                    <a:pt x="5" y="0"/>
                  </a:cubicBezTo>
                  <a:cubicBezTo>
                    <a:pt x="5" y="0"/>
                    <a:pt x="1" y="15"/>
                    <a:pt x="2" y="20"/>
                  </a:cubicBezTo>
                  <a:cubicBezTo>
                    <a:pt x="4" y="24"/>
                    <a:pt x="4" y="31"/>
                    <a:pt x="4" y="33"/>
                  </a:cubicBezTo>
                  <a:cubicBezTo>
                    <a:pt x="3" y="35"/>
                    <a:pt x="4" y="43"/>
                    <a:pt x="4" y="49"/>
                  </a:cubicBezTo>
                  <a:cubicBezTo>
                    <a:pt x="3" y="55"/>
                    <a:pt x="0" y="84"/>
                    <a:pt x="0" y="86"/>
                  </a:cubicBezTo>
                  <a:cubicBezTo>
                    <a:pt x="1" y="88"/>
                    <a:pt x="2" y="91"/>
                    <a:pt x="2" y="91"/>
                  </a:cubicBezTo>
                  <a:cubicBezTo>
                    <a:pt x="1" y="94"/>
                    <a:pt x="1" y="94"/>
                    <a:pt x="1" y="94"/>
                  </a:cubicBezTo>
                  <a:cubicBezTo>
                    <a:pt x="1" y="94"/>
                    <a:pt x="3" y="96"/>
                    <a:pt x="8" y="98"/>
                  </a:cubicBezTo>
                  <a:close/>
                </a:path>
              </a:pathLst>
            </a:custGeom>
            <a:solidFill>
              <a:srgbClr val="262423"/>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0" name="Freeform 225"/>
            <p:cNvSpPr>
              <a:spLocks/>
            </p:cNvSpPr>
            <p:nvPr/>
          </p:nvSpPr>
          <p:spPr bwMode="auto">
            <a:xfrm>
              <a:off x="-1223966" y="3482365"/>
              <a:ext cx="128581" cy="38139"/>
            </a:xfrm>
            <a:custGeom>
              <a:avLst/>
              <a:gdLst>
                <a:gd name="T0" fmla="*/ 0 w 34"/>
                <a:gd name="T1" fmla="*/ 10 h 10"/>
                <a:gd name="T2" fmla="*/ 12 w 34"/>
                <a:gd name="T3" fmla="*/ 10 h 10"/>
                <a:gd name="T4" fmla="*/ 26 w 34"/>
                <a:gd name="T5" fmla="*/ 9 h 10"/>
                <a:gd name="T6" fmla="*/ 34 w 34"/>
                <a:gd name="T7" fmla="*/ 7 h 10"/>
                <a:gd name="T8" fmla="*/ 32 w 34"/>
                <a:gd name="T9" fmla="*/ 0 h 10"/>
                <a:gd name="T10" fmla="*/ 27 w 34"/>
                <a:gd name="T11" fmla="*/ 4 h 10"/>
                <a:gd name="T12" fmla="*/ 4 w 34"/>
                <a:gd name="T13" fmla="*/ 2 h 10"/>
                <a:gd name="T14" fmla="*/ 0 w 3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0">
                  <a:moveTo>
                    <a:pt x="0" y="10"/>
                  </a:moveTo>
                  <a:cubicBezTo>
                    <a:pt x="0" y="10"/>
                    <a:pt x="11" y="9"/>
                    <a:pt x="12" y="10"/>
                  </a:cubicBezTo>
                  <a:cubicBezTo>
                    <a:pt x="14" y="10"/>
                    <a:pt x="26" y="9"/>
                    <a:pt x="26" y="9"/>
                  </a:cubicBezTo>
                  <a:cubicBezTo>
                    <a:pt x="26" y="9"/>
                    <a:pt x="32" y="8"/>
                    <a:pt x="34" y="7"/>
                  </a:cubicBezTo>
                  <a:cubicBezTo>
                    <a:pt x="34" y="7"/>
                    <a:pt x="34" y="1"/>
                    <a:pt x="32" y="0"/>
                  </a:cubicBezTo>
                  <a:cubicBezTo>
                    <a:pt x="32" y="0"/>
                    <a:pt x="30" y="3"/>
                    <a:pt x="27" y="4"/>
                  </a:cubicBezTo>
                  <a:cubicBezTo>
                    <a:pt x="27" y="4"/>
                    <a:pt x="6" y="3"/>
                    <a:pt x="4" y="2"/>
                  </a:cubicBezTo>
                  <a:cubicBezTo>
                    <a:pt x="4" y="2"/>
                    <a:pt x="2" y="3"/>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1" name="Freeform 226"/>
            <p:cNvSpPr>
              <a:spLocks/>
            </p:cNvSpPr>
            <p:nvPr/>
          </p:nvSpPr>
          <p:spPr bwMode="auto">
            <a:xfrm>
              <a:off x="-1009664" y="3257295"/>
              <a:ext cx="55577" cy="56974"/>
            </a:xfrm>
            <a:custGeom>
              <a:avLst/>
              <a:gdLst>
                <a:gd name="T0" fmla="*/ 4 w 15"/>
                <a:gd name="T1" fmla="*/ 15 h 15"/>
                <a:gd name="T2" fmla="*/ 10 w 15"/>
                <a:gd name="T3" fmla="*/ 12 h 15"/>
                <a:gd name="T4" fmla="*/ 13 w 15"/>
                <a:gd name="T5" fmla="*/ 3 h 15"/>
                <a:gd name="T6" fmla="*/ 14 w 15"/>
                <a:gd name="T7" fmla="*/ 1 h 15"/>
                <a:gd name="T8" fmla="*/ 11 w 15"/>
                <a:gd name="T9" fmla="*/ 1 h 15"/>
                <a:gd name="T10" fmla="*/ 8 w 15"/>
                <a:gd name="T11" fmla="*/ 3 h 15"/>
                <a:gd name="T12" fmla="*/ 4 w 15"/>
                <a:gd name="T13" fmla="*/ 6 h 15"/>
                <a:gd name="T14" fmla="*/ 4 w 15"/>
                <a:gd name="T15" fmla="*/ 2 h 15"/>
                <a:gd name="T16" fmla="*/ 2 w 15"/>
                <a:gd name="T17" fmla="*/ 5 h 15"/>
                <a:gd name="T18" fmla="*/ 1 w 15"/>
                <a:gd name="T19" fmla="*/ 8 h 15"/>
                <a:gd name="T20" fmla="*/ 1 w 15"/>
                <a:gd name="T21" fmla="*/ 10 h 15"/>
                <a:gd name="T22" fmla="*/ 4 w 1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4" y="15"/>
                  </a:moveTo>
                  <a:cubicBezTo>
                    <a:pt x="4" y="15"/>
                    <a:pt x="8" y="14"/>
                    <a:pt x="10" y="12"/>
                  </a:cubicBezTo>
                  <a:cubicBezTo>
                    <a:pt x="10" y="12"/>
                    <a:pt x="14" y="5"/>
                    <a:pt x="13" y="3"/>
                  </a:cubicBezTo>
                  <a:cubicBezTo>
                    <a:pt x="13" y="3"/>
                    <a:pt x="15" y="1"/>
                    <a:pt x="14" y="1"/>
                  </a:cubicBezTo>
                  <a:cubicBezTo>
                    <a:pt x="14" y="1"/>
                    <a:pt x="12" y="0"/>
                    <a:pt x="11" y="1"/>
                  </a:cubicBezTo>
                  <a:cubicBezTo>
                    <a:pt x="11" y="1"/>
                    <a:pt x="10" y="0"/>
                    <a:pt x="8" y="3"/>
                  </a:cubicBezTo>
                  <a:cubicBezTo>
                    <a:pt x="4" y="6"/>
                    <a:pt x="4" y="6"/>
                    <a:pt x="4" y="6"/>
                  </a:cubicBezTo>
                  <a:cubicBezTo>
                    <a:pt x="4" y="6"/>
                    <a:pt x="6" y="3"/>
                    <a:pt x="4" y="2"/>
                  </a:cubicBezTo>
                  <a:cubicBezTo>
                    <a:pt x="2" y="5"/>
                    <a:pt x="2" y="5"/>
                    <a:pt x="2" y="5"/>
                  </a:cubicBezTo>
                  <a:cubicBezTo>
                    <a:pt x="2" y="5"/>
                    <a:pt x="0" y="5"/>
                    <a:pt x="1" y="8"/>
                  </a:cubicBezTo>
                  <a:cubicBezTo>
                    <a:pt x="2" y="10"/>
                    <a:pt x="1" y="10"/>
                    <a:pt x="1" y="10"/>
                  </a:cubicBezTo>
                  <a:cubicBezTo>
                    <a:pt x="1" y="10"/>
                    <a:pt x="3" y="15"/>
                    <a:pt x="4" y="15"/>
                  </a:cubicBezTo>
                  <a:close/>
                </a:path>
              </a:pathLst>
            </a:custGeom>
            <a:solidFill>
              <a:srgbClr val="F2C279"/>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2" name="Freeform 227"/>
            <p:cNvSpPr>
              <a:spLocks/>
            </p:cNvSpPr>
            <p:nvPr/>
          </p:nvSpPr>
          <p:spPr bwMode="auto">
            <a:xfrm>
              <a:off x="-1230089" y="3498375"/>
              <a:ext cx="58403" cy="366799"/>
            </a:xfrm>
            <a:custGeom>
              <a:avLst/>
              <a:gdLst>
                <a:gd name="T0" fmla="*/ 5 w 16"/>
                <a:gd name="T1" fmla="*/ 0 h 98"/>
                <a:gd name="T2" fmla="*/ 2 w 16"/>
                <a:gd name="T3" fmla="*/ 20 h 98"/>
                <a:gd name="T4" fmla="*/ 4 w 16"/>
                <a:gd name="T5" fmla="*/ 33 h 98"/>
                <a:gd name="T6" fmla="*/ 4 w 16"/>
                <a:gd name="T7" fmla="*/ 49 h 98"/>
                <a:gd name="T8" fmla="*/ 0 w 16"/>
                <a:gd name="T9" fmla="*/ 86 h 98"/>
                <a:gd name="T10" fmla="*/ 2 w 16"/>
                <a:gd name="T11" fmla="*/ 91 h 98"/>
                <a:gd name="T12" fmla="*/ 1 w 16"/>
                <a:gd name="T13" fmla="*/ 94 h 98"/>
                <a:gd name="T14" fmla="*/ 8 w 16"/>
                <a:gd name="T15" fmla="*/ 98 h 98"/>
                <a:gd name="T16" fmla="*/ 11 w 16"/>
                <a:gd name="T17" fmla="*/ 98 h 98"/>
                <a:gd name="T18" fmla="*/ 11 w 16"/>
                <a:gd name="T19" fmla="*/ 94 h 98"/>
                <a:gd name="T20" fmla="*/ 6 w 16"/>
                <a:gd name="T21" fmla="*/ 92 h 98"/>
                <a:gd name="T22" fmla="*/ 11 w 16"/>
                <a:gd name="T23" fmla="*/ 89 h 98"/>
                <a:gd name="T24" fmla="*/ 11 w 16"/>
                <a:gd name="T25" fmla="*/ 73 h 98"/>
                <a:gd name="T26" fmla="*/ 13 w 16"/>
                <a:gd name="T27" fmla="*/ 79 h 98"/>
                <a:gd name="T28" fmla="*/ 13 w 16"/>
                <a:gd name="T29" fmla="*/ 78 h 98"/>
                <a:gd name="T30" fmla="*/ 14 w 16"/>
                <a:gd name="T31" fmla="*/ 59 h 98"/>
                <a:gd name="T32" fmla="*/ 13 w 16"/>
                <a:gd name="T33" fmla="*/ 50 h 98"/>
                <a:gd name="T34" fmla="*/ 13 w 16"/>
                <a:gd name="T35" fmla="*/ 58 h 98"/>
                <a:gd name="T36" fmla="*/ 11 w 16"/>
                <a:gd name="T37" fmla="*/ 65 h 98"/>
                <a:gd name="T38" fmla="*/ 11 w 16"/>
                <a:gd name="T39" fmla="*/ 42 h 98"/>
                <a:gd name="T40" fmla="*/ 16 w 16"/>
                <a:gd name="T41" fmla="*/ 40 h 98"/>
                <a:gd name="T42" fmla="*/ 11 w 16"/>
                <a:gd name="T43" fmla="*/ 33 h 98"/>
                <a:gd name="T44" fmla="*/ 14 w 16"/>
                <a:gd name="T45" fmla="*/ 21 h 98"/>
                <a:gd name="T46" fmla="*/ 10 w 16"/>
                <a:gd name="T47" fmla="*/ 19 h 98"/>
                <a:gd name="T48" fmla="*/ 15 w 16"/>
                <a:gd name="T49" fmla="*/ 1 h 98"/>
                <a:gd name="T50" fmla="*/ 5 w 16"/>
                <a:gd name="T5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98">
                  <a:moveTo>
                    <a:pt x="5" y="0"/>
                  </a:moveTo>
                  <a:cubicBezTo>
                    <a:pt x="5" y="0"/>
                    <a:pt x="1" y="15"/>
                    <a:pt x="2" y="20"/>
                  </a:cubicBezTo>
                  <a:cubicBezTo>
                    <a:pt x="4" y="24"/>
                    <a:pt x="4" y="31"/>
                    <a:pt x="4" y="33"/>
                  </a:cubicBezTo>
                  <a:cubicBezTo>
                    <a:pt x="3" y="35"/>
                    <a:pt x="4" y="43"/>
                    <a:pt x="4" y="49"/>
                  </a:cubicBezTo>
                  <a:cubicBezTo>
                    <a:pt x="3" y="55"/>
                    <a:pt x="0" y="84"/>
                    <a:pt x="0" y="86"/>
                  </a:cubicBezTo>
                  <a:cubicBezTo>
                    <a:pt x="1" y="88"/>
                    <a:pt x="2" y="91"/>
                    <a:pt x="2" y="91"/>
                  </a:cubicBezTo>
                  <a:cubicBezTo>
                    <a:pt x="1" y="94"/>
                    <a:pt x="1" y="94"/>
                    <a:pt x="1" y="94"/>
                  </a:cubicBezTo>
                  <a:cubicBezTo>
                    <a:pt x="1" y="94"/>
                    <a:pt x="3" y="96"/>
                    <a:pt x="8" y="98"/>
                  </a:cubicBezTo>
                  <a:cubicBezTo>
                    <a:pt x="9" y="98"/>
                    <a:pt x="10" y="98"/>
                    <a:pt x="11" y="98"/>
                  </a:cubicBezTo>
                  <a:cubicBezTo>
                    <a:pt x="11" y="96"/>
                    <a:pt x="12" y="95"/>
                    <a:pt x="11" y="94"/>
                  </a:cubicBezTo>
                  <a:cubicBezTo>
                    <a:pt x="9" y="92"/>
                    <a:pt x="6" y="92"/>
                    <a:pt x="6" y="92"/>
                  </a:cubicBezTo>
                  <a:cubicBezTo>
                    <a:pt x="11" y="89"/>
                    <a:pt x="11" y="89"/>
                    <a:pt x="11" y="89"/>
                  </a:cubicBezTo>
                  <a:cubicBezTo>
                    <a:pt x="7" y="83"/>
                    <a:pt x="11" y="73"/>
                    <a:pt x="11" y="73"/>
                  </a:cubicBezTo>
                  <a:cubicBezTo>
                    <a:pt x="11" y="75"/>
                    <a:pt x="12" y="77"/>
                    <a:pt x="13" y="79"/>
                  </a:cubicBezTo>
                  <a:cubicBezTo>
                    <a:pt x="13" y="78"/>
                    <a:pt x="13" y="78"/>
                    <a:pt x="13" y="78"/>
                  </a:cubicBezTo>
                  <a:cubicBezTo>
                    <a:pt x="13" y="72"/>
                    <a:pt x="14" y="59"/>
                    <a:pt x="14" y="59"/>
                  </a:cubicBezTo>
                  <a:cubicBezTo>
                    <a:pt x="13" y="57"/>
                    <a:pt x="13" y="50"/>
                    <a:pt x="13" y="50"/>
                  </a:cubicBezTo>
                  <a:cubicBezTo>
                    <a:pt x="13" y="58"/>
                    <a:pt x="13" y="58"/>
                    <a:pt x="13" y="58"/>
                  </a:cubicBezTo>
                  <a:cubicBezTo>
                    <a:pt x="14" y="65"/>
                    <a:pt x="11" y="65"/>
                    <a:pt x="11" y="65"/>
                  </a:cubicBezTo>
                  <a:cubicBezTo>
                    <a:pt x="7" y="60"/>
                    <a:pt x="11" y="47"/>
                    <a:pt x="11" y="42"/>
                  </a:cubicBezTo>
                  <a:cubicBezTo>
                    <a:pt x="11" y="38"/>
                    <a:pt x="16" y="40"/>
                    <a:pt x="16" y="40"/>
                  </a:cubicBezTo>
                  <a:cubicBezTo>
                    <a:pt x="16" y="40"/>
                    <a:pt x="11" y="38"/>
                    <a:pt x="11" y="33"/>
                  </a:cubicBezTo>
                  <a:cubicBezTo>
                    <a:pt x="11" y="29"/>
                    <a:pt x="14" y="21"/>
                    <a:pt x="14" y="21"/>
                  </a:cubicBezTo>
                  <a:cubicBezTo>
                    <a:pt x="14" y="21"/>
                    <a:pt x="11" y="23"/>
                    <a:pt x="10" y="19"/>
                  </a:cubicBezTo>
                  <a:cubicBezTo>
                    <a:pt x="9" y="16"/>
                    <a:pt x="13" y="7"/>
                    <a:pt x="15" y="1"/>
                  </a:cubicBez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3" name="Freeform 228"/>
            <p:cNvSpPr>
              <a:spLocks/>
            </p:cNvSpPr>
            <p:nvPr/>
          </p:nvSpPr>
          <p:spPr bwMode="auto">
            <a:xfrm>
              <a:off x="-1189113" y="3501671"/>
              <a:ext cx="77714" cy="123836"/>
            </a:xfrm>
            <a:custGeom>
              <a:avLst/>
              <a:gdLst>
                <a:gd name="T0" fmla="*/ 1 w 21"/>
                <a:gd name="T1" fmla="*/ 0 h 33"/>
                <a:gd name="T2" fmla="*/ 0 w 21"/>
                <a:gd name="T3" fmla="*/ 5 h 33"/>
                <a:gd name="T4" fmla="*/ 12 w 21"/>
                <a:gd name="T5" fmla="*/ 8 h 33"/>
                <a:gd name="T6" fmla="*/ 14 w 21"/>
                <a:gd name="T7" fmla="*/ 20 h 33"/>
                <a:gd name="T8" fmla="*/ 10 w 21"/>
                <a:gd name="T9" fmla="*/ 24 h 33"/>
                <a:gd name="T10" fmla="*/ 11 w 21"/>
                <a:gd name="T11" fmla="*/ 33 h 33"/>
                <a:gd name="T12" fmla="*/ 14 w 21"/>
                <a:gd name="T13" fmla="*/ 26 h 33"/>
                <a:gd name="T14" fmla="*/ 21 w 21"/>
                <a:gd name="T15" fmla="*/ 7 h 33"/>
                <a:gd name="T16" fmla="*/ 19 w 21"/>
                <a:gd name="T17" fmla="*/ 0 h 33"/>
                <a:gd name="T18" fmla="*/ 1 w 21"/>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3">
                  <a:moveTo>
                    <a:pt x="1" y="0"/>
                  </a:moveTo>
                  <a:cubicBezTo>
                    <a:pt x="0" y="5"/>
                    <a:pt x="0" y="5"/>
                    <a:pt x="0" y="5"/>
                  </a:cubicBezTo>
                  <a:cubicBezTo>
                    <a:pt x="11" y="14"/>
                    <a:pt x="12" y="8"/>
                    <a:pt x="12" y="8"/>
                  </a:cubicBezTo>
                  <a:cubicBezTo>
                    <a:pt x="12" y="8"/>
                    <a:pt x="14" y="17"/>
                    <a:pt x="14" y="20"/>
                  </a:cubicBezTo>
                  <a:cubicBezTo>
                    <a:pt x="14" y="24"/>
                    <a:pt x="10" y="24"/>
                    <a:pt x="10" y="24"/>
                  </a:cubicBezTo>
                  <a:cubicBezTo>
                    <a:pt x="11" y="25"/>
                    <a:pt x="11" y="29"/>
                    <a:pt x="11" y="33"/>
                  </a:cubicBezTo>
                  <a:cubicBezTo>
                    <a:pt x="12" y="30"/>
                    <a:pt x="13" y="27"/>
                    <a:pt x="14" y="26"/>
                  </a:cubicBezTo>
                  <a:cubicBezTo>
                    <a:pt x="15" y="25"/>
                    <a:pt x="20" y="10"/>
                    <a:pt x="21" y="7"/>
                  </a:cubicBezTo>
                  <a:cubicBezTo>
                    <a:pt x="21" y="3"/>
                    <a:pt x="19" y="0"/>
                    <a:pt x="19" y="0"/>
                  </a:cubicBez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4" name="Freeform 229"/>
            <p:cNvSpPr>
              <a:spLocks/>
            </p:cNvSpPr>
            <p:nvPr/>
          </p:nvSpPr>
          <p:spPr bwMode="auto">
            <a:xfrm>
              <a:off x="-1125529" y="3498375"/>
              <a:ext cx="22137" cy="17422"/>
            </a:xfrm>
            <a:custGeom>
              <a:avLst/>
              <a:gdLst>
                <a:gd name="T0" fmla="*/ 5 w 6"/>
                <a:gd name="T1" fmla="*/ 0 h 5"/>
                <a:gd name="T2" fmla="*/ 4 w 6"/>
                <a:gd name="T3" fmla="*/ 4 h 5"/>
                <a:gd name="T4" fmla="*/ 0 w 6"/>
                <a:gd name="T5" fmla="*/ 5 h 5"/>
                <a:gd name="T6" fmla="*/ 0 w 6"/>
                <a:gd name="T7" fmla="*/ 1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cubicBezTo>
                    <a:pt x="5" y="0"/>
                    <a:pt x="6" y="4"/>
                    <a:pt x="4" y="4"/>
                  </a:cubicBezTo>
                  <a:cubicBezTo>
                    <a:pt x="0" y="5"/>
                    <a:pt x="0" y="5"/>
                    <a:pt x="0" y="5"/>
                  </a:cubicBezTo>
                  <a:cubicBezTo>
                    <a:pt x="0" y="1"/>
                    <a:pt x="0" y="1"/>
                    <a:pt x="0" y="1"/>
                  </a:cubicBezTo>
                  <a:lnTo>
                    <a:pt x="5" y="0"/>
                  </a:lnTo>
                  <a:close/>
                </a:path>
              </a:pathLst>
            </a:custGeom>
            <a:solidFill>
              <a:srgbClr val="EFDBD8"/>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5" name="Freeform 230"/>
            <p:cNvSpPr>
              <a:spLocks/>
            </p:cNvSpPr>
            <p:nvPr/>
          </p:nvSpPr>
          <p:spPr bwMode="auto">
            <a:xfrm>
              <a:off x="-1207952" y="3295434"/>
              <a:ext cx="112567" cy="206236"/>
            </a:xfrm>
            <a:custGeom>
              <a:avLst/>
              <a:gdLst>
                <a:gd name="T0" fmla="*/ 0 w 30"/>
                <a:gd name="T1" fmla="*/ 48 h 55"/>
                <a:gd name="T2" fmla="*/ 12 w 30"/>
                <a:gd name="T3" fmla="*/ 54 h 55"/>
                <a:gd name="T4" fmla="*/ 25 w 30"/>
                <a:gd name="T5" fmla="*/ 54 h 55"/>
                <a:gd name="T6" fmla="*/ 29 w 30"/>
                <a:gd name="T7" fmla="*/ 48 h 55"/>
                <a:gd name="T8" fmla="*/ 27 w 30"/>
                <a:gd name="T9" fmla="*/ 40 h 55"/>
                <a:gd name="T10" fmla="*/ 26 w 30"/>
                <a:gd name="T11" fmla="*/ 29 h 55"/>
                <a:gd name="T12" fmla="*/ 19 w 30"/>
                <a:gd name="T13" fmla="*/ 11 h 55"/>
                <a:gd name="T14" fmla="*/ 23 w 30"/>
                <a:gd name="T15" fmla="*/ 8 h 55"/>
                <a:gd name="T16" fmla="*/ 16 w 30"/>
                <a:gd name="T17" fmla="*/ 2 h 55"/>
                <a:gd name="T18" fmla="*/ 15 w 30"/>
                <a:gd name="T19" fmla="*/ 11 h 55"/>
                <a:gd name="T20" fmla="*/ 13 w 30"/>
                <a:gd name="T21" fmla="*/ 7 h 55"/>
                <a:gd name="T22" fmla="*/ 6 w 30"/>
                <a:gd name="T23" fmla="*/ 0 h 55"/>
                <a:gd name="T24" fmla="*/ 4 w 30"/>
                <a:gd name="T25" fmla="*/ 2 h 55"/>
                <a:gd name="T26" fmla="*/ 9 w 30"/>
                <a:gd name="T27" fmla="*/ 12 h 55"/>
                <a:gd name="T28" fmla="*/ 5 w 30"/>
                <a:gd name="T29" fmla="*/ 18 h 55"/>
                <a:gd name="T30" fmla="*/ 0 w 30"/>
                <a:gd name="T31" fmla="*/ 4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55">
                  <a:moveTo>
                    <a:pt x="0" y="48"/>
                  </a:moveTo>
                  <a:cubicBezTo>
                    <a:pt x="0" y="48"/>
                    <a:pt x="10" y="54"/>
                    <a:pt x="12" y="54"/>
                  </a:cubicBezTo>
                  <a:cubicBezTo>
                    <a:pt x="13" y="55"/>
                    <a:pt x="25" y="54"/>
                    <a:pt x="25" y="54"/>
                  </a:cubicBezTo>
                  <a:cubicBezTo>
                    <a:pt x="25" y="54"/>
                    <a:pt x="28" y="49"/>
                    <a:pt x="29" y="48"/>
                  </a:cubicBezTo>
                  <a:cubicBezTo>
                    <a:pt x="30" y="47"/>
                    <a:pt x="28" y="43"/>
                    <a:pt x="27" y="40"/>
                  </a:cubicBezTo>
                  <a:cubicBezTo>
                    <a:pt x="26" y="37"/>
                    <a:pt x="27" y="31"/>
                    <a:pt x="26" y="29"/>
                  </a:cubicBezTo>
                  <a:cubicBezTo>
                    <a:pt x="26" y="27"/>
                    <a:pt x="28" y="17"/>
                    <a:pt x="19" y="11"/>
                  </a:cubicBezTo>
                  <a:cubicBezTo>
                    <a:pt x="19" y="11"/>
                    <a:pt x="22" y="8"/>
                    <a:pt x="23" y="8"/>
                  </a:cubicBezTo>
                  <a:cubicBezTo>
                    <a:pt x="16" y="2"/>
                    <a:pt x="16" y="2"/>
                    <a:pt x="16" y="2"/>
                  </a:cubicBezTo>
                  <a:cubicBezTo>
                    <a:pt x="16" y="2"/>
                    <a:pt x="16" y="10"/>
                    <a:pt x="15" y="11"/>
                  </a:cubicBezTo>
                  <a:cubicBezTo>
                    <a:pt x="13" y="7"/>
                    <a:pt x="13" y="7"/>
                    <a:pt x="13" y="7"/>
                  </a:cubicBezTo>
                  <a:cubicBezTo>
                    <a:pt x="13" y="7"/>
                    <a:pt x="7" y="0"/>
                    <a:pt x="6" y="0"/>
                  </a:cubicBezTo>
                  <a:cubicBezTo>
                    <a:pt x="4" y="2"/>
                    <a:pt x="4" y="2"/>
                    <a:pt x="4" y="2"/>
                  </a:cubicBezTo>
                  <a:cubicBezTo>
                    <a:pt x="9" y="12"/>
                    <a:pt x="9" y="12"/>
                    <a:pt x="9" y="12"/>
                  </a:cubicBezTo>
                  <a:cubicBezTo>
                    <a:pt x="9" y="12"/>
                    <a:pt x="5" y="16"/>
                    <a:pt x="5" y="18"/>
                  </a:cubicBezTo>
                  <a:cubicBezTo>
                    <a:pt x="6" y="20"/>
                    <a:pt x="0" y="48"/>
                    <a:pt x="0" y="48"/>
                  </a:cubicBezTo>
                  <a:close/>
                </a:path>
              </a:pathLst>
            </a:custGeom>
            <a:solidFill>
              <a:srgbClr val="F5F7FC"/>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6" name="Freeform 231"/>
            <p:cNvSpPr>
              <a:spLocks/>
            </p:cNvSpPr>
            <p:nvPr/>
          </p:nvSpPr>
          <p:spPr bwMode="auto">
            <a:xfrm>
              <a:off x="-1207952" y="3322273"/>
              <a:ext cx="74417" cy="176101"/>
            </a:xfrm>
            <a:custGeom>
              <a:avLst/>
              <a:gdLst>
                <a:gd name="T0" fmla="*/ 8 w 20"/>
                <a:gd name="T1" fmla="*/ 6 h 47"/>
                <a:gd name="T2" fmla="*/ 5 w 20"/>
                <a:gd name="T3" fmla="*/ 12 h 47"/>
                <a:gd name="T4" fmla="*/ 0 w 20"/>
                <a:gd name="T5" fmla="*/ 41 h 47"/>
                <a:gd name="T6" fmla="*/ 12 w 20"/>
                <a:gd name="T7" fmla="*/ 47 h 47"/>
                <a:gd name="T8" fmla="*/ 14 w 20"/>
                <a:gd name="T9" fmla="*/ 47 h 47"/>
                <a:gd name="T10" fmla="*/ 10 w 20"/>
                <a:gd name="T11" fmla="*/ 43 h 47"/>
                <a:gd name="T12" fmla="*/ 9 w 20"/>
                <a:gd name="T13" fmla="*/ 39 h 47"/>
                <a:gd name="T14" fmla="*/ 13 w 20"/>
                <a:gd name="T15" fmla="*/ 42 h 47"/>
                <a:gd name="T16" fmla="*/ 10 w 20"/>
                <a:gd name="T17" fmla="*/ 38 h 47"/>
                <a:gd name="T18" fmla="*/ 19 w 20"/>
                <a:gd name="T19" fmla="*/ 47 h 47"/>
                <a:gd name="T20" fmla="*/ 20 w 20"/>
                <a:gd name="T21" fmla="*/ 47 h 47"/>
                <a:gd name="T22" fmla="*/ 10 w 20"/>
                <a:gd name="T23" fmla="*/ 35 h 47"/>
                <a:gd name="T24" fmla="*/ 12 w 20"/>
                <a:gd name="T25" fmla="*/ 33 h 47"/>
                <a:gd name="T26" fmla="*/ 13 w 20"/>
                <a:gd name="T27" fmla="*/ 31 h 47"/>
                <a:gd name="T28" fmla="*/ 19 w 20"/>
                <a:gd name="T29" fmla="*/ 35 h 47"/>
                <a:gd name="T30" fmla="*/ 13 w 20"/>
                <a:gd name="T31" fmla="*/ 28 h 47"/>
                <a:gd name="T32" fmla="*/ 13 w 20"/>
                <a:gd name="T33" fmla="*/ 26 h 47"/>
                <a:gd name="T34" fmla="*/ 19 w 20"/>
                <a:gd name="T35" fmla="*/ 29 h 47"/>
                <a:gd name="T36" fmla="*/ 13 w 20"/>
                <a:gd name="T37" fmla="*/ 23 h 47"/>
                <a:gd name="T38" fmla="*/ 10 w 20"/>
                <a:gd name="T39" fmla="*/ 20 h 47"/>
                <a:gd name="T40" fmla="*/ 16 w 20"/>
                <a:gd name="T41" fmla="*/ 20 h 47"/>
                <a:gd name="T42" fmla="*/ 10 w 20"/>
                <a:gd name="T43" fmla="*/ 15 h 47"/>
                <a:gd name="T44" fmla="*/ 9 w 20"/>
                <a:gd name="T45" fmla="*/ 8 h 47"/>
                <a:gd name="T46" fmla="*/ 13 w 20"/>
                <a:gd name="T47" fmla="*/ 0 h 47"/>
                <a:gd name="T48" fmla="*/ 8 w 20"/>
                <a:gd name="T4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47">
                  <a:moveTo>
                    <a:pt x="8" y="6"/>
                  </a:moveTo>
                  <a:cubicBezTo>
                    <a:pt x="5" y="12"/>
                    <a:pt x="5" y="12"/>
                    <a:pt x="5" y="12"/>
                  </a:cubicBezTo>
                  <a:cubicBezTo>
                    <a:pt x="5" y="16"/>
                    <a:pt x="0" y="41"/>
                    <a:pt x="0" y="41"/>
                  </a:cubicBezTo>
                  <a:cubicBezTo>
                    <a:pt x="0" y="41"/>
                    <a:pt x="10" y="47"/>
                    <a:pt x="12" y="47"/>
                  </a:cubicBezTo>
                  <a:cubicBezTo>
                    <a:pt x="12" y="47"/>
                    <a:pt x="13" y="47"/>
                    <a:pt x="14" y="47"/>
                  </a:cubicBezTo>
                  <a:cubicBezTo>
                    <a:pt x="12" y="45"/>
                    <a:pt x="10" y="43"/>
                    <a:pt x="10" y="43"/>
                  </a:cubicBezTo>
                  <a:cubicBezTo>
                    <a:pt x="9" y="42"/>
                    <a:pt x="9" y="39"/>
                    <a:pt x="9" y="39"/>
                  </a:cubicBezTo>
                  <a:cubicBezTo>
                    <a:pt x="13" y="42"/>
                    <a:pt x="13" y="42"/>
                    <a:pt x="13" y="42"/>
                  </a:cubicBezTo>
                  <a:cubicBezTo>
                    <a:pt x="10" y="38"/>
                    <a:pt x="10" y="38"/>
                    <a:pt x="10" y="38"/>
                  </a:cubicBezTo>
                  <a:cubicBezTo>
                    <a:pt x="10" y="38"/>
                    <a:pt x="15" y="41"/>
                    <a:pt x="19" y="47"/>
                  </a:cubicBezTo>
                  <a:cubicBezTo>
                    <a:pt x="20" y="47"/>
                    <a:pt x="20" y="47"/>
                    <a:pt x="20" y="47"/>
                  </a:cubicBezTo>
                  <a:cubicBezTo>
                    <a:pt x="18" y="44"/>
                    <a:pt x="15" y="39"/>
                    <a:pt x="10" y="35"/>
                  </a:cubicBezTo>
                  <a:cubicBezTo>
                    <a:pt x="10" y="35"/>
                    <a:pt x="9" y="32"/>
                    <a:pt x="12" y="33"/>
                  </a:cubicBezTo>
                  <a:cubicBezTo>
                    <a:pt x="12" y="33"/>
                    <a:pt x="11" y="31"/>
                    <a:pt x="13" y="31"/>
                  </a:cubicBezTo>
                  <a:cubicBezTo>
                    <a:pt x="15" y="31"/>
                    <a:pt x="19" y="35"/>
                    <a:pt x="19" y="35"/>
                  </a:cubicBezTo>
                  <a:cubicBezTo>
                    <a:pt x="19" y="35"/>
                    <a:pt x="16" y="29"/>
                    <a:pt x="13" y="28"/>
                  </a:cubicBezTo>
                  <a:cubicBezTo>
                    <a:pt x="13" y="28"/>
                    <a:pt x="11" y="26"/>
                    <a:pt x="13" y="26"/>
                  </a:cubicBezTo>
                  <a:cubicBezTo>
                    <a:pt x="15" y="27"/>
                    <a:pt x="19" y="29"/>
                    <a:pt x="19" y="29"/>
                  </a:cubicBezTo>
                  <a:cubicBezTo>
                    <a:pt x="13" y="23"/>
                    <a:pt x="13" y="23"/>
                    <a:pt x="13" y="23"/>
                  </a:cubicBezTo>
                  <a:cubicBezTo>
                    <a:pt x="10" y="20"/>
                    <a:pt x="10" y="20"/>
                    <a:pt x="10" y="20"/>
                  </a:cubicBezTo>
                  <a:cubicBezTo>
                    <a:pt x="10" y="20"/>
                    <a:pt x="13" y="18"/>
                    <a:pt x="16" y="20"/>
                  </a:cubicBezTo>
                  <a:cubicBezTo>
                    <a:pt x="16" y="20"/>
                    <a:pt x="11" y="17"/>
                    <a:pt x="10" y="15"/>
                  </a:cubicBezTo>
                  <a:cubicBezTo>
                    <a:pt x="10" y="13"/>
                    <a:pt x="9" y="8"/>
                    <a:pt x="9" y="8"/>
                  </a:cubicBezTo>
                  <a:cubicBezTo>
                    <a:pt x="13" y="0"/>
                    <a:pt x="13" y="0"/>
                    <a:pt x="13" y="0"/>
                  </a:cubicBezTo>
                  <a:lnTo>
                    <a:pt x="8" y="6"/>
                  </a:lnTo>
                  <a:close/>
                </a:path>
              </a:pathLst>
            </a:custGeom>
            <a:solidFill>
              <a:srgbClr val="CFD0D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7" name="Freeform 232"/>
            <p:cNvSpPr>
              <a:spLocks/>
            </p:cNvSpPr>
            <p:nvPr/>
          </p:nvSpPr>
          <p:spPr bwMode="auto">
            <a:xfrm>
              <a:off x="-1268240" y="3302968"/>
              <a:ext cx="109271" cy="292404"/>
            </a:xfrm>
            <a:custGeom>
              <a:avLst/>
              <a:gdLst>
                <a:gd name="T0" fmla="*/ 10 w 29"/>
                <a:gd name="T1" fmla="*/ 76 h 78"/>
                <a:gd name="T2" fmla="*/ 18 w 29"/>
                <a:gd name="T3" fmla="*/ 50 h 78"/>
                <a:gd name="T4" fmla="*/ 26 w 29"/>
                <a:gd name="T5" fmla="*/ 34 h 78"/>
                <a:gd name="T6" fmla="*/ 26 w 29"/>
                <a:gd name="T7" fmla="*/ 12 h 78"/>
                <a:gd name="T8" fmla="*/ 20 w 29"/>
                <a:gd name="T9" fmla="*/ 0 h 78"/>
                <a:gd name="T10" fmla="*/ 16 w 29"/>
                <a:gd name="T11" fmla="*/ 2 h 78"/>
                <a:gd name="T12" fmla="*/ 5 w 29"/>
                <a:gd name="T13" fmla="*/ 5 h 78"/>
                <a:gd name="T14" fmla="*/ 7 w 29"/>
                <a:gd name="T15" fmla="*/ 21 h 78"/>
                <a:gd name="T16" fmla="*/ 6 w 29"/>
                <a:gd name="T17" fmla="*/ 30 h 78"/>
                <a:gd name="T18" fmla="*/ 5 w 29"/>
                <a:gd name="T19" fmla="*/ 44 h 78"/>
                <a:gd name="T20" fmla="*/ 1 w 29"/>
                <a:gd name="T21" fmla="*/ 53 h 78"/>
                <a:gd name="T22" fmla="*/ 3 w 29"/>
                <a:gd name="T23" fmla="*/ 55 h 78"/>
                <a:gd name="T24" fmla="*/ 0 w 29"/>
                <a:gd name="T25" fmla="*/ 75 h 78"/>
                <a:gd name="T26" fmla="*/ 10 w 29"/>
                <a:gd name="T27"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78">
                  <a:moveTo>
                    <a:pt x="10" y="76"/>
                  </a:moveTo>
                  <a:cubicBezTo>
                    <a:pt x="10" y="76"/>
                    <a:pt x="15" y="55"/>
                    <a:pt x="18" y="50"/>
                  </a:cubicBezTo>
                  <a:cubicBezTo>
                    <a:pt x="21" y="45"/>
                    <a:pt x="25" y="39"/>
                    <a:pt x="26" y="34"/>
                  </a:cubicBezTo>
                  <a:cubicBezTo>
                    <a:pt x="27" y="29"/>
                    <a:pt x="29" y="19"/>
                    <a:pt x="26" y="12"/>
                  </a:cubicBezTo>
                  <a:cubicBezTo>
                    <a:pt x="26" y="12"/>
                    <a:pt x="23" y="3"/>
                    <a:pt x="20" y="0"/>
                  </a:cubicBezTo>
                  <a:cubicBezTo>
                    <a:pt x="16" y="2"/>
                    <a:pt x="16" y="2"/>
                    <a:pt x="16" y="2"/>
                  </a:cubicBezTo>
                  <a:cubicBezTo>
                    <a:pt x="16" y="2"/>
                    <a:pt x="6" y="3"/>
                    <a:pt x="5" y="5"/>
                  </a:cubicBezTo>
                  <a:cubicBezTo>
                    <a:pt x="7" y="21"/>
                    <a:pt x="7" y="21"/>
                    <a:pt x="7" y="21"/>
                  </a:cubicBezTo>
                  <a:cubicBezTo>
                    <a:pt x="6" y="30"/>
                    <a:pt x="6" y="30"/>
                    <a:pt x="6" y="30"/>
                  </a:cubicBezTo>
                  <a:cubicBezTo>
                    <a:pt x="6" y="30"/>
                    <a:pt x="6" y="41"/>
                    <a:pt x="5" y="44"/>
                  </a:cubicBezTo>
                  <a:cubicBezTo>
                    <a:pt x="5" y="47"/>
                    <a:pt x="1" y="53"/>
                    <a:pt x="1" y="53"/>
                  </a:cubicBezTo>
                  <a:cubicBezTo>
                    <a:pt x="3" y="55"/>
                    <a:pt x="3" y="55"/>
                    <a:pt x="3" y="55"/>
                  </a:cubicBezTo>
                  <a:cubicBezTo>
                    <a:pt x="0" y="75"/>
                    <a:pt x="0" y="75"/>
                    <a:pt x="0" y="75"/>
                  </a:cubicBezTo>
                  <a:cubicBezTo>
                    <a:pt x="0" y="75"/>
                    <a:pt x="7" y="78"/>
                    <a:pt x="10" y="76"/>
                  </a:cubicBezTo>
                  <a:close/>
                </a:path>
              </a:pathLst>
            </a:custGeom>
            <a:solidFill>
              <a:srgbClr val="262423"/>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8" name="Freeform 233"/>
            <p:cNvSpPr>
              <a:spLocks/>
            </p:cNvSpPr>
            <p:nvPr/>
          </p:nvSpPr>
          <p:spPr bwMode="auto">
            <a:xfrm>
              <a:off x="-1246103" y="3426804"/>
              <a:ext cx="74417" cy="74867"/>
            </a:xfrm>
            <a:custGeom>
              <a:avLst/>
              <a:gdLst>
                <a:gd name="T0" fmla="*/ 1 w 20"/>
                <a:gd name="T1" fmla="*/ 1 h 20"/>
                <a:gd name="T2" fmla="*/ 11 w 20"/>
                <a:gd name="T3" fmla="*/ 9 h 20"/>
                <a:gd name="T4" fmla="*/ 14 w 20"/>
                <a:gd name="T5" fmla="*/ 7 h 20"/>
                <a:gd name="T6" fmla="*/ 13 w 20"/>
                <a:gd name="T7" fmla="*/ 0 h 20"/>
                <a:gd name="T8" fmla="*/ 15 w 20"/>
                <a:gd name="T9" fmla="*/ 5 h 20"/>
                <a:gd name="T10" fmla="*/ 16 w 20"/>
                <a:gd name="T11" fmla="*/ 3 h 20"/>
                <a:gd name="T12" fmla="*/ 16 w 20"/>
                <a:gd name="T13" fmla="*/ 0 h 20"/>
                <a:gd name="T14" fmla="*/ 17 w 20"/>
                <a:gd name="T15" fmla="*/ 0 h 20"/>
                <a:gd name="T16" fmla="*/ 20 w 20"/>
                <a:gd name="T17" fmla="*/ 3 h 20"/>
                <a:gd name="T18" fmla="*/ 19 w 20"/>
                <a:gd name="T19" fmla="*/ 20 h 20"/>
                <a:gd name="T20" fmla="*/ 13 w 20"/>
                <a:gd name="T21" fmla="*/ 20 h 20"/>
                <a:gd name="T22" fmla="*/ 0 w 20"/>
                <a:gd name="T23" fmla="*/ 14 h 20"/>
                <a:gd name="T24" fmla="*/ 1 w 20"/>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1" y="1"/>
                  </a:moveTo>
                  <a:cubicBezTo>
                    <a:pt x="1" y="1"/>
                    <a:pt x="9" y="9"/>
                    <a:pt x="11" y="9"/>
                  </a:cubicBezTo>
                  <a:cubicBezTo>
                    <a:pt x="14" y="7"/>
                    <a:pt x="14" y="7"/>
                    <a:pt x="14" y="7"/>
                  </a:cubicBezTo>
                  <a:cubicBezTo>
                    <a:pt x="14" y="7"/>
                    <a:pt x="13" y="3"/>
                    <a:pt x="13" y="0"/>
                  </a:cubicBezTo>
                  <a:cubicBezTo>
                    <a:pt x="13" y="0"/>
                    <a:pt x="15" y="5"/>
                    <a:pt x="15" y="5"/>
                  </a:cubicBezTo>
                  <a:cubicBezTo>
                    <a:pt x="16" y="3"/>
                    <a:pt x="16" y="3"/>
                    <a:pt x="16" y="3"/>
                  </a:cubicBezTo>
                  <a:cubicBezTo>
                    <a:pt x="16" y="3"/>
                    <a:pt x="16" y="1"/>
                    <a:pt x="16" y="0"/>
                  </a:cubicBezTo>
                  <a:cubicBezTo>
                    <a:pt x="16" y="0"/>
                    <a:pt x="17" y="1"/>
                    <a:pt x="17" y="0"/>
                  </a:cubicBezTo>
                  <a:cubicBezTo>
                    <a:pt x="20" y="3"/>
                    <a:pt x="20" y="3"/>
                    <a:pt x="20" y="3"/>
                  </a:cubicBezTo>
                  <a:cubicBezTo>
                    <a:pt x="19" y="20"/>
                    <a:pt x="19" y="20"/>
                    <a:pt x="19" y="20"/>
                  </a:cubicBezTo>
                  <a:cubicBezTo>
                    <a:pt x="13" y="20"/>
                    <a:pt x="13" y="20"/>
                    <a:pt x="13" y="20"/>
                  </a:cubicBezTo>
                  <a:cubicBezTo>
                    <a:pt x="0" y="14"/>
                    <a:pt x="0" y="14"/>
                    <a:pt x="0" y="14"/>
                  </a:cubicBezTo>
                  <a:cubicBezTo>
                    <a:pt x="2" y="9"/>
                    <a:pt x="1" y="1"/>
                    <a:pt x="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39" name="Freeform 234"/>
            <p:cNvSpPr>
              <a:spLocks/>
            </p:cNvSpPr>
            <p:nvPr/>
          </p:nvSpPr>
          <p:spPr bwMode="auto">
            <a:xfrm>
              <a:off x="-1205126" y="3487545"/>
              <a:ext cx="63584" cy="44261"/>
            </a:xfrm>
            <a:custGeom>
              <a:avLst/>
              <a:gdLst>
                <a:gd name="T0" fmla="*/ 0 w 17"/>
                <a:gd name="T1" fmla="*/ 4 h 12"/>
                <a:gd name="T2" fmla="*/ 4 w 17"/>
                <a:gd name="T3" fmla="*/ 7 h 12"/>
                <a:gd name="T4" fmla="*/ 7 w 17"/>
                <a:gd name="T5" fmla="*/ 9 h 12"/>
                <a:gd name="T6" fmla="*/ 12 w 17"/>
                <a:gd name="T7" fmla="*/ 11 h 12"/>
                <a:gd name="T8" fmla="*/ 15 w 17"/>
                <a:gd name="T9" fmla="*/ 11 h 12"/>
                <a:gd name="T10" fmla="*/ 12 w 17"/>
                <a:gd name="T11" fmla="*/ 7 h 12"/>
                <a:gd name="T12" fmla="*/ 16 w 17"/>
                <a:gd name="T13" fmla="*/ 8 h 12"/>
                <a:gd name="T14" fmla="*/ 14 w 17"/>
                <a:gd name="T15" fmla="*/ 4 h 12"/>
                <a:gd name="T16" fmla="*/ 9 w 17"/>
                <a:gd name="T17" fmla="*/ 2 h 12"/>
                <a:gd name="T18" fmla="*/ 14 w 17"/>
                <a:gd name="T19" fmla="*/ 3 h 12"/>
                <a:gd name="T20" fmla="*/ 16 w 17"/>
                <a:gd name="T21" fmla="*/ 3 h 12"/>
                <a:gd name="T22" fmla="*/ 12 w 17"/>
                <a:gd name="T23" fmla="*/ 1 h 12"/>
                <a:gd name="T24" fmla="*/ 4 w 17"/>
                <a:gd name="T25" fmla="*/ 0 h 12"/>
                <a:gd name="T26" fmla="*/ 0 w 17"/>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2">
                  <a:moveTo>
                    <a:pt x="0" y="4"/>
                  </a:moveTo>
                  <a:cubicBezTo>
                    <a:pt x="0" y="4"/>
                    <a:pt x="2" y="5"/>
                    <a:pt x="4" y="7"/>
                  </a:cubicBezTo>
                  <a:cubicBezTo>
                    <a:pt x="6" y="8"/>
                    <a:pt x="7" y="9"/>
                    <a:pt x="7" y="9"/>
                  </a:cubicBezTo>
                  <a:cubicBezTo>
                    <a:pt x="7" y="9"/>
                    <a:pt x="11" y="12"/>
                    <a:pt x="12" y="11"/>
                  </a:cubicBezTo>
                  <a:cubicBezTo>
                    <a:pt x="12" y="11"/>
                    <a:pt x="15" y="11"/>
                    <a:pt x="15" y="11"/>
                  </a:cubicBezTo>
                  <a:cubicBezTo>
                    <a:pt x="12" y="7"/>
                    <a:pt x="12" y="7"/>
                    <a:pt x="12" y="7"/>
                  </a:cubicBezTo>
                  <a:cubicBezTo>
                    <a:pt x="12" y="7"/>
                    <a:pt x="14" y="10"/>
                    <a:pt x="16" y="8"/>
                  </a:cubicBezTo>
                  <a:cubicBezTo>
                    <a:pt x="16" y="8"/>
                    <a:pt x="15" y="5"/>
                    <a:pt x="14" y="4"/>
                  </a:cubicBezTo>
                  <a:cubicBezTo>
                    <a:pt x="12" y="4"/>
                    <a:pt x="9" y="2"/>
                    <a:pt x="9" y="2"/>
                  </a:cubicBezTo>
                  <a:cubicBezTo>
                    <a:pt x="14" y="3"/>
                    <a:pt x="14" y="3"/>
                    <a:pt x="14" y="3"/>
                  </a:cubicBezTo>
                  <a:cubicBezTo>
                    <a:pt x="14" y="3"/>
                    <a:pt x="15" y="4"/>
                    <a:pt x="16" y="3"/>
                  </a:cubicBezTo>
                  <a:cubicBezTo>
                    <a:pt x="17" y="3"/>
                    <a:pt x="12" y="1"/>
                    <a:pt x="12" y="1"/>
                  </a:cubicBezTo>
                  <a:cubicBezTo>
                    <a:pt x="4" y="0"/>
                    <a:pt x="4" y="0"/>
                    <a:pt x="4" y="0"/>
                  </a:cubicBezTo>
                  <a:lnTo>
                    <a:pt x="0" y="4"/>
                  </a:lnTo>
                  <a:close/>
                </a:path>
              </a:pathLst>
            </a:custGeom>
            <a:solidFill>
              <a:srgbClr val="F2C279"/>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40" name="Freeform 235"/>
            <p:cNvSpPr>
              <a:spLocks/>
            </p:cNvSpPr>
            <p:nvPr/>
          </p:nvSpPr>
          <p:spPr bwMode="auto">
            <a:xfrm>
              <a:off x="-1147665" y="3295434"/>
              <a:ext cx="160138" cy="266506"/>
            </a:xfrm>
            <a:custGeom>
              <a:avLst/>
              <a:gdLst>
                <a:gd name="T0" fmla="*/ 18 w 43"/>
                <a:gd name="T1" fmla="*/ 71 h 71"/>
                <a:gd name="T2" fmla="*/ 22 w 43"/>
                <a:gd name="T3" fmla="*/ 53 h 71"/>
                <a:gd name="T4" fmla="*/ 15 w 43"/>
                <a:gd name="T5" fmla="*/ 38 h 71"/>
                <a:gd name="T6" fmla="*/ 6 w 43"/>
                <a:gd name="T7" fmla="*/ 16 h 71"/>
                <a:gd name="T8" fmla="*/ 3 w 43"/>
                <a:gd name="T9" fmla="*/ 11 h 71"/>
                <a:gd name="T10" fmla="*/ 7 w 43"/>
                <a:gd name="T11" fmla="*/ 8 h 71"/>
                <a:gd name="T12" fmla="*/ 0 w 43"/>
                <a:gd name="T13" fmla="*/ 2 h 71"/>
                <a:gd name="T14" fmla="*/ 10 w 43"/>
                <a:gd name="T15" fmla="*/ 5 h 71"/>
                <a:gd name="T16" fmla="*/ 13 w 43"/>
                <a:gd name="T17" fmla="*/ 9 h 71"/>
                <a:gd name="T18" fmla="*/ 18 w 43"/>
                <a:gd name="T19" fmla="*/ 10 h 71"/>
                <a:gd name="T20" fmla="*/ 21 w 43"/>
                <a:gd name="T21" fmla="*/ 11 h 71"/>
                <a:gd name="T22" fmla="*/ 25 w 43"/>
                <a:gd name="T23" fmla="*/ 8 h 71"/>
                <a:gd name="T24" fmla="*/ 30 w 43"/>
                <a:gd name="T25" fmla="*/ 5 h 71"/>
                <a:gd name="T26" fmla="*/ 34 w 43"/>
                <a:gd name="T27" fmla="*/ 4 h 71"/>
                <a:gd name="T28" fmla="*/ 39 w 43"/>
                <a:gd name="T29" fmla="*/ 0 h 71"/>
                <a:gd name="T30" fmla="*/ 43 w 43"/>
                <a:gd name="T31" fmla="*/ 7 h 71"/>
                <a:gd name="T32" fmla="*/ 36 w 43"/>
                <a:gd name="T33" fmla="*/ 13 h 71"/>
                <a:gd name="T34" fmla="*/ 27 w 43"/>
                <a:gd name="T35" fmla="*/ 19 h 71"/>
                <a:gd name="T36" fmla="*/ 22 w 43"/>
                <a:gd name="T37" fmla="*/ 21 h 71"/>
                <a:gd name="T38" fmla="*/ 17 w 43"/>
                <a:gd name="T39" fmla="*/ 21 h 71"/>
                <a:gd name="T40" fmla="*/ 22 w 43"/>
                <a:gd name="T41" fmla="*/ 35 h 71"/>
                <a:gd name="T42" fmla="*/ 28 w 43"/>
                <a:gd name="T43" fmla="*/ 60 h 71"/>
                <a:gd name="T44" fmla="*/ 18 w 43"/>
                <a:gd name="T4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71">
                  <a:moveTo>
                    <a:pt x="18" y="71"/>
                  </a:moveTo>
                  <a:cubicBezTo>
                    <a:pt x="18" y="71"/>
                    <a:pt x="24" y="57"/>
                    <a:pt x="22" y="53"/>
                  </a:cubicBezTo>
                  <a:cubicBezTo>
                    <a:pt x="20" y="49"/>
                    <a:pt x="15" y="39"/>
                    <a:pt x="15" y="38"/>
                  </a:cubicBezTo>
                  <a:cubicBezTo>
                    <a:pt x="14" y="38"/>
                    <a:pt x="8" y="20"/>
                    <a:pt x="6" y="16"/>
                  </a:cubicBezTo>
                  <a:cubicBezTo>
                    <a:pt x="3" y="11"/>
                    <a:pt x="3" y="11"/>
                    <a:pt x="3" y="11"/>
                  </a:cubicBezTo>
                  <a:cubicBezTo>
                    <a:pt x="3" y="11"/>
                    <a:pt x="4" y="8"/>
                    <a:pt x="7" y="8"/>
                  </a:cubicBezTo>
                  <a:cubicBezTo>
                    <a:pt x="7" y="8"/>
                    <a:pt x="2" y="5"/>
                    <a:pt x="0" y="2"/>
                  </a:cubicBezTo>
                  <a:cubicBezTo>
                    <a:pt x="0" y="2"/>
                    <a:pt x="7" y="2"/>
                    <a:pt x="10" y="5"/>
                  </a:cubicBezTo>
                  <a:cubicBezTo>
                    <a:pt x="13" y="9"/>
                    <a:pt x="13" y="9"/>
                    <a:pt x="13" y="9"/>
                  </a:cubicBezTo>
                  <a:cubicBezTo>
                    <a:pt x="13" y="9"/>
                    <a:pt x="17" y="9"/>
                    <a:pt x="18" y="10"/>
                  </a:cubicBezTo>
                  <a:cubicBezTo>
                    <a:pt x="18" y="10"/>
                    <a:pt x="20" y="10"/>
                    <a:pt x="21" y="11"/>
                  </a:cubicBezTo>
                  <a:cubicBezTo>
                    <a:pt x="21" y="11"/>
                    <a:pt x="23" y="8"/>
                    <a:pt x="25" y="8"/>
                  </a:cubicBezTo>
                  <a:cubicBezTo>
                    <a:pt x="27" y="7"/>
                    <a:pt x="30" y="6"/>
                    <a:pt x="30" y="5"/>
                  </a:cubicBezTo>
                  <a:cubicBezTo>
                    <a:pt x="31" y="5"/>
                    <a:pt x="33" y="4"/>
                    <a:pt x="34" y="4"/>
                  </a:cubicBezTo>
                  <a:cubicBezTo>
                    <a:pt x="35" y="3"/>
                    <a:pt x="36" y="1"/>
                    <a:pt x="39" y="0"/>
                  </a:cubicBezTo>
                  <a:cubicBezTo>
                    <a:pt x="39" y="0"/>
                    <a:pt x="43" y="4"/>
                    <a:pt x="43" y="7"/>
                  </a:cubicBezTo>
                  <a:cubicBezTo>
                    <a:pt x="43" y="9"/>
                    <a:pt x="37" y="13"/>
                    <a:pt x="36" y="13"/>
                  </a:cubicBezTo>
                  <a:cubicBezTo>
                    <a:pt x="35" y="14"/>
                    <a:pt x="27" y="19"/>
                    <a:pt x="27" y="19"/>
                  </a:cubicBezTo>
                  <a:cubicBezTo>
                    <a:pt x="27" y="19"/>
                    <a:pt x="23" y="20"/>
                    <a:pt x="22" y="21"/>
                  </a:cubicBezTo>
                  <a:cubicBezTo>
                    <a:pt x="20" y="21"/>
                    <a:pt x="17" y="21"/>
                    <a:pt x="17" y="21"/>
                  </a:cubicBezTo>
                  <a:cubicBezTo>
                    <a:pt x="22" y="35"/>
                    <a:pt x="22" y="35"/>
                    <a:pt x="22" y="35"/>
                  </a:cubicBezTo>
                  <a:cubicBezTo>
                    <a:pt x="22" y="35"/>
                    <a:pt x="28" y="56"/>
                    <a:pt x="28" y="60"/>
                  </a:cubicBezTo>
                  <a:cubicBezTo>
                    <a:pt x="28" y="64"/>
                    <a:pt x="25" y="70"/>
                    <a:pt x="18" y="71"/>
                  </a:cubicBezTo>
                  <a:close/>
                </a:path>
              </a:pathLst>
            </a:custGeom>
            <a:solidFill>
              <a:srgbClr val="262423"/>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41" name="Freeform 236"/>
            <p:cNvSpPr>
              <a:spLocks/>
            </p:cNvSpPr>
            <p:nvPr/>
          </p:nvSpPr>
          <p:spPr bwMode="auto">
            <a:xfrm>
              <a:off x="-1114225" y="3314268"/>
              <a:ext cx="126697" cy="198232"/>
            </a:xfrm>
            <a:custGeom>
              <a:avLst/>
              <a:gdLst>
                <a:gd name="T0" fmla="*/ 22 w 34"/>
                <a:gd name="T1" fmla="*/ 10 h 53"/>
                <a:gd name="T2" fmla="*/ 26 w 34"/>
                <a:gd name="T3" fmla="*/ 4 h 53"/>
                <a:gd name="T4" fmla="*/ 23 w 34"/>
                <a:gd name="T5" fmla="*/ 6 h 53"/>
                <a:gd name="T6" fmla="*/ 23 w 34"/>
                <a:gd name="T7" fmla="*/ 0 h 53"/>
                <a:gd name="T8" fmla="*/ 21 w 34"/>
                <a:gd name="T9" fmla="*/ 0 h 53"/>
                <a:gd name="T10" fmla="*/ 19 w 34"/>
                <a:gd name="T11" fmla="*/ 1 h 53"/>
                <a:gd name="T12" fmla="*/ 21 w 34"/>
                <a:gd name="T13" fmla="*/ 5 h 53"/>
                <a:gd name="T14" fmla="*/ 13 w 34"/>
                <a:gd name="T15" fmla="*/ 14 h 53"/>
                <a:gd name="T16" fmla="*/ 16 w 34"/>
                <a:gd name="T17" fmla="*/ 5 h 53"/>
                <a:gd name="T18" fmla="*/ 8 w 34"/>
                <a:gd name="T19" fmla="*/ 14 h 53"/>
                <a:gd name="T20" fmla="*/ 8 w 34"/>
                <a:gd name="T21" fmla="*/ 13 h 53"/>
                <a:gd name="T22" fmla="*/ 11 w 34"/>
                <a:gd name="T23" fmla="*/ 9 h 53"/>
                <a:gd name="T24" fmla="*/ 6 w 34"/>
                <a:gd name="T25" fmla="*/ 12 h 53"/>
                <a:gd name="T26" fmla="*/ 10 w 34"/>
                <a:gd name="T27" fmla="*/ 7 h 53"/>
                <a:gd name="T28" fmla="*/ 6 w 34"/>
                <a:gd name="T29" fmla="*/ 11 h 53"/>
                <a:gd name="T30" fmla="*/ 8 w 34"/>
                <a:gd name="T31" fmla="*/ 5 h 53"/>
                <a:gd name="T32" fmla="*/ 7 w 34"/>
                <a:gd name="T33" fmla="*/ 4 h 53"/>
                <a:gd name="T34" fmla="*/ 5 w 34"/>
                <a:gd name="T35" fmla="*/ 12 h 53"/>
                <a:gd name="T36" fmla="*/ 2 w 34"/>
                <a:gd name="T37" fmla="*/ 16 h 53"/>
                <a:gd name="T38" fmla="*/ 3 w 34"/>
                <a:gd name="T39" fmla="*/ 8 h 53"/>
                <a:gd name="T40" fmla="*/ 1 w 34"/>
                <a:gd name="T41" fmla="*/ 14 h 53"/>
                <a:gd name="T42" fmla="*/ 0 w 34"/>
                <a:gd name="T43" fmla="*/ 17 h 53"/>
                <a:gd name="T44" fmla="*/ 4 w 34"/>
                <a:gd name="T45" fmla="*/ 28 h 53"/>
                <a:gd name="T46" fmla="*/ 10 w 34"/>
                <a:gd name="T47" fmla="*/ 38 h 53"/>
                <a:gd name="T48" fmla="*/ 13 w 34"/>
                <a:gd name="T49" fmla="*/ 44 h 53"/>
                <a:gd name="T50" fmla="*/ 18 w 34"/>
                <a:gd name="T51" fmla="*/ 53 h 53"/>
                <a:gd name="T52" fmla="*/ 19 w 34"/>
                <a:gd name="T53" fmla="*/ 52 h 53"/>
                <a:gd name="T54" fmla="*/ 13 w 34"/>
                <a:gd name="T55" fmla="*/ 30 h 53"/>
                <a:gd name="T56" fmla="*/ 8 w 34"/>
                <a:gd name="T57" fmla="*/ 16 h 53"/>
                <a:gd name="T58" fmla="*/ 13 w 34"/>
                <a:gd name="T59" fmla="*/ 16 h 53"/>
                <a:gd name="T60" fmla="*/ 18 w 34"/>
                <a:gd name="T61" fmla="*/ 14 h 53"/>
                <a:gd name="T62" fmla="*/ 27 w 34"/>
                <a:gd name="T63" fmla="*/ 8 h 53"/>
                <a:gd name="T64" fmla="*/ 34 w 34"/>
                <a:gd name="T65" fmla="*/ 2 h 53"/>
                <a:gd name="T66" fmla="*/ 34 w 34"/>
                <a:gd name="T67" fmla="*/ 1 h 53"/>
                <a:gd name="T68" fmla="*/ 28 w 34"/>
                <a:gd name="T69" fmla="*/ 5 h 53"/>
                <a:gd name="T70" fmla="*/ 22 w 34"/>
                <a:gd name="T71"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53">
                  <a:moveTo>
                    <a:pt x="22" y="10"/>
                  </a:moveTo>
                  <a:cubicBezTo>
                    <a:pt x="22" y="10"/>
                    <a:pt x="26" y="5"/>
                    <a:pt x="26" y="4"/>
                  </a:cubicBezTo>
                  <a:cubicBezTo>
                    <a:pt x="26" y="4"/>
                    <a:pt x="24" y="6"/>
                    <a:pt x="23" y="6"/>
                  </a:cubicBezTo>
                  <a:cubicBezTo>
                    <a:pt x="23" y="6"/>
                    <a:pt x="24" y="2"/>
                    <a:pt x="23" y="0"/>
                  </a:cubicBezTo>
                  <a:cubicBezTo>
                    <a:pt x="22" y="0"/>
                    <a:pt x="22" y="0"/>
                    <a:pt x="21" y="0"/>
                  </a:cubicBezTo>
                  <a:cubicBezTo>
                    <a:pt x="21" y="0"/>
                    <a:pt x="20" y="1"/>
                    <a:pt x="19" y="1"/>
                  </a:cubicBezTo>
                  <a:cubicBezTo>
                    <a:pt x="21" y="2"/>
                    <a:pt x="22" y="3"/>
                    <a:pt x="21" y="5"/>
                  </a:cubicBezTo>
                  <a:cubicBezTo>
                    <a:pt x="20" y="8"/>
                    <a:pt x="24" y="10"/>
                    <a:pt x="13" y="14"/>
                  </a:cubicBezTo>
                  <a:cubicBezTo>
                    <a:pt x="13" y="14"/>
                    <a:pt x="18" y="11"/>
                    <a:pt x="16" y="5"/>
                  </a:cubicBezTo>
                  <a:cubicBezTo>
                    <a:pt x="16" y="5"/>
                    <a:pt x="16" y="12"/>
                    <a:pt x="8" y="14"/>
                  </a:cubicBezTo>
                  <a:cubicBezTo>
                    <a:pt x="8" y="14"/>
                    <a:pt x="7" y="13"/>
                    <a:pt x="8" y="13"/>
                  </a:cubicBezTo>
                  <a:cubicBezTo>
                    <a:pt x="8" y="12"/>
                    <a:pt x="11" y="10"/>
                    <a:pt x="11" y="9"/>
                  </a:cubicBezTo>
                  <a:cubicBezTo>
                    <a:pt x="11" y="9"/>
                    <a:pt x="8" y="12"/>
                    <a:pt x="6" y="12"/>
                  </a:cubicBezTo>
                  <a:cubicBezTo>
                    <a:pt x="6" y="12"/>
                    <a:pt x="10" y="9"/>
                    <a:pt x="10" y="7"/>
                  </a:cubicBezTo>
                  <a:cubicBezTo>
                    <a:pt x="10" y="7"/>
                    <a:pt x="8" y="10"/>
                    <a:pt x="6" y="11"/>
                  </a:cubicBezTo>
                  <a:cubicBezTo>
                    <a:pt x="6" y="11"/>
                    <a:pt x="8" y="10"/>
                    <a:pt x="8" y="5"/>
                  </a:cubicBezTo>
                  <a:cubicBezTo>
                    <a:pt x="7" y="4"/>
                    <a:pt x="7" y="4"/>
                    <a:pt x="7" y="4"/>
                  </a:cubicBezTo>
                  <a:cubicBezTo>
                    <a:pt x="8" y="6"/>
                    <a:pt x="8" y="9"/>
                    <a:pt x="5" y="12"/>
                  </a:cubicBezTo>
                  <a:cubicBezTo>
                    <a:pt x="5" y="12"/>
                    <a:pt x="3" y="11"/>
                    <a:pt x="2" y="16"/>
                  </a:cubicBezTo>
                  <a:cubicBezTo>
                    <a:pt x="2" y="16"/>
                    <a:pt x="3" y="11"/>
                    <a:pt x="3" y="8"/>
                  </a:cubicBezTo>
                  <a:cubicBezTo>
                    <a:pt x="3" y="8"/>
                    <a:pt x="2" y="10"/>
                    <a:pt x="1" y="14"/>
                  </a:cubicBezTo>
                  <a:cubicBezTo>
                    <a:pt x="0" y="17"/>
                    <a:pt x="0" y="17"/>
                    <a:pt x="0" y="17"/>
                  </a:cubicBezTo>
                  <a:cubicBezTo>
                    <a:pt x="1" y="21"/>
                    <a:pt x="3" y="25"/>
                    <a:pt x="4" y="28"/>
                  </a:cubicBezTo>
                  <a:cubicBezTo>
                    <a:pt x="10" y="38"/>
                    <a:pt x="10" y="38"/>
                    <a:pt x="10" y="38"/>
                  </a:cubicBezTo>
                  <a:cubicBezTo>
                    <a:pt x="13" y="44"/>
                    <a:pt x="13" y="44"/>
                    <a:pt x="13" y="44"/>
                  </a:cubicBezTo>
                  <a:cubicBezTo>
                    <a:pt x="18" y="53"/>
                    <a:pt x="18" y="53"/>
                    <a:pt x="18" y="53"/>
                  </a:cubicBezTo>
                  <a:cubicBezTo>
                    <a:pt x="19" y="52"/>
                    <a:pt x="19" y="52"/>
                    <a:pt x="19" y="52"/>
                  </a:cubicBezTo>
                  <a:cubicBezTo>
                    <a:pt x="17" y="45"/>
                    <a:pt x="13" y="30"/>
                    <a:pt x="13" y="30"/>
                  </a:cubicBezTo>
                  <a:cubicBezTo>
                    <a:pt x="8" y="16"/>
                    <a:pt x="8" y="16"/>
                    <a:pt x="8" y="16"/>
                  </a:cubicBezTo>
                  <a:cubicBezTo>
                    <a:pt x="8" y="16"/>
                    <a:pt x="11" y="16"/>
                    <a:pt x="13" y="16"/>
                  </a:cubicBezTo>
                  <a:cubicBezTo>
                    <a:pt x="14" y="15"/>
                    <a:pt x="18" y="14"/>
                    <a:pt x="18" y="14"/>
                  </a:cubicBezTo>
                  <a:cubicBezTo>
                    <a:pt x="18" y="14"/>
                    <a:pt x="26" y="9"/>
                    <a:pt x="27" y="8"/>
                  </a:cubicBezTo>
                  <a:cubicBezTo>
                    <a:pt x="28" y="8"/>
                    <a:pt x="34" y="4"/>
                    <a:pt x="34" y="2"/>
                  </a:cubicBezTo>
                  <a:cubicBezTo>
                    <a:pt x="34" y="1"/>
                    <a:pt x="34" y="1"/>
                    <a:pt x="34" y="1"/>
                  </a:cubicBezTo>
                  <a:cubicBezTo>
                    <a:pt x="32" y="2"/>
                    <a:pt x="28" y="4"/>
                    <a:pt x="28" y="5"/>
                  </a:cubicBezTo>
                  <a:cubicBezTo>
                    <a:pt x="27" y="6"/>
                    <a:pt x="23" y="9"/>
                    <a:pt x="22"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42" name="Freeform 237"/>
            <p:cNvSpPr>
              <a:spLocks/>
            </p:cNvSpPr>
            <p:nvPr/>
          </p:nvSpPr>
          <p:spPr bwMode="auto">
            <a:xfrm>
              <a:off x="-1249400" y="3306264"/>
              <a:ext cx="82424" cy="139845"/>
            </a:xfrm>
            <a:custGeom>
              <a:avLst/>
              <a:gdLst>
                <a:gd name="T0" fmla="*/ 0 w 22"/>
                <a:gd name="T1" fmla="*/ 4 h 37"/>
                <a:gd name="T2" fmla="*/ 2 w 22"/>
                <a:gd name="T3" fmla="*/ 20 h 37"/>
                <a:gd name="T4" fmla="*/ 1 w 22"/>
                <a:gd name="T5" fmla="*/ 29 h 37"/>
                <a:gd name="T6" fmla="*/ 1 w 22"/>
                <a:gd name="T7" fmla="*/ 35 h 37"/>
                <a:gd name="T8" fmla="*/ 4 w 22"/>
                <a:gd name="T9" fmla="*/ 37 h 37"/>
                <a:gd name="T10" fmla="*/ 4 w 22"/>
                <a:gd name="T11" fmla="*/ 26 h 37"/>
                <a:gd name="T12" fmla="*/ 5 w 22"/>
                <a:gd name="T13" fmla="*/ 21 h 37"/>
                <a:gd name="T14" fmla="*/ 11 w 22"/>
                <a:gd name="T15" fmla="*/ 11 h 37"/>
                <a:gd name="T16" fmla="*/ 6 w 22"/>
                <a:gd name="T17" fmla="*/ 17 h 37"/>
                <a:gd name="T18" fmla="*/ 3 w 22"/>
                <a:gd name="T19" fmla="*/ 4 h 37"/>
                <a:gd name="T20" fmla="*/ 12 w 22"/>
                <a:gd name="T21" fmla="*/ 2 h 37"/>
                <a:gd name="T22" fmla="*/ 14 w 22"/>
                <a:gd name="T23" fmla="*/ 5 h 37"/>
                <a:gd name="T24" fmla="*/ 16 w 22"/>
                <a:gd name="T25" fmla="*/ 6 h 37"/>
                <a:gd name="T26" fmla="*/ 14 w 22"/>
                <a:gd name="T27" fmla="*/ 7 h 37"/>
                <a:gd name="T28" fmla="*/ 20 w 22"/>
                <a:gd name="T29" fmla="*/ 29 h 37"/>
                <a:gd name="T30" fmla="*/ 18 w 22"/>
                <a:gd name="T31" fmla="*/ 34 h 37"/>
                <a:gd name="T32" fmla="*/ 20 w 22"/>
                <a:gd name="T33" fmla="*/ 36 h 37"/>
                <a:gd name="T34" fmla="*/ 21 w 22"/>
                <a:gd name="T35" fmla="*/ 33 h 37"/>
                <a:gd name="T36" fmla="*/ 22 w 22"/>
                <a:gd name="T37" fmla="*/ 31 h 37"/>
                <a:gd name="T38" fmla="*/ 15 w 22"/>
                <a:gd name="T39" fmla="*/ 8 h 37"/>
                <a:gd name="T40" fmla="*/ 17 w 22"/>
                <a:gd name="T41" fmla="*/ 6 h 37"/>
                <a:gd name="T42" fmla="*/ 13 w 22"/>
                <a:gd name="T43" fmla="*/ 4 h 37"/>
                <a:gd name="T44" fmla="*/ 12 w 22"/>
                <a:gd name="T45" fmla="*/ 0 h 37"/>
                <a:gd name="T46" fmla="*/ 11 w 22"/>
                <a:gd name="T47" fmla="*/ 1 h 37"/>
                <a:gd name="T48" fmla="*/ 0 w 22"/>
                <a:gd name="T49"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7">
                  <a:moveTo>
                    <a:pt x="0" y="4"/>
                  </a:moveTo>
                  <a:cubicBezTo>
                    <a:pt x="2" y="20"/>
                    <a:pt x="2" y="20"/>
                    <a:pt x="2" y="20"/>
                  </a:cubicBezTo>
                  <a:cubicBezTo>
                    <a:pt x="1" y="29"/>
                    <a:pt x="1" y="29"/>
                    <a:pt x="1" y="29"/>
                  </a:cubicBezTo>
                  <a:cubicBezTo>
                    <a:pt x="1" y="29"/>
                    <a:pt x="1" y="32"/>
                    <a:pt x="1" y="35"/>
                  </a:cubicBezTo>
                  <a:cubicBezTo>
                    <a:pt x="4" y="37"/>
                    <a:pt x="4" y="37"/>
                    <a:pt x="4" y="37"/>
                  </a:cubicBezTo>
                  <a:cubicBezTo>
                    <a:pt x="4" y="26"/>
                    <a:pt x="4" y="26"/>
                    <a:pt x="4" y="26"/>
                  </a:cubicBezTo>
                  <a:cubicBezTo>
                    <a:pt x="4" y="26"/>
                    <a:pt x="5" y="22"/>
                    <a:pt x="5" y="21"/>
                  </a:cubicBezTo>
                  <a:cubicBezTo>
                    <a:pt x="6" y="19"/>
                    <a:pt x="11" y="11"/>
                    <a:pt x="11" y="11"/>
                  </a:cubicBezTo>
                  <a:cubicBezTo>
                    <a:pt x="6" y="17"/>
                    <a:pt x="6" y="17"/>
                    <a:pt x="6" y="17"/>
                  </a:cubicBezTo>
                  <a:cubicBezTo>
                    <a:pt x="8" y="9"/>
                    <a:pt x="3" y="4"/>
                    <a:pt x="3" y="4"/>
                  </a:cubicBezTo>
                  <a:cubicBezTo>
                    <a:pt x="4" y="2"/>
                    <a:pt x="12" y="2"/>
                    <a:pt x="12" y="2"/>
                  </a:cubicBezTo>
                  <a:cubicBezTo>
                    <a:pt x="14" y="5"/>
                    <a:pt x="14" y="5"/>
                    <a:pt x="14" y="5"/>
                  </a:cubicBezTo>
                  <a:cubicBezTo>
                    <a:pt x="16" y="6"/>
                    <a:pt x="16" y="6"/>
                    <a:pt x="16" y="6"/>
                  </a:cubicBezTo>
                  <a:cubicBezTo>
                    <a:pt x="14" y="7"/>
                    <a:pt x="14" y="7"/>
                    <a:pt x="14" y="7"/>
                  </a:cubicBezTo>
                  <a:cubicBezTo>
                    <a:pt x="14" y="7"/>
                    <a:pt x="20" y="28"/>
                    <a:pt x="20" y="29"/>
                  </a:cubicBezTo>
                  <a:cubicBezTo>
                    <a:pt x="20" y="30"/>
                    <a:pt x="18" y="34"/>
                    <a:pt x="18" y="34"/>
                  </a:cubicBezTo>
                  <a:cubicBezTo>
                    <a:pt x="18" y="34"/>
                    <a:pt x="19" y="35"/>
                    <a:pt x="20" y="36"/>
                  </a:cubicBezTo>
                  <a:cubicBezTo>
                    <a:pt x="21" y="35"/>
                    <a:pt x="21" y="34"/>
                    <a:pt x="21" y="33"/>
                  </a:cubicBezTo>
                  <a:cubicBezTo>
                    <a:pt x="21" y="32"/>
                    <a:pt x="21" y="31"/>
                    <a:pt x="22" y="31"/>
                  </a:cubicBezTo>
                  <a:cubicBezTo>
                    <a:pt x="15" y="8"/>
                    <a:pt x="15" y="8"/>
                    <a:pt x="15" y="8"/>
                  </a:cubicBezTo>
                  <a:cubicBezTo>
                    <a:pt x="17" y="6"/>
                    <a:pt x="17" y="6"/>
                    <a:pt x="17" y="6"/>
                  </a:cubicBezTo>
                  <a:cubicBezTo>
                    <a:pt x="13" y="4"/>
                    <a:pt x="13" y="4"/>
                    <a:pt x="13" y="4"/>
                  </a:cubicBezTo>
                  <a:cubicBezTo>
                    <a:pt x="12" y="0"/>
                    <a:pt x="12" y="0"/>
                    <a:pt x="12" y="0"/>
                  </a:cubicBezTo>
                  <a:cubicBezTo>
                    <a:pt x="11" y="1"/>
                    <a:pt x="11" y="1"/>
                    <a:pt x="11" y="1"/>
                  </a:cubicBezTo>
                  <a:cubicBezTo>
                    <a:pt x="11" y="1"/>
                    <a:pt x="1" y="2"/>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43" name="Freeform 238"/>
            <p:cNvSpPr>
              <a:spLocks/>
            </p:cNvSpPr>
            <p:nvPr/>
          </p:nvSpPr>
          <p:spPr bwMode="auto">
            <a:xfrm>
              <a:off x="-1268240" y="3474832"/>
              <a:ext cx="63113" cy="120540"/>
            </a:xfrm>
            <a:custGeom>
              <a:avLst/>
              <a:gdLst>
                <a:gd name="T0" fmla="*/ 10 w 17"/>
                <a:gd name="T1" fmla="*/ 30 h 32"/>
                <a:gd name="T2" fmla="*/ 17 w 17"/>
                <a:gd name="T3" fmla="*/ 6 h 32"/>
                <a:gd name="T4" fmla="*/ 15 w 17"/>
                <a:gd name="T5" fmla="*/ 7 h 32"/>
                <a:gd name="T6" fmla="*/ 10 w 17"/>
                <a:gd name="T7" fmla="*/ 19 h 32"/>
                <a:gd name="T8" fmla="*/ 6 w 17"/>
                <a:gd name="T9" fmla="*/ 27 h 32"/>
                <a:gd name="T10" fmla="*/ 5 w 17"/>
                <a:gd name="T11" fmla="*/ 22 h 32"/>
                <a:gd name="T12" fmla="*/ 6 w 17"/>
                <a:gd name="T13" fmla="*/ 7 h 32"/>
                <a:gd name="T14" fmla="*/ 6 w 17"/>
                <a:gd name="T15" fmla="*/ 2 h 32"/>
                <a:gd name="T16" fmla="*/ 5 w 17"/>
                <a:gd name="T17" fmla="*/ 0 h 32"/>
                <a:gd name="T18" fmla="*/ 1 w 17"/>
                <a:gd name="T19" fmla="*/ 7 h 32"/>
                <a:gd name="T20" fmla="*/ 3 w 17"/>
                <a:gd name="T21" fmla="*/ 9 h 32"/>
                <a:gd name="T22" fmla="*/ 0 w 17"/>
                <a:gd name="T23" fmla="*/ 29 h 32"/>
                <a:gd name="T24" fmla="*/ 10 w 17"/>
                <a:gd name="T25"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32">
                  <a:moveTo>
                    <a:pt x="10" y="30"/>
                  </a:moveTo>
                  <a:cubicBezTo>
                    <a:pt x="10" y="30"/>
                    <a:pt x="14" y="14"/>
                    <a:pt x="17" y="6"/>
                  </a:cubicBezTo>
                  <a:cubicBezTo>
                    <a:pt x="16" y="7"/>
                    <a:pt x="15" y="7"/>
                    <a:pt x="15" y="7"/>
                  </a:cubicBezTo>
                  <a:cubicBezTo>
                    <a:pt x="15" y="7"/>
                    <a:pt x="10" y="16"/>
                    <a:pt x="10" y="19"/>
                  </a:cubicBezTo>
                  <a:cubicBezTo>
                    <a:pt x="9" y="22"/>
                    <a:pt x="6" y="27"/>
                    <a:pt x="6" y="27"/>
                  </a:cubicBezTo>
                  <a:cubicBezTo>
                    <a:pt x="5" y="22"/>
                    <a:pt x="5" y="22"/>
                    <a:pt x="5" y="22"/>
                  </a:cubicBezTo>
                  <a:cubicBezTo>
                    <a:pt x="5" y="22"/>
                    <a:pt x="7" y="9"/>
                    <a:pt x="6" y="7"/>
                  </a:cubicBezTo>
                  <a:cubicBezTo>
                    <a:pt x="6" y="6"/>
                    <a:pt x="6" y="2"/>
                    <a:pt x="6" y="2"/>
                  </a:cubicBezTo>
                  <a:cubicBezTo>
                    <a:pt x="5" y="0"/>
                    <a:pt x="5" y="0"/>
                    <a:pt x="5" y="0"/>
                  </a:cubicBezTo>
                  <a:cubicBezTo>
                    <a:pt x="3" y="3"/>
                    <a:pt x="1" y="7"/>
                    <a:pt x="1" y="7"/>
                  </a:cubicBezTo>
                  <a:cubicBezTo>
                    <a:pt x="3" y="9"/>
                    <a:pt x="3" y="9"/>
                    <a:pt x="3" y="9"/>
                  </a:cubicBezTo>
                  <a:cubicBezTo>
                    <a:pt x="0" y="29"/>
                    <a:pt x="0" y="29"/>
                    <a:pt x="0" y="29"/>
                  </a:cubicBezTo>
                  <a:cubicBezTo>
                    <a:pt x="0" y="29"/>
                    <a:pt x="7" y="32"/>
                    <a:pt x="10"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44" name="Freeform 239"/>
            <p:cNvSpPr>
              <a:spLocks/>
            </p:cNvSpPr>
            <p:nvPr/>
          </p:nvSpPr>
          <p:spPr bwMode="auto">
            <a:xfrm>
              <a:off x="-1309687" y="3317565"/>
              <a:ext cx="123871" cy="194936"/>
            </a:xfrm>
            <a:custGeom>
              <a:avLst/>
              <a:gdLst>
                <a:gd name="T0" fmla="*/ 20 w 33"/>
                <a:gd name="T1" fmla="*/ 24 h 52"/>
                <a:gd name="T2" fmla="*/ 21 w 33"/>
                <a:gd name="T3" fmla="*/ 6 h 52"/>
                <a:gd name="T4" fmla="*/ 16 w 33"/>
                <a:gd name="T5" fmla="*/ 1 h 52"/>
                <a:gd name="T6" fmla="*/ 13 w 33"/>
                <a:gd name="T7" fmla="*/ 9 h 52"/>
                <a:gd name="T8" fmla="*/ 2 w 33"/>
                <a:gd name="T9" fmla="*/ 29 h 52"/>
                <a:gd name="T10" fmla="*/ 11 w 33"/>
                <a:gd name="T11" fmla="*/ 42 h 52"/>
                <a:gd name="T12" fmla="*/ 27 w 33"/>
                <a:gd name="T13" fmla="*/ 52 h 52"/>
                <a:gd name="T14" fmla="*/ 32 w 33"/>
                <a:gd name="T15" fmla="*/ 44 h 52"/>
                <a:gd name="T16" fmla="*/ 27 w 33"/>
                <a:gd name="T17" fmla="*/ 40 h 52"/>
                <a:gd name="T18" fmla="*/ 17 w 33"/>
                <a:gd name="T19" fmla="*/ 29 h 52"/>
                <a:gd name="T20" fmla="*/ 17 w 33"/>
                <a:gd name="T21" fmla="*/ 26 h 52"/>
                <a:gd name="T22" fmla="*/ 20 w 33"/>
                <a:gd name="T23"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2">
                  <a:moveTo>
                    <a:pt x="20" y="24"/>
                  </a:moveTo>
                  <a:cubicBezTo>
                    <a:pt x="20" y="24"/>
                    <a:pt x="25" y="12"/>
                    <a:pt x="21" y="6"/>
                  </a:cubicBezTo>
                  <a:cubicBezTo>
                    <a:pt x="18" y="0"/>
                    <a:pt x="16" y="1"/>
                    <a:pt x="16" y="1"/>
                  </a:cubicBezTo>
                  <a:cubicBezTo>
                    <a:pt x="16" y="1"/>
                    <a:pt x="13" y="8"/>
                    <a:pt x="13" y="9"/>
                  </a:cubicBezTo>
                  <a:cubicBezTo>
                    <a:pt x="12" y="9"/>
                    <a:pt x="0" y="23"/>
                    <a:pt x="2" y="29"/>
                  </a:cubicBezTo>
                  <a:cubicBezTo>
                    <a:pt x="2" y="29"/>
                    <a:pt x="7" y="40"/>
                    <a:pt x="11" y="42"/>
                  </a:cubicBezTo>
                  <a:cubicBezTo>
                    <a:pt x="15" y="44"/>
                    <a:pt x="23" y="51"/>
                    <a:pt x="27" y="52"/>
                  </a:cubicBezTo>
                  <a:cubicBezTo>
                    <a:pt x="27" y="52"/>
                    <a:pt x="33" y="48"/>
                    <a:pt x="32" y="44"/>
                  </a:cubicBezTo>
                  <a:cubicBezTo>
                    <a:pt x="32" y="44"/>
                    <a:pt x="30" y="43"/>
                    <a:pt x="27" y="40"/>
                  </a:cubicBezTo>
                  <a:cubicBezTo>
                    <a:pt x="24" y="37"/>
                    <a:pt x="18" y="31"/>
                    <a:pt x="17" y="29"/>
                  </a:cubicBezTo>
                  <a:cubicBezTo>
                    <a:pt x="15" y="28"/>
                    <a:pt x="15" y="28"/>
                    <a:pt x="17" y="26"/>
                  </a:cubicBezTo>
                  <a:cubicBezTo>
                    <a:pt x="20" y="24"/>
                    <a:pt x="20" y="24"/>
                    <a:pt x="20" y="24"/>
                  </a:cubicBezTo>
                  <a:close/>
                </a:path>
              </a:pathLst>
            </a:custGeom>
            <a:solidFill>
              <a:srgbClr val="262423"/>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45" name="Freeform 240"/>
            <p:cNvSpPr>
              <a:spLocks/>
            </p:cNvSpPr>
            <p:nvPr/>
          </p:nvSpPr>
          <p:spPr bwMode="auto">
            <a:xfrm>
              <a:off x="-1309687" y="3322273"/>
              <a:ext cx="115864" cy="190227"/>
            </a:xfrm>
            <a:custGeom>
              <a:avLst/>
              <a:gdLst>
                <a:gd name="T0" fmla="*/ 24 w 31"/>
                <a:gd name="T1" fmla="*/ 45 h 51"/>
                <a:gd name="T2" fmla="*/ 21 w 31"/>
                <a:gd name="T3" fmla="*/ 42 h 51"/>
                <a:gd name="T4" fmla="*/ 19 w 31"/>
                <a:gd name="T5" fmla="*/ 37 h 51"/>
                <a:gd name="T6" fmla="*/ 13 w 31"/>
                <a:gd name="T7" fmla="*/ 34 h 51"/>
                <a:gd name="T8" fmla="*/ 7 w 31"/>
                <a:gd name="T9" fmla="*/ 30 h 51"/>
                <a:gd name="T10" fmla="*/ 8 w 31"/>
                <a:gd name="T11" fmla="*/ 31 h 51"/>
                <a:gd name="T12" fmla="*/ 14 w 31"/>
                <a:gd name="T13" fmla="*/ 30 h 51"/>
                <a:gd name="T14" fmla="*/ 6 w 31"/>
                <a:gd name="T15" fmla="*/ 28 h 51"/>
                <a:gd name="T16" fmla="*/ 7 w 31"/>
                <a:gd name="T17" fmla="*/ 27 h 51"/>
                <a:gd name="T18" fmla="*/ 4 w 31"/>
                <a:gd name="T19" fmla="*/ 26 h 51"/>
                <a:gd name="T20" fmla="*/ 15 w 31"/>
                <a:gd name="T21" fmla="*/ 25 h 51"/>
                <a:gd name="T22" fmla="*/ 5 w 31"/>
                <a:gd name="T23" fmla="*/ 22 h 51"/>
                <a:gd name="T24" fmla="*/ 7 w 31"/>
                <a:gd name="T25" fmla="*/ 20 h 51"/>
                <a:gd name="T26" fmla="*/ 7 w 31"/>
                <a:gd name="T27" fmla="*/ 18 h 51"/>
                <a:gd name="T28" fmla="*/ 10 w 31"/>
                <a:gd name="T29" fmla="*/ 18 h 51"/>
                <a:gd name="T30" fmla="*/ 8 w 31"/>
                <a:gd name="T31" fmla="*/ 17 h 51"/>
                <a:gd name="T32" fmla="*/ 16 w 31"/>
                <a:gd name="T33" fmla="*/ 15 h 51"/>
                <a:gd name="T34" fmla="*/ 12 w 31"/>
                <a:gd name="T35" fmla="*/ 12 h 51"/>
                <a:gd name="T36" fmla="*/ 17 w 31"/>
                <a:gd name="T37" fmla="*/ 13 h 51"/>
                <a:gd name="T38" fmla="*/ 14 w 31"/>
                <a:gd name="T39" fmla="*/ 10 h 51"/>
                <a:gd name="T40" fmla="*/ 15 w 31"/>
                <a:gd name="T41" fmla="*/ 7 h 51"/>
                <a:gd name="T42" fmla="*/ 18 w 31"/>
                <a:gd name="T43" fmla="*/ 3 h 51"/>
                <a:gd name="T44" fmla="*/ 17 w 31"/>
                <a:gd name="T45" fmla="*/ 0 h 51"/>
                <a:gd name="T46" fmla="*/ 16 w 31"/>
                <a:gd name="T47" fmla="*/ 0 h 51"/>
                <a:gd name="T48" fmla="*/ 13 w 31"/>
                <a:gd name="T49" fmla="*/ 8 h 51"/>
                <a:gd name="T50" fmla="*/ 2 w 31"/>
                <a:gd name="T51" fmla="*/ 28 h 51"/>
                <a:gd name="T52" fmla="*/ 11 w 31"/>
                <a:gd name="T53" fmla="*/ 41 h 51"/>
                <a:gd name="T54" fmla="*/ 27 w 31"/>
                <a:gd name="T55" fmla="*/ 51 h 51"/>
                <a:gd name="T56" fmla="*/ 31 w 31"/>
                <a:gd name="T57" fmla="*/ 47 h 51"/>
                <a:gd name="T58" fmla="*/ 24 w 31"/>
                <a:gd name="T5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51">
                  <a:moveTo>
                    <a:pt x="24" y="45"/>
                  </a:moveTo>
                  <a:cubicBezTo>
                    <a:pt x="24" y="45"/>
                    <a:pt x="21" y="43"/>
                    <a:pt x="21" y="42"/>
                  </a:cubicBezTo>
                  <a:cubicBezTo>
                    <a:pt x="20" y="42"/>
                    <a:pt x="19" y="37"/>
                    <a:pt x="19" y="37"/>
                  </a:cubicBezTo>
                  <a:cubicBezTo>
                    <a:pt x="19" y="37"/>
                    <a:pt x="15" y="34"/>
                    <a:pt x="13" y="34"/>
                  </a:cubicBezTo>
                  <a:cubicBezTo>
                    <a:pt x="10" y="35"/>
                    <a:pt x="4" y="29"/>
                    <a:pt x="7" y="30"/>
                  </a:cubicBezTo>
                  <a:cubicBezTo>
                    <a:pt x="8" y="31"/>
                    <a:pt x="8" y="31"/>
                    <a:pt x="8" y="31"/>
                  </a:cubicBezTo>
                  <a:cubicBezTo>
                    <a:pt x="11" y="32"/>
                    <a:pt x="14" y="30"/>
                    <a:pt x="14" y="30"/>
                  </a:cubicBezTo>
                  <a:cubicBezTo>
                    <a:pt x="14" y="30"/>
                    <a:pt x="7" y="29"/>
                    <a:pt x="6" y="28"/>
                  </a:cubicBezTo>
                  <a:cubicBezTo>
                    <a:pt x="5" y="28"/>
                    <a:pt x="7" y="27"/>
                    <a:pt x="7" y="27"/>
                  </a:cubicBezTo>
                  <a:cubicBezTo>
                    <a:pt x="6" y="27"/>
                    <a:pt x="4" y="26"/>
                    <a:pt x="4" y="26"/>
                  </a:cubicBezTo>
                  <a:cubicBezTo>
                    <a:pt x="6" y="23"/>
                    <a:pt x="15" y="25"/>
                    <a:pt x="15" y="25"/>
                  </a:cubicBezTo>
                  <a:cubicBezTo>
                    <a:pt x="14" y="23"/>
                    <a:pt x="7" y="22"/>
                    <a:pt x="5" y="22"/>
                  </a:cubicBezTo>
                  <a:cubicBezTo>
                    <a:pt x="6" y="21"/>
                    <a:pt x="8" y="20"/>
                    <a:pt x="7" y="20"/>
                  </a:cubicBezTo>
                  <a:cubicBezTo>
                    <a:pt x="6" y="20"/>
                    <a:pt x="7" y="18"/>
                    <a:pt x="7" y="18"/>
                  </a:cubicBezTo>
                  <a:cubicBezTo>
                    <a:pt x="8" y="17"/>
                    <a:pt x="10" y="18"/>
                    <a:pt x="10" y="18"/>
                  </a:cubicBezTo>
                  <a:cubicBezTo>
                    <a:pt x="8" y="17"/>
                    <a:pt x="8" y="17"/>
                    <a:pt x="8" y="17"/>
                  </a:cubicBezTo>
                  <a:cubicBezTo>
                    <a:pt x="9" y="16"/>
                    <a:pt x="16" y="15"/>
                    <a:pt x="16" y="15"/>
                  </a:cubicBezTo>
                  <a:cubicBezTo>
                    <a:pt x="15" y="14"/>
                    <a:pt x="12" y="12"/>
                    <a:pt x="12" y="12"/>
                  </a:cubicBezTo>
                  <a:cubicBezTo>
                    <a:pt x="14" y="11"/>
                    <a:pt x="17" y="13"/>
                    <a:pt x="17" y="13"/>
                  </a:cubicBezTo>
                  <a:cubicBezTo>
                    <a:pt x="17" y="13"/>
                    <a:pt x="14" y="10"/>
                    <a:pt x="14" y="10"/>
                  </a:cubicBezTo>
                  <a:cubicBezTo>
                    <a:pt x="14" y="10"/>
                    <a:pt x="15" y="8"/>
                    <a:pt x="15" y="7"/>
                  </a:cubicBezTo>
                  <a:cubicBezTo>
                    <a:pt x="15" y="5"/>
                    <a:pt x="18" y="3"/>
                    <a:pt x="18" y="3"/>
                  </a:cubicBezTo>
                  <a:cubicBezTo>
                    <a:pt x="17" y="0"/>
                    <a:pt x="17" y="0"/>
                    <a:pt x="17" y="0"/>
                  </a:cubicBezTo>
                  <a:cubicBezTo>
                    <a:pt x="16" y="0"/>
                    <a:pt x="16" y="0"/>
                    <a:pt x="16" y="0"/>
                  </a:cubicBezTo>
                  <a:cubicBezTo>
                    <a:pt x="16" y="0"/>
                    <a:pt x="13" y="7"/>
                    <a:pt x="13" y="8"/>
                  </a:cubicBezTo>
                  <a:cubicBezTo>
                    <a:pt x="12" y="8"/>
                    <a:pt x="0" y="22"/>
                    <a:pt x="2" y="28"/>
                  </a:cubicBezTo>
                  <a:cubicBezTo>
                    <a:pt x="2" y="28"/>
                    <a:pt x="7" y="39"/>
                    <a:pt x="11" y="41"/>
                  </a:cubicBezTo>
                  <a:cubicBezTo>
                    <a:pt x="15" y="43"/>
                    <a:pt x="23" y="50"/>
                    <a:pt x="27" y="51"/>
                  </a:cubicBezTo>
                  <a:cubicBezTo>
                    <a:pt x="27" y="51"/>
                    <a:pt x="29" y="49"/>
                    <a:pt x="31" y="47"/>
                  </a:cubicBezTo>
                  <a:cubicBezTo>
                    <a:pt x="29" y="46"/>
                    <a:pt x="24" y="45"/>
                    <a:pt x="24"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46" name="Freeform 241"/>
            <p:cNvSpPr>
              <a:spLocks noEditPoints="1"/>
            </p:cNvSpPr>
            <p:nvPr/>
          </p:nvSpPr>
          <p:spPr bwMode="auto">
            <a:xfrm>
              <a:off x="-1199946" y="3220568"/>
              <a:ext cx="66410" cy="85696"/>
            </a:xfrm>
            <a:custGeom>
              <a:avLst/>
              <a:gdLst>
                <a:gd name="T0" fmla="*/ 17 w 18"/>
                <a:gd name="T1" fmla="*/ 14 h 23"/>
                <a:gd name="T2" fmla="*/ 17 w 18"/>
                <a:gd name="T3" fmla="*/ 13 h 23"/>
                <a:gd name="T4" fmla="*/ 17 w 18"/>
                <a:gd name="T5" fmla="*/ 13 h 23"/>
                <a:gd name="T6" fmla="*/ 17 w 18"/>
                <a:gd name="T7" fmla="*/ 11 h 23"/>
                <a:gd name="T8" fmla="*/ 17 w 18"/>
                <a:gd name="T9" fmla="*/ 11 h 23"/>
                <a:gd name="T10" fmla="*/ 17 w 18"/>
                <a:gd name="T11" fmla="*/ 11 h 23"/>
                <a:gd name="T12" fmla="*/ 17 w 18"/>
                <a:gd name="T13" fmla="*/ 11 h 23"/>
                <a:gd name="T14" fmla="*/ 17 w 18"/>
                <a:gd name="T15" fmla="*/ 11 h 23"/>
                <a:gd name="T16" fmla="*/ 17 w 18"/>
                <a:gd name="T17" fmla="*/ 10 h 23"/>
                <a:gd name="T18" fmla="*/ 17 w 18"/>
                <a:gd name="T19" fmla="*/ 10 h 23"/>
                <a:gd name="T20" fmla="*/ 17 w 18"/>
                <a:gd name="T21" fmla="*/ 10 h 23"/>
                <a:gd name="T22" fmla="*/ 17 w 18"/>
                <a:gd name="T23" fmla="*/ 10 h 23"/>
                <a:gd name="T24" fmla="*/ 17 w 18"/>
                <a:gd name="T25" fmla="*/ 10 h 23"/>
                <a:gd name="T26" fmla="*/ 17 w 18"/>
                <a:gd name="T27" fmla="*/ 10 h 23"/>
                <a:gd name="T28" fmla="*/ 17 w 18"/>
                <a:gd name="T29" fmla="*/ 9 h 23"/>
                <a:gd name="T30" fmla="*/ 17 w 18"/>
                <a:gd name="T31" fmla="*/ 5 h 23"/>
                <a:gd name="T32" fmla="*/ 13 w 18"/>
                <a:gd name="T33" fmla="*/ 1 h 23"/>
                <a:gd name="T34" fmla="*/ 12 w 18"/>
                <a:gd name="T35" fmla="*/ 5 h 23"/>
                <a:gd name="T36" fmla="*/ 8 w 18"/>
                <a:gd name="T37" fmla="*/ 0 h 23"/>
                <a:gd name="T38" fmla="*/ 3 w 18"/>
                <a:gd name="T39" fmla="*/ 4 h 23"/>
                <a:gd name="T40" fmla="*/ 3 w 18"/>
                <a:gd name="T41" fmla="*/ 10 h 23"/>
                <a:gd name="T42" fmla="*/ 2 w 18"/>
                <a:gd name="T43" fmla="*/ 10 h 23"/>
                <a:gd name="T44" fmla="*/ 3 w 18"/>
                <a:gd name="T45" fmla="*/ 15 h 23"/>
                <a:gd name="T46" fmla="*/ 4 w 18"/>
                <a:gd name="T47" fmla="*/ 16 h 23"/>
                <a:gd name="T48" fmla="*/ 8 w 18"/>
                <a:gd name="T49" fmla="*/ 22 h 23"/>
                <a:gd name="T50" fmla="*/ 13 w 18"/>
                <a:gd name="T51" fmla="*/ 23 h 23"/>
                <a:gd name="T52" fmla="*/ 14 w 18"/>
                <a:gd name="T53" fmla="*/ 22 h 23"/>
                <a:gd name="T54" fmla="*/ 14 w 18"/>
                <a:gd name="T55" fmla="*/ 22 h 23"/>
                <a:gd name="T56" fmla="*/ 16 w 18"/>
                <a:gd name="T57" fmla="*/ 18 h 23"/>
                <a:gd name="T58" fmla="*/ 17 w 18"/>
                <a:gd name="T59" fmla="*/ 14 h 23"/>
                <a:gd name="T60" fmla="*/ 10 w 18"/>
                <a:gd name="T61" fmla="*/ 21 h 23"/>
                <a:gd name="T62" fmla="*/ 8 w 18"/>
                <a:gd name="T63" fmla="*/ 16 h 23"/>
                <a:gd name="T64" fmla="*/ 9 w 18"/>
                <a:gd name="T65" fmla="*/ 15 h 23"/>
                <a:gd name="T66" fmla="*/ 8 w 18"/>
                <a:gd name="T67" fmla="*/ 15 h 23"/>
                <a:gd name="T68" fmla="*/ 6 w 18"/>
                <a:gd name="T69" fmla="*/ 12 h 23"/>
                <a:gd name="T70" fmla="*/ 7 w 18"/>
                <a:gd name="T71" fmla="*/ 12 h 23"/>
                <a:gd name="T72" fmla="*/ 8 w 18"/>
                <a:gd name="T73" fmla="*/ 9 h 23"/>
                <a:gd name="T74" fmla="*/ 8 w 18"/>
                <a:gd name="T75" fmla="*/ 8 h 23"/>
                <a:gd name="T76" fmla="*/ 12 w 18"/>
                <a:gd name="T77" fmla="*/ 6 h 23"/>
                <a:gd name="T78" fmla="*/ 16 w 18"/>
                <a:gd name="T79" fmla="*/ 9 h 23"/>
                <a:gd name="T80" fmla="*/ 16 w 18"/>
                <a:gd name="T81" fmla="*/ 10 h 23"/>
                <a:gd name="T82" fmla="*/ 17 w 18"/>
                <a:gd name="T83" fmla="*/ 14 h 23"/>
                <a:gd name="T84" fmla="*/ 14 w 18"/>
                <a:gd name="T85" fmla="*/ 21 h 23"/>
                <a:gd name="T86" fmla="*/ 10 w 18"/>
                <a:gd name="T8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3">
                  <a:moveTo>
                    <a:pt x="17" y="14"/>
                  </a:moveTo>
                  <a:cubicBezTo>
                    <a:pt x="17" y="13"/>
                    <a:pt x="17" y="13"/>
                    <a:pt x="17" y="13"/>
                  </a:cubicBezTo>
                  <a:cubicBezTo>
                    <a:pt x="17" y="13"/>
                    <a:pt x="17" y="13"/>
                    <a:pt x="17" y="13"/>
                  </a:cubicBezTo>
                  <a:cubicBezTo>
                    <a:pt x="17" y="12"/>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9"/>
                    <a:pt x="17" y="9"/>
                  </a:cubicBezTo>
                  <a:cubicBezTo>
                    <a:pt x="17" y="9"/>
                    <a:pt x="17" y="6"/>
                    <a:pt x="17" y="5"/>
                  </a:cubicBezTo>
                  <a:cubicBezTo>
                    <a:pt x="17" y="4"/>
                    <a:pt x="15" y="2"/>
                    <a:pt x="13" y="1"/>
                  </a:cubicBezTo>
                  <a:cubicBezTo>
                    <a:pt x="13" y="2"/>
                    <a:pt x="12" y="4"/>
                    <a:pt x="12" y="5"/>
                  </a:cubicBezTo>
                  <a:cubicBezTo>
                    <a:pt x="11" y="4"/>
                    <a:pt x="8" y="2"/>
                    <a:pt x="8" y="0"/>
                  </a:cubicBezTo>
                  <a:cubicBezTo>
                    <a:pt x="6" y="1"/>
                    <a:pt x="4" y="3"/>
                    <a:pt x="3" y="4"/>
                  </a:cubicBezTo>
                  <a:cubicBezTo>
                    <a:pt x="2" y="5"/>
                    <a:pt x="3" y="10"/>
                    <a:pt x="3" y="10"/>
                  </a:cubicBezTo>
                  <a:cubicBezTo>
                    <a:pt x="2" y="10"/>
                    <a:pt x="2" y="10"/>
                    <a:pt x="2" y="10"/>
                  </a:cubicBezTo>
                  <a:cubicBezTo>
                    <a:pt x="0" y="11"/>
                    <a:pt x="2" y="15"/>
                    <a:pt x="3" y="15"/>
                  </a:cubicBezTo>
                  <a:cubicBezTo>
                    <a:pt x="3" y="16"/>
                    <a:pt x="4" y="16"/>
                    <a:pt x="4" y="16"/>
                  </a:cubicBezTo>
                  <a:cubicBezTo>
                    <a:pt x="4" y="16"/>
                    <a:pt x="7" y="21"/>
                    <a:pt x="8" y="22"/>
                  </a:cubicBezTo>
                  <a:cubicBezTo>
                    <a:pt x="9" y="23"/>
                    <a:pt x="13" y="22"/>
                    <a:pt x="13" y="23"/>
                  </a:cubicBezTo>
                  <a:cubicBezTo>
                    <a:pt x="14" y="22"/>
                    <a:pt x="14" y="22"/>
                    <a:pt x="14" y="22"/>
                  </a:cubicBezTo>
                  <a:cubicBezTo>
                    <a:pt x="14" y="22"/>
                    <a:pt x="14" y="22"/>
                    <a:pt x="14" y="22"/>
                  </a:cubicBezTo>
                  <a:cubicBezTo>
                    <a:pt x="14" y="22"/>
                    <a:pt x="16" y="19"/>
                    <a:pt x="16" y="18"/>
                  </a:cubicBezTo>
                  <a:cubicBezTo>
                    <a:pt x="17" y="18"/>
                    <a:pt x="18" y="16"/>
                    <a:pt x="17" y="14"/>
                  </a:cubicBezTo>
                  <a:close/>
                  <a:moveTo>
                    <a:pt x="10" y="21"/>
                  </a:moveTo>
                  <a:cubicBezTo>
                    <a:pt x="9" y="20"/>
                    <a:pt x="8" y="16"/>
                    <a:pt x="8" y="16"/>
                  </a:cubicBezTo>
                  <a:cubicBezTo>
                    <a:pt x="9" y="15"/>
                    <a:pt x="9" y="15"/>
                    <a:pt x="9" y="15"/>
                  </a:cubicBezTo>
                  <a:cubicBezTo>
                    <a:pt x="8" y="15"/>
                    <a:pt x="8" y="15"/>
                    <a:pt x="8" y="15"/>
                  </a:cubicBezTo>
                  <a:cubicBezTo>
                    <a:pt x="7" y="14"/>
                    <a:pt x="6" y="12"/>
                    <a:pt x="6" y="12"/>
                  </a:cubicBezTo>
                  <a:cubicBezTo>
                    <a:pt x="6" y="11"/>
                    <a:pt x="7" y="12"/>
                    <a:pt x="7" y="12"/>
                  </a:cubicBezTo>
                  <a:cubicBezTo>
                    <a:pt x="8" y="9"/>
                    <a:pt x="8" y="9"/>
                    <a:pt x="8" y="9"/>
                  </a:cubicBezTo>
                  <a:cubicBezTo>
                    <a:pt x="8" y="9"/>
                    <a:pt x="8" y="9"/>
                    <a:pt x="8" y="8"/>
                  </a:cubicBezTo>
                  <a:cubicBezTo>
                    <a:pt x="8" y="8"/>
                    <a:pt x="11" y="7"/>
                    <a:pt x="12" y="6"/>
                  </a:cubicBezTo>
                  <a:cubicBezTo>
                    <a:pt x="16" y="8"/>
                    <a:pt x="16" y="9"/>
                    <a:pt x="16" y="9"/>
                  </a:cubicBezTo>
                  <a:cubicBezTo>
                    <a:pt x="16" y="10"/>
                    <a:pt x="16" y="10"/>
                    <a:pt x="16" y="10"/>
                  </a:cubicBezTo>
                  <a:cubicBezTo>
                    <a:pt x="16" y="11"/>
                    <a:pt x="17" y="13"/>
                    <a:pt x="17" y="14"/>
                  </a:cubicBezTo>
                  <a:cubicBezTo>
                    <a:pt x="16" y="18"/>
                    <a:pt x="14" y="21"/>
                    <a:pt x="14" y="21"/>
                  </a:cubicBezTo>
                  <a:cubicBezTo>
                    <a:pt x="14" y="21"/>
                    <a:pt x="12" y="22"/>
                    <a:pt x="10" y="21"/>
                  </a:cubicBezTo>
                  <a:close/>
                </a:path>
              </a:pathLst>
            </a:custGeom>
            <a:solidFill>
              <a:srgbClr val="EBB273"/>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sp>
          <p:nvSpPr>
            <p:cNvPr id="147" name="Freeform 242"/>
            <p:cNvSpPr>
              <a:spLocks/>
            </p:cNvSpPr>
            <p:nvPr/>
          </p:nvSpPr>
          <p:spPr bwMode="auto">
            <a:xfrm>
              <a:off x="-1197120" y="3215859"/>
              <a:ext cx="66881" cy="56974"/>
            </a:xfrm>
            <a:custGeom>
              <a:avLst/>
              <a:gdLst>
                <a:gd name="T0" fmla="*/ 2 w 18"/>
                <a:gd name="T1" fmla="*/ 11 h 15"/>
                <a:gd name="T2" fmla="*/ 3 w 18"/>
                <a:gd name="T3" fmla="*/ 15 h 15"/>
                <a:gd name="T4" fmla="*/ 4 w 18"/>
                <a:gd name="T5" fmla="*/ 15 h 15"/>
                <a:gd name="T6" fmla="*/ 4 w 18"/>
                <a:gd name="T7" fmla="*/ 12 h 15"/>
                <a:gd name="T8" fmla="*/ 7 w 18"/>
                <a:gd name="T9" fmla="*/ 8 h 15"/>
                <a:gd name="T10" fmla="*/ 12 w 18"/>
                <a:gd name="T11" fmla="*/ 7 h 15"/>
                <a:gd name="T12" fmla="*/ 16 w 18"/>
                <a:gd name="T13" fmla="*/ 9 h 15"/>
                <a:gd name="T14" fmla="*/ 16 w 18"/>
                <a:gd name="T15" fmla="*/ 11 h 15"/>
                <a:gd name="T16" fmla="*/ 17 w 18"/>
                <a:gd name="T17" fmla="*/ 10 h 15"/>
                <a:gd name="T18" fmla="*/ 17 w 18"/>
                <a:gd name="T19" fmla="*/ 5 h 15"/>
                <a:gd name="T20" fmla="*/ 11 w 18"/>
                <a:gd name="T21" fmla="*/ 0 h 15"/>
                <a:gd name="T22" fmla="*/ 9 w 18"/>
                <a:gd name="T23" fmla="*/ 0 h 15"/>
                <a:gd name="T24" fmla="*/ 7 w 18"/>
                <a:gd name="T25" fmla="*/ 0 h 15"/>
                <a:gd name="T26" fmla="*/ 0 w 18"/>
                <a:gd name="T27" fmla="*/ 5 h 15"/>
                <a:gd name="T28" fmla="*/ 0 w 18"/>
                <a:gd name="T29" fmla="*/ 11 h 15"/>
                <a:gd name="T30" fmla="*/ 2 w 18"/>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2" y="11"/>
                  </a:moveTo>
                  <a:cubicBezTo>
                    <a:pt x="3" y="15"/>
                    <a:pt x="3" y="15"/>
                    <a:pt x="3" y="15"/>
                  </a:cubicBezTo>
                  <a:cubicBezTo>
                    <a:pt x="4" y="15"/>
                    <a:pt x="4" y="15"/>
                    <a:pt x="4" y="15"/>
                  </a:cubicBezTo>
                  <a:cubicBezTo>
                    <a:pt x="4" y="12"/>
                    <a:pt x="4" y="12"/>
                    <a:pt x="4" y="12"/>
                  </a:cubicBezTo>
                  <a:cubicBezTo>
                    <a:pt x="4" y="12"/>
                    <a:pt x="6" y="9"/>
                    <a:pt x="7" y="8"/>
                  </a:cubicBezTo>
                  <a:cubicBezTo>
                    <a:pt x="7" y="8"/>
                    <a:pt x="10" y="7"/>
                    <a:pt x="12" y="7"/>
                  </a:cubicBezTo>
                  <a:cubicBezTo>
                    <a:pt x="12" y="7"/>
                    <a:pt x="15" y="9"/>
                    <a:pt x="16" y="9"/>
                  </a:cubicBezTo>
                  <a:cubicBezTo>
                    <a:pt x="16" y="9"/>
                    <a:pt x="16" y="11"/>
                    <a:pt x="16" y="11"/>
                  </a:cubicBezTo>
                  <a:cubicBezTo>
                    <a:pt x="16" y="11"/>
                    <a:pt x="16" y="11"/>
                    <a:pt x="17" y="10"/>
                  </a:cubicBezTo>
                  <a:cubicBezTo>
                    <a:pt x="18" y="9"/>
                    <a:pt x="17" y="6"/>
                    <a:pt x="17" y="5"/>
                  </a:cubicBezTo>
                  <a:cubicBezTo>
                    <a:pt x="17" y="4"/>
                    <a:pt x="13" y="0"/>
                    <a:pt x="11" y="0"/>
                  </a:cubicBezTo>
                  <a:cubicBezTo>
                    <a:pt x="9" y="0"/>
                    <a:pt x="9" y="0"/>
                    <a:pt x="9" y="0"/>
                  </a:cubicBezTo>
                  <a:cubicBezTo>
                    <a:pt x="9" y="0"/>
                    <a:pt x="8" y="0"/>
                    <a:pt x="7" y="0"/>
                  </a:cubicBezTo>
                  <a:cubicBezTo>
                    <a:pt x="5" y="0"/>
                    <a:pt x="0" y="4"/>
                    <a:pt x="0" y="5"/>
                  </a:cubicBezTo>
                  <a:cubicBezTo>
                    <a:pt x="0" y="6"/>
                    <a:pt x="0" y="6"/>
                    <a:pt x="0" y="11"/>
                  </a:cubicBezTo>
                  <a:lnTo>
                    <a:pt x="2" y="11"/>
                  </a:lnTo>
                  <a:close/>
                </a:path>
              </a:pathLst>
            </a:custGeom>
            <a:solidFill>
              <a:srgbClr val="262423"/>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zh-CN" altLang="en-US" sz="2400">
                <a:latin typeface="+mn-ea"/>
              </a:endParaRPr>
            </a:p>
          </p:txBody>
        </p:sp>
      </p:grpSp>
      <p:sp>
        <p:nvSpPr>
          <p:cNvPr id="148" name="Rectangle 147"/>
          <p:cNvSpPr/>
          <p:nvPr/>
        </p:nvSpPr>
        <p:spPr>
          <a:xfrm>
            <a:off x="304693" y="4560386"/>
            <a:ext cx="3384939" cy="1600438"/>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 t enim ad minim veniam, quis nostrud exercitation ullamco laboris nisi ut aliquip ex ea commodo consequat. Duis aute irure dolor in </a:t>
            </a:r>
          </a:p>
        </p:txBody>
      </p:sp>
      <p:sp>
        <p:nvSpPr>
          <p:cNvPr id="149" name="TextBox 148"/>
          <p:cNvSpPr txBox="1"/>
          <p:nvPr/>
        </p:nvSpPr>
        <p:spPr>
          <a:xfrm>
            <a:off x="304689" y="4155056"/>
            <a:ext cx="1456361" cy="461665"/>
          </a:xfrm>
          <a:prstGeom prst="rect">
            <a:avLst/>
          </a:prstGeom>
          <a:noFill/>
        </p:spPr>
        <p:txBody>
          <a:bodyPr wrap="none" rtlCol="0">
            <a:spAutoFit/>
          </a:bodyPr>
          <a:lstStyle/>
          <a:p>
            <a:r>
              <a:rPr lang="en-US" sz="2400" smtClean="0">
                <a:solidFill>
                  <a:schemeClr val="bg2"/>
                </a:solidFill>
                <a:latin typeface="Source Sans Pro" panose="020B0503030403020204" pitchFamily="34" charset="0"/>
                <a:cs typeface="Sakkal Majalla" panose="02000000000000000000" pitchFamily="2" charset="-78"/>
              </a:rPr>
              <a:t>ANALYSIS </a:t>
            </a:r>
            <a:endParaRPr lang="en-GB" sz="2400">
              <a:solidFill>
                <a:schemeClr val="bg2"/>
              </a:solidFill>
              <a:latin typeface="Source Sans Pro" panose="020B0503030403020204" pitchFamily="34" charset="0"/>
              <a:cs typeface="Sakkal Majalla" panose="02000000000000000000" pitchFamily="2" charset="-78"/>
            </a:endParaRPr>
          </a:p>
        </p:txBody>
      </p:sp>
    </p:spTree>
    <p:extLst>
      <p:ext uri="{BB962C8B-B14F-4D97-AF65-F5344CB8AC3E}">
        <p14:creationId xmlns:p14="http://schemas.microsoft.com/office/powerpoint/2010/main" val="95016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19"/>
                                        </p:tgtEl>
                                        <p:attrNameLst>
                                          <p:attrName>style.visibility</p:attrName>
                                        </p:attrNameLst>
                                      </p:cBhvr>
                                      <p:to>
                                        <p:strVal val="visible"/>
                                      </p:to>
                                    </p:set>
                                    <p:anim calcmode="lin" valueType="num">
                                      <p:cBhvr>
                                        <p:cTn id="13" dur="500" fill="hold"/>
                                        <p:tgtEl>
                                          <p:spTgt spid="119"/>
                                        </p:tgtEl>
                                        <p:attrNameLst>
                                          <p:attrName>ppt_w</p:attrName>
                                        </p:attrNameLst>
                                      </p:cBhvr>
                                      <p:tavLst>
                                        <p:tav tm="0">
                                          <p:val>
                                            <p:fltVal val="0"/>
                                          </p:val>
                                        </p:tav>
                                        <p:tav tm="100000">
                                          <p:val>
                                            <p:strVal val="#ppt_w"/>
                                          </p:val>
                                        </p:tav>
                                      </p:tavLst>
                                    </p:anim>
                                    <p:anim calcmode="lin" valueType="num">
                                      <p:cBhvr>
                                        <p:cTn id="14" dur="500" fill="hold"/>
                                        <p:tgtEl>
                                          <p:spTgt spid="119"/>
                                        </p:tgtEl>
                                        <p:attrNameLst>
                                          <p:attrName>ppt_h</p:attrName>
                                        </p:attrNameLst>
                                      </p:cBhvr>
                                      <p:tavLst>
                                        <p:tav tm="0">
                                          <p:val>
                                            <p:fltVal val="0"/>
                                          </p:val>
                                        </p:tav>
                                        <p:tav tm="100000">
                                          <p:val>
                                            <p:strVal val="#ppt_h"/>
                                          </p:val>
                                        </p:tav>
                                      </p:tavLst>
                                    </p:anim>
                                    <p:animEffect transition="in" filter="fade">
                                      <p:cBhvr>
                                        <p:cTn id="15" dur="500"/>
                                        <p:tgtEl>
                                          <p:spTgt spid="119"/>
                                        </p:tgtEl>
                                      </p:cBhvr>
                                    </p:animEffect>
                                  </p:childTnLst>
                                </p:cTn>
                              </p:par>
                            </p:childTnLst>
                          </p:cTn>
                        </p:par>
                        <p:par>
                          <p:cTn id="16" fill="hold">
                            <p:stCondLst>
                              <p:cond delay="1500"/>
                            </p:stCondLst>
                            <p:childTnLst>
                              <p:par>
                                <p:cTn id="17" presetID="2" presetClass="entr" presetSubtype="1" fill="hold" nodeType="after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49"/>
                                        </p:tgtEl>
                                        <p:attrNameLst>
                                          <p:attrName>style.visibility</p:attrName>
                                        </p:attrNameLst>
                                      </p:cBhvr>
                                      <p:to>
                                        <p:strVal val="visible"/>
                                      </p:to>
                                    </p:set>
                                    <p:animEffect transition="in" filter="fade">
                                      <p:cBhvr>
                                        <p:cTn id="24" dur="500"/>
                                        <p:tgtEl>
                                          <p:spTgt spid="14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48"/>
                                        </p:tgtEl>
                                        <p:attrNameLst>
                                          <p:attrName>style.visibility</p:attrName>
                                        </p:attrNameLst>
                                      </p:cBhvr>
                                      <p:to>
                                        <p:strVal val="visible"/>
                                      </p:to>
                                    </p:set>
                                    <p:animEffect transition="in" filter="fade">
                                      <p:cBhvr>
                                        <p:cTn id="28"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P spid="149"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a:t>
            </a:r>
            <a:endParaRPr lang="en-GB"/>
          </a:p>
        </p:txBody>
      </p:sp>
      <p:sp>
        <p:nvSpPr>
          <p:cNvPr id="3" name="Slide Number Placeholder 2"/>
          <p:cNvSpPr>
            <a:spLocks noGrp="1"/>
          </p:cNvSpPr>
          <p:nvPr>
            <p:ph type="sldNum" sz="quarter" idx="12"/>
          </p:nvPr>
        </p:nvSpPr>
        <p:spPr/>
        <p:txBody>
          <a:bodyPr/>
          <a:lstStyle/>
          <a:p>
            <a:fld id="{A83BFD7D-5AC9-4AF1-BEFE-7D2883893078}" type="slidenum">
              <a:rPr lang="en-GB" smtClean="0"/>
              <a:pPr/>
              <a:t>99</a:t>
            </a:fld>
            <a:endParaRPr lang="en-GB"/>
          </a:p>
        </p:txBody>
      </p:sp>
      <p:sp>
        <p:nvSpPr>
          <p:cNvPr id="4" name="Footer Placeholder 3"/>
          <p:cNvSpPr>
            <a:spLocks noGrp="1"/>
          </p:cNvSpPr>
          <p:nvPr>
            <p:ph type="ftr" sz="quarter" idx="11"/>
          </p:nvPr>
        </p:nvSpPr>
        <p:spPr/>
        <p:txBody>
          <a:bodyPr/>
          <a:lstStyle/>
          <a:p>
            <a:r>
              <a:rPr lang="en-US" smtClean="0"/>
              <a:t>Put your great </a:t>
            </a:r>
            <a:r>
              <a:rPr lang="en-US" smtClean="0">
                <a:solidFill>
                  <a:schemeClr val="accent2"/>
                </a:solidFill>
              </a:rPr>
              <a:t>subtitle in here</a:t>
            </a:r>
            <a:endParaRPr lang="en-GB">
              <a:solidFill>
                <a:schemeClr val="accent2"/>
              </a:solidFill>
            </a:endParaRPr>
          </a:p>
        </p:txBody>
      </p:sp>
      <p:sp>
        <p:nvSpPr>
          <p:cNvPr id="5" name="Freeform 282"/>
          <p:cNvSpPr>
            <a:spLocks noChangeAspect="1"/>
          </p:cNvSpPr>
          <p:nvPr/>
        </p:nvSpPr>
        <p:spPr bwMode="gray">
          <a:xfrm>
            <a:off x="5764819" y="1831269"/>
            <a:ext cx="6208635" cy="3651185"/>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4"/>
          </a:solidFill>
          <a:ln w="6350" cap="flat" cmpd="sng">
            <a:noFill/>
            <a:prstDash val="solid"/>
            <a:round/>
            <a:headEnd type="none" w="med" len="med"/>
            <a:tailEnd type="none" w="med" len="med"/>
          </a:ln>
          <a:effectLst/>
        </p:spPr>
        <p:txBody>
          <a:bodyPr/>
          <a:lstStyle/>
          <a:p>
            <a:endParaRPr lang="en-US" sz="3200" dirty="0"/>
          </a:p>
        </p:txBody>
      </p:sp>
      <p:sp>
        <p:nvSpPr>
          <p:cNvPr id="6" name="Content Placeholder 2"/>
          <p:cNvSpPr txBox="1">
            <a:spLocks/>
          </p:cNvSpPr>
          <p:nvPr/>
        </p:nvSpPr>
        <p:spPr>
          <a:xfrm>
            <a:off x="6512327" y="5585064"/>
            <a:ext cx="5474988"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dirty="0">
                <a:solidFill>
                  <a:schemeClr val="bg2"/>
                </a:solidFill>
              </a:rPr>
              <a:t>Lorem ipsum dolor sit amet, consectetur adipiscing elit. Curabitur elementum posuere pretium. Quisque nibh dolor, dignissim ac dignissim ut, luctus ac urna. Aliquam aliquet non massa quis tincidunt. </a:t>
            </a:r>
          </a:p>
        </p:txBody>
      </p:sp>
      <p:grpSp>
        <p:nvGrpSpPr>
          <p:cNvPr id="7" name="Group 6"/>
          <p:cNvGrpSpPr/>
          <p:nvPr/>
        </p:nvGrpSpPr>
        <p:grpSpPr>
          <a:xfrm>
            <a:off x="5965939" y="5662877"/>
            <a:ext cx="476087" cy="476087"/>
            <a:chOff x="926610" y="4067580"/>
            <a:chExt cx="475253" cy="475253"/>
          </a:xfrm>
        </p:grpSpPr>
        <p:sp>
          <p:nvSpPr>
            <p:cNvPr id="8" name="Oval 7"/>
            <p:cNvSpPr/>
            <p:nvPr/>
          </p:nvSpPr>
          <p:spPr>
            <a:xfrm>
              <a:off x="926610" y="4067580"/>
              <a:ext cx="475253" cy="47525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9" name="Freeform 8"/>
            <p:cNvSpPr>
              <a:spLocks/>
            </p:cNvSpPr>
            <p:nvPr/>
          </p:nvSpPr>
          <p:spPr bwMode="auto">
            <a:xfrm>
              <a:off x="1069380" y="4199213"/>
              <a:ext cx="189738" cy="19677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dirty="0"/>
            </a:p>
          </p:txBody>
        </p:sp>
      </p:grpSp>
      <p:sp>
        <p:nvSpPr>
          <p:cNvPr id="10" name="Rectangle 9"/>
          <p:cNvSpPr/>
          <p:nvPr/>
        </p:nvSpPr>
        <p:spPr>
          <a:xfrm>
            <a:off x="897352" y="4295812"/>
            <a:ext cx="3923525" cy="14333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ounded Rectangle 10"/>
          <p:cNvSpPr/>
          <p:nvPr/>
        </p:nvSpPr>
        <p:spPr>
          <a:xfrm>
            <a:off x="1197221" y="2359621"/>
            <a:ext cx="339213" cy="18288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ounded Rectangle 11"/>
          <p:cNvSpPr/>
          <p:nvPr/>
        </p:nvSpPr>
        <p:spPr>
          <a:xfrm>
            <a:off x="1793652" y="1560257"/>
            <a:ext cx="339214" cy="262816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ounded Rectangle 12"/>
          <p:cNvSpPr/>
          <p:nvPr/>
        </p:nvSpPr>
        <p:spPr>
          <a:xfrm>
            <a:off x="2390084" y="2016385"/>
            <a:ext cx="339214" cy="2172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ounded Rectangle 13"/>
          <p:cNvSpPr/>
          <p:nvPr/>
        </p:nvSpPr>
        <p:spPr>
          <a:xfrm>
            <a:off x="2986516" y="2939326"/>
            <a:ext cx="339213" cy="124909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ounded Rectangle 14"/>
          <p:cNvSpPr/>
          <p:nvPr/>
        </p:nvSpPr>
        <p:spPr>
          <a:xfrm>
            <a:off x="3582947" y="1799181"/>
            <a:ext cx="339214" cy="238924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ounded Rectangle 15"/>
          <p:cNvSpPr/>
          <p:nvPr/>
        </p:nvSpPr>
        <p:spPr>
          <a:xfrm>
            <a:off x="4179378" y="2176741"/>
            <a:ext cx="339213" cy="20116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TextBox 16"/>
          <p:cNvSpPr txBox="1"/>
          <p:nvPr/>
        </p:nvSpPr>
        <p:spPr>
          <a:xfrm>
            <a:off x="1739157" y="4452454"/>
            <a:ext cx="418704" cy="369332"/>
          </a:xfrm>
          <a:prstGeom prst="rect">
            <a:avLst/>
          </a:prstGeom>
          <a:noFill/>
        </p:spPr>
        <p:txBody>
          <a:bodyPr wrap="none" rtlCol="0">
            <a:spAutoFit/>
          </a:bodyPr>
          <a:lstStyle/>
          <a:p>
            <a:r>
              <a:rPr lang="en-US" b="1" smtClean="0"/>
              <a:t>95</a:t>
            </a:r>
            <a:endParaRPr lang="en-GB" b="1"/>
          </a:p>
        </p:txBody>
      </p:sp>
      <p:sp>
        <p:nvSpPr>
          <p:cNvPr id="18" name="TextBox 17"/>
          <p:cNvSpPr txBox="1"/>
          <p:nvPr/>
        </p:nvSpPr>
        <p:spPr>
          <a:xfrm>
            <a:off x="2351942" y="4452454"/>
            <a:ext cx="415498" cy="369332"/>
          </a:xfrm>
          <a:prstGeom prst="rect">
            <a:avLst/>
          </a:prstGeom>
          <a:noFill/>
        </p:spPr>
        <p:txBody>
          <a:bodyPr wrap="none" rtlCol="0">
            <a:spAutoFit/>
          </a:bodyPr>
          <a:lstStyle/>
          <a:p>
            <a:r>
              <a:rPr lang="en-US" b="1" smtClean="0"/>
              <a:t>83</a:t>
            </a:r>
            <a:endParaRPr lang="en-GB" b="1"/>
          </a:p>
        </p:txBody>
      </p:sp>
      <p:sp>
        <p:nvSpPr>
          <p:cNvPr id="19" name="TextBox 18"/>
          <p:cNvSpPr txBox="1"/>
          <p:nvPr/>
        </p:nvSpPr>
        <p:spPr>
          <a:xfrm>
            <a:off x="2948373" y="4452454"/>
            <a:ext cx="415498" cy="369332"/>
          </a:xfrm>
          <a:prstGeom prst="rect">
            <a:avLst/>
          </a:prstGeom>
          <a:noFill/>
        </p:spPr>
        <p:txBody>
          <a:bodyPr wrap="none" rtlCol="0">
            <a:spAutoFit/>
          </a:bodyPr>
          <a:lstStyle/>
          <a:p>
            <a:r>
              <a:rPr lang="en-US" b="1" smtClean="0"/>
              <a:t>40</a:t>
            </a:r>
            <a:endParaRPr lang="en-GB" b="1"/>
          </a:p>
        </p:txBody>
      </p:sp>
      <p:sp>
        <p:nvSpPr>
          <p:cNvPr id="20" name="TextBox 19"/>
          <p:cNvSpPr txBox="1"/>
          <p:nvPr/>
        </p:nvSpPr>
        <p:spPr>
          <a:xfrm>
            <a:off x="1159077" y="4452454"/>
            <a:ext cx="415498" cy="369332"/>
          </a:xfrm>
          <a:prstGeom prst="rect">
            <a:avLst/>
          </a:prstGeom>
          <a:noFill/>
        </p:spPr>
        <p:txBody>
          <a:bodyPr wrap="none" rtlCol="0">
            <a:spAutoFit/>
          </a:bodyPr>
          <a:lstStyle/>
          <a:p>
            <a:r>
              <a:rPr lang="en-US" b="1" smtClean="0"/>
              <a:t>74</a:t>
            </a:r>
            <a:endParaRPr lang="en-GB" b="1"/>
          </a:p>
        </p:txBody>
      </p:sp>
      <p:sp>
        <p:nvSpPr>
          <p:cNvPr id="21" name="TextBox 20"/>
          <p:cNvSpPr txBox="1"/>
          <p:nvPr/>
        </p:nvSpPr>
        <p:spPr>
          <a:xfrm>
            <a:off x="3544804" y="4452454"/>
            <a:ext cx="415498" cy="369332"/>
          </a:xfrm>
          <a:prstGeom prst="rect">
            <a:avLst/>
          </a:prstGeom>
          <a:noFill/>
        </p:spPr>
        <p:txBody>
          <a:bodyPr wrap="none" rtlCol="0">
            <a:spAutoFit/>
          </a:bodyPr>
          <a:lstStyle/>
          <a:p>
            <a:r>
              <a:rPr lang="en-US" b="1"/>
              <a:t>9</a:t>
            </a:r>
            <a:r>
              <a:rPr lang="en-US" b="1" smtClean="0"/>
              <a:t>0</a:t>
            </a:r>
            <a:endParaRPr lang="en-GB" b="1"/>
          </a:p>
        </p:txBody>
      </p:sp>
      <p:sp>
        <p:nvSpPr>
          <p:cNvPr id="22" name="TextBox 21"/>
          <p:cNvSpPr txBox="1"/>
          <p:nvPr/>
        </p:nvSpPr>
        <p:spPr>
          <a:xfrm>
            <a:off x="4124027" y="4452454"/>
            <a:ext cx="415498" cy="369332"/>
          </a:xfrm>
          <a:prstGeom prst="rect">
            <a:avLst/>
          </a:prstGeom>
          <a:noFill/>
        </p:spPr>
        <p:txBody>
          <a:bodyPr wrap="none" rtlCol="0">
            <a:spAutoFit/>
          </a:bodyPr>
          <a:lstStyle/>
          <a:p>
            <a:r>
              <a:rPr lang="en-US" b="1" smtClean="0"/>
              <a:t>67</a:t>
            </a:r>
            <a:endParaRPr lang="en-GB" b="1"/>
          </a:p>
        </p:txBody>
      </p:sp>
      <p:sp>
        <p:nvSpPr>
          <p:cNvPr id="23" name="Rectangle 22"/>
          <p:cNvSpPr/>
          <p:nvPr/>
        </p:nvSpPr>
        <p:spPr>
          <a:xfrm>
            <a:off x="680239" y="5014102"/>
            <a:ext cx="4867751" cy="1384995"/>
          </a:xfrm>
          <a:prstGeom prst="rect">
            <a:avLst/>
          </a:prstGeom>
        </p:spPr>
        <p:txBody>
          <a:bodyPr wrap="square">
            <a:spAutoFit/>
          </a:bodyPr>
          <a:lstStyle/>
          <a:p>
            <a:r>
              <a:rPr lang="en-GB" sz="1400">
                <a:solidFill>
                  <a:schemeClr val="bg2"/>
                </a:solidFill>
              </a:rPr>
              <a:t>Lorem ipsum dolor sit amet, consectetur adipiscing elit, sed do eiusmod tempor incididunt ut labore et dolore magna aliqua. Ut enim ad minim veniam, quis </a:t>
            </a:r>
            <a:r>
              <a:rPr lang="en-GB" sz="1400" smtClean="0">
                <a:solidFill>
                  <a:schemeClr val="bg2"/>
                </a:solidFill>
              </a:rPr>
              <a:t>nostrud</a:t>
            </a:r>
          </a:p>
          <a:p>
            <a:r>
              <a:rPr lang="en-GB" sz="1400">
                <a:solidFill>
                  <a:schemeClr val="bg2"/>
                </a:solidFill>
              </a:rPr>
              <a:t>Exercitation ullamco laboris nisi ut aliquip ex ea commodo consequat. </a:t>
            </a:r>
          </a:p>
          <a:p>
            <a:r>
              <a:rPr lang="en-GB" sz="1400" smtClean="0">
                <a:solidFill>
                  <a:schemeClr val="bg2"/>
                </a:solidFill>
              </a:rPr>
              <a:t> </a:t>
            </a:r>
            <a:endParaRPr lang="en-GB" sz="1400">
              <a:solidFill>
                <a:schemeClr val="bg2"/>
              </a:solidFill>
            </a:endParaRPr>
          </a:p>
        </p:txBody>
      </p:sp>
    </p:spTree>
    <p:extLst>
      <p:ext uri="{BB962C8B-B14F-4D97-AF65-F5344CB8AC3E}">
        <p14:creationId xmlns:p14="http://schemas.microsoft.com/office/powerpoint/2010/main" val="2788501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down)">
                                      <p:cBhvr>
                                        <p:cTn id="29" dur="500"/>
                                        <p:tgtEl>
                                          <p:spTgt spid="1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childTnLst>
                          </p:cTn>
                        </p:par>
                        <p:par>
                          <p:cTn id="34" fill="hold">
                            <p:stCondLst>
                              <p:cond delay="3500"/>
                            </p:stCondLst>
                            <p:childTnLst>
                              <p:par>
                                <p:cTn id="35" presetID="22" presetClass="entr" presetSubtype="4"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down)">
                                      <p:cBhvr>
                                        <p:cTn id="37" dur="500"/>
                                        <p:tgtEl>
                                          <p:spTgt spid="1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500"/>
                                        <p:tgtEl>
                                          <p:spTgt spid="18"/>
                                        </p:tgtEl>
                                      </p:cBhvr>
                                    </p:animEffect>
                                  </p:childTnLst>
                                </p:cTn>
                              </p:par>
                            </p:childTnLst>
                          </p:cTn>
                        </p:par>
                        <p:par>
                          <p:cTn id="42" fill="hold">
                            <p:stCondLst>
                              <p:cond delay="4500"/>
                            </p:stCondLst>
                            <p:childTnLst>
                              <p:par>
                                <p:cTn id="43" presetID="22" presetClass="entr" presetSubtype="4"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500"/>
                                        <p:tgtEl>
                                          <p:spTgt spid="19"/>
                                        </p:tgtEl>
                                      </p:cBhvr>
                                    </p:animEffect>
                                  </p:childTnLst>
                                </p:cTn>
                              </p:par>
                            </p:childTnLst>
                          </p:cTn>
                        </p:par>
                        <p:par>
                          <p:cTn id="50" fill="hold">
                            <p:stCondLst>
                              <p:cond delay="5500"/>
                            </p:stCondLst>
                            <p:childTnLst>
                              <p:par>
                                <p:cTn id="51" presetID="22" presetClass="entr" presetSubtype="4" fill="hold" grpId="0" nodeType="after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wipe(down)">
                                      <p:cBhvr>
                                        <p:cTn id="53" dur="500"/>
                                        <p:tgtEl>
                                          <p:spTgt spid="14"/>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wipe(down)">
                                      <p:cBhvr>
                                        <p:cTn id="61" dur="500"/>
                                        <p:tgtEl>
                                          <p:spTgt spid="15"/>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fade">
                                      <p:cBhvr>
                                        <p:cTn id="65" dur="500"/>
                                        <p:tgtEl>
                                          <p:spTgt spid="22"/>
                                        </p:tgtEl>
                                      </p:cBhvr>
                                    </p:animEffect>
                                  </p:childTnLst>
                                </p:cTn>
                              </p:par>
                            </p:childTnLst>
                          </p:cTn>
                        </p:par>
                        <p:par>
                          <p:cTn id="66" fill="hold">
                            <p:stCondLst>
                              <p:cond delay="7500"/>
                            </p:stCondLst>
                            <p:childTnLst>
                              <p:par>
                                <p:cTn id="67" presetID="22" presetClass="entr" presetSubtype="4" fill="hold" grpId="0" nodeType="after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down)">
                                      <p:cBhvr>
                                        <p:cTn id="69" dur="500"/>
                                        <p:tgtEl>
                                          <p:spTgt spid="16"/>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10" grpId="0" animBg="1"/>
      <p:bldP spid="11" grpId="0" animBg="1"/>
      <p:bldP spid="12" grpId="0" animBg="1"/>
      <p:bldP spid="13" grpId="0" animBg="1"/>
      <p:bldP spid="14" grpId="0" animBg="1"/>
      <p:bldP spid="15" grpId="0" animBg="1"/>
      <p:bldP spid="16" grpId="0" animBg="1"/>
      <p:bldP spid="17" grpId="0"/>
      <p:bldP spid="18" grpId="0"/>
      <p:bldP spid="19" grpId="0"/>
      <p:bldP spid="20" grpId="0"/>
      <p:bldP spid="21" grpId="0"/>
      <p:bldP spid="22" grpId="0"/>
      <p:bldP spid="23" grpId="0"/>
    </p:bldLst>
  </p:timing>
</p:sld>
</file>

<file path=ppt/theme/theme1.xml><?xml version="1.0" encoding="utf-8"?>
<a:theme xmlns:a="http://schemas.openxmlformats.org/drawingml/2006/main" name="Office Theme">
  <a:themeElements>
    <a:clrScheme name="Custom 50">
      <a:dk1>
        <a:srgbClr val="5C5C5C"/>
      </a:dk1>
      <a:lt1>
        <a:srgbClr val="FFFFFF"/>
      </a:lt1>
      <a:dk2>
        <a:srgbClr val="3F3F3F"/>
      </a:dk2>
      <a:lt2>
        <a:srgbClr val="FCFCFC"/>
      </a:lt2>
      <a:accent1>
        <a:srgbClr val="0A5064"/>
      </a:accent1>
      <a:accent2>
        <a:srgbClr val="0F7895"/>
      </a:accent2>
      <a:accent3>
        <a:srgbClr val="15A1C8"/>
      </a:accent3>
      <a:accent4>
        <a:srgbClr val="62CFEE"/>
      </a:accent4>
      <a:accent5>
        <a:srgbClr val="96DFF4"/>
      </a:accent5>
      <a:accent6>
        <a:srgbClr val="CAEFF9"/>
      </a:accent6>
      <a:hlink>
        <a:srgbClr val="0563C1"/>
      </a:hlink>
      <a:folHlink>
        <a:srgbClr val="954F72"/>
      </a:folHlink>
    </a:clrScheme>
    <a:fontScheme name="Custom 14">
      <a:majorFont>
        <a:latin typeface="Source Sans Pro"/>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8964</TotalTime>
  <Words>12159</Words>
  <PresentationFormat>Widescreen</PresentationFormat>
  <Paragraphs>1522</Paragraphs>
  <Slides>105</Slides>
  <Notes>0</Notes>
  <HiddenSlides>0</HiddenSlides>
  <MMClips>0</MMClips>
  <ScaleCrop>false</ScaleCrop>
  <HeadingPairs>
    <vt:vector size="6" baseType="variant">
      <vt:variant>
        <vt:lpstr>Fonts Used</vt:lpstr>
      </vt:variant>
      <vt:variant>
        <vt:i4>15</vt:i4>
      </vt:variant>
      <vt:variant>
        <vt:lpstr>Theme</vt:lpstr>
      </vt:variant>
      <vt:variant>
        <vt:i4>1</vt:i4>
      </vt:variant>
      <vt:variant>
        <vt:lpstr>Slide Titles</vt:lpstr>
      </vt:variant>
      <vt:variant>
        <vt:i4>105</vt:i4>
      </vt:variant>
    </vt:vector>
  </HeadingPairs>
  <TitlesOfParts>
    <vt:vector size="121" baseType="lpstr">
      <vt:lpstr>Arial Unicode MS</vt:lpstr>
      <vt:lpstr>微软雅黑</vt:lpstr>
      <vt:lpstr>ＭＳ Ｐゴシック</vt:lpstr>
      <vt:lpstr>宋体</vt:lpstr>
      <vt:lpstr>Adobe Arabic</vt:lpstr>
      <vt:lpstr>Arial</vt:lpstr>
      <vt:lpstr>Calibri</vt:lpstr>
      <vt:lpstr>Calibri Light</vt:lpstr>
      <vt:lpstr>Gill Sans</vt:lpstr>
      <vt:lpstr>Hiragino Sans GB W3</vt:lpstr>
      <vt:lpstr>Lato</vt:lpstr>
      <vt:lpstr>Sakkal Majalla</vt:lpstr>
      <vt:lpstr>Source Sans Pro</vt:lpstr>
      <vt:lpstr>Times New Roman</vt:lpstr>
      <vt:lpstr>微软雅黑 Light</vt:lpstr>
      <vt:lpstr>Office Theme</vt:lpstr>
      <vt:lpstr>PowerPoint Presentation</vt:lpstr>
      <vt:lpstr>PowerPoint Presentation</vt:lpstr>
      <vt:lpstr>PowerPoint Presentation</vt:lpstr>
      <vt:lpstr>PowerPoint Presentation</vt:lpstr>
      <vt:lpstr>Business Model</vt:lpstr>
      <vt:lpstr>PowerPoint Presentation</vt:lpstr>
      <vt:lpstr>PowerPoint Presentation</vt:lpstr>
      <vt:lpstr>PowerPoint Presentation</vt:lpstr>
      <vt:lpstr>PowerPoint Presentation</vt:lpstr>
      <vt:lpstr>Our Portfolio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Meet The Team</vt:lpstr>
      <vt:lpstr>Meet The Team</vt:lpstr>
      <vt:lpstr>Meet The Team</vt:lpstr>
      <vt:lpstr>Meet The Team</vt:lpstr>
      <vt:lpstr>Our Support Team</vt:lpstr>
      <vt:lpstr>PowerPoint Presentation</vt:lpstr>
      <vt:lpstr>Company Timeline</vt:lpstr>
      <vt:lpstr>Circle Infographic</vt:lpstr>
      <vt:lpstr>Timeline Company</vt:lpstr>
      <vt:lpstr>Social Media</vt:lpstr>
      <vt:lpstr>Business Model</vt:lpstr>
      <vt:lpstr>Business Model</vt:lpstr>
      <vt:lpstr>Business Model</vt:lpstr>
      <vt:lpstr>Social Media</vt:lpstr>
      <vt:lpstr>Business Model</vt:lpstr>
      <vt:lpstr>SEO Infographic</vt:lpstr>
      <vt:lpstr>Circular Flow</vt:lpstr>
      <vt:lpstr>Circle Diagram</vt:lpstr>
      <vt:lpstr>Pie Infographic </vt:lpstr>
      <vt:lpstr>Business Models</vt:lpstr>
      <vt:lpstr>Pie Infographic </vt:lpstr>
      <vt:lpstr>Business Models</vt:lpstr>
      <vt:lpstr>Pie Infographic </vt:lpstr>
      <vt:lpstr>Education Infographic</vt:lpstr>
      <vt:lpstr>Bulb Infographic</vt:lpstr>
      <vt:lpstr>Bulb Infographic </vt:lpstr>
      <vt:lpstr>Key To Success</vt:lpstr>
      <vt:lpstr>Business Model</vt:lpstr>
      <vt:lpstr>Marketing Digital</vt:lpstr>
      <vt:lpstr>SEO Diagram</vt:lpstr>
      <vt:lpstr>SWOT Analysis</vt:lpstr>
      <vt:lpstr>Business Model</vt:lpstr>
      <vt:lpstr>Pencil Infographic</vt:lpstr>
      <vt:lpstr>Pencil Infographic </vt:lpstr>
      <vt:lpstr>Business Model</vt:lpstr>
      <vt:lpstr>Business Model</vt:lpstr>
      <vt:lpstr>Business Model</vt:lpstr>
      <vt:lpstr>Four Teardrop Inforgraphic</vt:lpstr>
      <vt:lpstr>Business Model</vt:lpstr>
      <vt:lpstr>Development Trend</vt:lpstr>
      <vt:lpstr>Hand Infographic </vt:lpstr>
      <vt:lpstr>Puzzle Infographic</vt:lpstr>
      <vt:lpstr>Cube Infographic</vt:lpstr>
      <vt:lpstr>Business Chart </vt:lpstr>
      <vt:lpstr>Infographic Models</vt:lpstr>
      <vt:lpstr>Column Chart</vt:lpstr>
      <vt:lpstr>Oto Infographic</vt:lpstr>
      <vt:lpstr>Pie Infographic </vt:lpstr>
      <vt:lpstr>Pie Infographic </vt:lpstr>
      <vt:lpstr>Sales Statistics</vt:lpstr>
      <vt:lpstr>Business Element</vt:lpstr>
      <vt:lpstr>PowerPoint Presentation</vt:lpstr>
      <vt:lpstr>PowerPoint Presentation</vt:lpstr>
      <vt:lpstr>PowerPoint Presentation</vt:lpstr>
      <vt:lpstr>Imac Mockup</vt:lpstr>
      <vt:lpstr>Macbook Mockup</vt:lpstr>
      <vt:lpstr>Table Mockup</vt:lpstr>
      <vt:lpstr>PowerPoint Presentation</vt:lpstr>
      <vt:lpstr>Smart Art </vt:lpstr>
      <vt:lpstr>Pricing Table</vt:lpstr>
      <vt:lpstr>Social Media</vt:lpstr>
      <vt:lpstr>Pie Infographic</vt:lpstr>
      <vt:lpstr>Smart Art </vt:lpstr>
      <vt:lpstr>Pie Chart</vt:lpstr>
      <vt:lpstr>Pie Infographic</vt:lpstr>
      <vt:lpstr>Smart Art </vt:lpstr>
      <vt:lpstr>Four Step For Success</vt:lpstr>
      <vt:lpstr>Smart Art </vt:lpstr>
      <vt:lpstr>Swot Analysis</vt:lpstr>
      <vt:lpstr>Smart Art </vt:lpstr>
      <vt:lpstr>Column Chart </vt:lpstr>
      <vt:lpstr>Pricing Table</vt:lpstr>
      <vt:lpstr>PowerPoint Presentation</vt:lpstr>
      <vt:lpstr>Pricing Table</vt:lpstr>
      <vt:lpstr>Pricing Table</vt:lpstr>
      <vt:lpstr>Social Media</vt:lpstr>
      <vt:lpstr>Faucet Diagram</vt:lpstr>
      <vt:lpstr>World Map</vt:lpstr>
      <vt:lpstr>World Map</vt:lpstr>
      <vt:lpstr>World Map</vt:lpstr>
      <vt:lpstr>World Map</vt:lpstr>
      <vt:lpstr>World Map</vt:lpstr>
      <vt:lpstr>World Map</vt:lpstr>
      <vt:lpstr>Full Width Text Sample</vt:lpstr>
      <vt:lpstr>Two Column Text</vt:lpstr>
      <vt:lpstr>Three Column Text</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2015-04-15T13:40:17Z</dcterms:created>
  <dcterms:modified xsi:type="dcterms:W3CDTF">2015-05-21T15:50:20Z</dcterms:modified>
</cp:coreProperties>
</file>